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31"/>
  </p:notesMasterIdLst>
  <p:sldIdLst>
    <p:sldId id="350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85" r:id="rId13"/>
    <p:sldId id="384" r:id="rId14"/>
    <p:sldId id="382" r:id="rId15"/>
    <p:sldId id="361" r:id="rId16"/>
    <p:sldId id="363" r:id="rId17"/>
    <p:sldId id="383" r:id="rId18"/>
    <p:sldId id="386" r:id="rId19"/>
    <p:sldId id="365" r:id="rId20"/>
    <p:sldId id="366" r:id="rId21"/>
    <p:sldId id="367" r:id="rId22"/>
    <p:sldId id="368" r:id="rId23"/>
    <p:sldId id="369" r:id="rId24"/>
    <p:sldId id="370" r:id="rId25"/>
    <p:sldId id="373" r:id="rId26"/>
    <p:sldId id="371" r:id="rId27"/>
    <p:sldId id="374" r:id="rId28"/>
    <p:sldId id="345" r:id="rId29"/>
    <p:sldId id="30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65A"/>
    <a:srgbClr val="A7A8AA"/>
    <a:srgbClr val="007398"/>
    <a:srgbClr val="4D4D4D"/>
    <a:srgbClr val="FF9900"/>
    <a:srgbClr val="99CCFF"/>
    <a:srgbClr val="6699FF"/>
    <a:srgbClr val="FF82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294" autoAdjust="0"/>
    <p:restoredTop sz="97258" autoAdjust="0"/>
  </p:normalViewPr>
  <p:slideViewPr>
    <p:cSldViewPr>
      <p:cViewPr>
        <p:scale>
          <a:sx n="60" d="100"/>
          <a:sy n="60" d="100"/>
        </p:scale>
        <p:origin x="-1164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9C715-39BB-4389-814F-7A7A2B4E6166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D341BAA-F8AE-4FED-9059-3CC1DAB9FA25}">
      <dgm:prSet/>
      <dgm:spPr/>
      <dgm:t>
        <a:bodyPr/>
        <a:lstStyle/>
        <a:p>
          <a:pPr rtl="0"/>
          <a:r>
            <a:rPr lang="hu-HU" dirty="0" smtClean="0"/>
            <a:t>A források elosztása</a:t>
          </a:r>
          <a:br>
            <a:rPr lang="hu-HU" dirty="0" smtClean="0"/>
          </a:br>
          <a:r>
            <a:rPr lang="en-US" dirty="0" smtClean="0"/>
            <a:t>INPUT</a:t>
          </a:r>
          <a:r>
            <a:rPr lang="hu-HU" dirty="0" smtClean="0"/>
            <a:t>-alapú</a:t>
          </a:r>
          <a:endParaRPr lang="en-US" dirty="0"/>
        </a:p>
      </dgm:t>
    </dgm:pt>
    <dgm:pt modelId="{8194EA9B-2089-4159-A6A2-B7F6EEF22043}" type="parTrans" cxnId="{48B556FA-C0EF-402E-BB37-2731C30454C5}">
      <dgm:prSet/>
      <dgm:spPr/>
      <dgm:t>
        <a:bodyPr/>
        <a:lstStyle/>
        <a:p>
          <a:endParaRPr lang="en-US"/>
        </a:p>
      </dgm:t>
    </dgm:pt>
    <dgm:pt modelId="{DF8F1F8C-30A5-4D5E-8B61-873E5A56C6BA}" type="sibTrans" cxnId="{48B556FA-C0EF-402E-BB37-2731C30454C5}">
      <dgm:prSet/>
      <dgm:spPr/>
      <dgm:t>
        <a:bodyPr/>
        <a:lstStyle/>
        <a:p>
          <a:endParaRPr lang="en-US"/>
        </a:p>
      </dgm:t>
    </dgm:pt>
    <dgm:pt modelId="{CD2CA1DD-1A30-419B-90F8-1394D44074C2}">
      <dgm:prSet/>
      <dgm:spPr/>
      <dgm:t>
        <a:bodyPr/>
        <a:lstStyle/>
        <a:p>
          <a:pPr rtl="0"/>
          <a:r>
            <a:rPr lang="hu-HU" dirty="0" smtClean="0"/>
            <a:t>Kutatói létszám</a:t>
          </a:r>
          <a:endParaRPr lang="en-US" dirty="0"/>
        </a:p>
      </dgm:t>
    </dgm:pt>
    <dgm:pt modelId="{7471B6B3-A6EC-4EB9-9557-66A04ED7EF89}" type="parTrans" cxnId="{6D4A82EB-6183-4A60-9C0F-F566EF74ABCE}">
      <dgm:prSet/>
      <dgm:spPr/>
      <dgm:t>
        <a:bodyPr/>
        <a:lstStyle/>
        <a:p>
          <a:endParaRPr lang="en-US"/>
        </a:p>
      </dgm:t>
    </dgm:pt>
    <dgm:pt modelId="{D37213B5-4781-46F9-9BE9-D7DC49C950AA}" type="sibTrans" cxnId="{6D4A82EB-6183-4A60-9C0F-F566EF74ABCE}">
      <dgm:prSet/>
      <dgm:spPr/>
      <dgm:t>
        <a:bodyPr/>
        <a:lstStyle/>
        <a:p>
          <a:endParaRPr lang="en-US"/>
        </a:p>
      </dgm:t>
    </dgm:pt>
    <dgm:pt modelId="{1210A622-92E1-439C-9B44-E0EED85BD480}">
      <dgm:prSet/>
      <dgm:spPr/>
      <dgm:t>
        <a:bodyPr/>
        <a:lstStyle/>
        <a:p>
          <a:pPr rtl="0"/>
          <a:r>
            <a:rPr lang="hu-HU" dirty="0" smtClean="0"/>
            <a:t>Hallgatói létszám</a:t>
          </a:r>
          <a:endParaRPr lang="en-US" dirty="0"/>
        </a:p>
      </dgm:t>
    </dgm:pt>
    <dgm:pt modelId="{33099D90-79B8-47AA-9B13-2BCE70112110}" type="parTrans" cxnId="{FAA31B9D-20E5-429C-9A19-4B956E6070D9}">
      <dgm:prSet/>
      <dgm:spPr/>
      <dgm:t>
        <a:bodyPr/>
        <a:lstStyle/>
        <a:p>
          <a:endParaRPr lang="en-US"/>
        </a:p>
      </dgm:t>
    </dgm:pt>
    <dgm:pt modelId="{CF42E89B-B2D7-4A9E-B6A7-C6BC5492F516}" type="sibTrans" cxnId="{FAA31B9D-20E5-429C-9A19-4B956E6070D9}">
      <dgm:prSet/>
      <dgm:spPr/>
      <dgm:t>
        <a:bodyPr/>
        <a:lstStyle/>
        <a:p>
          <a:endParaRPr lang="en-US"/>
        </a:p>
      </dgm:t>
    </dgm:pt>
    <dgm:pt modelId="{2F701F93-5242-4404-94BC-57B4A029F46B}">
      <dgm:prSet/>
      <dgm:spPr/>
      <dgm:t>
        <a:bodyPr/>
        <a:lstStyle/>
        <a:p>
          <a:pPr rtl="0"/>
          <a:r>
            <a:rPr lang="hu-HU" dirty="0" smtClean="0"/>
            <a:t>Infrastruktúra</a:t>
          </a:r>
          <a:endParaRPr lang="en-US" dirty="0"/>
        </a:p>
      </dgm:t>
    </dgm:pt>
    <dgm:pt modelId="{D58B0BDA-CCBF-4DD3-AFE7-A3839184F35F}" type="parTrans" cxnId="{A95B582E-69FD-4185-83DB-7EF4527251E5}">
      <dgm:prSet/>
      <dgm:spPr/>
      <dgm:t>
        <a:bodyPr/>
        <a:lstStyle/>
        <a:p>
          <a:endParaRPr lang="en-US"/>
        </a:p>
      </dgm:t>
    </dgm:pt>
    <dgm:pt modelId="{773A1D5A-B492-4CBB-8212-1A3D3871A52D}" type="sibTrans" cxnId="{A95B582E-69FD-4185-83DB-7EF4527251E5}">
      <dgm:prSet/>
      <dgm:spPr/>
      <dgm:t>
        <a:bodyPr/>
        <a:lstStyle/>
        <a:p>
          <a:endParaRPr lang="en-US"/>
        </a:p>
      </dgm:t>
    </dgm:pt>
    <dgm:pt modelId="{64020019-C8F2-4340-9A09-A1D8D33A1735}">
      <dgm:prSet/>
      <dgm:spPr/>
      <dgm:t>
        <a:bodyPr/>
        <a:lstStyle/>
        <a:p>
          <a:pPr rtl="0"/>
          <a:r>
            <a:rPr lang="hu-HU" dirty="0" smtClean="0"/>
            <a:t>Történeti adatok</a:t>
          </a:r>
          <a:endParaRPr lang="en-US" dirty="0"/>
        </a:p>
      </dgm:t>
    </dgm:pt>
    <dgm:pt modelId="{770AF0FB-F211-4C09-8EC9-F6A34C673A6D}" type="parTrans" cxnId="{B3E79EF6-7808-49B1-AA9E-25503AC46332}">
      <dgm:prSet/>
      <dgm:spPr/>
      <dgm:t>
        <a:bodyPr/>
        <a:lstStyle/>
        <a:p>
          <a:endParaRPr lang="en-US"/>
        </a:p>
      </dgm:t>
    </dgm:pt>
    <dgm:pt modelId="{F0992A0A-65BE-4B68-A55F-121B1E66271F}" type="sibTrans" cxnId="{B3E79EF6-7808-49B1-AA9E-25503AC46332}">
      <dgm:prSet/>
      <dgm:spPr/>
      <dgm:t>
        <a:bodyPr/>
        <a:lstStyle/>
        <a:p>
          <a:endParaRPr lang="en-US"/>
        </a:p>
      </dgm:t>
    </dgm:pt>
    <dgm:pt modelId="{21EEF60B-AC25-48A9-B7AA-84EB49E51F0B}" type="pres">
      <dgm:prSet presAssocID="{8DB9C715-39BB-4389-814F-7A7A2B4E61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FAE5C2-5BA9-4691-A0B4-111BD71D0F3B}" type="pres">
      <dgm:prSet presAssocID="{9D341BAA-F8AE-4FED-9059-3CC1DAB9FA25}" presName="composite" presStyleCnt="0"/>
      <dgm:spPr/>
    </dgm:pt>
    <dgm:pt modelId="{49D70800-973F-44FF-AD11-59CE8EF3DBA0}" type="pres">
      <dgm:prSet presAssocID="{9D341BAA-F8AE-4FED-9059-3CC1DAB9FA25}" presName="parTx" presStyleLbl="alignNode1" presStyleIdx="0" presStyleCnt="1" custScaleY="1135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6ABEE5-B484-472D-AB11-2CCB098E8D93}" type="pres">
      <dgm:prSet presAssocID="{9D341BAA-F8AE-4FED-9059-3CC1DAB9FA2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6B141B-02BA-48D6-A805-941AC057563A}" type="presOf" srcId="{64020019-C8F2-4340-9A09-A1D8D33A1735}" destId="{D96ABEE5-B484-472D-AB11-2CCB098E8D93}" srcOrd="0" destOrd="3" presId="urn:microsoft.com/office/officeart/2005/8/layout/hList1"/>
    <dgm:cxn modelId="{F2E89418-6CA3-49B9-8EF0-E9B011B741F0}" type="presOf" srcId="{1210A622-92E1-439C-9B44-E0EED85BD480}" destId="{D96ABEE5-B484-472D-AB11-2CCB098E8D93}" srcOrd="0" destOrd="1" presId="urn:microsoft.com/office/officeart/2005/8/layout/hList1"/>
    <dgm:cxn modelId="{A1EDB934-6FA4-4889-B515-E3AB5C599524}" type="presOf" srcId="{9D341BAA-F8AE-4FED-9059-3CC1DAB9FA25}" destId="{49D70800-973F-44FF-AD11-59CE8EF3DBA0}" srcOrd="0" destOrd="0" presId="urn:microsoft.com/office/officeart/2005/8/layout/hList1"/>
    <dgm:cxn modelId="{A95B582E-69FD-4185-83DB-7EF4527251E5}" srcId="{9D341BAA-F8AE-4FED-9059-3CC1DAB9FA25}" destId="{2F701F93-5242-4404-94BC-57B4A029F46B}" srcOrd="2" destOrd="0" parTransId="{D58B0BDA-CCBF-4DD3-AFE7-A3839184F35F}" sibTransId="{773A1D5A-B492-4CBB-8212-1A3D3871A52D}"/>
    <dgm:cxn modelId="{D5DAE4C8-10BB-48FD-BF64-FDE07117298E}" type="presOf" srcId="{2F701F93-5242-4404-94BC-57B4A029F46B}" destId="{D96ABEE5-B484-472D-AB11-2CCB098E8D93}" srcOrd="0" destOrd="2" presId="urn:microsoft.com/office/officeart/2005/8/layout/hList1"/>
    <dgm:cxn modelId="{48B556FA-C0EF-402E-BB37-2731C30454C5}" srcId="{8DB9C715-39BB-4389-814F-7A7A2B4E6166}" destId="{9D341BAA-F8AE-4FED-9059-3CC1DAB9FA25}" srcOrd="0" destOrd="0" parTransId="{8194EA9B-2089-4159-A6A2-B7F6EEF22043}" sibTransId="{DF8F1F8C-30A5-4D5E-8B61-873E5A56C6BA}"/>
    <dgm:cxn modelId="{6D4A82EB-6183-4A60-9C0F-F566EF74ABCE}" srcId="{9D341BAA-F8AE-4FED-9059-3CC1DAB9FA25}" destId="{CD2CA1DD-1A30-419B-90F8-1394D44074C2}" srcOrd="0" destOrd="0" parTransId="{7471B6B3-A6EC-4EB9-9557-66A04ED7EF89}" sibTransId="{D37213B5-4781-46F9-9BE9-D7DC49C950AA}"/>
    <dgm:cxn modelId="{FAA31B9D-20E5-429C-9A19-4B956E6070D9}" srcId="{9D341BAA-F8AE-4FED-9059-3CC1DAB9FA25}" destId="{1210A622-92E1-439C-9B44-E0EED85BD480}" srcOrd="1" destOrd="0" parTransId="{33099D90-79B8-47AA-9B13-2BCE70112110}" sibTransId="{CF42E89B-B2D7-4A9E-B6A7-C6BC5492F516}"/>
    <dgm:cxn modelId="{B12AB052-F200-4176-B14A-680FF6A4D210}" type="presOf" srcId="{8DB9C715-39BB-4389-814F-7A7A2B4E6166}" destId="{21EEF60B-AC25-48A9-B7AA-84EB49E51F0B}" srcOrd="0" destOrd="0" presId="urn:microsoft.com/office/officeart/2005/8/layout/hList1"/>
    <dgm:cxn modelId="{98FA29A0-E180-47D9-AE6F-4E2540BD90AF}" type="presOf" srcId="{CD2CA1DD-1A30-419B-90F8-1394D44074C2}" destId="{D96ABEE5-B484-472D-AB11-2CCB098E8D93}" srcOrd="0" destOrd="0" presId="urn:microsoft.com/office/officeart/2005/8/layout/hList1"/>
    <dgm:cxn modelId="{B3E79EF6-7808-49B1-AA9E-25503AC46332}" srcId="{9D341BAA-F8AE-4FED-9059-3CC1DAB9FA25}" destId="{64020019-C8F2-4340-9A09-A1D8D33A1735}" srcOrd="3" destOrd="0" parTransId="{770AF0FB-F211-4C09-8EC9-F6A34C673A6D}" sibTransId="{F0992A0A-65BE-4B68-A55F-121B1E66271F}"/>
    <dgm:cxn modelId="{8013CF64-04A1-4A5F-9090-26DD88B97135}" type="presParOf" srcId="{21EEF60B-AC25-48A9-B7AA-84EB49E51F0B}" destId="{88FAE5C2-5BA9-4691-A0B4-111BD71D0F3B}" srcOrd="0" destOrd="0" presId="urn:microsoft.com/office/officeart/2005/8/layout/hList1"/>
    <dgm:cxn modelId="{4575FB93-1715-4A09-9AA2-532CB1379DD2}" type="presParOf" srcId="{88FAE5C2-5BA9-4691-A0B4-111BD71D0F3B}" destId="{49D70800-973F-44FF-AD11-59CE8EF3DBA0}" srcOrd="0" destOrd="0" presId="urn:microsoft.com/office/officeart/2005/8/layout/hList1"/>
    <dgm:cxn modelId="{27F63B13-C53C-425A-81C0-375644E783F2}" type="presParOf" srcId="{88FAE5C2-5BA9-4691-A0B4-111BD71D0F3B}" destId="{D96ABEE5-B484-472D-AB11-2CCB098E8D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6B8A9-C25E-4098-B13F-808348BB78C9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A13887C-A25B-4046-8D73-F4767F128D2A}">
      <dgm:prSet/>
      <dgm:spPr/>
      <dgm:t>
        <a:bodyPr/>
        <a:lstStyle/>
        <a:p>
          <a:pPr rtl="0"/>
          <a:r>
            <a:rPr lang="hu-HU" dirty="0" smtClean="0"/>
            <a:t>Előnyei</a:t>
          </a:r>
          <a:endParaRPr lang="en-US" dirty="0"/>
        </a:p>
      </dgm:t>
    </dgm:pt>
    <dgm:pt modelId="{4368B5CC-7863-4646-B1A5-B96501FD3B43}" type="parTrans" cxnId="{236B0877-210A-4040-A5DB-49468258903A}">
      <dgm:prSet/>
      <dgm:spPr/>
      <dgm:t>
        <a:bodyPr/>
        <a:lstStyle/>
        <a:p>
          <a:endParaRPr lang="en-US"/>
        </a:p>
      </dgm:t>
    </dgm:pt>
    <dgm:pt modelId="{643A282C-4547-444D-883B-7D0C48F05357}" type="sibTrans" cxnId="{236B0877-210A-4040-A5DB-49468258903A}">
      <dgm:prSet/>
      <dgm:spPr/>
      <dgm:t>
        <a:bodyPr/>
        <a:lstStyle/>
        <a:p>
          <a:endParaRPr lang="en-US"/>
        </a:p>
      </dgm:t>
    </dgm:pt>
    <dgm:pt modelId="{8C41CFB9-3605-4C82-B640-79A824303C27}">
      <dgm:prSet/>
      <dgm:spPr/>
      <dgm:t>
        <a:bodyPr/>
        <a:lstStyle/>
        <a:p>
          <a:pPr rtl="0"/>
          <a:r>
            <a:rPr lang="hu-HU" dirty="0" smtClean="0"/>
            <a:t>Támogatja az intézményi tervezést</a:t>
          </a:r>
          <a:endParaRPr lang="en-US" dirty="0"/>
        </a:p>
      </dgm:t>
    </dgm:pt>
    <dgm:pt modelId="{B3C48EB3-064D-462F-A4AD-926A64BD2E63}" type="parTrans" cxnId="{0841D0A9-30BE-447D-ADEB-D9B5C15D4492}">
      <dgm:prSet/>
      <dgm:spPr/>
      <dgm:t>
        <a:bodyPr/>
        <a:lstStyle/>
        <a:p>
          <a:endParaRPr lang="en-US"/>
        </a:p>
      </dgm:t>
    </dgm:pt>
    <dgm:pt modelId="{A0BD4E7C-CECD-4289-8442-825921A2800A}" type="sibTrans" cxnId="{0841D0A9-30BE-447D-ADEB-D9B5C15D4492}">
      <dgm:prSet/>
      <dgm:spPr/>
      <dgm:t>
        <a:bodyPr/>
        <a:lstStyle/>
        <a:p>
          <a:endParaRPr lang="en-US"/>
        </a:p>
      </dgm:t>
    </dgm:pt>
    <dgm:pt modelId="{1E00009E-EA22-414D-B0E6-32BDEEA1C367}">
      <dgm:prSet/>
      <dgm:spPr/>
      <dgm:t>
        <a:bodyPr/>
        <a:lstStyle/>
        <a:p>
          <a:pPr rtl="0"/>
          <a:r>
            <a:rPr lang="hu-HU" dirty="0" smtClean="0"/>
            <a:t>Intézményi szabadságot biztosít</a:t>
          </a:r>
          <a:endParaRPr lang="en-US" dirty="0"/>
        </a:p>
      </dgm:t>
    </dgm:pt>
    <dgm:pt modelId="{E054BDF1-ADC4-4243-85EC-A544572E76B6}" type="parTrans" cxnId="{C37B4386-0AB4-44D4-9FAA-6D646D869CC1}">
      <dgm:prSet/>
      <dgm:spPr/>
      <dgm:t>
        <a:bodyPr/>
        <a:lstStyle/>
        <a:p>
          <a:endParaRPr lang="en-US"/>
        </a:p>
      </dgm:t>
    </dgm:pt>
    <dgm:pt modelId="{31890634-F721-445F-8B29-6BCE100D95F3}" type="sibTrans" cxnId="{C37B4386-0AB4-44D4-9FAA-6D646D869CC1}">
      <dgm:prSet/>
      <dgm:spPr/>
      <dgm:t>
        <a:bodyPr/>
        <a:lstStyle/>
        <a:p>
          <a:endParaRPr lang="en-US"/>
        </a:p>
      </dgm:t>
    </dgm:pt>
    <dgm:pt modelId="{B67FD110-E8DB-486A-97E5-E62B0F0597E6}">
      <dgm:prSet/>
      <dgm:spPr/>
      <dgm:t>
        <a:bodyPr/>
        <a:lstStyle/>
        <a:p>
          <a:pPr rtl="0"/>
          <a:r>
            <a:rPr lang="hu-HU" dirty="0" smtClean="0"/>
            <a:t>Lentről felfelé tervezhető</a:t>
          </a:r>
          <a:endParaRPr lang="en-US" dirty="0"/>
        </a:p>
      </dgm:t>
    </dgm:pt>
    <dgm:pt modelId="{60CC55F6-F105-4924-B305-FDFEEF9C890F}" type="parTrans" cxnId="{55BF9FD4-2EF5-4185-841D-39036DE2508E}">
      <dgm:prSet/>
      <dgm:spPr/>
      <dgm:t>
        <a:bodyPr/>
        <a:lstStyle/>
        <a:p>
          <a:endParaRPr lang="en-US"/>
        </a:p>
      </dgm:t>
    </dgm:pt>
    <dgm:pt modelId="{52CE837E-6C8F-45AF-ADC6-3FA02B1E8DAC}" type="sibTrans" cxnId="{55BF9FD4-2EF5-4185-841D-39036DE2508E}">
      <dgm:prSet/>
      <dgm:spPr/>
      <dgm:t>
        <a:bodyPr/>
        <a:lstStyle/>
        <a:p>
          <a:endParaRPr lang="en-US"/>
        </a:p>
      </dgm:t>
    </dgm:pt>
    <dgm:pt modelId="{FF30F3C8-5564-4216-B13F-A583FC29275B}">
      <dgm:prSet/>
      <dgm:spPr/>
      <dgm:t>
        <a:bodyPr/>
        <a:lstStyle/>
        <a:p>
          <a:pPr rtl="0"/>
          <a:r>
            <a:rPr lang="hu-HU" dirty="0" smtClean="0"/>
            <a:t>Kivitelezése olcsó</a:t>
          </a:r>
          <a:endParaRPr lang="en-US" dirty="0"/>
        </a:p>
      </dgm:t>
    </dgm:pt>
    <dgm:pt modelId="{046A4A9C-D3BD-43E2-8E2C-E1DDE483EFAE}" type="parTrans" cxnId="{7EDC25BC-458C-4439-9756-D469B9E113A0}">
      <dgm:prSet/>
      <dgm:spPr/>
      <dgm:t>
        <a:bodyPr/>
        <a:lstStyle/>
        <a:p>
          <a:endParaRPr lang="en-US"/>
        </a:p>
      </dgm:t>
    </dgm:pt>
    <dgm:pt modelId="{0AA59350-68C1-4354-8A76-8AF33A547CFE}" type="sibTrans" cxnId="{7EDC25BC-458C-4439-9756-D469B9E113A0}">
      <dgm:prSet/>
      <dgm:spPr/>
      <dgm:t>
        <a:bodyPr/>
        <a:lstStyle/>
        <a:p>
          <a:endParaRPr lang="en-US"/>
        </a:p>
      </dgm:t>
    </dgm:pt>
    <dgm:pt modelId="{E084D3A4-B0EB-4DFE-BD8E-2C422E4E94BE}">
      <dgm:prSet/>
      <dgm:spPr/>
      <dgm:t>
        <a:bodyPr/>
        <a:lstStyle/>
        <a:p>
          <a:pPr rtl="0"/>
          <a:r>
            <a:rPr lang="hu-HU" dirty="0" smtClean="0"/>
            <a:t>Hátrányai</a:t>
          </a:r>
          <a:endParaRPr lang="en-US" dirty="0"/>
        </a:p>
      </dgm:t>
    </dgm:pt>
    <dgm:pt modelId="{8993140E-D01E-4F56-9E15-3A09417694A5}" type="parTrans" cxnId="{4F030C94-71E7-4725-A52E-66591F27B830}">
      <dgm:prSet/>
      <dgm:spPr/>
      <dgm:t>
        <a:bodyPr/>
        <a:lstStyle/>
        <a:p>
          <a:endParaRPr lang="en-US"/>
        </a:p>
      </dgm:t>
    </dgm:pt>
    <dgm:pt modelId="{56587FEB-B71F-4203-B107-1CA41A4E8258}" type="sibTrans" cxnId="{4F030C94-71E7-4725-A52E-66591F27B830}">
      <dgm:prSet/>
      <dgm:spPr/>
      <dgm:t>
        <a:bodyPr/>
        <a:lstStyle/>
        <a:p>
          <a:endParaRPr lang="en-US"/>
        </a:p>
      </dgm:t>
    </dgm:pt>
    <dgm:pt modelId="{8934A9BA-1F6E-49FD-8EEF-47384D6F3CA9}">
      <dgm:prSet/>
      <dgm:spPr/>
      <dgm:t>
        <a:bodyPr/>
        <a:lstStyle/>
        <a:p>
          <a:pPr rtl="0"/>
          <a:r>
            <a:rPr lang="hu-HU" dirty="0" smtClean="0"/>
            <a:t>Nem díjazza a hatékonyságot</a:t>
          </a:r>
          <a:endParaRPr lang="en-US" dirty="0"/>
        </a:p>
      </dgm:t>
    </dgm:pt>
    <dgm:pt modelId="{D5582C1F-D184-4AF2-ABE2-67F8585688A8}" type="parTrans" cxnId="{87865EAA-3992-4A58-B551-C78BB570263B}">
      <dgm:prSet/>
      <dgm:spPr/>
      <dgm:t>
        <a:bodyPr/>
        <a:lstStyle/>
        <a:p>
          <a:endParaRPr lang="en-US"/>
        </a:p>
      </dgm:t>
    </dgm:pt>
    <dgm:pt modelId="{5432DAA8-7D02-4867-99B2-03D5A4997F9C}" type="sibTrans" cxnId="{87865EAA-3992-4A58-B551-C78BB570263B}">
      <dgm:prSet/>
      <dgm:spPr/>
      <dgm:t>
        <a:bodyPr/>
        <a:lstStyle/>
        <a:p>
          <a:endParaRPr lang="en-US"/>
        </a:p>
      </dgm:t>
    </dgm:pt>
    <dgm:pt modelId="{5D0884A7-8A39-4E7C-BCC6-D0052BEE9EC5}">
      <dgm:prSet/>
      <dgm:spPr/>
      <dgm:t>
        <a:bodyPr/>
        <a:lstStyle/>
        <a:p>
          <a:pPr rtl="0"/>
          <a:r>
            <a:rPr lang="hu-HU" dirty="0" smtClean="0"/>
            <a:t>Nem fejleszti a minőséget</a:t>
          </a:r>
          <a:endParaRPr lang="en-US" dirty="0"/>
        </a:p>
      </dgm:t>
    </dgm:pt>
    <dgm:pt modelId="{E06824D3-59B9-4979-BB0E-57F80EA85E59}" type="parTrans" cxnId="{9091BDB3-8233-4A42-9F28-7BA8556ECC96}">
      <dgm:prSet/>
      <dgm:spPr/>
      <dgm:t>
        <a:bodyPr/>
        <a:lstStyle/>
        <a:p>
          <a:endParaRPr lang="en-US"/>
        </a:p>
      </dgm:t>
    </dgm:pt>
    <dgm:pt modelId="{9D9A4A7C-41BD-4275-B63E-BFDB342B627F}" type="sibTrans" cxnId="{9091BDB3-8233-4A42-9F28-7BA8556ECC96}">
      <dgm:prSet/>
      <dgm:spPr/>
      <dgm:t>
        <a:bodyPr/>
        <a:lstStyle/>
        <a:p>
          <a:endParaRPr lang="en-US"/>
        </a:p>
      </dgm:t>
    </dgm:pt>
    <dgm:pt modelId="{F82ADCDD-A1B1-4EA2-8AF5-3A2E26274987}">
      <dgm:prSet/>
      <dgm:spPr/>
      <dgm:t>
        <a:bodyPr/>
        <a:lstStyle/>
        <a:p>
          <a:pPr rtl="0"/>
          <a:r>
            <a:rPr lang="en-US" dirty="0" smtClean="0"/>
            <a:t>N</a:t>
          </a:r>
          <a:r>
            <a:rPr lang="hu-HU" dirty="0" smtClean="0"/>
            <a:t>em kötődik a nemzeti prioritásokhoz</a:t>
          </a:r>
          <a:endParaRPr lang="en-US" dirty="0"/>
        </a:p>
      </dgm:t>
    </dgm:pt>
    <dgm:pt modelId="{D8A0D3D7-7C2C-4506-A841-7840C531F103}" type="parTrans" cxnId="{2C075A9B-CA5F-4AE9-B7E7-CE9795A5CD24}">
      <dgm:prSet/>
      <dgm:spPr/>
      <dgm:t>
        <a:bodyPr/>
        <a:lstStyle/>
        <a:p>
          <a:endParaRPr lang="en-US"/>
        </a:p>
      </dgm:t>
    </dgm:pt>
    <dgm:pt modelId="{9824E283-DF98-4D7E-853A-EC6D36E98EFB}" type="sibTrans" cxnId="{2C075A9B-CA5F-4AE9-B7E7-CE9795A5CD24}">
      <dgm:prSet/>
      <dgm:spPr/>
      <dgm:t>
        <a:bodyPr/>
        <a:lstStyle/>
        <a:p>
          <a:endParaRPr lang="en-US"/>
        </a:p>
      </dgm:t>
    </dgm:pt>
    <dgm:pt modelId="{248DDAA7-323C-4E0C-BB32-3BEA904E72E5}" type="pres">
      <dgm:prSet presAssocID="{59C6B8A9-C25E-4098-B13F-808348BB78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229EC9-F14B-4804-B045-E2BE9C109F00}" type="pres">
      <dgm:prSet presAssocID="{DA13887C-A25B-4046-8D73-F4767F128D2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A9C67-365D-41CF-9571-102BFB6105D0}" type="pres">
      <dgm:prSet presAssocID="{DA13887C-A25B-4046-8D73-F4767F128D2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7A3031-9140-46F5-BB1E-6689E8309844}" type="pres">
      <dgm:prSet presAssocID="{E084D3A4-B0EB-4DFE-BD8E-2C422E4E94B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FE149-18CD-44D7-9495-E9D43942F00F}" type="pres">
      <dgm:prSet presAssocID="{E084D3A4-B0EB-4DFE-BD8E-2C422E4E94B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F41083-0B3B-4B6D-B609-B83A9AA91D54}" type="presOf" srcId="{8934A9BA-1F6E-49FD-8EEF-47384D6F3CA9}" destId="{8D1FE149-18CD-44D7-9495-E9D43942F00F}" srcOrd="0" destOrd="0" presId="urn:microsoft.com/office/officeart/2005/8/layout/vList2"/>
    <dgm:cxn modelId="{9091BDB3-8233-4A42-9F28-7BA8556ECC96}" srcId="{E084D3A4-B0EB-4DFE-BD8E-2C422E4E94BE}" destId="{5D0884A7-8A39-4E7C-BCC6-D0052BEE9EC5}" srcOrd="1" destOrd="0" parTransId="{E06824D3-59B9-4979-BB0E-57F80EA85E59}" sibTransId="{9D9A4A7C-41BD-4275-B63E-BFDB342B627F}"/>
    <dgm:cxn modelId="{F22A0410-8C48-4F20-A1A1-06248671B202}" type="presOf" srcId="{8C41CFB9-3605-4C82-B640-79A824303C27}" destId="{9A0A9C67-365D-41CF-9571-102BFB6105D0}" srcOrd="0" destOrd="0" presId="urn:microsoft.com/office/officeart/2005/8/layout/vList2"/>
    <dgm:cxn modelId="{BE7B0CF1-78D3-4CE4-9055-A2C4C08F07BB}" type="presOf" srcId="{1E00009E-EA22-414D-B0E6-32BDEEA1C367}" destId="{9A0A9C67-365D-41CF-9571-102BFB6105D0}" srcOrd="0" destOrd="1" presId="urn:microsoft.com/office/officeart/2005/8/layout/vList2"/>
    <dgm:cxn modelId="{C37B4386-0AB4-44D4-9FAA-6D646D869CC1}" srcId="{DA13887C-A25B-4046-8D73-F4767F128D2A}" destId="{1E00009E-EA22-414D-B0E6-32BDEEA1C367}" srcOrd="1" destOrd="0" parTransId="{E054BDF1-ADC4-4243-85EC-A544572E76B6}" sibTransId="{31890634-F721-445F-8B29-6BCE100D95F3}"/>
    <dgm:cxn modelId="{C1CCBF85-8EA2-4CFC-A6C9-9BD3FF49E3CA}" type="presOf" srcId="{B67FD110-E8DB-486A-97E5-E62B0F0597E6}" destId="{9A0A9C67-365D-41CF-9571-102BFB6105D0}" srcOrd="0" destOrd="2" presId="urn:microsoft.com/office/officeart/2005/8/layout/vList2"/>
    <dgm:cxn modelId="{B31538BA-0866-429F-AE43-A0EB5C2D5E91}" type="presOf" srcId="{DA13887C-A25B-4046-8D73-F4767F128D2A}" destId="{0D229EC9-F14B-4804-B045-E2BE9C109F00}" srcOrd="0" destOrd="0" presId="urn:microsoft.com/office/officeart/2005/8/layout/vList2"/>
    <dgm:cxn modelId="{4F030C94-71E7-4725-A52E-66591F27B830}" srcId="{59C6B8A9-C25E-4098-B13F-808348BB78C9}" destId="{E084D3A4-B0EB-4DFE-BD8E-2C422E4E94BE}" srcOrd="1" destOrd="0" parTransId="{8993140E-D01E-4F56-9E15-3A09417694A5}" sibTransId="{56587FEB-B71F-4203-B107-1CA41A4E8258}"/>
    <dgm:cxn modelId="{55BF9FD4-2EF5-4185-841D-39036DE2508E}" srcId="{DA13887C-A25B-4046-8D73-F4767F128D2A}" destId="{B67FD110-E8DB-486A-97E5-E62B0F0597E6}" srcOrd="2" destOrd="0" parTransId="{60CC55F6-F105-4924-B305-FDFEEF9C890F}" sibTransId="{52CE837E-6C8F-45AF-ADC6-3FA02B1E8DAC}"/>
    <dgm:cxn modelId="{24762D90-8A9F-4B07-AC4F-D8F44A834891}" type="presOf" srcId="{F82ADCDD-A1B1-4EA2-8AF5-3A2E26274987}" destId="{8D1FE149-18CD-44D7-9495-E9D43942F00F}" srcOrd="0" destOrd="2" presId="urn:microsoft.com/office/officeart/2005/8/layout/vList2"/>
    <dgm:cxn modelId="{F8E4E8B9-43A5-4BA0-B031-85C5E026B933}" type="presOf" srcId="{FF30F3C8-5564-4216-B13F-A583FC29275B}" destId="{9A0A9C67-365D-41CF-9571-102BFB6105D0}" srcOrd="0" destOrd="3" presId="urn:microsoft.com/office/officeart/2005/8/layout/vList2"/>
    <dgm:cxn modelId="{96A272F7-7CA0-42C1-B22B-6703BFD28101}" type="presOf" srcId="{5D0884A7-8A39-4E7C-BCC6-D0052BEE9EC5}" destId="{8D1FE149-18CD-44D7-9495-E9D43942F00F}" srcOrd="0" destOrd="1" presId="urn:microsoft.com/office/officeart/2005/8/layout/vList2"/>
    <dgm:cxn modelId="{D30723FD-5B2D-4175-8358-960749C18DDB}" type="presOf" srcId="{59C6B8A9-C25E-4098-B13F-808348BB78C9}" destId="{248DDAA7-323C-4E0C-BB32-3BEA904E72E5}" srcOrd="0" destOrd="0" presId="urn:microsoft.com/office/officeart/2005/8/layout/vList2"/>
    <dgm:cxn modelId="{7EDC25BC-458C-4439-9756-D469B9E113A0}" srcId="{DA13887C-A25B-4046-8D73-F4767F128D2A}" destId="{FF30F3C8-5564-4216-B13F-A583FC29275B}" srcOrd="3" destOrd="0" parTransId="{046A4A9C-D3BD-43E2-8E2C-E1DDE483EFAE}" sibTransId="{0AA59350-68C1-4354-8A76-8AF33A547CFE}"/>
    <dgm:cxn modelId="{0841D0A9-30BE-447D-ADEB-D9B5C15D4492}" srcId="{DA13887C-A25B-4046-8D73-F4767F128D2A}" destId="{8C41CFB9-3605-4C82-B640-79A824303C27}" srcOrd="0" destOrd="0" parTransId="{B3C48EB3-064D-462F-A4AD-926A64BD2E63}" sibTransId="{A0BD4E7C-CECD-4289-8442-825921A2800A}"/>
    <dgm:cxn modelId="{236B0877-210A-4040-A5DB-49468258903A}" srcId="{59C6B8A9-C25E-4098-B13F-808348BB78C9}" destId="{DA13887C-A25B-4046-8D73-F4767F128D2A}" srcOrd="0" destOrd="0" parTransId="{4368B5CC-7863-4646-B1A5-B96501FD3B43}" sibTransId="{643A282C-4547-444D-883B-7D0C48F05357}"/>
    <dgm:cxn modelId="{894C6427-FD75-4B33-AE65-6C9287D91D7D}" type="presOf" srcId="{E084D3A4-B0EB-4DFE-BD8E-2C422E4E94BE}" destId="{5E7A3031-9140-46F5-BB1E-6689E8309844}" srcOrd="0" destOrd="0" presId="urn:microsoft.com/office/officeart/2005/8/layout/vList2"/>
    <dgm:cxn modelId="{2C075A9B-CA5F-4AE9-B7E7-CE9795A5CD24}" srcId="{E084D3A4-B0EB-4DFE-BD8E-2C422E4E94BE}" destId="{F82ADCDD-A1B1-4EA2-8AF5-3A2E26274987}" srcOrd="2" destOrd="0" parTransId="{D8A0D3D7-7C2C-4506-A841-7840C531F103}" sibTransId="{9824E283-DF98-4D7E-853A-EC6D36E98EFB}"/>
    <dgm:cxn modelId="{87865EAA-3992-4A58-B551-C78BB570263B}" srcId="{E084D3A4-B0EB-4DFE-BD8E-2C422E4E94BE}" destId="{8934A9BA-1F6E-49FD-8EEF-47384D6F3CA9}" srcOrd="0" destOrd="0" parTransId="{D5582C1F-D184-4AF2-ABE2-67F8585688A8}" sibTransId="{5432DAA8-7D02-4867-99B2-03D5A4997F9C}"/>
    <dgm:cxn modelId="{0EA38E96-56B0-4565-88B4-E45DF2B8F0BA}" type="presParOf" srcId="{248DDAA7-323C-4E0C-BB32-3BEA904E72E5}" destId="{0D229EC9-F14B-4804-B045-E2BE9C109F00}" srcOrd="0" destOrd="0" presId="urn:microsoft.com/office/officeart/2005/8/layout/vList2"/>
    <dgm:cxn modelId="{BE1DFE9D-E80B-4B3B-89C9-CB3E75D3ACD6}" type="presParOf" srcId="{248DDAA7-323C-4E0C-BB32-3BEA904E72E5}" destId="{9A0A9C67-365D-41CF-9571-102BFB6105D0}" srcOrd="1" destOrd="0" presId="urn:microsoft.com/office/officeart/2005/8/layout/vList2"/>
    <dgm:cxn modelId="{D294E272-44AB-4904-B696-BA161E51AD44}" type="presParOf" srcId="{248DDAA7-323C-4E0C-BB32-3BEA904E72E5}" destId="{5E7A3031-9140-46F5-BB1E-6689E8309844}" srcOrd="2" destOrd="0" presId="urn:microsoft.com/office/officeart/2005/8/layout/vList2"/>
    <dgm:cxn modelId="{55A180F7-A388-4387-86F0-0E2929EA7FC0}" type="presParOf" srcId="{248DDAA7-323C-4E0C-BB32-3BEA904E72E5}" destId="{8D1FE149-18CD-44D7-9495-E9D43942F00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B9C715-39BB-4389-814F-7A7A2B4E6166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D341BAA-F8AE-4FED-9059-3CC1DAB9FA25}">
      <dgm:prSet/>
      <dgm:spPr/>
      <dgm:t>
        <a:bodyPr/>
        <a:lstStyle/>
        <a:p>
          <a:pPr rtl="0"/>
          <a:r>
            <a:rPr lang="hu-HU" dirty="0" smtClean="0"/>
            <a:t>A források elosztása </a:t>
          </a:r>
          <a:r>
            <a:rPr lang="en-US" dirty="0" smtClean="0"/>
            <a:t>OUTPUT</a:t>
          </a:r>
          <a:r>
            <a:rPr lang="hu-HU" dirty="0" smtClean="0"/>
            <a:t>-alapú</a:t>
          </a:r>
          <a:endParaRPr lang="en-US" dirty="0"/>
        </a:p>
      </dgm:t>
    </dgm:pt>
    <dgm:pt modelId="{8194EA9B-2089-4159-A6A2-B7F6EEF22043}" type="parTrans" cxnId="{48B556FA-C0EF-402E-BB37-2731C30454C5}">
      <dgm:prSet/>
      <dgm:spPr/>
      <dgm:t>
        <a:bodyPr/>
        <a:lstStyle/>
        <a:p>
          <a:endParaRPr lang="en-US"/>
        </a:p>
      </dgm:t>
    </dgm:pt>
    <dgm:pt modelId="{DF8F1F8C-30A5-4D5E-8B61-873E5A56C6BA}" type="sibTrans" cxnId="{48B556FA-C0EF-402E-BB37-2731C30454C5}">
      <dgm:prSet/>
      <dgm:spPr/>
      <dgm:t>
        <a:bodyPr/>
        <a:lstStyle/>
        <a:p>
          <a:endParaRPr lang="en-US"/>
        </a:p>
      </dgm:t>
    </dgm:pt>
    <dgm:pt modelId="{CD2CA1DD-1A30-419B-90F8-1394D44074C2}">
      <dgm:prSet/>
      <dgm:spPr/>
      <dgm:t>
        <a:bodyPr/>
        <a:lstStyle/>
        <a:p>
          <a:pPr rtl="0"/>
          <a:r>
            <a:rPr lang="hu-HU" dirty="0" smtClean="0"/>
            <a:t>Kutatási területek</a:t>
          </a:r>
          <a:endParaRPr lang="en-US" dirty="0"/>
        </a:p>
      </dgm:t>
    </dgm:pt>
    <dgm:pt modelId="{7471B6B3-A6EC-4EB9-9557-66A04ED7EF89}" type="parTrans" cxnId="{6D4A82EB-6183-4A60-9C0F-F566EF74ABCE}">
      <dgm:prSet/>
      <dgm:spPr/>
      <dgm:t>
        <a:bodyPr/>
        <a:lstStyle/>
        <a:p>
          <a:endParaRPr lang="en-US"/>
        </a:p>
      </dgm:t>
    </dgm:pt>
    <dgm:pt modelId="{D37213B5-4781-46F9-9BE9-D7DC49C950AA}" type="sibTrans" cxnId="{6D4A82EB-6183-4A60-9C0F-F566EF74ABCE}">
      <dgm:prSet/>
      <dgm:spPr/>
      <dgm:t>
        <a:bodyPr/>
        <a:lstStyle/>
        <a:p>
          <a:endParaRPr lang="en-US"/>
        </a:p>
      </dgm:t>
    </dgm:pt>
    <dgm:pt modelId="{D1174C7C-D9D3-43A7-A3A4-3131232E681D}">
      <dgm:prSet/>
      <dgm:spPr/>
      <dgm:t>
        <a:bodyPr/>
        <a:lstStyle/>
        <a:p>
          <a:pPr rtl="0"/>
          <a:r>
            <a:rPr lang="hu-HU" dirty="0" smtClean="0"/>
            <a:t>Projektek minősége</a:t>
          </a:r>
          <a:endParaRPr lang="en-US" dirty="0"/>
        </a:p>
      </dgm:t>
    </dgm:pt>
    <dgm:pt modelId="{69CAA60A-5225-408A-84D8-1AB8DEE43A45}" type="parTrans" cxnId="{4E00AEBD-4A0B-440C-9EED-798E1637937A}">
      <dgm:prSet/>
      <dgm:spPr/>
      <dgm:t>
        <a:bodyPr/>
        <a:lstStyle/>
        <a:p>
          <a:endParaRPr lang="en-US"/>
        </a:p>
      </dgm:t>
    </dgm:pt>
    <dgm:pt modelId="{F21E4780-8FBF-45AA-896B-8F500525180A}" type="sibTrans" cxnId="{4E00AEBD-4A0B-440C-9EED-798E1637937A}">
      <dgm:prSet/>
      <dgm:spPr/>
      <dgm:t>
        <a:bodyPr/>
        <a:lstStyle/>
        <a:p>
          <a:endParaRPr lang="en-US"/>
        </a:p>
      </dgm:t>
    </dgm:pt>
    <dgm:pt modelId="{5A86D3FA-49E7-4F5E-BD0A-07820F429E81}">
      <dgm:prSet/>
      <dgm:spPr/>
      <dgm:t>
        <a:bodyPr/>
        <a:lstStyle/>
        <a:p>
          <a:pPr rtl="0"/>
          <a:r>
            <a:rPr lang="hu-HU" dirty="0" smtClean="0"/>
            <a:t>Innováció</a:t>
          </a:r>
          <a:endParaRPr lang="en-US" dirty="0"/>
        </a:p>
      </dgm:t>
    </dgm:pt>
    <dgm:pt modelId="{60A631C5-13F1-4473-8F08-018E1FD4A2D4}" type="parTrans" cxnId="{AF797283-CF22-48C9-B4E5-6F97B1049C41}">
      <dgm:prSet/>
      <dgm:spPr/>
      <dgm:t>
        <a:bodyPr/>
        <a:lstStyle/>
        <a:p>
          <a:endParaRPr lang="en-US"/>
        </a:p>
      </dgm:t>
    </dgm:pt>
    <dgm:pt modelId="{6430EAF2-AF18-42C5-8756-DBE3C37E01F4}" type="sibTrans" cxnId="{AF797283-CF22-48C9-B4E5-6F97B1049C41}">
      <dgm:prSet/>
      <dgm:spPr/>
      <dgm:t>
        <a:bodyPr/>
        <a:lstStyle/>
        <a:p>
          <a:endParaRPr lang="en-US"/>
        </a:p>
      </dgm:t>
    </dgm:pt>
    <dgm:pt modelId="{6AC05AE3-649B-4F17-BDC1-AD344DC5572A}">
      <dgm:prSet/>
      <dgm:spPr/>
      <dgm:t>
        <a:bodyPr/>
        <a:lstStyle/>
        <a:p>
          <a:pPr rtl="0"/>
          <a:r>
            <a:rPr lang="hu-HU" dirty="0" smtClean="0"/>
            <a:t>Pályázói CV-k</a:t>
          </a:r>
          <a:endParaRPr lang="en-US" dirty="0"/>
        </a:p>
      </dgm:t>
    </dgm:pt>
    <dgm:pt modelId="{9E9E95EB-10D9-43F0-88A9-F309A5F58F8C}" type="parTrans" cxnId="{F6C455D0-4019-4ECF-8C67-B716C6E97A97}">
      <dgm:prSet/>
      <dgm:spPr/>
      <dgm:t>
        <a:bodyPr/>
        <a:lstStyle/>
        <a:p>
          <a:endParaRPr lang="en-US"/>
        </a:p>
      </dgm:t>
    </dgm:pt>
    <dgm:pt modelId="{BACAB87B-46B6-408A-A180-3B71EFA3D1D0}" type="sibTrans" cxnId="{F6C455D0-4019-4ECF-8C67-B716C6E97A97}">
      <dgm:prSet/>
      <dgm:spPr/>
      <dgm:t>
        <a:bodyPr/>
        <a:lstStyle/>
        <a:p>
          <a:endParaRPr lang="en-US"/>
        </a:p>
      </dgm:t>
    </dgm:pt>
    <dgm:pt modelId="{21EEF60B-AC25-48A9-B7AA-84EB49E51F0B}" type="pres">
      <dgm:prSet presAssocID="{8DB9C715-39BB-4389-814F-7A7A2B4E61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FAE5C2-5BA9-4691-A0B4-111BD71D0F3B}" type="pres">
      <dgm:prSet presAssocID="{9D341BAA-F8AE-4FED-9059-3CC1DAB9FA25}" presName="composite" presStyleCnt="0"/>
      <dgm:spPr/>
    </dgm:pt>
    <dgm:pt modelId="{49D70800-973F-44FF-AD11-59CE8EF3DBA0}" type="pres">
      <dgm:prSet presAssocID="{9D341BAA-F8AE-4FED-9059-3CC1DAB9FA25}" presName="parTx" presStyleLbl="alignNode1" presStyleIdx="0" presStyleCnt="1" custScaleY="1135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6ABEE5-B484-472D-AB11-2CCB098E8D93}" type="pres">
      <dgm:prSet presAssocID="{9D341BAA-F8AE-4FED-9059-3CC1DAB9FA2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436880-2E0F-4870-B83C-02698A70DE97}" type="presOf" srcId="{D1174C7C-D9D3-43A7-A3A4-3131232E681D}" destId="{D96ABEE5-B484-472D-AB11-2CCB098E8D93}" srcOrd="0" destOrd="1" presId="urn:microsoft.com/office/officeart/2005/8/layout/hList1"/>
    <dgm:cxn modelId="{2E52CBDC-B74E-4628-9F03-B5F0DF9B7AF1}" type="presOf" srcId="{9D341BAA-F8AE-4FED-9059-3CC1DAB9FA25}" destId="{49D70800-973F-44FF-AD11-59CE8EF3DBA0}" srcOrd="0" destOrd="0" presId="urn:microsoft.com/office/officeart/2005/8/layout/hList1"/>
    <dgm:cxn modelId="{F6C455D0-4019-4ECF-8C67-B716C6E97A97}" srcId="{9D341BAA-F8AE-4FED-9059-3CC1DAB9FA25}" destId="{6AC05AE3-649B-4F17-BDC1-AD344DC5572A}" srcOrd="3" destOrd="0" parTransId="{9E9E95EB-10D9-43F0-88A9-F309A5F58F8C}" sibTransId="{BACAB87B-46B6-408A-A180-3B71EFA3D1D0}"/>
    <dgm:cxn modelId="{4E00AEBD-4A0B-440C-9EED-798E1637937A}" srcId="{9D341BAA-F8AE-4FED-9059-3CC1DAB9FA25}" destId="{D1174C7C-D9D3-43A7-A3A4-3131232E681D}" srcOrd="1" destOrd="0" parTransId="{69CAA60A-5225-408A-84D8-1AB8DEE43A45}" sibTransId="{F21E4780-8FBF-45AA-896B-8F500525180A}"/>
    <dgm:cxn modelId="{48B556FA-C0EF-402E-BB37-2731C30454C5}" srcId="{8DB9C715-39BB-4389-814F-7A7A2B4E6166}" destId="{9D341BAA-F8AE-4FED-9059-3CC1DAB9FA25}" srcOrd="0" destOrd="0" parTransId="{8194EA9B-2089-4159-A6A2-B7F6EEF22043}" sibTransId="{DF8F1F8C-30A5-4D5E-8B61-873E5A56C6BA}"/>
    <dgm:cxn modelId="{EA2AD5FC-8486-428D-ADD7-FCB51DC9E65F}" type="presOf" srcId="{8DB9C715-39BB-4389-814F-7A7A2B4E6166}" destId="{21EEF60B-AC25-48A9-B7AA-84EB49E51F0B}" srcOrd="0" destOrd="0" presId="urn:microsoft.com/office/officeart/2005/8/layout/hList1"/>
    <dgm:cxn modelId="{34DD8E31-04E1-4482-9FAD-0AC7D9D607A2}" type="presOf" srcId="{5A86D3FA-49E7-4F5E-BD0A-07820F429E81}" destId="{D96ABEE5-B484-472D-AB11-2CCB098E8D93}" srcOrd="0" destOrd="2" presId="urn:microsoft.com/office/officeart/2005/8/layout/hList1"/>
    <dgm:cxn modelId="{6D4A82EB-6183-4A60-9C0F-F566EF74ABCE}" srcId="{9D341BAA-F8AE-4FED-9059-3CC1DAB9FA25}" destId="{CD2CA1DD-1A30-419B-90F8-1394D44074C2}" srcOrd="0" destOrd="0" parTransId="{7471B6B3-A6EC-4EB9-9557-66A04ED7EF89}" sibTransId="{D37213B5-4781-46F9-9BE9-D7DC49C950AA}"/>
    <dgm:cxn modelId="{0025D308-082A-4DB8-B282-B55C17E67CBF}" type="presOf" srcId="{CD2CA1DD-1A30-419B-90F8-1394D44074C2}" destId="{D96ABEE5-B484-472D-AB11-2CCB098E8D93}" srcOrd="0" destOrd="0" presId="urn:microsoft.com/office/officeart/2005/8/layout/hList1"/>
    <dgm:cxn modelId="{AF797283-CF22-48C9-B4E5-6F97B1049C41}" srcId="{9D341BAA-F8AE-4FED-9059-3CC1DAB9FA25}" destId="{5A86D3FA-49E7-4F5E-BD0A-07820F429E81}" srcOrd="2" destOrd="0" parTransId="{60A631C5-13F1-4473-8F08-018E1FD4A2D4}" sibTransId="{6430EAF2-AF18-42C5-8756-DBE3C37E01F4}"/>
    <dgm:cxn modelId="{85E7D01A-42ED-4681-A05B-02739C492987}" type="presOf" srcId="{6AC05AE3-649B-4F17-BDC1-AD344DC5572A}" destId="{D96ABEE5-B484-472D-AB11-2CCB098E8D93}" srcOrd="0" destOrd="3" presId="urn:microsoft.com/office/officeart/2005/8/layout/hList1"/>
    <dgm:cxn modelId="{D31BF717-838D-4826-9108-9DFEFA22D189}" type="presParOf" srcId="{21EEF60B-AC25-48A9-B7AA-84EB49E51F0B}" destId="{88FAE5C2-5BA9-4691-A0B4-111BD71D0F3B}" srcOrd="0" destOrd="0" presId="urn:microsoft.com/office/officeart/2005/8/layout/hList1"/>
    <dgm:cxn modelId="{305A196B-6CB2-48CB-A80F-4E3A184E50F5}" type="presParOf" srcId="{88FAE5C2-5BA9-4691-A0B4-111BD71D0F3B}" destId="{49D70800-973F-44FF-AD11-59CE8EF3DBA0}" srcOrd="0" destOrd="0" presId="urn:microsoft.com/office/officeart/2005/8/layout/hList1"/>
    <dgm:cxn modelId="{F98B53AA-EEB2-4F4E-AC8F-50830491BC4D}" type="presParOf" srcId="{88FAE5C2-5BA9-4691-A0B4-111BD71D0F3B}" destId="{D96ABEE5-B484-472D-AB11-2CCB098E8D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583F76-C060-42A9-B11C-8EC7FB6A372B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BBFE715-1CCE-4633-AD6E-9DDAE168C44E}">
      <dgm:prSet/>
      <dgm:spPr/>
      <dgm:t>
        <a:bodyPr/>
        <a:lstStyle/>
        <a:p>
          <a:pPr rtl="0"/>
          <a:r>
            <a:rPr lang="hu-HU" dirty="0" smtClean="0"/>
            <a:t>Előnyei</a:t>
          </a:r>
          <a:endParaRPr lang="en-US" dirty="0"/>
        </a:p>
      </dgm:t>
    </dgm:pt>
    <dgm:pt modelId="{93BFACB4-4C58-4641-A1BA-2D27E642A82D}" type="parTrans" cxnId="{26B91D22-F2C5-4638-81D2-2CDE067D51DF}">
      <dgm:prSet/>
      <dgm:spPr/>
      <dgm:t>
        <a:bodyPr/>
        <a:lstStyle/>
        <a:p>
          <a:endParaRPr lang="en-US"/>
        </a:p>
      </dgm:t>
    </dgm:pt>
    <dgm:pt modelId="{23098710-F67E-429F-8AD6-0508B390B0AF}" type="sibTrans" cxnId="{26B91D22-F2C5-4638-81D2-2CDE067D51DF}">
      <dgm:prSet/>
      <dgm:spPr/>
      <dgm:t>
        <a:bodyPr/>
        <a:lstStyle/>
        <a:p>
          <a:endParaRPr lang="en-US"/>
        </a:p>
      </dgm:t>
    </dgm:pt>
    <dgm:pt modelId="{ACFF62A3-5832-4AD8-A0DB-F14E9AD8C53C}">
      <dgm:prSet/>
      <dgm:spPr/>
      <dgm:t>
        <a:bodyPr/>
        <a:lstStyle/>
        <a:p>
          <a:pPr rtl="0"/>
          <a:r>
            <a:rPr lang="hu-HU" dirty="0" smtClean="0"/>
            <a:t>Előmozdítja a hatékonyságot és a minőséget</a:t>
          </a:r>
          <a:endParaRPr lang="en-US" dirty="0"/>
        </a:p>
      </dgm:t>
    </dgm:pt>
    <dgm:pt modelId="{3FED3098-43AC-4A74-BAAF-CE588579B515}" type="parTrans" cxnId="{CB15659E-8F64-4711-997F-B4AE10AEEEE8}">
      <dgm:prSet/>
      <dgm:spPr/>
      <dgm:t>
        <a:bodyPr/>
        <a:lstStyle/>
        <a:p>
          <a:endParaRPr lang="en-US"/>
        </a:p>
      </dgm:t>
    </dgm:pt>
    <dgm:pt modelId="{28ECA716-9EFF-4F5E-AB10-833931E7618E}" type="sibTrans" cxnId="{CB15659E-8F64-4711-997F-B4AE10AEEEE8}">
      <dgm:prSet/>
      <dgm:spPr/>
      <dgm:t>
        <a:bodyPr/>
        <a:lstStyle/>
        <a:p>
          <a:endParaRPr lang="en-US"/>
        </a:p>
      </dgm:t>
    </dgm:pt>
    <dgm:pt modelId="{8CC49DE6-48D9-4A7A-95BF-1CFCDA5DF3AB}">
      <dgm:prSet/>
      <dgm:spPr/>
      <dgm:t>
        <a:bodyPr/>
        <a:lstStyle/>
        <a:p>
          <a:pPr rtl="0"/>
          <a:r>
            <a:rPr lang="hu-HU" dirty="0" smtClean="0"/>
            <a:t>Alkalmazásával összhangba hozhatók a kutatási programok és a nemzeti prioritások</a:t>
          </a:r>
          <a:endParaRPr lang="en-US" dirty="0"/>
        </a:p>
      </dgm:t>
    </dgm:pt>
    <dgm:pt modelId="{15CD2839-E610-41DA-BC20-D14914CB3872}" type="parTrans" cxnId="{0EE1183A-9BD6-4A52-9B2E-73969D22B897}">
      <dgm:prSet/>
      <dgm:spPr/>
      <dgm:t>
        <a:bodyPr/>
        <a:lstStyle/>
        <a:p>
          <a:endParaRPr lang="en-US"/>
        </a:p>
      </dgm:t>
    </dgm:pt>
    <dgm:pt modelId="{12F311E7-EC01-42D5-AEB2-CBEEF29310C8}" type="sibTrans" cxnId="{0EE1183A-9BD6-4A52-9B2E-73969D22B897}">
      <dgm:prSet/>
      <dgm:spPr/>
      <dgm:t>
        <a:bodyPr/>
        <a:lstStyle/>
        <a:p>
          <a:endParaRPr lang="en-US"/>
        </a:p>
      </dgm:t>
    </dgm:pt>
    <dgm:pt modelId="{652F7883-4243-4175-9C72-933CC981527A}">
      <dgm:prSet/>
      <dgm:spPr/>
      <dgm:t>
        <a:bodyPr/>
        <a:lstStyle/>
        <a:p>
          <a:pPr rtl="0"/>
          <a:r>
            <a:rPr lang="hu-HU" dirty="0" smtClean="0"/>
            <a:t>Hátrányai</a:t>
          </a:r>
          <a:endParaRPr lang="en-US" dirty="0"/>
        </a:p>
      </dgm:t>
    </dgm:pt>
    <dgm:pt modelId="{79F5CCCE-6DAA-4A04-9804-C6F8967EA0A4}" type="parTrans" cxnId="{A6CC18F6-1D4B-49E8-BE8B-EED21B8C7D15}">
      <dgm:prSet/>
      <dgm:spPr/>
      <dgm:t>
        <a:bodyPr/>
        <a:lstStyle/>
        <a:p>
          <a:endParaRPr lang="en-US"/>
        </a:p>
      </dgm:t>
    </dgm:pt>
    <dgm:pt modelId="{13E95EF0-4114-477B-AF58-4A085C63E580}" type="sibTrans" cxnId="{A6CC18F6-1D4B-49E8-BE8B-EED21B8C7D15}">
      <dgm:prSet/>
      <dgm:spPr/>
      <dgm:t>
        <a:bodyPr/>
        <a:lstStyle/>
        <a:p>
          <a:endParaRPr lang="en-US"/>
        </a:p>
      </dgm:t>
    </dgm:pt>
    <dgm:pt modelId="{F1F2A09B-01F3-4460-BA25-2F7F7BBA24E1}">
      <dgm:prSet/>
      <dgm:spPr/>
      <dgm:t>
        <a:bodyPr/>
        <a:lstStyle/>
        <a:p>
          <a:pPr rtl="0"/>
          <a:r>
            <a:rPr lang="hu-HU" dirty="0" smtClean="0"/>
            <a:t>Nem igazán alkalmazható az alapkutatásban</a:t>
          </a:r>
          <a:endParaRPr lang="en-US" dirty="0"/>
        </a:p>
      </dgm:t>
    </dgm:pt>
    <dgm:pt modelId="{3DF280A2-8318-4282-B2F1-84BEA8CEC1F9}" type="parTrans" cxnId="{72573780-8C0F-4FEB-B584-FD15DC86F168}">
      <dgm:prSet/>
      <dgm:spPr/>
      <dgm:t>
        <a:bodyPr/>
        <a:lstStyle/>
        <a:p>
          <a:endParaRPr lang="en-US"/>
        </a:p>
      </dgm:t>
    </dgm:pt>
    <dgm:pt modelId="{E5E266B5-E572-452F-A702-1A3FF74DBA28}" type="sibTrans" cxnId="{72573780-8C0F-4FEB-B584-FD15DC86F168}">
      <dgm:prSet/>
      <dgm:spPr/>
      <dgm:t>
        <a:bodyPr/>
        <a:lstStyle/>
        <a:p>
          <a:endParaRPr lang="en-US"/>
        </a:p>
      </dgm:t>
    </dgm:pt>
    <dgm:pt modelId="{F9F6EB5D-9C94-4343-8AEE-D2901100C4D2}">
      <dgm:prSet/>
      <dgm:spPr/>
      <dgm:t>
        <a:bodyPr/>
        <a:lstStyle/>
        <a:p>
          <a:pPr rtl="0"/>
          <a:r>
            <a:rPr lang="hu-HU" dirty="0" smtClean="0"/>
            <a:t>Alkalmazása költségesebb</a:t>
          </a:r>
          <a:endParaRPr lang="en-US" dirty="0"/>
        </a:p>
      </dgm:t>
    </dgm:pt>
    <dgm:pt modelId="{9D456768-5896-4F8E-8012-67ACF717A027}" type="parTrans" cxnId="{6B98F43E-168C-4928-AA1B-443458ABF0E1}">
      <dgm:prSet/>
      <dgm:spPr/>
      <dgm:t>
        <a:bodyPr/>
        <a:lstStyle/>
        <a:p>
          <a:endParaRPr lang="en-US"/>
        </a:p>
      </dgm:t>
    </dgm:pt>
    <dgm:pt modelId="{CED20738-2A57-4148-99EB-0BC14FF1234A}" type="sibTrans" cxnId="{6B98F43E-168C-4928-AA1B-443458ABF0E1}">
      <dgm:prSet/>
      <dgm:spPr/>
      <dgm:t>
        <a:bodyPr/>
        <a:lstStyle/>
        <a:p>
          <a:endParaRPr lang="en-US"/>
        </a:p>
      </dgm:t>
    </dgm:pt>
    <dgm:pt modelId="{5199450B-1B75-4749-9662-9A06F53BED57}">
      <dgm:prSet/>
      <dgm:spPr/>
      <dgm:t>
        <a:bodyPr/>
        <a:lstStyle/>
        <a:p>
          <a:pPr rtl="0"/>
          <a:r>
            <a:rPr lang="hu-HU" dirty="0" smtClean="0"/>
            <a:t>Erősíti a Máté-effektust</a:t>
          </a:r>
          <a:br>
            <a:rPr lang="hu-HU" dirty="0" smtClean="0"/>
          </a:br>
          <a:r>
            <a:rPr lang="hu-HU" dirty="0" smtClean="0"/>
            <a:t>(</a:t>
          </a:r>
          <a:r>
            <a:rPr lang="hu-HU" i="1" dirty="0" smtClean="0"/>
            <a:t>„</a:t>
          </a:r>
          <a:r>
            <a:rPr lang="en-US" b="0" i="1" dirty="0" err="1" smtClean="0"/>
            <a:t>Akinek</a:t>
          </a:r>
          <a:r>
            <a:rPr lang="en-US" b="0" i="1" dirty="0" smtClean="0"/>
            <a:t> van, </a:t>
          </a:r>
          <a:r>
            <a:rPr lang="en-US" b="0" i="1" dirty="0" err="1" smtClean="0"/>
            <a:t>annak</a:t>
          </a:r>
          <a:r>
            <a:rPr lang="en-US" b="0" i="1" dirty="0" smtClean="0"/>
            <a:t> </a:t>
          </a:r>
          <a:r>
            <a:rPr lang="en-US" b="0" i="1" dirty="0" err="1" smtClean="0"/>
            <a:t>még</a:t>
          </a:r>
          <a:r>
            <a:rPr lang="en-US" b="0" i="1" dirty="0" smtClean="0"/>
            <a:t> </a:t>
          </a:r>
          <a:r>
            <a:rPr lang="en-US" b="0" i="1" dirty="0" err="1" smtClean="0"/>
            <a:t>adatik</a:t>
          </a:r>
          <a:r>
            <a:rPr lang="en-US" b="0" i="1" dirty="0" smtClean="0"/>
            <a:t>, </a:t>
          </a:r>
          <a:r>
            <a:rPr lang="en-US" b="0" i="1" dirty="0" err="1" smtClean="0"/>
            <a:t>akinek</a:t>
          </a:r>
          <a:r>
            <a:rPr lang="en-US" b="0" i="1" dirty="0" smtClean="0"/>
            <a:t> </a:t>
          </a:r>
          <a:r>
            <a:rPr lang="en-US" b="0" i="1" dirty="0" err="1" smtClean="0"/>
            <a:t>nincs</a:t>
          </a:r>
          <a:r>
            <a:rPr lang="en-US" b="0" i="1" dirty="0" smtClean="0"/>
            <a:t>, </a:t>
          </a:r>
          <a:r>
            <a:rPr lang="en-US" b="0" i="1" dirty="0" err="1" smtClean="0"/>
            <a:t>attól</a:t>
          </a:r>
          <a:r>
            <a:rPr lang="en-US" b="0" i="1" dirty="0" smtClean="0"/>
            <a:t> </a:t>
          </a:r>
          <a:r>
            <a:rPr lang="en-US" b="0" i="1" dirty="0" err="1" smtClean="0"/>
            <a:t>még</a:t>
          </a:r>
          <a:r>
            <a:rPr lang="en-US" b="0" i="1" dirty="0" smtClean="0"/>
            <a:t> </a:t>
          </a:r>
          <a:r>
            <a:rPr lang="en-US" b="0" i="1" dirty="0" err="1" smtClean="0"/>
            <a:t>az</a:t>
          </a:r>
          <a:r>
            <a:rPr lang="en-US" b="0" i="1" dirty="0" smtClean="0"/>
            <a:t> a </a:t>
          </a:r>
          <a:r>
            <a:rPr lang="en-US" b="0" i="1" dirty="0" err="1" smtClean="0"/>
            <a:t>kevés</a:t>
          </a:r>
          <a:r>
            <a:rPr lang="en-US" b="0" i="1" dirty="0" smtClean="0"/>
            <a:t> is </a:t>
          </a:r>
          <a:r>
            <a:rPr lang="en-US" b="0" i="1" dirty="0" err="1" smtClean="0"/>
            <a:t>elvétetik</a:t>
          </a:r>
          <a:r>
            <a:rPr lang="hu-HU" b="0" i="1" dirty="0" smtClean="0"/>
            <a:t>.”</a:t>
          </a:r>
          <a:r>
            <a:rPr lang="hu-HU" b="0" i="0" dirty="0" smtClean="0"/>
            <a:t>)</a:t>
          </a:r>
          <a:endParaRPr lang="en-US" baseline="30000" dirty="0"/>
        </a:p>
      </dgm:t>
    </dgm:pt>
    <dgm:pt modelId="{4DCDFABD-2CD6-463E-9CC1-45FB3E636668}" type="parTrans" cxnId="{26C4EA0E-872C-4FB2-818C-A8AD7E8B59D7}">
      <dgm:prSet/>
      <dgm:spPr/>
      <dgm:t>
        <a:bodyPr/>
        <a:lstStyle/>
        <a:p>
          <a:endParaRPr lang="en-US"/>
        </a:p>
      </dgm:t>
    </dgm:pt>
    <dgm:pt modelId="{9D59BB94-EA3B-4E04-8335-35FB7FA0E05C}" type="sibTrans" cxnId="{26C4EA0E-872C-4FB2-818C-A8AD7E8B59D7}">
      <dgm:prSet/>
      <dgm:spPr/>
      <dgm:t>
        <a:bodyPr/>
        <a:lstStyle/>
        <a:p>
          <a:endParaRPr lang="en-US"/>
        </a:p>
      </dgm:t>
    </dgm:pt>
    <dgm:pt modelId="{8283DD12-BE69-4F1F-85BD-BD6EE304E547}">
      <dgm:prSet/>
      <dgm:spPr/>
      <dgm:t>
        <a:bodyPr/>
        <a:lstStyle/>
        <a:p>
          <a:pPr rtl="0"/>
          <a:r>
            <a:rPr lang="hu-HU" dirty="0" smtClean="0"/>
            <a:t>Elősegíti az együttműködést</a:t>
          </a:r>
          <a:endParaRPr lang="en-US" dirty="0"/>
        </a:p>
      </dgm:t>
    </dgm:pt>
    <dgm:pt modelId="{DB8FFA9A-B351-4582-A782-99EE7B4F45FD}" type="parTrans" cxnId="{8BD221DC-1408-4FE8-AA9A-4269A8B116F2}">
      <dgm:prSet/>
      <dgm:spPr/>
      <dgm:t>
        <a:bodyPr/>
        <a:lstStyle/>
        <a:p>
          <a:endParaRPr lang="en-US"/>
        </a:p>
      </dgm:t>
    </dgm:pt>
    <dgm:pt modelId="{8BE372BD-7ADF-4B6E-B464-4EF8F00E5887}" type="sibTrans" cxnId="{8BD221DC-1408-4FE8-AA9A-4269A8B116F2}">
      <dgm:prSet/>
      <dgm:spPr/>
      <dgm:t>
        <a:bodyPr/>
        <a:lstStyle/>
        <a:p>
          <a:endParaRPr lang="en-US"/>
        </a:p>
      </dgm:t>
    </dgm:pt>
    <dgm:pt modelId="{BD733220-547C-4F8D-8231-66B562F91075}" type="pres">
      <dgm:prSet presAssocID="{AB583F76-C060-42A9-B11C-8EC7FB6A37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7195F4-E150-483C-9286-12244DCEBE6A}" type="pres">
      <dgm:prSet presAssocID="{1BBFE715-1CCE-4633-AD6E-9DDAE168C44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7D87CF-63CD-42C2-81C0-E25B3428D66C}" type="pres">
      <dgm:prSet presAssocID="{1BBFE715-1CCE-4633-AD6E-9DDAE168C44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6DEA5-02B7-4084-88CE-3B39119F9343}" type="pres">
      <dgm:prSet presAssocID="{652F7883-4243-4175-9C72-933CC981527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AF8AA7-979E-4479-98CF-B13526C07E23}" type="pres">
      <dgm:prSet presAssocID="{652F7883-4243-4175-9C72-933CC981527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89A63A-EAC9-4BE4-B21A-6EFF9E7B8E14}" type="presOf" srcId="{AB583F76-C060-42A9-B11C-8EC7FB6A372B}" destId="{BD733220-547C-4F8D-8231-66B562F91075}" srcOrd="0" destOrd="0" presId="urn:microsoft.com/office/officeart/2005/8/layout/vList2"/>
    <dgm:cxn modelId="{84D36B4B-EF9D-47E8-AD0C-19E220FAD344}" type="presOf" srcId="{1BBFE715-1CCE-4633-AD6E-9DDAE168C44E}" destId="{AF7195F4-E150-483C-9286-12244DCEBE6A}" srcOrd="0" destOrd="0" presId="urn:microsoft.com/office/officeart/2005/8/layout/vList2"/>
    <dgm:cxn modelId="{A6CC18F6-1D4B-49E8-BE8B-EED21B8C7D15}" srcId="{AB583F76-C060-42A9-B11C-8EC7FB6A372B}" destId="{652F7883-4243-4175-9C72-933CC981527A}" srcOrd="1" destOrd="0" parTransId="{79F5CCCE-6DAA-4A04-9804-C6F8967EA0A4}" sibTransId="{13E95EF0-4114-477B-AF58-4A085C63E580}"/>
    <dgm:cxn modelId="{72573780-8C0F-4FEB-B584-FD15DC86F168}" srcId="{652F7883-4243-4175-9C72-933CC981527A}" destId="{F1F2A09B-01F3-4460-BA25-2F7F7BBA24E1}" srcOrd="0" destOrd="0" parTransId="{3DF280A2-8318-4282-B2F1-84BEA8CEC1F9}" sibTransId="{E5E266B5-E572-452F-A702-1A3FF74DBA28}"/>
    <dgm:cxn modelId="{AC8C35EC-6034-4A87-8641-B338DAFA4F2D}" type="presOf" srcId="{5199450B-1B75-4749-9662-9A06F53BED57}" destId="{DAAF8AA7-979E-4479-98CF-B13526C07E23}" srcOrd="0" destOrd="2" presId="urn:microsoft.com/office/officeart/2005/8/layout/vList2"/>
    <dgm:cxn modelId="{26C4EA0E-872C-4FB2-818C-A8AD7E8B59D7}" srcId="{652F7883-4243-4175-9C72-933CC981527A}" destId="{5199450B-1B75-4749-9662-9A06F53BED57}" srcOrd="2" destOrd="0" parTransId="{4DCDFABD-2CD6-463E-9CC1-45FB3E636668}" sibTransId="{9D59BB94-EA3B-4E04-8335-35FB7FA0E05C}"/>
    <dgm:cxn modelId="{D201142C-2AE3-435B-AC3A-02E2E8817ADF}" type="presOf" srcId="{F1F2A09B-01F3-4460-BA25-2F7F7BBA24E1}" destId="{DAAF8AA7-979E-4479-98CF-B13526C07E23}" srcOrd="0" destOrd="0" presId="urn:microsoft.com/office/officeart/2005/8/layout/vList2"/>
    <dgm:cxn modelId="{0C31737F-88FD-499B-B96A-11E65333C673}" type="presOf" srcId="{ACFF62A3-5832-4AD8-A0DB-F14E9AD8C53C}" destId="{497D87CF-63CD-42C2-81C0-E25B3428D66C}" srcOrd="0" destOrd="0" presId="urn:microsoft.com/office/officeart/2005/8/layout/vList2"/>
    <dgm:cxn modelId="{71B61934-54EA-410C-A0A1-E8788ECAE491}" type="presOf" srcId="{652F7883-4243-4175-9C72-933CC981527A}" destId="{8616DEA5-02B7-4084-88CE-3B39119F9343}" srcOrd="0" destOrd="0" presId="urn:microsoft.com/office/officeart/2005/8/layout/vList2"/>
    <dgm:cxn modelId="{0EE1183A-9BD6-4A52-9B2E-73969D22B897}" srcId="{1BBFE715-1CCE-4633-AD6E-9DDAE168C44E}" destId="{8CC49DE6-48D9-4A7A-95BF-1CFCDA5DF3AB}" srcOrd="1" destOrd="0" parTransId="{15CD2839-E610-41DA-BC20-D14914CB3872}" sibTransId="{12F311E7-EC01-42D5-AEB2-CBEEF29310C8}"/>
    <dgm:cxn modelId="{6B98F43E-168C-4928-AA1B-443458ABF0E1}" srcId="{652F7883-4243-4175-9C72-933CC981527A}" destId="{F9F6EB5D-9C94-4343-8AEE-D2901100C4D2}" srcOrd="1" destOrd="0" parTransId="{9D456768-5896-4F8E-8012-67ACF717A027}" sibTransId="{CED20738-2A57-4148-99EB-0BC14FF1234A}"/>
    <dgm:cxn modelId="{07B92ADC-3373-489F-A84E-0FBE0774CAE4}" type="presOf" srcId="{F9F6EB5D-9C94-4343-8AEE-D2901100C4D2}" destId="{DAAF8AA7-979E-4479-98CF-B13526C07E23}" srcOrd="0" destOrd="1" presId="urn:microsoft.com/office/officeart/2005/8/layout/vList2"/>
    <dgm:cxn modelId="{725AA1B7-0FFC-40E3-A62C-A6F42A44D1DB}" type="presOf" srcId="{8CC49DE6-48D9-4A7A-95BF-1CFCDA5DF3AB}" destId="{497D87CF-63CD-42C2-81C0-E25B3428D66C}" srcOrd="0" destOrd="1" presId="urn:microsoft.com/office/officeart/2005/8/layout/vList2"/>
    <dgm:cxn modelId="{2AC71DF3-60FC-4CFD-973E-E54AF7209F89}" type="presOf" srcId="{8283DD12-BE69-4F1F-85BD-BD6EE304E547}" destId="{497D87CF-63CD-42C2-81C0-E25B3428D66C}" srcOrd="0" destOrd="2" presId="urn:microsoft.com/office/officeart/2005/8/layout/vList2"/>
    <dgm:cxn modelId="{8BD221DC-1408-4FE8-AA9A-4269A8B116F2}" srcId="{1BBFE715-1CCE-4633-AD6E-9DDAE168C44E}" destId="{8283DD12-BE69-4F1F-85BD-BD6EE304E547}" srcOrd="2" destOrd="0" parTransId="{DB8FFA9A-B351-4582-A782-99EE7B4F45FD}" sibTransId="{8BE372BD-7ADF-4B6E-B464-4EF8F00E5887}"/>
    <dgm:cxn modelId="{CB15659E-8F64-4711-997F-B4AE10AEEEE8}" srcId="{1BBFE715-1CCE-4633-AD6E-9DDAE168C44E}" destId="{ACFF62A3-5832-4AD8-A0DB-F14E9AD8C53C}" srcOrd="0" destOrd="0" parTransId="{3FED3098-43AC-4A74-BAAF-CE588579B515}" sibTransId="{28ECA716-9EFF-4F5E-AB10-833931E7618E}"/>
    <dgm:cxn modelId="{26B91D22-F2C5-4638-81D2-2CDE067D51DF}" srcId="{AB583F76-C060-42A9-B11C-8EC7FB6A372B}" destId="{1BBFE715-1CCE-4633-AD6E-9DDAE168C44E}" srcOrd="0" destOrd="0" parTransId="{93BFACB4-4C58-4641-A1BA-2D27E642A82D}" sibTransId="{23098710-F67E-429F-8AD6-0508B390B0AF}"/>
    <dgm:cxn modelId="{B871CFC6-6459-42D5-956D-7B633DD71383}" type="presParOf" srcId="{BD733220-547C-4F8D-8231-66B562F91075}" destId="{AF7195F4-E150-483C-9286-12244DCEBE6A}" srcOrd="0" destOrd="0" presId="urn:microsoft.com/office/officeart/2005/8/layout/vList2"/>
    <dgm:cxn modelId="{3D15855A-B3AC-4AA2-AE99-D56ABDC2F4BA}" type="presParOf" srcId="{BD733220-547C-4F8D-8231-66B562F91075}" destId="{497D87CF-63CD-42C2-81C0-E25B3428D66C}" srcOrd="1" destOrd="0" presId="urn:microsoft.com/office/officeart/2005/8/layout/vList2"/>
    <dgm:cxn modelId="{8EA6C8DE-CDAC-427C-AB34-C2DB3C84A94E}" type="presParOf" srcId="{BD733220-547C-4F8D-8231-66B562F91075}" destId="{8616DEA5-02B7-4084-88CE-3B39119F9343}" srcOrd="2" destOrd="0" presId="urn:microsoft.com/office/officeart/2005/8/layout/vList2"/>
    <dgm:cxn modelId="{C7A54902-6BCA-4A63-81E4-5A6A178488F0}" type="presParOf" srcId="{BD733220-547C-4F8D-8231-66B562F91075}" destId="{DAAF8AA7-979E-4479-98CF-B13526C07E2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8B7F45-7D28-42BE-A851-7D3A3CD20635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AC7DE58-AE51-44C5-BB56-4B276B7E47FD}">
      <dgm:prSet/>
      <dgm:spPr/>
      <dgm:t>
        <a:bodyPr/>
        <a:lstStyle/>
        <a:p>
          <a:pPr rtl="0"/>
          <a:r>
            <a:rPr lang="hu-HU" dirty="0" smtClean="0"/>
            <a:t>A források két komponensből állnak</a:t>
          </a:r>
          <a:endParaRPr lang="en-US" dirty="0"/>
        </a:p>
      </dgm:t>
    </dgm:pt>
    <dgm:pt modelId="{DFA92E3D-4EDC-45B5-9D3A-29A3EB353659}" type="parTrans" cxnId="{9BE61597-C217-4C14-B318-70C2C9867AA4}">
      <dgm:prSet/>
      <dgm:spPr/>
      <dgm:t>
        <a:bodyPr/>
        <a:lstStyle/>
        <a:p>
          <a:endParaRPr lang="en-US"/>
        </a:p>
      </dgm:t>
    </dgm:pt>
    <dgm:pt modelId="{7FCAA8AD-9C14-4B88-B305-786C14A9A511}" type="sibTrans" cxnId="{9BE61597-C217-4C14-B318-70C2C9867AA4}">
      <dgm:prSet/>
      <dgm:spPr/>
      <dgm:t>
        <a:bodyPr/>
        <a:lstStyle/>
        <a:p>
          <a:endParaRPr lang="en-US"/>
        </a:p>
      </dgm:t>
    </dgm:pt>
    <dgm:pt modelId="{CC15D781-F0A5-4ACC-A55E-4C7F7436394A}">
      <dgm:prSet/>
      <dgm:spPr/>
      <dgm:t>
        <a:bodyPr/>
        <a:lstStyle/>
        <a:p>
          <a:pPr rtl="0"/>
          <a:r>
            <a:rPr lang="en-US" dirty="0" smtClean="0"/>
            <a:t>Fix</a:t>
          </a:r>
          <a:r>
            <a:rPr lang="hu-HU" dirty="0" smtClean="0"/>
            <a:t> komponens</a:t>
          </a:r>
          <a:endParaRPr lang="en-US" dirty="0"/>
        </a:p>
      </dgm:t>
    </dgm:pt>
    <dgm:pt modelId="{29E993EA-B258-4213-A4D6-88B3D9B926AC}" type="parTrans" cxnId="{48BF4862-48B4-42F1-A91F-8BBDED80A9BA}">
      <dgm:prSet/>
      <dgm:spPr/>
      <dgm:t>
        <a:bodyPr/>
        <a:lstStyle/>
        <a:p>
          <a:endParaRPr lang="en-US"/>
        </a:p>
      </dgm:t>
    </dgm:pt>
    <dgm:pt modelId="{58509757-B369-4A2E-8006-495E7FC2F332}" type="sibTrans" cxnId="{48BF4862-48B4-42F1-A91F-8BBDED80A9BA}">
      <dgm:prSet/>
      <dgm:spPr/>
      <dgm:t>
        <a:bodyPr/>
        <a:lstStyle/>
        <a:p>
          <a:endParaRPr lang="en-US"/>
        </a:p>
      </dgm:t>
    </dgm:pt>
    <dgm:pt modelId="{DD764CD1-1BD6-400F-B3C9-A5413FE24267}">
      <dgm:prSet/>
      <dgm:spPr/>
      <dgm:t>
        <a:bodyPr/>
        <a:lstStyle/>
        <a:p>
          <a:pPr rtl="0"/>
          <a:r>
            <a:rPr lang="en-US" dirty="0" smtClean="0"/>
            <a:t>Output</a:t>
          </a:r>
          <a:r>
            <a:rPr lang="hu-HU" dirty="0" smtClean="0"/>
            <a:t>hoz kapcsolódó </a:t>
          </a:r>
          <a:r>
            <a:rPr lang="en-US" dirty="0" smtClean="0"/>
            <a:t> </a:t>
          </a:r>
          <a:r>
            <a:rPr lang="hu-HU" dirty="0" smtClean="0"/>
            <a:t>komponens</a:t>
          </a:r>
          <a:endParaRPr lang="en-US" dirty="0"/>
        </a:p>
      </dgm:t>
    </dgm:pt>
    <dgm:pt modelId="{6E536110-9D4A-425F-9D0A-CC63A4FCD7F7}" type="parTrans" cxnId="{615D3C8B-ADBC-44EB-8008-3C5F215C900A}">
      <dgm:prSet/>
      <dgm:spPr/>
      <dgm:t>
        <a:bodyPr/>
        <a:lstStyle/>
        <a:p>
          <a:endParaRPr lang="en-US"/>
        </a:p>
      </dgm:t>
    </dgm:pt>
    <dgm:pt modelId="{7062B0C6-A1C8-49A4-BB87-EA0DFB0C2C77}" type="sibTrans" cxnId="{615D3C8B-ADBC-44EB-8008-3C5F215C900A}">
      <dgm:prSet/>
      <dgm:spPr/>
      <dgm:t>
        <a:bodyPr/>
        <a:lstStyle/>
        <a:p>
          <a:endParaRPr lang="en-US"/>
        </a:p>
      </dgm:t>
    </dgm:pt>
    <dgm:pt modelId="{0290E4F3-140A-4451-A1C7-3EB81A509B03}">
      <dgm:prSet/>
      <dgm:spPr/>
      <dgm:t>
        <a:bodyPr/>
        <a:lstStyle/>
        <a:p>
          <a:pPr rtl="0"/>
          <a:r>
            <a:rPr lang="en-US" dirty="0" smtClean="0"/>
            <a:t>Fix</a:t>
          </a:r>
          <a:r>
            <a:rPr lang="hu-HU" dirty="0" smtClean="0"/>
            <a:t> komponens</a:t>
          </a:r>
          <a:endParaRPr lang="en-US" dirty="0"/>
        </a:p>
      </dgm:t>
    </dgm:pt>
    <dgm:pt modelId="{A7B6E44C-3BFE-43C9-AF9D-681FA58E095F}" type="parTrans" cxnId="{6835E579-D89B-43FD-BD64-68481770215A}">
      <dgm:prSet/>
      <dgm:spPr/>
      <dgm:t>
        <a:bodyPr/>
        <a:lstStyle/>
        <a:p>
          <a:endParaRPr lang="en-US"/>
        </a:p>
      </dgm:t>
    </dgm:pt>
    <dgm:pt modelId="{8D1FABBF-4D0B-4BC2-BB4B-CEA9A92A108D}" type="sibTrans" cxnId="{6835E579-D89B-43FD-BD64-68481770215A}">
      <dgm:prSet/>
      <dgm:spPr/>
      <dgm:t>
        <a:bodyPr/>
        <a:lstStyle/>
        <a:p>
          <a:endParaRPr lang="en-US"/>
        </a:p>
      </dgm:t>
    </dgm:pt>
    <dgm:pt modelId="{10E6A72C-2678-4EED-AF47-20971A6F9C75}">
      <dgm:prSet/>
      <dgm:spPr/>
      <dgm:t>
        <a:bodyPr/>
        <a:lstStyle/>
        <a:p>
          <a:pPr rtl="0"/>
          <a:r>
            <a:rPr lang="hu-HU" dirty="0" smtClean="0"/>
            <a:t>Blokkszerű</a:t>
          </a:r>
          <a:endParaRPr lang="en-US" dirty="0"/>
        </a:p>
      </dgm:t>
    </dgm:pt>
    <dgm:pt modelId="{C48C784E-71ED-4D71-A1BF-EAAA46D6DE31}" type="parTrans" cxnId="{2B495D9D-548D-491C-B2C4-4411F180DEA0}">
      <dgm:prSet/>
      <dgm:spPr/>
      <dgm:t>
        <a:bodyPr/>
        <a:lstStyle/>
        <a:p>
          <a:endParaRPr lang="en-US"/>
        </a:p>
      </dgm:t>
    </dgm:pt>
    <dgm:pt modelId="{4DEAB83F-7BCF-412B-A170-2F7E0DE68FF4}" type="sibTrans" cxnId="{2B495D9D-548D-491C-B2C4-4411F180DEA0}">
      <dgm:prSet/>
      <dgm:spPr/>
      <dgm:t>
        <a:bodyPr/>
        <a:lstStyle/>
        <a:p>
          <a:endParaRPr lang="en-US"/>
        </a:p>
      </dgm:t>
    </dgm:pt>
    <dgm:pt modelId="{2B5D566A-4056-4F58-9C15-1229A1D1CA1D}">
      <dgm:prSet/>
      <dgm:spPr/>
      <dgm:t>
        <a:bodyPr/>
        <a:lstStyle/>
        <a:p>
          <a:pPr rtl="0"/>
          <a:r>
            <a:rPr lang="en-US" dirty="0" smtClean="0"/>
            <a:t>Output</a:t>
          </a:r>
          <a:r>
            <a:rPr lang="hu-HU" dirty="0" smtClean="0"/>
            <a:t>hoz kapcsolódó k</a:t>
          </a:r>
          <a:r>
            <a:rPr lang="en-US" dirty="0" err="1" smtClean="0"/>
            <a:t>omponen</a:t>
          </a:r>
          <a:r>
            <a:rPr lang="hu-HU" dirty="0" smtClean="0"/>
            <a:t>s</a:t>
          </a:r>
          <a:endParaRPr lang="en-US" dirty="0"/>
        </a:p>
      </dgm:t>
    </dgm:pt>
    <dgm:pt modelId="{6CE4592A-314E-49D1-ABD0-E1E3E6586694}" type="parTrans" cxnId="{1479740A-AF9C-40B7-8E54-379B4135E4E7}">
      <dgm:prSet/>
      <dgm:spPr/>
      <dgm:t>
        <a:bodyPr/>
        <a:lstStyle/>
        <a:p>
          <a:endParaRPr lang="en-US"/>
        </a:p>
      </dgm:t>
    </dgm:pt>
    <dgm:pt modelId="{65D70E84-55B0-49AC-9D4C-552E6A3DFF41}" type="sibTrans" cxnId="{1479740A-AF9C-40B7-8E54-379B4135E4E7}">
      <dgm:prSet/>
      <dgm:spPr/>
      <dgm:t>
        <a:bodyPr/>
        <a:lstStyle/>
        <a:p>
          <a:endParaRPr lang="en-US"/>
        </a:p>
      </dgm:t>
    </dgm:pt>
    <dgm:pt modelId="{DAF59685-C7EA-462D-9C5A-209C35FE5E15}">
      <dgm:prSet/>
      <dgm:spPr/>
      <dgm:t>
        <a:bodyPr/>
        <a:lstStyle/>
        <a:p>
          <a:pPr rtl="0"/>
          <a:r>
            <a:rPr lang="hu-HU" dirty="0" smtClean="0"/>
            <a:t>Kutatási eredményeket díjaz</a:t>
          </a:r>
          <a:endParaRPr lang="en-US" dirty="0"/>
        </a:p>
      </dgm:t>
    </dgm:pt>
    <dgm:pt modelId="{F0E539A7-70BA-43F8-890A-81F5A58E6686}" type="parTrans" cxnId="{AE3E5380-49AB-4AAD-B510-754A86134DEB}">
      <dgm:prSet/>
      <dgm:spPr/>
      <dgm:t>
        <a:bodyPr/>
        <a:lstStyle/>
        <a:p>
          <a:endParaRPr lang="en-US"/>
        </a:p>
      </dgm:t>
    </dgm:pt>
    <dgm:pt modelId="{83DCF063-5946-43F1-B88F-02F4031630B1}" type="sibTrans" cxnId="{AE3E5380-49AB-4AAD-B510-754A86134DEB}">
      <dgm:prSet/>
      <dgm:spPr/>
      <dgm:t>
        <a:bodyPr/>
        <a:lstStyle/>
        <a:p>
          <a:endParaRPr lang="en-US"/>
        </a:p>
      </dgm:t>
    </dgm:pt>
    <dgm:pt modelId="{BD90E232-290D-4DD0-B385-A1DD724007E9}">
      <dgm:prSet/>
      <dgm:spPr/>
      <dgm:t>
        <a:bodyPr/>
        <a:lstStyle/>
        <a:p>
          <a:pPr rtl="0"/>
          <a:r>
            <a:rPr lang="hu-HU" dirty="0" smtClean="0"/>
            <a:t>Teljesítményt, minőséget, vagy mindkettőt értékel</a:t>
          </a:r>
          <a:endParaRPr lang="en-US" dirty="0"/>
        </a:p>
      </dgm:t>
    </dgm:pt>
    <dgm:pt modelId="{EB09DB34-1B9B-4AF3-A2DF-DBBA76444C74}" type="parTrans" cxnId="{EF3E3206-4C68-4668-912C-42E2D122F8A4}">
      <dgm:prSet/>
      <dgm:spPr/>
      <dgm:t>
        <a:bodyPr/>
        <a:lstStyle/>
        <a:p>
          <a:endParaRPr lang="en-US"/>
        </a:p>
      </dgm:t>
    </dgm:pt>
    <dgm:pt modelId="{494E7A2F-5674-4929-B3E0-4BBA27519238}" type="sibTrans" cxnId="{EF3E3206-4C68-4668-912C-42E2D122F8A4}">
      <dgm:prSet/>
      <dgm:spPr/>
      <dgm:t>
        <a:bodyPr/>
        <a:lstStyle/>
        <a:p>
          <a:endParaRPr lang="en-US"/>
        </a:p>
      </dgm:t>
    </dgm:pt>
    <dgm:pt modelId="{78D8B3BA-7090-4906-B36F-2A5384DB7B03}">
      <dgm:prSet/>
      <dgm:spPr/>
      <dgm:t>
        <a:bodyPr/>
        <a:lstStyle/>
        <a:p>
          <a:pPr rtl="0"/>
          <a:r>
            <a:rPr lang="hu-HU" dirty="0" smtClean="0"/>
            <a:t>A források számítási képlet alapján kerülnek kihelyezésre</a:t>
          </a:r>
          <a:endParaRPr lang="en-US" dirty="0"/>
        </a:p>
      </dgm:t>
    </dgm:pt>
    <dgm:pt modelId="{04E838A6-F671-4CB4-88DD-2CC44703E683}" type="parTrans" cxnId="{CAB3485A-D5A6-4480-806C-A6FA9BB77E2A}">
      <dgm:prSet/>
      <dgm:spPr/>
      <dgm:t>
        <a:bodyPr/>
        <a:lstStyle/>
        <a:p>
          <a:endParaRPr lang="en-US"/>
        </a:p>
      </dgm:t>
    </dgm:pt>
    <dgm:pt modelId="{DF01B079-785B-418D-98A9-21FC39D0BF58}" type="sibTrans" cxnId="{CAB3485A-D5A6-4480-806C-A6FA9BB77E2A}">
      <dgm:prSet/>
      <dgm:spPr/>
      <dgm:t>
        <a:bodyPr/>
        <a:lstStyle/>
        <a:p>
          <a:endParaRPr lang="en-US"/>
        </a:p>
      </dgm:t>
    </dgm:pt>
    <dgm:pt modelId="{8B3D2A89-75F3-4E5F-B2D5-5CD7C48C2094}" type="pres">
      <dgm:prSet presAssocID="{4F8B7F45-7D28-42BE-A851-7D3A3CD206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A0453E-94EE-45AC-B0A7-E7216EA378D4}" type="pres">
      <dgm:prSet presAssocID="{AAC7DE58-AE51-44C5-BB56-4B276B7E47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0A7CB-2812-4DC7-92BE-A407956694DF}" type="pres">
      <dgm:prSet presAssocID="{AAC7DE58-AE51-44C5-BB56-4B276B7E47FD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6F0DC-C033-444B-AC75-5601A5AD1926}" type="pres">
      <dgm:prSet presAssocID="{0290E4F3-140A-4451-A1C7-3EB81A509B0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589BA-38B8-4F4B-BDCF-A6C5D42BCC6E}" type="pres">
      <dgm:prSet presAssocID="{0290E4F3-140A-4451-A1C7-3EB81A509B03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7F560-B333-4D52-AC59-52052FC25836}" type="pres">
      <dgm:prSet presAssocID="{2B5D566A-4056-4F58-9C15-1229A1D1CA1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F99C0-C61A-482A-A7AD-446176FDE4D6}" type="pres">
      <dgm:prSet presAssocID="{2B5D566A-4056-4F58-9C15-1229A1D1CA1D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5D3C8B-ADBC-44EB-8008-3C5F215C900A}" srcId="{AAC7DE58-AE51-44C5-BB56-4B276B7E47FD}" destId="{DD764CD1-1BD6-400F-B3C9-A5413FE24267}" srcOrd="1" destOrd="0" parTransId="{6E536110-9D4A-425F-9D0A-CC63A4FCD7F7}" sibTransId="{7062B0C6-A1C8-49A4-BB87-EA0DFB0C2C77}"/>
    <dgm:cxn modelId="{9BE61597-C217-4C14-B318-70C2C9867AA4}" srcId="{4F8B7F45-7D28-42BE-A851-7D3A3CD20635}" destId="{AAC7DE58-AE51-44C5-BB56-4B276B7E47FD}" srcOrd="0" destOrd="0" parTransId="{DFA92E3D-4EDC-45B5-9D3A-29A3EB353659}" sibTransId="{7FCAA8AD-9C14-4B88-B305-786C14A9A511}"/>
    <dgm:cxn modelId="{EF3E3206-4C68-4668-912C-42E2D122F8A4}" srcId="{2B5D566A-4056-4F58-9C15-1229A1D1CA1D}" destId="{BD90E232-290D-4DD0-B385-A1DD724007E9}" srcOrd="1" destOrd="0" parTransId="{EB09DB34-1B9B-4AF3-A2DF-DBBA76444C74}" sibTransId="{494E7A2F-5674-4929-B3E0-4BBA27519238}"/>
    <dgm:cxn modelId="{2B495D9D-548D-491C-B2C4-4411F180DEA0}" srcId="{0290E4F3-140A-4451-A1C7-3EB81A509B03}" destId="{10E6A72C-2678-4EED-AF47-20971A6F9C75}" srcOrd="0" destOrd="0" parTransId="{C48C784E-71ED-4D71-A1BF-EAAA46D6DE31}" sibTransId="{4DEAB83F-7BCF-412B-A170-2F7E0DE68FF4}"/>
    <dgm:cxn modelId="{EB9C7727-7747-4C21-981C-76A51F3C8214}" type="presOf" srcId="{CC15D781-F0A5-4ACC-A55E-4C7F7436394A}" destId="{7B70A7CB-2812-4DC7-92BE-A407956694DF}" srcOrd="0" destOrd="0" presId="urn:microsoft.com/office/officeart/2005/8/layout/vList2"/>
    <dgm:cxn modelId="{5DDE3694-354C-45CC-9071-2CE77E6F54C5}" type="presOf" srcId="{AAC7DE58-AE51-44C5-BB56-4B276B7E47FD}" destId="{CBA0453E-94EE-45AC-B0A7-E7216EA378D4}" srcOrd="0" destOrd="0" presId="urn:microsoft.com/office/officeart/2005/8/layout/vList2"/>
    <dgm:cxn modelId="{48BF4862-48B4-42F1-A91F-8BBDED80A9BA}" srcId="{AAC7DE58-AE51-44C5-BB56-4B276B7E47FD}" destId="{CC15D781-F0A5-4ACC-A55E-4C7F7436394A}" srcOrd="0" destOrd="0" parTransId="{29E993EA-B258-4213-A4D6-88B3D9B926AC}" sibTransId="{58509757-B369-4A2E-8006-495E7FC2F332}"/>
    <dgm:cxn modelId="{1479740A-AF9C-40B7-8E54-379B4135E4E7}" srcId="{4F8B7F45-7D28-42BE-A851-7D3A3CD20635}" destId="{2B5D566A-4056-4F58-9C15-1229A1D1CA1D}" srcOrd="2" destOrd="0" parTransId="{6CE4592A-314E-49D1-ABD0-E1E3E6586694}" sibTransId="{65D70E84-55B0-49AC-9D4C-552E6A3DFF41}"/>
    <dgm:cxn modelId="{AE3E5380-49AB-4AAD-B510-754A86134DEB}" srcId="{2B5D566A-4056-4F58-9C15-1229A1D1CA1D}" destId="{DAF59685-C7EA-462D-9C5A-209C35FE5E15}" srcOrd="0" destOrd="0" parTransId="{F0E539A7-70BA-43F8-890A-81F5A58E6686}" sibTransId="{83DCF063-5946-43F1-B88F-02F4031630B1}"/>
    <dgm:cxn modelId="{1DD796A9-E2A0-4988-8914-83377B37BF30}" type="presOf" srcId="{78D8B3BA-7090-4906-B36F-2A5384DB7B03}" destId="{353F99C0-C61A-482A-A7AD-446176FDE4D6}" srcOrd="0" destOrd="2" presId="urn:microsoft.com/office/officeart/2005/8/layout/vList2"/>
    <dgm:cxn modelId="{D34DF75F-F754-4DC0-B84C-B0DDFD53622D}" type="presOf" srcId="{DD764CD1-1BD6-400F-B3C9-A5413FE24267}" destId="{7B70A7CB-2812-4DC7-92BE-A407956694DF}" srcOrd="0" destOrd="1" presId="urn:microsoft.com/office/officeart/2005/8/layout/vList2"/>
    <dgm:cxn modelId="{99B7E521-EEFD-4385-BE7D-B009A1207E94}" type="presOf" srcId="{0290E4F3-140A-4451-A1C7-3EB81A509B03}" destId="{6B06F0DC-C033-444B-AC75-5601A5AD1926}" srcOrd="0" destOrd="0" presId="urn:microsoft.com/office/officeart/2005/8/layout/vList2"/>
    <dgm:cxn modelId="{4044C28E-E570-45E4-9D28-029F59D7C2D2}" type="presOf" srcId="{DAF59685-C7EA-462D-9C5A-209C35FE5E15}" destId="{353F99C0-C61A-482A-A7AD-446176FDE4D6}" srcOrd="0" destOrd="0" presId="urn:microsoft.com/office/officeart/2005/8/layout/vList2"/>
    <dgm:cxn modelId="{3A4614A9-96ED-4D46-B704-4CB5B8668158}" type="presOf" srcId="{2B5D566A-4056-4F58-9C15-1229A1D1CA1D}" destId="{BC47F560-B333-4D52-AC59-52052FC25836}" srcOrd="0" destOrd="0" presId="urn:microsoft.com/office/officeart/2005/8/layout/vList2"/>
    <dgm:cxn modelId="{6835E579-D89B-43FD-BD64-68481770215A}" srcId="{4F8B7F45-7D28-42BE-A851-7D3A3CD20635}" destId="{0290E4F3-140A-4451-A1C7-3EB81A509B03}" srcOrd="1" destOrd="0" parTransId="{A7B6E44C-3BFE-43C9-AF9D-681FA58E095F}" sibTransId="{8D1FABBF-4D0B-4BC2-BB4B-CEA9A92A108D}"/>
    <dgm:cxn modelId="{440A49A7-ADC8-49C2-A20F-A24A6923275F}" type="presOf" srcId="{10E6A72C-2678-4EED-AF47-20971A6F9C75}" destId="{3B8589BA-38B8-4F4B-BDCF-A6C5D42BCC6E}" srcOrd="0" destOrd="0" presId="urn:microsoft.com/office/officeart/2005/8/layout/vList2"/>
    <dgm:cxn modelId="{A344A9F3-86CF-4B32-8DFD-841C6A1DD6F6}" type="presOf" srcId="{4F8B7F45-7D28-42BE-A851-7D3A3CD20635}" destId="{8B3D2A89-75F3-4E5F-B2D5-5CD7C48C2094}" srcOrd="0" destOrd="0" presId="urn:microsoft.com/office/officeart/2005/8/layout/vList2"/>
    <dgm:cxn modelId="{CAB3485A-D5A6-4480-806C-A6FA9BB77E2A}" srcId="{2B5D566A-4056-4F58-9C15-1229A1D1CA1D}" destId="{78D8B3BA-7090-4906-B36F-2A5384DB7B03}" srcOrd="2" destOrd="0" parTransId="{04E838A6-F671-4CB4-88DD-2CC44703E683}" sibTransId="{DF01B079-785B-418D-98A9-21FC39D0BF58}"/>
    <dgm:cxn modelId="{C4694E62-A26C-4038-8D32-3576AC61CDBF}" type="presOf" srcId="{BD90E232-290D-4DD0-B385-A1DD724007E9}" destId="{353F99C0-C61A-482A-A7AD-446176FDE4D6}" srcOrd="0" destOrd="1" presId="urn:microsoft.com/office/officeart/2005/8/layout/vList2"/>
    <dgm:cxn modelId="{B0648CE4-11A1-4B66-8E12-CE06EE37DC7F}" type="presParOf" srcId="{8B3D2A89-75F3-4E5F-B2D5-5CD7C48C2094}" destId="{CBA0453E-94EE-45AC-B0A7-E7216EA378D4}" srcOrd="0" destOrd="0" presId="urn:microsoft.com/office/officeart/2005/8/layout/vList2"/>
    <dgm:cxn modelId="{550B36F3-BB54-427C-A0E9-BB400C4D0788}" type="presParOf" srcId="{8B3D2A89-75F3-4E5F-B2D5-5CD7C48C2094}" destId="{7B70A7CB-2812-4DC7-92BE-A407956694DF}" srcOrd="1" destOrd="0" presId="urn:microsoft.com/office/officeart/2005/8/layout/vList2"/>
    <dgm:cxn modelId="{AEED1542-9619-4CA0-9743-6271BBD26705}" type="presParOf" srcId="{8B3D2A89-75F3-4E5F-B2D5-5CD7C48C2094}" destId="{6B06F0DC-C033-444B-AC75-5601A5AD1926}" srcOrd="2" destOrd="0" presId="urn:microsoft.com/office/officeart/2005/8/layout/vList2"/>
    <dgm:cxn modelId="{CF391FC5-4E32-450F-8763-6D790AC1ABC8}" type="presParOf" srcId="{8B3D2A89-75F3-4E5F-B2D5-5CD7C48C2094}" destId="{3B8589BA-38B8-4F4B-BDCF-A6C5D42BCC6E}" srcOrd="3" destOrd="0" presId="urn:microsoft.com/office/officeart/2005/8/layout/vList2"/>
    <dgm:cxn modelId="{A08737D4-B9BB-4AFB-9482-40C3E176F50B}" type="presParOf" srcId="{8B3D2A89-75F3-4E5F-B2D5-5CD7C48C2094}" destId="{BC47F560-B333-4D52-AC59-52052FC25836}" srcOrd="4" destOrd="0" presId="urn:microsoft.com/office/officeart/2005/8/layout/vList2"/>
    <dgm:cxn modelId="{920CE70A-0AD2-45EF-A482-A06C45E86DA9}" type="presParOf" srcId="{8B3D2A89-75F3-4E5F-B2D5-5CD7C48C2094}" destId="{353F99C0-C61A-482A-A7AD-446176FDE4D6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361233-BD58-4F1E-8FC3-CBD17D267669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C42220-6ED7-48D6-BE4B-398B88A251FB}">
      <dgm:prSet/>
      <dgm:spPr/>
      <dgm:t>
        <a:bodyPr/>
        <a:lstStyle/>
        <a:p>
          <a:pPr rtl="0"/>
          <a:r>
            <a:rPr lang="hu-HU" dirty="0" smtClean="0"/>
            <a:t>Kapacitások növelése</a:t>
          </a:r>
          <a:endParaRPr lang="en-US" dirty="0"/>
        </a:p>
      </dgm:t>
    </dgm:pt>
    <dgm:pt modelId="{DDF513CE-D348-4709-914B-06285CC33FF4}" type="parTrans" cxnId="{2BAAD04A-B1BA-4B0E-A05E-108BCD1043A2}">
      <dgm:prSet/>
      <dgm:spPr/>
      <dgm:t>
        <a:bodyPr/>
        <a:lstStyle/>
        <a:p>
          <a:endParaRPr lang="en-US"/>
        </a:p>
      </dgm:t>
    </dgm:pt>
    <dgm:pt modelId="{3F80F489-43C9-46BC-AA0C-01CF5D0FF4FE}" type="sibTrans" cxnId="{2BAAD04A-B1BA-4B0E-A05E-108BCD1043A2}">
      <dgm:prSet/>
      <dgm:spPr/>
      <dgm:t>
        <a:bodyPr/>
        <a:lstStyle/>
        <a:p>
          <a:endParaRPr lang="en-US"/>
        </a:p>
      </dgm:t>
    </dgm:pt>
    <dgm:pt modelId="{E4766B6E-BFDA-40C3-99A7-98C90EF3CA09}">
      <dgm:prSet/>
      <dgm:spPr/>
      <dgm:t>
        <a:bodyPr/>
        <a:lstStyle/>
        <a:p>
          <a:pPr rtl="0"/>
          <a:r>
            <a:rPr lang="hu-HU" dirty="0" smtClean="0"/>
            <a:t>A kutatók termelékenységét díjazza</a:t>
          </a:r>
          <a:endParaRPr lang="en-US" dirty="0"/>
        </a:p>
      </dgm:t>
    </dgm:pt>
    <dgm:pt modelId="{3F47CB50-D8B1-4475-AC67-7AE573BEDB37}" type="parTrans" cxnId="{0E76D918-8FA6-4BEE-BD4D-6CA680735CAF}">
      <dgm:prSet/>
      <dgm:spPr/>
      <dgm:t>
        <a:bodyPr/>
        <a:lstStyle/>
        <a:p>
          <a:endParaRPr lang="en-US"/>
        </a:p>
      </dgm:t>
    </dgm:pt>
    <dgm:pt modelId="{E51976B2-F436-4F67-B1AE-082D7F52CC98}" type="sibTrans" cxnId="{0E76D918-8FA6-4BEE-BD4D-6CA680735CAF}">
      <dgm:prSet/>
      <dgm:spPr/>
      <dgm:t>
        <a:bodyPr/>
        <a:lstStyle/>
        <a:p>
          <a:endParaRPr lang="en-US"/>
        </a:p>
      </dgm:t>
    </dgm:pt>
    <dgm:pt modelId="{C9964B32-FB83-4963-8AB9-40E8A3C402A0}">
      <dgm:prSet/>
      <dgm:spPr/>
      <dgm:t>
        <a:bodyPr/>
        <a:lstStyle/>
        <a:p>
          <a:pPr rtl="0"/>
          <a:r>
            <a:rPr lang="hu-HU" dirty="0" smtClean="0"/>
            <a:t>Minden tudományos teljesítményt felmér</a:t>
          </a:r>
          <a:endParaRPr lang="en-US" dirty="0"/>
        </a:p>
      </dgm:t>
    </dgm:pt>
    <dgm:pt modelId="{6B6CFD8B-ED3C-430D-854A-2519179EC334}" type="parTrans" cxnId="{045AFA86-C2D9-4EFD-B0C3-9CB251628A02}">
      <dgm:prSet/>
      <dgm:spPr/>
      <dgm:t>
        <a:bodyPr/>
        <a:lstStyle/>
        <a:p>
          <a:endParaRPr lang="en-US"/>
        </a:p>
      </dgm:t>
    </dgm:pt>
    <dgm:pt modelId="{4458C0B6-41AB-429F-B2B8-5EF9777E03DC}" type="sibTrans" cxnId="{045AFA86-C2D9-4EFD-B0C3-9CB251628A02}">
      <dgm:prSet/>
      <dgm:spPr/>
      <dgm:t>
        <a:bodyPr/>
        <a:lstStyle/>
        <a:p>
          <a:endParaRPr lang="en-US"/>
        </a:p>
      </dgm:t>
    </dgm:pt>
    <dgm:pt modelId="{D805625F-4DFD-4FB2-BC5F-C3D6F9FE9376}">
      <dgm:prSet/>
      <dgm:spPr/>
      <dgm:t>
        <a:bodyPr/>
        <a:lstStyle/>
        <a:p>
          <a:pPr rtl="0"/>
          <a:r>
            <a:rPr lang="hu-HU" dirty="0" smtClean="0"/>
            <a:t>Minőség fejlesztése</a:t>
          </a:r>
          <a:endParaRPr lang="en-US" dirty="0"/>
        </a:p>
      </dgm:t>
    </dgm:pt>
    <dgm:pt modelId="{6FFD3AF5-33B6-4270-8933-92BEC4105689}" type="parTrans" cxnId="{A1AF8EDC-77CA-4F8D-AFE4-34C81A422E5B}">
      <dgm:prSet/>
      <dgm:spPr/>
      <dgm:t>
        <a:bodyPr/>
        <a:lstStyle/>
        <a:p>
          <a:endParaRPr lang="en-US"/>
        </a:p>
      </dgm:t>
    </dgm:pt>
    <dgm:pt modelId="{AB00F809-5B76-4CF3-9737-F99ED870A8DD}" type="sibTrans" cxnId="{A1AF8EDC-77CA-4F8D-AFE4-34C81A422E5B}">
      <dgm:prSet/>
      <dgm:spPr/>
      <dgm:t>
        <a:bodyPr/>
        <a:lstStyle/>
        <a:p>
          <a:endParaRPr lang="en-US"/>
        </a:p>
      </dgm:t>
    </dgm:pt>
    <dgm:pt modelId="{E4752D06-44AD-4502-92BE-A44E3080BF9A}">
      <dgm:prSet/>
      <dgm:spPr/>
      <dgm:t>
        <a:bodyPr/>
        <a:lstStyle/>
        <a:p>
          <a:pPr rtl="0"/>
          <a:r>
            <a:rPr lang="hu-HU" dirty="0" smtClean="0"/>
            <a:t>A kutatói kiválóságot díjazza</a:t>
          </a:r>
          <a:endParaRPr lang="en-US" dirty="0"/>
        </a:p>
      </dgm:t>
    </dgm:pt>
    <dgm:pt modelId="{443796FF-8B0A-4B26-8AF7-C8DDA54B6EF8}" type="parTrans" cxnId="{4C914277-3EC5-4091-8E57-D0E30C2458E4}">
      <dgm:prSet/>
      <dgm:spPr/>
      <dgm:t>
        <a:bodyPr/>
        <a:lstStyle/>
        <a:p>
          <a:endParaRPr lang="en-US"/>
        </a:p>
      </dgm:t>
    </dgm:pt>
    <dgm:pt modelId="{52BF00F9-47F3-423C-9321-F408721EA65B}" type="sibTrans" cxnId="{4C914277-3EC5-4091-8E57-D0E30C2458E4}">
      <dgm:prSet/>
      <dgm:spPr/>
      <dgm:t>
        <a:bodyPr/>
        <a:lstStyle/>
        <a:p>
          <a:endParaRPr lang="en-US"/>
        </a:p>
      </dgm:t>
    </dgm:pt>
    <dgm:pt modelId="{D92D47E5-544F-4B23-8D1B-0695AFBE8C01}">
      <dgm:prSet/>
      <dgm:spPr/>
      <dgm:t>
        <a:bodyPr/>
        <a:lstStyle/>
        <a:p>
          <a:pPr rtl="0"/>
          <a:r>
            <a:rPr lang="hu-HU" dirty="0" smtClean="0"/>
            <a:t>A legjobb eredményekre fókuszál</a:t>
          </a:r>
          <a:endParaRPr lang="en-US" dirty="0"/>
        </a:p>
      </dgm:t>
    </dgm:pt>
    <dgm:pt modelId="{F4F5FB99-B86A-4CA9-B610-CDB39ECBF858}" type="parTrans" cxnId="{0D5A2713-5133-406F-94DB-F7B85570C658}">
      <dgm:prSet/>
      <dgm:spPr/>
      <dgm:t>
        <a:bodyPr/>
        <a:lstStyle/>
        <a:p>
          <a:endParaRPr lang="en-US"/>
        </a:p>
      </dgm:t>
    </dgm:pt>
    <dgm:pt modelId="{63345088-EA06-463F-84D9-FA9CB01562F7}" type="sibTrans" cxnId="{0D5A2713-5133-406F-94DB-F7B85570C658}">
      <dgm:prSet/>
      <dgm:spPr/>
      <dgm:t>
        <a:bodyPr/>
        <a:lstStyle/>
        <a:p>
          <a:endParaRPr lang="en-US"/>
        </a:p>
      </dgm:t>
    </dgm:pt>
    <dgm:pt modelId="{9FA7A880-2DB2-477F-AFCA-3AA4DD1057DC}">
      <dgm:prSet/>
      <dgm:spPr/>
      <dgm:t>
        <a:bodyPr/>
        <a:lstStyle/>
        <a:p>
          <a:pPr rtl="0"/>
          <a:r>
            <a:rPr lang="hu-HU" dirty="0" smtClean="0"/>
            <a:t>A fejlődő tudományosságú országokban jellemző</a:t>
          </a:r>
          <a:endParaRPr lang="en-US" dirty="0"/>
        </a:p>
      </dgm:t>
    </dgm:pt>
    <dgm:pt modelId="{5370FD09-2045-4AB8-90AC-F89D1C399AF9}" type="parTrans" cxnId="{F35A7ABA-F4D2-4AC7-A57D-FC6E75B210AF}">
      <dgm:prSet/>
      <dgm:spPr/>
      <dgm:t>
        <a:bodyPr/>
        <a:lstStyle/>
        <a:p>
          <a:endParaRPr lang="en-US"/>
        </a:p>
      </dgm:t>
    </dgm:pt>
    <dgm:pt modelId="{BE95D977-91B7-4592-A149-D81E8AA2A1E9}" type="sibTrans" cxnId="{F35A7ABA-F4D2-4AC7-A57D-FC6E75B210AF}">
      <dgm:prSet/>
      <dgm:spPr/>
      <dgm:t>
        <a:bodyPr/>
        <a:lstStyle/>
        <a:p>
          <a:endParaRPr lang="en-US"/>
        </a:p>
      </dgm:t>
    </dgm:pt>
    <dgm:pt modelId="{74FFB050-BD25-4611-9336-EC77B540B523}">
      <dgm:prSet/>
      <dgm:spPr/>
      <dgm:t>
        <a:bodyPr/>
        <a:lstStyle/>
        <a:p>
          <a:pPr rtl="0"/>
          <a:r>
            <a:rPr lang="hu-HU" dirty="0" smtClean="0"/>
            <a:t>A fejlett tudományosságú országokban jellemző</a:t>
          </a:r>
          <a:endParaRPr lang="en-US" dirty="0"/>
        </a:p>
      </dgm:t>
    </dgm:pt>
    <dgm:pt modelId="{0DF1FDAA-F9D0-46C7-A76A-37F5EC0C032C}" type="parTrans" cxnId="{0AC8F513-B034-4930-B550-B912661B3494}">
      <dgm:prSet/>
      <dgm:spPr/>
      <dgm:t>
        <a:bodyPr/>
        <a:lstStyle/>
        <a:p>
          <a:endParaRPr lang="en-US"/>
        </a:p>
      </dgm:t>
    </dgm:pt>
    <dgm:pt modelId="{08FD3496-AF73-49E6-80D3-1F08624790FD}" type="sibTrans" cxnId="{0AC8F513-B034-4930-B550-B912661B3494}">
      <dgm:prSet/>
      <dgm:spPr/>
      <dgm:t>
        <a:bodyPr/>
        <a:lstStyle/>
        <a:p>
          <a:endParaRPr lang="en-US"/>
        </a:p>
      </dgm:t>
    </dgm:pt>
    <dgm:pt modelId="{07D57263-CFE2-400F-88A2-7AE4AC2E125D}">
      <dgm:prSet/>
      <dgm:spPr/>
      <dgm:t>
        <a:bodyPr/>
        <a:lstStyle/>
        <a:p>
          <a:pPr rtl="0"/>
          <a:r>
            <a:rPr lang="hu-HU" dirty="0" smtClean="0"/>
            <a:t>Gyakran ismételt </a:t>
          </a:r>
          <a:r>
            <a:rPr lang="en-US" dirty="0" smtClean="0"/>
            <a:t>(</a:t>
          </a:r>
          <a:r>
            <a:rPr lang="hu-HU" dirty="0" smtClean="0"/>
            <a:t>akár minden évben</a:t>
          </a:r>
          <a:r>
            <a:rPr lang="en-US" dirty="0" smtClean="0"/>
            <a:t>)</a:t>
          </a:r>
          <a:endParaRPr lang="en-US" dirty="0"/>
        </a:p>
      </dgm:t>
    </dgm:pt>
    <dgm:pt modelId="{71A3DB7D-92D8-4CD4-807E-B2A7681D78BA}" type="parTrans" cxnId="{B5CEBC65-0B63-49DF-BED1-80B2BBAFCE93}">
      <dgm:prSet/>
      <dgm:spPr/>
      <dgm:t>
        <a:bodyPr/>
        <a:lstStyle/>
        <a:p>
          <a:endParaRPr lang="en-US"/>
        </a:p>
      </dgm:t>
    </dgm:pt>
    <dgm:pt modelId="{643B15DE-2474-41A4-88D4-7BDDF0E00C44}" type="sibTrans" cxnId="{B5CEBC65-0B63-49DF-BED1-80B2BBAFCE93}">
      <dgm:prSet/>
      <dgm:spPr/>
      <dgm:t>
        <a:bodyPr/>
        <a:lstStyle/>
        <a:p>
          <a:endParaRPr lang="en-US"/>
        </a:p>
      </dgm:t>
    </dgm:pt>
    <dgm:pt modelId="{2341B3D2-780B-47D3-9535-D4F894C9BCE3}">
      <dgm:prSet/>
      <dgm:spPr/>
      <dgm:t>
        <a:bodyPr/>
        <a:lstStyle/>
        <a:p>
          <a:pPr rtl="0"/>
          <a:r>
            <a:rPr lang="en-US" dirty="0" smtClean="0"/>
            <a:t>4–5 </a:t>
          </a:r>
          <a:r>
            <a:rPr lang="hu-HU" dirty="0" smtClean="0"/>
            <a:t>évente ismételt</a:t>
          </a:r>
          <a:endParaRPr lang="en-US" dirty="0"/>
        </a:p>
      </dgm:t>
    </dgm:pt>
    <dgm:pt modelId="{DB6A0B70-7234-4059-B8D2-94F2E0F949AD}" type="parTrans" cxnId="{A06D8E9B-31ED-4F9E-8D7A-0B30039F65A5}">
      <dgm:prSet/>
      <dgm:spPr/>
      <dgm:t>
        <a:bodyPr/>
        <a:lstStyle/>
        <a:p>
          <a:endParaRPr lang="en-US"/>
        </a:p>
      </dgm:t>
    </dgm:pt>
    <dgm:pt modelId="{7996CE54-0853-4752-B94F-6DE142285668}" type="sibTrans" cxnId="{A06D8E9B-31ED-4F9E-8D7A-0B30039F65A5}">
      <dgm:prSet/>
      <dgm:spPr/>
      <dgm:t>
        <a:bodyPr/>
        <a:lstStyle/>
        <a:p>
          <a:endParaRPr lang="en-US"/>
        </a:p>
      </dgm:t>
    </dgm:pt>
    <dgm:pt modelId="{4F90B655-ABB1-45A4-AB79-B629102EEFDC}" type="pres">
      <dgm:prSet presAssocID="{21361233-BD58-4F1E-8FC3-CBD17D2676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9F83EC-F421-42F8-9F5E-287EE6B33CC0}" type="pres">
      <dgm:prSet presAssocID="{41C42220-6ED7-48D6-BE4B-398B88A251FB}" presName="linNode" presStyleCnt="0"/>
      <dgm:spPr/>
    </dgm:pt>
    <dgm:pt modelId="{F3268023-658B-4A77-B69D-C2B86119143B}" type="pres">
      <dgm:prSet presAssocID="{41C42220-6ED7-48D6-BE4B-398B88A251FB}" presName="parentText" presStyleLbl="node1" presStyleIdx="0" presStyleCnt="2" custScaleX="90663" custLinFactNeighborY="-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759AF-7CEE-4D1E-9F42-4147233E974F}" type="pres">
      <dgm:prSet presAssocID="{41C42220-6ED7-48D6-BE4B-398B88A251FB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80E157-7CFE-405F-99B3-7C19DD808CD2}" type="pres">
      <dgm:prSet presAssocID="{3F80F489-43C9-46BC-AA0C-01CF5D0FF4FE}" presName="sp" presStyleCnt="0"/>
      <dgm:spPr/>
    </dgm:pt>
    <dgm:pt modelId="{8FC48BD1-36B4-46DE-AE31-08561DFBCB7F}" type="pres">
      <dgm:prSet presAssocID="{D805625F-4DFD-4FB2-BC5F-C3D6F9FE9376}" presName="linNode" presStyleCnt="0"/>
      <dgm:spPr/>
    </dgm:pt>
    <dgm:pt modelId="{FEC884EC-E056-4A48-B558-3F8D8BF3DA65}" type="pres">
      <dgm:prSet presAssocID="{D805625F-4DFD-4FB2-BC5F-C3D6F9FE9376}" presName="parentText" presStyleLbl="node1" presStyleIdx="1" presStyleCnt="2" custScaleX="906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32178-906C-4975-BBA3-7339E177CE5E}" type="pres">
      <dgm:prSet presAssocID="{D805625F-4DFD-4FB2-BC5F-C3D6F9FE937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914277-3EC5-4091-8E57-D0E30C2458E4}" srcId="{D805625F-4DFD-4FB2-BC5F-C3D6F9FE9376}" destId="{E4752D06-44AD-4502-92BE-A44E3080BF9A}" srcOrd="1" destOrd="0" parTransId="{443796FF-8B0A-4B26-8AF7-C8DDA54B6EF8}" sibTransId="{52BF00F9-47F3-423C-9321-F408721EA65B}"/>
    <dgm:cxn modelId="{B5CEBC65-0B63-49DF-BED1-80B2BBAFCE93}" srcId="{41C42220-6ED7-48D6-BE4B-398B88A251FB}" destId="{07D57263-CFE2-400F-88A2-7AE4AC2E125D}" srcOrd="3" destOrd="0" parTransId="{71A3DB7D-92D8-4CD4-807E-B2A7681D78BA}" sibTransId="{643B15DE-2474-41A4-88D4-7BDDF0E00C44}"/>
    <dgm:cxn modelId="{045AFA86-C2D9-4EFD-B0C3-9CB251628A02}" srcId="{41C42220-6ED7-48D6-BE4B-398B88A251FB}" destId="{C9964B32-FB83-4963-8AB9-40E8A3C402A0}" srcOrd="2" destOrd="0" parTransId="{6B6CFD8B-ED3C-430D-854A-2519179EC334}" sibTransId="{4458C0B6-41AB-429F-B2B8-5EF9777E03DC}"/>
    <dgm:cxn modelId="{E4B9D3DF-855A-45C0-9D6B-B03C219D176E}" type="presOf" srcId="{07D57263-CFE2-400F-88A2-7AE4AC2E125D}" destId="{483759AF-7CEE-4D1E-9F42-4147233E974F}" srcOrd="0" destOrd="3" presId="urn:microsoft.com/office/officeart/2005/8/layout/vList5"/>
    <dgm:cxn modelId="{467B31D9-52FA-4022-9C9D-58EFDDFF8287}" type="presOf" srcId="{D805625F-4DFD-4FB2-BC5F-C3D6F9FE9376}" destId="{FEC884EC-E056-4A48-B558-3F8D8BF3DA65}" srcOrd="0" destOrd="0" presId="urn:microsoft.com/office/officeart/2005/8/layout/vList5"/>
    <dgm:cxn modelId="{9DD2A821-CBE8-4750-9D9C-DD1C56B1DD4E}" type="presOf" srcId="{9FA7A880-2DB2-477F-AFCA-3AA4DD1057DC}" destId="{483759AF-7CEE-4D1E-9F42-4147233E974F}" srcOrd="0" destOrd="0" presId="urn:microsoft.com/office/officeart/2005/8/layout/vList5"/>
    <dgm:cxn modelId="{A06D8E9B-31ED-4F9E-8D7A-0B30039F65A5}" srcId="{D805625F-4DFD-4FB2-BC5F-C3D6F9FE9376}" destId="{2341B3D2-780B-47D3-9535-D4F894C9BCE3}" srcOrd="3" destOrd="0" parTransId="{DB6A0B70-7234-4059-B8D2-94F2E0F949AD}" sibTransId="{7996CE54-0853-4752-B94F-6DE142285668}"/>
    <dgm:cxn modelId="{8C051888-1443-46A0-827C-674A9923FC69}" type="presOf" srcId="{74FFB050-BD25-4611-9336-EC77B540B523}" destId="{DB632178-906C-4975-BBA3-7339E177CE5E}" srcOrd="0" destOrd="0" presId="urn:microsoft.com/office/officeart/2005/8/layout/vList5"/>
    <dgm:cxn modelId="{CA9A75B3-A1AB-4B8F-A3E7-D41FC2498384}" type="presOf" srcId="{D92D47E5-544F-4B23-8D1B-0695AFBE8C01}" destId="{DB632178-906C-4975-BBA3-7339E177CE5E}" srcOrd="0" destOrd="2" presId="urn:microsoft.com/office/officeart/2005/8/layout/vList5"/>
    <dgm:cxn modelId="{F5287247-929B-4F0D-8312-147D1725FAEC}" type="presOf" srcId="{2341B3D2-780B-47D3-9535-D4F894C9BCE3}" destId="{DB632178-906C-4975-BBA3-7339E177CE5E}" srcOrd="0" destOrd="3" presId="urn:microsoft.com/office/officeart/2005/8/layout/vList5"/>
    <dgm:cxn modelId="{81EF95B7-440F-4D5E-9B62-394432FDC512}" type="presOf" srcId="{E4766B6E-BFDA-40C3-99A7-98C90EF3CA09}" destId="{483759AF-7CEE-4D1E-9F42-4147233E974F}" srcOrd="0" destOrd="1" presId="urn:microsoft.com/office/officeart/2005/8/layout/vList5"/>
    <dgm:cxn modelId="{0D5A2713-5133-406F-94DB-F7B85570C658}" srcId="{D805625F-4DFD-4FB2-BC5F-C3D6F9FE9376}" destId="{D92D47E5-544F-4B23-8D1B-0695AFBE8C01}" srcOrd="2" destOrd="0" parTransId="{F4F5FB99-B86A-4CA9-B610-CDB39ECBF858}" sibTransId="{63345088-EA06-463F-84D9-FA9CB01562F7}"/>
    <dgm:cxn modelId="{7C9F478E-B955-499B-A495-C18F6472BBAC}" type="presOf" srcId="{E4752D06-44AD-4502-92BE-A44E3080BF9A}" destId="{DB632178-906C-4975-BBA3-7339E177CE5E}" srcOrd="0" destOrd="1" presId="urn:microsoft.com/office/officeart/2005/8/layout/vList5"/>
    <dgm:cxn modelId="{75EA095C-CEF0-4555-9166-74D6F3E6B50D}" type="presOf" srcId="{21361233-BD58-4F1E-8FC3-CBD17D267669}" destId="{4F90B655-ABB1-45A4-AB79-B629102EEFDC}" srcOrd="0" destOrd="0" presId="urn:microsoft.com/office/officeart/2005/8/layout/vList5"/>
    <dgm:cxn modelId="{83703E70-D6BC-433D-808B-135170FB5D49}" type="presOf" srcId="{C9964B32-FB83-4963-8AB9-40E8A3C402A0}" destId="{483759AF-7CEE-4D1E-9F42-4147233E974F}" srcOrd="0" destOrd="2" presId="urn:microsoft.com/office/officeart/2005/8/layout/vList5"/>
    <dgm:cxn modelId="{0AC8F513-B034-4930-B550-B912661B3494}" srcId="{D805625F-4DFD-4FB2-BC5F-C3D6F9FE9376}" destId="{74FFB050-BD25-4611-9336-EC77B540B523}" srcOrd="0" destOrd="0" parTransId="{0DF1FDAA-F9D0-46C7-A76A-37F5EC0C032C}" sibTransId="{08FD3496-AF73-49E6-80D3-1F08624790FD}"/>
    <dgm:cxn modelId="{D29FAC84-47E8-411F-BEDD-3A3AA61AC9F7}" type="presOf" srcId="{41C42220-6ED7-48D6-BE4B-398B88A251FB}" destId="{F3268023-658B-4A77-B69D-C2B86119143B}" srcOrd="0" destOrd="0" presId="urn:microsoft.com/office/officeart/2005/8/layout/vList5"/>
    <dgm:cxn modelId="{F35A7ABA-F4D2-4AC7-A57D-FC6E75B210AF}" srcId="{41C42220-6ED7-48D6-BE4B-398B88A251FB}" destId="{9FA7A880-2DB2-477F-AFCA-3AA4DD1057DC}" srcOrd="0" destOrd="0" parTransId="{5370FD09-2045-4AB8-90AC-F89D1C399AF9}" sibTransId="{BE95D977-91B7-4592-A149-D81E8AA2A1E9}"/>
    <dgm:cxn modelId="{A1AF8EDC-77CA-4F8D-AFE4-34C81A422E5B}" srcId="{21361233-BD58-4F1E-8FC3-CBD17D267669}" destId="{D805625F-4DFD-4FB2-BC5F-C3D6F9FE9376}" srcOrd="1" destOrd="0" parTransId="{6FFD3AF5-33B6-4270-8933-92BEC4105689}" sibTransId="{AB00F809-5B76-4CF3-9737-F99ED870A8DD}"/>
    <dgm:cxn modelId="{0E76D918-8FA6-4BEE-BD4D-6CA680735CAF}" srcId="{41C42220-6ED7-48D6-BE4B-398B88A251FB}" destId="{E4766B6E-BFDA-40C3-99A7-98C90EF3CA09}" srcOrd="1" destOrd="0" parTransId="{3F47CB50-D8B1-4475-AC67-7AE573BEDB37}" sibTransId="{E51976B2-F436-4F67-B1AE-082D7F52CC98}"/>
    <dgm:cxn modelId="{2BAAD04A-B1BA-4B0E-A05E-108BCD1043A2}" srcId="{21361233-BD58-4F1E-8FC3-CBD17D267669}" destId="{41C42220-6ED7-48D6-BE4B-398B88A251FB}" srcOrd="0" destOrd="0" parTransId="{DDF513CE-D348-4709-914B-06285CC33FF4}" sibTransId="{3F80F489-43C9-46BC-AA0C-01CF5D0FF4FE}"/>
    <dgm:cxn modelId="{58A89268-5B0E-4472-81F9-B743C3D40DFC}" type="presParOf" srcId="{4F90B655-ABB1-45A4-AB79-B629102EEFDC}" destId="{299F83EC-F421-42F8-9F5E-287EE6B33CC0}" srcOrd="0" destOrd="0" presId="urn:microsoft.com/office/officeart/2005/8/layout/vList5"/>
    <dgm:cxn modelId="{8C741E7A-E5EE-4243-90F0-993649C7396D}" type="presParOf" srcId="{299F83EC-F421-42F8-9F5E-287EE6B33CC0}" destId="{F3268023-658B-4A77-B69D-C2B86119143B}" srcOrd="0" destOrd="0" presId="urn:microsoft.com/office/officeart/2005/8/layout/vList5"/>
    <dgm:cxn modelId="{404AF914-5E0A-4AD9-A25E-22A0A295721F}" type="presParOf" srcId="{299F83EC-F421-42F8-9F5E-287EE6B33CC0}" destId="{483759AF-7CEE-4D1E-9F42-4147233E974F}" srcOrd="1" destOrd="0" presId="urn:microsoft.com/office/officeart/2005/8/layout/vList5"/>
    <dgm:cxn modelId="{24BEE958-91A1-4805-9F9E-24DE0D83A3CF}" type="presParOf" srcId="{4F90B655-ABB1-45A4-AB79-B629102EEFDC}" destId="{1A80E157-7CFE-405F-99B3-7C19DD808CD2}" srcOrd="1" destOrd="0" presId="urn:microsoft.com/office/officeart/2005/8/layout/vList5"/>
    <dgm:cxn modelId="{AB201A85-D7DB-48A8-B800-7A8221AFD4BD}" type="presParOf" srcId="{4F90B655-ABB1-45A4-AB79-B629102EEFDC}" destId="{8FC48BD1-36B4-46DE-AE31-08561DFBCB7F}" srcOrd="2" destOrd="0" presId="urn:microsoft.com/office/officeart/2005/8/layout/vList5"/>
    <dgm:cxn modelId="{492C72EC-04F9-4C40-B0AB-738E428F4A77}" type="presParOf" srcId="{8FC48BD1-36B4-46DE-AE31-08561DFBCB7F}" destId="{FEC884EC-E056-4A48-B558-3F8D8BF3DA65}" srcOrd="0" destOrd="0" presId="urn:microsoft.com/office/officeart/2005/8/layout/vList5"/>
    <dgm:cxn modelId="{48F92615-F0A7-4585-B920-E0712D0ECD35}" type="presParOf" srcId="{8FC48BD1-36B4-46DE-AE31-08561DFBCB7F}" destId="{DB632178-906C-4975-BBA3-7339E177CE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1361233-BD58-4F1E-8FC3-CBD17D267669}" type="doc">
      <dgm:prSet loTypeId="urn:microsoft.com/office/officeart/2005/8/layout/vList5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C42220-6ED7-48D6-BE4B-398B88A251FB}">
      <dgm:prSet/>
      <dgm:spPr/>
      <dgm:t>
        <a:bodyPr/>
        <a:lstStyle/>
        <a:p>
          <a:pPr rtl="0"/>
          <a:r>
            <a:rPr lang="hu-HU" dirty="0" smtClean="0"/>
            <a:t>Kapacitások növelése</a:t>
          </a:r>
          <a:endParaRPr lang="en-US" dirty="0"/>
        </a:p>
      </dgm:t>
    </dgm:pt>
    <dgm:pt modelId="{DDF513CE-D348-4709-914B-06285CC33FF4}" type="parTrans" cxnId="{2BAAD04A-B1BA-4B0E-A05E-108BCD1043A2}">
      <dgm:prSet/>
      <dgm:spPr/>
      <dgm:t>
        <a:bodyPr/>
        <a:lstStyle/>
        <a:p>
          <a:endParaRPr lang="en-US"/>
        </a:p>
      </dgm:t>
    </dgm:pt>
    <dgm:pt modelId="{3F80F489-43C9-46BC-AA0C-01CF5D0FF4FE}" type="sibTrans" cxnId="{2BAAD04A-B1BA-4B0E-A05E-108BCD1043A2}">
      <dgm:prSet/>
      <dgm:spPr/>
      <dgm:t>
        <a:bodyPr/>
        <a:lstStyle/>
        <a:p>
          <a:endParaRPr lang="en-US"/>
        </a:p>
      </dgm:t>
    </dgm:pt>
    <dgm:pt modelId="{E4766B6E-BFDA-40C3-99A7-98C90EF3CA09}">
      <dgm:prSet/>
      <dgm:spPr/>
      <dgm:t>
        <a:bodyPr/>
        <a:lstStyle/>
        <a:p>
          <a:pPr rtl="0"/>
          <a:r>
            <a:rPr lang="hu-HU" dirty="0" smtClean="0"/>
            <a:t>Cseh Köztársaság</a:t>
          </a:r>
          <a:endParaRPr lang="en-US" dirty="0"/>
        </a:p>
      </dgm:t>
    </dgm:pt>
    <dgm:pt modelId="{3F47CB50-D8B1-4475-AC67-7AE573BEDB37}" type="parTrans" cxnId="{0E76D918-8FA6-4BEE-BD4D-6CA680735CAF}">
      <dgm:prSet/>
      <dgm:spPr/>
      <dgm:t>
        <a:bodyPr/>
        <a:lstStyle/>
        <a:p>
          <a:endParaRPr lang="en-US"/>
        </a:p>
      </dgm:t>
    </dgm:pt>
    <dgm:pt modelId="{E51976B2-F436-4F67-B1AE-082D7F52CC98}" type="sibTrans" cxnId="{0E76D918-8FA6-4BEE-BD4D-6CA680735CAF}">
      <dgm:prSet/>
      <dgm:spPr/>
      <dgm:t>
        <a:bodyPr/>
        <a:lstStyle/>
        <a:p>
          <a:endParaRPr lang="en-US"/>
        </a:p>
      </dgm:t>
    </dgm:pt>
    <dgm:pt modelId="{D805625F-4DFD-4FB2-BC5F-C3D6F9FE9376}">
      <dgm:prSet/>
      <dgm:spPr/>
      <dgm:t>
        <a:bodyPr/>
        <a:lstStyle/>
        <a:p>
          <a:pPr rtl="0"/>
          <a:r>
            <a:rPr lang="hu-HU" dirty="0" smtClean="0"/>
            <a:t>Minőség fejlesztése</a:t>
          </a:r>
          <a:endParaRPr lang="en-US" dirty="0"/>
        </a:p>
      </dgm:t>
    </dgm:pt>
    <dgm:pt modelId="{6FFD3AF5-33B6-4270-8933-92BEC4105689}" type="parTrans" cxnId="{A1AF8EDC-77CA-4F8D-AFE4-34C81A422E5B}">
      <dgm:prSet/>
      <dgm:spPr/>
      <dgm:t>
        <a:bodyPr/>
        <a:lstStyle/>
        <a:p>
          <a:endParaRPr lang="en-US"/>
        </a:p>
      </dgm:t>
    </dgm:pt>
    <dgm:pt modelId="{AB00F809-5B76-4CF3-9737-F99ED870A8DD}" type="sibTrans" cxnId="{A1AF8EDC-77CA-4F8D-AFE4-34C81A422E5B}">
      <dgm:prSet/>
      <dgm:spPr/>
      <dgm:t>
        <a:bodyPr/>
        <a:lstStyle/>
        <a:p>
          <a:endParaRPr lang="en-US"/>
        </a:p>
      </dgm:t>
    </dgm:pt>
    <dgm:pt modelId="{9FA7A880-2DB2-477F-AFCA-3AA4DD1057DC}">
      <dgm:prSet/>
      <dgm:spPr/>
      <dgm:t>
        <a:bodyPr/>
        <a:lstStyle/>
        <a:p>
          <a:pPr rtl="0"/>
          <a:r>
            <a:rPr lang="hu-HU" dirty="0" smtClean="0"/>
            <a:t>Lengyelország</a:t>
          </a:r>
          <a:endParaRPr lang="en-US" dirty="0"/>
        </a:p>
      </dgm:t>
    </dgm:pt>
    <dgm:pt modelId="{5370FD09-2045-4AB8-90AC-F89D1C399AF9}" type="parTrans" cxnId="{F35A7ABA-F4D2-4AC7-A57D-FC6E75B210AF}">
      <dgm:prSet/>
      <dgm:spPr/>
      <dgm:t>
        <a:bodyPr/>
        <a:lstStyle/>
        <a:p>
          <a:endParaRPr lang="en-US"/>
        </a:p>
      </dgm:t>
    </dgm:pt>
    <dgm:pt modelId="{BE95D977-91B7-4592-A149-D81E8AA2A1E9}" type="sibTrans" cxnId="{F35A7ABA-F4D2-4AC7-A57D-FC6E75B210AF}">
      <dgm:prSet/>
      <dgm:spPr/>
      <dgm:t>
        <a:bodyPr/>
        <a:lstStyle/>
        <a:p>
          <a:endParaRPr lang="en-US"/>
        </a:p>
      </dgm:t>
    </dgm:pt>
    <dgm:pt modelId="{74FFB050-BD25-4611-9336-EC77B540B523}">
      <dgm:prSet/>
      <dgm:spPr/>
      <dgm:t>
        <a:bodyPr/>
        <a:lstStyle/>
        <a:p>
          <a:pPr rtl="0"/>
          <a:r>
            <a:rPr lang="hu-HU" dirty="0" smtClean="0"/>
            <a:t>Szlovénia</a:t>
          </a:r>
          <a:endParaRPr lang="en-US" dirty="0"/>
        </a:p>
      </dgm:t>
    </dgm:pt>
    <dgm:pt modelId="{0DF1FDAA-F9D0-46C7-A76A-37F5EC0C032C}" type="parTrans" cxnId="{0AC8F513-B034-4930-B550-B912661B3494}">
      <dgm:prSet/>
      <dgm:spPr/>
      <dgm:t>
        <a:bodyPr/>
        <a:lstStyle/>
        <a:p>
          <a:endParaRPr lang="en-US"/>
        </a:p>
      </dgm:t>
    </dgm:pt>
    <dgm:pt modelId="{08FD3496-AF73-49E6-80D3-1F08624790FD}" type="sibTrans" cxnId="{0AC8F513-B034-4930-B550-B912661B3494}">
      <dgm:prSet/>
      <dgm:spPr/>
      <dgm:t>
        <a:bodyPr/>
        <a:lstStyle/>
        <a:p>
          <a:endParaRPr lang="en-US"/>
        </a:p>
      </dgm:t>
    </dgm:pt>
    <dgm:pt modelId="{B1FD1215-838A-4C72-841A-DC526A5617A6}">
      <dgm:prSet/>
      <dgm:spPr/>
      <dgm:t>
        <a:bodyPr/>
        <a:lstStyle/>
        <a:p>
          <a:pPr rtl="0"/>
          <a:r>
            <a:rPr lang="hu-HU" dirty="0" smtClean="0"/>
            <a:t>Észtország</a:t>
          </a:r>
          <a:endParaRPr lang="en-US" dirty="0"/>
        </a:p>
      </dgm:t>
    </dgm:pt>
    <dgm:pt modelId="{4598CC87-36A6-4CB8-AD4E-4EF8AAF29508}" type="parTrans" cxnId="{32FD0223-CB21-455C-A929-DE86C480CAEE}">
      <dgm:prSet/>
      <dgm:spPr/>
      <dgm:t>
        <a:bodyPr/>
        <a:lstStyle/>
        <a:p>
          <a:endParaRPr lang="en-US"/>
        </a:p>
      </dgm:t>
    </dgm:pt>
    <dgm:pt modelId="{E21925CF-3F74-4AB3-A419-C409BE865FE9}" type="sibTrans" cxnId="{32FD0223-CB21-455C-A929-DE86C480CAEE}">
      <dgm:prSet/>
      <dgm:spPr/>
      <dgm:t>
        <a:bodyPr/>
        <a:lstStyle/>
        <a:p>
          <a:endParaRPr lang="en-US"/>
        </a:p>
      </dgm:t>
    </dgm:pt>
    <dgm:pt modelId="{924D0123-1718-4518-8FBF-6529D847477E}">
      <dgm:prSet/>
      <dgm:spPr/>
      <dgm:t>
        <a:bodyPr/>
        <a:lstStyle/>
        <a:p>
          <a:pPr rtl="0"/>
          <a:r>
            <a:rPr lang="hu-HU" dirty="0" smtClean="0"/>
            <a:t>Olaszország</a:t>
          </a:r>
          <a:endParaRPr lang="en-US" dirty="0"/>
        </a:p>
      </dgm:t>
    </dgm:pt>
    <dgm:pt modelId="{7107B242-B927-4465-9AC5-B3E98CD22ABD}" type="parTrans" cxnId="{CFC7F07F-1BB9-4238-A244-770D5F40A6EF}">
      <dgm:prSet/>
      <dgm:spPr/>
      <dgm:t>
        <a:bodyPr/>
        <a:lstStyle/>
        <a:p>
          <a:endParaRPr lang="en-US"/>
        </a:p>
      </dgm:t>
    </dgm:pt>
    <dgm:pt modelId="{7F4D9166-9C58-4575-86F8-7347837D47AC}" type="sibTrans" cxnId="{CFC7F07F-1BB9-4238-A244-770D5F40A6EF}">
      <dgm:prSet/>
      <dgm:spPr/>
      <dgm:t>
        <a:bodyPr/>
        <a:lstStyle/>
        <a:p>
          <a:endParaRPr lang="en-US"/>
        </a:p>
      </dgm:t>
    </dgm:pt>
    <dgm:pt modelId="{E3D94D77-2C84-4AA7-A4EC-664DEF80D1F4}">
      <dgm:prSet/>
      <dgm:spPr/>
      <dgm:t>
        <a:bodyPr/>
        <a:lstStyle/>
        <a:p>
          <a:pPr rtl="0"/>
          <a:r>
            <a:rPr lang="hu-HU" dirty="0" smtClean="0"/>
            <a:t>Portugália</a:t>
          </a:r>
          <a:endParaRPr lang="en-US" dirty="0"/>
        </a:p>
      </dgm:t>
    </dgm:pt>
    <dgm:pt modelId="{56217F2A-37B2-4251-953C-E25B9477EB4E}" type="parTrans" cxnId="{6B333A94-8D5A-44DB-9A9E-653D5E291026}">
      <dgm:prSet/>
      <dgm:spPr/>
      <dgm:t>
        <a:bodyPr/>
        <a:lstStyle/>
        <a:p>
          <a:endParaRPr lang="en-US"/>
        </a:p>
      </dgm:t>
    </dgm:pt>
    <dgm:pt modelId="{8C5344CF-2208-4573-A82A-ED24FAD7DE82}" type="sibTrans" cxnId="{6B333A94-8D5A-44DB-9A9E-653D5E291026}">
      <dgm:prSet/>
      <dgm:spPr/>
      <dgm:t>
        <a:bodyPr/>
        <a:lstStyle/>
        <a:p>
          <a:endParaRPr lang="en-US"/>
        </a:p>
      </dgm:t>
    </dgm:pt>
    <dgm:pt modelId="{A6E06EAA-FDE2-4EC8-BCFB-93A9A80E822B}">
      <dgm:prSet/>
      <dgm:spPr/>
      <dgm:t>
        <a:bodyPr/>
        <a:lstStyle/>
        <a:p>
          <a:pPr rtl="0"/>
          <a:r>
            <a:rPr lang="hu-HU" dirty="0" smtClean="0"/>
            <a:t>Nagy-Britannia</a:t>
          </a:r>
          <a:endParaRPr lang="en-US" dirty="0"/>
        </a:p>
      </dgm:t>
    </dgm:pt>
    <dgm:pt modelId="{E0E844E6-0026-41AD-AC9E-E153AB71C577}" type="parTrans" cxnId="{346D44AA-149A-4E38-8C54-1086326D42F6}">
      <dgm:prSet/>
      <dgm:spPr/>
      <dgm:t>
        <a:bodyPr/>
        <a:lstStyle/>
        <a:p>
          <a:endParaRPr lang="en-US"/>
        </a:p>
      </dgm:t>
    </dgm:pt>
    <dgm:pt modelId="{F974C910-C297-4B17-A384-2925247C0122}" type="sibTrans" cxnId="{346D44AA-149A-4E38-8C54-1086326D42F6}">
      <dgm:prSet/>
      <dgm:spPr/>
      <dgm:t>
        <a:bodyPr/>
        <a:lstStyle/>
        <a:p>
          <a:endParaRPr lang="en-US"/>
        </a:p>
      </dgm:t>
    </dgm:pt>
    <dgm:pt modelId="{4F90B655-ABB1-45A4-AB79-B629102EEFDC}" type="pres">
      <dgm:prSet presAssocID="{21361233-BD58-4F1E-8FC3-CBD17D2676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9F83EC-F421-42F8-9F5E-287EE6B33CC0}" type="pres">
      <dgm:prSet presAssocID="{41C42220-6ED7-48D6-BE4B-398B88A251FB}" presName="linNode" presStyleCnt="0"/>
      <dgm:spPr/>
    </dgm:pt>
    <dgm:pt modelId="{F3268023-658B-4A77-B69D-C2B86119143B}" type="pres">
      <dgm:prSet presAssocID="{41C42220-6ED7-48D6-BE4B-398B88A251FB}" presName="parentText" presStyleLbl="node1" presStyleIdx="0" presStyleCnt="2" custScaleX="90663" custLinFactNeighborY="-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759AF-7CEE-4D1E-9F42-4147233E974F}" type="pres">
      <dgm:prSet presAssocID="{41C42220-6ED7-48D6-BE4B-398B88A251FB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80E157-7CFE-405F-99B3-7C19DD808CD2}" type="pres">
      <dgm:prSet presAssocID="{3F80F489-43C9-46BC-AA0C-01CF5D0FF4FE}" presName="sp" presStyleCnt="0"/>
      <dgm:spPr/>
    </dgm:pt>
    <dgm:pt modelId="{8FC48BD1-36B4-46DE-AE31-08561DFBCB7F}" type="pres">
      <dgm:prSet presAssocID="{D805625F-4DFD-4FB2-BC5F-C3D6F9FE9376}" presName="linNode" presStyleCnt="0"/>
      <dgm:spPr/>
    </dgm:pt>
    <dgm:pt modelId="{FEC884EC-E056-4A48-B558-3F8D8BF3DA65}" type="pres">
      <dgm:prSet presAssocID="{D805625F-4DFD-4FB2-BC5F-C3D6F9FE9376}" presName="parentText" presStyleLbl="node1" presStyleIdx="1" presStyleCnt="2" custScaleX="906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32178-906C-4975-BBA3-7339E177CE5E}" type="pres">
      <dgm:prSet presAssocID="{D805625F-4DFD-4FB2-BC5F-C3D6F9FE9376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DE28D6-6155-43B9-B1F1-96D5D1BE920A}" type="presOf" srcId="{41C42220-6ED7-48D6-BE4B-398B88A251FB}" destId="{F3268023-658B-4A77-B69D-C2B86119143B}" srcOrd="0" destOrd="0" presId="urn:microsoft.com/office/officeart/2005/8/layout/vList5"/>
    <dgm:cxn modelId="{E655D24E-DAD4-4CD4-91E7-1D605C0E285F}" type="presOf" srcId="{924D0123-1718-4518-8FBF-6529D847477E}" destId="{DB632178-906C-4975-BBA3-7339E177CE5E}" srcOrd="0" destOrd="2" presId="urn:microsoft.com/office/officeart/2005/8/layout/vList5"/>
    <dgm:cxn modelId="{346D44AA-149A-4E38-8C54-1086326D42F6}" srcId="{D805625F-4DFD-4FB2-BC5F-C3D6F9FE9376}" destId="{A6E06EAA-FDE2-4EC8-BCFB-93A9A80E822B}" srcOrd="4" destOrd="0" parTransId="{E0E844E6-0026-41AD-AC9E-E153AB71C577}" sibTransId="{F974C910-C297-4B17-A384-2925247C0122}"/>
    <dgm:cxn modelId="{064F7973-30F5-4573-9DB7-BE9CE7434E89}" type="presOf" srcId="{21361233-BD58-4F1E-8FC3-CBD17D267669}" destId="{4F90B655-ABB1-45A4-AB79-B629102EEFDC}" srcOrd="0" destOrd="0" presId="urn:microsoft.com/office/officeart/2005/8/layout/vList5"/>
    <dgm:cxn modelId="{3AEBEAB8-D4AD-4FF3-B614-872774CAE610}" type="presOf" srcId="{E4766B6E-BFDA-40C3-99A7-98C90EF3CA09}" destId="{483759AF-7CEE-4D1E-9F42-4147233E974F}" srcOrd="0" destOrd="1" presId="urn:microsoft.com/office/officeart/2005/8/layout/vList5"/>
    <dgm:cxn modelId="{00548FE6-FC01-4EB3-B11D-3C3D49B700A8}" type="presOf" srcId="{A6E06EAA-FDE2-4EC8-BCFB-93A9A80E822B}" destId="{DB632178-906C-4975-BBA3-7339E177CE5E}" srcOrd="0" destOrd="4" presId="urn:microsoft.com/office/officeart/2005/8/layout/vList5"/>
    <dgm:cxn modelId="{AAB751FE-A79D-4992-AB4C-160F36436F16}" type="presOf" srcId="{9FA7A880-2DB2-477F-AFCA-3AA4DD1057DC}" destId="{483759AF-7CEE-4D1E-9F42-4147233E974F}" srcOrd="0" destOrd="0" presId="urn:microsoft.com/office/officeart/2005/8/layout/vList5"/>
    <dgm:cxn modelId="{6B333A94-8D5A-44DB-9A9E-653D5E291026}" srcId="{D805625F-4DFD-4FB2-BC5F-C3D6F9FE9376}" destId="{E3D94D77-2C84-4AA7-A4EC-664DEF80D1F4}" srcOrd="3" destOrd="0" parTransId="{56217F2A-37B2-4251-953C-E25B9477EB4E}" sibTransId="{8C5344CF-2208-4573-A82A-ED24FAD7DE82}"/>
    <dgm:cxn modelId="{2CF93F45-B5E4-4266-A8A3-85A121E547A5}" type="presOf" srcId="{74FFB050-BD25-4611-9336-EC77B540B523}" destId="{DB632178-906C-4975-BBA3-7339E177CE5E}" srcOrd="0" destOrd="0" presId="urn:microsoft.com/office/officeart/2005/8/layout/vList5"/>
    <dgm:cxn modelId="{0AC8F513-B034-4930-B550-B912661B3494}" srcId="{D805625F-4DFD-4FB2-BC5F-C3D6F9FE9376}" destId="{74FFB050-BD25-4611-9336-EC77B540B523}" srcOrd="0" destOrd="0" parTransId="{0DF1FDAA-F9D0-46C7-A76A-37F5EC0C032C}" sibTransId="{08FD3496-AF73-49E6-80D3-1F08624790FD}"/>
    <dgm:cxn modelId="{CFC7F07F-1BB9-4238-A244-770D5F40A6EF}" srcId="{D805625F-4DFD-4FB2-BC5F-C3D6F9FE9376}" destId="{924D0123-1718-4518-8FBF-6529D847477E}" srcOrd="2" destOrd="0" parTransId="{7107B242-B927-4465-9AC5-B3E98CD22ABD}" sibTransId="{7F4D9166-9C58-4575-86F8-7347837D47AC}"/>
    <dgm:cxn modelId="{10D6C6DA-5E93-4851-A57C-25F8DABEB7CD}" type="presOf" srcId="{B1FD1215-838A-4C72-841A-DC526A5617A6}" destId="{DB632178-906C-4975-BBA3-7339E177CE5E}" srcOrd="0" destOrd="1" presId="urn:microsoft.com/office/officeart/2005/8/layout/vList5"/>
    <dgm:cxn modelId="{F35A7ABA-F4D2-4AC7-A57D-FC6E75B210AF}" srcId="{41C42220-6ED7-48D6-BE4B-398B88A251FB}" destId="{9FA7A880-2DB2-477F-AFCA-3AA4DD1057DC}" srcOrd="0" destOrd="0" parTransId="{5370FD09-2045-4AB8-90AC-F89D1C399AF9}" sibTransId="{BE95D977-91B7-4592-A149-D81E8AA2A1E9}"/>
    <dgm:cxn modelId="{A1AF8EDC-77CA-4F8D-AFE4-34C81A422E5B}" srcId="{21361233-BD58-4F1E-8FC3-CBD17D267669}" destId="{D805625F-4DFD-4FB2-BC5F-C3D6F9FE9376}" srcOrd="1" destOrd="0" parTransId="{6FFD3AF5-33B6-4270-8933-92BEC4105689}" sibTransId="{AB00F809-5B76-4CF3-9737-F99ED870A8DD}"/>
    <dgm:cxn modelId="{A788E9DB-CECA-423D-8AC6-7FB5A77212E7}" type="presOf" srcId="{D805625F-4DFD-4FB2-BC5F-C3D6F9FE9376}" destId="{FEC884EC-E056-4A48-B558-3F8D8BF3DA65}" srcOrd="0" destOrd="0" presId="urn:microsoft.com/office/officeart/2005/8/layout/vList5"/>
    <dgm:cxn modelId="{0E76D918-8FA6-4BEE-BD4D-6CA680735CAF}" srcId="{41C42220-6ED7-48D6-BE4B-398B88A251FB}" destId="{E4766B6E-BFDA-40C3-99A7-98C90EF3CA09}" srcOrd="1" destOrd="0" parTransId="{3F47CB50-D8B1-4475-AC67-7AE573BEDB37}" sibTransId="{E51976B2-F436-4F67-B1AE-082D7F52CC98}"/>
    <dgm:cxn modelId="{2BAAD04A-B1BA-4B0E-A05E-108BCD1043A2}" srcId="{21361233-BD58-4F1E-8FC3-CBD17D267669}" destId="{41C42220-6ED7-48D6-BE4B-398B88A251FB}" srcOrd="0" destOrd="0" parTransId="{DDF513CE-D348-4709-914B-06285CC33FF4}" sibTransId="{3F80F489-43C9-46BC-AA0C-01CF5D0FF4FE}"/>
    <dgm:cxn modelId="{32FD0223-CB21-455C-A929-DE86C480CAEE}" srcId="{D805625F-4DFD-4FB2-BC5F-C3D6F9FE9376}" destId="{B1FD1215-838A-4C72-841A-DC526A5617A6}" srcOrd="1" destOrd="0" parTransId="{4598CC87-36A6-4CB8-AD4E-4EF8AAF29508}" sibTransId="{E21925CF-3F74-4AB3-A419-C409BE865FE9}"/>
    <dgm:cxn modelId="{BBCF3E11-CE1E-4552-9318-60A8C3BF5D87}" type="presOf" srcId="{E3D94D77-2C84-4AA7-A4EC-664DEF80D1F4}" destId="{DB632178-906C-4975-BBA3-7339E177CE5E}" srcOrd="0" destOrd="3" presId="urn:microsoft.com/office/officeart/2005/8/layout/vList5"/>
    <dgm:cxn modelId="{803F84A1-0D5F-4E6A-AF22-661B6EDCDA24}" type="presParOf" srcId="{4F90B655-ABB1-45A4-AB79-B629102EEFDC}" destId="{299F83EC-F421-42F8-9F5E-287EE6B33CC0}" srcOrd="0" destOrd="0" presId="urn:microsoft.com/office/officeart/2005/8/layout/vList5"/>
    <dgm:cxn modelId="{C5ADBED5-9885-49F7-B5C2-0DD01997074C}" type="presParOf" srcId="{299F83EC-F421-42F8-9F5E-287EE6B33CC0}" destId="{F3268023-658B-4A77-B69D-C2B86119143B}" srcOrd="0" destOrd="0" presId="urn:microsoft.com/office/officeart/2005/8/layout/vList5"/>
    <dgm:cxn modelId="{7CF79245-675A-42B2-B6A8-4D6DE927488A}" type="presParOf" srcId="{299F83EC-F421-42F8-9F5E-287EE6B33CC0}" destId="{483759AF-7CEE-4D1E-9F42-4147233E974F}" srcOrd="1" destOrd="0" presId="urn:microsoft.com/office/officeart/2005/8/layout/vList5"/>
    <dgm:cxn modelId="{DC751ABB-12F6-4BF4-8642-5B9F5463FE01}" type="presParOf" srcId="{4F90B655-ABB1-45A4-AB79-B629102EEFDC}" destId="{1A80E157-7CFE-405F-99B3-7C19DD808CD2}" srcOrd="1" destOrd="0" presId="urn:microsoft.com/office/officeart/2005/8/layout/vList5"/>
    <dgm:cxn modelId="{7B9A0278-011C-4BDC-942C-448E30391DC9}" type="presParOf" srcId="{4F90B655-ABB1-45A4-AB79-B629102EEFDC}" destId="{8FC48BD1-36B4-46DE-AE31-08561DFBCB7F}" srcOrd="2" destOrd="0" presId="urn:microsoft.com/office/officeart/2005/8/layout/vList5"/>
    <dgm:cxn modelId="{51B08DDC-353E-4242-9CBF-CEBCFCDFC537}" type="presParOf" srcId="{8FC48BD1-36B4-46DE-AE31-08561DFBCB7F}" destId="{FEC884EC-E056-4A48-B558-3F8D8BF3DA65}" srcOrd="0" destOrd="0" presId="urn:microsoft.com/office/officeart/2005/8/layout/vList5"/>
    <dgm:cxn modelId="{4C8DC619-6B0F-49FD-AA0E-8E4B09DFFD3B}" type="presParOf" srcId="{8FC48BD1-36B4-46DE-AE31-08561DFBCB7F}" destId="{DB632178-906C-4975-BBA3-7339E177CE5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20658C-5469-4F4A-B5FF-4B26EB3BCF3E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03E57F2-822E-4322-AB1B-AAFE3159701D}">
      <dgm:prSet/>
      <dgm:spPr/>
      <dgm:t>
        <a:bodyPr/>
        <a:lstStyle/>
        <a:p>
          <a:pPr rtl="0"/>
          <a:r>
            <a:rPr lang="en-US" i="1" dirty="0" smtClean="0"/>
            <a:t>Ex ante</a:t>
          </a:r>
          <a:r>
            <a:rPr lang="en-US" dirty="0" smtClean="0"/>
            <a:t> </a:t>
          </a:r>
          <a:r>
            <a:rPr lang="hu-HU" dirty="0" smtClean="0"/>
            <a:t>értékelés</a:t>
          </a:r>
          <a:endParaRPr lang="en-US" dirty="0"/>
        </a:p>
      </dgm:t>
    </dgm:pt>
    <dgm:pt modelId="{EE0C1555-A18F-4B78-B036-74380C80A14A}" type="parTrans" cxnId="{A504E67B-0B6F-490A-BD12-C00C9429F721}">
      <dgm:prSet/>
      <dgm:spPr/>
      <dgm:t>
        <a:bodyPr/>
        <a:lstStyle/>
        <a:p>
          <a:endParaRPr lang="en-US"/>
        </a:p>
      </dgm:t>
    </dgm:pt>
    <dgm:pt modelId="{58E6C7FF-56F2-4158-BE88-48BF7E336E7B}" type="sibTrans" cxnId="{A504E67B-0B6F-490A-BD12-C00C9429F721}">
      <dgm:prSet/>
      <dgm:spPr/>
      <dgm:t>
        <a:bodyPr/>
        <a:lstStyle/>
        <a:p>
          <a:endParaRPr lang="en-US"/>
        </a:p>
      </dgm:t>
    </dgm:pt>
    <dgm:pt modelId="{5C5CF49C-1F86-4E9D-92AA-683E2ADE9E90}">
      <dgm:prSet/>
      <dgm:spPr/>
      <dgm:t>
        <a:bodyPr/>
        <a:lstStyle/>
        <a:p>
          <a:pPr rtl="0"/>
          <a:r>
            <a:rPr lang="hu-HU" dirty="0" smtClean="0"/>
            <a:t>Projektterveket értékel</a:t>
          </a:r>
          <a:endParaRPr lang="en-US" dirty="0"/>
        </a:p>
      </dgm:t>
    </dgm:pt>
    <dgm:pt modelId="{A5F2DBE6-4C0A-4C03-9619-7B4DAFF84278}" type="parTrans" cxnId="{3A443A4E-9162-4E6C-AD32-00B4E7A4BFD3}">
      <dgm:prSet/>
      <dgm:spPr/>
      <dgm:t>
        <a:bodyPr/>
        <a:lstStyle/>
        <a:p>
          <a:endParaRPr lang="en-US"/>
        </a:p>
      </dgm:t>
    </dgm:pt>
    <dgm:pt modelId="{653036CF-8AAA-486C-BB2F-8A068185C85A}" type="sibTrans" cxnId="{3A443A4E-9162-4E6C-AD32-00B4E7A4BFD3}">
      <dgm:prSet/>
      <dgm:spPr/>
      <dgm:t>
        <a:bodyPr/>
        <a:lstStyle/>
        <a:p>
          <a:endParaRPr lang="en-US"/>
        </a:p>
      </dgm:t>
    </dgm:pt>
    <dgm:pt modelId="{E90C44D3-B993-4C48-B4C1-D2EFE2CC8C45}">
      <dgm:prSet/>
      <dgm:spPr/>
      <dgm:t>
        <a:bodyPr/>
        <a:lstStyle/>
        <a:p>
          <a:pPr rtl="0"/>
          <a:r>
            <a:rPr lang="hu-HU" dirty="0" smtClean="0"/>
            <a:t>Általában kizárólag szakmai lektorálás alapján</a:t>
          </a:r>
          <a:endParaRPr lang="en-US" dirty="0"/>
        </a:p>
      </dgm:t>
    </dgm:pt>
    <dgm:pt modelId="{7D9AB3D5-7B9C-4FA4-A86E-F748858EC118}" type="parTrans" cxnId="{6BEA155E-EEEF-480F-9760-C8828F1442B5}">
      <dgm:prSet/>
      <dgm:spPr/>
      <dgm:t>
        <a:bodyPr/>
        <a:lstStyle/>
        <a:p>
          <a:endParaRPr lang="en-US"/>
        </a:p>
      </dgm:t>
    </dgm:pt>
    <dgm:pt modelId="{D403056B-9F11-4870-8536-ECCC6C631E79}" type="sibTrans" cxnId="{6BEA155E-EEEF-480F-9760-C8828F1442B5}">
      <dgm:prSet/>
      <dgm:spPr/>
      <dgm:t>
        <a:bodyPr/>
        <a:lstStyle/>
        <a:p>
          <a:endParaRPr lang="en-US"/>
        </a:p>
      </dgm:t>
    </dgm:pt>
    <dgm:pt modelId="{CB803656-1676-4FB7-83DF-1920D9BEB9C9}">
      <dgm:prSet/>
      <dgm:spPr/>
      <dgm:t>
        <a:bodyPr/>
        <a:lstStyle/>
        <a:p>
          <a:pPr rtl="0"/>
          <a:r>
            <a:rPr lang="hu-HU" dirty="0" smtClean="0"/>
            <a:t>Bibilometrikát a pályázók CV-jének értékelésekor alkalmaznak</a:t>
          </a:r>
          <a:endParaRPr lang="en-US" dirty="0"/>
        </a:p>
      </dgm:t>
    </dgm:pt>
    <dgm:pt modelId="{2D836691-79AC-43FA-87ED-7CEE80489490}" type="parTrans" cxnId="{3F418001-AA44-4AAF-96FA-677E5E4DB1EA}">
      <dgm:prSet/>
      <dgm:spPr/>
      <dgm:t>
        <a:bodyPr/>
        <a:lstStyle/>
        <a:p>
          <a:endParaRPr lang="en-US"/>
        </a:p>
      </dgm:t>
    </dgm:pt>
    <dgm:pt modelId="{ED1CEAD4-7E59-404B-B303-0237C96F3EDB}" type="sibTrans" cxnId="{3F418001-AA44-4AAF-96FA-677E5E4DB1EA}">
      <dgm:prSet/>
      <dgm:spPr/>
      <dgm:t>
        <a:bodyPr/>
        <a:lstStyle/>
        <a:p>
          <a:endParaRPr lang="en-US"/>
        </a:p>
      </dgm:t>
    </dgm:pt>
    <dgm:pt modelId="{ED7A4938-9D5B-446A-8CBA-E491B10B76AC}">
      <dgm:prSet/>
      <dgm:spPr/>
      <dgm:t>
        <a:bodyPr/>
        <a:lstStyle/>
        <a:p>
          <a:pPr rtl="0"/>
          <a:r>
            <a:rPr lang="en-US" i="1" dirty="0" smtClean="0"/>
            <a:t>Ex post</a:t>
          </a:r>
          <a:r>
            <a:rPr lang="en-US" dirty="0" smtClean="0"/>
            <a:t> </a:t>
          </a:r>
          <a:r>
            <a:rPr lang="hu-HU" dirty="0" smtClean="0"/>
            <a:t>értékelés</a:t>
          </a:r>
          <a:endParaRPr lang="en-US" dirty="0"/>
        </a:p>
      </dgm:t>
    </dgm:pt>
    <dgm:pt modelId="{F0A12709-9414-4A21-ACA3-714BDA721B85}" type="parTrans" cxnId="{298CA689-D319-4CF9-9DF4-2855B0401A0B}">
      <dgm:prSet/>
      <dgm:spPr/>
      <dgm:t>
        <a:bodyPr/>
        <a:lstStyle/>
        <a:p>
          <a:endParaRPr lang="en-US"/>
        </a:p>
      </dgm:t>
    </dgm:pt>
    <dgm:pt modelId="{46B6581D-B216-4E0A-80E0-3456BEE0F89A}" type="sibTrans" cxnId="{298CA689-D319-4CF9-9DF4-2855B0401A0B}">
      <dgm:prSet/>
      <dgm:spPr/>
      <dgm:t>
        <a:bodyPr/>
        <a:lstStyle/>
        <a:p>
          <a:endParaRPr lang="en-US"/>
        </a:p>
      </dgm:t>
    </dgm:pt>
    <dgm:pt modelId="{E4816452-9942-4904-8385-3C84AED6039B}">
      <dgm:prSet/>
      <dgm:spPr/>
      <dgm:t>
        <a:bodyPr/>
        <a:lstStyle/>
        <a:p>
          <a:pPr rtl="0"/>
          <a:r>
            <a:rPr lang="hu-HU" dirty="0" smtClean="0"/>
            <a:t>Kutatási eredményeket értékel</a:t>
          </a:r>
          <a:br>
            <a:rPr lang="hu-HU" dirty="0" smtClean="0"/>
          </a:br>
          <a:r>
            <a:rPr lang="hu-HU" i="1" dirty="0" smtClean="0"/>
            <a:t>publikációk, szabadalmak,</a:t>
          </a:r>
          <a:r>
            <a:rPr lang="en-US" i="1" dirty="0" smtClean="0"/>
            <a:t> </a:t>
          </a:r>
          <a:r>
            <a:rPr lang="hu-HU" i="1" dirty="0" smtClean="0"/>
            <a:t>s</a:t>
          </a:r>
          <a:r>
            <a:rPr lang="en-US" i="1" dirty="0" smtClean="0"/>
            <a:t>pin </a:t>
          </a:r>
          <a:r>
            <a:rPr lang="hu-HU" i="1" dirty="0" smtClean="0"/>
            <a:t>offok</a:t>
          </a:r>
          <a:endParaRPr lang="en-US" i="1" dirty="0"/>
        </a:p>
      </dgm:t>
    </dgm:pt>
    <dgm:pt modelId="{90486809-EC75-40F3-B94A-97737288C9D6}" type="parTrans" cxnId="{24439E3B-E265-4405-9980-22F774AC5F91}">
      <dgm:prSet/>
      <dgm:spPr/>
      <dgm:t>
        <a:bodyPr/>
        <a:lstStyle/>
        <a:p>
          <a:endParaRPr lang="en-US"/>
        </a:p>
      </dgm:t>
    </dgm:pt>
    <dgm:pt modelId="{E6D0A8E9-C9E2-41CD-BA47-D8071150D2A8}" type="sibTrans" cxnId="{24439E3B-E265-4405-9980-22F774AC5F91}">
      <dgm:prSet/>
      <dgm:spPr/>
      <dgm:t>
        <a:bodyPr/>
        <a:lstStyle/>
        <a:p>
          <a:endParaRPr lang="en-US"/>
        </a:p>
      </dgm:t>
    </dgm:pt>
    <dgm:pt modelId="{1D34FF8D-8A07-4FF5-9EED-17169C966F3F}">
      <dgm:prSet/>
      <dgm:spPr/>
      <dgm:t>
        <a:bodyPr/>
        <a:lstStyle/>
        <a:p>
          <a:pPr rtl="0"/>
          <a:r>
            <a:rPr lang="hu-HU" dirty="0" smtClean="0"/>
            <a:t>Lehet szakmai lektorálás alapú </a:t>
          </a:r>
          <a:r>
            <a:rPr lang="en-US" dirty="0" smtClean="0"/>
            <a:t> (</a:t>
          </a:r>
          <a:r>
            <a:rPr lang="hu-HU" dirty="0" smtClean="0"/>
            <a:t>pl.</a:t>
          </a:r>
          <a:r>
            <a:rPr lang="en-US" dirty="0" smtClean="0"/>
            <a:t> </a:t>
          </a:r>
          <a:r>
            <a:rPr lang="en-US" dirty="0" smtClean="0"/>
            <a:t>REF 2014 UK)</a:t>
          </a:r>
          <a:endParaRPr lang="en-US" dirty="0"/>
        </a:p>
      </dgm:t>
    </dgm:pt>
    <dgm:pt modelId="{8A9019BA-6AA0-4CB6-9063-D24C96F46511}" type="parTrans" cxnId="{E17E1A0D-DF45-4F8C-BB95-EF24F6512E53}">
      <dgm:prSet/>
      <dgm:spPr/>
      <dgm:t>
        <a:bodyPr/>
        <a:lstStyle/>
        <a:p>
          <a:endParaRPr lang="en-US"/>
        </a:p>
      </dgm:t>
    </dgm:pt>
    <dgm:pt modelId="{3D52AE7F-5968-4DC2-8888-95285C3BAA46}" type="sibTrans" cxnId="{E17E1A0D-DF45-4F8C-BB95-EF24F6512E53}">
      <dgm:prSet/>
      <dgm:spPr/>
      <dgm:t>
        <a:bodyPr/>
        <a:lstStyle/>
        <a:p>
          <a:endParaRPr lang="en-US"/>
        </a:p>
      </dgm:t>
    </dgm:pt>
    <dgm:pt modelId="{67613782-CED7-4F32-A2EE-E0DA5ADBC74F}">
      <dgm:prSet/>
      <dgm:spPr/>
      <dgm:t>
        <a:bodyPr/>
        <a:lstStyle/>
        <a:p>
          <a:pPr rtl="0"/>
          <a:r>
            <a:rPr lang="hu-HU" b="1" dirty="0" smtClean="0"/>
            <a:t>Kompetitív finanszírozásra jellemző</a:t>
          </a:r>
          <a:endParaRPr lang="en-US" b="1" dirty="0"/>
        </a:p>
      </dgm:t>
    </dgm:pt>
    <dgm:pt modelId="{ED653E15-B2E7-4AFB-878F-E336973FCF06}" type="parTrans" cxnId="{EB214A8E-C168-416B-B780-E66D06E1D430}">
      <dgm:prSet/>
      <dgm:spPr/>
      <dgm:t>
        <a:bodyPr/>
        <a:lstStyle/>
        <a:p>
          <a:endParaRPr lang="en-US"/>
        </a:p>
      </dgm:t>
    </dgm:pt>
    <dgm:pt modelId="{821916A2-1F61-4671-AA6B-5F3E69397BA0}" type="sibTrans" cxnId="{EB214A8E-C168-416B-B780-E66D06E1D430}">
      <dgm:prSet/>
      <dgm:spPr/>
      <dgm:t>
        <a:bodyPr/>
        <a:lstStyle/>
        <a:p>
          <a:endParaRPr lang="en-US"/>
        </a:p>
      </dgm:t>
    </dgm:pt>
    <dgm:pt modelId="{6FC2D1E3-9FB7-4F02-8C34-43DE43300531}">
      <dgm:prSet/>
      <dgm:spPr/>
      <dgm:t>
        <a:bodyPr/>
        <a:lstStyle/>
        <a:p>
          <a:pPr rtl="0"/>
          <a:r>
            <a:rPr lang="hu-HU" b="1" dirty="0" smtClean="0"/>
            <a:t>Kompetitív blokkfinanszírozásra jellemző</a:t>
          </a:r>
          <a:endParaRPr lang="en-US" b="1" dirty="0"/>
        </a:p>
      </dgm:t>
    </dgm:pt>
    <dgm:pt modelId="{434CCD3F-11A3-4815-89F6-20EBF74F41C8}" type="parTrans" cxnId="{E206FF90-EF05-4761-A4EB-46CCE1517060}">
      <dgm:prSet/>
      <dgm:spPr/>
      <dgm:t>
        <a:bodyPr/>
        <a:lstStyle/>
        <a:p>
          <a:endParaRPr lang="en-US"/>
        </a:p>
      </dgm:t>
    </dgm:pt>
    <dgm:pt modelId="{18199AFF-85C1-4BF4-9852-6A77A6D85850}" type="sibTrans" cxnId="{E206FF90-EF05-4761-A4EB-46CCE1517060}">
      <dgm:prSet/>
      <dgm:spPr/>
      <dgm:t>
        <a:bodyPr/>
        <a:lstStyle/>
        <a:p>
          <a:endParaRPr lang="en-US"/>
        </a:p>
      </dgm:t>
    </dgm:pt>
    <dgm:pt modelId="{529F9AFE-A02C-4E4D-BED1-C8DD1AF4D09C}">
      <dgm:prSet/>
      <dgm:spPr/>
      <dgm:t>
        <a:bodyPr/>
        <a:lstStyle/>
        <a:p>
          <a:pPr rtl="0"/>
          <a:endParaRPr lang="en-US" b="1" dirty="0"/>
        </a:p>
      </dgm:t>
    </dgm:pt>
    <dgm:pt modelId="{87CE2B0A-9CAD-458F-BC85-CDF2BAC80A65}" type="parTrans" cxnId="{015CEAD7-B7FF-4509-A7E9-AA1EAB50F591}">
      <dgm:prSet/>
      <dgm:spPr/>
      <dgm:t>
        <a:bodyPr/>
        <a:lstStyle/>
        <a:p>
          <a:endParaRPr lang="en-US"/>
        </a:p>
      </dgm:t>
    </dgm:pt>
    <dgm:pt modelId="{84045E3E-1AE3-42F0-8CB3-247512E6C78F}" type="sibTrans" cxnId="{015CEAD7-B7FF-4509-A7E9-AA1EAB50F591}">
      <dgm:prSet/>
      <dgm:spPr/>
      <dgm:t>
        <a:bodyPr/>
        <a:lstStyle/>
        <a:p>
          <a:endParaRPr lang="en-US"/>
        </a:p>
      </dgm:t>
    </dgm:pt>
    <dgm:pt modelId="{8D356C79-6CE8-43FC-85F6-DF34ED896078}">
      <dgm:prSet/>
      <dgm:spPr/>
      <dgm:t>
        <a:bodyPr/>
        <a:lstStyle/>
        <a:p>
          <a:pPr rtl="0"/>
          <a:endParaRPr lang="en-US" b="1" dirty="0"/>
        </a:p>
      </dgm:t>
    </dgm:pt>
    <dgm:pt modelId="{890ED1CB-44D0-4DC0-9A28-E7900969F3D3}" type="parTrans" cxnId="{EB0E8082-7293-4950-A9B2-DDF738869BEE}">
      <dgm:prSet/>
      <dgm:spPr/>
      <dgm:t>
        <a:bodyPr/>
        <a:lstStyle/>
        <a:p>
          <a:endParaRPr lang="en-US"/>
        </a:p>
      </dgm:t>
    </dgm:pt>
    <dgm:pt modelId="{FB2A9467-B6A2-4BB9-957B-3A5D91A169F4}" type="sibTrans" cxnId="{EB0E8082-7293-4950-A9B2-DDF738869BEE}">
      <dgm:prSet/>
      <dgm:spPr/>
      <dgm:t>
        <a:bodyPr/>
        <a:lstStyle/>
        <a:p>
          <a:endParaRPr lang="en-US"/>
        </a:p>
      </dgm:t>
    </dgm:pt>
    <dgm:pt modelId="{9FDC631B-27FB-4FEB-A340-7279096E4861}">
      <dgm:prSet/>
      <dgm:spPr/>
      <dgm:t>
        <a:bodyPr/>
        <a:lstStyle/>
        <a:p>
          <a:pPr rtl="0"/>
          <a:r>
            <a:rPr lang="hu-HU" dirty="0" smtClean="0"/>
            <a:t>Lehet bibiliometrika alapú</a:t>
          </a:r>
          <a:r>
            <a:rPr lang="en-US" dirty="0" smtClean="0"/>
            <a:t> (</a:t>
          </a:r>
          <a:r>
            <a:rPr lang="hu-HU" dirty="0" smtClean="0"/>
            <a:t>pl. Lengyelország</a:t>
          </a:r>
          <a:r>
            <a:rPr lang="en-US" dirty="0" smtClean="0"/>
            <a:t>)</a:t>
          </a:r>
          <a:endParaRPr lang="en-US" dirty="0"/>
        </a:p>
      </dgm:t>
    </dgm:pt>
    <dgm:pt modelId="{F7B045B9-E865-4B4A-8863-90B2ECEAD369}" type="parTrans" cxnId="{4000271A-A1A9-45DD-B344-797E840B3110}">
      <dgm:prSet/>
      <dgm:spPr/>
      <dgm:t>
        <a:bodyPr/>
        <a:lstStyle/>
        <a:p>
          <a:endParaRPr lang="en-US"/>
        </a:p>
      </dgm:t>
    </dgm:pt>
    <dgm:pt modelId="{273D2A4F-B622-408B-8EDA-286314FB3536}" type="sibTrans" cxnId="{4000271A-A1A9-45DD-B344-797E840B3110}">
      <dgm:prSet/>
      <dgm:spPr/>
      <dgm:t>
        <a:bodyPr/>
        <a:lstStyle/>
        <a:p>
          <a:endParaRPr lang="en-US"/>
        </a:p>
      </dgm:t>
    </dgm:pt>
    <dgm:pt modelId="{2923D4A0-4AC2-4805-AA04-8185C633DAAF}">
      <dgm:prSet/>
      <dgm:spPr/>
      <dgm:t>
        <a:bodyPr/>
        <a:lstStyle/>
        <a:p>
          <a:pPr rtl="0"/>
          <a:r>
            <a:rPr lang="hu-HU" dirty="0" smtClean="0"/>
            <a:t>Lehet </a:t>
          </a:r>
          <a:r>
            <a:rPr lang="en-US" u="sng" dirty="0" smtClean="0"/>
            <a:t>h</a:t>
          </a:r>
          <a:r>
            <a:rPr lang="hu-HU" u="sng" dirty="0" smtClean="0"/>
            <a:t>i</a:t>
          </a:r>
          <a:r>
            <a:rPr lang="en-US" u="sng" dirty="0" err="1" smtClean="0"/>
            <a:t>brid</a:t>
          </a:r>
          <a:r>
            <a:rPr lang="en-US" dirty="0" smtClean="0"/>
            <a:t> (</a:t>
          </a:r>
          <a:r>
            <a:rPr lang="hu-HU" dirty="0" smtClean="0"/>
            <a:t>pl. </a:t>
          </a:r>
          <a:r>
            <a:rPr lang="en-US" dirty="0" smtClean="0"/>
            <a:t>VQR</a:t>
          </a:r>
          <a:r>
            <a:rPr lang="hu-HU" dirty="0" smtClean="0"/>
            <a:t/>
          </a:r>
          <a:br>
            <a:rPr lang="hu-HU" dirty="0" smtClean="0"/>
          </a:br>
          <a:r>
            <a:rPr lang="en-US" dirty="0" smtClean="0"/>
            <a:t>2004</a:t>
          </a:r>
          <a:r>
            <a:rPr lang="hu-HU" dirty="0" smtClean="0"/>
            <a:t>-</a:t>
          </a:r>
          <a:r>
            <a:rPr lang="en-US" dirty="0" smtClean="0"/>
            <a:t>2010 </a:t>
          </a:r>
          <a:r>
            <a:rPr lang="hu-HU" dirty="0" smtClean="0"/>
            <a:t>Olaszország</a:t>
          </a:r>
          <a:r>
            <a:rPr lang="en-US" dirty="0" smtClean="0"/>
            <a:t>)</a:t>
          </a:r>
          <a:endParaRPr lang="en-US" dirty="0"/>
        </a:p>
      </dgm:t>
    </dgm:pt>
    <dgm:pt modelId="{9627498F-44F2-432D-9BF0-ED9453C6DB64}" type="parTrans" cxnId="{3AEDF909-DFD5-4C4E-913C-469EE55CD9DD}">
      <dgm:prSet/>
      <dgm:spPr/>
      <dgm:t>
        <a:bodyPr/>
        <a:lstStyle/>
        <a:p>
          <a:endParaRPr lang="en-US"/>
        </a:p>
      </dgm:t>
    </dgm:pt>
    <dgm:pt modelId="{612D7296-8271-450B-869A-161104205E30}" type="sibTrans" cxnId="{3AEDF909-DFD5-4C4E-913C-469EE55CD9DD}">
      <dgm:prSet/>
      <dgm:spPr/>
      <dgm:t>
        <a:bodyPr/>
        <a:lstStyle/>
        <a:p>
          <a:endParaRPr lang="en-US"/>
        </a:p>
      </dgm:t>
    </dgm:pt>
    <dgm:pt modelId="{887416A3-8AB2-459F-ABFB-73F4F0CDEA31}" type="pres">
      <dgm:prSet presAssocID="{3F20658C-5469-4F4A-B5FF-4B26EB3BCF3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FECD8F-E085-4FE5-BB0A-74921E359D78}" type="pres">
      <dgm:prSet presAssocID="{703E57F2-822E-4322-AB1B-AAFE3159701D}" presName="composite" presStyleCnt="0"/>
      <dgm:spPr/>
    </dgm:pt>
    <dgm:pt modelId="{729B4F26-75DF-405A-8AA9-31ED17A80BBF}" type="pres">
      <dgm:prSet presAssocID="{703E57F2-822E-4322-AB1B-AAFE3159701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FEE95-3B55-4DB0-8366-9D2F8A898E69}" type="pres">
      <dgm:prSet presAssocID="{703E57F2-822E-4322-AB1B-AAFE3159701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40293-C122-472D-A84E-355DD417171A}" type="pres">
      <dgm:prSet presAssocID="{58E6C7FF-56F2-4158-BE88-48BF7E336E7B}" presName="space" presStyleCnt="0"/>
      <dgm:spPr/>
    </dgm:pt>
    <dgm:pt modelId="{A739310A-546E-4293-B740-752F27F1B4B1}" type="pres">
      <dgm:prSet presAssocID="{ED7A4938-9D5B-446A-8CBA-E491B10B76AC}" presName="composite" presStyleCnt="0"/>
      <dgm:spPr/>
    </dgm:pt>
    <dgm:pt modelId="{8AE5C16D-74AB-4DE2-923A-CAC52CFE6ADE}" type="pres">
      <dgm:prSet presAssocID="{ED7A4938-9D5B-446A-8CBA-E491B10B76A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232AF3-AB0B-41EB-8736-156BF4F9496A}" type="pres">
      <dgm:prSet presAssocID="{ED7A4938-9D5B-446A-8CBA-E491B10B76AC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06FF90-EF05-4761-A4EB-46CCE1517060}" srcId="{ED7A4938-9D5B-446A-8CBA-E491B10B76AC}" destId="{6FC2D1E3-9FB7-4F02-8C34-43DE43300531}" srcOrd="5" destOrd="0" parTransId="{434CCD3F-11A3-4815-89F6-20EBF74F41C8}" sibTransId="{18199AFF-85C1-4BF4-9852-6A77A6D85850}"/>
    <dgm:cxn modelId="{6BEA155E-EEEF-480F-9760-C8828F1442B5}" srcId="{703E57F2-822E-4322-AB1B-AAFE3159701D}" destId="{E90C44D3-B993-4C48-B4C1-D2EFE2CC8C45}" srcOrd="1" destOrd="0" parTransId="{7D9AB3D5-7B9C-4FA4-A86E-F748858EC118}" sibTransId="{D403056B-9F11-4870-8536-ECCC6C631E79}"/>
    <dgm:cxn modelId="{96233D71-B6F5-421C-81C9-D1A8CDCC91DD}" type="presOf" srcId="{5C5CF49C-1F86-4E9D-92AA-683E2ADE9E90}" destId="{2DBFEE95-3B55-4DB0-8366-9D2F8A898E69}" srcOrd="0" destOrd="0" presId="urn:microsoft.com/office/officeart/2005/8/layout/hList1"/>
    <dgm:cxn modelId="{E1C2CBBE-EFE8-4E03-804A-140E7E5BBD59}" type="presOf" srcId="{529F9AFE-A02C-4E4D-BED1-C8DD1AF4D09C}" destId="{B8232AF3-AB0B-41EB-8736-156BF4F9496A}" srcOrd="0" destOrd="4" presId="urn:microsoft.com/office/officeart/2005/8/layout/hList1"/>
    <dgm:cxn modelId="{85A46439-CEF5-4CB7-996F-731FDF46780B}" type="presOf" srcId="{ED7A4938-9D5B-446A-8CBA-E491B10B76AC}" destId="{8AE5C16D-74AB-4DE2-923A-CAC52CFE6ADE}" srcOrd="0" destOrd="0" presId="urn:microsoft.com/office/officeart/2005/8/layout/hList1"/>
    <dgm:cxn modelId="{EB214A8E-C168-416B-B780-E66D06E1D430}" srcId="{703E57F2-822E-4322-AB1B-AAFE3159701D}" destId="{67613782-CED7-4F32-A2EE-E0DA5ADBC74F}" srcOrd="4" destOrd="0" parTransId="{ED653E15-B2E7-4AFB-878F-E336973FCF06}" sibTransId="{821916A2-1F61-4671-AA6B-5F3E69397BA0}"/>
    <dgm:cxn modelId="{3BB4166A-3CB2-492B-B7E2-42F0017C9F79}" type="presOf" srcId="{8D356C79-6CE8-43FC-85F6-DF34ED896078}" destId="{2DBFEE95-3B55-4DB0-8366-9D2F8A898E69}" srcOrd="0" destOrd="3" presId="urn:microsoft.com/office/officeart/2005/8/layout/hList1"/>
    <dgm:cxn modelId="{415279E6-EF47-4604-B773-66F0B4EEED21}" type="presOf" srcId="{2923D4A0-4AC2-4805-AA04-8185C633DAAF}" destId="{B8232AF3-AB0B-41EB-8736-156BF4F9496A}" srcOrd="0" destOrd="3" presId="urn:microsoft.com/office/officeart/2005/8/layout/hList1"/>
    <dgm:cxn modelId="{136F0097-48CB-4A4F-950F-0480924CD868}" type="presOf" srcId="{703E57F2-822E-4322-AB1B-AAFE3159701D}" destId="{729B4F26-75DF-405A-8AA9-31ED17A80BBF}" srcOrd="0" destOrd="0" presId="urn:microsoft.com/office/officeart/2005/8/layout/hList1"/>
    <dgm:cxn modelId="{3690E84D-3F7A-428F-8B8B-F6D23145A6E4}" type="presOf" srcId="{6FC2D1E3-9FB7-4F02-8C34-43DE43300531}" destId="{B8232AF3-AB0B-41EB-8736-156BF4F9496A}" srcOrd="0" destOrd="5" presId="urn:microsoft.com/office/officeart/2005/8/layout/hList1"/>
    <dgm:cxn modelId="{3F418001-AA44-4AAF-96FA-677E5E4DB1EA}" srcId="{703E57F2-822E-4322-AB1B-AAFE3159701D}" destId="{CB803656-1676-4FB7-83DF-1920D9BEB9C9}" srcOrd="2" destOrd="0" parTransId="{2D836691-79AC-43FA-87ED-7CEE80489490}" sibTransId="{ED1CEAD4-7E59-404B-B303-0237C96F3EDB}"/>
    <dgm:cxn modelId="{015CEAD7-B7FF-4509-A7E9-AA1EAB50F591}" srcId="{ED7A4938-9D5B-446A-8CBA-E491B10B76AC}" destId="{529F9AFE-A02C-4E4D-BED1-C8DD1AF4D09C}" srcOrd="4" destOrd="0" parTransId="{87CE2B0A-9CAD-458F-BC85-CDF2BAC80A65}" sibTransId="{84045E3E-1AE3-42F0-8CB3-247512E6C78F}"/>
    <dgm:cxn modelId="{0DE05934-5C71-42F1-BB36-0B71F2BA01D3}" type="presOf" srcId="{E90C44D3-B993-4C48-B4C1-D2EFE2CC8C45}" destId="{2DBFEE95-3B55-4DB0-8366-9D2F8A898E69}" srcOrd="0" destOrd="1" presId="urn:microsoft.com/office/officeart/2005/8/layout/hList1"/>
    <dgm:cxn modelId="{24439E3B-E265-4405-9980-22F774AC5F91}" srcId="{ED7A4938-9D5B-446A-8CBA-E491B10B76AC}" destId="{E4816452-9942-4904-8385-3C84AED6039B}" srcOrd="0" destOrd="0" parTransId="{90486809-EC75-40F3-B94A-97737288C9D6}" sibTransId="{E6D0A8E9-C9E2-41CD-BA47-D8071150D2A8}"/>
    <dgm:cxn modelId="{2610F5C3-6D18-414A-A388-873A37EB3EDD}" type="presOf" srcId="{9FDC631B-27FB-4FEB-A340-7279096E4861}" destId="{B8232AF3-AB0B-41EB-8736-156BF4F9496A}" srcOrd="0" destOrd="2" presId="urn:microsoft.com/office/officeart/2005/8/layout/hList1"/>
    <dgm:cxn modelId="{3A443A4E-9162-4E6C-AD32-00B4E7A4BFD3}" srcId="{703E57F2-822E-4322-AB1B-AAFE3159701D}" destId="{5C5CF49C-1F86-4E9D-92AA-683E2ADE9E90}" srcOrd="0" destOrd="0" parTransId="{A5F2DBE6-4C0A-4C03-9619-7B4DAFF84278}" sibTransId="{653036CF-8AAA-486C-BB2F-8A068185C85A}"/>
    <dgm:cxn modelId="{EB0E8082-7293-4950-A9B2-DDF738869BEE}" srcId="{703E57F2-822E-4322-AB1B-AAFE3159701D}" destId="{8D356C79-6CE8-43FC-85F6-DF34ED896078}" srcOrd="3" destOrd="0" parTransId="{890ED1CB-44D0-4DC0-9A28-E7900969F3D3}" sibTransId="{FB2A9467-B6A2-4BB9-957B-3A5D91A169F4}"/>
    <dgm:cxn modelId="{F6A571BC-A68A-47D5-8ABA-7E4A057E450F}" type="presOf" srcId="{3F20658C-5469-4F4A-B5FF-4B26EB3BCF3E}" destId="{887416A3-8AB2-459F-ABFB-73F4F0CDEA31}" srcOrd="0" destOrd="0" presId="urn:microsoft.com/office/officeart/2005/8/layout/hList1"/>
    <dgm:cxn modelId="{CA02D4D8-F6E0-4B55-AE7D-71FAD22ED746}" type="presOf" srcId="{CB803656-1676-4FB7-83DF-1920D9BEB9C9}" destId="{2DBFEE95-3B55-4DB0-8366-9D2F8A898E69}" srcOrd="0" destOrd="2" presId="urn:microsoft.com/office/officeart/2005/8/layout/hList1"/>
    <dgm:cxn modelId="{A504E67B-0B6F-490A-BD12-C00C9429F721}" srcId="{3F20658C-5469-4F4A-B5FF-4B26EB3BCF3E}" destId="{703E57F2-822E-4322-AB1B-AAFE3159701D}" srcOrd="0" destOrd="0" parTransId="{EE0C1555-A18F-4B78-B036-74380C80A14A}" sibTransId="{58E6C7FF-56F2-4158-BE88-48BF7E336E7B}"/>
    <dgm:cxn modelId="{298CA689-D319-4CF9-9DF4-2855B0401A0B}" srcId="{3F20658C-5469-4F4A-B5FF-4B26EB3BCF3E}" destId="{ED7A4938-9D5B-446A-8CBA-E491B10B76AC}" srcOrd="1" destOrd="0" parTransId="{F0A12709-9414-4A21-ACA3-714BDA721B85}" sibTransId="{46B6581D-B216-4E0A-80E0-3456BEE0F89A}"/>
    <dgm:cxn modelId="{B4841400-C1B9-47A1-93E9-A0D2F68744A5}" type="presOf" srcId="{1D34FF8D-8A07-4FF5-9EED-17169C966F3F}" destId="{B8232AF3-AB0B-41EB-8736-156BF4F9496A}" srcOrd="0" destOrd="1" presId="urn:microsoft.com/office/officeart/2005/8/layout/hList1"/>
    <dgm:cxn modelId="{4000271A-A1A9-45DD-B344-797E840B3110}" srcId="{ED7A4938-9D5B-446A-8CBA-E491B10B76AC}" destId="{9FDC631B-27FB-4FEB-A340-7279096E4861}" srcOrd="2" destOrd="0" parTransId="{F7B045B9-E865-4B4A-8863-90B2ECEAD369}" sibTransId="{273D2A4F-B622-408B-8EDA-286314FB3536}"/>
    <dgm:cxn modelId="{3AEDF909-DFD5-4C4E-913C-469EE55CD9DD}" srcId="{ED7A4938-9D5B-446A-8CBA-E491B10B76AC}" destId="{2923D4A0-4AC2-4805-AA04-8185C633DAAF}" srcOrd="3" destOrd="0" parTransId="{9627498F-44F2-432D-9BF0-ED9453C6DB64}" sibTransId="{612D7296-8271-450B-869A-161104205E30}"/>
    <dgm:cxn modelId="{08A61930-17F6-41B4-B392-258577B7E9EB}" type="presOf" srcId="{67613782-CED7-4F32-A2EE-E0DA5ADBC74F}" destId="{2DBFEE95-3B55-4DB0-8366-9D2F8A898E69}" srcOrd="0" destOrd="4" presId="urn:microsoft.com/office/officeart/2005/8/layout/hList1"/>
    <dgm:cxn modelId="{2C48436D-B549-4847-AA12-92E02C132CD0}" type="presOf" srcId="{E4816452-9942-4904-8385-3C84AED6039B}" destId="{B8232AF3-AB0B-41EB-8736-156BF4F9496A}" srcOrd="0" destOrd="0" presId="urn:microsoft.com/office/officeart/2005/8/layout/hList1"/>
    <dgm:cxn modelId="{E17E1A0D-DF45-4F8C-BB95-EF24F6512E53}" srcId="{ED7A4938-9D5B-446A-8CBA-E491B10B76AC}" destId="{1D34FF8D-8A07-4FF5-9EED-17169C966F3F}" srcOrd="1" destOrd="0" parTransId="{8A9019BA-6AA0-4CB6-9063-D24C96F46511}" sibTransId="{3D52AE7F-5968-4DC2-8888-95285C3BAA46}"/>
    <dgm:cxn modelId="{775024D9-2FFC-428A-9B5B-32A03A946B72}" type="presParOf" srcId="{887416A3-8AB2-459F-ABFB-73F4F0CDEA31}" destId="{3BFECD8F-E085-4FE5-BB0A-74921E359D78}" srcOrd="0" destOrd="0" presId="urn:microsoft.com/office/officeart/2005/8/layout/hList1"/>
    <dgm:cxn modelId="{179DBDBC-3543-471F-811C-155D8547E50B}" type="presParOf" srcId="{3BFECD8F-E085-4FE5-BB0A-74921E359D78}" destId="{729B4F26-75DF-405A-8AA9-31ED17A80BBF}" srcOrd="0" destOrd="0" presId="urn:microsoft.com/office/officeart/2005/8/layout/hList1"/>
    <dgm:cxn modelId="{743DB2C3-BD93-42EB-A9E0-00D8FC0DCD18}" type="presParOf" srcId="{3BFECD8F-E085-4FE5-BB0A-74921E359D78}" destId="{2DBFEE95-3B55-4DB0-8366-9D2F8A898E69}" srcOrd="1" destOrd="0" presId="urn:microsoft.com/office/officeart/2005/8/layout/hList1"/>
    <dgm:cxn modelId="{C316103F-E8BB-47A3-8E16-28F6F4EFAC7F}" type="presParOf" srcId="{887416A3-8AB2-459F-ABFB-73F4F0CDEA31}" destId="{ED940293-C122-472D-A84E-355DD417171A}" srcOrd="1" destOrd="0" presId="urn:microsoft.com/office/officeart/2005/8/layout/hList1"/>
    <dgm:cxn modelId="{C537D131-85C7-4814-B0BE-FD912064E73C}" type="presParOf" srcId="{887416A3-8AB2-459F-ABFB-73F4F0CDEA31}" destId="{A739310A-546E-4293-B740-752F27F1B4B1}" srcOrd="2" destOrd="0" presId="urn:microsoft.com/office/officeart/2005/8/layout/hList1"/>
    <dgm:cxn modelId="{964E4350-E62A-4F6E-A4AB-66C167BAB6F3}" type="presParOf" srcId="{A739310A-546E-4293-B740-752F27F1B4B1}" destId="{8AE5C16D-74AB-4DE2-923A-CAC52CFE6ADE}" srcOrd="0" destOrd="0" presId="urn:microsoft.com/office/officeart/2005/8/layout/hList1"/>
    <dgm:cxn modelId="{A05BA7B5-F995-4D5F-B2F0-BE25A60F2A77}" type="presParOf" srcId="{A739310A-546E-4293-B740-752F27F1B4B1}" destId="{B8232AF3-AB0B-41EB-8736-156BF4F9496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70800-973F-44FF-AD11-59CE8EF3DBA0}">
      <dsp:nvSpPr>
        <dsp:cNvPr id="0" name=""/>
        <dsp:cNvSpPr/>
      </dsp:nvSpPr>
      <dsp:spPr>
        <a:xfrm>
          <a:off x="0" y="673621"/>
          <a:ext cx="3581400" cy="1627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kern="1200" dirty="0" smtClean="0"/>
            <a:t>A források elosztása</a:t>
          </a:r>
          <a:br>
            <a:rPr lang="hu-HU" sz="3000" kern="1200" dirty="0" smtClean="0"/>
          </a:br>
          <a:r>
            <a:rPr lang="en-US" sz="3000" kern="1200" dirty="0" smtClean="0"/>
            <a:t>INPUT</a:t>
          </a:r>
          <a:r>
            <a:rPr lang="hu-HU" sz="3000" kern="1200" dirty="0" smtClean="0"/>
            <a:t>-alapú</a:t>
          </a:r>
          <a:endParaRPr lang="en-US" sz="3000" kern="1200" dirty="0"/>
        </a:p>
      </dsp:txBody>
      <dsp:txXfrm>
        <a:off x="0" y="673621"/>
        <a:ext cx="3581400" cy="1627130"/>
      </dsp:txXfrm>
    </dsp:sp>
    <dsp:sp modelId="{D96ABEE5-B484-472D-AB11-2CCB098E8D93}">
      <dsp:nvSpPr>
        <dsp:cNvPr id="0" name=""/>
        <dsp:cNvSpPr/>
      </dsp:nvSpPr>
      <dsp:spPr>
        <a:xfrm>
          <a:off x="0" y="2203466"/>
          <a:ext cx="3581400" cy="218227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Kutatói létszám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Hallgatói létszám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Infrastruktúra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Történeti adatok</a:t>
          </a:r>
          <a:endParaRPr lang="en-US" sz="3000" kern="1200" dirty="0"/>
        </a:p>
      </dsp:txBody>
      <dsp:txXfrm>
        <a:off x="0" y="2203466"/>
        <a:ext cx="3581400" cy="21822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29EC9-F14B-4804-B045-E2BE9C109F00}">
      <dsp:nvSpPr>
        <dsp:cNvPr id="0" name=""/>
        <dsp:cNvSpPr/>
      </dsp:nvSpPr>
      <dsp:spPr>
        <a:xfrm>
          <a:off x="0" y="32607"/>
          <a:ext cx="3814762" cy="608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Előnyei</a:t>
          </a:r>
          <a:endParaRPr lang="en-US" sz="2600" kern="1200" dirty="0"/>
        </a:p>
      </dsp:txBody>
      <dsp:txXfrm>
        <a:off x="29700" y="62307"/>
        <a:ext cx="3755362" cy="549000"/>
      </dsp:txXfrm>
    </dsp:sp>
    <dsp:sp modelId="{9A0A9C67-365D-41CF-9571-102BFB6105D0}">
      <dsp:nvSpPr>
        <dsp:cNvPr id="0" name=""/>
        <dsp:cNvSpPr/>
      </dsp:nvSpPr>
      <dsp:spPr>
        <a:xfrm>
          <a:off x="0" y="641007"/>
          <a:ext cx="3814762" cy="1829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119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Támogatja az intézményi tervezést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Intézményi szabadságot biztosít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Lentről felfelé tervezhető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Kivitelezése olcsó</a:t>
          </a:r>
          <a:endParaRPr lang="en-US" sz="2000" kern="1200" dirty="0"/>
        </a:p>
      </dsp:txBody>
      <dsp:txXfrm>
        <a:off x="0" y="641007"/>
        <a:ext cx="3814762" cy="1829880"/>
      </dsp:txXfrm>
    </dsp:sp>
    <dsp:sp modelId="{5E7A3031-9140-46F5-BB1E-6689E8309844}">
      <dsp:nvSpPr>
        <dsp:cNvPr id="0" name=""/>
        <dsp:cNvSpPr/>
      </dsp:nvSpPr>
      <dsp:spPr>
        <a:xfrm>
          <a:off x="0" y="2470888"/>
          <a:ext cx="3814762" cy="608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Hátrányai</a:t>
          </a:r>
          <a:endParaRPr lang="en-US" sz="2600" kern="1200" dirty="0"/>
        </a:p>
      </dsp:txBody>
      <dsp:txXfrm>
        <a:off x="29700" y="2500588"/>
        <a:ext cx="3755362" cy="549000"/>
      </dsp:txXfrm>
    </dsp:sp>
    <dsp:sp modelId="{8D1FE149-18CD-44D7-9495-E9D43942F00F}">
      <dsp:nvSpPr>
        <dsp:cNvPr id="0" name=""/>
        <dsp:cNvSpPr/>
      </dsp:nvSpPr>
      <dsp:spPr>
        <a:xfrm>
          <a:off x="0" y="3079288"/>
          <a:ext cx="3814762" cy="150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119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Nem díjazza a hatékonyságot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Nem fejleszti a minőséget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N</a:t>
          </a:r>
          <a:r>
            <a:rPr lang="hu-HU" sz="2000" kern="1200" dirty="0" smtClean="0"/>
            <a:t>em kötődik a nemzeti prioritásokhoz</a:t>
          </a:r>
          <a:endParaRPr lang="en-US" sz="2000" kern="1200" dirty="0"/>
        </a:p>
      </dsp:txBody>
      <dsp:txXfrm>
        <a:off x="0" y="3079288"/>
        <a:ext cx="3814762" cy="1506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70800-973F-44FF-AD11-59CE8EF3DBA0}">
      <dsp:nvSpPr>
        <dsp:cNvPr id="0" name=""/>
        <dsp:cNvSpPr/>
      </dsp:nvSpPr>
      <dsp:spPr>
        <a:xfrm>
          <a:off x="0" y="282458"/>
          <a:ext cx="3581400" cy="16271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000" kern="1200" dirty="0" smtClean="0"/>
            <a:t>A források elosztása </a:t>
          </a:r>
          <a:r>
            <a:rPr lang="en-US" sz="3000" kern="1200" dirty="0" smtClean="0"/>
            <a:t>OUTPUT</a:t>
          </a:r>
          <a:r>
            <a:rPr lang="hu-HU" sz="3000" kern="1200" dirty="0" smtClean="0"/>
            <a:t>-alapú</a:t>
          </a:r>
          <a:endParaRPr lang="en-US" sz="3000" kern="1200" dirty="0"/>
        </a:p>
      </dsp:txBody>
      <dsp:txXfrm>
        <a:off x="0" y="282458"/>
        <a:ext cx="3581400" cy="1627130"/>
      </dsp:txXfrm>
    </dsp:sp>
    <dsp:sp modelId="{D96ABEE5-B484-472D-AB11-2CCB098E8D93}">
      <dsp:nvSpPr>
        <dsp:cNvPr id="0" name=""/>
        <dsp:cNvSpPr/>
      </dsp:nvSpPr>
      <dsp:spPr>
        <a:xfrm>
          <a:off x="0" y="1812304"/>
          <a:ext cx="3581400" cy="29646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Kutatási területek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Projektek minősége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Innováció</a:t>
          </a:r>
          <a:endParaRPr lang="en-US" sz="3000" kern="1200" dirty="0"/>
        </a:p>
        <a:p>
          <a:pPr marL="285750" lvl="1" indent="-285750" algn="l" defTabSz="1333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3000" kern="1200" dirty="0" smtClean="0"/>
            <a:t>Pályázói CV-k</a:t>
          </a:r>
          <a:endParaRPr lang="en-US" sz="3000" kern="1200" dirty="0"/>
        </a:p>
      </dsp:txBody>
      <dsp:txXfrm>
        <a:off x="0" y="1812304"/>
        <a:ext cx="3581400" cy="2964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195F4-E150-483C-9286-12244DCEBE6A}">
      <dsp:nvSpPr>
        <dsp:cNvPr id="0" name=""/>
        <dsp:cNvSpPr/>
      </dsp:nvSpPr>
      <dsp:spPr>
        <a:xfrm>
          <a:off x="0" y="29286"/>
          <a:ext cx="4321050" cy="608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Előnyei</a:t>
          </a:r>
          <a:endParaRPr lang="en-US" sz="2600" kern="1200" dirty="0"/>
        </a:p>
      </dsp:txBody>
      <dsp:txXfrm>
        <a:off x="29700" y="58986"/>
        <a:ext cx="4261650" cy="549000"/>
      </dsp:txXfrm>
    </dsp:sp>
    <dsp:sp modelId="{497D87CF-63CD-42C2-81C0-E25B3428D66C}">
      <dsp:nvSpPr>
        <dsp:cNvPr id="0" name=""/>
        <dsp:cNvSpPr/>
      </dsp:nvSpPr>
      <dsp:spPr>
        <a:xfrm>
          <a:off x="0" y="637686"/>
          <a:ext cx="4321050" cy="1776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93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Előmozdítja a hatékonyságot és a minőséget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Alkalmazásával összhangba hozhatók a kutatási programok és a nemzeti prioritások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Elősegíti az együttműködést</a:t>
          </a:r>
          <a:endParaRPr lang="en-US" sz="2000" kern="1200" dirty="0"/>
        </a:p>
      </dsp:txBody>
      <dsp:txXfrm>
        <a:off x="0" y="637686"/>
        <a:ext cx="4321050" cy="1776060"/>
      </dsp:txXfrm>
    </dsp:sp>
    <dsp:sp modelId="{8616DEA5-02B7-4084-88CE-3B39119F9343}">
      <dsp:nvSpPr>
        <dsp:cNvPr id="0" name=""/>
        <dsp:cNvSpPr/>
      </dsp:nvSpPr>
      <dsp:spPr>
        <a:xfrm>
          <a:off x="0" y="2413747"/>
          <a:ext cx="4321050" cy="608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/>
            <a:t>Hátrányai</a:t>
          </a:r>
          <a:endParaRPr lang="en-US" sz="2600" kern="1200" dirty="0"/>
        </a:p>
      </dsp:txBody>
      <dsp:txXfrm>
        <a:off x="29700" y="2443447"/>
        <a:ext cx="4261650" cy="549000"/>
      </dsp:txXfrm>
    </dsp:sp>
    <dsp:sp modelId="{DAAF8AA7-979E-4479-98CF-B13526C07E23}">
      <dsp:nvSpPr>
        <dsp:cNvPr id="0" name=""/>
        <dsp:cNvSpPr/>
      </dsp:nvSpPr>
      <dsp:spPr>
        <a:xfrm>
          <a:off x="0" y="3022147"/>
          <a:ext cx="4321050" cy="2045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93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Nem igazán alkalmazható az alapkutatásban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Alkalmazása költségesebb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000" kern="1200" dirty="0" smtClean="0"/>
            <a:t>Erősíti a Máté-effektust</a:t>
          </a:r>
          <a:br>
            <a:rPr lang="hu-HU" sz="2000" kern="1200" dirty="0" smtClean="0"/>
          </a:br>
          <a:r>
            <a:rPr lang="hu-HU" sz="2000" kern="1200" dirty="0" smtClean="0"/>
            <a:t>(</a:t>
          </a:r>
          <a:r>
            <a:rPr lang="hu-HU" sz="2000" i="1" kern="1200" dirty="0" smtClean="0"/>
            <a:t>„</a:t>
          </a:r>
          <a:r>
            <a:rPr lang="en-US" sz="2000" b="0" i="1" kern="1200" dirty="0" err="1" smtClean="0"/>
            <a:t>Akinek</a:t>
          </a:r>
          <a:r>
            <a:rPr lang="en-US" sz="2000" b="0" i="1" kern="1200" dirty="0" smtClean="0"/>
            <a:t> van, </a:t>
          </a:r>
          <a:r>
            <a:rPr lang="en-US" sz="2000" b="0" i="1" kern="1200" dirty="0" err="1" smtClean="0"/>
            <a:t>annak</a:t>
          </a:r>
          <a:r>
            <a:rPr lang="en-US" sz="2000" b="0" i="1" kern="1200" dirty="0" smtClean="0"/>
            <a:t> </a:t>
          </a:r>
          <a:r>
            <a:rPr lang="en-US" sz="2000" b="0" i="1" kern="1200" dirty="0" err="1" smtClean="0"/>
            <a:t>még</a:t>
          </a:r>
          <a:r>
            <a:rPr lang="en-US" sz="2000" b="0" i="1" kern="1200" dirty="0" smtClean="0"/>
            <a:t> </a:t>
          </a:r>
          <a:r>
            <a:rPr lang="en-US" sz="2000" b="0" i="1" kern="1200" dirty="0" err="1" smtClean="0"/>
            <a:t>adatik</a:t>
          </a:r>
          <a:r>
            <a:rPr lang="en-US" sz="2000" b="0" i="1" kern="1200" dirty="0" smtClean="0"/>
            <a:t>, </a:t>
          </a:r>
          <a:r>
            <a:rPr lang="en-US" sz="2000" b="0" i="1" kern="1200" dirty="0" err="1" smtClean="0"/>
            <a:t>akinek</a:t>
          </a:r>
          <a:r>
            <a:rPr lang="en-US" sz="2000" b="0" i="1" kern="1200" dirty="0" smtClean="0"/>
            <a:t> </a:t>
          </a:r>
          <a:r>
            <a:rPr lang="en-US" sz="2000" b="0" i="1" kern="1200" dirty="0" err="1" smtClean="0"/>
            <a:t>nincs</a:t>
          </a:r>
          <a:r>
            <a:rPr lang="en-US" sz="2000" b="0" i="1" kern="1200" dirty="0" smtClean="0"/>
            <a:t>, </a:t>
          </a:r>
          <a:r>
            <a:rPr lang="en-US" sz="2000" b="0" i="1" kern="1200" dirty="0" err="1" smtClean="0"/>
            <a:t>attól</a:t>
          </a:r>
          <a:r>
            <a:rPr lang="en-US" sz="2000" b="0" i="1" kern="1200" dirty="0" smtClean="0"/>
            <a:t> </a:t>
          </a:r>
          <a:r>
            <a:rPr lang="en-US" sz="2000" b="0" i="1" kern="1200" dirty="0" err="1" smtClean="0"/>
            <a:t>még</a:t>
          </a:r>
          <a:r>
            <a:rPr lang="en-US" sz="2000" b="0" i="1" kern="1200" dirty="0" smtClean="0"/>
            <a:t> </a:t>
          </a:r>
          <a:r>
            <a:rPr lang="en-US" sz="2000" b="0" i="1" kern="1200" dirty="0" err="1" smtClean="0"/>
            <a:t>az</a:t>
          </a:r>
          <a:r>
            <a:rPr lang="en-US" sz="2000" b="0" i="1" kern="1200" dirty="0" smtClean="0"/>
            <a:t> a </a:t>
          </a:r>
          <a:r>
            <a:rPr lang="en-US" sz="2000" b="0" i="1" kern="1200" dirty="0" err="1" smtClean="0"/>
            <a:t>kevés</a:t>
          </a:r>
          <a:r>
            <a:rPr lang="en-US" sz="2000" b="0" i="1" kern="1200" dirty="0" smtClean="0"/>
            <a:t> is </a:t>
          </a:r>
          <a:r>
            <a:rPr lang="en-US" sz="2000" b="0" i="1" kern="1200" dirty="0" err="1" smtClean="0"/>
            <a:t>elvétetik</a:t>
          </a:r>
          <a:r>
            <a:rPr lang="hu-HU" sz="2000" b="0" i="1" kern="1200" dirty="0" smtClean="0"/>
            <a:t>.”</a:t>
          </a:r>
          <a:r>
            <a:rPr lang="hu-HU" sz="2000" b="0" i="0" kern="1200" dirty="0" smtClean="0"/>
            <a:t>)</a:t>
          </a:r>
          <a:endParaRPr lang="en-US" sz="2000" kern="1200" baseline="30000" dirty="0"/>
        </a:p>
      </dsp:txBody>
      <dsp:txXfrm>
        <a:off x="0" y="3022147"/>
        <a:ext cx="4321050" cy="20451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0453E-94EE-45AC-B0A7-E7216EA378D4}">
      <dsp:nvSpPr>
        <dsp:cNvPr id="0" name=""/>
        <dsp:cNvSpPr/>
      </dsp:nvSpPr>
      <dsp:spPr>
        <a:xfrm>
          <a:off x="0" y="64465"/>
          <a:ext cx="7772400" cy="7253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100" kern="1200" dirty="0" smtClean="0"/>
            <a:t>A források két komponensből állnak</a:t>
          </a:r>
          <a:endParaRPr lang="en-US" sz="3100" kern="1200" dirty="0"/>
        </a:p>
      </dsp:txBody>
      <dsp:txXfrm>
        <a:off x="35411" y="99876"/>
        <a:ext cx="7701578" cy="654577"/>
      </dsp:txXfrm>
    </dsp:sp>
    <dsp:sp modelId="{7B70A7CB-2812-4DC7-92BE-A407956694DF}">
      <dsp:nvSpPr>
        <dsp:cNvPr id="0" name=""/>
        <dsp:cNvSpPr/>
      </dsp:nvSpPr>
      <dsp:spPr>
        <a:xfrm>
          <a:off x="0" y="789865"/>
          <a:ext cx="7772400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774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Fix</a:t>
          </a:r>
          <a:r>
            <a:rPr lang="hu-HU" sz="2400" kern="1200" dirty="0" smtClean="0"/>
            <a:t> komponens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/>
            <a:t>Output</a:t>
          </a:r>
          <a:r>
            <a:rPr lang="hu-HU" sz="2400" kern="1200" dirty="0" smtClean="0"/>
            <a:t>hoz kapcsolódó </a:t>
          </a:r>
          <a:r>
            <a:rPr lang="en-US" sz="2400" kern="1200" dirty="0" smtClean="0"/>
            <a:t> </a:t>
          </a:r>
          <a:r>
            <a:rPr lang="hu-HU" sz="2400" kern="1200" dirty="0" smtClean="0"/>
            <a:t>komponens</a:t>
          </a:r>
          <a:endParaRPr lang="en-US" sz="2400" kern="1200" dirty="0"/>
        </a:p>
      </dsp:txBody>
      <dsp:txXfrm>
        <a:off x="0" y="789865"/>
        <a:ext cx="7772400" cy="786082"/>
      </dsp:txXfrm>
    </dsp:sp>
    <dsp:sp modelId="{6B06F0DC-C033-444B-AC75-5601A5AD1926}">
      <dsp:nvSpPr>
        <dsp:cNvPr id="0" name=""/>
        <dsp:cNvSpPr/>
      </dsp:nvSpPr>
      <dsp:spPr>
        <a:xfrm>
          <a:off x="0" y="1575947"/>
          <a:ext cx="7772400" cy="7253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Fix</a:t>
          </a:r>
          <a:r>
            <a:rPr lang="hu-HU" sz="3100" kern="1200" dirty="0" smtClean="0"/>
            <a:t> komponens</a:t>
          </a:r>
          <a:endParaRPr lang="en-US" sz="3100" kern="1200" dirty="0"/>
        </a:p>
      </dsp:txBody>
      <dsp:txXfrm>
        <a:off x="35411" y="1611358"/>
        <a:ext cx="7701578" cy="654577"/>
      </dsp:txXfrm>
    </dsp:sp>
    <dsp:sp modelId="{3B8589BA-38B8-4F4B-BDCF-A6C5D42BCC6E}">
      <dsp:nvSpPr>
        <dsp:cNvPr id="0" name=""/>
        <dsp:cNvSpPr/>
      </dsp:nvSpPr>
      <dsp:spPr>
        <a:xfrm>
          <a:off x="0" y="2301347"/>
          <a:ext cx="77724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774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400" kern="1200" dirty="0" smtClean="0"/>
            <a:t>Blokkszerű</a:t>
          </a:r>
          <a:endParaRPr lang="en-US" sz="2400" kern="1200" dirty="0"/>
        </a:p>
      </dsp:txBody>
      <dsp:txXfrm>
        <a:off x="0" y="2301347"/>
        <a:ext cx="7772400" cy="513360"/>
      </dsp:txXfrm>
    </dsp:sp>
    <dsp:sp modelId="{BC47F560-B333-4D52-AC59-52052FC25836}">
      <dsp:nvSpPr>
        <dsp:cNvPr id="0" name=""/>
        <dsp:cNvSpPr/>
      </dsp:nvSpPr>
      <dsp:spPr>
        <a:xfrm>
          <a:off x="0" y="2814707"/>
          <a:ext cx="7772400" cy="7253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Output</a:t>
          </a:r>
          <a:r>
            <a:rPr lang="hu-HU" sz="3100" kern="1200" dirty="0" smtClean="0"/>
            <a:t>hoz kapcsolódó k</a:t>
          </a:r>
          <a:r>
            <a:rPr lang="en-US" sz="3100" kern="1200" dirty="0" err="1" smtClean="0"/>
            <a:t>omponen</a:t>
          </a:r>
          <a:r>
            <a:rPr lang="hu-HU" sz="3100" kern="1200" dirty="0" smtClean="0"/>
            <a:t>s</a:t>
          </a:r>
          <a:endParaRPr lang="en-US" sz="3100" kern="1200" dirty="0"/>
        </a:p>
      </dsp:txBody>
      <dsp:txXfrm>
        <a:off x="35411" y="2850118"/>
        <a:ext cx="7701578" cy="654577"/>
      </dsp:txXfrm>
    </dsp:sp>
    <dsp:sp modelId="{353F99C0-C61A-482A-A7AD-446176FDE4D6}">
      <dsp:nvSpPr>
        <dsp:cNvPr id="0" name=""/>
        <dsp:cNvSpPr/>
      </dsp:nvSpPr>
      <dsp:spPr>
        <a:xfrm>
          <a:off x="0" y="3540107"/>
          <a:ext cx="7772400" cy="1507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774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400" kern="1200" dirty="0" smtClean="0"/>
            <a:t>Kutatási eredményeket díjaz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400" kern="1200" dirty="0" smtClean="0"/>
            <a:t>Teljesítményt, minőséget, vagy mindkettőt értékel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hu-HU" sz="2400" kern="1200" dirty="0" smtClean="0"/>
            <a:t>A források számítási képlet alapján kerülnek kihelyezésre</a:t>
          </a:r>
          <a:endParaRPr lang="en-US" sz="2400" kern="1200" dirty="0"/>
        </a:p>
      </dsp:txBody>
      <dsp:txXfrm>
        <a:off x="0" y="3540107"/>
        <a:ext cx="7772400" cy="15079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759AF-7CEE-4D1E-9F42-4147233E974F}">
      <dsp:nvSpPr>
        <dsp:cNvPr id="0" name=""/>
        <dsp:cNvSpPr/>
      </dsp:nvSpPr>
      <dsp:spPr>
        <a:xfrm rot="5400000">
          <a:off x="4853922" y="-1705825"/>
          <a:ext cx="1657899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A fejlődő tudományosságú országokban jellemző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A kutatók termelékenységét díjazza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Minden tudományos teljesítményt felmér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Gyakran ismételt </a:t>
          </a:r>
          <a:r>
            <a:rPr lang="en-US" sz="1900" kern="1200" dirty="0" smtClean="0"/>
            <a:t>(</a:t>
          </a:r>
          <a:r>
            <a:rPr lang="hu-HU" sz="1900" kern="1200" dirty="0" smtClean="0"/>
            <a:t>akár minden évben</a:t>
          </a:r>
          <a:r>
            <a:rPr lang="en-US" sz="1900" kern="1200" dirty="0" smtClean="0"/>
            <a:t>)</a:t>
          </a:r>
          <a:endParaRPr lang="en-US" sz="1900" kern="1200" dirty="0"/>
        </a:p>
      </dsp:txBody>
      <dsp:txXfrm rot="-5400000">
        <a:off x="2940807" y="288222"/>
        <a:ext cx="5403197" cy="1496035"/>
      </dsp:txXfrm>
    </dsp:sp>
    <dsp:sp modelId="{F3268023-658B-4A77-B69D-C2B86119143B}">
      <dsp:nvSpPr>
        <dsp:cNvPr id="0" name=""/>
        <dsp:cNvSpPr/>
      </dsp:nvSpPr>
      <dsp:spPr>
        <a:xfrm>
          <a:off x="144014" y="10"/>
          <a:ext cx="2796792" cy="20723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Kapacitások növelése</a:t>
          </a:r>
          <a:endParaRPr lang="en-US" sz="3200" kern="1200" dirty="0"/>
        </a:p>
      </dsp:txBody>
      <dsp:txXfrm>
        <a:off x="245179" y="101175"/>
        <a:ext cx="2594462" cy="1870044"/>
      </dsp:txXfrm>
    </dsp:sp>
    <dsp:sp modelId="{DB632178-906C-4975-BBA3-7339E177CE5E}">
      <dsp:nvSpPr>
        <dsp:cNvPr id="0" name=""/>
        <dsp:cNvSpPr/>
      </dsp:nvSpPr>
      <dsp:spPr>
        <a:xfrm rot="5400000">
          <a:off x="4853922" y="470168"/>
          <a:ext cx="1657899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A fejlett tudományosságú országokban jellemző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A kutatói kiválóságot díjazza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A legjobb eredményekre fókuszál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4–5 </a:t>
          </a:r>
          <a:r>
            <a:rPr lang="hu-HU" sz="1900" kern="1200" dirty="0" smtClean="0"/>
            <a:t>évente ismételt</a:t>
          </a:r>
          <a:endParaRPr lang="en-US" sz="1900" kern="1200" dirty="0"/>
        </a:p>
      </dsp:txBody>
      <dsp:txXfrm rot="-5400000">
        <a:off x="2940807" y="2464215"/>
        <a:ext cx="5403197" cy="1496035"/>
      </dsp:txXfrm>
    </dsp:sp>
    <dsp:sp modelId="{FEC884EC-E056-4A48-B558-3F8D8BF3DA65}">
      <dsp:nvSpPr>
        <dsp:cNvPr id="0" name=""/>
        <dsp:cNvSpPr/>
      </dsp:nvSpPr>
      <dsp:spPr>
        <a:xfrm>
          <a:off x="144014" y="2176045"/>
          <a:ext cx="2796792" cy="20723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Minőség fejlesztése</a:t>
          </a:r>
          <a:endParaRPr lang="en-US" sz="3200" kern="1200" dirty="0"/>
        </a:p>
      </dsp:txBody>
      <dsp:txXfrm>
        <a:off x="245179" y="2277210"/>
        <a:ext cx="2594462" cy="18700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759AF-7CEE-4D1E-9F42-4147233E974F}">
      <dsp:nvSpPr>
        <dsp:cNvPr id="0" name=""/>
        <dsp:cNvSpPr/>
      </dsp:nvSpPr>
      <dsp:spPr>
        <a:xfrm rot="5400000">
          <a:off x="4853922" y="-1705825"/>
          <a:ext cx="1657899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Lengyelország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Cseh Köztársaság</a:t>
          </a:r>
          <a:endParaRPr lang="en-US" sz="1900" kern="1200" dirty="0"/>
        </a:p>
      </dsp:txBody>
      <dsp:txXfrm rot="-5400000">
        <a:off x="2940807" y="288222"/>
        <a:ext cx="5403197" cy="1496035"/>
      </dsp:txXfrm>
    </dsp:sp>
    <dsp:sp modelId="{F3268023-658B-4A77-B69D-C2B86119143B}">
      <dsp:nvSpPr>
        <dsp:cNvPr id="0" name=""/>
        <dsp:cNvSpPr/>
      </dsp:nvSpPr>
      <dsp:spPr>
        <a:xfrm>
          <a:off x="144014" y="10"/>
          <a:ext cx="2796792" cy="20723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Kapacitások növelése</a:t>
          </a:r>
          <a:endParaRPr lang="en-US" sz="3200" kern="1200" dirty="0"/>
        </a:p>
      </dsp:txBody>
      <dsp:txXfrm>
        <a:off x="245179" y="101175"/>
        <a:ext cx="2594462" cy="1870044"/>
      </dsp:txXfrm>
    </dsp:sp>
    <dsp:sp modelId="{DB632178-906C-4975-BBA3-7339E177CE5E}">
      <dsp:nvSpPr>
        <dsp:cNvPr id="0" name=""/>
        <dsp:cNvSpPr/>
      </dsp:nvSpPr>
      <dsp:spPr>
        <a:xfrm rot="5400000">
          <a:off x="4853922" y="470168"/>
          <a:ext cx="1657899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Szlovénia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Észtország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Olaszország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Portugália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Nagy-Britannia</a:t>
          </a:r>
          <a:endParaRPr lang="en-US" sz="1900" kern="1200" dirty="0"/>
        </a:p>
      </dsp:txBody>
      <dsp:txXfrm rot="-5400000">
        <a:off x="2940807" y="2464215"/>
        <a:ext cx="5403197" cy="1496035"/>
      </dsp:txXfrm>
    </dsp:sp>
    <dsp:sp modelId="{FEC884EC-E056-4A48-B558-3F8D8BF3DA65}">
      <dsp:nvSpPr>
        <dsp:cNvPr id="0" name=""/>
        <dsp:cNvSpPr/>
      </dsp:nvSpPr>
      <dsp:spPr>
        <a:xfrm>
          <a:off x="144014" y="2176045"/>
          <a:ext cx="2796792" cy="20723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smtClean="0"/>
            <a:t>Minőség fejlesztése</a:t>
          </a:r>
          <a:endParaRPr lang="en-US" sz="3200" kern="1200" dirty="0"/>
        </a:p>
      </dsp:txBody>
      <dsp:txXfrm>
        <a:off x="245179" y="2277210"/>
        <a:ext cx="2594462" cy="18700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B4F26-75DF-405A-8AA9-31ED17A80BBF}">
      <dsp:nvSpPr>
        <dsp:cNvPr id="0" name=""/>
        <dsp:cNvSpPr/>
      </dsp:nvSpPr>
      <dsp:spPr>
        <a:xfrm>
          <a:off x="39" y="108406"/>
          <a:ext cx="3767563" cy="547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i="1" kern="1200" dirty="0" smtClean="0"/>
            <a:t>Ex ante</a:t>
          </a:r>
          <a:r>
            <a:rPr lang="en-US" sz="1900" kern="1200" dirty="0" smtClean="0"/>
            <a:t> </a:t>
          </a:r>
          <a:r>
            <a:rPr lang="hu-HU" sz="1900" kern="1200" dirty="0" smtClean="0"/>
            <a:t>értékelés</a:t>
          </a:r>
          <a:endParaRPr lang="en-US" sz="1900" kern="1200" dirty="0"/>
        </a:p>
      </dsp:txBody>
      <dsp:txXfrm>
        <a:off x="39" y="108406"/>
        <a:ext cx="3767563" cy="547200"/>
      </dsp:txXfrm>
    </dsp:sp>
    <dsp:sp modelId="{2DBFEE95-3B55-4DB0-8366-9D2F8A898E69}">
      <dsp:nvSpPr>
        <dsp:cNvPr id="0" name=""/>
        <dsp:cNvSpPr/>
      </dsp:nvSpPr>
      <dsp:spPr>
        <a:xfrm>
          <a:off x="39" y="655606"/>
          <a:ext cx="3767563" cy="372908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Projektterveket értékel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Általában kizárólag szakmai lektorálás alapján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Bibilometrikát a pályázók CV-jének értékelésekor alkalmaznak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b="1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b="1" kern="1200" dirty="0" smtClean="0"/>
            <a:t>Kompetitív finanszírozásra jellemző</a:t>
          </a:r>
          <a:endParaRPr lang="en-US" sz="1900" b="1" kern="1200" dirty="0"/>
        </a:p>
      </dsp:txBody>
      <dsp:txXfrm>
        <a:off x="39" y="655606"/>
        <a:ext cx="3767563" cy="3729082"/>
      </dsp:txXfrm>
    </dsp:sp>
    <dsp:sp modelId="{8AE5C16D-74AB-4DE2-923A-CAC52CFE6ADE}">
      <dsp:nvSpPr>
        <dsp:cNvPr id="0" name=""/>
        <dsp:cNvSpPr/>
      </dsp:nvSpPr>
      <dsp:spPr>
        <a:xfrm>
          <a:off x="4295061" y="108406"/>
          <a:ext cx="3767563" cy="547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i="1" kern="1200" dirty="0" smtClean="0"/>
            <a:t>Ex post</a:t>
          </a:r>
          <a:r>
            <a:rPr lang="en-US" sz="1900" kern="1200" dirty="0" smtClean="0"/>
            <a:t> </a:t>
          </a:r>
          <a:r>
            <a:rPr lang="hu-HU" sz="1900" kern="1200" dirty="0" smtClean="0"/>
            <a:t>értékelés</a:t>
          </a:r>
          <a:endParaRPr lang="en-US" sz="1900" kern="1200" dirty="0"/>
        </a:p>
      </dsp:txBody>
      <dsp:txXfrm>
        <a:off x="4295061" y="108406"/>
        <a:ext cx="3767563" cy="547200"/>
      </dsp:txXfrm>
    </dsp:sp>
    <dsp:sp modelId="{B8232AF3-AB0B-41EB-8736-156BF4F9496A}">
      <dsp:nvSpPr>
        <dsp:cNvPr id="0" name=""/>
        <dsp:cNvSpPr/>
      </dsp:nvSpPr>
      <dsp:spPr>
        <a:xfrm>
          <a:off x="4295061" y="655606"/>
          <a:ext cx="3767563" cy="372908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Kutatási eredményeket értékel</a:t>
          </a:r>
          <a:br>
            <a:rPr lang="hu-HU" sz="1900" kern="1200" dirty="0" smtClean="0"/>
          </a:br>
          <a:r>
            <a:rPr lang="hu-HU" sz="1900" i="1" kern="1200" dirty="0" smtClean="0"/>
            <a:t>publikációk, szabadalmak,</a:t>
          </a:r>
          <a:r>
            <a:rPr lang="en-US" sz="1900" i="1" kern="1200" dirty="0" smtClean="0"/>
            <a:t> </a:t>
          </a:r>
          <a:r>
            <a:rPr lang="hu-HU" sz="1900" i="1" kern="1200" dirty="0" smtClean="0"/>
            <a:t>s</a:t>
          </a:r>
          <a:r>
            <a:rPr lang="en-US" sz="1900" i="1" kern="1200" dirty="0" smtClean="0"/>
            <a:t>pin </a:t>
          </a:r>
          <a:r>
            <a:rPr lang="hu-HU" sz="1900" i="1" kern="1200" dirty="0" smtClean="0"/>
            <a:t>offok</a:t>
          </a:r>
          <a:endParaRPr lang="en-US" sz="1900" i="1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Lehet szakmai lektorálás alapú </a:t>
          </a:r>
          <a:r>
            <a:rPr lang="en-US" sz="1900" kern="1200" dirty="0" smtClean="0"/>
            <a:t> (</a:t>
          </a:r>
          <a:r>
            <a:rPr lang="hu-HU" sz="1900" kern="1200" dirty="0" smtClean="0"/>
            <a:t>pl.</a:t>
          </a:r>
          <a:r>
            <a:rPr lang="en-US" sz="1900" kern="1200" dirty="0" smtClean="0"/>
            <a:t> </a:t>
          </a:r>
          <a:r>
            <a:rPr lang="en-US" sz="1900" kern="1200" dirty="0" smtClean="0"/>
            <a:t>REF 2014 UK)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Lehet bibiliometrika alapú</a:t>
          </a:r>
          <a:r>
            <a:rPr lang="en-US" sz="1900" kern="1200" dirty="0" smtClean="0"/>
            <a:t> (</a:t>
          </a:r>
          <a:r>
            <a:rPr lang="hu-HU" sz="1900" kern="1200" dirty="0" smtClean="0"/>
            <a:t>pl. Lengyelország</a:t>
          </a:r>
          <a:r>
            <a:rPr lang="en-US" sz="1900" kern="1200" dirty="0" smtClean="0"/>
            <a:t>)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Lehet </a:t>
          </a:r>
          <a:r>
            <a:rPr lang="en-US" sz="1900" u="sng" kern="1200" dirty="0" smtClean="0"/>
            <a:t>h</a:t>
          </a:r>
          <a:r>
            <a:rPr lang="hu-HU" sz="1900" u="sng" kern="1200" dirty="0" smtClean="0"/>
            <a:t>i</a:t>
          </a:r>
          <a:r>
            <a:rPr lang="en-US" sz="1900" u="sng" kern="1200" dirty="0" err="1" smtClean="0"/>
            <a:t>brid</a:t>
          </a:r>
          <a:r>
            <a:rPr lang="en-US" sz="1900" kern="1200" dirty="0" smtClean="0"/>
            <a:t> (</a:t>
          </a:r>
          <a:r>
            <a:rPr lang="hu-HU" sz="1900" kern="1200" dirty="0" smtClean="0"/>
            <a:t>pl. </a:t>
          </a:r>
          <a:r>
            <a:rPr lang="en-US" sz="1900" kern="1200" dirty="0" smtClean="0"/>
            <a:t>VQR</a:t>
          </a:r>
          <a:r>
            <a:rPr lang="hu-HU" sz="1900" kern="1200" dirty="0" smtClean="0"/>
            <a:t/>
          </a:r>
          <a:br>
            <a:rPr lang="hu-HU" sz="1900" kern="1200" dirty="0" smtClean="0"/>
          </a:br>
          <a:r>
            <a:rPr lang="en-US" sz="1900" kern="1200" dirty="0" smtClean="0"/>
            <a:t>2004</a:t>
          </a:r>
          <a:r>
            <a:rPr lang="hu-HU" sz="1900" kern="1200" dirty="0" smtClean="0"/>
            <a:t>-</a:t>
          </a:r>
          <a:r>
            <a:rPr lang="en-US" sz="1900" kern="1200" dirty="0" smtClean="0"/>
            <a:t>2010 </a:t>
          </a:r>
          <a:r>
            <a:rPr lang="hu-HU" sz="1900" kern="1200" dirty="0" smtClean="0"/>
            <a:t>Olaszország</a:t>
          </a:r>
          <a:r>
            <a:rPr lang="en-US" sz="1900" kern="1200" dirty="0" smtClean="0"/>
            <a:t>)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b="1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b="1" kern="1200" dirty="0" smtClean="0"/>
            <a:t>Kompetitív blokkfinanszírozásra jellemző</a:t>
          </a:r>
          <a:endParaRPr lang="en-US" sz="1900" b="1" kern="1200" dirty="0"/>
        </a:p>
      </dsp:txBody>
      <dsp:txXfrm>
        <a:off x="4295061" y="655606"/>
        <a:ext cx="3767563" cy="3729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6754E-3D34-412E-B519-229E918B1624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E610F-2DAE-4D69-A568-EF052ED2A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1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22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141A22-3248-4456-B7A9-DB57E5749C6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22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E610F-2DAE-4D69-A568-EF052ED2AD7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37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E610F-2DAE-4D69-A568-EF052ED2AD7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41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E610F-2DAE-4D69-A568-EF052ED2AD7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50C16-021A-41B1-BF1E-2D0C4688C9A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34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4632">
              <a:defRPr/>
            </a:pPr>
            <a:r>
              <a:rPr lang="en-US" dirty="0" smtClean="0"/>
              <a:t>-SciVal</a:t>
            </a:r>
            <a:r>
              <a:rPr lang="en-US" baseline="0" dirty="0" smtClean="0"/>
              <a:t> Analytics supports decision making in various ways</a:t>
            </a:r>
          </a:p>
          <a:p>
            <a:pPr defTabSz="874632">
              <a:defRPr/>
            </a:pPr>
            <a:r>
              <a:rPr lang="en-US" baseline="0" dirty="0" smtClean="0"/>
              <a:t>	</a:t>
            </a:r>
          </a:p>
          <a:p>
            <a:pPr defTabSz="874632">
              <a:defRPr/>
            </a:pPr>
            <a:r>
              <a:rPr lang="en-US" baseline="0" dirty="0" smtClean="0"/>
              <a:t>-Providing customized services which enable for example funding bodies to perform their own research evaluation programs (e.g. Higher Education Funding Council of England REF 2014, and Australian Research Council ERA)</a:t>
            </a:r>
          </a:p>
          <a:p>
            <a:pPr defTabSz="874632">
              <a:defRPr/>
            </a:pPr>
            <a:endParaRPr lang="en-US" baseline="0" dirty="0" smtClean="0"/>
          </a:p>
          <a:p>
            <a:pPr defTabSz="874632">
              <a:defRPr/>
            </a:pPr>
            <a:r>
              <a:rPr lang="en-US" baseline="0" dirty="0" smtClean="0"/>
              <a:t>	-Sophisticated comprehensive studies such as the BIS report provide data driven insights at a country level, spanning many subject areas</a:t>
            </a:r>
          </a:p>
          <a:p>
            <a:pPr defTabSz="874632">
              <a:defRPr/>
            </a:pPr>
            <a:r>
              <a:rPr lang="en-US" baseline="0" dirty="0" smtClean="0"/>
              <a:t>	-Theme specific reports which look into, for example, world food and water research</a:t>
            </a:r>
          </a:p>
          <a:p>
            <a:pPr defTabSz="874632">
              <a:defRPr/>
            </a:pPr>
            <a:endParaRPr lang="de-DE" baseline="0" dirty="0" smtClean="0"/>
          </a:p>
          <a:p>
            <a:pPr defTabSz="874632">
              <a:defRPr/>
            </a:pPr>
            <a:r>
              <a:rPr lang="de-DE" baseline="0" dirty="0" smtClean="0"/>
              <a:t>-This stem cell report is a report on a specific theme, it looks to understand the overall field as well as look at specific countries‘ contribution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81E11-888E-4B95-A013-789BB8492D98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92099" y="1271848"/>
            <a:ext cx="8514275" cy="4729942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8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463" y="-8313"/>
            <a:ext cx="6866313" cy="686631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7462" y="2658533"/>
            <a:ext cx="9161462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800" y="2658534"/>
            <a:ext cx="1717200" cy="17172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15491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8313"/>
            <a:ext cx="6866313" cy="686631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659666"/>
            <a:ext cx="9178922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289" y="2658533"/>
            <a:ext cx="1715633" cy="1715633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102219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8313"/>
            <a:ext cx="6924554" cy="688139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49" y="2658533"/>
            <a:ext cx="1714500" cy="17145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270172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8313"/>
            <a:ext cx="6866313" cy="686631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499" y="2658532"/>
            <a:ext cx="1714501" cy="1714501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46335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70" y="-8313"/>
            <a:ext cx="6691477" cy="686631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0" y="2658533"/>
            <a:ext cx="1714500" cy="1714500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405178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8313"/>
            <a:ext cx="6866313" cy="686631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2659500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400" y="2660400"/>
            <a:ext cx="1713600" cy="1713600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</p:spTree>
    <p:extLst>
      <p:ext uri="{BB962C8B-B14F-4D97-AF65-F5344CB8AC3E}">
        <p14:creationId xmlns:p14="http://schemas.microsoft.com/office/powerpoint/2010/main" val="35214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4" name="Picture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807" y="1049338"/>
            <a:ext cx="2303462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300564" y="5381625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 smtClean="0">
                <a:solidFill>
                  <a:srgbClr val="53565A"/>
                </a:solidFill>
                <a:cs typeface="Arial" panose="020B0604020202020204" pitchFamily="34" charset="0"/>
              </a:rPr>
              <a:t>Thank you</a:t>
            </a:r>
            <a:endParaRPr lang="en-US" sz="2400" dirty="0">
              <a:solidFill>
                <a:srgbClr val="53565A"/>
              </a:solidFill>
              <a:latin typeface="NexusSerifOT"/>
              <a:cs typeface="NexusSerifOT"/>
            </a:endParaRPr>
          </a:p>
        </p:txBody>
      </p:sp>
      <p:sp>
        <p:nvSpPr>
          <p:cNvPr id="20" name="TextBox 21"/>
          <p:cNvSpPr txBox="1">
            <a:spLocks noChangeArrowheads="1"/>
          </p:cNvSpPr>
          <p:nvPr userDrawn="1"/>
        </p:nvSpPr>
        <p:spPr bwMode="auto">
          <a:xfrm>
            <a:off x="300038" y="6321425"/>
            <a:ext cx="40890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457200" eaLnBrk="1" hangingPunct="1"/>
            <a:r>
              <a:rPr lang="en-US" sz="1400" dirty="0" smtClean="0">
                <a:solidFill>
                  <a:srgbClr val="FF8200"/>
                </a:solidFill>
                <a:latin typeface="NexusSansOT" pitchFamily="-104" charset="0"/>
              </a:rPr>
              <a:t>www.elsevier.com/research-intelligence</a:t>
            </a:r>
            <a:endParaRPr lang="en-US" sz="1400" dirty="0">
              <a:solidFill>
                <a:srgbClr val="53565A"/>
              </a:solidFill>
              <a:latin typeface="NexusSansOT" pitchFamily="-104" charset="0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794500" y="1049338"/>
            <a:ext cx="2368154" cy="5094287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26585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300038" y="2768138"/>
            <a:ext cx="6511923" cy="150460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 smtClean="0"/>
              <a:t>Add section header </a:t>
            </a:r>
          </a:p>
        </p:txBody>
      </p:sp>
      <p:pic>
        <p:nvPicPr>
          <p:cNvPr id="14" name="Picture 2" descr="C:\Users\jamesc\Documents\Product Information\ERI General\Artfile Archive\Product Logos\Product Logos\Solution Suite Wordmarks 151 Orange\Ppt and Web\ELS_RI_Wordmark_151_RGB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99" y="2186256"/>
            <a:ext cx="3453293" cy="26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8674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C00CE-0100-4D63-9507-905679C73F63}" type="datetime1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416675"/>
            <a:ext cx="5486400" cy="365125"/>
          </a:xfrm>
          <a:prstGeom prst="rect">
            <a:avLst/>
          </a:prstGeom>
        </p:spPr>
        <p:txBody>
          <a:bodyPr/>
          <a:lstStyle>
            <a:lvl1pPr>
              <a:defRPr sz="700" b="1"/>
            </a:lvl1pPr>
          </a:lstStyle>
          <a:p>
            <a:pPr>
              <a:defRPr/>
            </a:pPr>
            <a:r>
              <a:rPr lang="en-US" sz="800"/>
              <a:t>Snowball Metrics Project Partners</a:t>
            </a:r>
            <a:endParaRPr lang="en-US" sz="800" b="0"/>
          </a:p>
          <a:p>
            <a:pPr>
              <a:defRPr/>
            </a:pPr>
            <a:r>
              <a:rPr lang="en-US" b="0"/>
              <a:t>University of Oxford, University College London, University of Cambridge, Imperial Colledge London, University of Bristol, University of Leeds, Queen’s University Belfast, University of St. Andrews, Elsevier  *Ordered according to productivity 2011 (data source: Scopus)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5C23E-1427-4651-8D2C-9DE5C7743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3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92099" y="1553845"/>
            <a:ext cx="8514275" cy="4447944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A706EE-E40F-4B0F-B121-4346F5AA7FC7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6A6-88E4-46BA-8E1B-CAE299A0F3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8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i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7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40" y="1279524"/>
            <a:ext cx="4251321" cy="4651375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775200" y="1408111"/>
            <a:ext cx="4000500" cy="43942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292100" y="1279525"/>
            <a:ext cx="4160838" cy="46513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baseline="0">
                <a:solidFill>
                  <a:srgbClr val="53565A"/>
                </a:solidFill>
              </a:defRPr>
            </a:lvl1pPr>
          </a:lstStyle>
          <a:p>
            <a:pPr lvl="0"/>
            <a:r>
              <a:rPr lang="en-GB" dirty="0" smtClean="0"/>
              <a:t>Click to add summary</a:t>
            </a:r>
            <a:endParaRPr lang="en-GB" dirty="0"/>
          </a:p>
        </p:txBody>
      </p:sp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4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56855"/>
            <a:ext cx="9144000" cy="4748784"/>
          </a:xfrm>
          <a:prstGeom prst="rect">
            <a:avLst/>
          </a:prstGeom>
        </p:spPr>
      </p:pic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292100" y="1279525"/>
            <a:ext cx="4160838" cy="45227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baseline="0">
                <a:solidFill>
                  <a:srgbClr val="53565A"/>
                </a:solidFill>
              </a:defRPr>
            </a:lvl1pPr>
          </a:lstStyle>
          <a:p>
            <a:pPr lvl="0"/>
            <a:r>
              <a:rPr lang="en-GB" dirty="0" smtClean="0"/>
              <a:t>Click to add summary</a:t>
            </a:r>
            <a:endParaRPr lang="en-GB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929188" y="2388268"/>
            <a:ext cx="3586162" cy="23431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4923692" y="2405452"/>
            <a:ext cx="3582000" cy="2321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Screenshot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438274"/>
            <a:ext cx="9144000" cy="141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8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imag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6610"/>
            <a:ext cx="9144000" cy="4938205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9700" y="1435100"/>
            <a:ext cx="8839200" cy="44577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8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6610"/>
            <a:ext cx="9144000" cy="493820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160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76950" y="1494886"/>
            <a:ext cx="2806700" cy="22098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89275" y="1494886"/>
            <a:ext cx="2806700" cy="22098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26208" y="3872962"/>
            <a:ext cx="2782092" cy="22357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113883" y="3890421"/>
            <a:ext cx="2782092" cy="22357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6076950" y="3890420"/>
            <a:ext cx="2782092" cy="223573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5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67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91600" y="5308600"/>
            <a:ext cx="8356600" cy="33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aseline="0">
                <a:solidFill>
                  <a:srgbClr val="53565A"/>
                </a:solidFill>
              </a:defRPr>
            </a:lvl1pPr>
          </a:lstStyle>
          <a:p>
            <a:pPr lvl="0"/>
            <a:r>
              <a:rPr lang="en-GB" sz="1800" dirty="0" smtClean="0"/>
              <a:t>Click to add footer</a:t>
            </a:r>
            <a:endParaRPr lang="en-GB" dirty="0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2"/>
          </p:nvPr>
        </p:nvSpPr>
        <p:spPr>
          <a:xfrm>
            <a:off x="291600" y="1765300"/>
            <a:ext cx="8356600" cy="3276600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53565A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45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 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383" y="1390900"/>
            <a:ext cx="2743617" cy="459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292099" y="497304"/>
            <a:ext cx="8514275" cy="593559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292100" y="1279525"/>
            <a:ext cx="5939888" cy="48821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baseline="0">
                <a:solidFill>
                  <a:srgbClr val="53565A"/>
                </a:solidFill>
              </a:defRPr>
            </a:lvl1pPr>
          </a:lstStyle>
          <a:p>
            <a:pPr lvl="0"/>
            <a:r>
              <a:rPr lang="en-GB" dirty="0" smtClean="0"/>
              <a:t>Click to add 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85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6917465" y="1215025"/>
            <a:ext cx="2228028" cy="4836525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1072" y="1334264"/>
            <a:ext cx="2304488" cy="50966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2598" y="1215024"/>
            <a:ext cx="2209588" cy="4836526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842031" y="1215024"/>
            <a:ext cx="2303462" cy="5094287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7" name="Picture 3" descr="Elsevier_W_Research_Information_1b_aw.eps"/>
          <p:cNvPicPr>
            <a:picLocks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890" y="2658533"/>
            <a:ext cx="1717200" cy="171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257175" y="4709826"/>
            <a:ext cx="5483225" cy="5270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Click to add author’s name and job title</a:t>
            </a:r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-18440" y="2661233"/>
            <a:ext cx="9144000" cy="1714500"/>
          </a:xfrm>
          <a:prstGeom prst="rect">
            <a:avLst/>
          </a:prstGeom>
          <a:solidFill>
            <a:srgbClr val="FF8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49" y="2658533"/>
            <a:ext cx="1714500" cy="17145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57174" y="2781300"/>
            <a:ext cx="7032625" cy="14700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</a:t>
            </a:r>
            <a:endParaRPr lang="en-US" dirty="0"/>
          </a:p>
        </p:txBody>
      </p:sp>
      <p:pic>
        <p:nvPicPr>
          <p:cNvPr id="2050" name="Picture 2" descr="C:\Users\jamesc\Documents\Product Information\ERI General\Artfile Archive\Product Logos\Product Logos\Solution Suite Wordmarks 151 Orange\Ppt and Web\ELS_RI_Wordmark_151_RGB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99" y="2186256"/>
            <a:ext cx="3453293" cy="26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0" y="-8313"/>
            <a:ext cx="9144000" cy="399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6" name="Picture 13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7695" y="6438105"/>
            <a:ext cx="15748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C:\Users\jamesc\Documents\Product Information\ERI General\Artfile Archive\Product Logos\Elsevier_Logos_2014\Presentation - Elsevier\Non_Solus_Logo\ELS_NS_Logo_2C_RGB.pn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266" y="223121"/>
            <a:ext cx="648468" cy="71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257175" y="5303344"/>
            <a:ext cx="3508375" cy="4407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278818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8531679" y="147388"/>
            <a:ext cx="2694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FFFF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|</a:t>
            </a:r>
            <a:endParaRPr lang="en-US" sz="700" dirty="0">
              <a:solidFill>
                <a:srgbClr val="FFFF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8" name="Slide Number Placeholder 7"/>
          <p:cNvSpPr txBox="1">
            <a:spLocks/>
          </p:cNvSpPr>
          <p:nvPr userDrawn="1"/>
        </p:nvSpPr>
        <p:spPr>
          <a:xfrm>
            <a:off x="8531679" y="60333"/>
            <a:ext cx="457200" cy="327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fld id="{DA15E891-66B8-4B28-AB8F-05A4B1DE573C}" type="slidenum">
              <a:rPr lang="en-US" smtClean="0">
                <a:solidFill>
                  <a:srgbClr val="FFFFFF"/>
                </a:solidFill>
              </a:rPr>
              <a:pPr defTabSz="914400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548008" y="928"/>
            <a:ext cx="457200" cy="327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A15E891-66B8-4B28-AB8F-05A4B1DE57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531679" y="65928"/>
            <a:ext cx="2694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FFFF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|</a:t>
            </a:r>
            <a:endParaRPr lang="en-US" sz="700" dirty="0">
              <a:solidFill>
                <a:srgbClr val="FFFFFF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6306195" y="98521"/>
            <a:ext cx="2294755" cy="174808"/>
          </a:xfrm>
          <a:prstGeom prst="rect">
            <a:avLst/>
          </a:prstGeom>
        </p:spPr>
      </p:pic>
      <p:pic>
        <p:nvPicPr>
          <p:cNvPr id="16" name="Picture 15" descr="header.jpg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0"/>
            <a:ext cx="9144000" cy="3756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6306195" y="98521"/>
            <a:ext cx="2294755" cy="174808"/>
          </a:xfrm>
          <a:prstGeom prst="rect">
            <a:avLst/>
          </a:prstGeom>
        </p:spPr>
      </p:pic>
      <p:sp>
        <p:nvSpPr>
          <p:cNvPr id="19" name="Slide Number Placeholder 7"/>
          <p:cNvSpPr txBox="1">
            <a:spLocks/>
          </p:cNvSpPr>
          <p:nvPr userDrawn="1"/>
        </p:nvSpPr>
        <p:spPr>
          <a:xfrm>
            <a:off x="8474338" y="-7655"/>
            <a:ext cx="587784" cy="3545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FFFFFF"/>
                </a:solidFill>
              </a:rPr>
              <a:t>   |   </a:t>
            </a:r>
            <a:fld id="{DA15E891-66B8-4B28-AB8F-05A4B1DE57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0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4" r:id="rId17"/>
    <p:sldLayoutId id="2147483735" r:id="rId18"/>
    <p:sldLayoutId id="2147483738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739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1" kern="1200">
          <a:solidFill>
            <a:srgbClr val="75787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5787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75787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tags" Target="../tags/tag3.xml"/><Relationship Id="rId7" Type="http://schemas.openxmlformats.org/officeDocument/2006/relationships/notesSlide" Target="../notesSlides/notesSlide7.xml"/><Relationship Id="rId12" Type="http://schemas.openxmlformats.org/officeDocument/2006/relationships/image" Target="../media/image48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47.png"/><Relationship Id="rId5" Type="http://schemas.openxmlformats.org/officeDocument/2006/relationships/tags" Target="../tags/tag5.xml"/><Relationship Id="rId10" Type="http://schemas.openxmlformats.org/officeDocument/2006/relationships/image" Target="../media/image46.png"/><Relationship Id="rId4" Type="http://schemas.openxmlformats.org/officeDocument/2006/relationships/tags" Target="../tags/tag4.xml"/><Relationship Id="rId9" Type="http://schemas.openxmlformats.org/officeDocument/2006/relationships/image" Target="../media/image45.png"/><Relationship Id="rId1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sevier.com/research-intelligence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43400" y="5201756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000" b="1" dirty="0" smtClean="0">
                <a:solidFill>
                  <a:schemeClr val="tx2"/>
                </a:solidFill>
              </a:rPr>
              <a:t>Porosz Péter</a:t>
            </a:r>
          </a:p>
          <a:p>
            <a:pPr algn="r"/>
            <a:r>
              <a:rPr lang="hu-HU" sz="2000" b="1" i="1" dirty="0" smtClean="0">
                <a:solidFill>
                  <a:schemeClr val="tx2"/>
                </a:solidFill>
              </a:rPr>
              <a:t>Elsevier</a:t>
            </a:r>
          </a:p>
          <a:p>
            <a:pPr algn="r"/>
            <a:endParaRPr lang="hu-HU" sz="2000" b="1" i="1" dirty="0" smtClean="0">
              <a:solidFill>
                <a:schemeClr val="tx2"/>
              </a:solidFill>
            </a:endParaRPr>
          </a:p>
          <a:p>
            <a:pPr algn="r"/>
            <a:r>
              <a:rPr lang="hu-HU" sz="2000" b="1" i="1" dirty="0" smtClean="0">
                <a:solidFill>
                  <a:schemeClr val="tx2"/>
                </a:solidFill>
              </a:rPr>
              <a:t>MRK plenáris ülés </a:t>
            </a:r>
            <a:r>
              <a:rPr lang="hu-HU" sz="2000" b="1" i="1" dirty="0" smtClean="0">
                <a:solidFill>
                  <a:schemeClr val="tx2"/>
                </a:solidFill>
              </a:rPr>
              <a:t>2</a:t>
            </a:r>
            <a:r>
              <a:rPr lang="en-US" sz="2000" b="1" i="1" dirty="0" smtClean="0">
                <a:solidFill>
                  <a:schemeClr val="tx2"/>
                </a:solidFill>
              </a:rPr>
              <a:t>014</a:t>
            </a:r>
            <a:r>
              <a:rPr lang="hu-HU" sz="2000" b="1" i="1" dirty="0" smtClean="0">
                <a:solidFill>
                  <a:schemeClr val="tx2"/>
                </a:solidFill>
              </a:rPr>
              <a:t>. május 12.</a:t>
            </a:r>
            <a:endParaRPr lang="hu-HU" sz="2400" b="1" i="1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914400"/>
            <a:ext cx="7162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5400" b="1" dirty="0" smtClean="0">
                <a:solidFill>
                  <a:schemeClr val="tx2"/>
                </a:solidFill>
              </a:rPr>
              <a:t>Az igazság pillanatai</a:t>
            </a:r>
            <a:endParaRPr lang="en-US" sz="5400" b="1" dirty="0" smtClean="0">
              <a:solidFill>
                <a:schemeClr val="tx2"/>
              </a:solidFill>
            </a:endParaRPr>
          </a:p>
          <a:p>
            <a:pPr algn="ctr"/>
            <a:endParaRPr lang="hu-HU" sz="2000" b="1" i="1" dirty="0" smtClean="0">
              <a:solidFill>
                <a:schemeClr val="tx2"/>
              </a:solidFill>
            </a:endParaRPr>
          </a:p>
          <a:p>
            <a:pPr algn="ctr"/>
            <a:r>
              <a:rPr lang="hu-HU" sz="2800" b="1" i="1" dirty="0" smtClean="0">
                <a:solidFill>
                  <a:schemeClr val="tx2"/>
                </a:solidFill>
              </a:rPr>
              <a:t>a</a:t>
            </a:r>
            <a:r>
              <a:rPr lang="en-US" sz="2800" b="1" i="1" dirty="0" err="1" smtClean="0">
                <a:solidFill>
                  <a:schemeClr val="tx2"/>
                </a:solidFill>
              </a:rPr>
              <a:t>vag</a:t>
            </a:r>
            <a:r>
              <a:rPr lang="hu-HU" sz="2800" b="1" i="1" dirty="0" smtClean="0">
                <a:solidFill>
                  <a:schemeClr val="tx2"/>
                </a:solidFill>
              </a:rPr>
              <a:t>y</a:t>
            </a:r>
            <a:endParaRPr lang="en-US" sz="2800" b="1" i="1" dirty="0">
              <a:solidFill>
                <a:schemeClr val="tx2"/>
              </a:solidFill>
            </a:endParaRPr>
          </a:p>
          <a:p>
            <a:pPr algn="ctr"/>
            <a:endParaRPr lang="hu-HU" sz="2400" b="1" dirty="0" smtClean="0">
              <a:solidFill>
                <a:schemeClr val="tx2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2"/>
                </a:solidFill>
              </a:rPr>
              <a:t>A </a:t>
            </a:r>
            <a:r>
              <a:rPr lang="en-US" sz="3600" b="1" dirty="0" err="1" smtClean="0">
                <a:solidFill>
                  <a:schemeClr val="tx2"/>
                </a:solidFill>
              </a:rPr>
              <a:t>mez</a:t>
            </a:r>
            <a:r>
              <a:rPr lang="hu-HU" sz="3600" b="1" dirty="0" smtClean="0">
                <a:solidFill>
                  <a:schemeClr val="tx2"/>
                </a:solidFill>
              </a:rPr>
              <a:t>őny dicsérete</a:t>
            </a:r>
          </a:p>
          <a:p>
            <a:pPr algn="ctr"/>
            <a:r>
              <a:rPr lang="hu-HU" sz="2400" b="1" dirty="0" smtClean="0">
                <a:solidFill>
                  <a:schemeClr val="tx2"/>
                </a:solidFill>
              </a:rPr>
              <a:t/>
            </a:r>
            <a:br>
              <a:rPr lang="hu-HU" sz="2400" b="1" dirty="0" smtClean="0">
                <a:solidFill>
                  <a:schemeClr val="tx2"/>
                </a:solidFill>
              </a:rPr>
            </a:br>
            <a:endParaRPr lang="hu-HU" sz="2400" b="1" dirty="0" smtClean="0">
              <a:solidFill>
                <a:schemeClr val="tx2"/>
              </a:solidFill>
            </a:endParaRPr>
          </a:p>
          <a:p>
            <a:pPr algn="ctr"/>
            <a:r>
              <a:rPr lang="hu-HU" sz="2400" b="1" dirty="0" smtClean="0">
                <a:solidFill>
                  <a:schemeClr val="tx2"/>
                </a:solidFill>
              </a:rPr>
              <a:t>Tényeken </a:t>
            </a:r>
            <a:r>
              <a:rPr lang="hu-HU" sz="2400" b="1" dirty="0" smtClean="0">
                <a:solidFill>
                  <a:schemeClr val="tx2"/>
                </a:solidFill>
              </a:rPr>
              <a:t>alapuló </a:t>
            </a:r>
            <a:r>
              <a:rPr lang="hu-HU" sz="2400" b="1" dirty="0" smtClean="0">
                <a:solidFill>
                  <a:schemeClr val="tx2"/>
                </a:solidFill>
              </a:rPr>
              <a:t>kutatásmenedzsment</a:t>
            </a:r>
          </a:p>
          <a:p>
            <a:pPr algn="ctr"/>
            <a:r>
              <a:rPr lang="hu-HU" sz="2400" b="1" dirty="0" smtClean="0">
                <a:solidFill>
                  <a:schemeClr val="tx2"/>
                </a:solidFill>
              </a:rPr>
              <a:t>Közép-Európában</a:t>
            </a:r>
            <a:endParaRPr lang="hu-HU" sz="2400" b="1" dirty="0">
              <a:solidFill>
                <a:schemeClr val="tx2"/>
              </a:solidFill>
            </a:endParaRPr>
          </a:p>
          <a:p>
            <a:pPr algn="ctr"/>
            <a:r>
              <a:rPr lang="hu-HU" sz="2400" b="1" dirty="0">
                <a:solidFill>
                  <a:schemeClr val="tx2"/>
                </a:solidFill>
              </a:rPr>
              <a:t>é</a:t>
            </a:r>
            <a:r>
              <a:rPr lang="hu-HU" sz="2400" b="1" dirty="0" smtClean="0">
                <a:solidFill>
                  <a:schemeClr val="tx2"/>
                </a:solidFill>
              </a:rPr>
              <a:t>s </a:t>
            </a:r>
            <a:r>
              <a:rPr lang="hu-HU" sz="2400" b="1" dirty="0" smtClean="0">
                <a:solidFill>
                  <a:schemeClr val="tx2"/>
                </a:solidFill>
              </a:rPr>
              <a:t>Magyarországon</a:t>
            </a:r>
            <a:endParaRPr lang="en-US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FWCI – </a:t>
            </a:r>
            <a:r>
              <a:rPr lang="hu-HU" dirty="0" smtClean="0"/>
              <a:t>Magyarország </a:t>
            </a:r>
            <a:r>
              <a:rPr lang="hu-HU" dirty="0"/>
              <a:t>és a </a:t>
            </a:r>
            <a:r>
              <a:rPr lang="hu-HU" dirty="0" smtClean="0"/>
              <a:t>Balti államok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7" y="923925"/>
            <a:ext cx="7248525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2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FWCI – Magyarország és </a:t>
            </a:r>
            <a:r>
              <a:rPr lang="hu-HU" dirty="0" smtClean="0"/>
              <a:t>néhány európai ország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04" y="938377"/>
            <a:ext cx="7248525" cy="589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70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Nemzetközi együttműködés aránya és hatása </a:t>
            </a:r>
            <a:r>
              <a:rPr lang="hu-HU" dirty="0" smtClean="0"/>
              <a:t>– V4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066800"/>
            <a:ext cx="7724775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52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00" y="381000"/>
            <a:ext cx="8514275" cy="593559"/>
          </a:xfrm>
        </p:spPr>
        <p:txBody>
          <a:bodyPr/>
          <a:lstStyle/>
          <a:p>
            <a:r>
              <a:rPr lang="hu-HU" dirty="0"/>
              <a:t>Nemzetközi együttműködés aránya és </a:t>
            </a:r>
            <a:r>
              <a:rPr lang="hu-HU" dirty="0" smtClean="0"/>
              <a:t>hatása – számítástudomány, V4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26" y="1114425"/>
            <a:ext cx="7515225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55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45" y="457200"/>
            <a:ext cx="8514275" cy="593559"/>
          </a:xfrm>
        </p:spPr>
        <p:txBody>
          <a:bodyPr/>
          <a:lstStyle/>
          <a:p>
            <a:r>
              <a:rPr lang="hu-HU" dirty="0"/>
              <a:t>Nemzetközi együttműködés aránya és </a:t>
            </a:r>
            <a:r>
              <a:rPr lang="hu-HU" dirty="0" smtClean="0"/>
              <a:t>hatása – nyelvtudomány, V4</a:t>
            </a:r>
            <a:br>
              <a:rPr lang="hu-HU" dirty="0" smtClean="0"/>
            </a:b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46" y="1190625"/>
            <a:ext cx="7458075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07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Magyarországi kutatóegyetemek – összes </a:t>
            </a:r>
            <a:r>
              <a:rPr lang="en-US" dirty="0" err="1" smtClean="0"/>
              <a:t>publik</a:t>
            </a:r>
            <a:r>
              <a:rPr lang="hu-HU" dirty="0" smtClean="0"/>
              <a:t>áció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962025"/>
            <a:ext cx="7324725" cy="589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42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Magyarországi kutatóegyetemek – </a:t>
            </a:r>
            <a:r>
              <a:rPr lang="hu-HU" dirty="0" smtClean="0"/>
              <a:t>FWCI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70" y="914400"/>
            <a:ext cx="6924675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50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Nemzetközi együttműködés aránya és hatása</a:t>
            </a:r>
            <a:endParaRPr lang="en-US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1066800"/>
            <a:ext cx="7515225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25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173217"/>
            <a:ext cx="759142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862" y="381000"/>
            <a:ext cx="8514275" cy="593559"/>
          </a:xfrm>
        </p:spPr>
        <p:txBody>
          <a:bodyPr/>
          <a:lstStyle/>
          <a:p>
            <a:r>
              <a:rPr lang="hu-HU" dirty="0"/>
              <a:t>Nemzetközi együttműködés aránya és </a:t>
            </a:r>
            <a:r>
              <a:rPr lang="hu-HU" dirty="0" smtClean="0"/>
              <a:t>hatása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5715000" y="1257300"/>
            <a:ext cx="220717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248400" y="2209800"/>
            <a:ext cx="220717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3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</p:spPr>
        <p:txBody>
          <a:bodyPr/>
          <a:lstStyle/>
          <a:p>
            <a:pPr>
              <a:defRPr/>
            </a:pPr>
            <a:fld id="{90B9E734-E359-402B-B84D-C0765CB73D9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7391400" y="76200"/>
            <a:ext cx="1143000" cy="152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23808" y="533400"/>
            <a:ext cx="8404320" cy="1447800"/>
          </a:xfrm>
        </p:spPr>
        <p:txBody>
          <a:bodyPr/>
          <a:lstStyle/>
          <a:p>
            <a:r>
              <a:rPr lang="en-GB" sz="2800" dirty="0" err="1"/>
              <a:t>Hogyan</a:t>
            </a:r>
            <a:r>
              <a:rPr lang="en-GB" sz="2800" dirty="0"/>
              <a:t> </a:t>
            </a:r>
            <a:r>
              <a:rPr lang="en-GB" sz="2800" dirty="0" err="1" smtClean="0"/>
              <a:t>alkalmaz</a:t>
            </a:r>
            <a:r>
              <a:rPr lang="hu-HU" sz="2800" dirty="0" smtClean="0"/>
              <a:t>zák ezeket </a:t>
            </a:r>
            <a:r>
              <a:rPr lang="hu-HU" sz="2800" dirty="0"/>
              <a:t>az adatokat </a:t>
            </a:r>
            <a:r>
              <a:rPr lang="hu-HU" sz="2800" dirty="0" smtClean="0"/>
              <a:t>Európában?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23808" y="1600200"/>
            <a:ext cx="8439192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 smtClean="0">
                <a:solidFill>
                  <a:srgbClr val="007398"/>
                </a:solidFill>
                <a:latin typeface="Calibri" pitchFamily="34" charset="0"/>
                <a:cs typeface="Arial" panose="020B0604020202020204" pitchFamily="34" charset="0"/>
              </a:rPr>
              <a:t>Kutatásfinanszírozási </a:t>
            </a:r>
            <a:r>
              <a:rPr lang="hu-HU" sz="3200" dirty="0">
                <a:solidFill>
                  <a:srgbClr val="007398"/>
                </a:solidFill>
                <a:latin typeface="Calibri" pitchFamily="34" charset="0"/>
                <a:cs typeface="Arial" panose="020B0604020202020204" pitchFamily="34" charset="0"/>
              </a:rPr>
              <a:t>sémák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u-HU" sz="3200" dirty="0" smtClean="0">
              <a:solidFill>
                <a:srgbClr val="007398"/>
              </a:solidFill>
              <a:latin typeface="Calibri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 smtClean="0">
                <a:solidFill>
                  <a:srgbClr val="007398"/>
                </a:solidFill>
                <a:latin typeface="Calibri" pitchFamily="34" charset="0"/>
                <a:cs typeface="Arial" panose="020B0604020202020204" pitchFamily="34" charset="0"/>
              </a:rPr>
              <a:t>Nemzeti kutatásiteljesítmény-értékelési stratégiák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u-HU" sz="3200" dirty="0" smtClean="0">
              <a:solidFill>
                <a:srgbClr val="007398"/>
              </a:solidFill>
              <a:latin typeface="Calibri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 smtClean="0">
                <a:solidFill>
                  <a:srgbClr val="007398"/>
                </a:solidFill>
                <a:latin typeface="Calibri" pitchFamily="34" charset="0"/>
                <a:ea typeface="+mj-ea"/>
                <a:cs typeface="Arial" panose="020B0604020202020204" pitchFamily="34" charset="0"/>
              </a:rPr>
              <a:t>Kutatásiteljesítmény-értékelési modellek</a:t>
            </a:r>
            <a:endParaRPr lang="en-GB" sz="3200" dirty="0" smtClean="0">
              <a:solidFill>
                <a:srgbClr val="007398"/>
              </a:solidFill>
              <a:latin typeface="Calibri" pitchFamily="34" charset="0"/>
              <a:ea typeface="+mj-ea"/>
              <a:cs typeface="Arial" panose="020B0604020202020204" pitchFamily="34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6230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685800" y="609600"/>
            <a:ext cx="3124200" cy="762000"/>
          </a:xfrm>
          <a:prstGeom prst="wedgeRoundRectCallout">
            <a:avLst>
              <a:gd name="adj1" fmla="val -27393"/>
              <a:gd name="adj2" fmla="val 99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/>
              <a:t>Apu, miért fut itt ez a sok ember?</a:t>
            </a:r>
            <a:endParaRPr lang="en-US" b="1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447800" y="1518745"/>
            <a:ext cx="3505200" cy="762000"/>
          </a:xfrm>
          <a:prstGeom prst="wedgeRoundRectCallout">
            <a:avLst>
              <a:gd name="adj1" fmla="val -27393"/>
              <a:gd name="adj2" fmla="val 99741"/>
              <a:gd name="adj3" fmla="val 16667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/>
              <a:t>Tudod, kisfiam, az első kap egy szép díszes kupát.</a:t>
            </a:r>
            <a:endParaRPr lang="en-US" b="1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685800" y="2438400"/>
            <a:ext cx="3124200" cy="762000"/>
          </a:xfrm>
          <a:prstGeom prst="wedgeRoundRectCallout">
            <a:avLst>
              <a:gd name="adj1" fmla="val -27393"/>
              <a:gd name="adj2" fmla="val 99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/>
              <a:t>Jó, de a többi miért fut?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934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</p:spPr>
        <p:txBody>
          <a:bodyPr/>
          <a:lstStyle/>
          <a:p>
            <a:pPr>
              <a:defRPr/>
            </a:pPr>
            <a:fld id="{90B9E734-E359-402B-B84D-C0765CB73D9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7391400" y="76200"/>
            <a:ext cx="1143000" cy="152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23808" y="533400"/>
            <a:ext cx="8404320" cy="685800"/>
          </a:xfrm>
        </p:spPr>
        <p:txBody>
          <a:bodyPr/>
          <a:lstStyle/>
          <a:p>
            <a:r>
              <a:rPr lang="hu-HU" sz="3200" dirty="0" smtClean="0">
                <a:latin typeface="Calibri" pitchFamily="34" charset="0"/>
              </a:rPr>
              <a:t>Kutatásfinanszírozási sémák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6436" y="1024147"/>
            <a:ext cx="7639092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GB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err="1" smtClean="0">
                <a:solidFill>
                  <a:srgbClr val="007398"/>
                </a:solidFill>
                <a:latin typeface="Calibri" pitchFamily="34" charset="0"/>
                <a:ea typeface="+mj-ea"/>
                <a:cs typeface="Arial" panose="020B0604020202020204" pitchFamily="34" charset="0"/>
              </a:rPr>
              <a:t>Blo</a:t>
            </a:r>
            <a:r>
              <a:rPr lang="hu-HU" sz="3200" dirty="0" smtClean="0">
                <a:solidFill>
                  <a:srgbClr val="007398"/>
                </a:solidFill>
                <a:latin typeface="Calibri" pitchFamily="34" charset="0"/>
                <a:ea typeface="+mj-ea"/>
                <a:cs typeface="Arial" panose="020B0604020202020204" pitchFamily="34" charset="0"/>
              </a:rPr>
              <a:t>kkfinanszírozás</a:t>
            </a:r>
            <a:endParaRPr lang="en-GB" sz="3200" dirty="0">
              <a:solidFill>
                <a:srgbClr val="007398"/>
              </a:solidFill>
              <a:latin typeface="Calibri" pitchFamily="34" charset="0"/>
              <a:ea typeface="+mj-ea"/>
              <a:cs typeface="Arial" panose="020B0604020202020204" pitchFamily="34" charset="0"/>
            </a:endParaRPr>
          </a:p>
          <a:p>
            <a:endParaRPr lang="en-GB" sz="3200" dirty="0">
              <a:solidFill>
                <a:srgbClr val="007398"/>
              </a:solidFill>
              <a:latin typeface="Calibri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 smtClean="0">
                <a:solidFill>
                  <a:srgbClr val="007398"/>
                </a:solidFill>
                <a:latin typeface="Calibri" pitchFamily="34" charset="0"/>
                <a:ea typeface="+mj-ea"/>
                <a:cs typeface="Arial" panose="020B0604020202020204" pitchFamily="34" charset="0"/>
              </a:rPr>
              <a:t>Kompetitív  finanszírozás</a:t>
            </a:r>
            <a:endParaRPr lang="en-GB" sz="3200" dirty="0">
              <a:solidFill>
                <a:srgbClr val="007398"/>
              </a:solidFill>
              <a:latin typeface="Calibri" pitchFamily="34" charset="0"/>
              <a:ea typeface="+mj-ea"/>
              <a:cs typeface="Arial" panose="020B0604020202020204" pitchFamily="34" charset="0"/>
            </a:endParaRPr>
          </a:p>
          <a:p>
            <a:endParaRPr lang="en-GB" sz="3200" dirty="0">
              <a:solidFill>
                <a:srgbClr val="007398"/>
              </a:solidFill>
              <a:latin typeface="Calibri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3200" dirty="0">
                <a:solidFill>
                  <a:srgbClr val="007398"/>
                </a:solidFill>
                <a:latin typeface="Calibri" pitchFamily="34" charset="0"/>
                <a:cs typeface="Arial" panose="020B0604020202020204" pitchFamily="34" charset="0"/>
              </a:rPr>
              <a:t>Kompetitív </a:t>
            </a:r>
            <a:r>
              <a:rPr lang="hu-HU" sz="3200" dirty="0" smtClean="0">
                <a:solidFill>
                  <a:srgbClr val="007398"/>
                </a:solidFill>
                <a:latin typeface="Calibri" pitchFamily="34" charset="0"/>
                <a:cs typeface="Arial" panose="020B0604020202020204" pitchFamily="34" charset="0"/>
              </a:rPr>
              <a:t> blokkfinanszírozás</a:t>
            </a:r>
            <a:endParaRPr lang="en-GB" sz="3200" dirty="0">
              <a:solidFill>
                <a:srgbClr val="007398"/>
              </a:solidFill>
              <a:latin typeface="Calibri" pitchFamily="34" charset="0"/>
              <a:cs typeface="Arial" panose="020B0604020202020204" pitchFamily="34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2260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639762"/>
          </a:xfrm>
        </p:spPr>
        <p:txBody>
          <a:bodyPr/>
          <a:lstStyle/>
          <a:p>
            <a:r>
              <a:rPr lang="en-US" sz="3200" dirty="0" err="1" smtClean="0">
                <a:latin typeface="Calibri" pitchFamily="34" charset="0"/>
              </a:rPr>
              <a:t>Blo</a:t>
            </a:r>
            <a:r>
              <a:rPr lang="hu-HU" sz="3200" dirty="0" smtClean="0">
                <a:latin typeface="Calibri" pitchFamily="34" charset="0"/>
              </a:rPr>
              <a:t>kkfinanszírozás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8DBEC-E6C0-4E45-A3AF-22DD1630DBA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6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5777691"/>
              </p:ext>
            </p:extLst>
          </p:nvPr>
        </p:nvGraphicFramePr>
        <p:xfrm>
          <a:off x="457200" y="1066800"/>
          <a:ext cx="35814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5482651"/>
              </p:ext>
            </p:extLst>
          </p:nvPr>
        </p:nvGraphicFramePr>
        <p:xfrm>
          <a:off x="4643438" y="1546448"/>
          <a:ext cx="3814762" cy="4618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389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639762"/>
          </a:xfrm>
        </p:spPr>
        <p:txBody>
          <a:bodyPr/>
          <a:lstStyle/>
          <a:p>
            <a:r>
              <a:rPr lang="hu-HU" sz="3200" dirty="0" smtClean="0">
                <a:latin typeface="Calibri" pitchFamily="34" charset="0"/>
              </a:rPr>
              <a:t>Kompetitív finanszírozás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8DBEC-E6C0-4E45-A3AF-22DD1630DBA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aphicFrame>
        <p:nvGraphicFramePr>
          <p:cNvPr id="6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3672051"/>
              </p:ext>
            </p:extLst>
          </p:nvPr>
        </p:nvGraphicFramePr>
        <p:xfrm>
          <a:off x="457200" y="1066800"/>
          <a:ext cx="35814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332646"/>
              </p:ext>
            </p:extLst>
          </p:nvPr>
        </p:nvGraphicFramePr>
        <p:xfrm>
          <a:off x="4572000" y="1066800"/>
          <a:ext cx="4321050" cy="5096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617005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639762"/>
          </a:xfrm>
        </p:spPr>
        <p:txBody>
          <a:bodyPr/>
          <a:lstStyle/>
          <a:p>
            <a:r>
              <a:rPr lang="hu-HU" sz="3200" dirty="0" smtClean="0">
                <a:latin typeface="Calibri" pitchFamily="34" charset="0"/>
              </a:rPr>
              <a:t>Kompetitív blokkfinanszírozás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516582"/>
              </p:ext>
            </p:extLst>
          </p:nvPr>
        </p:nvGraphicFramePr>
        <p:xfrm>
          <a:off x="685800" y="1052736"/>
          <a:ext cx="77724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8DBEC-E6C0-4E45-A3AF-22DD1630DBA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4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639762"/>
          </a:xfrm>
        </p:spPr>
        <p:txBody>
          <a:bodyPr/>
          <a:lstStyle/>
          <a:p>
            <a:r>
              <a:rPr lang="hu-HU" sz="3200" dirty="0" smtClean="0">
                <a:latin typeface="Calibri" pitchFamily="34" charset="0"/>
              </a:rPr>
              <a:t>Nemzeti kutatásiteljesítmény-értékelési stratégiák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8DBEC-E6C0-4E45-A3AF-22DD1630DBA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533400"/>
          </a:xfrm>
        </p:spPr>
        <p:txBody>
          <a:bodyPr/>
          <a:lstStyle/>
          <a:p>
            <a:pPr marL="0" indent="0" algn="ctr">
              <a:buNone/>
            </a:pPr>
            <a:r>
              <a:rPr lang="hu-HU" sz="2400" dirty="0" smtClean="0"/>
              <a:t>Mi az ország tudománypolitikájának célja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1109478"/>
              </p:ext>
            </p:extLst>
          </p:nvPr>
        </p:nvGraphicFramePr>
        <p:xfrm>
          <a:off x="251520" y="2060848"/>
          <a:ext cx="856895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934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39762"/>
          </a:xfrm>
        </p:spPr>
        <p:txBody>
          <a:bodyPr/>
          <a:lstStyle/>
          <a:p>
            <a:r>
              <a:rPr lang="hu-HU" sz="3200" dirty="0">
                <a:latin typeface="Calibri" pitchFamily="34" charset="0"/>
              </a:rPr>
              <a:t>Nemzeti kutatásiteljesítmény-értékelési stratégiák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8DBEC-E6C0-4E45-A3AF-22DD1630DBA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297474"/>
              </p:ext>
            </p:extLst>
          </p:nvPr>
        </p:nvGraphicFramePr>
        <p:xfrm>
          <a:off x="251520" y="2060848"/>
          <a:ext cx="856895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rved Left Arrow 4"/>
          <p:cNvSpPr/>
          <p:nvPr/>
        </p:nvSpPr>
        <p:spPr>
          <a:xfrm>
            <a:off x="7162800" y="365760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533400"/>
          </a:xfrm>
        </p:spPr>
        <p:txBody>
          <a:bodyPr/>
          <a:lstStyle/>
          <a:p>
            <a:pPr marL="0" indent="0" algn="ctr">
              <a:buNone/>
            </a:pPr>
            <a:r>
              <a:rPr lang="hu-HU" sz="2400" dirty="0" smtClean="0"/>
              <a:t>Milyen trendek tapasztalhatók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360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563562"/>
          </a:xfrm>
        </p:spPr>
        <p:txBody>
          <a:bodyPr/>
          <a:lstStyle/>
          <a:p>
            <a:r>
              <a:rPr lang="hu-HU" sz="3200" dirty="0" smtClean="0">
                <a:latin typeface="Calibri" pitchFamily="34" charset="0"/>
              </a:rPr>
              <a:t>Kutatásiteljesítmény-értékelési</a:t>
            </a:r>
            <a:r>
              <a:rPr lang="en-US" sz="3200" dirty="0" smtClean="0">
                <a:latin typeface="Calibri" pitchFamily="34" charset="0"/>
              </a:rPr>
              <a:t> model</a:t>
            </a:r>
            <a:r>
              <a:rPr lang="hu-HU" sz="3200" dirty="0" smtClean="0">
                <a:latin typeface="Calibri" pitchFamily="34" charset="0"/>
              </a:rPr>
              <a:t>lek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914448"/>
              </p:ext>
            </p:extLst>
          </p:nvPr>
        </p:nvGraphicFramePr>
        <p:xfrm>
          <a:off x="685800" y="1600200"/>
          <a:ext cx="8062664" cy="449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88DBEC-E6C0-4E45-A3AF-22DD1630DBA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8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639762"/>
          </a:xfrm>
        </p:spPr>
        <p:txBody>
          <a:bodyPr/>
          <a:lstStyle/>
          <a:p>
            <a:r>
              <a:rPr lang="hu-HU" dirty="0" smtClean="0"/>
              <a:t>Trendszerű változások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82084" cy="3657600"/>
          </a:xfrm>
        </p:spPr>
        <p:txBody>
          <a:bodyPr/>
          <a:lstStyle/>
          <a:p>
            <a:r>
              <a:rPr lang="hu-HU" dirty="0" smtClean="0"/>
              <a:t>Több országban alkalmaznak új, minőségi mutatókat</a:t>
            </a:r>
            <a:endParaRPr lang="en-US" dirty="0" smtClean="0"/>
          </a:p>
          <a:p>
            <a:pPr lvl="1"/>
            <a:r>
              <a:rPr lang="en-US" dirty="0" smtClean="0"/>
              <a:t>H-index</a:t>
            </a:r>
            <a:endParaRPr lang="en-US" dirty="0"/>
          </a:p>
          <a:p>
            <a:pPr lvl="1"/>
            <a:r>
              <a:rPr lang="en-US" dirty="0"/>
              <a:t>FWCI (Field </a:t>
            </a:r>
            <a:r>
              <a:rPr lang="hu-HU" dirty="0" smtClean="0"/>
              <a:t>W</a:t>
            </a:r>
            <a:r>
              <a:rPr lang="en-US" dirty="0" err="1" smtClean="0"/>
              <a:t>eighted</a:t>
            </a:r>
            <a:r>
              <a:rPr lang="en-US" dirty="0" smtClean="0"/>
              <a:t> </a:t>
            </a:r>
            <a:r>
              <a:rPr lang="hu-HU" dirty="0" smtClean="0"/>
              <a:t>C</a:t>
            </a:r>
            <a:r>
              <a:rPr lang="en-US" dirty="0" err="1" smtClean="0"/>
              <a:t>itation</a:t>
            </a:r>
            <a:r>
              <a:rPr lang="en-US" dirty="0" smtClean="0"/>
              <a:t> </a:t>
            </a:r>
            <a:r>
              <a:rPr lang="hu-HU" dirty="0" smtClean="0"/>
              <a:t>I</a:t>
            </a:r>
            <a:r>
              <a:rPr lang="en-US" dirty="0" err="1" smtClean="0"/>
              <a:t>mpact</a:t>
            </a:r>
            <a:r>
              <a:rPr lang="hu-HU" dirty="0" smtClean="0"/>
              <a:t>)</a:t>
            </a:r>
            <a:endParaRPr lang="en-US" dirty="0"/>
          </a:p>
          <a:p>
            <a:pPr lvl="1"/>
            <a:r>
              <a:rPr lang="hu-HU" dirty="0" smtClean="0"/>
              <a:t>Legmagasabb idézettség </a:t>
            </a:r>
            <a:r>
              <a:rPr lang="en-US" dirty="0" smtClean="0"/>
              <a:t>(</a:t>
            </a:r>
            <a:r>
              <a:rPr lang="en-US" dirty="0"/>
              <a:t>top 1%, top 10%, top 25</a:t>
            </a:r>
            <a:r>
              <a:rPr lang="en-US" dirty="0" smtClean="0"/>
              <a:t>%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Együttműködés</a:t>
            </a:r>
            <a:endParaRPr lang="en-US" dirty="0"/>
          </a:p>
          <a:p>
            <a:pPr lvl="1"/>
            <a:r>
              <a:rPr lang="hu-HU" dirty="0" smtClean="0"/>
              <a:t>Társadalmi hatás</a:t>
            </a:r>
            <a:r>
              <a:rPr lang="en-US" dirty="0" smtClean="0"/>
              <a:t> (</a:t>
            </a:r>
            <a:r>
              <a:rPr lang="hu-HU" dirty="0"/>
              <a:t>pl. Nagy-Britannia)</a:t>
            </a:r>
            <a:endParaRPr lang="en-US" dirty="0"/>
          </a:p>
          <a:p>
            <a:r>
              <a:rPr lang="hu-HU" dirty="0" smtClean="0"/>
              <a:t>Több ország alkalmazza a </a:t>
            </a:r>
            <a:r>
              <a:rPr lang="en-US" dirty="0" smtClean="0"/>
              <a:t>Scopus </a:t>
            </a:r>
            <a:r>
              <a:rPr lang="hu-HU" dirty="0" smtClean="0"/>
              <a:t>adatokat, vagy vált azokra</a:t>
            </a:r>
            <a:endParaRPr lang="en-US" dirty="0" smtClean="0"/>
          </a:p>
          <a:p>
            <a:pPr lvl="1"/>
            <a:r>
              <a:rPr lang="hu-HU" dirty="0" smtClean="0"/>
              <a:t>Nagy-Britannia, Olaszország, Szlovénia, Csehország, Portugália</a:t>
            </a:r>
            <a:endParaRPr lang="en-US" dirty="0" smtClean="0"/>
          </a:p>
          <a:p>
            <a:pPr lvl="1"/>
            <a:r>
              <a:rPr lang="hu-HU" dirty="0" smtClean="0"/>
              <a:t>Jellemző a </a:t>
            </a:r>
            <a:r>
              <a:rPr lang="en-US" dirty="0" smtClean="0"/>
              <a:t>Scopus </a:t>
            </a:r>
            <a:r>
              <a:rPr lang="hu-HU" dirty="0" smtClean="0"/>
              <a:t>metrikák alkalmazása a területek közötti kiegyensúlyozásra</a:t>
            </a:r>
            <a:endParaRPr lang="en-US" dirty="0" smtClean="0"/>
          </a:p>
          <a:p>
            <a:pPr lvl="2"/>
            <a:r>
              <a:rPr lang="hu-HU" dirty="0" smtClean="0"/>
              <a:t>p</a:t>
            </a:r>
            <a:r>
              <a:rPr lang="en-US" dirty="0" smtClean="0"/>
              <a:t>l. SJR </a:t>
            </a:r>
            <a:r>
              <a:rPr lang="en-US" dirty="0" smtClean="0"/>
              <a:t>(</a:t>
            </a:r>
            <a:r>
              <a:rPr lang="en-US" dirty="0" err="1" smtClean="0"/>
              <a:t>SciMago</a:t>
            </a:r>
            <a:r>
              <a:rPr lang="en-US" dirty="0" smtClean="0"/>
              <a:t> Journal Ranking) </a:t>
            </a:r>
            <a:r>
              <a:rPr lang="en-US" dirty="0" smtClean="0"/>
              <a:t>– </a:t>
            </a:r>
            <a:r>
              <a:rPr lang="hu-HU" dirty="0" smtClean="0"/>
              <a:t>Csehország, Lengyelország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5C23E-1427-4651-8D2C-9DE5C77431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5029200"/>
            <a:ext cx="76097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Tükröm, tükröm, mondd meg nékem...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4109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500813" y="751202"/>
            <a:ext cx="8272964" cy="5447794"/>
            <a:chOff x="500813" y="1075664"/>
            <a:chExt cx="8272964" cy="5447794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5324409" y="1108620"/>
              <a:ext cx="3449368" cy="2759810"/>
              <a:chOff x="5090483" y="1002290"/>
              <a:chExt cx="3449368" cy="2759810"/>
            </a:xfrm>
          </p:grpSpPr>
          <p:sp>
            <p:nvSpPr>
              <p:cNvPr id="10" name="Rectangle 185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5090483" y="1002290"/>
                <a:ext cx="3449368" cy="579011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anchor="t" anchorCtr="0"/>
              <a:lstStyle/>
              <a:p>
                <a:r>
                  <a:rPr lang="en-US" sz="1400" b="1" dirty="0" smtClean="0">
                    <a:solidFill>
                      <a:srgbClr val="333333"/>
                    </a:solidFill>
                    <a:cs typeface="Calibri" pitchFamily="34" charset="0"/>
                  </a:rPr>
                  <a:t>International Comparative Performance </a:t>
                </a:r>
              </a:p>
              <a:p>
                <a:r>
                  <a:rPr lang="en-US" sz="1400" b="1" dirty="0" smtClean="0">
                    <a:solidFill>
                      <a:srgbClr val="333333"/>
                    </a:solidFill>
                    <a:cs typeface="Calibri" pitchFamily="34" charset="0"/>
                  </a:rPr>
                  <a:t>of UK Research Base</a:t>
                </a:r>
                <a:r>
                  <a:rPr lang="en-US" sz="1400" dirty="0" smtClean="0">
                    <a:solidFill>
                      <a:srgbClr val="333333"/>
                    </a:solidFill>
                    <a:cs typeface="Calibri" pitchFamily="34" charset="0"/>
                  </a:rPr>
                  <a:t>, UK (BIS), 2011 &amp; 2013</a:t>
                </a:r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5481074" y="2002096"/>
                <a:ext cx="2681707" cy="1760004"/>
                <a:chOff x="5185582" y="2016982"/>
                <a:chExt cx="2681707" cy="1760004"/>
              </a:xfrm>
            </p:grpSpPr>
            <p:pic>
              <p:nvPicPr>
                <p:cNvPr id="12" name="Picture 2" descr="C:\Documents and Settings\plumea\Desktop\BIS at home\cover\3346 BIS report artwork cover_Page_1.jpg"/>
                <p:cNvPicPr preferRelativeResize="0">
                  <a:picLocks noChangeArrowheads="1"/>
                </p:cNvPicPr>
                <p:nvPr/>
              </p:nvPicPr>
              <p:blipFill rotWithShape="1">
                <a:blip r:embed="rId8" cstate="print"/>
                <a:srcRect l="48471" t="4280" r="2852" b="-1"/>
                <a:stretch/>
              </p:blipFill>
              <p:spPr bwMode="auto">
                <a:xfrm>
                  <a:off x="5185582" y="2016982"/>
                  <a:ext cx="1255071" cy="1760004"/>
                </a:xfrm>
                <a:prstGeom prst="rect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24256" y="2019778"/>
                  <a:ext cx="1243033" cy="1757208"/>
                </a:xfrm>
                <a:prstGeom prst="rect">
                  <a:avLst/>
                </a:prstGeom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5578994" y="4012921"/>
              <a:ext cx="2940199" cy="2510537"/>
              <a:chOff x="5571627" y="4044814"/>
              <a:chExt cx="2940199" cy="2510537"/>
            </a:xfrm>
          </p:grpSpPr>
          <p:sp>
            <p:nvSpPr>
              <p:cNvPr id="6" name="Rectangle 185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5571627" y="4044814"/>
                <a:ext cx="2940199" cy="635714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anchor="t" anchorCtr="0"/>
              <a:lstStyle/>
              <a:p>
                <a:pPr algn="ctr"/>
                <a:r>
                  <a:rPr lang="en-US" sz="1400" b="1" dirty="0" smtClean="0">
                    <a:solidFill>
                      <a:srgbClr val="333333"/>
                    </a:solidFill>
                    <a:cs typeface="Calibri" pitchFamily="34" charset="0"/>
                  </a:rPr>
                  <a:t>The Water &amp; Food Nexus</a:t>
                </a:r>
                <a:r>
                  <a:rPr lang="en-US" sz="1400" dirty="0" smtClean="0">
                    <a:solidFill>
                      <a:srgbClr val="333333"/>
                    </a:solidFill>
                    <a:cs typeface="Calibri" pitchFamily="34" charset="0"/>
                  </a:rPr>
                  <a:t>, 2012</a:t>
                </a:r>
                <a:br>
                  <a:rPr lang="en-US" sz="1400" dirty="0" smtClean="0">
                    <a:solidFill>
                      <a:srgbClr val="333333"/>
                    </a:solidFill>
                    <a:cs typeface="Calibri" pitchFamily="34" charset="0"/>
                  </a:rPr>
                </a:br>
                <a:r>
                  <a:rPr lang="en-US" sz="1400" b="1" dirty="0" smtClean="0">
                    <a:solidFill>
                      <a:srgbClr val="333333"/>
                    </a:solidFill>
                    <a:cs typeface="Calibri" pitchFamily="34" charset="0"/>
                  </a:rPr>
                  <a:t>Stem Cell Research, </a:t>
                </a:r>
                <a:r>
                  <a:rPr lang="en-US" sz="1400" dirty="0" smtClean="0">
                    <a:solidFill>
                      <a:srgbClr val="333333"/>
                    </a:solidFill>
                    <a:cs typeface="Calibri" pitchFamily="34" charset="0"/>
                  </a:rPr>
                  <a:t>2013</a:t>
                </a: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5707633" y="4714642"/>
                <a:ext cx="2793377" cy="1840709"/>
                <a:chOff x="5268260" y="4542122"/>
                <a:chExt cx="2793377" cy="1840709"/>
              </a:xfrm>
            </p:grpSpPr>
            <p:pic>
              <p:nvPicPr>
                <p:cNvPr id="7170" name="Picture 2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68260" y="4542122"/>
                  <a:ext cx="1315418" cy="1840709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9218" name="Picture 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78378" y="4552705"/>
                  <a:ext cx="1283259" cy="1827156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500813" y="1075664"/>
              <a:ext cx="4100498" cy="5447794"/>
              <a:chOff x="628409" y="1075664"/>
              <a:chExt cx="4100498" cy="5447794"/>
            </a:xfrm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733647" y="1075664"/>
                <a:ext cx="3879775" cy="1461264"/>
                <a:chOff x="326404" y="1162922"/>
                <a:chExt cx="4059909" cy="1442742"/>
              </a:xfrm>
            </p:grpSpPr>
            <p:sp>
              <p:nvSpPr>
                <p:cNvPr id="5" name="Rectangle 185"/>
                <p:cNvSpPr>
                  <a:spLocks noChangeArrowheads="1"/>
                </p:cNvSpPr>
                <p:nvPr>
                  <p:custDataLst>
                    <p:tags r:id="rId3"/>
                  </p:custDataLst>
                </p:nvPr>
              </p:nvSpPr>
              <p:spPr bwMode="auto">
                <a:xfrm>
                  <a:off x="326404" y="1162922"/>
                  <a:ext cx="4059909" cy="594556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square" lIns="72000" tIns="72000" rIns="72000" bIns="72000" anchor="t" anchorCtr="0"/>
                <a:lstStyle/>
                <a:p>
                  <a:pPr algn="ctr"/>
                  <a:r>
                    <a:rPr lang="en-US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UK’s national </a:t>
                  </a:r>
                  <a:r>
                    <a:rPr lang="en-US" sz="1400" b="1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Research Excellence Framework</a:t>
                  </a:r>
                  <a:r>
                    <a:rPr lang="en-US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 assessment program, 2014</a:t>
                  </a:r>
                  <a:endParaRPr lang="en-US" sz="1400" dirty="0">
                    <a:solidFill>
                      <a:srgbClr val="333333"/>
                    </a:solidFill>
                    <a:cs typeface="Calibri" pitchFamily="34" charset="0"/>
                  </a:endParaRPr>
                </a:p>
              </p:txBody>
            </p:sp>
            <p:pic>
              <p:nvPicPr>
                <p:cNvPr id="14" name="Picture 2"/>
                <p:cNvPicPr preferRelativeResize="0">
                  <a:picLocks noChangeArrowheads="1"/>
                </p:cNvPicPr>
                <p:nvPr/>
              </p:nvPicPr>
              <p:blipFill>
                <a:blip r:embed="rId12" cstate="print"/>
                <a:srcRect r="34014" b="60635"/>
                <a:stretch>
                  <a:fillRect/>
                </a:stretch>
              </p:blipFill>
              <p:spPr bwMode="auto">
                <a:xfrm>
                  <a:off x="326404" y="1914436"/>
                  <a:ext cx="3959014" cy="691228"/>
                </a:xfrm>
                <a:prstGeom prst="rect">
                  <a:avLst/>
                </a:prstGeom>
                <a:ln w="28575"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814098" y="4473127"/>
                <a:ext cx="3711039" cy="2050331"/>
                <a:chOff x="155999" y="4473742"/>
                <a:chExt cx="3883339" cy="2145526"/>
              </a:xfrm>
            </p:grpSpPr>
            <p:sp>
              <p:nvSpPr>
                <p:cNvPr id="9" name="Rectangle 185"/>
                <p:cNvSpPr>
                  <a:spLocks noChangeArrowheads="1"/>
                </p:cNvSpPr>
                <p:nvPr>
                  <p:custDataLst>
                    <p:tags r:id="rId2"/>
                  </p:custDataLst>
                </p:nvPr>
              </p:nvSpPr>
              <p:spPr bwMode="auto">
                <a:xfrm>
                  <a:off x="1704402" y="4899563"/>
                  <a:ext cx="2334936" cy="1177361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square" lIns="72000" tIns="72000" rIns="72000" bIns="72000" anchor="t" anchorCtr="0"/>
                <a:lstStyle/>
                <a:p>
                  <a:pPr algn="ctr"/>
                  <a:r>
                    <a:rPr lang="en-GB" sz="1400" b="1" dirty="0">
                      <a:solidFill>
                        <a:srgbClr val="333333"/>
                      </a:solidFill>
                      <a:cs typeface="Calibri" pitchFamily="34" charset="0"/>
                    </a:rPr>
                    <a:t>Science Europe report </a:t>
                  </a:r>
                  <a:endParaRPr lang="en-GB" sz="1400" b="1" dirty="0" smtClean="0">
                    <a:solidFill>
                      <a:srgbClr val="333333"/>
                    </a:solidFill>
                    <a:cs typeface="Calibri" pitchFamily="34" charset="0"/>
                  </a:endParaRPr>
                </a:p>
                <a:p>
                  <a:pPr algn="ctr"/>
                  <a:r>
                    <a:rPr lang="en-GB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on European </a:t>
                  </a:r>
                  <a:r>
                    <a:rPr lang="en-GB" sz="1400" dirty="0">
                      <a:solidFill>
                        <a:srgbClr val="333333"/>
                      </a:solidFill>
                      <a:cs typeface="Calibri" pitchFamily="34" charset="0"/>
                    </a:rPr>
                    <a:t>research </a:t>
                  </a:r>
                  <a:endParaRPr lang="en-GB" sz="1400" dirty="0" smtClean="0">
                    <a:solidFill>
                      <a:srgbClr val="333333"/>
                    </a:solidFill>
                    <a:cs typeface="Calibri" pitchFamily="34" charset="0"/>
                  </a:endParaRPr>
                </a:p>
                <a:p>
                  <a:pPr algn="ctr"/>
                  <a:r>
                    <a:rPr lang="en-GB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collaboration and </a:t>
                  </a:r>
                </a:p>
                <a:p>
                  <a:pPr algn="ctr"/>
                  <a:r>
                    <a:rPr lang="en-GB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researcher </a:t>
                  </a:r>
                  <a:r>
                    <a:rPr lang="en-GB" sz="1400" dirty="0">
                      <a:solidFill>
                        <a:srgbClr val="333333"/>
                      </a:solidFill>
                      <a:cs typeface="Calibri" pitchFamily="34" charset="0"/>
                    </a:rPr>
                    <a:t>mobility, 2013</a:t>
                  </a:r>
                </a:p>
              </p:txBody>
            </p:sp>
            <p:pic>
              <p:nvPicPr>
                <p:cNvPr id="22" name="Picture 2" descr="C:\Users\plumea\Desktop\BIS home drafting\Launch presentation\SE page images\SE and Elsevier Report Final_Page_01.jpg"/>
                <p:cNvPicPr>
                  <a:picLocks noChangeAspect="1" noChangeArrowheads="1"/>
                </p:cNvPicPr>
                <p:nvPr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5999" y="4473742"/>
                  <a:ext cx="1517956" cy="2145526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5" name="グループ化 24"/>
              <p:cNvGrpSpPr/>
              <p:nvPr/>
            </p:nvGrpSpPr>
            <p:grpSpPr>
              <a:xfrm>
                <a:off x="628409" y="2886329"/>
                <a:ext cx="4100498" cy="1401770"/>
                <a:chOff x="155999" y="2900834"/>
                <a:chExt cx="4290880" cy="1466853"/>
              </a:xfrm>
            </p:grpSpPr>
            <p:sp>
              <p:nvSpPr>
                <p:cNvPr id="23" name="Rectangle 185"/>
                <p:cNvSpPr>
                  <a:spLocks noChangeArrowheads="1"/>
                </p:cNvSpPr>
                <p:nvPr>
                  <p:custDataLst>
                    <p:tags r:id="rId1"/>
                  </p:custDataLst>
                </p:nvPr>
              </p:nvSpPr>
              <p:spPr bwMode="auto">
                <a:xfrm>
                  <a:off x="2398574" y="3063419"/>
                  <a:ext cx="2048305" cy="1141684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square" lIns="72000" tIns="72000" rIns="72000" bIns="72000" anchor="t" anchorCtr="0"/>
                <a:lstStyle/>
                <a:p>
                  <a:pPr algn="ctr"/>
                  <a:r>
                    <a:rPr lang="en-US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National </a:t>
                  </a:r>
                  <a:r>
                    <a:rPr lang="en-US" sz="1400" b="1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Excellence in Research for Australia </a:t>
                  </a:r>
                  <a:r>
                    <a:rPr lang="en-US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assessment program, </a:t>
                  </a:r>
                  <a:br>
                    <a:rPr lang="en-US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</a:br>
                  <a:r>
                    <a:rPr lang="en-US" sz="1400" dirty="0" smtClean="0">
                      <a:solidFill>
                        <a:srgbClr val="333333"/>
                      </a:solidFill>
                      <a:cs typeface="Calibri" pitchFamily="34" charset="0"/>
                    </a:rPr>
                    <a:t>2012</a:t>
                  </a:r>
                </a:p>
              </p:txBody>
            </p:sp>
            <p:pic>
              <p:nvPicPr>
                <p:cNvPr id="24" name="Picture 3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5999" y="2900834"/>
                  <a:ext cx="2129913" cy="1466853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21148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304800" y="5181600"/>
            <a:ext cx="7086600" cy="1219200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hlinkClick r:id="rId2"/>
              </a:rPr>
              <a:t>p.porosz</a:t>
            </a:r>
            <a:r>
              <a:rPr lang="en-US" sz="2400" b="1" dirty="0" smtClean="0">
                <a:hlinkClick r:id="rId2"/>
              </a:rPr>
              <a:t>@elsevier.com</a:t>
            </a:r>
            <a:endParaRPr lang="hu-HU" sz="2400" b="1" dirty="0" smtClean="0">
              <a:hlinkClick r:id="rId2"/>
            </a:endParaRPr>
          </a:p>
          <a:p>
            <a:r>
              <a:rPr lang="en-US" sz="2400" b="1" dirty="0" smtClean="0">
                <a:hlinkClick r:id="rId2"/>
              </a:rPr>
              <a:t>www.elsevier.com/research-intelligence</a:t>
            </a:r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u-HU" dirty="0" smtClean="0"/>
              <a:t>Köszönöm a figyelmet!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66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14275" cy="593559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hu-HU" dirty="0" smtClean="0"/>
              <a:t>érő László: </a:t>
            </a:r>
            <a:r>
              <a:rPr lang="hu-HU" i="1" dirty="0" smtClean="0"/>
              <a:t>A mezőny </a:t>
            </a:r>
            <a:r>
              <a:rPr lang="hu-HU" i="1" dirty="0" smtClean="0"/>
              <a:t>dicsérete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33401" y="1524000"/>
            <a:ext cx="8153400" cy="4343400"/>
          </a:xfrm>
        </p:spPr>
        <p:txBody>
          <a:bodyPr/>
          <a:lstStyle/>
          <a:p>
            <a:pPr marL="0" indent="0">
              <a:buNone/>
            </a:pPr>
            <a:r>
              <a:rPr lang="hu-HU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„Ez </a:t>
            </a:r>
            <a:r>
              <a:rPr lang="hu-HU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 vicc azért csattan, mert nyilvánvaló a válasz: mindenki azért fut, mert abban reménykedik, hogy győzhet. Pedig ez tévedés. Szinte minden versenyen legfeljebb 5-10 versenyző reménykedhet komolyan abban, hogy első lehet. A többi versenyző valójában nem azért fut, hogy nyerjen. Hanem azért, mert </a:t>
            </a:r>
            <a:r>
              <a:rPr lang="hu-HU" sz="2800" b="1" i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verseny van</a:t>
            </a:r>
            <a:r>
              <a:rPr lang="hu-HU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. Verseny van a futók számára, és mivel én futó vagyok, ott a helyem.</a:t>
            </a:r>
            <a:r>
              <a:rPr lang="en-US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[…]</a:t>
            </a:r>
          </a:p>
          <a:p>
            <a:pPr marL="0" indent="0">
              <a:buNone/>
            </a:pPr>
            <a:r>
              <a:rPr lang="hu-HU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 lényeg nem maga a verseny, hanem a versenyben megmérődő teljesítmény. Világbajnoki teljesítményre csak kevesen képesek, de relatíve színvonalas produkcióra sokan. A tőlünk telhető teljesítményt mindig hozni kell. És ha megtaláljuk azt a területet, ahol a mi személyes komparatív előnyünk van, akkor ez elég is.</a:t>
            </a:r>
            <a:r>
              <a:rPr lang="en-US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”</a:t>
            </a:r>
            <a:endParaRPr lang="en-US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r>
              <a:rPr lang="hu-HU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(2</a:t>
            </a:r>
            <a:r>
              <a:rPr lang="en-US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003.)</a:t>
            </a:r>
            <a:endParaRPr lang="hu-HU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011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Összes tudományos publikáció – Magyarország</a:t>
            </a:r>
            <a:br>
              <a:rPr lang="hu-HU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" y="1143000"/>
            <a:ext cx="7362825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34000" y="6477000"/>
            <a:ext cx="3810000" cy="381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739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1400" dirty="0" smtClean="0"/>
              <a:t>Adatok forrása: Elsevier Scopus és SciVal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1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Összes tudományos publikáció – </a:t>
            </a:r>
            <a:r>
              <a:rPr lang="hu-HU" dirty="0" smtClean="0"/>
              <a:t>Visegrádi négyek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72" y="1143000"/>
            <a:ext cx="7038975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51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Idézettség – Visegrádi négyek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1143000"/>
            <a:ext cx="717232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16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Publikációnkénti idézettség – Visegrádi négyek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25" y="990600"/>
            <a:ext cx="7305675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38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Tudományterület</a:t>
            </a:r>
            <a:r>
              <a:rPr lang="en-US" dirty="0" smtClean="0"/>
              <a:t>re </a:t>
            </a:r>
            <a:r>
              <a:rPr lang="hu-HU" dirty="0" smtClean="0"/>
              <a:t>súlyozott idézettségi </a:t>
            </a:r>
            <a:r>
              <a:rPr lang="en-US" dirty="0" smtClean="0"/>
              <a:t>m</a:t>
            </a:r>
            <a:r>
              <a:rPr lang="hu-HU" dirty="0" smtClean="0"/>
              <a:t>érték – V4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23925"/>
            <a:ext cx="7324725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23925"/>
            <a:ext cx="2221054" cy="90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00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FWCI </a:t>
            </a:r>
            <a:r>
              <a:rPr lang="hu-HU" dirty="0"/>
              <a:t>– </a:t>
            </a:r>
            <a:r>
              <a:rPr lang="hu-HU" dirty="0" smtClean="0"/>
              <a:t>Magyarország és a Balkán országai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74" y="904875"/>
            <a:ext cx="7286625" cy="59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08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.M1wnXhuU2nN7MYrPc2C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.M1wnXhuU2nN7MYrPc2C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.M1wnXhuU2nN7MYrPc2C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.M1wnXhuU2nN7MYrPc2C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.M1wnXhuU2nN7MYrPc2Cw"/>
</p:tagLst>
</file>

<file path=ppt/theme/theme1.xml><?xml version="1.0" encoding="utf-8"?>
<a:theme xmlns:a="http://schemas.openxmlformats.org/drawingml/2006/main" name="3_Office Theme">
  <a:themeElements>
    <a:clrScheme name="Elsevier">
      <a:dk1>
        <a:srgbClr val="53565A"/>
      </a:dk1>
      <a:lt1>
        <a:srgbClr val="FFFFFF"/>
      </a:lt1>
      <a:dk2>
        <a:srgbClr val="FF8200"/>
      </a:dk2>
      <a:lt2>
        <a:srgbClr val="A7A8AA"/>
      </a:lt2>
      <a:accent1>
        <a:srgbClr val="FF8200"/>
      </a:accent1>
      <a:accent2>
        <a:srgbClr val="53565A"/>
      </a:accent2>
      <a:accent3>
        <a:srgbClr val="A7A8AA"/>
      </a:accent3>
      <a:accent4>
        <a:srgbClr val="007398"/>
      </a:accent4>
      <a:accent5>
        <a:srgbClr val="FFFFFF"/>
      </a:accent5>
      <a:accent6>
        <a:srgbClr val="EAAA00"/>
      </a:accent6>
      <a:hlink>
        <a:srgbClr val="007398"/>
      </a:hlink>
      <a:folHlink>
        <a:srgbClr val="53565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4073</TotalTime>
  <Words>741</Words>
  <Application>Microsoft Office PowerPoint</Application>
  <PresentationFormat>On-screen Show (4:3)</PresentationFormat>
  <Paragraphs>172</Paragraphs>
  <Slides>29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3_Office Theme</vt:lpstr>
      <vt:lpstr>PowerPoint Presentation</vt:lpstr>
      <vt:lpstr>PowerPoint Presentation</vt:lpstr>
      <vt:lpstr>Mérő László: A mezőny dicsérete</vt:lpstr>
      <vt:lpstr>Összes tudományos publikáció – Magyarország </vt:lpstr>
      <vt:lpstr>Összes tudományos publikáció – Visegrádi négyek</vt:lpstr>
      <vt:lpstr>Idézettség – Visegrádi négyek</vt:lpstr>
      <vt:lpstr>Publikációnkénti idézettség – Visegrádi négyek</vt:lpstr>
      <vt:lpstr>Tudományterületre súlyozott idézettségi mérték – V4</vt:lpstr>
      <vt:lpstr>FWCI – Magyarország és a Balkán országai</vt:lpstr>
      <vt:lpstr>FWCI – Magyarország és a Balti államok</vt:lpstr>
      <vt:lpstr>FWCI – Magyarország és néhány európai ország</vt:lpstr>
      <vt:lpstr>Nemzetközi együttműködés aránya és hatása – V4</vt:lpstr>
      <vt:lpstr>Nemzetközi együttműködés aránya és hatása – számítástudomány, V4</vt:lpstr>
      <vt:lpstr>Nemzetközi együttműködés aránya és hatása – nyelvtudomány, V4 </vt:lpstr>
      <vt:lpstr>Magyarországi kutatóegyetemek – összes publikáció</vt:lpstr>
      <vt:lpstr>Magyarországi kutatóegyetemek – FWCI</vt:lpstr>
      <vt:lpstr>Nemzetközi együttműködés aránya és hatása</vt:lpstr>
      <vt:lpstr>Nemzetközi együttműködés aránya és hatása</vt:lpstr>
      <vt:lpstr>Hogyan alkalmazzák ezeket az adatokat Európában?</vt:lpstr>
      <vt:lpstr>Kutatásfinanszírozási sémák</vt:lpstr>
      <vt:lpstr>Blokkfinanszírozás</vt:lpstr>
      <vt:lpstr>Kompetitív finanszírozás</vt:lpstr>
      <vt:lpstr>Kompetitív blokkfinanszírozás</vt:lpstr>
      <vt:lpstr>Nemzeti kutatásiteljesítmény-értékelési stratégiák</vt:lpstr>
      <vt:lpstr>Nemzeti kutatásiteljesítmény-értékelési stratégiák</vt:lpstr>
      <vt:lpstr>Kutatásiteljesítmény-értékelési modellek</vt:lpstr>
      <vt:lpstr>Trendszerű változások</vt:lpstr>
      <vt:lpstr>PowerPoint Presentation</vt:lpstr>
      <vt:lpstr>Köszönöm a figyelmet! 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193</cp:revision>
  <dcterms:created xsi:type="dcterms:W3CDTF">2014-01-30T15:09:15Z</dcterms:created>
  <dcterms:modified xsi:type="dcterms:W3CDTF">2014-05-08T11:19:48Z</dcterms:modified>
</cp:coreProperties>
</file>