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7/15/2015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7/15/2015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1. Konzultáció a KKK átdolgozásáról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2015. július 15. Budapesti </a:t>
            </a:r>
            <a:r>
              <a:rPr lang="hu-HU" dirty="0" err="1" smtClean="0"/>
              <a:t>Corvinus</a:t>
            </a:r>
            <a:r>
              <a:rPr lang="hu-HU" smtClean="0"/>
              <a:t> Egyetem </a:t>
            </a:r>
            <a:endParaRPr lang="hu-HU" dirty="0"/>
          </a:p>
        </p:txBody>
      </p:sp>
      <p:pic>
        <p:nvPicPr>
          <p:cNvPr id="1026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613"/>
            <a:ext cx="2869407" cy="76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5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Ütemterv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sz="2800" dirty="0"/>
              <a:t>Képzési területenkénti </a:t>
            </a:r>
            <a:r>
              <a:rPr lang="hu-HU" sz="2800" dirty="0" err="1"/>
              <a:t>Alprojekt</a:t>
            </a:r>
            <a:r>
              <a:rPr lang="hu-HU" sz="2800" dirty="0"/>
              <a:t> Irányító Bizottságok megalakítása –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 június 10-19.</a:t>
            </a:r>
          </a:p>
          <a:p>
            <a:pPr lvl="0"/>
            <a:r>
              <a:rPr lang="hu-HU" sz="2800" dirty="0" smtClean="0"/>
              <a:t>KKK </a:t>
            </a:r>
            <a:r>
              <a:rPr lang="hu-HU" sz="2800" dirty="0" err="1"/>
              <a:t>Alprojekt</a:t>
            </a:r>
            <a:r>
              <a:rPr lang="hu-HU" sz="2800" dirty="0"/>
              <a:t> Irányító Bizottságok indító ülésének összehívása – 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 június 15-23.</a:t>
            </a:r>
          </a:p>
          <a:p>
            <a:r>
              <a:rPr lang="hu-HU" sz="2800" dirty="0" err="1"/>
              <a:t>KKK-k</a:t>
            </a:r>
            <a:r>
              <a:rPr lang="hu-HU" sz="2800" dirty="0"/>
              <a:t> </a:t>
            </a:r>
            <a:r>
              <a:rPr lang="hu-HU" sz="2800" dirty="0" err="1"/>
              <a:t>Alprojekt</a:t>
            </a:r>
            <a:r>
              <a:rPr lang="hu-HU" sz="2800" dirty="0"/>
              <a:t> Irányító Bizottságok általi átdolgozásának megkezdése –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június 16 – július 31. </a:t>
            </a:r>
            <a:endParaRPr lang="hu-H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800" b="1" dirty="0"/>
              <a:t>Az első tervezet elkészül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 július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31-ig.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803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Ütemterv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sz="3000" dirty="0"/>
              <a:t>A tervezet egyeztetése, további fejlesztése, pontosítása – </a:t>
            </a:r>
            <a:r>
              <a:rPr lang="hu-HU" sz="3000" b="1" dirty="0"/>
              <a:t>2015. augusztus 1 – szeptember 10</a:t>
            </a:r>
            <a:r>
              <a:rPr lang="hu-HU" sz="3000" b="1" dirty="0" smtClean="0"/>
              <a:t>.</a:t>
            </a:r>
            <a:endParaRPr lang="hu-HU" sz="3000" dirty="0"/>
          </a:p>
          <a:p>
            <a:pPr lvl="0"/>
            <a:r>
              <a:rPr lang="hu-HU" sz="3000" dirty="0"/>
              <a:t>A módosítások megtárgyalása a bizottságokban a szakértők bevonásával </a:t>
            </a:r>
            <a:r>
              <a:rPr lang="hu-H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 szeptember 10-30. között</a:t>
            </a:r>
            <a:r>
              <a:rPr lang="hu-H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u-H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hu-HU" sz="3000" dirty="0"/>
              <a:t>Az MRK Plénuma megtárgyalja a tervezetet </a:t>
            </a:r>
            <a:r>
              <a:rPr lang="hu-H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 október 1-15. </a:t>
            </a:r>
            <a:r>
              <a:rPr lang="hu-H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között</a:t>
            </a:r>
            <a:endParaRPr lang="hu-H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hu-HU" sz="3000" dirty="0"/>
              <a:t>A bizottságok projektzáró ülése, a tervezet elfogadása </a:t>
            </a:r>
            <a:r>
              <a:rPr lang="hu-H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 október 15-31.</a:t>
            </a:r>
            <a:r>
              <a:rPr lang="hu-H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2437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123</Words>
  <Application>Microsoft Office PowerPoint</Application>
  <PresentationFormat>Diavetítés a képernyőre (4:3 oldalarány)</PresentationFormat>
  <Paragraphs>12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Túra</vt:lpstr>
      <vt:lpstr>1. Konzultáció a KKK átdolgozásáról</vt:lpstr>
      <vt:lpstr>Ütemterv</vt:lpstr>
      <vt:lpstr>Ütemterv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Konzultáció a KKK átdolgozásáról</dc:title>
  <dc:creator>Orsi</dc:creator>
  <cp:lastModifiedBy>Orsi</cp:lastModifiedBy>
  <cp:revision>2</cp:revision>
  <dcterms:created xsi:type="dcterms:W3CDTF">2015-07-14T21:58:40Z</dcterms:created>
  <dcterms:modified xsi:type="dcterms:W3CDTF">2015-07-14T22:09:49Z</dcterms:modified>
</cp:coreProperties>
</file>