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96" r:id="rId3"/>
    <p:sldId id="272" r:id="rId4"/>
    <p:sldId id="276" r:id="rId5"/>
    <p:sldId id="298" r:id="rId6"/>
    <p:sldId id="299" r:id="rId7"/>
    <p:sldId id="277" r:id="rId8"/>
    <p:sldId id="274" r:id="rId9"/>
    <p:sldId id="301" r:id="rId10"/>
    <p:sldId id="279" r:id="rId11"/>
    <p:sldId id="302" r:id="rId12"/>
    <p:sldId id="303" r:id="rId13"/>
    <p:sldId id="275" r:id="rId14"/>
    <p:sldId id="282" r:id="rId15"/>
    <p:sldId id="295" r:id="rId16"/>
    <p:sldId id="281" r:id="rId17"/>
    <p:sldId id="280" r:id="rId18"/>
    <p:sldId id="304" r:id="rId19"/>
    <p:sldId id="287" r:id="rId20"/>
    <p:sldId id="288" r:id="rId21"/>
    <p:sldId id="289" r:id="rId22"/>
    <p:sldId id="291" r:id="rId23"/>
    <p:sldId id="300" r:id="rId2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61" y="7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4521165623528E-2"/>
          <c:y val="0.16881394970575025"/>
          <c:w val="0.94761917580815214"/>
          <c:h val="0.70790454391076174"/>
        </c:manualLayout>
      </c:layout>
      <c:lineChart>
        <c:grouping val="standard"/>
        <c:varyColors val="0"/>
        <c:ser>
          <c:idx val="0"/>
          <c:order val="0"/>
          <c:tx>
            <c:strRef>
              <c:f>'int tárgyteljesítés  diagramm'!$A$36</c:f>
              <c:strCache>
                <c:ptCount val="1"/>
                <c:pt idx="0">
                  <c:v>Teljesítette (Nem teljesítette létszám nélkül)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 tárgyteljesítés  diagramm'!$B$35:$E$35</c:f>
              <c:strCache>
                <c:ptCount val="4"/>
                <c:pt idx="0">
                  <c:v>2011/12/2</c:v>
                </c:pt>
                <c:pt idx="1">
                  <c:v>2012/13/2</c:v>
                </c:pt>
                <c:pt idx="2">
                  <c:v>2013/14/2</c:v>
                </c:pt>
                <c:pt idx="3">
                  <c:v>2014/15/2</c:v>
                </c:pt>
              </c:strCache>
            </c:strRef>
          </c:cat>
          <c:val>
            <c:numRef>
              <c:f>'int tárgyteljesítés  diagramm'!$B$36:$E$36</c:f>
              <c:numCache>
                <c:formatCode>0.00%</c:formatCode>
                <c:ptCount val="4"/>
                <c:pt idx="0" formatCode="0%">
                  <c:v>0.71</c:v>
                </c:pt>
                <c:pt idx="1">
                  <c:v>0.92033484126065723</c:v>
                </c:pt>
                <c:pt idx="2">
                  <c:v>0.91281393928445898</c:v>
                </c:pt>
                <c:pt idx="3">
                  <c:v>0.94830665524983782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'int tárgyteljesítés  diagramm'!$A$37</c:f>
              <c:strCache>
                <c:ptCount val="1"/>
                <c:pt idx="0">
                  <c:v>Teljesítette (Összes létszám)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 tárgyteljesítés  diagramm'!$B$35:$E$35</c:f>
              <c:strCache>
                <c:ptCount val="4"/>
                <c:pt idx="0">
                  <c:v>2011/12/2</c:v>
                </c:pt>
                <c:pt idx="1">
                  <c:v>2012/13/2</c:v>
                </c:pt>
                <c:pt idx="2">
                  <c:v>2013/14/2</c:v>
                </c:pt>
                <c:pt idx="3">
                  <c:v>2014/15/2</c:v>
                </c:pt>
              </c:strCache>
            </c:strRef>
          </c:cat>
          <c:val>
            <c:numRef>
              <c:f>'int tárgyteljesítés  diagramm'!$B$37:$E$37</c:f>
              <c:numCache>
                <c:formatCode>0.00%</c:formatCode>
                <c:ptCount val="4"/>
                <c:pt idx="0" formatCode="0%">
                  <c:v>0.62</c:v>
                </c:pt>
                <c:pt idx="1">
                  <c:v>0.81893455869506238</c:v>
                </c:pt>
                <c:pt idx="2">
                  <c:v>0.82275100030889947</c:v>
                </c:pt>
                <c:pt idx="3">
                  <c:v>0.81207736402322284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9782728"/>
        <c:axId val="369783120"/>
      </c:lineChart>
      <c:catAx>
        <c:axId val="36978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9783120"/>
        <c:crosses val="autoZero"/>
        <c:auto val="1"/>
        <c:lblAlgn val="ctr"/>
        <c:lblOffset val="100"/>
        <c:noMultiLvlLbl val="0"/>
      </c:catAx>
      <c:valAx>
        <c:axId val="36978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978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4608F-AAD3-4E7A-903B-3385F30217A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43921D2-FC8B-4D6E-A917-9FAA71364505}">
      <dgm:prSet custT="1"/>
      <dgm:spPr>
        <a:xfrm>
          <a:off x="0" y="0"/>
          <a:ext cx="1619387" cy="367240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Sub-project:</a:t>
          </a:r>
        </a:p>
        <a:p>
          <a:pPr rtl="0"/>
          <a:r>
            <a:rPr lang="hu-H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</a:t>
          </a:r>
          <a:r>
            <a:rPr lang="hu-HU" sz="14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student</a:t>
          </a:r>
          <a:r>
            <a:rPr lang="hu-H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14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dropout</a:t>
          </a:r>
          <a:r>
            <a:rPr lang="hu-H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monitoring system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D94EF0-A5C7-40E8-9D3E-3A6BAB6CCD62}" type="parTrans" cxnId="{AAF156C7-2B90-4028-BBE3-9F4C007DCF2C}">
      <dgm:prSet/>
      <dgm:spPr/>
      <dgm:t>
        <a:bodyPr/>
        <a:lstStyle/>
        <a:p>
          <a:endParaRPr lang="hu-HU"/>
        </a:p>
      </dgm:t>
    </dgm:pt>
    <dgm:pt modelId="{F25AF214-39AF-4F9D-B334-EBDC1D35FFAB}" type="sibTrans" cxnId="{AAF156C7-2B90-4028-BBE3-9F4C007DCF2C}">
      <dgm:prSet/>
      <dgm:spPr/>
      <dgm:t>
        <a:bodyPr/>
        <a:lstStyle/>
        <a:p>
          <a:endParaRPr lang="hu-HU"/>
        </a:p>
      </dgm:t>
    </dgm:pt>
    <dgm:pt modelId="{B8B52D7C-F1BB-488E-86C3-AD6CB92F0E68}">
      <dgm:prSet custT="1"/>
      <dgm:spPr>
        <a:xfrm>
          <a:off x="1667969" y="0"/>
          <a:ext cx="1619387" cy="367240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Sub-project: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makes a good mentor? The development of a professional mentoring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system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A434B8-D987-4B2D-BE68-8EE08F7ECA9D}" type="parTrans" cxnId="{E599506D-B143-4DCF-A634-0BA278A6C669}">
      <dgm:prSet/>
      <dgm:spPr/>
      <dgm:t>
        <a:bodyPr/>
        <a:lstStyle/>
        <a:p>
          <a:endParaRPr lang="hu-HU"/>
        </a:p>
      </dgm:t>
    </dgm:pt>
    <dgm:pt modelId="{C932F622-D24B-4939-A256-9BFE2D08F0D8}" type="sibTrans" cxnId="{E599506D-B143-4DCF-A634-0BA278A6C669}">
      <dgm:prSet/>
      <dgm:spPr/>
      <dgm:t>
        <a:bodyPr/>
        <a:lstStyle/>
        <a:p>
          <a:endParaRPr lang="hu-HU"/>
        </a:p>
      </dgm:t>
    </dgm:pt>
    <dgm:pt modelId="{ADCB67D0-45E5-486E-A1E3-3849724AD895}">
      <dgm:prSet custT="1"/>
      <dgm:spPr>
        <a:xfrm>
          <a:off x="3335938" y="0"/>
          <a:ext cx="1619387" cy="367240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Sub-project: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screening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(auditing) of curricula and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courses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2E3A96-7E67-4901-A43E-4F8FF3B60640}" type="parTrans" cxnId="{123B5A35-9C73-4E3A-ADB7-F1CC31AC8086}">
      <dgm:prSet/>
      <dgm:spPr/>
      <dgm:t>
        <a:bodyPr/>
        <a:lstStyle/>
        <a:p>
          <a:endParaRPr lang="hu-HU"/>
        </a:p>
      </dgm:t>
    </dgm:pt>
    <dgm:pt modelId="{A5095512-2456-40D6-B544-D8DC8913F2CF}" type="sibTrans" cxnId="{123B5A35-9C73-4E3A-ADB7-F1CC31AC8086}">
      <dgm:prSet/>
      <dgm:spPr/>
      <dgm:t>
        <a:bodyPr/>
        <a:lstStyle/>
        <a:p>
          <a:endParaRPr lang="hu-HU"/>
        </a:p>
      </dgm:t>
    </dgm:pt>
    <dgm:pt modelId="{8235F1A5-B3AE-4E3D-BFF5-11528860C957}">
      <dgm:prSet custT="1"/>
      <dgm:spPr>
        <a:xfrm>
          <a:off x="5003907" y="0"/>
          <a:ext cx="1619387" cy="367240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Sub-project: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learning-centered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outcome-based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methodologies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training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D18ABD3-77D4-452C-8971-34A0ABE2AC9D}" type="parTrans" cxnId="{1117AD13-FC72-4544-B26F-2A70AE21075C}">
      <dgm:prSet/>
      <dgm:spPr/>
      <dgm:t>
        <a:bodyPr/>
        <a:lstStyle/>
        <a:p>
          <a:endParaRPr lang="hu-HU"/>
        </a:p>
      </dgm:t>
    </dgm:pt>
    <dgm:pt modelId="{E481B7E1-A6DC-496E-BABD-F91A450F720F}" type="sibTrans" cxnId="{1117AD13-FC72-4544-B26F-2A70AE21075C}">
      <dgm:prSet/>
      <dgm:spPr/>
      <dgm:t>
        <a:bodyPr/>
        <a:lstStyle/>
        <a:p>
          <a:endParaRPr lang="hu-HU"/>
        </a:p>
      </dgm:t>
    </dgm:pt>
    <dgm:pt modelId="{3521AA19-DE86-457E-8603-769D410D5C47}">
      <dgm:prSet custT="1"/>
      <dgm:spPr>
        <a:xfrm>
          <a:off x="6671876" y="0"/>
          <a:ext cx="1619387" cy="367240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Sub-project: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6CCE6B-51FB-4202-8C3F-2E4937CAACD5}" type="parTrans" cxnId="{685CDD62-EB1D-4985-839E-C89E93DC6EAF}">
      <dgm:prSet/>
      <dgm:spPr/>
      <dgm:t>
        <a:bodyPr/>
        <a:lstStyle/>
        <a:p>
          <a:endParaRPr lang="hu-HU"/>
        </a:p>
      </dgm:t>
    </dgm:pt>
    <dgm:pt modelId="{7208A9AE-E76A-461A-AC16-9AB7E7177B7F}" type="sibTrans" cxnId="{685CDD62-EB1D-4985-839E-C89E93DC6EAF}">
      <dgm:prSet/>
      <dgm:spPr/>
      <dgm:t>
        <a:bodyPr/>
        <a:lstStyle/>
        <a:p>
          <a:endParaRPr lang="hu-HU"/>
        </a:p>
      </dgm:t>
    </dgm:pt>
    <dgm:pt modelId="{384ED9CF-0215-412F-BECB-EB9F76BA2ADC}" type="pres">
      <dgm:prSet presAssocID="{C644608F-AAD3-4E7A-903B-3385F3021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0E1E9F3-957F-4353-AC7C-0AF1479F7B52}" type="pres">
      <dgm:prSet presAssocID="{C644608F-AAD3-4E7A-903B-3385F30217A4}" presName="fgShape" presStyleLbl="fgShp" presStyleIdx="0" presStyleCnt="1"/>
      <dgm:spPr>
        <a:xfrm>
          <a:off x="331650" y="2937926"/>
          <a:ext cx="7627962" cy="550861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970F41B9-3286-4C0D-B62C-B6AD3CBFA8D3}" type="pres">
      <dgm:prSet presAssocID="{C644608F-AAD3-4E7A-903B-3385F30217A4}" presName="linComp" presStyleCnt="0"/>
      <dgm:spPr/>
    </dgm:pt>
    <dgm:pt modelId="{C58D0034-820F-47B4-8671-EA52E8263638}" type="pres">
      <dgm:prSet presAssocID="{143921D2-FC8B-4D6E-A917-9FAA71364505}" presName="compNode" presStyleCnt="0"/>
      <dgm:spPr/>
    </dgm:pt>
    <dgm:pt modelId="{0DBFE908-06AA-4910-852B-78AA1E48C923}" type="pres">
      <dgm:prSet presAssocID="{143921D2-FC8B-4D6E-A917-9FAA71364505}" presName="bkgdShape" presStyleLbl="node1" presStyleIdx="0" presStyleCnt="5"/>
      <dgm:spPr/>
      <dgm:t>
        <a:bodyPr/>
        <a:lstStyle/>
        <a:p>
          <a:endParaRPr lang="hu-HU"/>
        </a:p>
      </dgm:t>
    </dgm:pt>
    <dgm:pt modelId="{7E409E3C-2179-44DD-B2AE-E32FA7081F1F}" type="pres">
      <dgm:prSet presAssocID="{143921D2-FC8B-4D6E-A917-9FAA7136450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A9CB71-16B0-4343-BAF4-73817546CD5E}" type="pres">
      <dgm:prSet presAssocID="{143921D2-FC8B-4D6E-A917-9FAA71364505}" presName="invisiNode" presStyleLbl="node1" presStyleIdx="0" presStyleCnt="5"/>
      <dgm:spPr/>
    </dgm:pt>
    <dgm:pt modelId="{8AD4724D-C4C3-425F-B97D-7CFA23D03BFB}" type="pres">
      <dgm:prSet presAssocID="{143921D2-FC8B-4D6E-A917-9FAA71364505}" presName="imagNode" presStyleLbl="fgImgPlace1" presStyleIdx="0" presStyleCnt="5"/>
      <dgm:spPr>
        <a:xfrm>
          <a:off x="198237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E3D99A55-7F7C-4B7C-BB43-D1CD2A2288F3}" type="pres">
      <dgm:prSet presAssocID="{F25AF214-39AF-4F9D-B334-EBDC1D35FFAB}" presName="sibTrans" presStyleLbl="sibTrans2D1" presStyleIdx="0" presStyleCnt="0"/>
      <dgm:spPr/>
      <dgm:t>
        <a:bodyPr/>
        <a:lstStyle/>
        <a:p>
          <a:endParaRPr lang="hu-HU"/>
        </a:p>
      </dgm:t>
    </dgm:pt>
    <dgm:pt modelId="{FBAEC741-98DF-4FEF-A7D3-5BD2054D2EB6}" type="pres">
      <dgm:prSet presAssocID="{B8B52D7C-F1BB-488E-86C3-AD6CB92F0E68}" presName="compNode" presStyleCnt="0"/>
      <dgm:spPr/>
    </dgm:pt>
    <dgm:pt modelId="{8CEC8285-5CAD-4DD7-86EF-41E25A312260}" type="pres">
      <dgm:prSet presAssocID="{B8B52D7C-F1BB-488E-86C3-AD6CB92F0E68}" presName="bkgdShape" presStyleLbl="node1" presStyleIdx="1" presStyleCnt="5"/>
      <dgm:spPr/>
      <dgm:t>
        <a:bodyPr/>
        <a:lstStyle/>
        <a:p>
          <a:endParaRPr lang="hu-HU"/>
        </a:p>
      </dgm:t>
    </dgm:pt>
    <dgm:pt modelId="{B7A4CF73-9293-410D-AE78-4B291BE21827}" type="pres">
      <dgm:prSet presAssocID="{B8B52D7C-F1BB-488E-86C3-AD6CB92F0E6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B3BD59-1788-4603-BDE9-6F177D6E6FD3}" type="pres">
      <dgm:prSet presAssocID="{B8B52D7C-F1BB-488E-86C3-AD6CB92F0E68}" presName="invisiNode" presStyleLbl="node1" presStyleIdx="1" presStyleCnt="5"/>
      <dgm:spPr/>
    </dgm:pt>
    <dgm:pt modelId="{C2AE765F-FF22-4D29-8F96-91AE105C1505}" type="pres">
      <dgm:prSet presAssocID="{B8B52D7C-F1BB-488E-86C3-AD6CB92F0E68}" presName="imagNode" presStyleLbl="fgImgPlace1" presStyleIdx="1" presStyleCnt="5"/>
      <dgm:spPr>
        <a:xfrm>
          <a:off x="186620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AE715716-0347-46BA-A76A-C7FD87EF4C39}" type="pres">
      <dgm:prSet presAssocID="{C932F622-D24B-4939-A256-9BFE2D08F0D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0DD9CA4-8807-46AD-987D-C35521EAD649}" type="pres">
      <dgm:prSet presAssocID="{ADCB67D0-45E5-486E-A1E3-3849724AD895}" presName="compNode" presStyleCnt="0"/>
      <dgm:spPr/>
    </dgm:pt>
    <dgm:pt modelId="{708ADB40-DF5E-4A86-825F-8FA4B0943669}" type="pres">
      <dgm:prSet presAssocID="{ADCB67D0-45E5-486E-A1E3-3849724AD895}" presName="bkgdShape" presStyleLbl="node1" presStyleIdx="2" presStyleCnt="5"/>
      <dgm:spPr/>
      <dgm:t>
        <a:bodyPr/>
        <a:lstStyle/>
        <a:p>
          <a:endParaRPr lang="hu-HU"/>
        </a:p>
      </dgm:t>
    </dgm:pt>
    <dgm:pt modelId="{AB65AE1E-1D48-4939-8B41-641A10F74617}" type="pres">
      <dgm:prSet presAssocID="{ADCB67D0-45E5-486E-A1E3-3849724AD89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76D1E9-7B99-4561-9982-AA60DFDECB20}" type="pres">
      <dgm:prSet presAssocID="{ADCB67D0-45E5-486E-A1E3-3849724AD895}" presName="invisiNode" presStyleLbl="node1" presStyleIdx="2" presStyleCnt="5"/>
      <dgm:spPr/>
    </dgm:pt>
    <dgm:pt modelId="{55B69A0E-1790-4011-ADF3-BC9781D280A8}" type="pres">
      <dgm:prSet presAssocID="{ADCB67D0-45E5-486E-A1E3-3849724AD895}" presName="imagNode" presStyleLbl="fgImgPlace1" presStyleIdx="2" presStyleCnt="5"/>
      <dgm:spPr>
        <a:xfrm>
          <a:off x="353417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C4DD71F1-6ECF-4B0C-BA30-3EDAE53F331F}" type="pres">
      <dgm:prSet presAssocID="{A5095512-2456-40D6-B544-D8DC8913F2CF}" presName="sibTrans" presStyleLbl="sibTrans2D1" presStyleIdx="0" presStyleCnt="0"/>
      <dgm:spPr/>
      <dgm:t>
        <a:bodyPr/>
        <a:lstStyle/>
        <a:p>
          <a:endParaRPr lang="hu-HU"/>
        </a:p>
      </dgm:t>
    </dgm:pt>
    <dgm:pt modelId="{C2D68591-BFA1-4119-9CBB-5FD58F6884D2}" type="pres">
      <dgm:prSet presAssocID="{8235F1A5-B3AE-4E3D-BFF5-11528860C957}" presName="compNode" presStyleCnt="0"/>
      <dgm:spPr/>
    </dgm:pt>
    <dgm:pt modelId="{ECB7E9A7-C942-4A86-AEB4-9D529D9706BD}" type="pres">
      <dgm:prSet presAssocID="{8235F1A5-B3AE-4E3D-BFF5-11528860C957}" presName="bkgdShape" presStyleLbl="node1" presStyleIdx="3" presStyleCnt="5"/>
      <dgm:spPr/>
      <dgm:t>
        <a:bodyPr/>
        <a:lstStyle/>
        <a:p>
          <a:endParaRPr lang="hu-HU"/>
        </a:p>
      </dgm:t>
    </dgm:pt>
    <dgm:pt modelId="{3EB673C8-4161-4740-90AD-DFDEA44022F0}" type="pres">
      <dgm:prSet presAssocID="{8235F1A5-B3AE-4E3D-BFF5-11528860C95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0D291F-FE25-4AAB-9E9F-5B3D7FC59B2C}" type="pres">
      <dgm:prSet presAssocID="{8235F1A5-B3AE-4E3D-BFF5-11528860C957}" presName="invisiNode" presStyleLbl="node1" presStyleIdx="3" presStyleCnt="5"/>
      <dgm:spPr/>
    </dgm:pt>
    <dgm:pt modelId="{C54C9766-D6A8-4153-9A0F-EC2B69E88275}" type="pres">
      <dgm:prSet presAssocID="{8235F1A5-B3AE-4E3D-BFF5-11528860C957}" presName="imagNode" presStyleLbl="fgImgPlace1" presStyleIdx="3" presStyleCnt="5"/>
      <dgm:spPr>
        <a:xfrm>
          <a:off x="5202145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  <dgm:pt modelId="{92439FAF-68A0-40D6-A0E1-B1C3569AB225}" type="pres">
      <dgm:prSet presAssocID="{E481B7E1-A6DC-496E-BABD-F91A450F720F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0E8239F-C736-4C91-AB52-0E3F9228B883}" type="pres">
      <dgm:prSet presAssocID="{3521AA19-DE86-457E-8603-769D410D5C47}" presName="compNode" presStyleCnt="0"/>
      <dgm:spPr/>
    </dgm:pt>
    <dgm:pt modelId="{66462E2F-20D0-4700-9D65-8363DE674B73}" type="pres">
      <dgm:prSet presAssocID="{3521AA19-DE86-457E-8603-769D410D5C47}" presName="bkgdShape" presStyleLbl="node1" presStyleIdx="4" presStyleCnt="5"/>
      <dgm:spPr/>
      <dgm:t>
        <a:bodyPr/>
        <a:lstStyle/>
        <a:p>
          <a:endParaRPr lang="hu-HU"/>
        </a:p>
      </dgm:t>
    </dgm:pt>
    <dgm:pt modelId="{35640956-1188-4F49-9D93-2AD6D903379A}" type="pres">
      <dgm:prSet presAssocID="{3521AA19-DE86-457E-8603-769D410D5C4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B0A5A5-59B4-4F56-9BCA-1BAE5AABA983}" type="pres">
      <dgm:prSet presAssocID="{3521AA19-DE86-457E-8603-769D410D5C47}" presName="invisiNode" presStyleLbl="node1" presStyleIdx="4" presStyleCnt="5"/>
      <dgm:spPr/>
    </dgm:pt>
    <dgm:pt modelId="{682BC942-23CB-4A84-9697-990F78996E73}" type="pres">
      <dgm:prSet presAssocID="{3521AA19-DE86-457E-8603-769D410D5C47}" presName="imagNode" presStyleLbl="fgImgPlace1" presStyleIdx="4" presStyleCnt="5"/>
      <dgm:spPr>
        <a:xfrm>
          <a:off x="6870114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hu-HU"/>
        </a:p>
      </dgm:t>
    </dgm:pt>
  </dgm:ptLst>
  <dgm:cxnLst>
    <dgm:cxn modelId="{3C448836-C651-431B-82E8-62C39E47A5A0}" type="presOf" srcId="{143921D2-FC8B-4D6E-A917-9FAA71364505}" destId="{0DBFE908-06AA-4910-852B-78AA1E48C923}" srcOrd="0" destOrd="0" presId="urn:microsoft.com/office/officeart/2005/8/layout/hList7"/>
    <dgm:cxn modelId="{563BB531-86C9-4462-9F63-B04B2D2DC613}" type="presOf" srcId="{143921D2-FC8B-4D6E-A917-9FAA71364505}" destId="{7E409E3C-2179-44DD-B2AE-E32FA7081F1F}" srcOrd="1" destOrd="0" presId="urn:microsoft.com/office/officeart/2005/8/layout/hList7"/>
    <dgm:cxn modelId="{D6B8445B-1D14-408B-9A4F-6856B9026787}" type="presOf" srcId="{A5095512-2456-40D6-B544-D8DC8913F2CF}" destId="{C4DD71F1-6ECF-4B0C-BA30-3EDAE53F331F}" srcOrd="0" destOrd="0" presId="urn:microsoft.com/office/officeart/2005/8/layout/hList7"/>
    <dgm:cxn modelId="{685CDD62-EB1D-4985-839E-C89E93DC6EAF}" srcId="{C644608F-AAD3-4E7A-903B-3385F30217A4}" destId="{3521AA19-DE86-457E-8603-769D410D5C47}" srcOrd="4" destOrd="0" parTransId="{346CCE6B-51FB-4202-8C3F-2E4937CAACD5}" sibTransId="{7208A9AE-E76A-461A-AC16-9AB7E7177B7F}"/>
    <dgm:cxn modelId="{78A04879-CBF3-4A1B-B319-9BFC4F4F03BD}" type="presOf" srcId="{C932F622-D24B-4939-A256-9BFE2D08F0D8}" destId="{AE715716-0347-46BA-A76A-C7FD87EF4C39}" srcOrd="0" destOrd="0" presId="urn:microsoft.com/office/officeart/2005/8/layout/hList7"/>
    <dgm:cxn modelId="{CBD3A2A0-4AFB-46BC-A775-4008A08D73EE}" type="presOf" srcId="{ADCB67D0-45E5-486E-A1E3-3849724AD895}" destId="{AB65AE1E-1D48-4939-8B41-641A10F74617}" srcOrd="1" destOrd="0" presId="urn:microsoft.com/office/officeart/2005/8/layout/hList7"/>
    <dgm:cxn modelId="{D6E404EA-B60C-4F70-A625-1F4889178EC1}" type="presOf" srcId="{8235F1A5-B3AE-4E3D-BFF5-11528860C957}" destId="{3EB673C8-4161-4740-90AD-DFDEA44022F0}" srcOrd="1" destOrd="0" presId="urn:microsoft.com/office/officeart/2005/8/layout/hList7"/>
    <dgm:cxn modelId="{4E5A06E6-4EF3-4549-9ED4-8E97C122FF41}" type="presOf" srcId="{3521AA19-DE86-457E-8603-769D410D5C47}" destId="{35640956-1188-4F49-9D93-2AD6D903379A}" srcOrd="1" destOrd="0" presId="urn:microsoft.com/office/officeart/2005/8/layout/hList7"/>
    <dgm:cxn modelId="{123B5A35-9C73-4E3A-ADB7-F1CC31AC8086}" srcId="{C644608F-AAD3-4E7A-903B-3385F30217A4}" destId="{ADCB67D0-45E5-486E-A1E3-3849724AD895}" srcOrd="2" destOrd="0" parTransId="{A22E3A96-7E67-4901-A43E-4F8FF3B60640}" sibTransId="{A5095512-2456-40D6-B544-D8DC8913F2CF}"/>
    <dgm:cxn modelId="{E599506D-B143-4DCF-A634-0BA278A6C669}" srcId="{C644608F-AAD3-4E7A-903B-3385F30217A4}" destId="{B8B52D7C-F1BB-488E-86C3-AD6CB92F0E68}" srcOrd="1" destOrd="0" parTransId="{DBA434B8-D987-4B2D-BE68-8EE08F7ECA9D}" sibTransId="{C932F622-D24B-4939-A256-9BFE2D08F0D8}"/>
    <dgm:cxn modelId="{9A4099F0-0038-4302-A172-6F0230F190B5}" type="presOf" srcId="{F25AF214-39AF-4F9D-B334-EBDC1D35FFAB}" destId="{E3D99A55-7F7C-4B7C-BB43-D1CD2A2288F3}" srcOrd="0" destOrd="0" presId="urn:microsoft.com/office/officeart/2005/8/layout/hList7"/>
    <dgm:cxn modelId="{81655211-9AC2-4A9E-9AA4-1EE44EE58B13}" type="presOf" srcId="{E481B7E1-A6DC-496E-BABD-F91A450F720F}" destId="{92439FAF-68A0-40D6-A0E1-B1C3569AB225}" srcOrd="0" destOrd="0" presId="urn:microsoft.com/office/officeart/2005/8/layout/hList7"/>
    <dgm:cxn modelId="{4FF18E3D-D8F1-47C7-8DC1-10B288E0E0F1}" type="presOf" srcId="{B8B52D7C-F1BB-488E-86C3-AD6CB92F0E68}" destId="{8CEC8285-5CAD-4DD7-86EF-41E25A312260}" srcOrd="0" destOrd="0" presId="urn:microsoft.com/office/officeart/2005/8/layout/hList7"/>
    <dgm:cxn modelId="{DB8824A0-FAE8-462B-AF59-38ECFE4A6A21}" type="presOf" srcId="{ADCB67D0-45E5-486E-A1E3-3849724AD895}" destId="{708ADB40-DF5E-4A86-825F-8FA4B0943669}" srcOrd="0" destOrd="0" presId="urn:microsoft.com/office/officeart/2005/8/layout/hList7"/>
    <dgm:cxn modelId="{AAAFE276-1ED8-4E7E-A7AB-AA871B6E63CB}" type="presOf" srcId="{B8B52D7C-F1BB-488E-86C3-AD6CB92F0E68}" destId="{B7A4CF73-9293-410D-AE78-4B291BE21827}" srcOrd="1" destOrd="0" presId="urn:microsoft.com/office/officeart/2005/8/layout/hList7"/>
    <dgm:cxn modelId="{DEDF36A7-9474-42D0-9FB9-F8FE9ED09075}" type="presOf" srcId="{8235F1A5-B3AE-4E3D-BFF5-11528860C957}" destId="{ECB7E9A7-C942-4A86-AEB4-9D529D9706BD}" srcOrd="0" destOrd="0" presId="urn:microsoft.com/office/officeart/2005/8/layout/hList7"/>
    <dgm:cxn modelId="{10EA9E9C-7CB1-4713-902C-8196EEE38B01}" type="presOf" srcId="{C644608F-AAD3-4E7A-903B-3385F30217A4}" destId="{384ED9CF-0215-412F-BECB-EB9F76BA2ADC}" srcOrd="0" destOrd="0" presId="urn:microsoft.com/office/officeart/2005/8/layout/hList7"/>
    <dgm:cxn modelId="{1117AD13-FC72-4544-B26F-2A70AE21075C}" srcId="{C644608F-AAD3-4E7A-903B-3385F30217A4}" destId="{8235F1A5-B3AE-4E3D-BFF5-11528860C957}" srcOrd="3" destOrd="0" parTransId="{BD18ABD3-77D4-452C-8971-34A0ABE2AC9D}" sibTransId="{E481B7E1-A6DC-496E-BABD-F91A450F720F}"/>
    <dgm:cxn modelId="{80E897DC-0943-4F60-938F-08414A86CD56}" type="presOf" srcId="{3521AA19-DE86-457E-8603-769D410D5C47}" destId="{66462E2F-20D0-4700-9D65-8363DE674B73}" srcOrd="0" destOrd="0" presId="urn:microsoft.com/office/officeart/2005/8/layout/hList7"/>
    <dgm:cxn modelId="{AAF156C7-2B90-4028-BBE3-9F4C007DCF2C}" srcId="{C644608F-AAD3-4E7A-903B-3385F30217A4}" destId="{143921D2-FC8B-4D6E-A917-9FAA71364505}" srcOrd="0" destOrd="0" parTransId="{1DD94EF0-A5C7-40E8-9D3E-3A6BAB6CCD62}" sibTransId="{F25AF214-39AF-4F9D-B334-EBDC1D35FFAB}"/>
    <dgm:cxn modelId="{817F38C1-BE5A-471F-BDD4-E92D931565FC}" type="presParOf" srcId="{384ED9CF-0215-412F-BECB-EB9F76BA2ADC}" destId="{90E1E9F3-957F-4353-AC7C-0AF1479F7B52}" srcOrd="0" destOrd="0" presId="urn:microsoft.com/office/officeart/2005/8/layout/hList7"/>
    <dgm:cxn modelId="{C4352545-EF36-4F48-833B-C8AE1EFB4622}" type="presParOf" srcId="{384ED9CF-0215-412F-BECB-EB9F76BA2ADC}" destId="{970F41B9-3286-4C0D-B62C-B6AD3CBFA8D3}" srcOrd="1" destOrd="0" presId="urn:microsoft.com/office/officeart/2005/8/layout/hList7"/>
    <dgm:cxn modelId="{56220FCB-293D-4C59-80FD-11D7D3621ED3}" type="presParOf" srcId="{970F41B9-3286-4C0D-B62C-B6AD3CBFA8D3}" destId="{C58D0034-820F-47B4-8671-EA52E8263638}" srcOrd="0" destOrd="0" presId="urn:microsoft.com/office/officeart/2005/8/layout/hList7"/>
    <dgm:cxn modelId="{8A247E5A-F674-4978-91A3-224EE31472F2}" type="presParOf" srcId="{C58D0034-820F-47B4-8671-EA52E8263638}" destId="{0DBFE908-06AA-4910-852B-78AA1E48C923}" srcOrd="0" destOrd="0" presId="urn:microsoft.com/office/officeart/2005/8/layout/hList7"/>
    <dgm:cxn modelId="{D137E356-CF27-4A5A-B8D0-DB9ED9C285EB}" type="presParOf" srcId="{C58D0034-820F-47B4-8671-EA52E8263638}" destId="{7E409E3C-2179-44DD-B2AE-E32FA7081F1F}" srcOrd="1" destOrd="0" presId="urn:microsoft.com/office/officeart/2005/8/layout/hList7"/>
    <dgm:cxn modelId="{D8FC6910-47F8-424D-8A21-4984706977F4}" type="presParOf" srcId="{C58D0034-820F-47B4-8671-EA52E8263638}" destId="{F2A9CB71-16B0-4343-BAF4-73817546CD5E}" srcOrd="2" destOrd="0" presId="urn:microsoft.com/office/officeart/2005/8/layout/hList7"/>
    <dgm:cxn modelId="{ADE534DF-84FA-433F-B7EA-8D3891951022}" type="presParOf" srcId="{C58D0034-820F-47B4-8671-EA52E8263638}" destId="{8AD4724D-C4C3-425F-B97D-7CFA23D03BFB}" srcOrd="3" destOrd="0" presId="urn:microsoft.com/office/officeart/2005/8/layout/hList7"/>
    <dgm:cxn modelId="{8CE72035-340A-4639-B3B7-209F4EA82993}" type="presParOf" srcId="{970F41B9-3286-4C0D-B62C-B6AD3CBFA8D3}" destId="{E3D99A55-7F7C-4B7C-BB43-D1CD2A2288F3}" srcOrd="1" destOrd="0" presId="urn:microsoft.com/office/officeart/2005/8/layout/hList7"/>
    <dgm:cxn modelId="{37A87ACD-6A2A-4C95-A38F-C2863650F5A6}" type="presParOf" srcId="{970F41B9-3286-4C0D-B62C-B6AD3CBFA8D3}" destId="{FBAEC741-98DF-4FEF-A7D3-5BD2054D2EB6}" srcOrd="2" destOrd="0" presId="urn:microsoft.com/office/officeart/2005/8/layout/hList7"/>
    <dgm:cxn modelId="{A00CC0A8-8195-46F9-AB1A-E4EE741EE9F8}" type="presParOf" srcId="{FBAEC741-98DF-4FEF-A7D3-5BD2054D2EB6}" destId="{8CEC8285-5CAD-4DD7-86EF-41E25A312260}" srcOrd="0" destOrd="0" presId="urn:microsoft.com/office/officeart/2005/8/layout/hList7"/>
    <dgm:cxn modelId="{1828E563-6E54-4997-A268-0F3890DF3A7D}" type="presParOf" srcId="{FBAEC741-98DF-4FEF-A7D3-5BD2054D2EB6}" destId="{B7A4CF73-9293-410D-AE78-4B291BE21827}" srcOrd="1" destOrd="0" presId="urn:microsoft.com/office/officeart/2005/8/layout/hList7"/>
    <dgm:cxn modelId="{624F4CBA-472A-4580-A267-25C0F2B64B3B}" type="presParOf" srcId="{FBAEC741-98DF-4FEF-A7D3-5BD2054D2EB6}" destId="{84B3BD59-1788-4603-BDE9-6F177D6E6FD3}" srcOrd="2" destOrd="0" presId="urn:microsoft.com/office/officeart/2005/8/layout/hList7"/>
    <dgm:cxn modelId="{508A83F5-0DAA-4FFC-BD33-E778BC50006C}" type="presParOf" srcId="{FBAEC741-98DF-4FEF-A7D3-5BD2054D2EB6}" destId="{C2AE765F-FF22-4D29-8F96-91AE105C1505}" srcOrd="3" destOrd="0" presId="urn:microsoft.com/office/officeart/2005/8/layout/hList7"/>
    <dgm:cxn modelId="{568CDF94-C30B-449B-9DDD-BB9BF89EF179}" type="presParOf" srcId="{970F41B9-3286-4C0D-B62C-B6AD3CBFA8D3}" destId="{AE715716-0347-46BA-A76A-C7FD87EF4C39}" srcOrd="3" destOrd="0" presId="urn:microsoft.com/office/officeart/2005/8/layout/hList7"/>
    <dgm:cxn modelId="{9CF46A35-07C6-4E47-A709-69ABEC7B9E5D}" type="presParOf" srcId="{970F41B9-3286-4C0D-B62C-B6AD3CBFA8D3}" destId="{E0DD9CA4-8807-46AD-987D-C35521EAD649}" srcOrd="4" destOrd="0" presId="urn:microsoft.com/office/officeart/2005/8/layout/hList7"/>
    <dgm:cxn modelId="{49FE8933-425C-4E98-BEDD-F055D8904139}" type="presParOf" srcId="{E0DD9CA4-8807-46AD-987D-C35521EAD649}" destId="{708ADB40-DF5E-4A86-825F-8FA4B0943669}" srcOrd="0" destOrd="0" presId="urn:microsoft.com/office/officeart/2005/8/layout/hList7"/>
    <dgm:cxn modelId="{E9B27EF8-182C-4842-AF51-207FE3F590FD}" type="presParOf" srcId="{E0DD9CA4-8807-46AD-987D-C35521EAD649}" destId="{AB65AE1E-1D48-4939-8B41-641A10F74617}" srcOrd="1" destOrd="0" presId="urn:microsoft.com/office/officeart/2005/8/layout/hList7"/>
    <dgm:cxn modelId="{25BFAC2F-C382-4C92-9813-C64B077D8282}" type="presParOf" srcId="{E0DD9CA4-8807-46AD-987D-C35521EAD649}" destId="{7B76D1E9-7B99-4561-9982-AA60DFDECB20}" srcOrd="2" destOrd="0" presId="urn:microsoft.com/office/officeart/2005/8/layout/hList7"/>
    <dgm:cxn modelId="{318FB23C-30F9-448D-AF9D-8FBA2DEB33D8}" type="presParOf" srcId="{E0DD9CA4-8807-46AD-987D-C35521EAD649}" destId="{55B69A0E-1790-4011-ADF3-BC9781D280A8}" srcOrd="3" destOrd="0" presId="urn:microsoft.com/office/officeart/2005/8/layout/hList7"/>
    <dgm:cxn modelId="{B16A40DA-4A06-48AC-BFCC-B104171A3C2F}" type="presParOf" srcId="{970F41B9-3286-4C0D-B62C-B6AD3CBFA8D3}" destId="{C4DD71F1-6ECF-4B0C-BA30-3EDAE53F331F}" srcOrd="5" destOrd="0" presId="urn:microsoft.com/office/officeart/2005/8/layout/hList7"/>
    <dgm:cxn modelId="{7D9CB5F6-EA4B-4448-9A99-60FDCE4E9C64}" type="presParOf" srcId="{970F41B9-3286-4C0D-B62C-B6AD3CBFA8D3}" destId="{C2D68591-BFA1-4119-9CBB-5FD58F6884D2}" srcOrd="6" destOrd="0" presId="urn:microsoft.com/office/officeart/2005/8/layout/hList7"/>
    <dgm:cxn modelId="{93CCEB2D-7FB2-4A85-9A63-982DA4A2924F}" type="presParOf" srcId="{C2D68591-BFA1-4119-9CBB-5FD58F6884D2}" destId="{ECB7E9A7-C942-4A86-AEB4-9D529D9706BD}" srcOrd="0" destOrd="0" presId="urn:microsoft.com/office/officeart/2005/8/layout/hList7"/>
    <dgm:cxn modelId="{41300121-F6D8-430C-910B-19AB71EBCC85}" type="presParOf" srcId="{C2D68591-BFA1-4119-9CBB-5FD58F6884D2}" destId="{3EB673C8-4161-4740-90AD-DFDEA44022F0}" srcOrd="1" destOrd="0" presId="urn:microsoft.com/office/officeart/2005/8/layout/hList7"/>
    <dgm:cxn modelId="{8E716C91-0852-43CC-BED8-EC72DFF22CF2}" type="presParOf" srcId="{C2D68591-BFA1-4119-9CBB-5FD58F6884D2}" destId="{480D291F-FE25-4AAB-9E9F-5B3D7FC59B2C}" srcOrd="2" destOrd="0" presId="urn:microsoft.com/office/officeart/2005/8/layout/hList7"/>
    <dgm:cxn modelId="{5A6856C2-BAA8-4851-9EE6-799FF05634F3}" type="presParOf" srcId="{C2D68591-BFA1-4119-9CBB-5FD58F6884D2}" destId="{C54C9766-D6A8-4153-9A0F-EC2B69E88275}" srcOrd="3" destOrd="0" presId="urn:microsoft.com/office/officeart/2005/8/layout/hList7"/>
    <dgm:cxn modelId="{89091D30-FCD3-4683-A2B2-286B55ED7339}" type="presParOf" srcId="{970F41B9-3286-4C0D-B62C-B6AD3CBFA8D3}" destId="{92439FAF-68A0-40D6-A0E1-B1C3569AB225}" srcOrd="7" destOrd="0" presId="urn:microsoft.com/office/officeart/2005/8/layout/hList7"/>
    <dgm:cxn modelId="{C560A60A-2FFA-42CE-840E-66FFEAD2B18C}" type="presParOf" srcId="{970F41B9-3286-4C0D-B62C-B6AD3CBFA8D3}" destId="{10E8239F-C736-4C91-AB52-0E3F9228B883}" srcOrd="8" destOrd="0" presId="urn:microsoft.com/office/officeart/2005/8/layout/hList7"/>
    <dgm:cxn modelId="{17F0AC9E-8527-4753-A2A1-15D41B59E8FE}" type="presParOf" srcId="{10E8239F-C736-4C91-AB52-0E3F9228B883}" destId="{66462E2F-20D0-4700-9D65-8363DE674B73}" srcOrd="0" destOrd="0" presId="urn:microsoft.com/office/officeart/2005/8/layout/hList7"/>
    <dgm:cxn modelId="{73570505-4C5F-45F5-8C0F-B69249101A45}" type="presParOf" srcId="{10E8239F-C736-4C91-AB52-0E3F9228B883}" destId="{35640956-1188-4F49-9D93-2AD6D903379A}" srcOrd="1" destOrd="0" presId="urn:microsoft.com/office/officeart/2005/8/layout/hList7"/>
    <dgm:cxn modelId="{C9808CA2-6407-4339-9B1A-0C88425C96C7}" type="presParOf" srcId="{10E8239F-C736-4C91-AB52-0E3F9228B883}" destId="{43B0A5A5-59B4-4F56-9BCA-1BAE5AABA983}" srcOrd="2" destOrd="0" presId="urn:microsoft.com/office/officeart/2005/8/layout/hList7"/>
    <dgm:cxn modelId="{2935EFE8-5ECD-4592-8702-ABEC85CCBB33}" type="presParOf" srcId="{10E8239F-C736-4C91-AB52-0E3F9228B883}" destId="{682BC942-23CB-4A84-9697-990F78996E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5BE5B-8119-44A9-945B-9078392D824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029B61E4-8518-45EE-A3AA-9E51E4C56BC1}">
      <dgm:prSet phldrT="[Szöveg]"/>
      <dgm:spPr>
        <a:xfrm>
          <a:off x="2405695" y="1208191"/>
          <a:ext cx="2573602" cy="254538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Sub-project:</a:t>
          </a:r>
        </a:p>
        <a:p>
          <a:r>
            <a:rPr lang="hu-HU" b="1" baseline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b="1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r>
            <a:rPr lang="hu-H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synthesis of sub-projects</a:t>
          </a:r>
          <a:endParaRPr lang="hu-H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B71A34-57B3-40CA-8E77-F485199F8EA3}" type="parTrans" cxnId="{726484E9-DF94-490C-90DD-BBFD1993C96D}">
      <dgm:prSet/>
      <dgm:spPr/>
      <dgm:t>
        <a:bodyPr/>
        <a:lstStyle/>
        <a:p>
          <a:endParaRPr lang="hu-HU"/>
        </a:p>
      </dgm:t>
    </dgm:pt>
    <dgm:pt modelId="{31AB5519-C8BE-40E4-ADD3-DFACE91C2BA4}" type="sibTrans" cxnId="{726484E9-DF94-490C-90DD-BBFD1993C96D}">
      <dgm:prSet/>
      <dgm:spPr/>
      <dgm:t>
        <a:bodyPr/>
        <a:lstStyle/>
        <a:p>
          <a:endParaRPr lang="hu-HU"/>
        </a:p>
      </dgm:t>
    </dgm:pt>
    <dgm:pt modelId="{07E32EE8-95C7-424E-A7A8-DAF0E8E7F8E0}">
      <dgm:prSet phldrT="[Szöveg]" custT="1"/>
      <dgm:spPr>
        <a:xfrm>
          <a:off x="4848165" y="596500"/>
          <a:ext cx="1856701" cy="1793163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Sub-project: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mentoring model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CE85A7-DB0F-4BB5-BDAC-829EC9788D52}" type="parTrans" cxnId="{E809BE8D-DC47-4FF6-804C-B74B0A9C5EC4}">
      <dgm:prSet/>
      <dgm:spPr/>
      <dgm:t>
        <a:bodyPr/>
        <a:lstStyle/>
        <a:p>
          <a:endParaRPr lang="hu-HU"/>
        </a:p>
      </dgm:t>
    </dgm:pt>
    <dgm:pt modelId="{5AC92E0C-BC72-41AD-982B-EA4D539A50D9}" type="sibTrans" cxnId="{E809BE8D-DC47-4FF6-804C-B74B0A9C5EC4}">
      <dgm:prSet/>
      <dgm:spPr>
        <a:xfrm>
          <a:off x="2296741" y="597559"/>
          <a:ext cx="3823525" cy="3823525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19617216-045E-475A-BD0A-870D30E299E4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CFCC6308-E8F1-4619-949B-BD02EB78AC95}" type="parTrans" cxnId="{BD369039-79C7-4F6C-AFE7-DDE291EA8B7F}">
      <dgm:prSet/>
      <dgm:spPr/>
      <dgm:t>
        <a:bodyPr/>
        <a:lstStyle/>
        <a:p>
          <a:endParaRPr lang="hu-HU"/>
        </a:p>
      </dgm:t>
    </dgm:pt>
    <dgm:pt modelId="{66C6D494-29E5-4138-B54E-3C5772C4944D}" type="sibTrans" cxnId="{BD369039-79C7-4F6C-AFE7-DDE291EA8B7F}">
      <dgm:prSet/>
      <dgm:spPr/>
      <dgm:t>
        <a:bodyPr/>
        <a:lstStyle/>
        <a:p>
          <a:endParaRPr lang="hu-HU"/>
        </a:p>
      </dgm:t>
    </dgm:pt>
    <dgm:pt modelId="{CA982D2E-BAE6-4862-9929-203F0B223F2B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77E70DED-0E62-4654-A757-01D9AF2318E6}" type="parTrans" cxnId="{00D5D81B-D9FC-4DD8-B0CD-2116A6789F4A}">
      <dgm:prSet/>
      <dgm:spPr/>
      <dgm:t>
        <a:bodyPr/>
        <a:lstStyle/>
        <a:p>
          <a:endParaRPr lang="hu-HU"/>
        </a:p>
      </dgm:t>
    </dgm:pt>
    <dgm:pt modelId="{9ED1BD7E-AE39-4CE9-8798-D5401160310D}" type="sibTrans" cxnId="{00D5D81B-D9FC-4DD8-B0CD-2116A6789F4A}">
      <dgm:prSet/>
      <dgm:spPr/>
      <dgm:t>
        <a:bodyPr/>
        <a:lstStyle/>
        <a:p>
          <a:endParaRPr lang="hu-HU"/>
        </a:p>
      </dgm:t>
    </dgm:pt>
    <dgm:pt modelId="{92A77B0A-FD4F-454A-89FE-BAEDF257244F}">
      <dgm:prSet phldrT="[Szöveg]" custT="1"/>
      <dgm:spPr>
        <a:xfrm>
          <a:off x="480194" y="462097"/>
          <a:ext cx="1974027" cy="1907943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Sub-project:</a:t>
          </a:r>
        </a:p>
        <a:p>
          <a:pPr rtl="0"/>
          <a:r>
            <a:rPr lang="hu-HU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Student counseling – Support Center (with the involvement of HÖOK and FETA)</a:t>
          </a:r>
          <a:endParaRPr lang="hu-HU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50FD93-949C-4619-A842-391D53332E4A}" type="parTrans" cxnId="{4DF12D03-C735-4B77-9114-B77E574464E5}">
      <dgm:prSet/>
      <dgm:spPr/>
      <dgm:t>
        <a:bodyPr/>
        <a:lstStyle/>
        <a:p>
          <a:endParaRPr lang="hu-HU"/>
        </a:p>
      </dgm:t>
    </dgm:pt>
    <dgm:pt modelId="{53CF0876-4D16-4485-8052-1CA99452C111}" type="sibTrans" cxnId="{4DF12D03-C735-4B77-9114-B77E574464E5}">
      <dgm:prSet/>
      <dgm:spPr>
        <a:xfrm>
          <a:off x="1131498" y="508032"/>
          <a:ext cx="3823525" cy="3823525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D25C2FB1-4383-42B6-A474-E750784EA552}">
      <dgm:prSet custT="1"/>
      <dgm:spPr>
        <a:xfrm>
          <a:off x="438392" y="2679680"/>
          <a:ext cx="1901494" cy="1822476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Sub-project:</a:t>
          </a:r>
        </a:p>
        <a:p>
          <a:pPr rtl="0"/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</a:t>
          </a:r>
          <a:r>
            <a:rPr lang="hu-H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esearch, measurement, assessment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D47AFB-BABC-4E5F-88F5-5A2F56493C44}" type="parTrans" cxnId="{C004FBDD-67DE-4637-88E2-E7D313FF4C6C}">
      <dgm:prSet/>
      <dgm:spPr/>
      <dgm:t>
        <a:bodyPr/>
        <a:lstStyle/>
        <a:p>
          <a:endParaRPr lang="hu-HU"/>
        </a:p>
      </dgm:t>
    </dgm:pt>
    <dgm:pt modelId="{4F850DB1-D6C8-4664-A398-88484DE6A755}" type="sibTrans" cxnId="{C004FBDD-67DE-4637-88E2-E7D313FF4C6C}">
      <dgm:prSet/>
      <dgm:spPr>
        <a:xfrm>
          <a:off x="1034443" y="646222"/>
          <a:ext cx="3823525" cy="3823525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D818FB7-BE52-4FC2-BC57-64D817CC1F9B}">
      <dgm:prSet phldrT="[Szöveg]" custT="1"/>
      <dgm:spPr>
        <a:xfrm>
          <a:off x="2723176" y="3345975"/>
          <a:ext cx="1756392" cy="1756404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Sub-project: Strengthening student motivation</a:t>
          </a:r>
          <a:endParaRPr lang="hu-H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5110ADF-EAA0-4F03-AA0D-917964081E0A}" type="sibTrans" cxnId="{CAEB5041-CCA1-46C5-A7D0-181E8995308D}">
      <dgm:prSet/>
      <dgm:spPr>
        <a:xfrm>
          <a:off x="988670" y="580337"/>
          <a:ext cx="3823525" cy="3823525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C27E2210-F07C-4375-A766-5EDB9F8610C4}" type="parTrans" cxnId="{CAEB5041-CCA1-46C5-A7D0-181E8995308D}">
      <dgm:prSet/>
      <dgm:spPr/>
      <dgm:t>
        <a:bodyPr/>
        <a:lstStyle/>
        <a:p>
          <a:endParaRPr lang="hu-HU"/>
        </a:p>
      </dgm:t>
    </dgm:pt>
    <dgm:pt modelId="{0614E2D6-55AC-4D64-AB6F-06BA3885D867}">
      <dgm:prSet phldrT="[Szöveg]" custT="1"/>
      <dgm:spPr>
        <a:xfrm>
          <a:off x="4806342" y="2633558"/>
          <a:ext cx="1889209" cy="1860820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Sub-project: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training of faculty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D722CA-9E17-430D-9AD6-65CDA0714021}" type="sibTrans" cxnId="{F268301C-2F41-4A1A-830C-FE078437064B}">
      <dgm:prSet/>
      <dgm:spPr>
        <a:xfrm>
          <a:off x="2326228" y="555677"/>
          <a:ext cx="3823525" cy="3823525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1FCAB6D-06D8-4468-8441-6D5B5BAE0344}" type="parTrans" cxnId="{F268301C-2F41-4A1A-830C-FE078437064B}">
      <dgm:prSet/>
      <dgm:spPr/>
      <dgm:t>
        <a:bodyPr/>
        <a:lstStyle/>
        <a:p>
          <a:endParaRPr lang="hu-HU"/>
        </a:p>
      </dgm:t>
    </dgm:pt>
    <dgm:pt modelId="{F06B2741-9B78-4E89-9821-71F3D8A8F9F8}">
      <dgm:prSet phldrT="[Szöveg]" custT="1"/>
      <dgm:spPr>
        <a:xfrm>
          <a:off x="2723165" y="-241032"/>
          <a:ext cx="1869959" cy="179273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Sub-projectt: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system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(Development of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sz="1400" b="1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EA68CD-836B-4871-9B96-60EB54B60B0A}" type="sibTrans" cxnId="{3F9DC8C4-F868-4E85-A3E2-BAD373B1CAB7}">
      <dgm:prSet/>
      <dgm:spPr>
        <a:xfrm>
          <a:off x="2260834" y="539885"/>
          <a:ext cx="3823525" cy="382352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7A3124D3-8D44-4100-894E-F4B3C22041D9}" type="parTrans" cxnId="{3F9DC8C4-F868-4E85-A3E2-BAD373B1CAB7}">
      <dgm:prSet/>
      <dgm:spPr/>
      <dgm:t>
        <a:bodyPr/>
        <a:lstStyle/>
        <a:p>
          <a:endParaRPr lang="hu-HU"/>
        </a:p>
      </dgm:t>
    </dgm:pt>
    <dgm:pt modelId="{2CD6E598-6653-40B0-8350-8A5740684E3D}" type="pres">
      <dgm:prSet presAssocID="{4DF5BE5B-8119-44A9-945B-9078392D82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5E2201D-43B2-4329-BFD9-48C905459F09}" type="pres">
      <dgm:prSet presAssocID="{029B61E4-8518-45EE-A3AA-9E51E4C56BC1}" presName="centerShape" presStyleLbl="node0" presStyleIdx="0" presStyleCnt="1" custScaleX="150017" custScaleY="148372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171DA467-C0BD-4C1C-8DEA-8411282C3EB8}" type="pres">
      <dgm:prSet presAssocID="{F06B2741-9B78-4E89-9821-71F3D8A8F9F8}" presName="node" presStyleLbl="node1" presStyleIdx="0" presStyleCnt="6" custScaleX="155716" custScaleY="149285" custRadScaleRad="97717" custRadScaleInc="-53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2DB7CB97-A939-4E70-9F61-6B04F9CD6288}" type="pres">
      <dgm:prSet presAssocID="{F06B2741-9B78-4E89-9821-71F3D8A8F9F8}" presName="dummy" presStyleCnt="0"/>
      <dgm:spPr/>
    </dgm:pt>
    <dgm:pt modelId="{4CFFD8FB-93BD-45B8-BB04-EC3D79303636}" type="pres">
      <dgm:prSet presAssocID="{C3EA68CD-836B-4871-9B96-60EB54B60B0A}" presName="sibTrans" presStyleLbl="sibTrans2D1" presStyleIdx="0" presStyleCnt="6"/>
      <dgm:spPr>
        <a:prstGeom prst="blockArc">
          <a:avLst>
            <a:gd name="adj1" fmla="val 15241121"/>
            <a:gd name="adj2" fmla="val 19748146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D0467E53-2294-4D45-B637-238D2F4E301D}" type="pres">
      <dgm:prSet presAssocID="{07E32EE8-95C7-424E-A7A8-DAF0E8E7F8E0}" presName="node" presStyleLbl="node1" presStyleIdx="1" presStyleCnt="6" custScaleX="154612" custScaleY="149321" custRadScaleRad="123427" custRadScaleInc="231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B825DC45-1E9F-46EC-B2EC-CA98A159FACF}" type="pres">
      <dgm:prSet presAssocID="{07E32EE8-95C7-424E-A7A8-DAF0E8E7F8E0}" presName="dummy" presStyleCnt="0"/>
      <dgm:spPr/>
    </dgm:pt>
    <dgm:pt modelId="{4F3D7521-0CC7-4D13-B84C-2A9555C3C846}" type="pres">
      <dgm:prSet presAssocID="{5AC92E0C-BC72-41AD-982B-EA4D539A50D9}" presName="sibTrans" presStyleLbl="sibTrans2D1" presStyleIdx="1" presStyleCnt="6"/>
      <dgm:spPr>
        <a:prstGeom prst="blockArc">
          <a:avLst>
            <a:gd name="adj1" fmla="val 19623146"/>
            <a:gd name="adj2" fmla="val 2061743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36FD1418-A4CB-4218-A463-77109EA77E45}" type="pres">
      <dgm:prSet presAssocID="{0614E2D6-55AC-4D64-AB6F-06BA3885D867}" presName="node" presStyleLbl="node1" presStyleIdx="2" presStyleCnt="6" custScaleX="157319" custScaleY="154955" custRadScaleRad="124483" custRadScaleInc="-112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9C475689-EAEF-474B-833F-01744BB038F2}" type="pres">
      <dgm:prSet presAssocID="{0614E2D6-55AC-4D64-AB6F-06BA3885D867}" presName="dummy" presStyleCnt="0"/>
      <dgm:spPr/>
    </dgm:pt>
    <dgm:pt modelId="{F0EDE70F-3501-4B49-A9AB-57BE01A5C3BC}" type="pres">
      <dgm:prSet presAssocID="{34D722CA-9E17-430D-9AD6-65CDA0714021}" presName="sibTrans" presStyleLbl="sibTrans2D1" presStyleIdx="2" presStyleCnt="6"/>
      <dgm:spPr>
        <a:prstGeom prst="blockArc">
          <a:avLst>
            <a:gd name="adj1" fmla="val 2155982"/>
            <a:gd name="adj2" fmla="val 6595191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8F1EB6-C1B2-4A0C-A256-226778C03965}" type="pres">
      <dgm:prSet presAssocID="{5D818FB7-BE52-4FC2-BC57-64D817CC1F9B}" presName="node" presStyleLbl="node1" presStyleIdx="3" presStyleCnt="6" custScaleX="146259" custScaleY="146260" custRadScaleRad="93425" custRadScaleInc="149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2E902E4-4D20-4629-8973-36504AA672B6}" type="pres">
      <dgm:prSet presAssocID="{5D818FB7-BE52-4FC2-BC57-64D817CC1F9B}" presName="dummy" presStyleCnt="0"/>
      <dgm:spPr/>
    </dgm:pt>
    <dgm:pt modelId="{962E7047-A9A6-46CB-8EC0-1A8B9C1615B1}" type="pres">
      <dgm:prSet presAssocID="{B5110ADF-EAA0-4F03-AA0D-917964081E0A}" presName="sibTrans" presStyleLbl="sibTrans2D1" presStyleIdx="3" presStyleCnt="6"/>
      <dgm:spPr>
        <a:prstGeom prst="blockArc">
          <a:avLst>
            <a:gd name="adj1" fmla="val 4078065"/>
            <a:gd name="adj2" fmla="val 8638809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F0244B-364D-4BFF-902A-1E745051D4D6}" type="pres">
      <dgm:prSet presAssocID="{D25C2FB1-4383-42B6-A474-E750784EA552}" presName="node" presStyleLbl="node1" presStyleIdx="4" presStyleCnt="6" custScaleX="158342" custScaleY="151762" custRadScaleRad="136839" custRadScaleInc="213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F49EB04-5E9B-4693-B41E-87C4C9BA7CE7}" type="pres">
      <dgm:prSet presAssocID="{D25C2FB1-4383-42B6-A474-E750784EA552}" presName="dummy" presStyleCnt="0"/>
      <dgm:spPr/>
    </dgm:pt>
    <dgm:pt modelId="{F74DAF94-5E91-4F25-AA13-179257C8B463}" type="pres">
      <dgm:prSet presAssocID="{4F850DB1-D6C8-4664-A398-88484DE6A755}" presName="sibTrans" presStyleLbl="sibTrans2D1" presStyleIdx="4" presStyleCnt="6"/>
      <dgm:spPr>
        <a:prstGeom prst="blockArc">
          <a:avLst>
            <a:gd name="adj1" fmla="val 8786420"/>
            <a:gd name="adj2" fmla="val 13060278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AACBBC45-A9BF-4C3C-932C-2CFED5E05BF4}" type="pres">
      <dgm:prSet presAssocID="{92A77B0A-FD4F-454A-89FE-BAEDF257244F}" presName="node" presStyleLbl="node1" presStyleIdx="5" presStyleCnt="6" custScaleX="164382" custScaleY="158879" custRadScaleRad="132025" custRadScaleInc="-221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76A6885-B387-4E7F-BD96-99031E99F0D0}" type="pres">
      <dgm:prSet presAssocID="{92A77B0A-FD4F-454A-89FE-BAEDF257244F}" presName="dummy" presStyleCnt="0"/>
      <dgm:spPr/>
    </dgm:pt>
    <dgm:pt modelId="{12EE0AE4-53F7-4443-BB1A-1E7FA44C2EF9}" type="pres">
      <dgm:prSet presAssocID="{53CF0876-4D16-4485-8052-1CA99452C111}" presName="sibTrans" presStyleLbl="sibTrans2D1" presStyleIdx="5" presStyleCnt="6"/>
      <dgm:spPr>
        <a:prstGeom prst="blockArc">
          <a:avLst>
            <a:gd name="adj1" fmla="val 12749488"/>
            <a:gd name="adj2" fmla="val 17352753"/>
            <a:gd name="adj3" fmla="val 4523"/>
          </a:avLst>
        </a:prstGeom>
      </dgm:spPr>
      <dgm:t>
        <a:bodyPr/>
        <a:lstStyle/>
        <a:p>
          <a:endParaRPr lang="hu-HU"/>
        </a:p>
      </dgm:t>
    </dgm:pt>
  </dgm:ptLst>
  <dgm:cxnLst>
    <dgm:cxn modelId="{214B8D42-A532-43AF-B702-6AB01758BC7F}" type="presOf" srcId="{92A77B0A-FD4F-454A-89FE-BAEDF257244F}" destId="{AACBBC45-A9BF-4C3C-932C-2CFED5E05BF4}" srcOrd="0" destOrd="0" presId="urn:microsoft.com/office/officeart/2005/8/layout/radial6"/>
    <dgm:cxn modelId="{E809BE8D-DC47-4FF6-804C-B74B0A9C5EC4}" srcId="{029B61E4-8518-45EE-A3AA-9E51E4C56BC1}" destId="{07E32EE8-95C7-424E-A7A8-DAF0E8E7F8E0}" srcOrd="1" destOrd="0" parTransId="{A9CE85A7-DB0F-4BB5-BDAC-829EC9788D52}" sibTransId="{5AC92E0C-BC72-41AD-982B-EA4D539A50D9}"/>
    <dgm:cxn modelId="{3F9DC8C4-F868-4E85-A3E2-BAD373B1CAB7}" srcId="{029B61E4-8518-45EE-A3AA-9E51E4C56BC1}" destId="{F06B2741-9B78-4E89-9821-71F3D8A8F9F8}" srcOrd="0" destOrd="0" parTransId="{7A3124D3-8D44-4100-894E-F4B3C22041D9}" sibTransId="{C3EA68CD-836B-4871-9B96-60EB54B60B0A}"/>
    <dgm:cxn modelId="{D4162C38-072E-487A-A1FD-51BC696A0A65}" type="presOf" srcId="{4DF5BE5B-8119-44A9-945B-9078392D8248}" destId="{2CD6E598-6653-40B0-8350-8A5740684E3D}" srcOrd="0" destOrd="0" presId="urn:microsoft.com/office/officeart/2005/8/layout/radial6"/>
    <dgm:cxn modelId="{D8BABE0D-E3D9-4A36-8AD3-8052DCE7FE2F}" type="presOf" srcId="{5D818FB7-BE52-4FC2-BC57-64D817CC1F9B}" destId="{8A8F1EB6-C1B2-4A0C-A256-226778C03965}" srcOrd="0" destOrd="0" presId="urn:microsoft.com/office/officeart/2005/8/layout/radial6"/>
    <dgm:cxn modelId="{1F6A1DC0-D54F-4DFF-B50A-FA3B363A2F9E}" type="presOf" srcId="{5AC92E0C-BC72-41AD-982B-EA4D539A50D9}" destId="{4F3D7521-0CC7-4D13-B84C-2A9555C3C846}" srcOrd="0" destOrd="0" presId="urn:microsoft.com/office/officeart/2005/8/layout/radial6"/>
    <dgm:cxn modelId="{CAEB5041-CCA1-46C5-A7D0-181E8995308D}" srcId="{029B61E4-8518-45EE-A3AA-9E51E4C56BC1}" destId="{5D818FB7-BE52-4FC2-BC57-64D817CC1F9B}" srcOrd="3" destOrd="0" parTransId="{C27E2210-F07C-4375-A766-5EDB9F8610C4}" sibTransId="{B5110ADF-EAA0-4F03-AA0D-917964081E0A}"/>
    <dgm:cxn modelId="{BD91B1EB-3F2F-44FA-B059-71F06A410E8D}" type="presOf" srcId="{029B61E4-8518-45EE-A3AA-9E51E4C56BC1}" destId="{E5E2201D-43B2-4329-BFD9-48C905459F09}" srcOrd="0" destOrd="0" presId="urn:microsoft.com/office/officeart/2005/8/layout/radial6"/>
    <dgm:cxn modelId="{A9E20123-3538-4842-B25E-6FA4564ED6A7}" type="presOf" srcId="{D25C2FB1-4383-42B6-A474-E750784EA552}" destId="{8AF0244B-364D-4BFF-902A-1E745051D4D6}" srcOrd="0" destOrd="0" presId="urn:microsoft.com/office/officeart/2005/8/layout/radial6"/>
    <dgm:cxn modelId="{00D5D81B-D9FC-4DD8-B0CD-2116A6789F4A}" srcId="{4DF5BE5B-8119-44A9-945B-9078392D8248}" destId="{CA982D2E-BAE6-4862-9929-203F0B223F2B}" srcOrd="2" destOrd="0" parTransId="{77E70DED-0E62-4654-A757-01D9AF2318E6}" sibTransId="{9ED1BD7E-AE39-4CE9-8798-D5401160310D}"/>
    <dgm:cxn modelId="{8D7AC91F-0C7B-4D9B-8FF4-7A221E50D77B}" type="presOf" srcId="{0614E2D6-55AC-4D64-AB6F-06BA3885D867}" destId="{36FD1418-A4CB-4218-A463-77109EA77E45}" srcOrd="0" destOrd="0" presId="urn:microsoft.com/office/officeart/2005/8/layout/radial6"/>
    <dgm:cxn modelId="{BD369039-79C7-4F6C-AFE7-DDE291EA8B7F}" srcId="{4DF5BE5B-8119-44A9-945B-9078392D8248}" destId="{19617216-045E-475A-BD0A-870D30E299E4}" srcOrd="1" destOrd="0" parTransId="{CFCC6308-E8F1-4619-949B-BD02EB78AC95}" sibTransId="{66C6D494-29E5-4138-B54E-3C5772C4944D}"/>
    <dgm:cxn modelId="{87DD1755-5F0C-4F9C-9AF0-FC7312E5B49C}" type="presOf" srcId="{34D722CA-9E17-430D-9AD6-65CDA0714021}" destId="{F0EDE70F-3501-4B49-A9AB-57BE01A5C3BC}" srcOrd="0" destOrd="0" presId="urn:microsoft.com/office/officeart/2005/8/layout/radial6"/>
    <dgm:cxn modelId="{4DF12D03-C735-4B77-9114-B77E574464E5}" srcId="{029B61E4-8518-45EE-A3AA-9E51E4C56BC1}" destId="{92A77B0A-FD4F-454A-89FE-BAEDF257244F}" srcOrd="5" destOrd="0" parTransId="{5C50FD93-949C-4619-A842-391D53332E4A}" sibTransId="{53CF0876-4D16-4485-8052-1CA99452C111}"/>
    <dgm:cxn modelId="{0B1F90A0-3DC7-48D6-BFB2-F8D0A0129EF0}" type="presOf" srcId="{53CF0876-4D16-4485-8052-1CA99452C111}" destId="{12EE0AE4-53F7-4443-BB1A-1E7FA44C2EF9}" srcOrd="0" destOrd="0" presId="urn:microsoft.com/office/officeart/2005/8/layout/radial6"/>
    <dgm:cxn modelId="{F268301C-2F41-4A1A-830C-FE078437064B}" srcId="{029B61E4-8518-45EE-A3AA-9E51E4C56BC1}" destId="{0614E2D6-55AC-4D64-AB6F-06BA3885D867}" srcOrd="2" destOrd="0" parTransId="{51FCAB6D-06D8-4468-8441-6D5B5BAE0344}" sibTransId="{34D722CA-9E17-430D-9AD6-65CDA0714021}"/>
    <dgm:cxn modelId="{D6483186-A92E-4AD0-B8E0-09F1808BF0C3}" type="presOf" srcId="{F06B2741-9B78-4E89-9821-71F3D8A8F9F8}" destId="{171DA467-C0BD-4C1C-8DEA-8411282C3EB8}" srcOrd="0" destOrd="0" presId="urn:microsoft.com/office/officeart/2005/8/layout/radial6"/>
    <dgm:cxn modelId="{C004FBDD-67DE-4637-88E2-E7D313FF4C6C}" srcId="{029B61E4-8518-45EE-A3AA-9E51E4C56BC1}" destId="{D25C2FB1-4383-42B6-A474-E750784EA552}" srcOrd="4" destOrd="0" parTransId="{EAD47AFB-BABC-4E5F-88F5-5A2F56493C44}" sibTransId="{4F850DB1-D6C8-4664-A398-88484DE6A755}"/>
    <dgm:cxn modelId="{726484E9-DF94-490C-90DD-BBFD1993C96D}" srcId="{4DF5BE5B-8119-44A9-945B-9078392D8248}" destId="{029B61E4-8518-45EE-A3AA-9E51E4C56BC1}" srcOrd="0" destOrd="0" parTransId="{00B71A34-57B3-40CA-8E77-F485199F8EA3}" sibTransId="{31AB5519-C8BE-40E4-ADD3-DFACE91C2BA4}"/>
    <dgm:cxn modelId="{CD3764EA-AAB6-4733-9D9F-378FB864C3D1}" type="presOf" srcId="{07E32EE8-95C7-424E-A7A8-DAF0E8E7F8E0}" destId="{D0467E53-2294-4D45-B637-238D2F4E301D}" srcOrd="0" destOrd="0" presId="urn:microsoft.com/office/officeart/2005/8/layout/radial6"/>
    <dgm:cxn modelId="{8F6B1FEC-7678-41D6-BB37-11BD0DC364A7}" type="presOf" srcId="{C3EA68CD-836B-4871-9B96-60EB54B60B0A}" destId="{4CFFD8FB-93BD-45B8-BB04-EC3D79303636}" srcOrd="0" destOrd="0" presId="urn:microsoft.com/office/officeart/2005/8/layout/radial6"/>
    <dgm:cxn modelId="{30C72721-A4D0-4E3C-9BD0-26AC50C60D98}" type="presOf" srcId="{4F850DB1-D6C8-4664-A398-88484DE6A755}" destId="{F74DAF94-5E91-4F25-AA13-179257C8B463}" srcOrd="0" destOrd="0" presId="urn:microsoft.com/office/officeart/2005/8/layout/radial6"/>
    <dgm:cxn modelId="{9DB72E54-18C7-49BD-8DB3-08E9A4B72C80}" type="presOf" srcId="{B5110ADF-EAA0-4F03-AA0D-917964081E0A}" destId="{962E7047-A9A6-46CB-8EC0-1A8B9C1615B1}" srcOrd="0" destOrd="0" presId="urn:microsoft.com/office/officeart/2005/8/layout/radial6"/>
    <dgm:cxn modelId="{C2605492-6D22-419A-AFA4-68F07A5C6C36}" type="presParOf" srcId="{2CD6E598-6653-40B0-8350-8A5740684E3D}" destId="{E5E2201D-43B2-4329-BFD9-48C905459F09}" srcOrd="0" destOrd="0" presId="urn:microsoft.com/office/officeart/2005/8/layout/radial6"/>
    <dgm:cxn modelId="{3E41A25E-5397-4D49-BA02-00B2324FEB7F}" type="presParOf" srcId="{2CD6E598-6653-40B0-8350-8A5740684E3D}" destId="{171DA467-C0BD-4C1C-8DEA-8411282C3EB8}" srcOrd="1" destOrd="0" presId="urn:microsoft.com/office/officeart/2005/8/layout/radial6"/>
    <dgm:cxn modelId="{325FB7A3-FA56-4F95-98BB-82CC058A731F}" type="presParOf" srcId="{2CD6E598-6653-40B0-8350-8A5740684E3D}" destId="{2DB7CB97-A939-4E70-9F61-6B04F9CD6288}" srcOrd="2" destOrd="0" presId="urn:microsoft.com/office/officeart/2005/8/layout/radial6"/>
    <dgm:cxn modelId="{17331C93-AA57-445E-B00C-CBA9D99C9BD3}" type="presParOf" srcId="{2CD6E598-6653-40B0-8350-8A5740684E3D}" destId="{4CFFD8FB-93BD-45B8-BB04-EC3D79303636}" srcOrd="3" destOrd="0" presId="urn:microsoft.com/office/officeart/2005/8/layout/radial6"/>
    <dgm:cxn modelId="{8C34E7B5-621A-4E89-BD25-EA235C65AB18}" type="presParOf" srcId="{2CD6E598-6653-40B0-8350-8A5740684E3D}" destId="{D0467E53-2294-4D45-B637-238D2F4E301D}" srcOrd="4" destOrd="0" presId="urn:microsoft.com/office/officeart/2005/8/layout/radial6"/>
    <dgm:cxn modelId="{BB1E39D6-0663-4D8B-B17C-A304D079DE42}" type="presParOf" srcId="{2CD6E598-6653-40B0-8350-8A5740684E3D}" destId="{B825DC45-1E9F-46EC-B2EC-CA98A159FACF}" srcOrd="5" destOrd="0" presId="urn:microsoft.com/office/officeart/2005/8/layout/radial6"/>
    <dgm:cxn modelId="{B077757D-451B-46DE-A5E0-C93B33681A8A}" type="presParOf" srcId="{2CD6E598-6653-40B0-8350-8A5740684E3D}" destId="{4F3D7521-0CC7-4D13-B84C-2A9555C3C846}" srcOrd="6" destOrd="0" presId="urn:microsoft.com/office/officeart/2005/8/layout/radial6"/>
    <dgm:cxn modelId="{4F25C2E7-559F-435A-9502-1636A8EEEBC7}" type="presParOf" srcId="{2CD6E598-6653-40B0-8350-8A5740684E3D}" destId="{36FD1418-A4CB-4218-A463-77109EA77E45}" srcOrd="7" destOrd="0" presId="urn:microsoft.com/office/officeart/2005/8/layout/radial6"/>
    <dgm:cxn modelId="{470B4CEF-B230-409B-8E6A-9BF4421E31B9}" type="presParOf" srcId="{2CD6E598-6653-40B0-8350-8A5740684E3D}" destId="{9C475689-EAEF-474B-833F-01744BB038F2}" srcOrd="8" destOrd="0" presId="urn:microsoft.com/office/officeart/2005/8/layout/radial6"/>
    <dgm:cxn modelId="{A44A98EB-99B6-42A1-8524-785A6FAC51B9}" type="presParOf" srcId="{2CD6E598-6653-40B0-8350-8A5740684E3D}" destId="{F0EDE70F-3501-4B49-A9AB-57BE01A5C3BC}" srcOrd="9" destOrd="0" presId="urn:microsoft.com/office/officeart/2005/8/layout/radial6"/>
    <dgm:cxn modelId="{FC5B500C-505B-4020-9778-28DC59164056}" type="presParOf" srcId="{2CD6E598-6653-40B0-8350-8A5740684E3D}" destId="{8A8F1EB6-C1B2-4A0C-A256-226778C03965}" srcOrd="10" destOrd="0" presId="urn:microsoft.com/office/officeart/2005/8/layout/radial6"/>
    <dgm:cxn modelId="{48C33A1A-AA54-411C-A116-37AC4FD2D502}" type="presParOf" srcId="{2CD6E598-6653-40B0-8350-8A5740684E3D}" destId="{02E902E4-4D20-4629-8973-36504AA672B6}" srcOrd="11" destOrd="0" presId="urn:microsoft.com/office/officeart/2005/8/layout/radial6"/>
    <dgm:cxn modelId="{62F85447-342F-4E04-962F-F48DB1F883C7}" type="presParOf" srcId="{2CD6E598-6653-40B0-8350-8A5740684E3D}" destId="{962E7047-A9A6-46CB-8EC0-1A8B9C1615B1}" srcOrd="12" destOrd="0" presId="urn:microsoft.com/office/officeart/2005/8/layout/radial6"/>
    <dgm:cxn modelId="{834D562C-DC35-4EB7-989F-3C9422F1B38D}" type="presParOf" srcId="{2CD6E598-6653-40B0-8350-8A5740684E3D}" destId="{8AF0244B-364D-4BFF-902A-1E745051D4D6}" srcOrd="13" destOrd="0" presId="urn:microsoft.com/office/officeart/2005/8/layout/radial6"/>
    <dgm:cxn modelId="{EEEE716C-AB57-4B30-BD4A-61A3AFD4C803}" type="presParOf" srcId="{2CD6E598-6653-40B0-8350-8A5740684E3D}" destId="{AF49EB04-5E9B-4693-B41E-87C4C9BA7CE7}" srcOrd="14" destOrd="0" presId="urn:microsoft.com/office/officeart/2005/8/layout/radial6"/>
    <dgm:cxn modelId="{7B1A9DFE-9D12-4565-966F-50B6A0643A01}" type="presParOf" srcId="{2CD6E598-6653-40B0-8350-8A5740684E3D}" destId="{F74DAF94-5E91-4F25-AA13-179257C8B463}" srcOrd="15" destOrd="0" presId="urn:microsoft.com/office/officeart/2005/8/layout/radial6"/>
    <dgm:cxn modelId="{B8E347B1-D4D8-431A-BDE9-12FC1CA5DFB5}" type="presParOf" srcId="{2CD6E598-6653-40B0-8350-8A5740684E3D}" destId="{AACBBC45-A9BF-4C3C-932C-2CFED5E05BF4}" srcOrd="16" destOrd="0" presId="urn:microsoft.com/office/officeart/2005/8/layout/radial6"/>
    <dgm:cxn modelId="{8A7BE8F4-E314-4897-80FF-85CF8C818B8C}" type="presParOf" srcId="{2CD6E598-6653-40B0-8350-8A5740684E3D}" destId="{A76A6885-B387-4E7F-BD96-99031E99F0D0}" srcOrd="17" destOrd="0" presId="urn:microsoft.com/office/officeart/2005/8/layout/radial6"/>
    <dgm:cxn modelId="{B6D94A98-D0D0-471C-A280-FE4B9F6A82A1}" type="presParOf" srcId="{2CD6E598-6653-40B0-8350-8A5740684E3D}" destId="{12EE0AE4-53F7-4443-BB1A-1E7FA44C2EF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C8288-1F4F-42B5-A32D-7D19E5A1B19A}" type="doc">
      <dgm:prSet loTypeId="urn:microsoft.com/office/officeart/2005/8/layout/hierarchy4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DD593FAE-ECB7-46E1-BC76-1473F86C32DE}">
      <dgm:prSet phldrT="[Szöveg]"/>
      <dgm:spPr/>
      <dgm:t>
        <a:bodyPr/>
        <a:lstStyle/>
        <a:p>
          <a:r>
            <a:rPr lang="hu-HU" dirty="0" smtClean="0"/>
            <a:t>Basic System</a:t>
          </a:r>
          <a:endParaRPr lang="hu-HU" dirty="0"/>
        </a:p>
      </dgm:t>
    </dgm:pt>
    <dgm:pt modelId="{E58D4FC5-924D-4B05-A259-A0867C1E541A}" type="parTrans" cxnId="{74380A2F-9252-4952-B72D-F11AA27C1A86}">
      <dgm:prSet/>
      <dgm:spPr/>
      <dgm:t>
        <a:bodyPr/>
        <a:lstStyle/>
        <a:p>
          <a:endParaRPr lang="hu-HU"/>
        </a:p>
      </dgm:t>
    </dgm:pt>
    <dgm:pt modelId="{107BCAA5-4A67-46FE-AA80-C3C3095795BF}" type="sibTrans" cxnId="{74380A2F-9252-4952-B72D-F11AA27C1A86}">
      <dgm:prSet/>
      <dgm:spPr/>
      <dgm:t>
        <a:bodyPr/>
        <a:lstStyle/>
        <a:p>
          <a:endParaRPr lang="hu-HU"/>
        </a:p>
      </dgm:t>
    </dgm:pt>
    <dgm:pt modelId="{25DDF0FD-188D-43B9-9563-2B3DBE734F8D}">
      <dgm:prSet phldrT="[Szöveg]"/>
      <dgm:spPr/>
      <dgm:t>
        <a:bodyPr/>
        <a:lstStyle/>
        <a:p>
          <a:r>
            <a:rPr lang="hu-HU" dirty="0" smtClean="0"/>
            <a:t>Modules related to Avatar</a:t>
          </a:r>
          <a:endParaRPr lang="hu-HU" dirty="0"/>
        </a:p>
      </dgm:t>
    </dgm:pt>
    <dgm:pt modelId="{3C5E221D-8AED-4763-9606-F6DC57C98E60}" type="parTrans" cxnId="{E1E2922A-18B3-4B85-9D00-13D5C5F5A40D}">
      <dgm:prSet/>
      <dgm:spPr/>
      <dgm:t>
        <a:bodyPr/>
        <a:lstStyle/>
        <a:p>
          <a:endParaRPr lang="hu-HU"/>
        </a:p>
      </dgm:t>
    </dgm:pt>
    <dgm:pt modelId="{6E0E5742-A7E1-4EE1-8893-B5927A10E00D}" type="sibTrans" cxnId="{E1E2922A-18B3-4B85-9D00-13D5C5F5A40D}">
      <dgm:prSet/>
      <dgm:spPr/>
      <dgm:t>
        <a:bodyPr/>
        <a:lstStyle/>
        <a:p>
          <a:endParaRPr lang="hu-HU"/>
        </a:p>
      </dgm:t>
    </dgm:pt>
    <dgm:pt modelId="{459D4218-0E19-4FD6-B927-09681FD9DB31}">
      <dgm:prSet phldrT="[Szöveg]"/>
      <dgm:spPr/>
      <dgm:t>
        <a:bodyPr/>
        <a:lstStyle/>
        <a:p>
          <a:r>
            <a:rPr lang="hu-HU" dirty="0" smtClean="0"/>
            <a:t>Communication modules</a:t>
          </a:r>
          <a:endParaRPr lang="hu-HU" dirty="0"/>
        </a:p>
      </dgm:t>
    </dgm:pt>
    <dgm:pt modelId="{A2CD8A74-A365-4435-AF7E-03EBEADBBABB}" type="parTrans" cxnId="{74019CF7-D9AA-4DAB-B335-8AC96179E337}">
      <dgm:prSet/>
      <dgm:spPr/>
      <dgm:t>
        <a:bodyPr/>
        <a:lstStyle/>
        <a:p>
          <a:endParaRPr lang="hu-HU"/>
        </a:p>
      </dgm:t>
    </dgm:pt>
    <dgm:pt modelId="{B0C95E59-A9EC-4233-9E4B-1A59441DE470}" type="sibTrans" cxnId="{74019CF7-D9AA-4DAB-B335-8AC96179E337}">
      <dgm:prSet/>
      <dgm:spPr/>
      <dgm:t>
        <a:bodyPr/>
        <a:lstStyle/>
        <a:p>
          <a:endParaRPr lang="hu-HU"/>
        </a:p>
      </dgm:t>
    </dgm:pt>
    <dgm:pt modelId="{558D1D32-A36C-4DF0-846C-461AAEFDEECE}">
      <dgm:prSet phldrT="[Szöveg]"/>
      <dgm:spPr/>
      <dgm:t>
        <a:bodyPr/>
        <a:lstStyle/>
        <a:p>
          <a:r>
            <a:rPr lang="hu-HU" dirty="0" smtClean="0"/>
            <a:t>Modules related to data processing</a:t>
          </a:r>
          <a:endParaRPr lang="hu-HU" dirty="0"/>
        </a:p>
      </dgm:t>
    </dgm:pt>
    <dgm:pt modelId="{2BB1C71C-B75C-4109-AE94-63F58DE25ACB}" type="parTrans" cxnId="{3AD38853-BA3B-4A15-98FF-FC9242C91A7F}">
      <dgm:prSet/>
      <dgm:spPr/>
      <dgm:t>
        <a:bodyPr/>
        <a:lstStyle/>
        <a:p>
          <a:endParaRPr lang="hu-HU"/>
        </a:p>
      </dgm:t>
    </dgm:pt>
    <dgm:pt modelId="{911E7D96-84D7-4ACB-A320-4719357CFB83}" type="sibTrans" cxnId="{3AD38853-BA3B-4A15-98FF-FC9242C91A7F}">
      <dgm:prSet/>
      <dgm:spPr/>
      <dgm:t>
        <a:bodyPr/>
        <a:lstStyle/>
        <a:p>
          <a:endParaRPr lang="hu-HU"/>
        </a:p>
      </dgm:t>
    </dgm:pt>
    <dgm:pt modelId="{0A6400D6-E6D0-4DB9-B4BD-926B701EA5DD}">
      <dgm:prSet/>
      <dgm:spPr/>
      <dgm:t>
        <a:bodyPr/>
        <a:lstStyle/>
        <a:p>
          <a:r>
            <a:rPr lang="hu-HU" dirty="0" smtClean="0"/>
            <a:t>Filter, Data export</a:t>
          </a:r>
          <a:endParaRPr lang="hu-HU" dirty="0"/>
        </a:p>
      </dgm:t>
    </dgm:pt>
    <dgm:pt modelId="{EC5ADD48-E46F-4D3B-AAE7-FFD81DD8BDFC}" type="parTrans" cxnId="{2B4541D7-FDF0-4A63-853F-7E2E21CA29FB}">
      <dgm:prSet/>
      <dgm:spPr/>
      <dgm:t>
        <a:bodyPr/>
        <a:lstStyle/>
        <a:p>
          <a:endParaRPr lang="hu-HU"/>
        </a:p>
      </dgm:t>
    </dgm:pt>
    <dgm:pt modelId="{7A7BE042-DF75-4E66-84EC-29B318BC0523}" type="sibTrans" cxnId="{2B4541D7-FDF0-4A63-853F-7E2E21CA29FB}">
      <dgm:prSet/>
      <dgm:spPr/>
      <dgm:t>
        <a:bodyPr/>
        <a:lstStyle/>
        <a:p>
          <a:endParaRPr lang="hu-HU"/>
        </a:p>
      </dgm:t>
    </dgm:pt>
    <dgm:pt modelId="{D2FCA38A-2663-48AD-A04D-E7A1A80E3F40}">
      <dgm:prSet/>
      <dgm:spPr/>
      <dgm:t>
        <a:bodyPr/>
        <a:lstStyle/>
        <a:p>
          <a:r>
            <a:rPr lang="hu-HU" dirty="0" smtClean="0"/>
            <a:t>Diagram, account</a:t>
          </a:r>
          <a:endParaRPr lang="hu-HU" dirty="0"/>
        </a:p>
      </dgm:t>
    </dgm:pt>
    <dgm:pt modelId="{2F65253E-7280-4C0A-A0B2-1A8C2046BF41}" type="parTrans" cxnId="{B498D32F-4D3F-4B06-9FCE-0FC33569A217}">
      <dgm:prSet/>
      <dgm:spPr/>
      <dgm:t>
        <a:bodyPr/>
        <a:lstStyle/>
        <a:p>
          <a:endParaRPr lang="hu-HU"/>
        </a:p>
      </dgm:t>
    </dgm:pt>
    <dgm:pt modelId="{B9714789-CA96-4302-B5F6-82017EDB5600}" type="sibTrans" cxnId="{B498D32F-4D3F-4B06-9FCE-0FC33569A217}">
      <dgm:prSet/>
      <dgm:spPr/>
      <dgm:t>
        <a:bodyPr/>
        <a:lstStyle/>
        <a:p>
          <a:endParaRPr lang="hu-HU"/>
        </a:p>
      </dgm:t>
    </dgm:pt>
    <dgm:pt modelId="{45AF9D69-4D1B-4660-947A-5A4326A245CA}">
      <dgm:prSet/>
      <dgm:spPr/>
      <dgm:t>
        <a:bodyPr/>
        <a:lstStyle/>
        <a:p>
          <a:r>
            <a:rPr lang="hu-HU" dirty="0" smtClean="0"/>
            <a:t>Bulletin board</a:t>
          </a:r>
          <a:endParaRPr lang="hu-HU" dirty="0"/>
        </a:p>
      </dgm:t>
    </dgm:pt>
    <dgm:pt modelId="{7447DB00-538C-414A-8022-1D47681D98BF}" type="parTrans" cxnId="{CA50FDAC-1ADA-47A5-AADE-ED3A039A0C8F}">
      <dgm:prSet/>
      <dgm:spPr/>
      <dgm:t>
        <a:bodyPr/>
        <a:lstStyle/>
        <a:p>
          <a:endParaRPr lang="hu-HU"/>
        </a:p>
      </dgm:t>
    </dgm:pt>
    <dgm:pt modelId="{1B9D1B6B-F1A7-4066-92AE-F8D964787920}" type="sibTrans" cxnId="{CA50FDAC-1ADA-47A5-AADE-ED3A039A0C8F}">
      <dgm:prSet/>
      <dgm:spPr/>
      <dgm:t>
        <a:bodyPr/>
        <a:lstStyle/>
        <a:p>
          <a:endParaRPr lang="hu-HU"/>
        </a:p>
      </dgm:t>
    </dgm:pt>
    <dgm:pt modelId="{13B3F822-C9B9-4846-BD90-1C19821B8E31}">
      <dgm:prSet/>
      <dgm:spPr/>
      <dgm:t>
        <a:bodyPr/>
        <a:lstStyle/>
        <a:p>
          <a:r>
            <a:rPr lang="hu-HU" dirty="0" smtClean="0"/>
            <a:t>Notification</a:t>
          </a:r>
          <a:endParaRPr lang="hu-HU" dirty="0"/>
        </a:p>
      </dgm:t>
    </dgm:pt>
    <dgm:pt modelId="{EAC18FD1-4EB3-4210-8A25-F7E9A9E1D020}" type="parTrans" cxnId="{DADD67C2-03A5-45D1-BD7F-573224FC1088}">
      <dgm:prSet/>
      <dgm:spPr/>
      <dgm:t>
        <a:bodyPr/>
        <a:lstStyle/>
        <a:p>
          <a:endParaRPr lang="hu-HU"/>
        </a:p>
      </dgm:t>
    </dgm:pt>
    <dgm:pt modelId="{746465A1-9F0A-4E37-99CE-C713777D971A}" type="sibTrans" cxnId="{DADD67C2-03A5-45D1-BD7F-573224FC1088}">
      <dgm:prSet/>
      <dgm:spPr/>
      <dgm:t>
        <a:bodyPr/>
        <a:lstStyle/>
        <a:p>
          <a:endParaRPr lang="hu-HU"/>
        </a:p>
      </dgm:t>
    </dgm:pt>
    <dgm:pt modelId="{9EAB8904-8E24-4CDA-BF43-9D45ACA50A05}">
      <dgm:prSet/>
      <dgm:spPr/>
      <dgm:t>
        <a:bodyPr/>
        <a:lstStyle/>
        <a:p>
          <a:r>
            <a:rPr lang="hu-HU" dirty="0" smtClean="0"/>
            <a:t>Carrier</a:t>
          </a:r>
          <a:endParaRPr lang="hu-HU" dirty="0"/>
        </a:p>
      </dgm:t>
    </dgm:pt>
    <dgm:pt modelId="{4F53290F-8065-4711-AB3A-8FF490AAB401}" type="parTrans" cxnId="{AD7E76E0-8EBC-44EC-BDEF-5CE7112F0CB6}">
      <dgm:prSet/>
      <dgm:spPr/>
      <dgm:t>
        <a:bodyPr/>
        <a:lstStyle/>
        <a:p>
          <a:endParaRPr lang="hu-HU"/>
        </a:p>
      </dgm:t>
    </dgm:pt>
    <dgm:pt modelId="{EC5782BE-CBCE-4FF9-9AD0-CE8483A8D056}" type="sibTrans" cxnId="{AD7E76E0-8EBC-44EC-BDEF-5CE7112F0CB6}">
      <dgm:prSet/>
      <dgm:spPr/>
      <dgm:t>
        <a:bodyPr/>
        <a:lstStyle/>
        <a:p>
          <a:endParaRPr lang="hu-HU"/>
        </a:p>
      </dgm:t>
    </dgm:pt>
    <dgm:pt modelId="{BF826D77-0AA2-45E7-BD46-FC60F6676731}">
      <dgm:prSet/>
      <dgm:spPr/>
      <dgm:t>
        <a:bodyPr/>
        <a:lstStyle/>
        <a:p>
          <a:r>
            <a:rPr lang="hu-HU" dirty="0" smtClean="0"/>
            <a:t>Calendar</a:t>
          </a:r>
          <a:endParaRPr lang="hu-HU" dirty="0"/>
        </a:p>
      </dgm:t>
    </dgm:pt>
    <dgm:pt modelId="{D5359AAD-EED6-4396-93DD-C517D02C5EE3}" type="parTrans" cxnId="{7B147021-6B77-494E-B2EE-E29CC833AEEF}">
      <dgm:prSet/>
      <dgm:spPr/>
      <dgm:t>
        <a:bodyPr/>
        <a:lstStyle/>
        <a:p>
          <a:endParaRPr lang="hu-HU"/>
        </a:p>
      </dgm:t>
    </dgm:pt>
    <dgm:pt modelId="{271A8F60-1BD9-401B-82A2-0FBD92669229}" type="sibTrans" cxnId="{7B147021-6B77-494E-B2EE-E29CC833AEEF}">
      <dgm:prSet/>
      <dgm:spPr/>
      <dgm:t>
        <a:bodyPr/>
        <a:lstStyle/>
        <a:p>
          <a:endParaRPr lang="hu-HU"/>
        </a:p>
      </dgm:t>
    </dgm:pt>
    <dgm:pt modelId="{8BFF6A63-814A-4E42-8AA7-46691BB82AC1}" type="pres">
      <dgm:prSet presAssocID="{C23C8288-1F4F-42B5-A32D-7D19E5A1B1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9FA9E2D-B68B-43F2-956F-23F59CEEE808}" type="pres">
      <dgm:prSet presAssocID="{DD593FAE-ECB7-46E1-BC76-1473F86C32DE}" presName="vertOne" presStyleCnt="0"/>
      <dgm:spPr/>
    </dgm:pt>
    <dgm:pt modelId="{6E24ECAE-851D-4283-BC3B-332042B43D66}" type="pres">
      <dgm:prSet presAssocID="{DD593FAE-ECB7-46E1-BC76-1473F86C32D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A0484BD-DA40-4E8F-951A-F0F22ECD852C}" type="pres">
      <dgm:prSet presAssocID="{DD593FAE-ECB7-46E1-BC76-1473F86C32DE}" presName="parTransOne" presStyleCnt="0"/>
      <dgm:spPr/>
    </dgm:pt>
    <dgm:pt modelId="{722E546B-CD45-41E7-B6F6-EB0DDCB3C7BE}" type="pres">
      <dgm:prSet presAssocID="{DD593FAE-ECB7-46E1-BC76-1473F86C32DE}" presName="horzOne" presStyleCnt="0"/>
      <dgm:spPr/>
    </dgm:pt>
    <dgm:pt modelId="{2D64CE6D-0E86-46E3-B2CE-620078A91608}" type="pres">
      <dgm:prSet presAssocID="{25DDF0FD-188D-43B9-9563-2B3DBE734F8D}" presName="vertTwo" presStyleCnt="0"/>
      <dgm:spPr/>
    </dgm:pt>
    <dgm:pt modelId="{5E66FFD7-48DC-4A0F-9ABF-4943999C2BDE}" type="pres">
      <dgm:prSet presAssocID="{25DDF0FD-188D-43B9-9563-2B3DBE734F8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F18032C-67BF-4C48-9E2B-7CA81B2CD09A}" type="pres">
      <dgm:prSet presAssocID="{25DDF0FD-188D-43B9-9563-2B3DBE734F8D}" presName="parTransTwo" presStyleCnt="0"/>
      <dgm:spPr/>
    </dgm:pt>
    <dgm:pt modelId="{6E4E13E3-2A97-440B-B98D-6DDFB9AD9A0C}" type="pres">
      <dgm:prSet presAssocID="{25DDF0FD-188D-43B9-9563-2B3DBE734F8D}" presName="horzTwo" presStyleCnt="0"/>
      <dgm:spPr/>
    </dgm:pt>
    <dgm:pt modelId="{72938492-B183-41A9-B9AB-39675E7095FA}" type="pres">
      <dgm:prSet presAssocID="{9EAB8904-8E24-4CDA-BF43-9D45ACA50A05}" presName="vertThree" presStyleCnt="0"/>
      <dgm:spPr/>
    </dgm:pt>
    <dgm:pt modelId="{62AC00BD-A6AA-43BE-8AFB-2A4F93B9F819}" type="pres">
      <dgm:prSet presAssocID="{9EAB8904-8E24-4CDA-BF43-9D45ACA50A05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E59451F-DC89-4F03-B128-DEDFF6A9DA50}" type="pres">
      <dgm:prSet presAssocID="{9EAB8904-8E24-4CDA-BF43-9D45ACA50A05}" presName="horzThree" presStyleCnt="0"/>
      <dgm:spPr/>
    </dgm:pt>
    <dgm:pt modelId="{277E33C1-41BA-4280-9BE0-747240E52D40}" type="pres">
      <dgm:prSet presAssocID="{EC5782BE-CBCE-4FF9-9AD0-CE8483A8D056}" presName="sibSpaceThree" presStyleCnt="0"/>
      <dgm:spPr/>
    </dgm:pt>
    <dgm:pt modelId="{994002D9-9855-410B-A45A-84790587450A}" type="pres">
      <dgm:prSet presAssocID="{BF826D77-0AA2-45E7-BD46-FC60F6676731}" presName="vertThree" presStyleCnt="0"/>
      <dgm:spPr/>
    </dgm:pt>
    <dgm:pt modelId="{B5C08CFB-0B8B-4EAF-B8A5-87339D83C24B}" type="pres">
      <dgm:prSet presAssocID="{BF826D77-0AA2-45E7-BD46-FC60F6676731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98B53E-B2B0-4E50-974B-8FA66F88D374}" type="pres">
      <dgm:prSet presAssocID="{BF826D77-0AA2-45E7-BD46-FC60F6676731}" presName="horzThree" presStyleCnt="0"/>
      <dgm:spPr/>
    </dgm:pt>
    <dgm:pt modelId="{99A38C46-1F58-4EFD-8E98-20A5BA82A340}" type="pres">
      <dgm:prSet presAssocID="{6E0E5742-A7E1-4EE1-8893-B5927A10E00D}" presName="sibSpaceTwo" presStyleCnt="0"/>
      <dgm:spPr/>
    </dgm:pt>
    <dgm:pt modelId="{B35586A9-3510-4290-8AF1-5070BEBBC7F0}" type="pres">
      <dgm:prSet presAssocID="{459D4218-0E19-4FD6-B927-09681FD9DB31}" presName="vertTwo" presStyleCnt="0"/>
      <dgm:spPr/>
    </dgm:pt>
    <dgm:pt modelId="{3BE555FB-581C-4C00-90EF-76C617E5013A}" type="pres">
      <dgm:prSet presAssocID="{459D4218-0E19-4FD6-B927-09681FD9DB31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C2A817E-FD37-4F9A-AA39-80E9C87BE1B5}" type="pres">
      <dgm:prSet presAssocID="{459D4218-0E19-4FD6-B927-09681FD9DB31}" presName="parTransTwo" presStyleCnt="0"/>
      <dgm:spPr/>
    </dgm:pt>
    <dgm:pt modelId="{0D6B4380-CA7F-4AF2-9E08-1CDC7376E5C3}" type="pres">
      <dgm:prSet presAssocID="{459D4218-0E19-4FD6-B927-09681FD9DB31}" presName="horzTwo" presStyleCnt="0"/>
      <dgm:spPr/>
    </dgm:pt>
    <dgm:pt modelId="{84305C76-A2F6-480E-8C2C-02C23C34EB6F}" type="pres">
      <dgm:prSet presAssocID="{45AF9D69-4D1B-4660-947A-5A4326A245CA}" presName="vertThree" presStyleCnt="0"/>
      <dgm:spPr/>
    </dgm:pt>
    <dgm:pt modelId="{4B59C170-B000-4CB2-A02C-C890C9FAAC45}" type="pres">
      <dgm:prSet presAssocID="{45AF9D69-4D1B-4660-947A-5A4326A245CA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08B8528-2EFD-4626-B8E7-E7764DA8A1BB}" type="pres">
      <dgm:prSet presAssocID="{45AF9D69-4D1B-4660-947A-5A4326A245CA}" presName="horzThree" presStyleCnt="0"/>
      <dgm:spPr/>
    </dgm:pt>
    <dgm:pt modelId="{CD64DD5A-F915-43B6-B6EC-038F4C6B63B5}" type="pres">
      <dgm:prSet presAssocID="{1B9D1B6B-F1A7-4066-92AE-F8D964787920}" presName="sibSpaceThree" presStyleCnt="0"/>
      <dgm:spPr/>
    </dgm:pt>
    <dgm:pt modelId="{A7A705A3-3761-43DE-9601-297510F84C7B}" type="pres">
      <dgm:prSet presAssocID="{13B3F822-C9B9-4846-BD90-1C19821B8E31}" presName="vertThree" presStyleCnt="0"/>
      <dgm:spPr/>
    </dgm:pt>
    <dgm:pt modelId="{0560EB7E-FC23-4FB2-AA02-DBB4726FA2C2}" type="pres">
      <dgm:prSet presAssocID="{13B3F822-C9B9-4846-BD90-1C19821B8E31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B95EDE3-4C3B-4404-B878-E9B75811F80F}" type="pres">
      <dgm:prSet presAssocID="{13B3F822-C9B9-4846-BD90-1C19821B8E31}" presName="horzThree" presStyleCnt="0"/>
      <dgm:spPr/>
    </dgm:pt>
    <dgm:pt modelId="{5346D9E0-588B-468B-BAA2-DA0532E52D99}" type="pres">
      <dgm:prSet presAssocID="{B0C95E59-A9EC-4233-9E4B-1A59441DE470}" presName="sibSpaceTwo" presStyleCnt="0"/>
      <dgm:spPr/>
    </dgm:pt>
    <dgm:pt modelId="{509D75DD-8BC8-49D8-9AED-5D77BFBDCE52}" type="pres">
      <dgm:prSet presAssocID="{558D1D32-A36C-4DF0-846C-461AAEFDEECE}" presName="vertTwo" presStyleCnt="0"/>
      <dgm:spPr/>
    </dgm:pt>
    <dgm:pt modelId="{61A1AF94-E18F-4CB6-A49F-608511361371}" type="pres">
      <dgm:prSet presAssocID="{558D1D32-A36C-4DF0-846C-461AAEFDEECE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48FA793-CCDB-4524-B796-601D9EC5E10E}" type="pres">
      <dgm:prSet presAssocID="{558D1D32-A36C-4DF0-846C-461AAEFDEECE}" presName="parTransTwo" presStyleCnt="0"/>
      <dgm:spPr/>
    </dgm:pt>
    <dgm:pt modelId="{91BC7EF3-119A-4C91-B754-D3D8C0B98355}" type="pres">
      <dgm:prSet presAssocID="{558D1D32-A36C-4DF0-846C-461AAEFDEECE}" presName="horzTwo" presStyleCnt="0"/>
      <dgm:spPr/>
    </dgm:pt>
    <dgm:pt modelId="{8D1D295C-BAA1-4BEA-81C1-36F1CCAF1966}" type="pres">
      <dgm:prSet presAssocID="{0A6400D6-E6D0-4DB9-B4BD-926B701EA5DD}" presName="vertThree" presStyleCnt="0"/>
      <dgm:spPr/>
    </dgm:pt>
    <dgm:pt modelId="{1BD1BA49-20A5-4D3F-BA36-E635810C4603}" type="pres">
      <dgm:prSet presAssocID="{0A6400D6-E6D0-4DB9-B4BD-926B701EA5DD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ED79AC9-838C-4454-B2C3-B1658E622AB2}" type="pres">
      <dgm:prSet presAssocID="{0A6400D6-E6D0-4DB9-B4BD-926B701EA5DD}" presName="horzThree" presStyleCnt="0"/>
      <dgm:spPr/>
    </dgm:pt>
    <dgm:pt modelId="{945794F9-0B85-41A3-AD9E-47A54012A533}" type="pres">
      <dgm:prSet presAssocID="{7A7BE042-DF75-4E66-84EC-29B318BC0523}" presName="sibSpaceThree" presStyleCnt="0"/>
      <dgm:spPr/>
    </dgm:pt>
    <dgm:pt modelId="{6215503A-0FA8-471A-819B-4C3EBF3A6D9F}" type="pres">
      <dgm:prSet presAssocID="{D2FCA38A-2663-48AD-A04D-E7A1A80E3F40}" presName="vertThree" presStyleCnt="0"/>
      <dgm:spPr/>
    </dgm:pt>
    <dgm:pt modelId="{DC256C94-F8CF-4257-916C-2E747E24DE3B}" type="pres">
      <dgm:prSet presAssocID="{D2FCA38A-2663-48AD-A04D-E7A1A80E3F40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109C26-073D-4FC1-BE6B-A16BD1471334}" type="pres">
      <dgm:prSet presAssocID="{D2FCA38A-2663-48AD-A04D-E7A1A80E3F40}" presName="horzThree" presStyleCnt="0"/>
      <dgm:spPr/>
    </dgm:pt>
  </dgm:ptLst>
  <dgm:cxnLst>
    <dgm:cxn modelId="{CA50FDAC-1ADA-47A5-AADE-ED3A039A0C8F}" srcId="{459D4218-0E19-4FD6-B927-09681FD9DB31}" destId="{45AF9D69-4D1B-4660-947A-5A4326A245CA}" srcOrd="0" destOrd="0" parTransId="{7447DB00-538C-414A-8022-1D47681D98BF}" sibTransId="{1B9D1B6B-F1A7-4066-92AE-F8D964787920}"/>
    <dgm:cxn modelId="{D5E99D5A-D1D7-4143-8F13-A0EECCB2F9B1}" type="presOf" srcId="{13B3F822-C9B9-4846-BD90-1C19821B8E31}" destId="{0560EB7E-FC23-4FB2-AA02-DBB4726FA2C2}" srcOrd="0" destOrd="0" presId="urn:microsoft.com/office/officeart/2005/8/layout/hierarchy4"/>
    <dgm:cxn modelId="{AD7E76E0-8EBC-44EC-BDEF-5CE7112F0CB6}" srcId="{25DDF0FD-188D-43B9-9563-2B3DBE734F8D}" destId="{9EAB8904-8E24-4CDA-BF43-9D45ACA50A05}" srcOrd="0" destOrd="0" parTransId="{4F53290F-8065-4711-AB3A-8FF490AAB401}" sibTransId="{EC5782BE-CBCE-4FF9-9AD0-CE8483A8D056}"/>
    <dgm:cxn modelId="{86E78407-A1A8-41ED-9034-5D74F5290B64}" type="presOf" srcId="{BF826D77-0AA2-45E7-BD46-FC60F6676731}" destId="{B5C08CFB-0B8B-4EAF-B8A5-87339D83C24B}" srcOrd="0" destOrd="0" presId="urn:microsoft.com/office/officeart/2005/8/layout/hierarchy4"/>
    <dgm:cxn modelId="{7E990C78-8473-4807-8AF1-6646E43ABB78}" type="presOf" srcId="{25DDF0FD-188D-43B9-9563-2B3DBE734F8D}" destId="{5E66FFD7-48DC-4A0F-9ABF-4943999C2BDE}" srcOrd="0" destOrd="0" presId="urn:microsoft.com/office/officeart/2005/8/layout/hierarchy4"/>
    <dgm:cxn modelId="{E1E2922A-18B3-4B85-9D00-13D5C5F5A40D}" srcId="{DD593FAE-ECB7-46E1-BC76-1473F86C32DE}" destId="{25DDF0FD-188D-43B9-9563-2B3DBE734F8D}" srcOrd="0" destOrd="0" parTransId="{3C5E221D-8AED-4763-9606-F6DC57C98E60}" sibTransId="{6E0E5742-A7E1-4EE1-8893-B5927A10E00D}"/>
    <dgm:cxn modelId="{2B4541D7-FDF0-4A63-853F-7E2E21CA29FB}" srcId="{558D1D32-A36C-4DF0-846C-461AAEFDEECE}" destId="{0A6400D6-E6D0-4DB9-B4BD-926B701EA5DD}" srcOrd="0" destOrd="0" parTransId="{EC5ADD48-E46F-4D3B-AAE7-FFD81DD8BDFC}" sibTransId="{7A7BE042-DF75-4E66-84EC-29B318BC0523}"/>
    <dgm:cxn modelId="{DB6A7EC3-EB91-4BAC-B115-86AA8D071A68}" type="presOf" srcId="{9EAB8904-8E24-4CDA-BF43-9D45ACA50A05}" destId="{62AC00BD-A6AA-43BE-8AFB-2A4F93B9F819}" srcOrd="0" destOrd="0" presId="urn:microsoft.com/office/officeart/2005/8/layout/hierarchy4"/>
    <dgm:cxn modelId="{625F7CA1-7C01-4184-BF72-BC078661E4E0}" type="presOf" srcId="{459D4218-0E19-4FD6-B927-09681FD9DB31}" destId="{3BE555FB-581C-4C00-90EF-76C617E5013A}" srcOrd="0" destOrd="0" presId="urn:microsoft.com/office/officeart/2005/8/layout/hierarchy4"/>
    <dgm:cxn modelId="{DADD67C2-03A5-45D1-BD7F-573224FC1088}" srcId="{459D4218-0E19-4FD6-B927-09681FD9DB31}" destId="{13B3F822-C9B9-4846-BD90-1C19821B8E31}" srcOrd="1" destOrd="0" parTransId="{EAC18FD1-4EB3-4210-8A25-F7E9A9E1D020}" sibTransId="{746465A1-9F0A-4E37-99CE-C713777D971A}"/>
    <dgm:cxn modelId="{6CE4C213-7830-4294-A6AA-269C2E7EAC61}" type="presOf" srcId="{0A6400D6-E6D0-4DB9-B4BD-926B701EA5DD}" destId="{1BD1BA49-20A5-4D3F-BA36-E635810C4603}" srcOrd="0" destOrd="0" presId="urn:microsoft.com/office/officeart/2005/8/layout/hierarchy4"/>
    <dgm:cxn modelId="{7B147021-6B77-494E-B2EE-E29CC833AEEF}" srcId="{25DDF0FD-188D-43B9-9563-2B3DBE734F8D}" destId="{BF826D77-0AA2-45E7-BD46-FC60F6676731}" srcOrd="1" destOrd="0" parTransId="{D5359AAD-EED6-4396-93DD-C517D02C5EE3}" sibTransId="{271A8F60-1BD9-401B-82A2-0FBD92669229}"/>
    <dgm:cxn modelId="{C550C285-BC73-43BE-AC4D-8A61D7B17AC6}" type="presOf" srcId="{C23C8288-1F4F-42B5-A32D-7D19E5A1B19A}" destId="{8BFF6A63-814A-4E42-8AA7-46691BB82AC1}" srcOrd="0" destOrd="0" presId="urn:microsoft.com/office/officeart/2005/8/layout/hierarchy4"/>
    <dgm:cxn modelId="{1D48A2CC-4C19-4A1F-8CAD-A4CEA5A0E7EA}" type="presOf" srcId="{DD593FAE-ECB7-46E1-BC76-1473F86C32DE}" destId="{6E24ECAE-851D-4283-BC3B-332042B43D66}" srcOrd="0" destOrd="0" presId="urn:microsoft.com/office/officeart/2005/8/layout/hierarchy4"/>
    <dgm:cxn modelId="{98C460DF-5ABF-4795-A688-09BCF24713D9}" type="presOf" srcId="{45AF9D69-4D1B-4660-947A-5A4326A245CA}" destId="{4B59C170-B000-4CB2-A02C-C890C9FAAC45}" srcOrd="0" destOrd="0" presId="urn:microsoft.com/office/officeart/2005/8/layout/hierarchy4"/>
    <dgm:cxn modelId="{B36F6A73-A0DE-4131-864B-0DA5EA3051A5}" type="presOf" srcId="{558D1D32-A36C-4DF0-846C-461AAEFDEECE}" destId="{61A1AF94-E18F-4CB6-A49F-608511361371}" srcOrd="0" destOrd="0" presId="urn:microsoft.com/office/officeart/2005/8/layout/hierarchy4"/>
    <dgm:cxn modelId="{74019CF7-D9AA-4DAB-B335-8AC96179E337}" srcId="{DD593FAE-ECB7-46E1-BC76-1473F86C32DE}" destId="{459D4218-0E19-4FD6-B927-09681FD9DB31}" srcOrd="1" destOrd="0" parTransId="{A2CD8A74-A365-4435-AF7E-03EBEADBBABB}" sibTransId="{B0C95E59-A9EC-4233-9E4B-1A59441DE470}"/>
    <dgm:cxn modelId="{3AD38853-BA3B-4A15-98FF-FC9242C91A7F}" srcId="{DD593FAE-ECB7-46E1-BC76-1473F86C32DE}" destId="{558D1D32-A36C-4DF0-846C-461AAEFDEECE}" srcOrd="2" destOrd="0" parTransId="{2BB1C71C-B75C-4109-AE94-63F58DE25ACB}" sibTransId="{911E7D96-84D7-4ACB-A320-4719357CFB83}"/>
    <dgm:cxn modelId="{74380A2F-9252-4952-B72D-F11AA27C1A86}" srcId="{C23C8288-1F4F-42B5-A32D-7D19E5A1B19A}" destId="{DD593FAE-ECB7-46E1-BC76-1473F86C32DE}" srcOrd="0" destOrd="0" parTransId="{E58D4FC5-924D-4B05-A259-A0867C1E541A}" sibTransId="{107BCAA5-4A67-46FE-AA80-C3C3095795BF}"/>
    <dgm:cxn modelId="{51BEC755-78D4-4968-AF91-78FAB1A75FE2}" type="presOf" srcId="{D2FCA38A-2663-48AD-A04D-E7A1A80E3F40}" destId="{DC256C94-F8CF-4257-916C-2E747E24DE3B}" srcOrd="0" destOrd="0" presId="urn:microsoft.com/office/officeart/2005/8/layout/hierarchy4"/>
    <dgm:cxn modelId="{B498D32F-4D3F-4B06-9FCE-0FC33569A217}" srcId="{558D1D32-A36C-4DF0-846C-461AAEFDEECE}" destId="{D2FCA38A-2663-48AD-A04D-E7A1A80E3F40}" srcOrd="1" destOrd="0" parTransId="{2F65253E-7280-4C0A-A0B2-1A8C2046BF41}" sibTransId="{B9714789-CA96-4302-B5F6-82017EDB5600}"/>
    <dgm:cxn modelId="{8167C14A-86B7-4C48-B106-CB7A87F6770C}" type="presParOf" srcId="{8BFF6A63-814A-4E42-8AA7-46691BB82AC1}" destId="{C9FA9E2D-B68B-43F2-956F-23F59CEEE808}" srcOrd="0" destOrd="0" presId="urn:microsoft.com/office/officeart/2005/8/layout/hierarchy4"/>
    <dgm:cxn modelId="{54EFB602-0B84-4F06-8E4E-0CBC8211F5DF}" type="presParOf" srcId="{C9FA9E2D-B68B-43F2-956F-23F59CEEE808}" destId="{6E24ECAE-851D-4283-BC3B-332042B43D66}" srcOrd="0" destOrd="0" presId="urn:microsoft.com/office/officeart/2005/8/layout/hierarchy4"/>
    <dgm:cxn modelId="{64AD6BD5-30B3-411F-87F6-6C3D660BF268}" type="presParOf" srcId="{C9FA9E2D-B68B-43F2-956F-23F59CEEE808}" destId="{1A0484BD-DA40-4E8F-951A-F0F22ECD852C}" srcOrd="1" destOrd="0" presId="urn:microsoft.com/office/officeart/2005/8/layout/hierarchy4"/>
    <dgm:cxn modelId="{00F52983-A7A0-4B78-B467-B727E7CF2942}" type="presParOf" srcId="{C9FA9E2D-B68B-43F2-956F-23F59CEEE808}" destId="{722E546B-CD45-41E7-B6F6-EB0DDCB3C7BE}" srcOrd="2" destOrd="0" presId="urn:microsoft.com/office/officeart/2005/8/layout/hierarchy4"/>
    <dgm:cxn modelId="{07F6DA20-4C2F-4E41-AFCD-C8C858E35C27}" type="presParOf" srcId="{722E546B-CD45-41E7-B6F6-EB0DDCB3C7BE}" destId="{2D64CE6D-0E86-46E3-B2CE-620078A91608}" srcOrd="0" destOrd="0" presId="urn:microsoft.com/office/officeart/2005/8/layout/hierarchy4"/>
    <dgm:cxn modelId="{9BE083DB-541D-44CE-950E-A9E65124846A}" type="presParOf" srcId="{2D64CE6D-0E86-46E3-B2CE-620078A91608}" destId="{5E66FFD7-48DC-4A0F-9ABF-4943999C2BDE}" srcOrd="0" destOrd="0" presId="urn:microsoft.com/office/officeart/2005/8/layout/hierarchy4"/>
    <dgm:cxn modelId="{034623FB-967E-4B46-AFBA-0C944C9B26BB}" type="presParOf" srcId="{2D64CE6D-0E86-46E3-B2CE-620078A91608}" destId="{FF18032C-67BF-4C48-9E2B-7CA81B2CD09A}" srcOrd="1" destOrd="0" presId="urn:microsoft.com/office/officeart/2005/8/layout/hierarchy4"/>
    <dgm:cxn modelId="{984E22C9-6E95-4B77-9C4B-D8A3E4879512}" type="presParOf" srcId="{2D64CE6D-0E86-46E3-B2CE-620078A91608}" destId="{6E4E13E3-2A97-440B-B98D-6DDFB9AD9A0C}" srcOrd="2" destOrd="0" presId="urn:microsoft.com/office/officeart/2005/8/layout/hierarchy4"/>
    <dgm:cxn modelId="{1AA634A7-FEB6-4DF8-A400-B60DB77FBC48}" type="presParOf" srcId="{6E4E13E3-2A97-440B-B98D-6DDFB9AD9A0C}" destId="{72938492-B183-41A9-B9AB-39675E7095FA}" srcOrd="0" destOrd="0" presId="urn:microsoft.com/office/officeart/2005/8/layout/hierarchy4"/>
    <dgm:cxn modelId="{DA58B7DD-EE68-433B-A274-80041C222AA9}" type="presParOf" srcId="{72938492-B183-41A9-B9AB-39675E7095FA}" destId="{62AC00BD-A6AA-43BE-8AFB-2A4F93B9F819}" srcOrd="0" destOrd="0" presId="urn:microsoft.com/office/officeart/2005/8/layout/hierarchy4"/>
    <dgm:cxn modelId="{94662EF0-94D2-4CC1-A564-A5CA54A50989}" type="presParOf" srcId="{72938492-B183-41A9-B9AB-39675E7095FA}" destId="{DE59451F-DC89-4F03-B128-DEDFF6A9DA50}" srcOrd="1" destOrd="0" presId="urn:microsoft.com/office/officeart/2005/8/layout/hierarchy4"/>
    <dgm:cxn modelId="{935788F0-FEBC-4465-B71E-977E3D2E43E2}" type="presParOf" srcId="{6E4E13E3-2A97-440B-B98D-6DDFB9AD9A0C}" destId="{277E33C1-41BA-4280-9BE0-747240E52D40}" srcOrd="1" destOrd="0" presId="urn:microsoft.com/office/officeart/2005/8/layout/hierarchy4"/>
    <dgm:cxn modelId="{44E036FC-9709-4E50-8A30-8E56A4914716}" type="presParOf" srcId="{6E4E13E3-2A97-440B-B98D-6DDFB9AD9A0C}" destId="{994002D9-9855-410B-A45A-84790587450A}" srcOrd="2" destOrd="0" presId="urn:microsoft.com/office/officeart/2005/8/layout/hierarchy4"/>
    <dgm:cxn modelId="{8134878F-AA8F-4CC4-90DB-75B62C3ECC63}" type="presParOf" srcId="{994002D9-9855-410B-A45A-84790587450A}" destId="{B5C08CFB-0B8B-4EAF-B8A5-87339D83C24B}" srcOrd="0" destOrd="0" presId="urn:microsoft.com/office/officeart/2005/8/layout/hierarchy4"/>
    <dgm:cxn modelId="{0DFFB5F1-14E5-4F66-B6A2-2A3CDFDC1BE0}" type="presParOf" srcId="{994002D9-9855-410B-A45A-84790587450A}" destId="{A198B53E-B2B0-4E50-974B-8FA66F88D374}" srcOrd="1" destOrd="0" presId="urn:microsoft.com/office/officeart/2005/8/layout/hierarchy4"/>
    <dgm:cxn modelId="{4D486EDB-F141-453F-AFD5-694860AF9EEC}" type="presParOf" srcId="{722E546B-CD45-41E7-B6F6-EB0DDCB3C7BE}" destId="{99A38C46-1F58-4EFD-8E98-20A5BA82A340}" srcOrd="1" destOrd="0" presId="urn:microsoft.com/office/officeart/2005/8/layout/hierarchy4"/>
    <dgm:cxn modelId="{556501B6-1268-4421-9F2C-87617C2D0608}" type="presParOf" srcId="{722E546B-CD45-41E7-B6F6-EB0DDCB3C7BE}" destId="{B35586A9-3510-4290-8AF1-5070BEBBC7F0}" srcOrd="2" destOrd="0" presId="urn:microsoft.com/office/officeart/2005/8/layout/hierarchy4"/>
    <dgm:cxn modelId="{EBF51615-C8A7-4D25-8E57-4DB0974FB265}" type="presParOf" srcId="{B35586A9-3510-4290-8AF1-5070BEBBC7F0}" destId="{3BE555FB-581C-4C00-90EF-76C617E5013A}" srcOrd="0" destOrd="0" presId="urn:microsoft.com/office/officeart/2005/8/layout/hierarchy4"/>
    <dgm:cxn modelId="{F82DF74A-FE55-4A4F-A51F-DDD9F645DACB}" type="presParOf" srcId="{B35586A9-3510-4290-8AF1-5070BEBBC7F0}" destId="{5C2A817E-FD37-4F9A-AA39-80E9C87BE1B5}" srcOrd="1" destOrd="0" presId="urn:microsoft.com/office/officeart/2005/8/layout/hierarchy4"/>
    <dgm:cxn modelId="{184C2AEE-C067-428B-9FAC-776DE9717D75}" type="presParOf" srcId="{B35586A9-3510-4290-8AF1-5070BEBBC7F0}" destId="{0D6B4380-CA7F-4AF2-9E08-1CDC7376E5C3}" srcOrd="2" destOrd="0" presId="urn:microsoft.com/office/officeart/2005/8/layout/hierarchy4"/>
    <dgm:cxn modelId="{74458E96-6AE4-4976-B880-C3F7763483A5}" type="presParOf" srcId="{0D6B4380-CA7F-4AF2-9E08-1CDC7376E5C3}" destId="{84305C76-A2F6-480E-8C2C-02C23C34EB6F}" srcOrd="0" destOrd="0" presId="urn:microsoft.com/office/officeart/2005/8/layout/hierarchy4"/>
    <dgm:cxn modelId="{DE1F628E-9C7E-4D9E-AB9E-01A53B44E712}" type="presParOf" srcId="{84305C76-A2F6-480E-8C2C-02C23C34EB6F}" destId="{4B59C170-B000-4CB2-A02C-C890C9FAAC45}" srcOrd="0" destOrd="0" presId="urn:microsoft.com/office/officeart/2005/8/layout/hierarchy4"/>
    <dgm:cxn modelId="{E1A06CCC-1B34-4FFF-AB35-DB00EC71195E}" type="presParOf" srcId="{84305C76-A2F6-480E-8C2C-02C23C34EB6F}" destId="{108B8528-2EFD-4626-B8E7-E7764DA8A1BB}" srcOrd="1" destOrd="0" presId="urn:microsoft.com/office/officeart/2005/8/layout/hierarchy4"/>
    <dgm:cxn modelId="{E3F28565-0C16-4DAF-B9FC-FCF4EE7346B1}" type="presParOf" srcId="{0D6B4380-CA7F-4AF2-9E08-1CDC7376E5C3}" destId="{CD64DD5A-F915-43B6-B6EC-038F4C6B63B5}" srcOrd="1" destOrd="0" presId="urn:microsoft.com/office/officeart/2005/8/layout/hierarchy4"/>
    <dgm:cxn modelId="{E015B4E1-ACBE-4EF3-BE60-DDEB5FFF7B48}" type="presParOf" srcId="{0D6B4380-CA7F-4AF2-9E08-1CDC7376E5C3}" destId="{A7A705A3-3761-43DE-9601-297510F84C7B}" srcOrd="2" destOrd="0" presId="urn:microsoft.com/office/officeart/2005/8/layout/hierarchy4"/>
    <dgm:cxn modelId="{E48172DC-3E17-4B5A-8A76-52797ACE3D04}" type="presParOf" srcId="{A7A705A3-3761-43DE-9601-297510F84C7B}" destId="{0560EB7E-FC23-4FB2-AA02-DBB4726FA2C2}" srcOrd="0" destOrd="0" presId="urn:microsoft.com/office/officeart/2005/8/layout/hierarchy4"/>
    <dgm:cxn modelId="{DD1AED98-7295-433F-B046-5107FEF08404}" type="presParOf" srcId="{A7A705A3-3761-43DE-9601-297510F84C7B}" destId="{AB95EDE3-4C3B-4404-B878-E9B75811F80F}" srcOrd="1" destOrd="0" presId="urn:microsoft.com/office/officeart/2005/8/layout/hierarchy4"/>
    <dgm:cxn modelId="{675C9B2E-E706-4CA1-A879-9E5B7874FDE3}" type="presParOf" srcId="{722E546B-CD45-41E7-B6F6-EB0DDCB3C7BE}" destId="{5346D9E0-588B-468B-BAA2-DA0532E52D99}" srcOrd="3" destOrd="0" presId="urn:microsoft.com/office/officeart/2005/8/layout/hierarchy4"/>
    <dgm:cxn modelId="{FB85E993-0314-4E6E-A600-44D68BCECEF9}" type="presParOf" srcId="{722E546B-CD45-41E7-B6F6-EB0DDCB3C7BE}" destId="{509D75DD-8BC8-49D8-9AED-5D77BFBDCE52}" srcOrd="4" destOrd="0" presId="urn:microsoft.com/office/officeart/2005/8/layout/hierarchy4"/>
    <dgm:cxn modelId="{E208F8D2-A184-4207-84AB-7DE60E40553B}" type="presParOf" srcId="{509D75DD-8BC8-49D8-9AED-5D77BFBDCE52}" destId="{61A1AF94-E18F-4CB6-A49F-608511361371}" srcOrd="0" destOrd="0" presId="urn:microsoft.com/office/officeart/2005/8/layout/hierarchy4"/>
    <dgm:cxn modelId="{6B1F6712-5778-4048-8BB8-5281C5F52282}" type="presParOf" srcId="{509D75DD-8BC8-49D8-9AED-5D77BFBDCE52}" destId="{E48FA793-CCDB-4524-B796-601D9EC5E10E}" srcOrd="1" destOrd="0" presId="urn:microsoft.com/office/officeart/2005/8/layout/hierarchy4"/>
    <dgm:cxn modelId="{A142C6B8-FAE3-4F55-8597-E7D819B2271F}" type="presParOf" srcId="{509D75DD-8BC8-49D8-9AED-5D77BFBDCE52}" destId="{91BC7EF3-119A-4C91-B754-D3D8C0B98355}" srcOrd="2" destOrd="0" presId="urn:microsoft.com/office/officeart/2005/8/layout/hierarchy4"/>
    <dgm:cxn modelId="{E438097F-9984-4AC3-B717-4F6D53258890}" type="presParOf" srcId="{91BC7EF3-119A-4C91-B754-D3D8C0B98355}" destId="{8D1D295C-BAA1-4BEA-81C1-36F1CCAF1966}" srcOrd="0" destOrd="0" presId="urn:microsoft.com/office/officeart/2005/8/layout/hierarchy4"/>
    <dgm:cxn modelId="{3914F678-1748-49EC-B3CF-A78C62A3D301}" type="presParOf" srcId="{8D1D295C-BAA1-4BEA-81C1-36F1CCAF1966}" destId="{1BD1BA49-20A5-4D3F-BA36-E635810C4603}" srcOrd="0" destOrd="0" presId="urn:microsoft.com/office/officeart/2005/8/layout/hierarchy4"/>
    <dgm:cxn modelId="{97479D1C-4FBE-412E-9BB5-0EF4D363ED15}" type="presParOf" srcId="{8D1D295C-BAA1-4BEA-81C1-36F1CCAF1966}" destId="{DED79AC9-838C-4454-B2C3-B1658E622AB2}" srcOrd="1" destOrd="0" presId="urn:microsoft.com/office/officeart/2005/8/layout/hierarchy4"/>
    <dgm:cxn modelId="{2DAB5511-B05C-4972-B613-4ED6824E5CB4}" type="presParOf" srcId="{91BC7EF3-119A-4C91-B754-D3D8C0B98355}" destId="{945794F9-0B85-41A3-AD9E-47A54012A533}" srcOrd="1" destOrd="0" presId="urn:microsoft.com/office/officeart/2005/8/layout/hierarchy4"/>
    <dgm:cxn modelId="{A871F158-E759-4F72-936A-E9E1B7E7F780}" type="presParOf" srcId="{91BC7EF3-119A-4C91-B754-D3D8C0B98355}" destId="{6215503A-0FA8-471A-819B-4C3EBF3A6D9F}" srcOrd="2" destOrd="0" presId="urn:microsoft.com/office/officeart/2005/8/layout/hierarchy4"/>
    <dgm:cxn modelId="{B64D0424-976C-44CC-9535-10ECE15EB463}" type="presParOf" srcId="{6215503A-0FA8-471A-819B-4C3EBF3A6D9F}" destId="{DC256C94-F8CF-4257-916C-2E747E24DE3B}" srcOrd="0" destOrd="0" presId="urn:microsoft.com/office/officeart/2005/8/layout/hierarchy4"/>
    <dgm:cxn modelId="{A9919406-6217-4DD1-8ADF-170679C72D04}" type="presParOf" srcId="{6215503A-0FA8-471A-819B-4C3EBF3A6D9F}" destId="{71109C26-073D-4FC1-BE6B-A16BD14713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F5BE5B-8119-44A9-945B-9078392D824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029B61E4-8518-45EE-A3AA-9E51E4C56BC1}">
      <dgm:prSet phldrT="[Szöveg]"/>
      <dgm:spPr>
        <a:xfrm>
          <a:off x="2405695" y="1208191"/>
          <a:ext cx="2573602" cy="254538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Sub-project:</a:t>
          </a:r>
        </a:p>
        <a:p>
          <a:r>
            <a:rPr lang="hu-HU" b="1" baseline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b="1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r>
            <a:rPr lang="hu-H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synthesis of sub-projects</a:t>
          </a:r>
          <a:endParaRPr lang="hu-H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B71A34-57B3-40CA-8E77-F485199F8EA3}" type="parTrans" cxnId="{726484E9-DF94-490C-90DD-BBFD1993C96D}">
      <dgm:prSet/>
      <dgm:spPr/>
      <dgm:t>
        <a:bodyPr/>
        <a:lstStyle/>
        <a:p>
          <a:endParaRPr lang="hu-HU"/>
        </a:p>
      </dgm:t>
    </dgm:pt>
    <dgm:pt modelId="{31AB5519-C8BE-40E4-ADD3-DFACE91C2BA4}" type="sibTrans" cxnId="{726484E9-DF94-490C-90DD-BBFD1993C96D}">
      <dgm:prSet/>
      <dgm:spPr/>
      <dgm:t>
        <a:bodyPr/>
        <a:lstStyle/>
        <a:p>
          <a:endParaRPr lang="hu-HU"/>
        </a:p>
      </dgm:t>
    </dgm:pt>
    <dgm:pt modelId="{07E32EE8-95C7-424E-A7A8-DAF0E8E7F8E0}">
      <dgm:prSet phldrT="[Szöveg]" custT="1"/>
      <dgm:spPr>
        <a:xfrm>
          <a:off x="4848165" y="596500"/>
          <a:ext cx="1856701" cy="1793163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Sub-project: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mentoring model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CE85A7-DB0F-4BB5-BDAC-829EC9788D52}" type="parTrans" cxnId="{E809BE8D-DC47-4FF6-804C-B74B0A9C5EC4}">
      <dgm:prSet/>
      <dgm:spPr/>
      <dgm:t>
        <a:bodyPr/>
        <a:lstStyle/>
        <a:p>
          <a:endParaRPr lang="hu-HU"/>
        </a:p>
      </dgm:t>
    </dgm:pt>
    <dgm:pt modelId="{5AC92E0C-BC72-41AD-982B-EA4D539A50D9}" type="sibTrans" cxnId="{E809BE8D-DC47-4FF6-804C-B74B0A9C5EC4}">
      <dgm:prSet/>
      <dgm:spPr>
        <a:xfrm>
          <a:off x="2296741" y="597559"/>
          <a:ext cx="3823525" cy="3823525"/>
        </a:xfr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19617216-045E-475A-BD0A-870D30E299E4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CFCC6308-E8F1-4619-949B-BD02EB78AC95}" type="parTrans" cxnId="{BD369039-79C7-4F6C-AFE7-DDE291EA8B7F}">
      <dgm:prSet/>
      <dgm:spPr/>
      <dgm:t>
        <a:bodyPr/>
        <a:lstStyle/>
        <a:p>
          <a:endParaRPr lang="hu-HU"/>
        </a:p>
      </dgm:t>
    </dgm:pt>
    <dgm:pt modelId="{66C6D494-29E5-4138-B54E-3C5772C4944D}" type="sibTrans" cxnId="{BD369039-79C7-4F6C-AFE7-DDE291EA8B7F}">
      <dgm:prSet/>
      <dgm:spPr/>
      <dgm:t>
        <a:bodyPr/>
        <a:lstStyle/>
        <a:p>
          <a:endParaRPr lang="hu-HU"/>
        </a:p>
      </dgm:t>
    </dgm:pt>
    <dgm:pt modelId="{CA982D2E-BAE6-4862-9929-203F0B223F2B}">
      <dgm:prSet phldrT="[Szöveg]" custRadScaleRad="93326" custRadScaleInc="-102630"/>
      <dgm:spPr/>
      <dgm:t>
        <a:bodyPr/>
        <a:lstStyle/>
        <a:p>
          <a:endParaRPr lang="hu-HU" dirty="0"/>
        </a:p>
      </dgm:t>
    </dgm:pt>
    <dgm:pt modelId="{77E70DED-0E62-4654-A757-01D9AF2318E6}" type="parTrans" cxnId="{00D5D81B-D9FC-4DD8-B0CD-2116A6789F4A}">
      <dgm:prSet/>
      <dgm:spPr/>
      <dgm:t>
        <a:bodyPr/>
        <a:lstStyle/>
        <a:p>
          <a:endParaRPr lang="hu-HU"/>
        </a:p>
      </dgm:t>
    </dgm:pt>
    <dgm:pt modelId="{9ED1BD7E-AE39-4CE9-8798-D5401160310D}" type="sibTrans" cxnId="{00D5D81B-D9FC-4DD8-B0CD-2116A6789F4A}">
      <dgm:prSet/>
      <dgm:spPr/>
      <dgm:t>
        <a:bodyPr/>
        <a:lstStyle/>
        <a:p>
          <a:endParaRPr lang="hu-HU"/>
        </a:p>
      </dgm:t>
    </dgm:pt>
    <dgm:pt modelId="{92A77B0A-FD4F-454A-89FE-BAEDF257244F}">
      <dgm:prSet phldrT="[Szöveg]" custT="1"/>
      <dgm:spPr>
        <a:xfrm>
          <a:off x="480194" y="462097"/>
          <a:ext cx="1974027" cy="1907943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Sub-project:</a:t>
          </a:r>
        </a:p>
        <a:p>
          <a:pPr rtl="0"/>
          <a:r>
            <a:rPr lang="hu-HU" sz="13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Student counseling – Support Center (with the involvement of HÖOK and FETA)</a:t>
          </a:r>
          <a:endParaRPr lang="hu-HU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50FD93-949C-4619-A842-391D53332E4A}" type="parTrans" cxnId="{4DF12D03-C735-4B77-9114-B77E574464E5}">
      <dgm:prSet/>
      <dgm:spPr/>
      <dgm:t>
        <a:bodyPr/>
        <a:lstStyle/>
        <a:p>
          <a:endParaRPr lang="hu-HU"/>
        </a:p>
      </dgm:t>
    </dgm:pt>
    <dgm:pt modelId="{53CF0876-4D16-4485-8052-1CA99452C111}" type="sibTrans" cxnId="{4DF12D03-C735-4B77-9114-B77E574464E5}">
      <dgm:prSet/>
      <dgm:spPr>
        <a:xfrm>
          <a:off x="1131498" y="508032"/>
          <a:ext cx="3823525" cy="3823525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D25C2FB1-4383-42B6-A474-E750784EA552}">
      <dgm:prSet custT="1"/>
      <dgm:spPr>
        <a:xfrm>
          <a:off x="438392" y="2679680"/>
          <a:ext cx="1901494" cy="1822476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Sub-project:</a:t>
          </a:r>
        </a:p>
        <a:p>
          <a:pPr rtl="0"/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</a:t>
          </a:r>
          <a:r>
            <a:rPr lang="hu-H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esearch, measurement, assessment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D47AFB-BABC-4E5F-88F5-5A2F56493C44}" type="parTrans" cxnId="{C004FBDD-67DE-4637-88E2-E7D313FF4C6C}">
      <dgm:prSet/>
      <dgm:spPr/>
      <dgm:t>
        <a:bodyPr/>
        <a:lstStyle/>
        <a:p>
          <a:endParaRPr lang="hu-HU"/>
        </a:p>
      </dgm:t>
    </dgm:pt>
    <dgm:pt modelId="{4F850DB1-D6C8-4664-A398-88484DE6A755}" type="sibTrans" cxnId="{C004FBDD-67DE-4637-88E2-E7D313FF4C6C}">
      <dgm:prSet/>
      <dgm:spPr>
        <a:xfrm>
          <a:off x="1034443" y="646222"/>
          <a:ext cx="3823525" cy="3823525"/>
        </a:xfr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D818FB7-BE52-4FC2-BC57-64D817CC1F9B}">
      <dgm:prSet phldrT="[Szöveg]" custT="1"/>
      <dgm:spPr>
        <a:xfrm>
          <a:off x="2723176" y="3345975"/>
          <a:ext cx="1756392" cy="1756404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Sub-project: Strengthening student motivation</a:t>
          </a:r>
          <a:endParaRPr lang="hu-H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5110ADF-EAA0-4F03-AA0D-917964081E0A}" type="sibTrans" cxnId="{CAEB5041-CCA1-46C5-A7D0-181E8995308D}">
      <dgm:prSet/>
      <dgm:spPr>
        <a:xfrm>
          <a:off x="988670" y="580337"/>
          <a:ext cx="3823525" cy="3823525"/>
        </a:xfr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C27E2210-F07C-4375-A766-5EDB9F8610C4}" type="parTrans" cxnId="{CAEB5041-CCA1-46C5-A7D0-181E8995308D}">
      <dgm:prSet/>
      <dgm:spPr/>
      <dgm:t>
        <a:bodyPr/>
        <a:lstStyle/>
        <a:p>
          <a:endParaRPr lang="hu-HU"/>
        </a:p>
      </dgm:t>
    </dgm:pt>
    <dgm:pt modelId="{0614E2D6-55AC-4D64-AB6F-06BA3885D867}">
      <dgm:prSet phldrT="[Szöveg]" custT="1"/>
      <dgm:spPr>
        <a:xfrm>
          <a:off x="4806342" y="2633558"/>
          <a:ext cx="1889209" cy="1860820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Sub-project: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training of faculty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D722CA-9E17-430D-9AD6-65CDA0714021}" type="sibTrans" cxnId="{F268301C-2F41-4A1A-830C-FE078437064B}">
      <dgm:prSet/>
      <dgm:spPr>
        <a:xfrm>
          <a:off x="2326228" y="555677"/>
          <a:ext cx="3823525" cy="3823525"/>
        </a:xfr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51FCAB6D-06D8-4468-8441-6D5B5BAE0344}" type="parTrans" cxnId="{F268301C-2F41-4A1A-830C-FE078437064B}">
      <dgm:prSet/>
      <dgm:spPr/>
      <dgm:t>
        <a:bodyPr/>
        <a:lstStyle/>
        <a:p>
          <a:endParaRPr lang="hu-HU"/>
        </a:p>
      </dgm:t>
    </dgm:pt>
    <dgm:pt modelId="{F06B2741-9B78-4E89-9821-71F3D8A8F9F8}">
      <dgm:prSet phldrT="[Szöveg]" custT="1"/>
      <dgm:spPr>
        <a:xfrm>
          <a:off x="2723165" y="-241032"/>
          <a:ext cx="1869959" cy="179273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Sub-projectt: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system </a:t>
          </a:r>
        </a:p>
        <a:p>
          <a:pPr rtl="0"/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(Development of 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sz="1400" b="1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</a:t>
          </a:r>
          <a:r>
            <a:rPr lang="hu-H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hu-H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EA68CD-836B-4871-9B96-60EB54B60B0A}" type="sibTrans" cxnId="{3F9DC8C4-F868-4E85-A3E2-BAD373B1CAB7}">
      <dgm:prSet/>
      <dgm:spPr>
        <a:xfrm>
          <a:off x="2260834" y="539885"/>
          <a:ext cx="3823525" cy="382352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hu-HU"/>
        </a:p>
      </dgm:t>
    </dgm:pt>
    <dgm:pt modelId="{7A3124D3-8D44-4100-894E-F4B3C22041D9}" type="parTrans" cxnId="{3F9DC8C4-F868-4E85-A3E2-BAD373B1CAB7}">
      <dgm:prSet/>
      <dgm:spPr/>
      <dgm:t>
        <a:bodyPr/>
        <a:lstStyle/>
        <a:p>
          <a:endParaRPr lang="hu-HU"/>
        </a:p>
      </dgm:t>
    </dgm:pt>
    <dgm:pt modelId="{2CD6E598-6653-40B0-8350-8A5740684E3D}" type="pres">
      <dgm:prSet presAssocID="{4DF5BE5B-8119-44A9-945B-9078392D82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5E2201D-43B2-4329-BFD9-48C905459F09}" type="pres">
      <dgm:prSet presAssocID="{029B61E4-8518-45EE-A3AA-9E51E4C56BC1}" presName="centerShape" presStyleLbl="node0" presStyleIdx="0" presStyleCnt="1" custScaleX="150017" custScaleY="148372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171DA467-C0BD-4C1C-8DEA-8411282C3EB8}" type="pres">
      <dgm:prSet presAssocID="{F06B2741-9B78-4E89-9821-71F3D8A8F9F8}" presName="node" presStyleLbl="node1" presStyleIdx="0" presStyleCnt="6" custScaleX="155716" custScaleY="149285" custRadScaleRad="97717" custRadScaleInc="-53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2DB7CB97-A939-4E70-9F61-6B04F9CD6288}" type="pres">
      <dgm:prSet presAssocID="{F06B2741-9B78-4E89-9821-71F3D8A8F9F8}" presName="dummy" presStyleCnt="0"/>
      <dgm:spPr/>
    </dgm:pt>
    <dgm:pt modelId="{4CFFD8FB-93BD-45B8-BB04-EC3D79303636}" type="pres">
      <dgm:prSet presAssocID="{C3EA68CD-836B-4871-9B96-60EB54B60B0A}" presName="sibTrans" presStyleLbl="sibTrans2D1" presStyleIdx="0" presStyleCnt="6"/>
      <dgm:spPr>
        <a:prstGeom prst="blockArc">
          <a:avLst>
            <a:gd name="adj1" fmla="val 15241121"/>
            <a:gd name="adj2" fmla="val 19748146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D0467E53-2294-4D45-B637-238D2F4E301D}" type="pres">
      <dgm:prSet presAssocID="{07E32EE8-95C7-424E-A7A8-DAF0E8E7F8E0}" presName="node" presStyleLbl="node1" presStyleIdx="1" presStyleCnt="6" custScaleX="154612" custScaleY="149321" custRadScaleRad="123427" custRadScaleInc="231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B825DC45-1E9F-46EC-B2EC-CA98A159FACF}" type="pres">
      <dgm:prSet presAssocID="{07E32EE8-95C7-424E-A7A8-DAF0E8E7F8E0}" presName="dummy" presStyleCnt="0"/>
      <dgm:spPr/>
    </dgm:pt>
    <dgm:pt modelId="{4F3D7521-0CC7-4D13-B84C-2A9555C3C846}" type="pres">
      <dgm:prSet presAssocID="{5AC92E0C-BC72-41AD-982B-EA4D539A50D9}" presName="sibTrans" presStyleLbl="sibTrans2D1" presStyleIdx="1" presStyleCnt="6"/>
      <dgm:spPr>
        <a:prstGeom prst="blockArc">
          <a:avLst>
            <a:gd name="adj1" fmla="val 19623146"/>
            <a:gd name="adj2" fmla="val 2061743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36FD1418-A4CB-4218-A463-77109EA77E45}" type="pres">
      <dgm:prSet presAssocID="{0614E2D6-55AC-4D64-AB6F-06BA3885D867}" presName="node" presStyleLbl="node1" presStyleIdx="2" presStyleCnt="6" custScaleX="157319" custScaleY="154955" custRadScaleRad="124483" custRadScaleInc="-112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9C475689-EAEF-474B-833F-01744BB038F2}" type="pres">
      <dgm:prSet presAssocID="{0614E2D6-55AC-4D64-AB6F-06BA3885D867}" presName="dummy" presStyleCnt="0"/>
      <dgm:spPr/>
    </dgm:pt>
    <dgm:pt modelId="{F0EDE70F-3501-4B49-A9AB-57BE01A5C3BC}" type="pres">
      <dgm:prSet presAssocID="{34D722CA-9E17-430D-9AD6-65CDA0714021}" presName="sibTrans" presStyleLbl="sibTrans2D1" presStyleIdx="2" presStyleCnt="6"/>
      <dgm:spPr>
        <a:prstGeom prst="blockArc">
          <a:avLst>
            <a:gd name="adj1" fmla="val 2155982"/>
            <a:gd name="adj2" fmla="val 6595191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8F1EB6-C1B2-4A0C-A256-226778C03965}" type="pres">
      <dgm:prSet presAssocID="{5D818FB7-BE52-4FC2-BC57-64D817CC1F9B}" presName="node" presStyleLbl="node1" presStyleIdx="3" presStyleCnt="6" custScaleX="146259" custScaleY="146260" custRadScaleRad="93425" custRadScaleInc="149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2E902E4-4D20-4629-8973-36504AA672B6}" type="pres">
      <dgm:prSet presAssocID="{5D818FB7-BE52-4FC2-BC57-64D817CC1F9B}" presName="dummy" presStyleCnt="0"/>
      <dgm:spPr/>
    </dgm:pt>
    <dgm:pt modelId="{962E7047-A9A6-46CB-8EC0-1A8B9C1615B1}" type="pres">
      <dgm:prSet presAssocID="{B5110ADF-EAA0-4F03-AA0D-917964081E0A}" presName="sibTrans" presStyleLbl="sibTrans2D1" presStyleIdx="3" presStyleCnt="6"/>
      <dgm:spPr>
        <a:prstGeom prst="blockArc">
          <a:avLst>
            <a:gd name="adj1" fmla="val 4078065"/>
            <a:gd name="adj2" fmla="val 8638809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8AF0244B-364D-4BFF-902A-1E745051D4D6}" type="pres">
      <dgm:prSet presAssocID="{D25C2FB1-4383-42B6-A474-E750784EA552}" presName="node" presStyleLbl="node1" presStyleIdx="4" presStyleCnt="6" custScaleX="158342" custScaleY="151762" custRadScaleRad="136839" custRadScaleInc="213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F49EB04-5E9B-4693-B41E-87C4C9BA7CE7}" type="pres">
      <dgm:prSet presAssocID="{D25C2FB1-4383-42B6-A474-E750784EA552}" presName="dummy" presStyleCnt="0"/>
      <dgm:spPr/>
    </dgm:pt>
    <dgm:pt modelId="{F74DAF94-5E91-4F25-AA13-179257C8B463}" type="pres">
      <dgm:prSet presAssocID="{4F850DB1-D6C8-4664-A398-88484DE6A755}" presName="sibTrans" presStyleLbl="sibTrans2D1" presStyleIdx="4" presStyleCnt="6"/>
      <dgm:spPr>
        <a:prstGeom prst="blockArc">
          <a:avLst>
            <a:gd name="adj1" fmla="val 8786420"/>
            <a:gd name="adj2" fmla="val 13060278"/>
            <a:gd name="adj3" fmla="val 4523"/>
          </a:avLst>
        </a:prstGeom>
      </dgm:spPr>
      <dgm:t>
        <a:bodyPr/>
        <a:lstStyle/>
        <a:p>
          <a:endParaRPr lang="hu-HU"/>
        </a:p>
      </dgm:t>
    </dgm:pt>
    <dgm:pt modelId="{AACBBC45-A9BF-4C3C-932C-2CFED5E05BF4}" type="pres">
      <dgm:prSet presAssocID="{92A77B0A-FD4F-454A-89FE-BAEDF257244F}" presName="node" presStyleLbl="node1" presStyleIdx="5" presStyleCnt="6" custScaleX="164382" custScaleY="158879" custRadScaleRad="132025" custRadScaleInc="-221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76A6885-B387-4E7F-BD96-99031E99F0D0}" type="pres">
      <dgm:prSet presAssocID="{92A77B0A-FD4F-454A-89FE-BAEDF257244F}" presName="dummy" presStyleCnt="0"/>
      <dgm:spPr/>
    </dgm:pt>
    <dgm:pt modelId="{12EE0AE4-53F7-4443-BB1A-1E7FA44C2EF9}" type="pres">
      <dgm:prSet presAssocID="{53CF0876-4D16-4485-8052-1CA99452C111}" presName="sibTrans" presStyleLbl="sibTrans2D1" presStyleIdx="5" presStyleCnt="6"/>
      <dgm:spPr>
        <a:prstGeom prst="blockArc">
          <a:avLst>
            <a:gd name="adj1" fmla="val 12749488"/>
            <a:gd name="adj2" fmla="val 17352753"/>
            <a:gd name="adj3" fmla="val 4523"/>
          </a:avLst>
        </a:prstGeom>
      </dgm:spPr>
      <dgm:t>
        <a:bodyPr/>
        <a:lstStyle/>
        <a:p>
          <a:endParaRPr lang="hu-HU"/>
        </a:p>
      </dgm:t>
    </dgm:pt>
  </dgm:ptLst>
  <dgm:cxnLst>
    <dgm:cxn modelId="{75CFE768-B5DA-4D8A-AB79-AB6FE61CF192}" type="presOf" srcId="{D25C2FB1-4383-42B6-A474-E750784EA552}" destId="{8AF0244B-364D-4BFF-902A-1E745051D4D6}" srcOrd="0" destOrd="0" presId="urn:microsoft.com/office/officeart/2005/8/layout/radial6"/>
    <dgm:cxn modelId="{EEA626CB-C270-4178-8E6F-DE0834AD7D64}" type="presOf" srcId="{4DF5BE5B-8119-44A9-945B-9078392D8248}" destId="{2CD6E598-6653-40B0-8350-8A5740684E3D}" srcOrd="0" destOrd="0" presId="urn:microsoft.com/office/officeart/2005/8/layout/radial6"/>
    <dgm:cxn modelId="{FEC160A5-2911-4AAD-B934-EB3294A06E8A}" type="presOf" srcId="{029B61E4-8518-45EE-A3AA-9E51E4C56BC1}" destId="{E5E2201D-43B2-4329-BFD9-48C905459F09}" srcOrd="0" destOrd="0" presId="urn:microsoft.com/office/officeart/2005/8/layout/radial6"/>
    <dgm:cxn modelId="{CAEB5041-CCA1-46C5-A7D0-181E8995308D}" srcId="{029B61E4-8518-45EE-A3AA-9E51E4C56BC1}" destId="{5D818FB7-BE52-4FC2-BC57-64D817CC1F9B}" srcOrd="3" destOrd="0" parTransId="{C27E2210-F07C-4375-A766-5EDB9F8610C4}" sibTransId="{B5110ADF-EAA0-4F03-AA0D-917964081E0A}"/>
    <dgm:cxn modelId="{3A03634C-93BF-4145-9EAB-9AD371E42A47}" type="presOf" srcId="{53CF0876-4D16-4485-8052-1CA99452C111}" destId="{12EE0AE4-53F7-4443-BB1A-1E7FA44C2EF9}" srcOrd="0" destOrd="0" presId="urn:microsoft.com/office/officeart/2005/8/layout/radial6"/>
    <dgm:cxn modelId="{F268301C-2F41-4A1A-830C-FE078437064B}" srcId="{029B61E4-8518-45EE-A3AA-9E51E4C56BC1}" destId="{0614E2D6-55AC-4D64-AB6F-06BA3885D867}" srcOrd="2" destOrd="0" parTransId="{51FCAB6D-06D8-4468-8441-6D5B5BAE0344}" sibTransId="{34D722CA-9E17-430D-9AD6-65CDA0714021}"/>
    <dgm:cxn modelId="{D9D27CB7-691C-4E6F-AA43-B246E8D69EE5}" type="presOf" srcId="{5AC92E0C-BC72-41AD-982B-EA4D539A50D9}" destId="{4F3D7521-0CC7-4D13-B84C-2A9555C3C846}" srcOrd="0" destOrd="0" presId="urn:microsoft.com/office/officeart/2005/8/layout/radial6"/>
    <dgm:cxn modelId="{C004FBDD-67DE-4637-88E2-E7D313FF4C6C}" srcId="{029B61E4-8518-45EE-A3AA-9E51E4C56BC1}" destId="{D25C2FB1-4383-42B6-A474-E750784EA552}" srcOrd="4" destOrd="0" parTransId="{EAD47AFB-BABC-4E5F-88F5-5A2F56493C44}" sibTransId="{4F850DB1-D6C8-4664-A398-88484DE6A755}"/>
    <dgm:cxn modelId="{726484E9-DF94-490C-90DD-BBFD1993C96D}" srcId="{4DF5BE5B-8119-44A9-945B-9078392D8248}" destId="{029B61E4-8518-45EE-A3AA-9E51E4C56BC1}" srcOrd="0" destOrd="0" parTransId="{00B71A34-57B3-40CA-8E77-F485199F8EA3}" sibTransId="{31AB5519-C8BE-40E4-ADD3-DFACE91C2BA4}"/>
    <dgm:cxn modelId="{E809BE8D-DC47-4FF6-804C-B74B0A9C5EC4}" srcId="{029B61E4-8518-45EE-A3AA-9E51E4C56BC1}" destId="{07E32EE8-95C7-424E-A7A8-DAF0E8E7F8E0}" srcOrd="1" destOrd="0" parTransId="{A9CE85A7-DB0F-4BB5-BDAC-829EC9788D52}" sibTransId="{5AC92E0C-BC72-41AD-982B-EA4D539A50D9}"/>
    <dgm:cxn modelId="{4DF12D03-C735-4B77-9114-B77E574464E5}" srcId="{029B61E4-8518-45EE-A3AA-9E51E4C56BC1}" destId="{92A77B0A-FD4F-454A-89FE-BAEDF257244F}" srcOrd="5" destOrd="0" parTransId="{5C50FD93-949C-4619-A842-391D53332E4A}" sibTransId="{53CF0876-4D16-4485-8052-1CA99452C111}"/>
    <dgm:cxn modelId="{48F2EFE7-1224-4414-B399-CB7598129848}" type="presOf" srcId="{5D818FB7-BE52-4FC2-BC57-64D817CC1F9B}" destId="{8A8F1EB6-C1B2-4A0C-A256-226778C03965}" srcOrd="0" destOrd="0" presId="urn:microsoft.com/office/officeart/2005/8/layout/radial6"/>
    <dgm:cxn modelId="{29376245-AEC7-4A68-A561-C1D43D736FE2}" type="presOf" srcId="{F06B2741-9B78-4E89-9821-71F3D8A8F9F8}" destId="{171DA467-C0BD-4C1C-8DEA-8411282C3EB8}" srcOrd="0" destOrd="0" presId="urn:microsoft.com/office/officeart/2005/8/layout/radial6"/>
    <dgm:cxn modelId="{00D5D81B-D9FC-4DD8-B0CD-2116A6789F4A}" srcId="{4DF5BE5B-8119-44A9-945B-9078392D8248}" destId="{CA982D2E-BAE6-4862-9929-203F0B223F2B}" srcOrd="2" destOrd="0" parTransId="{77E70DED-0E62-4654-A757-01D9AF2318E6}" sibTransId="{9ED1BD7E-AE39-4CE9-8798-D5401160310D}"/>
    <dgm:cxn modelId="{BD369039-79C7-4F6C-AFE7-DDE291EA8B7F}" srcId="{4DF5BE5B-8119-44A9-945B-9078392D8248}" destId="{19617216-045E-475A-BD0A-870D30E299E4}" srcOrd="1" destOrd="0" parTransId="{CFCC6308-E8F1-4619-949B-BD02EB78AC95}" sibTransId="{66C6D494-29E5-4138-B54E-3C5772C4944D}"/>
    <dgm:cxn modelId="{BA73342F-5D7B-49AA-BED5-59F10F5FC8FE}" type="presOf" srcId="{4F850DB1-D6C8-4664-A398-88484DE6A755}" destId="{F74DAF94-5E91-4F25-AA13-179257C8B463}" srcOrd="0" destOrd="0" presId="urn:microsoft.com/office/officeart/2005/8/layout/radial6"/>
    <dgm:cxn modelId="{960C957D-9F11-4BB3-BDFA-E5A2059D393E}" type="presOf" srcId="{0614E2D6-55AC-4D64-AB6F-06BA3885D867}" destId="{36FD1418-A4CB-4218-A463-77109EA77E45}" srcOrd="0" destOrd="0" presId="urn:microsoft.com/office/officeart/2005/8/layout/radial6"/>
    <dgm:cxn modelId="{34C9820D-009C-454C-84E3-FFC3AF38B26D}" type="presOf" srcId="{C3EA68CD-836B-4871-9B96-60EB54B60B0A}" destId="{4CFFD8FB-93BD-45B8-BB04-EC3D79303636}" srcOrd="0" destOrd="0" presId="urn:microsoft.com/office/officeart/2005/8/layout/radial6"/>
    <dgm:cxn modelId="{E9E88810-D30C-4B4E-B54E-CCF37A2D8E4F}" type="presOf" srcId="{92A77B0A-FD4F-454A-89FE-BAEDF257244F}" destId="{AACBBC45-A9BF-4C3C-932C-2CFED5E05BF4}" srcOrd="0" destOrd="0" presId="urn:microsoft.com/office/officeart/2005/8/layout/radial6"/>
    <dgm:cxn modelId="{3F9DC8C4-F868-4E85-A3E2-BAD373B1CAB7}" srcId="{029B61E4-8518-45EE-A3AA-9E51E4C56BC1}" destId="{F06B2741-9B78-4E89-9821-71F3D8A8F9F8}" srcOrd="0" destOrd="0" parTransId="{7A3124D3-8D44-4100-894E-F4B3C22041D9}" sibTransId="{C3EA68CD-836B-4871-9B96-60EB54B60B0A}"/>
    <dgm:cxn modelId="{DAFF334F-1E81-4F06-8AAA-580C6B5DBD1A}" type="presOf" srcId="{07E32EE8-95C7-424E-A7A8-DAF0E8E7F8E0}" destId="{D0467E53-2294-4D45-B637-238D2F4E301D}" srcOrd="0" destOrd="0" presId="urn:microsoft.com/office/officeart/2005/8/layout/radial6"/>
    <dgm:cxn modelId="{BF3F59C1-236E-468B-B7EC-21C88C98ECDB}" type="presOf" srcId="{B5110ADF-EAA0-4F03-AA0D-917964081E0A}" destId="{962E7047-A9A6-46CB-8EC0-1A8B9C1615B1}" srcOrd="0" destOrd="0" presId="urn:microsoft.com/office/officeart/2005/8/layout/radial6"/>
    <dgm:cxn modelId="{D6CEFB59-292D-4724-9FC4-4E893AAA737D}" type="presOf" srcId="{34D722CA-9E17-430D-9AD6-65CDA0714021}" destId="{F0EDE70F-3501-4B49-A9AB-57BE01A5C3BC}" srcOrd="0" destOrd="0" presId="urn:microsoft.com/office/officeart/2005/8/layout/radial6"/>
    <dgm:cxn modelId="{415F7F4E-048E-4565-A47D-A7F4581663ED}" type="presParOf" srcId="{2CD6E598-6653-40B0-8350-8A5740684E3D}" destId="{E5E2201D-43B2-4329-BFD9-48C905459F09}" srcOrd="0" destOrd="0" presId="urn:microsoft.com/office/officeart/2005/8/layout/radial6"/>
    <dgm:cxn modelId="{EB8CD710-D6F3-4E66-8DAC-F043E2300FA3}" type="presParOf" srcId="{2CD6E598-6653-40B0-8350-8A5740684E3D}" destId="{171DA467-C0BD-4C1C-8DEA-8411282C3EB8}" srcOrd="1" destOrd="0" presId="urn:microsoft.com/office/officeart/2005/8/layout/radial6"/>
    <dgm:cxn modelId="{4E181408-0514-4EBE-B0C5-C624439BD47A}" type="presParOf" srcId="{2CD6E598-6653-40B0-8350-8A5740684E3D}" destId="{2DB7CB97-A939-4E70-9F61-6B04F9CD6288}" srcOrd="2" destOrd="0" presId="urn:microsoft.com/office/officeart/2005/8/layout/radial6"/>
    <dgm:cxn modelId="{DABB785F-E248-45A3-BCCB-EA383EAEEA0D}" type="presParOf" srcId="{2CD6E598-6653-40B0-8350-8A5740684E3D}" destId="{4CFFD8FB-93BD-45B8-BB04-EC3D79303636}" srcOrd="3" destOrd="0" presId="urn:microsoft.com/office/officeart/2005/8/layout/radial6"/>
    <dgm:cxn modelId="{23A69CA0-D258-4324-9E70-A06DBB4A5275}" type="presParOf" srcId="{2CD6E598-6653-40B0-8350-8A5740684E3D}" destId="{D0467E53-2294-4D45-B637-238D2F4E301D}" srcOrd="4" destOrd="0" presId="urn:microsoft.com/office/officeart/2005/8/layout/radial6"/>
    <dgm:cxn modelId="{6ECF1543-9287-43B2-85EF-67BABE4B7900}" type="presParOf" srcId="{2CD6E598-6653-40B0-8350-8A5740684E3D}" destId="{B825DC45-1E9F-46EC-B2EC-CA98A159FACF}" srcOrd="5" destOrd="0" presId="urn:microsoft.com/office/officeart/2005/8/layout/radial6"/>
    <dgm:cxn modelId="{E251C971-B1A9-4279-BF6A-C846E31259CE}" type="presParOf" srcId="{2CD6E598-6653-40B0-8350-8A5740684E3D}" destId="{4F3D7521-0CC7-4D13-B84C-2A9555C3C846}" srcOrd="6" destOrd="0" presId="urn:microsoft.com/office/officeart/2005/8/layout/radial6"/>
    <dgm:cxn modelId="{44F10A69-5ECC-4F11-B64B-7E3CDF668252}" type="presParOf" srcId="{2CD6E598-6653-40B0-8350-8A5740684E3D}" destId="{36FD1418-A4CB-4218-A463-77109EA77E45}" srcOrd="7" destOrd="0" presId="urn:microsoft.com/office/officeart/2005/8/layout/radial6"/>
    <dgm:cxn modelId="{CE10E2CD-DA7A-49A6-99EE-EEFAB8D54D95}" type="presParOf" srcId="{2CD6E598-6653-40B0-8350-8A5740684E3D}" destId="{9C475689-EAEF-474B-833F-01744BB038F2}" srcOrd="8" destOrd="0" presId="urn:microsoft.com/office/officeart/2005/8/layout/radial6"/>
    <dgm:cxn modelId="{AD0111E3-1948-48AE-9E8E-A568B51F0114}" type="presParOf" srcId="{2CD6E598-6653-40B0-8350-8A5740684E3D}" destId="{F0EDE70F-3501-4B49-A9AB-57BE01A5C3BC}" srcOrd="9" destOrd="0" presId="urn:microsoft.com/office/officeart/2005/8/layout/radial6"/>
    <dgm:cxn modelId="{71937322-702C-402F-8473-A0B344E68E27}" type="presParOf" srcId="{2CD6E598-6653-40B0-8350-8A5740684E3D}" destId="{8A8F1EB6-C1B2-4A0C-A256-226778C03965}" srcOrd="10" destOrd="0" presId="urn:microsoft.com/office/officeart/2005/8/layout/radial6"/>
    <dgm:cxn modelId="{7CDAE53E-F063-4993-9545-DFF1D9B8E143}" type="presParOf" srcId="{2CD6E598-6653-40B0-8350-8A5740684E3D}" destId="{02E902E4-4D20-4629-8973-36504AA672B6}" srcOrd="11" destOrd="0" presId="urn:microsoft.com/office/officeart/2005/8/layout/radial6"/>
    <dgm:cxn modelId="{144F2A95-27C6-4D58-A295-C99953E5304D}" type="presParOf" srcId="{2CD6E598-6653-40B0-8350-8A5740684E3D}" destId="{962E7047-A9A6-46CB-8EC0-1A8B9C1615B1}" srcOrd="12" destOrd="0" presId="urn:microsoft.com/office/officeart/2005/8/layout/radial6"/>
    <dgm:cxn modelId="{D230D993-DAB9-4D86-9AF1-1E4AB00037AC}" type="presParOf" srcId="{2CD6E598-6653-40B0-8350-8A5740684E3D}" destId="{8AF0244B-364D-4BFF-902A-1E745051D4D6}" srcOrd="13" destOrd="0" presId="urn:microsoft.com/office/officeart/2005/8/layout/radial6"/>
    <dgm:cxn modelId="{722CD988-11A5-44DC-B348-03EC6B31D18C}" type="presParOf" srcId="{2CD6E598-6653-40B0-8350-8A5740684E3D}" destId="{AF49EB04-5E9B-4693-B41E-87C4C9BA7CE7}" srcOrd="14" destOrd="0" presId="urn:microsoft.com/office/officeart/2005/8/layout/radial6"/>
    <dgm:cxn modelId="{03CB1262-9A61-460D-AECC-22DA0279E05E}" type="presParOf" srcId="{2CD6E598-6653-40B0-8350-8A5740684E3D}" destId="{F74DAF94-5E91-4F25-AA13-179257C8B463}" srcOrd="15" destOrd="0" presId="urn:microsoft.com/office/officeart/2005/8/layout/radial6"/>
    <dgm:cxn modelId="{74052029-F709-4134-A484-ABDB7FFC7E9E}" type="presParOf" srcId="{2CD6E598-6653-40B0-8350-8A5740684E3D}" destId="{AACBBC45-A9BF-4C3C-932C-2CFED5E05BF4}" srcOrd="16" destOrd="0" presId="urn:microsoft.com/office/officeart/2005/8/layout/radial6"/>
    <dgm:cxn modelId="{CA1A7864-53D1-4DCB-9846-EDBF1C780272}" type="presParOf" srcId="{2CD6E598-6653-40B0-8350-8A5740684E3D}" destId="{A76A6885-B387-4E7F-BD96-99031E99F0D0}" srcOrd="17" destOrd="0" presId="urn:microsoft.com/office/officeart/2005/8/layout/radial6"/>
    <dgm:cxn modelId="{674CA2D2-F42C-4F4D-A63A-E0EA44F59C08}" type="presParOf" srcId="{2CD6E598-6653-40B0-8350-8A5740684E3D}" destId="{12EE0AE4-53F7-4443-BB1A-1E7FA44C2EF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FE908-06AA-4910-852B-78AA1E48C923}">
      <dsp:nvSpPr>
        <dsp:cNvPr id="0" name=""/>
        <dsp:cNvSpPr/>
      </dsp:nvSpPr>
      <dsp:spPr>
        <a:xfrm>
          <a:off x="0" y="0"/>
          <a:ext cx="1619387" cy="367240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Sub-project: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</a:t>
          </a:r>
          <a:r>
            <a:rPr lang="hu-HU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student</a:t>
          </a:r>
          <a:r>
            <a:rPr lang="hu-H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1400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dropout</a:t>
          </a:r>
          <a:r>
            <a:rPr lang="hu-H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monitoring system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024" y="1511987"/>
        <a:ext cx="1533339" cy="1382915"/>
      </dsp:txXfrm>
    </dsp:sp>
    <dsp:sp modelId="{8AD4724D-C4C3-425F-B97D-7CFA23D03BFB}">
      <dsp:nvSpPr>
        <dsp:cNvPr id="0" name=""/>
        <dsp:cNvSpPr/>
      </dsp:nvSpPr>
      <dsp:spPr>
        <a:xfrm>
          <a:off x="198237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C8285-5CAD-4DD7-86EF-41E25A312260}">
      <dsp:nvSpPr>
        <dsp:cNvPr id="0" name=""/>
        <dsp:cNvSpPr/>
      </dsp:nvSpPr>
      <dsp:spPr>
        <a:xfrm>
          <a:off x="1667969" y="0"/>
          <a:ext cx="1619387" cy="367240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Sub-project: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What makes a good mentor? The development of a professional mentoring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system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10993" y="1511987"/>
        <a:ext cx="1533339" cy="1382915"/>
      </dsp:txXfrm>
    </dsp:sp>
    <dsp:sp modelId="{C2AE765F-FF22-4D29-8F96-91AE105C1505}">
      <dsp:nvSpPr>
        <dsp:cNvPr id="0" name=""/>
        <dsp:cNvSpPr/>
      </dsp:nvSpPr>
      <dsp:spPr>
        <a:xfrm>
          <a:off x="186620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ADB40-DF5E-4A86-825F-8FA4B0943669}">
      <dsp:nvSpPr>
        <dsp:cNvPr id="0" name=""/>
        <dsp:cNvSpPr/>
      </dsp:nvSpPr>
      <dsp:spPr>
        <a:xfrm>
          <a:off x="3335938" y="0"/>
          <a:ext cx="1619387" cy="367240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Sub-project: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screening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(auditing) of curricula and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courses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78962" y="1511987"/>
        <a:ext cx="1533339" cy="1382915"/>
      </dsp:txXfrm>
    </dsp:sp>
    <dsp:sp modelId="{55B69A0E-1790-4011-ADF3-BC9781D280A8}">
      <dsp:nvSpPr>
        <dsp:cNvPr id="0" name=""/>
        <dsp:cNvSpPr/>
      </dsp:nvSpPr>
      <dsp:spPr>
        <a:xfrm>
          <a:off x="3534176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7E9A7-C942-4A86-AEB4-9D529D9706BD}">
      <dsp:nvSpPr>
        <dsp:cNvPr id="0" name=""/>
        <dsp:cNvSpPr/>
      </dsp:nvSpPr>
      <dsp:spPr>
        <a:xfrm>
          <a:off x="5003907" y="0"/>
          <a:ext cx="1619387" cy="367240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Sub-project: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learning-centered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outcome-based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methodologies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training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46931" y="1511987"/>
        <a:ext cx="1533339" cy="1382915"/>
      </dsp:txXfrm>
    </dsp:sp>
    <dsp:sp modelId="{C54C9766-D6A8-4153-9A0F-EC2B69E88275}">
      <dsp:nvSpPr>
        <dsp:cNvPr id="0" name=""/>
        <dsp:cNvSpPr/>
      </dsp:nvSpPr>
      <dsp:spPr>
        <a:xfrm>
          <a:off x="5202145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62E2F-20D0-4700-9D65-8363DE674B73}">
      <dsp:nvSpPr>
        <dsp:cNvPr id="0" name=""/>
        <dsp:cNvSpPr/>
      </dsp:nvSpPr>
      <dsp:spPr>
        <a:xfrm>
          <a:off x="6671876" y="0"/>
          <a:ext cx="1619387" cy="367240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Sub-project: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communication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14900" y="1511987"/>
        <a:ext cx="1533339" cy="1382915"/>
      </dsp:txXfrm>
    </dsp:sp>
    <dsp:sp modelId="{682BC942-23CB-4A84-9697-990F78996E73}">
      <dsp:nvSpPr>
        <dsp:cNvPr id="0" name=""/>
        <dsp:cNvSpPr/>
      </dsp:nvSpPr>
      <dsp:spPr>
        <a:xfrm>
          <a:off x="6870114" y="220344"/>
          <a:ext cx="1222911" cy="12229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1E9F3-957F-4353-AC7C-0AF1479F7B52}">
      <dsp:nvSpPr>
        <dsp:cNvPr id="0" name=""/>
        <dsp:cNvSpPr/>
      </dsp:nvSpPr>
      <dsp:spPr>
        <a:xfrm>
          <a:off x="331650" y="2937926"/>
          <a:ext cx="7627962" cy="550861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0AE4-53F7-4443-BB1A-1E7FA44C2EF9}">
      <dsp:nvSpPr>
        <dsp:cNvPr id="0" name=""/>
        <dsp:cNvSpPr/>
      </dsp:nvSpPr>
      <dsp:spPr>
        <a:xfrm>
          <a:off x="1403124" y="490760"/>
          <a:ext cx="3696619" cy="3696619"/>
        </a:xfrm>
        <a:prstGeom prst="blockArc">
          <a:avLst>
            <a:gd name="adj1" fmla="val 12749488"/>
            <a:gd name="adj2" fmla="val 17352753"/>
            <a:gd name="adj3" fmla="val 4523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DAF94-5E91-4F25-AA13-179257C8B463}">
      <dsp:nvSpPr>
        <dsp:cNvPr id="0" name=""/>
        <dsp:cNvSpPr/>
      </dsp:nvSpPr>
      <dsp:spPr>
        <a:xfrm>
          <a:off x="1309292" y="624361"/>
          <a:ext cx="3696619" cy="3696619"/>
        </a:xfrm>
        <a:prstGeom prst="blockArc">
          <a:avLst>
            <a:gd name="adj1" fmla="val 8786420"/>
            <a:gd name="adj2" fmla="val 13060278"/>
            <a:gd name="adj3" fmla="val 4523"/>
          </a:avLst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E7047-A9A6-46CB-8EC0-1A8B9C1615B1}">
      <dsp:nvSpPr>
        <dsp:cNvPr id="0" name=""/>
        <dsp:cNvSpPr/>
      </dsp:nvSpPr>
      <dsp:spPr>
        <a:xfrm>
          <a:off x="1265038" y="560664"/>
          <a:ext cx="3696619" cy="3696619"/>
        </a:xfrm>
        <a:prstGeom prst="blockArc">
          <a:avLst>
            <a:gd name="adj1" fmla="val 4078065"/>
            <a:gd name="adj2" fmla="val 8638809"/>
            <a:gd name="adj3" fmla="val 4523"/>
          </a:avLst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E70F-3501-4B49-A9AB-57BE01A5C3BC}">
      <dsp:nvSpPr>
        <dsp:cNvPr id="0" name=""/>
        <dsp:cNvSpPr/>
      </dsp:nvSpPr>
      <dsp:spPr>
        <a:xfrm>
          <a:off x="2558179" y="536824"/>
          <a:ext cx="3696619" cy="3696619"/>
        </a:xfrm>
        <a:prstGeom prst="blockArc">
          <a:avLst>
            <a:gd name="adj1" fmla="val 2155982"/>
            <a:gd name="adj2" fmla="val 6595191"/>
            <a:gd name="adj3" fmla="val 4523"/>
          </a:avLst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D7521-0CC7-4D13-B84C-2A9555C3C846}">
      <dsp:nvSpPr>
        <dsp:cNvPr id="0" name=""/>
        <dsp:cNvSpPr/>
      </dsp:nvSpPr>
      <dsp:spPr>
        <a:xfrm>
          <a:off x="2529671" y="577314"/>
          <a:ext cx="3696619" cy="3696619"/>
        </a:xfrm>
        <a:prstGeom prst="blockArc">
          <a:avLst>
            <a:gd name="adj1" fmla="val 19623146"/>
            <a:gd name="adj2" fmla="val 2061743"/>
            <a:gd name="adj3" fmla="val 4523"/>
          </a:avLst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FD8FB-93BD-45B8-BB04-EC3D79303636}">
      <dsp:nvSpPr>
        <dsp:cNvPr id="0" name=""/>
        <dsp:cNvSpPr/>
      </dsp:nvSpPr>
      <dsp:spPr>
        <a:xfrm>
          <a:off x="2494956" y="521556"/>
          <a:ext cx="3696619" cy="3696619"/>
        </a:xfrm>
        <a:prstGeom prst="blockArc">
          <a:avLst>
            <a:gd name="adj1" fmla="val 15241121"/>
            <a:gd name="adj2" fmla="val 19748146"/>
            <a:gd name="adj3" fmla="val 4523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2201D-43B2-4329-BFD9-48C905459F09}">
      <dsp:nvSpPr>
        <dsp:cNvPr id="0" name=""/>
        <dsp:cNvSpPr/>
      </dsp:nvSpPr>
      <dsp:spPr>
        <a:xfrm>
          <a:off x="2634063" y="1166735"/>
          <a:ext cx="2490092" cy="2462787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Sub-project: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baseline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sz="2100" b="1" kern="1200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synthesis of sub-projects</a:t>
          </a:r>
          <a:endParaRPr lang="hu-HU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98729" y="1527402"/>
        <a:ext cx="1760760" cy="1741453"/>
      </dsp:txXfrm>
    </dsp:sp>
    <dsp:sp modelId="{171DA467-C0BD-4C1C-8DEA-8411282C3EB8}">
      <dsp:nvSpPr>
        <dsp:cNvPr id="0" name=""/>
        <dsp:cNvSpPr/>
      </dsp:nvSpPr>
      <dsp:spPr>
        <a:xfrm>
          <a:off x="2941258" y="-234076"/>
          <a:ext cx="1809281" cy="17345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Sub-projectt: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system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(Development of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sz="1400" b="1" kern="1200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06221" y="19944"/>
        <a:ext cx="1279355" cy="1226519"/>
      </dsp:txXfrm>
    </dsp:sp>
    <dsp:sp modelId="{D0467E53-2294-4D45-B637-238D2F4E301D}">
      <dsp:nvSpPr>
        <dsp:cNvPr id="0" name=""/>
        <dsp:cNvSpPr/>
      </dsp:nvSpPr>
      <dsp:spPr>
        <a:xfrm>
          <a:off x="4995696" y="575642"/>
          <a:ext cx="1796454" cy="1734977"/>
        </a:xfrm>
        <a:prstGeom prst="ellipse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Sub-project: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mentoring model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58781" y="829723"/>
        <a:ext cx="1270284" cy="1226815"/>
      </dsp:txXfrm>
    </dsp:sp>
    <dsp:sp modelId="{36FD1418-A4CB-4218-A463-77109EA77E45}">
      <dsp:nvSpPr>
        <dsp:cNvPr id="0" name=""/>
        <dsp:cNvSpPr/>
      </dsp:nvSpPr>
      <dsp:spPr>
        <a:xfrm>
          <a:off x="4955249" y="2545028"/>
          <a:ext cx="1827907" cy="1800439"/>
        </a:xfrm>
        <a:prstGeom prst="ellipse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Sub-project: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training of faculty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22940" y="2808696"/>
        <a:ext cx="1292525" cy="1273103"/>
      </dsp:txXfrm>
    </dsp:sp>
    <dsp:sp modelId="{8A8F1EB6-C1B2-4A0C-A256-226778C03965}">
      <dsp:nvSpPr>
        <dsp:cNvPr id="0" name=""/>
        <dsp:cNvSpPr/>
      </dsp:nvSpPr>
      <dsp:spPr>
        <a:xfrm>
          <a:off x="2941311" y="3233827"/>
          <a:ext cx="1699399" cy="1699411"/>
        </a:xfrm>
        <a:prstGeom prst="ellipse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Sub-project: Strengthening student motivation</a:t>
          </a:r>
          <a:endParaRPr lang="hu-H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0182" y="3482700"/>
        <a:ext cx="1201657" cy="1201665"/>
      </dsp:txXfrm>
    </dsp:sp>
    <dsp:sp modelId="{8AF0244B-364D-4BFF-902A-1E745051D4D6}">
      <dsp:nvSpPr>
        <dsp:cNvPr id="0" name=""/>
        <dsp:cNvSpPr/>
      </dsp:nvSpPr>
      <dsp:spPr>
        <a:xfrm>
          <a:off x="732345" y="2589633"/>
          <a:ext cx="1839793" cy="1763339"/>
        </a:xfrm>
        <a:prstGeom prst="ellipse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Sub-project: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</a:t>
          </a:r>
          <a:r>
            <a:rPr lang="hu-H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esearch, measurement, assessment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1776" y="2847868"/>
        <a:ext cx="1300931" cy="1246869"/>
      </dsp:txXfrm>
    </dsp:sp>
    <dsp:sp modelId="{AACBBC45-A9BF-4C3C-932C-2CFED5E05BF4}">
      <dsp:nvSpPr>
        <dsp:cNvPr id="0" name=""/>
        <dsp:cNvSpPr/>
      </dsp:nvSpPr>
      <dsp:spPr>
        <a:xfrm>
          <a:off x="772732" y="445659"/>
          <a:ext cx="1909973" cy="1846033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Sub-project: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Student counseling – Support Center (with the involvement of HÖOK and FETA)</a:t>
          </a:r>
          <a:endParaRPr lang="hu-H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52441" y="716004"/>
        <a:ext cx="1350555" cy="1305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4ECAE-851D-4283-BC3B-332042B43D66}">
      <dsp:nvSpPr>
        <dsp:cNvPr id="0" name=""/>
        <dsp:cNvSpPr/>
      </dsp:nvSpPr>
      <dsp:spPr>
        <a:xfrm>
          <a:off x="4636" y="330"/>
          <a:ext cx="7742806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300" kern="1200" dirty="0" smtClean="0"/>
            <a:t>Basic System</a:t>
          </a:r>
          <a:endParaRPr lang="hu-HU" sz="5300" kern="1200" dirty="0"/>
        </a:p>
      </dsp:txBody>
      <dsp:txXfrm>
        <a:off x="40599" y="36293"/>
        <a:ext cx="7670880" cy="1155955"/>
      </dsp:txXfrm>
    </dsp:sp>
    <dsp:sp modelId="{5E66FFD7-48DC-4A0F-9ABF-4943999C2BDE}">
      <dsp:nvSpPr>
        <dsp:cNvPr id="0" name=""/>
        <dsp:cNvSpPr/>
      </dsp:nvSpPr>
      <dsp:spPr>
        <a:xfrm>
          <a:off x="4636" y="1363025"/>
          <a:ext cx="2512044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Modules related to Avatar</a:t>
          </a:r>
          <a:endParaRPr lang="hu-HU" sz="2300" kern="1200" dirty="0"/>
        </a:p>
      </dsp:txBody>
      <dsp:txXfrm>
        <a:off x="40599" y="1398988"/>
        <a:ext cx="2440118" cy="1155955"/>
      </dsp:txXfrm>
    </dsp:sp>
    <dsp:sp modelId="{62AC00BD-A6AA-43BE-8AFB-2A4F93B9F819}">
      <dsp:nvSpPr>
        <dsp:cNvPr id="0" name=""/>
        <dsp:cNvSpPr/>
      </dsp:nvSpPr>
      <dsp:spPr>
        <a:xfrm>
          <a:off x="4636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Carrier</a:t>
          </a:r>
          <a:endParaRPr lang="hu-HU" sz="1600" kern="1200" dirty="0"/>
        </a:p>
      </dsp:txBody>
      <dsp:txXfrm>
        <a:off x="40599" y="2761683"/>
        <a:ext cx="1158262" cy="1155955"/>
      </dsp:txXfrm>
    </dsp:sp>
    <dsp:sp modelId="{B5C08CFB-0B8B-4EAF-B8A5-87339D83C24B}">
      <dsp:nvSpPr>
        <dsp:cNvPr id="0" name=""/>
        <dsp:cNvSpPr/>
      </dsp:nvSpPr>
      <dsp:spPr>
        <a:xfrm>
          <a:off x="1286493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Calendar</a:t>
          </a:r>
          <a:endParaRPr lang="hu-HU" sz="1600" kern="1200" dirty="0"/>
        </a:p>
      </dsp:txBody>
      <dsp:txXfrm>
        <a:off x="1322456" y="2761683"/>
        <a:ext cx="1158262" cy="1155955"/>
      </dsp:txXfrm>
    </dsp:sp>
    <dsp:sp modelId="{3BE555FB-581C-4C00-90EF-76C617E5013A}">
      <dsp:nvSpPr>
        <dsp:cNvPr id="0" name=""/>
        <dsp:cNvSpPr/>
      </dsp:nvSpPr>
      <dsp:spPr>
        <a:xfrm>
          <a:off x="2620017" y="1363025"/>
          <a:ext cx="2512044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Communication modules</a:t>
          </a:r>
          <a:endParaRPr lang="hu-HU" sz="2300" kern="1200" dirty="0"/>
        </a:p>
      </dsp:txBody>
      <dsp:txXfrm>
        <a:off x="2655980" y="1398988"/>
        <a:ext cx="2440118" cy="1155955"/>
      </dsp:txXfrm>
    </dsp:sp>
    <dsp:sp modelId="{4B59C170-B000-4CB2-A02C-C890C9FAAC45}">
      <dsp:nvSpPr>
        <dsp:cNvPr id="0" name=""/>
        <dsp:cNvSpPr/>
      </dsp:nvSpPr>
      <dsp:spPr>
        <a:xfrm>
          <a:off x="2620017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Bulletin board</a:t>
          </a:r>
          <a:endParaRPr lang="hu-HU" sz="1600" kern="1200" dirty="0"/>
        </a:p>
      </dsp:txBody>
      <dsp:txXfrm>
        <a:off x="2655980" y="2761683"/>
        <a:ext cx="1158262" cy="1155955"/>
      </dsp:txXfrm>
    </dsp:sp>
    <dsp:sp modelId="{0560EB7E-FC23-4FB2-AA02-DBB4726FA2C2}">
      <dsp:nvSpPr>
        <dsp:cNvPr id="0" name=""/>
        <dsp:cNvSpPr/>
      </dsp:nvSpPr>
      <dsp:spPr>
        <a:xfrm>
          <a:off x="3901873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Notification</a:t>
          </a:r>
          <a:endParaRPr lang="hu-HU" sz="1600" kern="1200" dirty="0"/>
        </a:p>
      </dsp:txBody>
      <dsp:txXfrm>
        <a:off x="3937836" y="2761683"/>
        <a:ext cx="1158262" cy="1155955"/>
      </dsp:txXfrm>
    </dsp:sp>
    <dsp:sp modelId="{61A1AF94-E18F-4CB6-A49F-608511361371}">
      <dsp:nvSpPr>
        <dsp:cNvPr id="0" name=""/>
        <dsp:cNvSpPr/>
      </dsp:nvSpPr>
      <dsp:spPr>
        <a:xfrm>
          <a:off x="5235398" y="1363025"/>
          <a:ext cx="2512044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Modules related to data processing</a:t>
          </a:r>
          <a:endParaRPr lang="hu-HU" sz="2300" kern="1200" dirty="0"/>
        </a:p>
      </dsp:txBody>
      <dsp:txXfrm>
        <a:off x="5271361" y="1398988"/>
        <a:ext cx="2440118" cy="1155955"/>
      </dsp:txXfrm>
    </dsp:sp>
    <dsp:sp modelId="{1BD1BA49-20A5-4D3F-BA36-E635810C4603}">
      <dsp:nvSpPr>
        <dsp:cNvPr id="0" name=""/>
        <dsp:cNvSpPr/>
      </dsp:nvSpPr>
      <dsp:spPr>
        <a:xfrm>
          <a:off x="5235398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Filter, Data export</a:t>
          </a:r>
          <a:endParaRPr lang="hu-HU" sz="1600" kern="1200" dirty="0"/>
        </a:p>
      </dsp:txBody>
      <dsp:txXfrm>
        <a:off x="5271361" y="2761683"/>
        <a:ext cx="1158262" cy="1155955"/>
      </dsp:txXfrm>
    </dsp:sp>
    <dsp:sp modelId="{DC256C94-F8CF-4257-916C-2E747E24DE3B}">
      <dsp:nvSpPr>
        <dsp:cNvPr id="0" name=""/>
        <dsp:cNvSpPr/>
      </dsp:nvSpPr>
      <dsp:spPr>
        <a:xfrm>
          <a:off x="6517254" y="2725720"/>
          <a:ext cx="1230188" cy="12278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Diagram, account</a:t>
          </a:r>
          <a:endParaRPr lang="hu-HU" sz="1600" kern="1200" dirty="0"/>
        </a:p>
      </dsp:txBody>
      <dsp:txXfrm>
        <a:off x="6553217" y="2761683"/>
        <a:ext cx="1158262" cy="1155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0AE4-53F7-4443-BB1A-1E7FA44C2EF9}">
      <dsp:nvSpPr>
        <dsp:cNvPr id="0" name=""/>
        <dsp:cNvSpPr/>
      </dsp:nvSpPr>
      <dsp:spPr>
        <a:xfrm>
          <a:off x="1403124" y="490760"/>
          <a:ext cx="3696619" cy="3696619"/>
        </a:xfrm>
        <a:prstGeom prst="blockArc">
          <a:avLst>
            <a:gd name="adj1" fmla="val 12749488"/>
            <a:gd name="adj2" fmla="val 17352753"/>
            <a:gd name="adj3" fmla="val 4523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DAF94-5E91-4F25-AA13-179257C8B463}">
      <dsp:nvSpPr>
        <dsp:cNvPr id="0" name=""/>
        <dsp:cNvSpPr/>
      </dsp:nvSpPr>
      <dsp:spPr>
        <a:xfrm>
          <a:off x="1309292" y="624361"/>
          <a:ext cx="3696619" cy="3696619"/>
        </a:xfrm>
        <a:prstGeom prst="blockArc">
          <a:avLst>
            <a:gd name="adj1" fmla="val 8786420"/>
            <a:gd name="adj2" fmla="val 13060278"/>
            <a:gd name="adj3" fmla="val 4523"/>
          </a:avLst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E7047-A9A6-46CB-8EC0-1A8B9C1615B1}">
      <dsp:nvSpPr>
        <dsp:cNvPr id="0" name=""/>
        <dsp:cNvSpPr/>
      </dsp:nvSpPr>
      <dsp:spPr>
        <a:xfrm>
          <a:off x="1265038" y="560664"/>
          <a:ext cx="3696619" cy="3696619"/>
        </a:xfrm>
        <a:prstGeom prst="blockArc">
          <a:avLst>
            <a:gd name="adj1" fmla="val 4078065"/>
            <a:gd name="adj2" fmla="val 8638809"/>
            <a:gd name="adj3" fmla="val 4523"/>
          </a:avLst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DE70F-3501-4B49-A9AB-57BE01A5C3BC}">
      <dsp:nvSpPr>
        <dsp:cNvPr id="0" name=""/>
        <dsp:cNvSpPr/>
      </dsp:nvSpPr>
      <dsp:spPr>
        <a:xfrm>
          <a:off x="2558179" y="536824"/>
          <a:ext cx="3696619" cy="3696619"/>
        </a:xfrm>
        <a:prstGeom prst="blockArc">
          <a:avLst>
            <a:gd name="adj1" fmla="val 2155982"/>
            <a:gd name="adj2" fmla="val 6595191"/>
            <a:gd name="adj3" fmla="val 4523"/>
          </a:avLst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D7521-0CC7-4D13-B84C-2A9555C3C846}">
      <dsp:nvSpPr>
        <dsp:cNvPr id="0" name=""/>
        <dsp:cNvSpPr/>
      </dsp:nvSpPr>
      <dsp:spPr>
        <a:xfrm>
          <a:off x="2529671" y="577314"/>
          <a:ext cx="3696619" cy="3696619"/>
        </a:xfrm>
        <a:prstGeom prst="blockArc">
          <a:avLst>
            <a:gd name="adj1" fmla="val 19623146"/>
            <a:gd name="adj2" fmla="val 2061743"/>
            <a:gd name="adj3" fmla="val 4523"/>
          </a:avLst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FD8FB-93BD-45B8-BB04-EC3D79303636}">
      <dsp:nvSpPr>
        <dsp:cNvPr id="0" name=""/>
        <dsp:cNvSpPr/>
      </dsp:nvSpPr>
      <dsp:spPr>
        <a:xfrm>
          <a:off x="2494956" y="521556"/>
          <a:ext cx="3696619" cy="3696619"/>
        </a:xfrm>
        <a:prstGeom prst="blockArc">
          <a:avLst>
            <a:gd name="adj1" fmla="val 15241121"/>
            <a:gd name="adj2" fmla="val 19748146"/>
            <a:gd name="adj3" fmla="val 4523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2201D-43B2-4329-BFD9-48C905459F09}">
      <dsp:nvSpPr>
        <dsp:cNvPr id="0" name=""/>
        <dsp:cNvSpPr/>
      </dsp:nvSpPr>
      <dsp:spPr>
        <a:xfrm>
          <a:off x="2634063" y="1166735"/>
          <a:ext cx="2490092" cy="2462787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7. Sub-project: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baseline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sz="2100" b="1" kern="1200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KIT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synthesis of sub-projects</a:t>
          </a:r>
          <a:endParaRPr lang="hu-HU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98729" y="1527402"/>
        <a:ext cx="1760760" cy="1741453"/>
      </dsp:txXfrm>
    </dsp:sp>
    <dsp:sp modelId="{171DA467-C0BD-4C1C-8DEA-8411282C3EB8}">
      <dsp:nvSpPr>
        <dsp:cNvPr id="0" name=""/>
        <dsp:cNvSpPr/>
      </dsp:nvSpPr>
      <dsp:spPr>
        <a:xfrm>
          <a:off x="2941258" y="-234076"/>
          <a:ext cx="1809281" cy="173455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 Sub-projectt: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Monitoring system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(Development of 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SSSP</a:t>
          </a:r>
          <a:r>
            <a:rPr lang="hu-HU" sz="1400" b="1" kern="1200" baseline="300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UoD</a:t>
          </a:r>
          <a:r>
            <a:rPr lang="hu-H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-AVATAR</a:t>
          </a: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06221" y="19944"/>
        <a:ext cx="1279355" cy="1226519"/>
      </dsp:txXfrm>
    </dsp:sp>
    <dsp:sp modelId="{D0467E53-2294-4D45-B637-238D2F4E301D}">
      <dsp:nvSpPr>
        <dsp:cNvPr id="0" name=""/>
        <dsp:cNvSpPr/>
      </dsp:nvSpPr>
      <dsp:spPr>
        <a:xfrm>
          <a:off x="4995696" y="575642"/>
          <a:ext cx="1796454" cy="1734977"/>
        </a:xfrm>
        <a:prstGeom prst="ellipse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2. Sub-project: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mentoring model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58781" y="829723"/>
        <a:ext cx="1270284" cy="1226815"/>
      </dsp:txXfrm>
    </dsp:sp>
    <dsp:sp modelId="{36FD1418-A4CB-4218-A463-77109EA77E45}">
      <dsp:nvSpPr>
        <dsp:cNvPr id="0" name=""/>
        <dsp:cNvSpPr/>
      </dsp:nvSpPr>
      <dsp:spPr>
        <a:xfrm>
          <a:off x="4955249" y="2545028"/>
          <a:ext cx="1827907" cy="1800439"/>
        </a:xfrm>
        <a:prstGeom prst="ellipse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3. Sub-project: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training of faculty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22940" y="2808696"/>
        <a:ext cx="1292525" cy="1273103"/>
      </dsp:txXfrm>
    </dsp:sp>
    <dsp:sp modelId="{8A8F1EB6-C1B2-4A0C-A256-226778C03965}">
      <dsp:nvSpPr>
        <dsp:cNvPr id="0" name=""/>
        <dsp:cNvSpPr/>
      </dsp:nvSpPr>
      <dsp:spPr>
        <a:xfrm>
          <a:off x="2941311" y="3233827"/>
          <a:ext cx="1699399" cy="1699411"/>
        </a:xfrm>
        <a:prstGeom prst="ellipse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4. Sub-project: Strengthening student motivation</a:t>
          </a:r>
          <a:endParaRPr lang="hu-H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0182" y="3482700"/>
        <a:ext cx="1201657" cy="1201665"/>
      </dsp:txXfrm>
    </dsp:sp>
    <dsp:sp modelId="{8AF0244B-364D-4BFF-902A-1E745051D4D6}">
      <dsp:nvSpPr>
        <dsp:cNvPr id="0" name=""/>
        <dsp:cNvSpPr/>
      </dsp:nvSpPr>
      <dsp:spPr>
        <a:xfrm>
          <a:off x="732345" y="2589633"/>
          <a:ext cx="1839793" cy="1763339"/>
        </a:xfrm>
        <a:prstGeom prst="ellipse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5. Sub-project: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</a:t>
          </a:r>
          <a:r>
            <a:rPr lang="hu-H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esearch, measurement, assessment</a:t>
          </a:r>
          <a:endParaRPr lang="hu-H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01776" y="2847868"/>
        <a:ext cx="1300931" cy="1246869"/>
      </dsp:txXfrm>
    </dsp:sp>
    <dsp:sp modelId="{AACBBC45-A9BF-4C3C-932C-2CFED5E05BF4}">
      <dsp:nvSpPr>
        <dsp:cNvPr id="0" name=""/>
        <dsp:cNvSpPr/>
      </dsp:nvSpPr>
      <dsp:spPr>
        <a:xfrm>
          <a:off x="772732" y="445659"/>
          <a:ext cx="1909973" cy="1846033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6. Sub-project: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development of a Student counseling – Support Center (with the involvement of HÖOK and FETA)</a:t>
          </a:r>
          <a:endParaRPr lang="hu-HU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52441" y="716004"/>
        <a:ext cx="1350555" cy="130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74C59-EC66-4256-A246-83D8D21F5218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72A3A-D5A8-4BEB-8A00-DC2A9A3481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59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85A9-D6DE-4F8F-ABD7-DC5C29F63527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E0FA-6666-471A-BB7E-B221300027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39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519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22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812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13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229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07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57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493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57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203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22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070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577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51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029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79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3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6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4</a:t>
            </a:fld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81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5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928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17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7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94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8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31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E0FA-6666-471A-BB7E-B221300027C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7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2015.12.07.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1014F37-0F16-47A6-A543-73B7C3AA8FC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4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71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2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56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75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28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06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982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9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59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8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4110-1EFA-4F07-AE10-DCCC82EE33C6}" type="datetimeFigureOut">
              <a:rPr lang="hu-HU" smtClean="0"/>
              <a:t>2016.02.25.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0E3E-88E5-4B7B-837A-B14E1525D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9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79120" y="1853890"/>
            <a:ext cx="10962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Ways</a:t>
            </a: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to</a:t>
            </a: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reduce</a:t>
            </a: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Drop-outs</a:t>
            </a: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</a:t>
            </a: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Higher</a:t>
            </a: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Education:</a:t>
            </a:r>
          </a:p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 Success Support Program (SSSP) at the </a:t>
            </a:r>
            <a:r>
              <a:rPr lang="hu-H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University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of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Dunaújváros</a:t>
            </a:r>
            <a:endParaRPr lang="hu-HU" sz="4000" dirty="0">
              <a:ea typeface="Adobe Fan Heiti Std B" pitchFamily="34" charset="-12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9120" y="4277990"/>
            <a:ext cx="110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role of practice-oriented Higher Education in Europe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algn="ctr"/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HRC-EURASHE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Workshop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algn="ctr"/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26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February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2016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10940" y="5677273"/>
            <a:ext cx="469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Mónika Rajcsányi-Molnár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vice-rector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UoD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141" y="292580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4640" y="1743980"/>
            <a:ext cx="1157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Sub-projects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(min. 60 </a:t>
            </a:r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participants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):</a:t>
            </a:r>
            <a:endParaRPr lang="hu-HU" sz="2800" dirty="0"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037667" y="154135"/>
            <a:ext cx="7154333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SSSP project: </a:t>
            </a:r>
          </a:p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r>
              <a:rPr lang="hu-HU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phase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/2014-2015/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327104"/>
              </p:ext>
            </p:extLst>
          </p:nvPr>
        </p:nvGraphicFramePr>
        <p:xfrm>
          <a:off x="426368" y="2924944"/>
          <a:ext cx="829126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6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1404626"/>
              </p:ext>
            </p:extLst>
          </p:nvPr>
        </p:nvGraphicFramePr>
        <p:xfrm>
          <a:off x="-401986" y="1944130"/>
          <a:ext cx="7717186" cy="477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41" y="1647797"/>
            <a:ext cx="1705592" cy="6983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3475" y="1668597"/>
            <a:ext cx="1654792" cy="677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ím 1"/>
              <p:cNvSpPr txBox="1">
                <a:spLocks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noFill/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SSSP 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Project – 2</a:t>
                </a:r>
                <a:r>
                  <a:rPr kumimoji="0" lang="hu-HU" sz="2800" b="1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nd</a:t>
                </a:r>
                <a:r>
                  <a:rPr kumimoji="0" lang="hu-HU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:r>
                  <a:rPr kumimoji="0" lang="hu-HU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Phase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/2016/: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kumimoji="0" lang="hu-HU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𝑺𝑺𝑺𝑷</m:t>
                        </m:r>
                      </m:e>
                      <m:sup>
                        <m:r>
                          <a:rPr kumimoji="0" lang="hu-HU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𝑼𝒐𝑫</m:t>
                        </m:r>
                      </m:sup>
                    </m:sSup>
                  </m:oMath>
                </a14:m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– FSA National </a:t>
                </a:r>
                <a:r>
                  <a:rPr kumimoji="0" lang="hu-H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Pilot 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project</a:t>
                </a:r>
                <a:endParaRPr kumimoji="0" lang="hu-HU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6" name="Cí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blipFill rotWithShape="0">
                <a:blip r:embed="rId9"/>
                <a:stretch>
                  <a:fillRect t="-7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321992"/>
            <a:ext cx="6878633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SSSP Sub-</a:t>
            </a:r>
            <a:r>
              <a:rPr lang="da-DK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project</a:t>
            </a:r>
            <a:r>
              <a:rPr lang="da-D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1. </a:t>
            </a:r>
            <a:r>
              <a:rPr lang="da-D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da-D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 Development of a 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</a:t>
            </a:r>
            <a:r>
              <a:rPr lang="da-DK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onitoring</a:t>
            </a:r>
            <a:r>
              <a:rPr lang="da-D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System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Szöveg helye 2"/>
          <p:cNvSpPr txBox="1">
            <a:spLocks/>
          </p:cNvSpPr>
          <p:nvPr/>
        </p:nvSpPr>
        <p:spPr>
          <a:xfrm>
            <a:off x="509893" y="1771896"/>
            <a:ext cx="8291264" cy="936104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b="1" dirty="0" smtClean="0">
                <a:solidFill>
                  <a:sysClr val="windowText" lastClr="000000"/>
                </a:solidFill>
              </a:rPr>
              <a:t>SSSP Sub-project 1.</a:t>
            </a: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lang="hu-HU" sz="1600" b="1" dirty="0" smtClean="0">
                <a:solidFill>
                  <a:sysClr val="windowText" lastClr="000000"/>
                </a:solidFill>
              </a:rPr>
              <a:t>Objectives</a:t>
            </a: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600" dirty="0" smtClean="0">
                <a:solidFill>
                  <a:sysClr val="windowText" lastClr="000000"/>
                </a:solidFill>
              </a:rPr>
              <a:t>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tudying the reasons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student dropout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development of the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monitoring (controling) system of student dropout</a:t>
            </a: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zöveg helye 2"/>
          <p:cNvSpPr txBox="1">
            <a:spLocks/>
          </p:cNvSpPr>
          <p:nvPr/>
        </p:nvSpPr>
        <p:spPr>
          <a:xfrm>
            <a:off x="509893" y="2966740"/>
            <a:ext cx="8291264" cy="2592287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sz="16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1.1. 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development of</a:t>
            </a:r>
            <a:r>
              <a:rPr kumimoji="0" lang="hu-HU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theoretical and methodological bases of information technology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1.2.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definition of entitlements, the clarification of data protection issues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1.3.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information</a:t>
            </a:r>
            <a:r>
              <a:rPr kumimoji="0" lang="hu-HU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technology development of the </a:t>
            </a:r>
            <a:r>
              <a:rPr lang="hu-HU" sz="1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SSSP</a:t>
            </a:r>
            <a:r>
              <a:rPr kumimoji="0" lang="hu-HU" sz="17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-AVATAR program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1.4. </a:t>
            </a: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Ensuring the possibility of data conversion into systems as applied in higher education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1.5. The definition of the success criteria and indicators of the efficient operation of the monitoring system; the testing of the system</a:t>
            </a:r>
            <a:endParaRPr kumimoji="0" lang="hu-H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509893" y="5743626"/>
            <a:ext cx="8291264" cy="936105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Planned outcomes and results:</a:t>
            </a:r>
            <a:endParaRPr kumimoji="0" lang="hu-HU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development (intellectual</a:t>
            </a:r>
            <a:r>
              <a:rPr kumimoji="0" lang="hu-HU" sz="19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property)</a:t>
            </a:r>
            <a:endParaRPr kumimoji="0" lang="hu-H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Handbook</a:t>
            </a:r>
            <a:endParaRPr kumimoji="0" lang="hu-H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overall identification of dropout factors</a:t>
            </a:r>
            <a:endParaRPr kumimoji="0" lang="hu-H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321992"/>
            <a:ext cx="7236639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SSSP 1. sub-project – Factors of dropout, cause and effect relationships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" y="1590659"/>
            <a:ext cx="7928187" cy="53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110325"/>
            <a:ext cx="7236639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SSSP 1. sub-project – Student dropout monitoring system: The structure of the system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84" y="1692615"/>
            <a:ext cx="6248449" cy="51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955361" y="321992"/>
            <a:ext cx="7236639" cy="111962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SSSP 1. sub-project – Student dropout monitoring system: Selected data</a:t>
            </a:r>
            <a:endParaRPr lang="hu-H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0773" y="1650847"/>
            <a:ext cx="1157224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Selected and identifiable data/information in the monitoring system (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https://hasit.duf.hu</a:t>
            </a:r>
            <a:r>
              <a:rPr lang="en-US" dirty="0"/>
              <a:t>) for each student: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Basic information (name and </a:t>
            </a:r>
            <a:r>
              <a:rPr lang="en-US" dirty="0" err="1"/>
              <a:t>Neptun</a:t>
            </a:r>
            <a:r>
              <a:rPr lang="en-US" dirty="0"/>
              <a:t> code of student, educational program, full time or part time, beginning of student status, minimum credit requirements, length of program, program template code)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Previous studies (e.g. high school certificate)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state, progress (active/passive status, number of active semesters, cumulative completed credits)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Performance by template (courses, credits)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Students` semester grades, semester performance (registered/completed courses, codes, course identifiers, professor`s name, number of credit registrations, registered/completed credits, final grade of the course, cumulative grade point average)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Inter-semester progress: missed classes by course, list and results of course </a:t>
            </a:r>
            <a:r>
              <a:rPr lang="en-US" dirty="0" err="1" smtClean="0"/>
              <a:t>requir</a:t>
            </a:r>
            <a:r>
              <a:rPr lang="hu-HU" dirty="0" smtClean="0"/>
              <a:t>e</a:t>
            </a:r>
            <a:r>
              <a:rPr lang="en-US" dirty="0" err="1" smtClean="0"/>
              <a:t>ments</a:t>
            </a:r>
            <a:r>
              <a:rPr lang="en-US" dirty="0" smtClean="0"/>
              <a:t> </a:t>
            </a:r>
            <a:r>
              <a:rPr lang="en-US" dirty="0"/>
              <a:t>(results of continuous evaluation)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Physical education credit completion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of internship (start and finish dates, length, date of certification, name of certifier)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Senior thesis information (serial number, address, date of registration, date of submission) and its completion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Language certificate information (language, level, type, completion of language certificate requirements)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∑ “Avatar” state (18 level: -9 – +9)</a:t>
            </a:r>
          </a:p>
        </p:txBody>
      </p:sp>
    </p:spTree>
    <p:extLst>
      <p:ext uri="{BB962C8B-B14F-4D97-AF65-F5344CB8AC3E}">
        <p14:creationId xmlns:p14="http://schemas.microsoft.com/office/powerpoint/2010/main" val="7112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686283" y="483460"/>
            <a:ext cx="418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SSSP</a:t>
            </a:r>
            <a:r>
              <a:rPr lang="hu-HU" sz="4800" b="1" baseline="30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OuD</a:t>
            </a:r>
            <a:r>
              <a:rPr lang="hu-HU" sz="4800" b="1" baseline="30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1.0</a:t>
            </a:r>
            <a:endParaRPr lang="hu-HU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724555"/>
            <a:ext cx="9451326" cy="49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60400" y="2141757"/>
            <a:ext cx="10962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New </a:t>
            </a:r>
            <a:r>
              <a:rPr lang="hu-HU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Generation</a:t>
            </a:r>
            <a:r>
              <a:rPr lang="hu-H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6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</a:t>
            </a:r>
            <a:r>
              <a:rPr lang="hu-H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 Success Support Program (SSSP</a:t>
            </a:r>
            <a:r>
              <a:rPr 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</a:t>
            </a:r>
            <a:endParaRPr lang="hu-HU" sz="6000" dirty="0">
              <a:ea typeface="Adobe Fan Heiti Std B" pitchFamily="34" charset="-12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686283" y="483460"/>
            <a:ext cx="418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SSSP</a:t>
            </a:r>
            <a:r>
              <a:rPr lang="hu-HU" sz="4800" b="1" baseline="30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UoD</a:t>
            </a:r>
            <a:r>
              <a:rPr lang="hu-HU" sz="4800" b="1" baseline="30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2.0</a:t>
            </a:r>
            <a:endParaRPr lang="hu-HU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61640" y="4348879"/>
            <a:ext cx="619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SSSP</a:t>
            </a:r>
            <a:r>
              <a:rPr lang="hu-HU" sz="8000" b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UoD</a:t>
            </a:r>
            <a:r>
              <a:rPr lang="hu-HU" sz="8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hu-H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2.0</a:t>
            </a:r>
            <a:endParaRPr lang="hu-HU" sz="8000" b="1" dirty="0">
              <a:solidFill>
                <a:schemeClr val="tx1">
                  <a:lumMod val="75000"/>
                  <a:lumOff val="2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4255906" y="5791421"/>
            <a:ext cx="6449183" cy="1066579"/>
            <a:chOff x="2981639" y="5605419"/>
            <a:chExt cx="6449183" cy="1066579"/>
          </a:xfrm>
        </p:grpSpPr>
        <p:pic>
          <p:nvPicPr>
            <p:cNvPr id="1026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>
              <a:off x="2981639" y="5605419"/>
              <a:ext cx="3533659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 flipH="1">
              <a:off x="6141720" y="5605419"/>
              <a:ext cx="3289102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5742817" y="5791421"/>
            <a:ext cx="6449183" cy="1066579"/>
            <a:chOff x="2981639" y="5605419"/>
            <a:chExt cx="6449183" cy="1066579"/>
          </a:xfrm>
        </p:grpSpPr>
        <p:pic>
          <p:nvPicPr>
            <p:cNvPr id="13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>
              <a:off x="2981639" y="5605419"/>
              <a:ext cx="3533659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 flipH="1">
              <a:off x="6141720" y="5605419"/>
              <a:ext cx="3289102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0" y="5791421"/>
            <a:ext cx="6449183" cy="1066579"/>
            <a:chOff x="2981639" y="5605419"/>
            <a:chExt cx="6449183" cy="1066579"/>
          </a:xfrm>
        </p:grpSpPr>
        <p:pic>
          <p:nvPicPr>
            <p:cNvPr id="10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>
              <a:off x="2981639" y="5605419"/>
              <a:ext cx="3533659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ibta-arabia.com/userfiles/Blog/7-Methods-that-you-can-use-for-Proof-of-Succe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2"/>
            <a:stretch/>
          </p:blipFill>
          <p:spPr bwMode="auto">
            <a:xfrm flipH="1">
              <a:off x="6141720" y="5605419"/>
              <a:ext cx="3289102" cy="106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6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518160" y="2651760"/>
          <a:ext cx="7752080" cy="395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églalap 7"/>
          <p:cNvSpPr/>
          <p:nvPr/>
        </p:nvSpPr>
        <p:spPr>
          <a:xfrm>
            <a:off x="284480" y="1652540"/>
            <a:ext cx="8249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system is based on the hierarchy of interconnected modules:</a:t>
            </a:r>
            <a:endParaRPr lang="hu-HU" sz="2800" dirty="0">
              <a:ea typeface="Adobe Fan Heiti Std B" pitchFamily="34" charset="-12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112010" y="425057"/>
            <a:ext cx="418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SSSP</a:t>
            </a:r>
            <a:r>
              <a:rPr lang="hu-HU" sz="4800" b="1" baseline="300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UoD</a:t>
            </a:r>
            <a:r>
              <a:rPr lang="hu-HU" sz="4800" b="1" baseline="30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hu-HU" sz="48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2.0</a:t>
            </a:r>
            <a:endParaRPr lang="hu-HU" sz="48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1141" y="292580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30145387"/>
              </p:ext>
            </p:extLst>
          </p:nvPr>
        </p:nvGraphicFramePr>
        <p:xfrm>
          <a:off x="-401986" y="1944130"/>
          <a:ext cx="7717186" cy="477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41" y="1647797"/>
            <a:ext cx="1705592" cy="69835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3475" y="1668597"/>
            <a:ext cx="1654792" cy="677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ím 1"/>
              <p:cNvSpPr txBox="1">
                <a:spLocks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noFill/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SSSP 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Project – 2</a:t>
                </a:r>
                <a:r>
                  <a:rPr kumimoji="0" lang="hu-HU" sz="2800" b="1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nd</a:t>
                </a:r>
                <a:r>
                  <a:rPr kumimoji="0" lang="hu-HU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:r>
                  <a:rPr kumimoji="0" lang="hu-HU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Phase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/2016/: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hu-H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kumimoji="0" lang="hu-HU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𝑺𝑺𝑺𝑷</m:t>
                        </m:r>
                      </m:e>
                      <m:sup>
                        <m:r>
                          <a:rPr kumimoji="0" lang="hu-HU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𝑼𝒐𝑫</m:t>
                        </m:r>
                      </m:sup>
                    </m:sSup>
                  </m:oMath>
                </a14:m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 – FSA National </a:t>
                </a:r>
                <a:r>
                  <a:rPr kumimoji="0" lang="hu-H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Pilot </a:t>
                </a:r>
                <a:r>
                  <a:rPr kumimoji="0" lang="hu-HU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j-ea"/>
                    <a:cs typeface="+mj-cs"/>
                  </a:rPr>
                  <a:t>project</a:t>
                </a:r>
                <a:endParaRPr kumimoji="0" lang="hu-HU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3" name="Cí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00" y="315002"/>
                <a:ext cx="6912800" cy="1220183"/>
              </a:xfrm>
              <a:prstGeom prst="rect">
                <a:avLst/>
              </a:prstGeom>
              <a:blipFill rotWithShape="0">
                <a:blip r:embed="rId9"/>
                <a:stretch>
                  <a:fillRect t="-7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5279200" y="440267"/>
            <a:ext cx="6912800" cy="1094918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STUDENT DROPOUT…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6173" y="1820180"/>
            <a:ext cx="11572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need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to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/ „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have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”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deal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with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WHAT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is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definition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can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be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considered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a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WHERE,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at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which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levels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/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degrees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,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fields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of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study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, etc.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can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be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detected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more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strongly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 (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Are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there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any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such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differences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WHAT ARE THE main CAUSES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of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  <a:endParaRPr lang="hu-HU" sz="3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WHAT KIND OF INSTITUTIONAL ANSWERS, SOLUTIONS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can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be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given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reduce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 (Best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practices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</a:t>
            </a:r>
            <a:endParaRPr lang="hu-HU" sz="2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6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994245" y="335818"/>
            <a:ext cx="7197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SSSP – </a:t>
            </a:r>
            <a:r>
              <a:rPr lang="hu-H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Results</a:t>
            </a:r>
            <a:endParaRPr lang="hu-H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26907" y="1667780"/>
            <a:ext cx="1157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succes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ful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operation of the Mentoring system – Mentor Oscar Special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Award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(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Hungarian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Coaching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Conference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Decrease of dropout (e.g. students who didn`t finish a course, by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20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%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on average, and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even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4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0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% in certain critical subjects)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Overview of curricula and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Faculty-level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participation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Inclusion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European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Committee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: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higher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education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„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best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practice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EMMI: 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FSA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support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Fan Heiti Std B" pitchFamily="34" charset="-128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699" y="4453467"/>
            <a:ext cx="2986658" cy="22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994245" y="335818"/>
            <a:ext cx="71977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SSSP - </a:t>
            </a:r>
            <a:r>
              <a:rPr lang="hu-HU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Results</a:t>
            </a:r>
            <a:r>
              <a:rPr lang="hu-H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Increasing </a:t>
            </a:r>
            <a:r>
              <a:rPr lang="hu-HU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Successful</a:t>
            </a:r>
            <a:r>
              <a:rPr lang="hu-H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Course</a:t>
            </a:r>
            <a:r>
              <a:rPr lang="hu-H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Completion</a:t>
            </a:r>
            <a:endParaRPr lang="hu-H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46956"/>
              </p:ext>
            </p:extLst>
          </p:nvPr>
        </p:nvGraphicFramePr>
        <p:xfrm>
          <a:off x="281518" y="1642851"/>
          <a:ext cx="10267949" cy="474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églalap 3"/>
          <p:cNvSpPr/>
          <p:nvPr/>
        </p:nvSpPr>
        <p:spPr>
          <a:xfrm>
            <a:off x="3603101" y="6048981"/>
            <a:ext cx="2067938" cy="363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900" dirty="0" err="1" smtClean="0">
                <a:solidFill>
                  <a:schemeClr val="tx1"/>
                </a:solidFill>
              </a:rPr>
              <a:t>Successful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course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completion</a:t>
            </a:r>
            <a:r>
              <a:rPr lang="hu-HU" sz="900" dirty="0" smtClean="0">
                <a:solidFill>
                  <a:schemeClr val="tx1"/>
                </a:solidFill>
              </a:rPr>
              <a:t> (</a:t>
            </a:r>
            <a:r>
              <a:rPr lang="hu-HU" sz="900" dirty="0" err="1" smtClean="0">
                <a:solidFill>
                  <a:schemeClr val="tx1"/>
                </a:solidFill>
              </a:rPr>
              <a:t>without</a:t>
            </a:r>
            <a:r>
              <a:rPr lang="hu-HU" sz="900" dirty="0" smtClean="0">
                <a:solidFill>
                  <a:schemeClr val="tx1"/>
                </a:solidFill>
              </a:rPr>
              <a:t> „</a:t>
            </a:r>
            <a:r>
              <a:rPr lang="hu-HU" sz="900" dirty="0" err="1" smtClean="0">
                <a:solidFill>
                  <a:schemeClr val="tx1"/>
                </a:solidFill>
              </a:rPr>
              <a:t>did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not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complete</a:t>
            </a:r>
            <a:r>
              <a:rPr lang="hu-HU" sz="900" dirty="0" smtClean="0">
                <a:solidFill>
                  <a:schemeClr val="tx1"/>
                </a:solidFill>
              </a:rPr>
              <a:t>” </a:t>
            </a:r>
            <a:r>
              <a:rPr lang="hu-HU" sz="900" dirty="0" err="1" smtClean="0">
                <a:solidFill>
                  <a:schemeClr val="tx1"/>
                </a:solidFill>
              </a:rPr>
              <a:t>the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course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rates</a:t>
            </a:r>
            <a:r>
              <a:rPr lang="hu-HU" sz="900" dirty="0" smtClean="0">
                <a:solidFill>
                  <a:schemeClr val="tx1"/>
                </a:solidFill>
              </a:rPr>
              <a:t>)</a:t>
            </a:r>
            <a:endParaRPr lang="hu-HU" sz="900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217347" y="6075231"/>
            <a:ext cx="1572638" cy="363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900" dirty="0" err="1" smtClean="0">
                <a:solidFill>
                  <a:schemeClr val="tx1"/>
                </a:solidFill>
              </a:rPr>
              <a:t>Successful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course</a:t>
            </a:r>
            <a:r>
              <a:rPr lang="hu-HU" sz="900" dirty="0" smtClean="0">
                <a:solidFill>
                  <a:schemeClr val="tx1"/>
                </a:solidFill>
              </a:rPr>
              <a:t> </a:t>
            </a:r>
            <a:r>
              <a:rPr lang="hu-HU" sz="900" dirty="0" err="1" smtClean="0">
                <a:solidFill>
                  <a:schemeClr val="tx1"/>
                </a:solidFill>
              </a:rPr>
              <a:t>completion</a:t>
            </a:r>
            <a:r>
              <a:rPr lang="hu-HU" sz="900" dirty="0" smtClean="0">
                <a:solidFill>
                  <a:schemeClr val="tx1"/>
                </a:solidFill>
              </a:rPr>
              <a:t> (overall </a:t>
            </a:r>
            <a:r>
              <a:rPr lang="hu-HU" sz="900" dirty="0" err="1" smtClean="0">
                <a:solidFill>
                  <a:schemeClr val="tx1"/>
                </a:solidFill>
              </a:rPr>
              <a:t>rates</a:t>
            </a:r>
            <a:r>
              <a:rPr lang="hu-HU" sz="900" dirty="0" smtClean="0">
                <a:solidFill>
                  <a:schemeClr val="tx1"/>
                </a:solidFill>
              </a:rPr>
              <a:t>)</a:t>
            </a:r>
            <a:endParaRPr lang="hu-H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972732" y="2903756"/>
            <a:ext cx="8017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Thank</a:t>
            </a:r>
            <a:r>
              <a:rPr lang="hu-H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You</a:t>
            </a:r>
            <a:r>
              <a:rPr lang="hu-H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for</a:t>
            </a:r>
            <a:r>
              <a:rPr lang="hu-H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Your</a:t>
            </a:r>
            <a:r>
              <a:rPr lang="hu-H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Kind</a:t>
            </a:r>
            <a:r>
              <a:rPr lang="hu-H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Attention</a:t>
            </a:r>
            <a:r>
              <a:rPr lang="hu-H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!</a:t>
            </a:r>
          </a:p>
          <a:p>
            <a:pPr algn="ctr"/>
            <a:endParaRPr lang="hu-HU" sz="44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141" y="292580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5279200" y="440267"/>
            <a:ext cx="6912800" cy="1094918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STUDENT DROPOUT…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86173" y="1820180"/>
            <a:ext cx="115722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need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to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/ „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have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”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deal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with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WHAT</a:t>
            </a:r>
            <a:r>
              <a:rPr lang="hu-HU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is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definition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can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be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considered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a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WHERE,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at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which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levels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/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degrees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,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fields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 of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study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, etc.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can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be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detected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more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strongly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 (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Are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there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any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such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differences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WHAT ARE THE main CAUSES 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of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</a:t>
            </a:r>
            <a:endParaRPr lang="hu-HU" sz="3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Fan Heiti Std B" pitchFamily="34" charset="-128"/>
              </a:rPr>
              <a:t>WHAT KIND OF INSTITUTIONAL ANSWERS, SOLUTIONS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can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be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given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to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reduce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? (Best </a:t>
            </a:r>
            <a:r>
              <a:rPr lang="hu-H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practices</a:t>
            </a:r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</a:t>
            </a:r>
            <a:endParaRPr lang="hu-HU" sz="22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8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5279200" y="196469"/>
            <a:ext cx="6912800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STUDENT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DROPOUT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…</a:t>
            </a:r>
          </a:p>
          <a:p>
            <a:pPr lvl="0">
              <a:defRPr/>
            </a:pPr>
            <a:r>
              <a:rPr kumimoji="0" lang="hu-H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WHY?</a:t>
            </a:r>
            <a:endParaRPr kumimoji="0" lang="hu-H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6173" y="1820180"/>
            <a:ext cx="115722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“At a macro-level, the performance of higher education may be characterized by the ratio of college graduates in comparison to the population, the rate of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 dropout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the average number of years it takes to earn a degree, and the return of investment in education.”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(Grade change in higher education—directives for performance oriented higher education, 2014)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“Considering the extraordinarily low rate of unemployment among college graduates (about 5% in 2011), one of the greatest efficiency and performance related losses of higher education concerns </a:t>
            </a: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 dropout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.”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(Restructuring in higher education: strategic directions, future measures_V2.5. [v12], 2013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55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86173" y="1653926"/>
            <a:ext cx="11572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 dropout is a more or less common phenomenon in higher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education</a:t>
            </a: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Research indicates that if a student overcomes initial difficulties during the first year, the chances of dropping out decrease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Academic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literature defines as dropout those who leave education without earning a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degree</a:t>
            </a: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number of students in higher education: admission, registration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completion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graduation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...</a:t>
            </a: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Differences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: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educational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levels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/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degrees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fields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study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modes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of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study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(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full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time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part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time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),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financial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ways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…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279200" y="230335"/>
            <a:ext cx="6912800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STUDENT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DROPOUT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…</a:t>
            </a:r>
          </a:p>
          <a:p>
            <a:pPr lvl="0">
              <a:defRPr/>
            </a:pPr>
            <a:r>
              <a:rPr kumimoji="0" lang="hu-H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WHAT? WHO? WHERE?</a:t>
            </a:r>
            <a:endParaRPr kumimoji="0" lang="hu-H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0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1667" y="1735513"/>
            <a:ext cx="116890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 dropout research (from the 1970s): risk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Main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causes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for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example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: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background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parential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support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income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highschool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performance,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preparatory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courses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friends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and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intercultural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relations);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institutional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financial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support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information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rules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regulations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attitude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personell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academic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teacher-student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relations,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counselling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learning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competencies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university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resources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sport,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library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social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friends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professional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culture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social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integration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environmental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continuous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parential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support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financial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resources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);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attitudes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intentions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psychological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r>
              <a:rPr lang="hu-H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(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e.g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effectiveness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of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self-development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self-confidence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motivation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stress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alienation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</a:t>
            </a:r>
            <a:r>
              <a:rPr lang="hu-H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persistance</a:t>
            </a: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).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279200" y="230335"/>
            <a:ext cx="6912800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STUDENT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DROPOUT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…</a:t>
            </a:r>
          </a:p>
          <a:p>
            <a:pPr lvl="0">
              <a:defRPr/>
            </a:pPr>
            <a:r>
              <a:rPr kumimoji="0" lang="hu-H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WHAT</a:t>
            </a:r>
            <a:r>
              <a:rPr kumimoji="0" lang="hu-HU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ARE THE CAUSES</a:t>
            </a:r>
            <a:r>
              <a:rPr kumimoji="0" lang="hu-H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?</a:t>
            </a:r>
            <a:endParaRPr kumimoji="0" lang="hu-H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0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48267" y="2433586"/>
            <a:ext cx="10092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 Success Support Program (SSSP) </a:t>
            </a:r>
            <a:endParaRPr lang="hu-HU" sz="4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at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</a:t>
            </a:r>
            <a:endParaRPr lang="hu-HU" sz="4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University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of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Dunaújváros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953000" y="152400"/>
            <a:ext cx="7239000" cy="1230385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STUDENT DROPOUT…</a:t>
            </a:r>
          </a:p>
          <a:p>
            <a:pPr lvl="0">
              <a:defRPr/>
            </a:pPr>
            <a:r>
              <a:rPr kumimoji="0" lang="hu-H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INSTITUTIONAL ANSWERS, BEST PRACTICES</a:t>
            </a:r>
            <a:endParaRPr kumimoji="0" lang="hu-H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99" y="4875402"/>
            <a:ext cx="2676653" cy="1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78164" y="1687354"/>
            <a:ext cx="11572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Structural, institutionalized monitoring of students in order to reduce dropout (starting 2012/13 academic year):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Student-centered education organizational measures (see Education organizational directives (2012))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ISO,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performance </a:t>
            </a:r>
            <a:r>
              <a:rPr lang="hu-H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evalutaion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: </a:t>
            </a:r>
            <a:r>
              <a:rPr lang="hu-H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talent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support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and </a:t>
            </a:r>
            <a:r>
              <a:rPr lang="hu-H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dropout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is a </a:t>
            </a:r>
            <a:r>
              <a:rPr lang="hu-HU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criteria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identification of critical subjects,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courses</a:t>
            </a:r>
            <a:endParaRPr lang="hu-HU" sz="3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Supervision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training (sensitize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professors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who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teach critical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courses)</a:t>
            </a:r>
            <a:endParaRPr lang="hu-HU" sz="3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establishment of a professional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mentoring system</a:t>
            </a:r>
            <a:endParaRPr lang="hu-HU" sz="30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Students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participate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project </a:t>
            </a: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from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very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3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beginning</a:t>
            </a:r>
            <a:r>
              <a:rPr lang="hu-H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.</a:t>
            </a:r>
            <a:endParaRPr lang="hu-HU" sz="3000" b="1" i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279200" y="154135"/>
            <a:ext cx="6912800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SSSP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program:</a:t>
            </a:r>
          </a:p>
          <a:p>
            <a:pPr lvl="0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Antecedents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at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UoD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6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4640" y="1743980"/>
            <a:ext cx="1157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foci of SSSP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:</a:t>
            </a:r>
            <a:endParaRPr lang="hu-HU" sz="36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Decrease student dropout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Establish a learning-centered 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The efficient operation of a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mentoring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system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the identification of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success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factors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Increase student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motivation</a:t>
            </a:r>
            <a:endParaRPr lang="hu-HU" sz="2800" dirty="0"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953000" y="154135"/>
            <a:ext cx="7239000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SSSP </a:t>
            </a: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 : </a:t>
            </a:r>
            <a:endParaRPr lang="hu-H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„New educational philosophy – successful student”</a:t>
            </a:r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3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48919" y="2603027"/>
            <a:ext cx="65317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Only five credit subjects (ECTS) (sample curriculum: 6 subjects X 5 credits/semester)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Reduction of the number of subjects (same content, different name)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Reduction of the number of timetable hours per semester: student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Optimization of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specializations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(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shared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</a:t>
            </a:r>
            <a:r>
              <a:rPr lang="hu-H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specializations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, minimum number of students to start it)</a:t>
            </a:r>
            <a:endParaRPr lang="hu-HU" sz="2400" dirty="0"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579533" y="154135"/>
            <a:ext cx="6612467" cy="122018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Our SSSP supporting systems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63" y="3670357"/>
            <a:ext cx="5211525" cy="296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248919" y="1793969"/>
            <a:ext cx="1020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Harmonized Curricula (Bologna)</a:t>
            </a:r>
          </a:p>
        </p:txBody>
      </p:sp>
      <p:sp>
        <p:nvSpPr>
          <p:cNvPr id="8" name="Téglalap 7"/>
          <p:cNvSpPr/>
          <p:nvPr/>
        </p:nvSpPr>
        <p:spPr>
          <a:xfrm>
            <a:off x="6861775" y="3792622"/>
            <a:ext cx="5140699" cy="500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tx1"/>
                </a:solidFill>
              </a:rPr>
              <a:t>Harmonised</a:t>
            </a:r>
            <a:r>
              <a:rPr lang="hu-HU" b="1" dirty="0" smtClean="0">
                <a:solidFill>
                  <a:schemeClr val="tx1"/>
                </a:solidFill>
              </a:rPr>
              <a:t> curriculum </a:t>
            </a:r>
          </a:p>
          <a:p>
            <a:pPr algn="ctr"/>
            <a:r>
              <a:rPr lang="hu-HU" sz="1700" b="1" dirty="0" smtClean="0">
                <a:solidFill>
                  <a:schemeClr val="tx1"/>
                </a:solidFill>
              </a:rPr>
              <a:t>(</a:t>
            </a:r>
            <a:r>
              <a:rPr lang="hu-HU" sz="1700" b="1" dirty="0" err="1" smtClean="0">
                <a:solidFill>
                  <a:schemeClr val="tx1"/>
                </a:solidFill>
              </a:rPr>
              <a:t>appearance</a:t>
            </a:r>
            <a:r>
              <a:rPr lang="hu-HU" sz="1700" b="1" dirty="0" smtClean="0">
                <a:solidFill>
                  <a:schemeClr val="tx1"/>
                </a:solidFill>
              </a:rPr>
              <a:t> of </a:t>
            </a:r>
            <a:r>
              <a:rPr lang="hu-HU" sz="1700" b="1" dirty="0" err="1" smtClean="0">
                <a:solidFill>
                  <a:schemeClr val="tx1"/>
                </a:solidFill>
              </a:rPr>
              <a:t>single</a:t>
            </a:r>
            <a:r>
              <a:rPr lang="hu-HU" sz="1700" b="1" dirty="0" smtClean="0">
                <a:solidFill>
                  <a:schemeClr val="tx1"/>
                </a:solidFill>
              </a:rPr>
              <a:t> </a:t>
            </a:r>
            <a:r>
              <a:rPr lang="hu-HU" sz="1700" b="1" dirty="0" err="1" smtClean="0">
                <a:solidFill>
                  <a:schemeClr val="tx1"/>
                </a:solidFill>
              </a:rPr>
              <a:t>courses</a:t>
            </a:r>
            <a:r>
              <a:rPr lang="hu-HU" sz="1700" b="1" dirty="0" smtClean="0">
                <a:solidFill>
                  <a:schemeClr val="tx1"/>
                </a:solidFill>
              </a:rPr>
              <a:t> </a:t>
            </a:r>
            <a:r>
              <a:rPr lang="hu-HU" sz="1700" b="1" dirty="0" err="1" smtClean="0">
                <a:solidFill>
                  <a:schemeClr val="tx1"/>
                </a:solidFill>
              </a:rPr>
              <a:t>in</a:t>
            </a:r>
            <a:r>
              <a:rPr lang="hu-HU" sz="1700" b="1" dirty="0" smtClean="0">
                <a:solidFill>
                  <a:schemeClr val="tx1"/>
                </a:solidFill>
              </a:rPr>
              <a:t> </a:t>
            </a:r>
            <a:r>
              <a:rPr lang="hu-HU" sz="1700" b="1" dirty="0" err="1" smtClean="0">
                <a:solidFill>
                  <a:schemeClr val="tx1"/>
                </a:solidFill>
              </a:rPr>
              <a:t>how</a:t>
            </a:r>
            <a:r>
              <a:rPr lang="hu-HU" sz="1700" b="1" dirty="0" smtClean="0">
                <a:solidFill>
                  <a:schemeClr val="tx1"/>
                </a:solidFill>
              </a:rPr>
              <a:t> </a:t>
            </a:r>
            <a:r>
              <a:rPr lang="hu-HU" sz="1700" b="1" dirty="0" err="1" smtClean="0">
                <a:solidFill>
                  <a:schemeClr val="tx1"/>
                </a:solidFill>
              </a:rPr>
              <a:t>many</a:t>
            </a:r>
            <a:r>
              <a:rPr lang="hu-HU" sz="1700" b="1" dirty="0" smtClean="0">
                <a:solidFill>
                  <a:schemeClr val="tx1"/>
                </a:solidFill>
              </a:rPr>
              <a:t> curriculum)</a:t>
            </a:r>
            <a:endParaRPr lang="hu-HU" sz="1700" b="1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0696597" y="4802498"/>
            <a:ext cx="1266802" cy="18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900" dirty="0" err="1" smtClean="0">
                <a:solidFill>
                  <a:schemeClr val="tx1"/>
                </a:solidFill>
              </a:rPr>
              <a:t>Number</a:t>
            </a:r>
            <a:r>
              <a:rPr lang="hu-HU" sz="900" dirty="0" smtClean="0">
                <a:solidFill>
                  <a:schemeClr val="tx1"/>
                </a:solidFill>
              </a:rPr>
              <a:t> of curriculum:</a:t>
            </a:r>
            <a:endParaRPr lang="hu-H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1619</Words>
  <Application>Microsoft Office PowerPoint</Application>
  <PresentationFormat>Szélesvásznú</PresentationFormat>
  <Paragraphs>201</Paragraphs>
  <Slides>23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Adobe Fan Heiti Std B</vt:lpstr>
      <vt:lpstr>Arial</vt:lpstr>
      <vt:lpstr>Calibri</vt:lpstr>
      <vt:lpstr>Calibri Light</vt:lpstr>
      <vt:lpstr>Cambria Math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Kohla Media</dc:creator>
  <cp:lastModifiedBy>Rajcsányi-Molnár Mónika Dr.</cp:lastModifiedBy>
  <cp:revision>97</cp:revision>
  <cp:lastPrinted>2016-02-02T15:44:57Z</cp:lastPrinted>
  <dcterms:created xsi:type="dcterms:W3CDTF">2015-11-26T14:54:52Z</dcterms:created>
  <dcterms:modified xsi:type="dcterms:W3CDTF">2016-02-25T14:39:59Z</dcterms:modified>
</cp:coreProperties>
</file>