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DF4F6E-3CD4-4A22-8EE6-68007CE5C394}" type="datetimeFigureOut">
              <a:rPr lang="hu-HU" smtClean="0"/>
              <a:t>2016.02.25.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8E66A-9E3B-4736-A81A-B334D3EC3CB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60763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6160EC6-3938-4B2E-988D-376FF72D1E95}" type="slidenum">
              <a:rPr lang="hu-HU" altLang="hu-HU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hu-HU" altLang="hu-HU">
              <a:solidFill>
                <a:prstClr val="black"/>
              </a:solidFill>
            </a:endParaRPr>
          </a:p>
        </p:txBody>
      </p:sp>
      <p:sp>
        <p:nvSpPr>
          <p:cNvPr id="9219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20" name="Jegyzetek hely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hu-HU" altLang="hu-HU" smtClean="0"/>
          </a:p>
        </p:txBody>
      </p:sp>
      <p:sp>
        <p:nvSpPr>
          <p:cNvPr id="9221" name="Dia számának hely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CC187B1C-396E-487D-B0AC-395862AD5355}" type="slidenum">
              <a:rPr lang="hu-HU" altLang="hu-HU">
                <a:solidFill>
                  <a:prstClr val="black"/>
                </a:solidFill>
                <a:latin typeface="Calibri" pitchFamily="34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hu-HU" altLang="hu-HU">
              <a:solidFill>
                <a:prstClr val="black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FF0C476-D824-4C9A-8744-746D5C4BA4F8}" type="slidenum">
              <a:rPr lang="hu-HU" altLang="hu-HU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2</a:t>
            </a:fld>
            <a:endParaRPr lang="hu-HU" altLang="hu-HU">
              <a:solidFill>
                <a:prstClr val="black"/>
              </a:solidFill>
            </a:endParaRPr>
          </a:p>
        </p:txBody>
      </p:sp>
      <p:sp>
        <p:nvSpPr>
          <p:cNvPr id="10243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4" name="Jegyzetek hely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hu-HU" altLang="hu-HU" smtClean="0"/>
              <a:t>This is the otline of my presentation.</a:t>
            </a:r>
          </a:p>
          <a:p>
            <a:pPr eaLnBrk="1" hangingPunct="1"/>
            <a:endParaRPr lang="hu-HU" altLang="hu-HU" smtClean="0"/>
          </a:p>
          <a:p>
            <a:pPr eaLnBrk="1" hangingPunct="1"/>
            <a:r>
              <a:rPr lang="hu-HU" altLang="hu-HU" smtClean="0"/>
              <a:t>First I am going to talk about</a:t>
            </a:r>
          </a:p>
          <a:p>
            <a:pPr eaLnBrk="1" hangingPunct="1"/>
            <a:endParaRPr lang="hu-HU" altLang="hu-HU" smtClean="0"/>
          </a:p>
          <a:p>
            <a:pPr eaLnBrk="1" hangingPunct="1"/>
            <a:r>
              <a:rPr lang="hu-HU" altLang="hu-HU" smtClean="0"/>
              <a:t>Secondly</a:t>
            </a:r>
          </a:p>
          <a:p>
            <a:pPr eaLnBrk="1" hangingPunct="1"/>
            <a:r>
              <a:rPr lang="hu-HU" altLang="hu-HU" smtClean="0"/>
              <a:t>Thirdly</a:t>
            </a:r>
          </a:p>
          <a:p>
            <a:pPr eaLnBrk="1" hangingPunct="1"/>
            <a:r>
              <a:rPr lang="hu-HU" altLang="hu-HU" smtClean="0"/>
              <a:t>Fousthly</a:t>
            </a:r>
          </a:p>
          <a:p>
            <a:pPr eaLnBrk="1" hangingPunct="1"/>
            <a:r>
              <a:rPr lang="hu-HU" altLang="hu-HU" smtClean="0"/>
              <a:t>And finaly</a:t>
            </a:r>
          </a:p>
        </p:txBody>
      </p:sp>
      <p:sp>
        <p:nvSpPr>
          <p:cNvPr id="10245" name="Dia számának hely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2DBFBB3E-9142-4C77-85E5-6A6488F5E5B3}" type="slidenum">
              <a:rPr lang="hu-HU" altLang="hu-HU">
                <a:solidFill>
                  <a:prstClr val="black"/>
                </a:solidFill>
                <a:latin typeface="Calibri" pitchFamily="34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hu-HU" altLang="hu-HU">
              <a:solidFill>
                <a:prstClr val="black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FF0C476-D824-4C9A-8744-746D5C4BA4F8}" type="slidenum">
              <a:rPr lang="hu-HU" altLang="hu-HU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3</a:t>
            </a:fld>
            <a:endParaRPr lang="hu-HU" altLang="hu-HU">
              <a:solidFill>
                <a:prstClr val="black"/>
              </a:solidFill>
            </a:endParaRPr>
          </a:p>
        </p:txBody>
      </p:sp>
      <p:sp>
        <p:nvSpPr>
          <p:cNvPr id="10243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4" name="Jegyzetek hely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hu-HU" altLang="hu-HU" smtClean="0"/>
              <a:t>This is the otline of my presentation.</a:t>
            </a:r>
          </a:p>
          <a:p>
            <a:pPr eaLnBrk="1" hangingPunct="1"/>
            <a:endParaRPr lang="hu-HU" altLang="hu-HU" smtClean="0"/>
          </a:p>
          <a:p>
            <a:pPr eaLnBrk="1" hangingPunct="1"/>
            <a:r>
              <a:rPr lang="hu-HU" altLang="hu-HU" smtClean="0"/>
              <a:t>First I am going to talk about</a:t>
            </a:r>
          </a:p>
          <a:p>
            <a:pPr eaLnBrk="1" hangingPunct="1"/>
            <a:endParaRPr lang="hu-HU" altLang="hu-HU" smtClean="0"/>
          </a:p>
          <a:p>
            <a:pPr eaLnBrk="1" hangingPunct="1"/>
            <a:r>
              <a:rPr lang="hu-HU" altLang="hu-HU" smtClean="0"/>
              <a:t>Secondly</a:t>
            </a:r>
          </a:p>
          <a:p>
            <a:pPr eaLnBrk="1" hangingPunct="1"/>
            <a:r>
              <a:rPr lang="hu-HU" altLang="hu-HU" smtClean="0"/>
              <a:t>Thirdly</a:t>
            </a:r>
          </a:p>
          <a:p>
            <a:pPr eaLnBrk="1" hangingPunct="1"/>
            <a:r>
              <a:rPr lang="hu-HU" altLang="hu-HU" smtClean="0"/>
              <a:t>Fousthly</a:t>
            </a:r>
          </a:p>
          <a:p>
            <a:pPr eaLnBrk="1" hangingPunct="1"/>
            <a:r>
              <a:rPr lang="hu-HU" altLang="hu-HU" smtClean="0"/>
              <a:t>And finaly</a:t>
            </a:r>
          </a:p>
        </p:txBody>
      </p:sp>
      <p:sp>
        <p:nvSpPr>
          <p:cNvPr id="10245" name="Dia számának hely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2DBFBB3E-9142-4C77-85E5-6A6488F5E5B3}" type="slidenum">
              <a:rPr lang="hu-HU" altLang="hu-HU">
                <a:solidFill>
                  <a:prstClr val="black"/>
                </a:solidFill>
                <a:latin typeface="Calibri" pitchFamily="34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hu-HU" altLang="hu-HU">
              <a:solidFill>
                <a:prstClr val="black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FF0C476-D824-4C9A-8744-746D5C4BA4F8}" type="slidenum">
              <a:rPr lang="hu-HU" altLang="hu-HU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4</a:t>
            </a:fld>
            <a:endParaRPr lang="hu-HU" altLang="hu-HU">
              <a:solidFill>
                <a:prstClr val="black"/>
              </a:solidFill>
            </a:endParaRPr>
          </a:p>
        </p:txBody>
      </p:sp>
      <p:sp>
        <p:nvSpPr>
          <p:cNvPr id="10243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4" name="Jegyzetek hely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hu-HU" altLang="hu-HU" smtClean="0"/>
              <a:t>This is the otline of my presentation.</a:t>
            </a:r>
          </a:p>
          <a:p>
            <a:pPr eaLnBrk="1" hangingPunct="1"/>
            <a:endParaRPr lang="hu-HU" altLang="hu-HU" smtClean="0"/>
          </a:p>
          <a:p>
            <a:pPr eaLnBrk="1" hangingPunct="1"/>
            <a:r>
              <a:rPr lang="hu-HU" altLang="hu-HU" smtClean="0"/>
              <a:t>First I am going to talk about</a:t>
            </a:r>
          </a:p>
          <a:p>
            <a:pPr eaLnBrk="1" hangingPunct="1"/>
            <a:endParaRPr lang="hu-HU" altLang="hu-HU" smtClean="0"/>
          </a:p>
          <a:p>
            <a:pPr eaLnBrk="1" hangingPunct="1"/>
            <a:r>
              <a:rPr lang="hu-HU" altLang="hu-HU" smtClean="0"/>
              <a:t>Secondly</a:t>
            </a:r>
          </a:p>
          <a:p>
            <a:pPr eaLnBrk="1" hangingPunct="1"/>
            <a:r>
              <a:rPr lang="hu-HU" altLang="hu-HU" smtClean="0"/>
              <a:t>Thirdly</a:t>
            </a:r>
          </a:p>
          <a:p>
            <a:pPr eaLnBrk="1" hangingPunct="1"/>
            <a:r>
              <a:rPr lang="hu-HU" altLang="hu-HU" smtClean="0"/>
              <a:t>Fousthly</a:t>
            </a:r>
          </a:p>
          <a:p>
            <a:pPr eaLnBrk="1" hangingPunct="1"/>
            <a:r>
              <a:rPr lang="hu-HU" altLang="hu-HU" smtClean="0"/>
              <a:t>And finaly</a:t>
            </a:r>
          </a:p>
        </p:txBody>
      </p:sp>
      <p:sp>
        <p:nvSpPr>
          <p:cNvPr id="10245" name="Dia számának hely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2DBFBB3E-9142-4C77-85E5-6A6488F5E5B3}" type="slidenum">
              <a:rPr lang="hu-HU" altLang="hu-HU">
                <a:solidFill>
                  <a:prstClr val="black"/>
                </a:solidFill>
                <a:latin typeface="Calibri" pitchFamily="34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hu-HU" altLang="hu-HU">
              <a:solidFill>
                <a:prstClr val="black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FF0C476-D824-4C9A-8744-746D5C4BA4F8}" type="slidenum">
              <a:rPr lang="hu-HU" altLang="hu-HU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5</a:t>
            </a:fld>
            <a:endParaRPr lang="hu-HU" altLang="hu-HU">
              <a:solidFill>
                <a:prstClr val="black"/>
              </a:solidFill>
            </a:endParaRPr>
          </a:p>
        </p:txBody>
      </p:sp>
      <p:sp>
        <p:nvSpPr>
          <p:cNvPr id="10243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4" name="Jegyzetek hely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hu-HU" altLang="hu-HU" dirty="0" err="1" smtClean="0"/>
              <a:t>This</a:t>
            </a:r>
            <a:r>
              <a:rPr lang="hu-HU" altLang="hu-HU" dirty="0" smtClean="0"/>
              <a:t> is </a:t>
            </a:r>
            <a:r>
              <a:rPr lang="hu-HU" altLang="hu-HU" dirty="0" err="1" smtClean="0"/>
              <a:t>the</a:t>
            </a:r>
            <a:r>
              <a:rPr lang="hu-HU" altLang="hu-HU" dirty="0" smtClean="0"/>
              <a:t> </a:t>
            </a:r>
            <a:r>
              <a:rPr lang="hu-HU" altLang="hu-HU" dirty="0" err="1" smtClean="0"/>
              <a:t>otline</a:t>
            </a:r>
            <a:r>
              <a:rPr lang="hu-HU" altLang="hu-HU" dirty="0" smtClean="0"/>
              <a:t> of </a:t>
            </a:r>
            <a:r>
              <a:rPr lang="hu-HU" altLang="hu-HU" dirty="0" err="1" smtClean="0"/>
              <a:t>my</a:t>
            </a:r>
            <a:r>
              <a:rPr lang="hu-HU" altLang="hu-HU" dirty="0" smtClean="0"/>
              <a:t> </a:t>
            </a:r>
            <a:r>
              <a:rPr lang="hu-HU" altLang="hu-HU" dirty="0" err="1" smtClean="0"/>
              <a:t>presentation.t</a:t>
            </a:r>
            <a:endParaRPr lang="hu-HU" altLang="hu-HU" dirty="0" smtClean="0"/>
          </a:p>
          <a:p>
            <a:pPr eaLnBrk="1" hangingPunct="1"/>
            <a:endParaRPr lang="hu-HU" altLang="hu-HU" dirty="0" smtClean="0"/>
          </a:p>
          <a:p>
            <a:pPr eaLnBrk="1" hangingPunct="1"/>
            <a:r>
              <a:rPr lang="hu-HU" altLang="hu-HU" dirty="0" err="1" smtClean="0"/>
              <a:t>First</a:t>
            </a:r>
            <a:r>
              <a:rPr lang="hu-HU" altLang="hu-HU" dirty="0" smtClean="0"/>
              <a:t> I am </a:t>
            </a:r>
            <a:r>
              <a:rPr lang="hu-HU" altLang="hu-HU" dirty="0" err="1" smtClean="0"/>
              <a:t>going</a:t>
            </a:r>
            <a:r>
              <a:rPr lang="hu-HU" altLang="hu-HU" dirty="0" smtClean="0"/>
              <a:t> </a:t>
            </a:r>
            <a:r>
              <a:rPr lang="hu-HU" altLang="hu-HU" dirty="0" err="1" smtClean="0"/>
              <a:t>to</a:t>
            </a:r>
            <a:r>
              <a:rPr lang="hu-HU" altLang="hu-HU" dirty="0" smtClean="0"/>
              <a:t> </a:t>
            </a:r>
            <a:r>
              <a:rPr lang="hu-HU" altLang="hu-HU" dirty="0" err="1" smtClean="0"/>
              <a:t>talk</a:t>
            </a:r>
            <a:r>
              <a:rPr lang="hu-HU" altLang="hu-HU" dirty="0" smtClean="0"/>
              <a:t> </a:t>
            </a:r>
            <a:r>
              <a:rPr lang="hu-HU" altLang="hu-HU" dirty="0" err="1" smtClean="0"/>
              <a:t>about</a:t>
            </a:r>
            <a:endParaRPr lang="hu-HU" altLang="hu-HU" dirty="0" smtClean="0"/>
          </a:p>
          <a:p>
            <a:pPr eaLnBrk="1" hangingPunct="1"/>
            <a:endParaRPr lang="hu-HU" altLang="hu-HU" dirty="0" smtClean="0"/>
          </a:p>
          <a:p>
            <a:pPr eaLnBrk="1" hangingPunct="1"/>
            <a:r>
              <a:rPr lang="hu-HU" altLang="hu-HU" dirty="0" err="1" smtClean="0"/>
              <a:t>Secondly</a:t>
            </a:r>
            <a:endParaRPr lang="hu-HU" altLang="hu-HU" dirty="0" smtClean="0"/>
          </a:p>
          <a:p>
            <a:pPr eaLnBrk="1" hangingPunct="1"/>
            <a:r>
              <a:rPr lang="hu-HU" altLang="hu-HU" dirty="0" err="1" smtClean="0"/>
              <a:t>Thirdly</a:t>
            </a:r>
            <a:endParaRPr lang="hu-HU" altLang="hu-HU" dirty="0" smtClean="0"/>
          </a:p>
          <a:p>
            <a:pPr eaLnBrk="1" hangingPunct="1"/>
            <a:r>
              <a:rPr lang="hu-HU" altLang="hu-HU" dirty="0" err="1" smtClean="0"/>
              <a:t>Fousthly</a:t>
            </a:r>
            <a:endParaRPr lang="hu-HU" altLang="hu-HU" dirty="0" smtClean="0"/>
          </a:p>
          <a:p>
            <a:pPr eaLnBrk="1" hangingPunct="1"/>
            <a:r>
              <a:rPr lang="hu-HU" altLang="hu-HU" dirty="0" smtClean="0"/>
              <a:t>And </a:t>
            </a:r>
            <a:r>
              <a:rPr lang="hu-HU" altLang="hu-HU" dirty="0" err="1" smtClean="0"/>
              <a:t>finaly</a:t>
            </a:r>
            <a:endParaRPr lang="hu-HU" altLang="hu-HU" dirty="0" smtClean="0"/>
          </a:p>
        </p:txBody>
      </p:sp>
      <p:sp>
        <p:nvSpPr>
          <p:cNvPr id="10245" name="Dia számának hely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2DBFBB3E-9142-4C77-85E5-6A6488F5E5B3}" type="slidenum">
              <a:rPr lang="hu-HU" altLang="hu-HU">
                <a:solidFill>
                  <a:prstClr val="black"/>
                </a:solidFill>
                <a:latin typeface="Calibri" pitchFamily="34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hu-HU" altLang="hu-HU">
              <a:solidFill>
                <a:prstClr val="black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FF0C476-D824-4C9A-8744-746D5C4BA4F8}" type="slidenum">
              <a:rPr lang="hu-HU" altLang="hu-HU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6</a:t>
            </a:fld>
            <a:endParaRPr lang="hu-HU" altLang="hu-HU">
              <a:solidFill>
                <a:prstClr val="black"/>
              </a:solidFill>
            </a:endParaRPr>
          </a:p>
        </p:txBody>
      </p:sp>
      <p:sp>
        <p:nvSpPr>
          <p:cNvPr id="10243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4" name="Jegyzetek hely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hu-HU" altLang="hu-HU" smtClean="0"/>
              <a:t>This is the otline of my presentation.</a:t>
            </a:r>
          </a:p>
          <a:p>
            <a:pPr eaLnBrk="1" hangingPunct="1"/>
            <a:endParaRPr lang="hu-HU" altLang="hu-HU" smtClean="0"/>
          </a:p>
          <a:p>
            <a:pPr eaLnBrk="1" hangingPunct="1"/>
            <a:r>
              <a:rPr lang="hu-HU" altLang="hu-HU" smtClean="0"/>
              <a:t>First I am going to talk about</a:t>
            </a:r>
          </a:p>
          <a:p>
            <a:pPr eaLnBrk="1" hangingPunct="1"/>
            <a:endParaRPr lang="hu-HU" altLang="hu-HU" smtClean="0"/>
          </a:p>
          <a:p>
            <a:pPr eaLnBrk="1" hangingPunct="1"/>
            <a:r>
              <a:rPr lang="hu-HU" altLang="hu-HU" smtClean="0"/>
              <a:t>Secondly</a:t>
            </a:r>
          </a:p>
          <a:p>
            <a:pPr eaLnBrk="1" hangingPunct="1"/>
            <a:r>
              <a:rPr lang="hu-HU" altLang="hu-HU" smtClean="0"/>
              <a:t>Thirdly</a:t>
            </a:r>
          </a:p>
          <a:p>
            <a:pPr eaLnBrk="1" hangingPunct="1"/>
            <a:r>
              <a:rPr lang="hu-HU" altLang="hu-HU" smtClean="0"/>
              <a:t>Fousthly</a:t>
            </a:r>
          </a:p>
          <a:p>
            <a:pPr eaLnBrk="1" hangingPunct="1"/>
            <a:r>
              <a:rPr lang="hu-HU" altLang="hu-HU" smtClean="0"/>
              <a:t>And finaly</a:t>
            </a:r>
          </a:p>
        </p:txBody>
      </p:sp>
      <p:sp>
        <p:nvSpPr>
          <p:cNvPr id="10245" name="Dia számának hely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2DBFBB3E-9142-4C77-85E5-6A6488F5E5B3}" type="slidenum">
              <a:rPr lang="hu-HU" altLang="hu-HU">
                <a:solidFill>
                  <a:prstClr val="black"/>
                </a:solidFill>
                <a:latin typeface="Calibri" pitchFamily="34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hu-HU" altLang="hu-HU">
              <a:solidFill>
                <a:prstClr val="black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FF0C476-D824-4C9A-8744-746D5C4BA4F8}" type="slidenum">
              <a:rPr lang="hu-HU" altLang="hu-HU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7</a:t>
            </a:fld>
            <a:endParaRPr lang="hu-HU" altLang="hu-HU">
              <a:solidFill>
                <a:prstClr val="black"/>
              </a:solidFill>
            </a:endParaRPr>
          </a:p>
        </p:txBody>
      </p:sp>
      <p:sp>
        <p:nvSpPr>
          <p:cNvPr id="10243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4" name="Jegyzetek hely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hu-HU" altLang="hu-HU" smtClean="0"/>
              <a:t>This is the otline of my presentation.</a:t>
            </a:r>
          </a:p>
          <a:p>
            <a:pPr eaLnBrk="1" hangingPunct="1"/>
            <a:endParaRPr lang="hu-HU" altLang="hu-HU" smtClean="0"/>
          </a:p>
          <a:p>
            <a:pPr eaLnBrk="1" hangingPunct="1"/>
            <a:r>
              <a:rPr lang="hu-HU" altLang="hu-HU" smtClean="0"/>
              <a:t>First I am going to talk about</a:t>
            </a:r>
          </a:p>
          <a:p>
            <a:pPr eaLnBrk="1" hangingPunct="1"/>
            <a:endParaRPr lang="hu-HU" altLang="hu-HU" smtClean="0"/>
          </a:p>
          <a:p>
            <a:pPr eaLnBrk="1" hangingPunct="1"/>
            <a:r>
              <a:rPr lang="hu-HU" altLang="hu-HU" smtClean="0"/>
              <a:t>Secondly</a:t>
            </a:r>
          </a:p>
          <a:p>
            <a:pPr eaLnBrk="1" hangingPunct="1"/>
            <a:r>
              <a:rPr lang="hu-HU" altLang="hu-HU" smtClean="0"/>
              <a:t>Thirdly</a:t>
            </a:r>
          </a:p>
          <a:p>
            <a:pPr eaLnBrk="1" hangingPunct="1"/>
            <a:r>
              <a:rPr lang="hu-HU" altLang="hu-HU" smtClean="0"/>
              <a:t>Fousthly</a:t>
            </a:r>
          </a:p>
          <a:p>
            <a:pPr eaLnBrk="1" hangingPunct="1"/>
            <a:r>
              <a:rPr lang="hu-HU" altLang="hu-HU" smtClean="0"/>
              <a:t>And finaly</a:t>
            </a:r>
          </a:p>
        </p:txBody>
      </p:sp>
      <p:sp>
        <p:nvSpPr>
          <p:cNvPr id="10245" name="Dia számának hely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2DBFBB3E-9142-4C77-85E5-6A6488F5E5B3}" type="slidenum">
              <a:rPr lang="hu-HU" altLang="hu-HU">
                <a:solidFill>
                  <a:prstClr val="black"/>
                </a:solidFill>
                <a:latin typeface="Calibri" pitchFamily="34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hu-HU" altLang="hu-HU">
              <a:solidFill>
                <a:prstClr val="black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FF0C476-D824-4C9A-8744-746D5C4BA4F8}" type="slidenum">
              <a:rPr lang="hu-HU" altLang="hu-HU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8</a:t>
            </a:fld>
            <a:endParaRPr lang="hu-HU" altLang="hu-HU">
              <a:solidFill>
                <a:prstClr val="black"/>
              </a:solidFill>
            </a:endParaRPr>
          </a:p>
        </p:txBody>
      </p:sp>
      <p:sp>
        <p:nvSpPr>
          <p:cNvPr id="10243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4" name="Jegyzetek hely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hu-HU" altLang="hu-HU" smtClean="0"/>
              <a:t>This is the otline of my presentation.</a:t>
            </a:r>
          </a:p>
          <a:p>
            <a:pPr eaLnBrk="1" hangingPunct="1"/>
            <a:endParaRPr lang="hu-HU" altLang="hu-HU" smtClean="0"/>
          </a:p>
          <a:p>
            <a:pPr eaLnBrk="1" hangingPunct="1"/>
            <a:r>
              <a:rPr lang="hu-HU" altLang="hu-HU" smtClean="0"/>
              <a:t>First I am going to talk about</a:t>
            </a:r>
          </a:p>
          <a:p>
            <a:pPr eaLnBrk="1" hangingPunct="1"/>
            <a:endParaRPr lang="hu-HU" altLang="hu-HU" smtClean="0"/>
          </a:p>
          <a:p>
            <a:pPr eaLnBrk="1" hangingPunct="1"/>
            <a:r>
              <a:rPr lang="hu-HU" altLang="hu-HU" smtClean="0"/>
              <a:t>Secondly</a:t>
            </a:r>
          </a:p>
          <a:p>
            <a:pPr eaLnBrk="1" hangingPunct="1"/>
            <a:r>
              <a:rPr lang="hu-HU" altLang="hu-HU" smtClean="0"/>
              <a:t>Thirdly</a:t>
            </a:r>
          </a:p>
          <a:p>
            <a:pPr eaLnBrk="1" hangingPunct="1"/>
            <a:r>
              <a:rPr lang="hu-HU" altLang="hu-HU" smtClean="0"/>
              <a:t>Fousthly</a:t>
            </a:r>
          </a:p>
          <a:p>
            <a:pPr eaLnBrk="1" hangingPunct="1"/>
            <a:r>
              <a:rPr lang="hu-HU" altLang="hu-HU" smtClean="0"/>
              <a:t>And finaly</a:t>
            </a:r>
          </a:p>
        </p:txBody>
      </p:sp>
      <p:sp>
        <p:nvSpPr>
          <p:cNvPr id="10245" name="Dia számának hely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2DBFBB3E-9142-4C77-85E5-6A6488F5E5B3}" type="slidenum">
              <a:rPr lang="hu-HU" altLang="hu-HU">
                <a:solidFill>
                  <a:prstClr val="black"/>
                </a:solidFill>
                <a:latin typeface="Calibri" pitchFamily="34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hu-HU" altLang="hu-HU">
              <a:solidFill>
                <a:prstClr val="black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5FA64-08F3-4DE7-9154-48127A7DAB6E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576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829C3-07D2-4B14-B757-47706042139C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331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19E3D-4D41-4814-8BBD-1D18B14524CC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271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9161F-3571-433B-AB2C-1963B9CB4E38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806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EED6A-CD2C-4CC4-AA40-F74F05D90866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324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9784CC-BA45-439F-BA80-090B5A0A67C4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557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59BA5F-ABD1-4898-9900-2236959C51DA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297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9C460B-AB56-4821-ADF4-80ECEE1A7B4D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989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5B0A6-225F-4993-9930-1D1C61134F74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336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36EBC-D26F-444E-990F-DDFC780FC976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397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CB54C-2CD2-4454-93E2-7D87281D0C5F}" type="slidenum">
              <a:rPr lang="hu-HU" altLang="hu-H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293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C3A6F49-20BD-45C0-B4F5-952DBD9834EE}" type="slidenum">
              <a:rPr lang="hu-HU" altLang="hu-H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hu-HU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416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ualisdiploma.hu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dualisdiploma.hu/" TargetMode="External"/><Relationship Id="rId4" Type="http://schemas.openxmlformats.org/officeDocument/2006/relationships/hyperlink" Target="http://www.gamf.kefo.h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ím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r>
              <a:rPr lang="hu-HU" altLang="hu-HU" smtClean="0"/>
              <a:t> </a:t>
            </a:r>
          </a:p>
        </p:txBody>
      </p:sp>
      <p:sp>
        <p:nvSpPr>
          <p:cNvPr id="2051" name="Alcím 2"/>
          <p:cNvSpPr>
            <a:spLocks noGrp="1"/>
          </p:cNvSpPr>
          <p:nvPr>
            <p:ph type="subTitle" idx="4294967295"/>
          </p:nvPr>
        </p:nvSpPr>
        <p:spPr>
          <a:xfrm>
            <a:off x="3492500" y="1341438"/>
            <a:ext cx="4967288" cy="223202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hu-HU" altLang="hu-HU" b="1" smtClean="0">
                <a:solidFill>
                  <a:schemeClr val="bg1"/>
                </a:solidFill>
              </a:rPr>
              <a:t>ELŐADÁS CÍME</a:t>
            </a:r>
          </a:p>
        </p:txBody>
      </p:sp>
      <p:pic>
        <p:nvPicPr>
          <p:cNvPr id="2052" name="Kép 5" descr="foiskolai_gamf_alap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606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Szövegdoboz 7"/>
          <p:cNvSpPr txBox="1">
            <a:spLocks noChangeArrowheads="1"/>
          </p:cNvSpPr>
          <p:nvPr/>
        </p:nvSpPr>
        <p:spPr bwMode="auto">
          <a:xfrm>
            <a:off x="395288" y="981075"/>
            <a:ext cx="5689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hu-HU" altLang="hu-HU" b="1" dirty="0" err="1" smtClean="0">
                <a:solidFill>
                  <a:srgbClr val="FFFFFF"/>
                </a:solidFill>
                <a:latin typeface="Century Gothic" pitchFamily="34" charset="0"/>
              </a:rPr>
              <a:t>Dual</a:t>
            </a:r>
            <a:r>
              <a:rPr lang="hu-HU" altLang="hu-HU" b="1" dirty="0" smtClean="0">
                <a:solidFill>
                  <a:srgbClr val="FFFFFF"/>
                </a:solidFill>
                <a:latin typeface="Century Gothic" pitchFamily="34" charset="0"/>
              </a:rPr>
              <a:t> </a:t>
            </a:r>
            <a:r>
              <a:rPr lang="hu-HU" altLang="hu-HU" b="1" dirty="0" err="1" smtClean="0">
                <a:solidFill>
                  <a:srgbClr val="FFFFFF"/>
                </a:solidFill>
                <a:latin typeface="Century Gothic" pitchFamily="34" charset="0"/>
              </a:rPr>
              <a:t>training</a:t>
            </a:r>
            <a:r>
              <a:rPr lang="hu-HU" altLang="hu-HU" b="1" dirty="0" smtClean="0">
                <a:solidFill>
                  <a:srgbClr val="FFFFFF"/>
                </a:solidFill>
                <a:latin typeface="Century Gothic" pitchFamily="34" charset="0"/>
              </a:rPr>
              <a:t> </a:t>
            </a:r>
            <a:r>
              <a:rPr lang="hu-HU" altLang="hu-HU" b="1" dirty="0" err="1" smtClean="0">
                <a:solidFill>
                  <a:srgbClr val="FFFFFF"/>
                </a:solidFill>
                <a:latin typeface="Century Gothic" pitchFamily="34" charset="0"/>
              </a:rPr>
              <a:t>based</a:t>
            </a:r>
            <a:r>
              <a:rPr lang="hu-HU" altLang="hu-HU" b="1" dirty="0" smtClean="0">
                <a:solidFill>
                  <a:srgbClr val="FFFFFF"/>
                </a:solidFill>
                <a:latin typeface="Century Gothic" pitchFamily="34" charset="0"/>
              </a:rPr>
              <a:t> </a:t>
            </a:r>
            <a:r>
              <a:rPr lang="hu-HU" altLang="hu-HU" b="1" dirty="0" err="1" smtClean="0">
                <a:solidFill>
                  <a:srgbClr val="FFFFFF"/>
                </a:solidFill>
                <a:latin typeface="Century Gothic" pitchFamily="34" charset="0"/>
              </a:rPr>
              <a:t>on</a:t>
            </a:r>
            <a:r>
              <a:rPr lang="hu-HU" altLang="hu-HU" b="1" dirty="0" smtClean="0">
                <a:solidFill>
                  <a:srgbClr val="FFFFFF"/>
                </a:solidFill>
                <a:latin typeface="Century Gothic" pitchFamily="34" charset="0"/>
              </a:rPr>
              <a:t>  </a:t>
            </a:r>
            <a:r>
              <a:rPr lang="hu-HU" altLang="hu-HU" b="1" dirty="0" err="1" smtClean="0">
                <a:solidFill>
                  <a:srgbClr val="FFFFFF"/>
                </a:solidFill>
                <a:latin typeface="Century Gothic" pitchFamily="34" charset="0"/>
              </a:rPr>
              <a:t>experience</a:t>
            </a:r>
            <a:r>
              <a:rPr lang="hu-HU" altLang="hu-HU" b="1" dirty="0" smtClean="0">
                <a:solidFill>
                  <a:srgbClr val="FFFFFF"/>
                </a:solidFill>
                <a:latin typeface="Century Gothic" pitchFamily="34" charset="0"/>
              </a:rPr>
              <a:t> of Kecskemét College</a:t>
            </a:r>
            <a:endParaRPr lang="hu-HU" altLang="hu-HU" b="1" dirty="0">
              <a:solidFill>
                <a:srgbClr val="FFFFFF"/>
              </a:solidFill>
              <a:latin typeface="Century Gothic" pitchFamily="34" charset="0"/>
            </a:endParaRPr>
          </a:p>
        </p:txBody>
      </p:sp>
      <p:sp>
        <p:nvSpPr>
          <p:cNvPr id="2054" name="Szövegdoboz 8"/>
          <p:cNvSpPr txBox="1">
            <a:spLocks noChangeArrowheads="1"/>
          </p:cNvSpPr>
          <p:nvPr/>
        </p:nvSpPr>
        <p:spPr bwMode="auto">
          <a:xfrm>
            <a:off x="2843213" y="3500438"/>
            <a:ext cx="6121400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hu-HU" altLang="hu-HU" sz="2800" dirty="0" smtClean="0">
                <a:solidFill>
                  <a:srgbClr val="000000"/>
                </a:solidFill>
                <a:latin typeface="Century Gothic" pitchFamily="34" charset="0"/>
              </a:rPr>
              <a:t>Zsuzsanna Kovács</a:t>
            </a:r>
            <a:endParaRPr lang="hu-HU" altLang="hu-HU" sz="2800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hu-HU" altLang="hu-HU" sz="2800" dirty="0" err="1" smtClean="0">
                <a:solidFill>
                  <a:srgbClr val="000000"/>
                </a:solidFill>
                <a:latin typeface="Century Gothic" pitchFamily="34" charset="0"/>
              </a:rPr>
              <a:t>Dual</a:t>
            </a:r>
            <a:r>
              <a:rPr lang="hu-HU" altLang="hu-HU" sz="2800" dirty="0" smtClean="0">
                <a:solidFill>
                  <a:srgbClr val="000000"/>
                </a:solidFill>
                <a:latin typeface="Century Gothic" pitchFamily="34" charset="0"/>
              </a:rPr>
              <a:t> </a:t>
            </a:r>
            <a:r>
              <a:rPr lang="hu-HU" altLang="hu-HU" sz="2800" dirty="0" err="1" smtClean="0">
                <a:solidFill>
                  <a:srgbClr val="000000"/>
                </a:solidFill>
                <a:latin typeface="Century Gothic" pitchFamily="34" charset="0"/>
              </a:rPr>
              <a:t>Training</a:t>
            </a:r>
            <a:r>
              <a:rPr lang="hu-HU" altLang="hu-HU" sz="2800" dirty="0" smtClean="0">
                <a:solidFill>
                  <a:srgbClr val="000000"/>
                </a:solidFill>
                <a:latin typeface="Century Gothic" pitchFamily="34" charset="0"/>
              </a:rPr>
              <a:t> and </a:t>
            </a:r>
            <a:r>
              <a:rPr lang="hu-HU" altLang="hu-HU" sz="2800" dirty="0" err="1">
                <a:solidFill>
                  <a:srgbClr val="000000"/>
                </a:solidFill>
                <a:latin typeface="Century Gothic" pitchFamily="34" charset="0"/>
              </a:rPr>
              <a:t>M</a:t>
            </a:r>
            <a:r>
              <a:rPr lang="hu-HU" altLang="hu-HU" sz="2800" dirty="0" err="1" smtClean="0">
                <a:solidFill>
                  <a:srgbClr val="000000"/>
                </a:solidFill>
                <a:latin typeface="Century Gothic" pitchFamily="34" charset="0"/>
              </a:rPr>
              <a:t>ethodology</a:t>
            </a:r>
            <a:r>
              <a:rPr lang="hu-HU" altLang="hu-HU" sz="2800" dirty="0" smtClean="0">
                <a:solidFill>
                  <a:srgbClr val="000000"/>
                </a:solidFill>
                <a:latin typeface="Century Gothic" pitchFamily="34" charset="0"/>
              </a:rPr>
              <a:t> Centre</a:t>
            </a:r>
            <a:endParaRPr lang="hu-HU" altLang="hu-HU" sz="2800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hu-HU" altLang="hu-HU" sz="2800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hu-HU" altLang="hu-HU" sz="2800" dirty="0">
              <a:solidFill>
                <a:srgbClr val="000000"/>
              </a:solidFill>
              <a:latin typeface="Century Gothic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hu-HU" altLang="hu-HU" sz="2400" dirty="0" smtClean="0">
                <a:solidFill>
                  <a:srgbClr val="000000"/>
                </a:solidFill>
                <a:latin typeface="Century Gothic" pitchFamily="34" charset="0"/>
              </a:rPr>
              <a:t>26 </a:t>
            </a:r>
            <a:r>
              <a:rPr lang="hu-HU" altLang="hu-HU" sz="2400" dirty="0" err="1" smtClean="0">
                <a:solidFill>
                  <a:srgbClr val="000000"/>
                </a:solidFill>
                <a:latin typeface="Century Gothic" pitchFamily="34" charset="0"/>
              </a:rPr>
              <a:t>February</a:t>
            </a:r>
            <a:r>
              <a:rPr lang="hu-HU" altLang="hu-HU" sz="2400" dirty="0" smtClean="0">
                <a:solidFill>
                  <a:srgbClr val="000000"/>
                </a:solidFill>
                <a:latin typeface="Century Gothic" pitchFamily="34" charset="0"/>
              </a:rPr>
              <a:t> 2016.</a:t>
            </a:r>
            <a:endParaRPr lang="hu-HU" altLang="hu-HU" sz="2400" dirty="0">
              <a:solidFill>
                <a:srgbClr val="00000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80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algn="l" eaLnBrk="1" hangingPunct="1"/>
            <a:r>
              <a:rPr lang="hu-HU" altLang="hu-HU" sz="4000" dirty="0" err="1" smtClean="0">
                <a:latin typeface="Arial Black" pitchFamily="34" charset="0"/>
              </a:rPr>
              <a:t>Coordinating</a:t>
            </a:r>
            <a:r>
              <a:rPr lang="hu-HU" altLang="hu-HU" sz="4000" dirty="0" smtClean="0">
                <a:latin typeface="Arial Black" pitchFamily="34" charset="0"/>
              </a:rPr>
              <a:t> </a:t>
            </a:r>
            <a:r>
              <a:rPr lang="hu-HU" altLang="hu-HU" sz="4000" dirty="0" err="1" smtClean="0">
                <a:latin typeface="Arial Black" pitchFamily="34" charset="0"/>
              </a:rPr>
              <a:t>the</a:t>
            </a:r>
            <a:r>
              <a:rPr lang="hu-HU" altLang="hu-HU" sz="4000" dirty="0" smtClean="0">
                <a:latin typeface="Arial Black" pitchFamily="34" charset="0"/>
              </a:rPr>
              <a:t> </a:t>
            </a:r>
            <a:r>
              <a:rPr lang="hu-HU" altLang="hu-HU" sz="4000" dirty="0" err="1" smtClean="0">
                <a:latin typeface="Arial Black" pitchFamily="34" charset="0"/>
              </a:rPr>
              <a:t>training</a:t>
            </a:r>
            <a:endParaRPr lang="hu-HU" altLang="hu-HU" sz="4000" dirty="0" smtClean="0">
              <a:latin typeface="Arial Black" pitchFamily="34" charset="0"/>
            </a:endParaRPr>
          </a:p>
        </p:txBody>
      </p:sp>
      <p:sp>
        <p:nvSpPr>
          <p:cNvPr id="409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50825" y="1844675"/>
            <a:ext cx="8569325" cy="345598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hu-HU" altLang="hu-HU" sz="2800" dirty="0" err="1" smtClean="0"/>
              <a:t>Dual</a:t>
            </a:r>
            <a:r>
              <a:rPr lang="hu-HU" altLang="hu-HU" sz="2800" dirty="0" smtClean="0"/>
              <a:t> </a:t>
            </a:r>
            <a:r>
              <a:rPr lang="hu-HU" altLang="hu-HU" sz="2800" dirty="0" err="1" smtClean="0"/>
              <a:t>Training</a:t>
            </a:r>
            <a:r>
              <a:rPr lang="hu-HU" altLang="hu-HU" sz="2800" dirty="0" smtClean="0"/>
              <a:t> and </a:t>
            </a:r>
            <a:r>
              <a:rPr lang="hu-HU" altLang="hu-HU" sz="2800" dirty="0" err="1" smtClean="0"/>
              <a:t>Methodology</a:t>
            </a:r>
            <a:r>
              <a:rPr lang="hu-HU" altLang="hu-HU" sz="2800" dirty="0" smtClean="0"/>
              <a:t> Centre</a:t>
            </a:r>
          </a:p>
          <a:p>
            <a:pPr marL="0" indent="0" eaLnBrk="1" hangingPunct="1">
              <a:buNone/>
              <a:defRPr/>
            </a:pPr>
            <a:endParaRPr lang="hu-HU" altLang="hu-HU" sz="2800" dirty="0" smtClean="0"/>
          </a:p>
          <a:p>
            <a:pPr marL="514350" indent="-514350" eaLnBrk="1" hangingPunct="1">
              <a:buFont typeface="+mj-lt"/>
              <a:buAutoNum type="alphaLcParenR"/>
              <a:defRPr/>
            </a:pPr>
            <a:r>
              <a:rPr lang="hu-HU" altLang="hu-HU" sz="2800" dirty="0" err="1" smtClean="0"/>
              <a:t>Cooperation</a:t>
            </a:r>
            <a:r>
              <a:rPr lang="hu-HU" altLang="hu-HU" sz="2800" dirty="0" smtClean="0"/>
              <a:t> </a:t>
            </a:r>
            <a:r>
              <a:rPr lang="hu-HU" altLang="hu-HU" sz="2800" dirty="0" err="1" smtClean="0"/>
              <a:t>with</a:t>
            </a:r>
            <a:r>
              <a:rPr lang="hu-HU" altLang="hu-HU" sz="2800" dirty="0" smtClean="0"/>
              <a:t> </a:t>
            </a:r>
            <a:r>
              <a:rPr lang="hu-HU" altLang="hu-HU" sz="2800" dirty="0" err="1" smtClean="0"/>
              <a:t>partners-</a:t>
            </a:r>
            <a:r>
              <a:rPr lang="hu-HU" altLang="hu-HU" sz="2800" dirty="0" smtClean="0"/>
              <a:t> Building </a:t>
            </a:r>
            <a:r>
              <a:rPr lang="hu-HU" altLang="hu-HU" sz="2800" dirty="0" err="1" smtClean="0"/>
              <a:t>cooperation</a:t>
            </a:r>
            <a:endParaRPr lang="hu-HU" altLang="hu-HU" sz="2800" dirty="0" smtClean="0"/>
          </a:p>
          <a:p>
            <a:pPr marL="514350" indent="-514350" eaLnBrk="1" hangingPunct="1">
              <a:buFont typeface="+mj-lt"/>
              <a:buAutoNum type="alphaLcParenR"/>
              <a:defRPr/>
            </a:pPr>
            <a:r>
              <a:rPr lang="hu-HU" altLang="hu-HU" sz="2800" dirty="0" err="1" smtClean="0"/>
              <a:t>Measuring</a:t>
            </a:r>
            <a:r>
              <a:rPr lang="hu-HU" altLang="hu-HU" sz="2800" dirty="0" smtClean="0"/>
              <a:t> </a:t>
            </a:r>
            <a:r>
              <a:rPr lang="hu-HU" altLang="hu-HU" sz="2800" dirty="0" err="1" smtClean="0"/>
              <a:t>efficiancy</a:t>
            </a:r>
            <a:r>
              <a:rPr lang="hu-HU" altLang="hu-HU" sz="2800" dirty="0" smtClean="0"/>
              <a:t> of </a:t>
            </a:r>
            <a:r>
              <a:rPr lang="hu-HU" altLang="hu-HU" sz="2800" dirty="0" err="1" smtClean="0"/>
              <a:t>the</a:t>
            </a:r>
            <a:r>
              <a:rPr lang="hu-HU" altLang="hu-HU" sz="2800" dirty="0" smtClean="0"/>
              <a:t> </a:t>
            </a:r>
            <a:r>
              <a:rPr lang="hu-HU" altLang="hu-HU" sz="2800" dirty="0" err="1" smtClean="0"/>
              <a:t>training</a:t>
            </a:r>
            <a:endParaRPr lang="hu-HU" altLang="hu-HU" sz="2800" dirty="0" smtClean="0"/>
          </a:p>
          <a:p>
            <a:pPr marL="514350" indent="-514350" eaLnBrk="1" hangingPunct="1">
              <a:buFont typeface="+mj-lt"/>
              <a:buAutoNum type="alphaLcParenR"/>
              <a:defRPr/>
            </a:pPr>
            <a:r>
              <a:rPr lang="hu-HU" altLang="hu-HU" sz="2800" dirty="0" err="1" smtClean="0"/>
              <a:t>Train</a:t>
            </a:r>
            <a:r>
              <a:rPr lang="hu-HU" altLang="hu-HU" sz="2800" dirty="0" smtClean="0"/>
              <a:t> </a:t>
            </a:r>
            <a:r>
              <a:rPr lang="hu-HU" altLang="hu-HU" sz="2800" dirty="0" err="1" smtClean="0"/>
              <a:t>the</a:t>
            </a:r>
            <a:r>
              <a:rPr lang="hu-HU" altLang="hu-HU" sz="2800" dirty="0" smtClean="0"/>
              <a:t> </a:t>
            </a:r>
            <a:r>
              <a:rPr lang="hu-HU" altLang="hu-HU" sz="2800" dirty="0" err="1" smtClean="0"/>
              <a:t>trainers</a:t>
            </a:r>
            <a:r>
              <a:rPr lang="hu-HU" altLang="hu-HU" sz="2800" dirty="0" smtClean="0"/>
              <a:t> – </a:t>
            </a:r>
            <a:r>
              <a:rPr lang="hu-HU" altLang="hu-HU" sz="2800" dirty="0" err="1" smtClean="0"/>
              <a:t>harmonisation</a:t>
            </a:r>
            <a:r>
              <a:rPr lang="hu-HU" altLang="hu-HU" sz="2800" dirty="0" smtClean="0"/>
              <a:t> of curriculum (</a:t>
            </a:r>
            <a:r>
              <a:rPr lang="hu-HU" altLang="hu-HU" sz="2800" dirty="0" err="1" smtClean="0"/>
              <a:t>workshop</a:t>
            </a:r>
            <a:r>
              <a:rPr lang="hu-HU" altLang="hu-HU" sz="2800" dirty="0" smtClean="0"/>
              <a:t>)</a:t>
            </a:r>
          </a:p>
          <a:p>
            <a:pPr marL="514350" indent="-514350" eaLnBrk="1" hangingPunct="1">
              <a:buFont typeface="+mj-lt"/>
              <a:buAutoNum type="alphaLcParenR"/>
              <a:defRPr/>
            </a:pPr>
            <a:r>
              <a:rPr lang="hu-HU" altLang="hu-HU" sz="2800" dirty="0" err="1" smtClean="0"/>
              <a:t>Administration</a:t>
            </a:r>
            <a:endParaRPr lang="en-US" altLang="hu-HU" sz="2800" dirty="0" smtClean="0"/>
          </a:p>
        </p:txBody>
      </p:sp>
    </p:spTree>
    <p:extLst>
      <p:ext uri="{BB962C8B-B14F-4D97-AF65-F5344CB8AC3E}">
        <p14:creationId xmlns:p14="http://schemas.microsoft.com/office/powerpoint/2010/main" val="391662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algn="l" eaLnBrk="1" hangingPunct="1"/>
            <a:r>
              <a:rPr lang="hu-HU" altLang="hu-HU" sz="4000" dirty="0" err="1" smtClean="0">
                <a:latin typeface="Arial Black" pitchFamily="34" charset="0"/>
              </a:rPr>
              <a:t>Datas</a:t>
            </a:r>
            <a:endParaRPr lang="hu-HU" altLang="hu-HU" sz="4000" dirty="0" smtClean="0">
              <a:latin typeface="Arial Black" pitchFamily="34" charset="0"/>
            </a:endParaRPr>
          </a:p>
        </p:txBody>
      </p:sp>
      <p:sp>
        <p:nvSpPr>
          <p:cNvPr id="409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50825" y="1844675"/>
            <a:ext cx="8569325" cy="3455988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endParaRPr lang="hu-HU" altLang="hu-HU" dirty="0" smtClean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880573"/>
              </p:ext>
            </p:extLst>
          </p:nvPr>
        </p:nvGraphicFramePr>
        <p:xfrm>
          <a:off x="251520" y="1628800"/>
          <a:ext cx="8640959" cy="4273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84817"/>
                <a:gridCol w="2716254"/>
                <a:gridCol w="1839888"/>
              </a:tblGrid>
              <a:tr h="19442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Year</a:t>
                      </a:r>
                      <a:endParaRPr lang="en-GB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Number</a:t>
                      </a:r>
                      <a:r>
                        <a:rPr lang="hu-HU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of </a:t>
                      </a:r>
                      <a:r>
                        <a:rPr lang="hu-HU" sz="2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Partners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err="1" smtClean="0">
                          <a:effectLst/>
                        </a:rPr>
                        <a:t>Number</a:t>
                      </a:r>
                      <a:r>
                        <a:rPr lang="hu-HU" sz="1800" dirty="0" smtClean="0">
                          <a:effectLst/>
                        </a:rPr>
                        <a:t> of </a:t>
                      </a:r>
                      <a:r>
                        <a:rPr lang="hu-HU" sz="1800" dirty="0" err="1" smtClean="0">
                          <a:effectLst/>
                        </a:rPr>
                        <a:t>students</a:t>
                      </a:r>
                      <a:r>
                        <a:rPr lang="hu-HU" sz="1800" dirty="0" smtClean="0">
                          <a:effectLst/>
                        </a:rPr>
                        <a:t> </a:t>
                      </a:r>
                      <a:r>
                        <a:rPr lang="hu-HU" sz="1800" dirty="0" err="1" smtClean="0">
                          <a:effectLst/>
                        </a:rPr>
                        <a:t>in</a:t>
                      </a:r>
                      <a:r>
                        <a:rPr lang="hu-HU" sz="1800" dirty="0" smtClean="0">
                          <a:effectLst/>
                        </a:rPr>
                        <a:t> </a:t>
                      </a:r>
                      <a:r>
                        <a:rPr lang="hu-HU" sz="1800" dirty="0" err="1" smtClean="0">
                          <a:effectLst/>
                        </a:rPr>
                        <a:t>in</a:t>
                      </a:r>
                      <a:r>
                        <a:rPr lang="hu-HU" sz="1800" dirty="0" smtClean="0">
                          <a:effectLst/>
                        </a:rPr>
                        <a:t> </a:t>
                      </a:r>
                      <a:r>
                        <a:rPr lang="hu-HU" sz="1800" dirty="0" err="1" smtClean="0">
                          <a:effectLst/>
                        </a:rPr>
                        <a:t>whole</a:t>
                      </a:r>
                      <a:r>
                        <a:rPr lang="hu-HU" sz="1800" dirty="0" smtClean="0">
                          <a:effectLst/>
                        </a:rPr>
                        <a:t>/</a:t>
                      </a:r>
                      <a:r>
                        <a:rPr lang="hu-HU" sz="1800" dirty="0" err="1" smtClean="0">
                          <a:effectLst/>
                        </a:rPr>
                        <a:t>number</a:t>
                      </a:r>
                      <a:r>
                        <a:rPr lang="hu-HU" sz="1800" dirty="0" smtClean="0">
                          <a:effectLst/>
                        </a:rPr>
                        <a:t> </a:t>
                      </a:r>
                      <a:r>
                        <a:rPr lang="hu-HU" sz="1800" dirty="0" err="1" smtClean="0">
                          <a:effectLst/>
                        </a:rPr>
                        <a:t>of</a:t>
                      </a:r>
                      <a:r>
                        <a:rPr lang="hu-HU" sz="1800" dirty="0" smtClean="0">
                          <a:effectLst/>
                        </a:rPr>
                        <a:t> </a:t>
                      </a:r>
                      <a:r>
                        <a:rPr lang="hu-HU" sz="1800" dirty="0" err="1" smtClean="0">
                          <a:effectLst/>
                        </a:rPr>
                        <a:t>students</a:t>
                      </a:r>
                      <a:r>
                        <a:rPr lang="hu-HU" sz="1800" baseline="0" dirty="0" smtClean="0">
                          <a:effectLst/>
                        </a:rPr>
                        <a:t> per </a:t>
                      </a:r>
                      <a:r>
                        <a:rPr lang="hu-HU" sz="1800" baseline="0" dirty="0" err="1" smtClean="0">
                          <a:effectLst/>
                        </a:rPr>
                        <a:t>year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60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10640" algn="l"/>
                        </a:tabLst>
                      </a:pPr>
                      <a:r>
                        <a:rPr lang="hu-HU" sz="2000" dirty="0">
                          <a:effectLst/>
                        </a:rPr>
                        <a:t>2012-13	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</a:rPr>
                        <a:t>2 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24 </a:t>
                      </a:r>
                      <a:r>
                        <a:rPr lang="hu-HU" sz="2000" dirty="0" err="1" smtClean="0">
                          <a:effectLst/>
                        </a:rPr>
                        <a:t>cap</a:t>
                      </a:r>
                      <a:r>
                        <a:rPr lang="hu-HU" sz="2000" dirty="0" smtClean="0">
                          <a:effectLst/>
                        </a:rPr>
                        <a:t>/ </a:t>
                      </a:r>
                      <a:r>
                        <a:rPr lang="hu-HU" sz="2000" dirty="0" err="1">
                          <a:effectLst/>
                        </a:rPr>
                        <a:t>24</a:t>
                      </a:r>
                      <a:r>
                        <a:rPr lang="hu-HU" sz="2000" dirty="0">
                          <a:effectLst/>
                        </a:rPr>
                        <a:t> </a:t>
                      </a:r>
                      <a:r>
                        <a:rPr lang="hu-HU" sz="2000" dirty="0" err="1" smtClean="0">
                          <a:effectLst/>
                        </a:rPr>
                        <a:t>cap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60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2013-14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13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70 </a:t>
                      </a:r>
                      <a:r>
                        <a:rPr lang="hu-HU" sz="2000" dirty="0" err="1" smtClean="0">
                          <a:effectLst/>
                        </a:rPr>
                        <a:t>cap</a:t>
                      </a:r>
                      <a:r>
                        <a:rPr lang="hu-HU" sz="2000" dirty="0" smtClean="0">
                          <a:effectLst/>
                        </a:rPr>
                        <a:t>/ </a:t>
                      </a:r>
                      <a:r>
                        <a:rPr lang="hu-HU" sz="2000" dirty="0">
                          <a:effectLst/>
                        </a:rPr>
                        <a:t>46 </a:t>
                      </a:r>
                      <a:r>
                        <a:rPr lang="hu-HU" sz="2000" dirty="0" err="1" smtClean="0">
                          <a:effectLst/>
                        </a:rPr>
                        <a:t>cap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60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</a:rPr>
                        <a:t>2014-15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20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126 </a:t>
                      </a:r>
                      <a:r>
                        <a:rPr lang="hu-HU" sz="2000" dirty="0" err="1" smtClean="0">
                          <a:effectLst/>
                        </a:rPr>
                        <a:t>cap</a:t>
                      </a:r>
                      <a:r>
                        <a:rPr lang="hu-HU" sz="2000" dirty="0" smtClean="0">
                          <a:effectLst/>
                        </a:rPr>
                        <a:t>/ </a:t>
                      </a:r>
                      <a:r>
                        <a:rPr lang="hu-HU" sz="2000" dirty="0">
                          <a:effectLst/>
                        </a:rPr>
                        <a:t>56 </a:t>
                      </a:r>
                      <a:r>
                        <a:rPr lang="hu-HU" sz="2000" dirty="0" err="1" smtClean="0">
                          <a:effectLst/>
                        </a:rPr>
                        <a:t>cap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60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2015-16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40 </a:t>
                      </a:r>
                      <a:r>
                        <a:rPr lang="hu-HU" sz="2000" dirty="0" smtClean="0">
                          <a:effectLst/>
                        </a:rPr>
                        <a:t>(</a:t>
                      </a:r>
                      <a:r>
                        <a:rPr lang="hu-HU" sz="2000" dirty="0" err="1" smtClean="0">
                          <a:effectLst/>
                        </a:rPr>
                        <a:t>with</a:t>
                      </a:r>
                      <a:r>
                        <a:rPr lang="hu-HU" sz="2000" baseline="0" dirty="0" smtClean="0">
                          <a:effectLst/>
                        </a:rPr>
                        <a:t> </a:t>
                      </a:r>
                      <a:r>
                        <a:rPr lang="hu-HU" sz="2000" baseline="0" dirty="0" err="1" smtClean="0">
                          <a:effectLst/>
                        </a:rPr>
                        <a:t>Faculty</a:t>
                      </a:r>
                      <a:r>
                        <a:rPr lang="hu-HU" sz="2000" baseline="0" dirty="0" smtClean="0">
                          <a:effectLst/>
                        </a:rPr>
                        <a:t> of </a:t>
                      </a:r>
                      <a:r>
                        <a:rPr lang="hu-HU" sz="2000" baseline="0" dirty="0" err="1" smtClean="0">
                          <a:effectLst/>
                        </a:rPr>
                        <a:t>Horticulture</a:t>
                      </a:r>
                      <a:r>
                        <a:rPr lang="hu-HU" sz="2000" dirty="0" smtClean="0">
                          <a:effectLst/>
                        </a:rPr>
                        <a:t>)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185 </a:t>
                      </a:r>
                      <a:r>
                        <a:rPr lang="hu-HU" sz="2000" dirty="0" err="1" smtClean="0">
                          <a:effectLst/>
                        </a:rPr>
                        <a:t>cap</a:t>
                      </a:r>
                      <a:r>
                        <a:rPr lang="hu-HU" sz="2000" dirty="0" smtClean="0">
                          <a:effectLst/>
                        </a:rPr>
                        <a:t>/ </a:t>
                      </a:r>
                      <a:r>
                        <a:rPr lang="hu-HU" sz="2000" dirty="0">
                          <a:effectLst/>
                        </a:rPr>
                        <a:t>59 </a:t>
                      </a:r>
                      <a:r>
                        <a:rPr lang="hu-HU" sz="2000" dirty="0" err="1" smtClean="0">
                          <a:effectLst/>
                        </a:rPr>
                        <a:t>cap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999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algn="l" eaLnBrk="1" hangingPunct="1"/>
            <a:r>
              <a:rPr lang="hu-HU" altLang="hu-HU" sz="3200" dirty="0" err="1" smtClean="0">
                <a:latin typeface="Arial Black" pitchFamily="34" charset="0"/>
              </a:rPr>
              <a:t>Standardization</a:t>
            </a:r>
            <a:r>
              <a:rPr lang="hu-HU" altLang="hu-HU" sz="3200" dirty="0" smtClean="0">
                <a:latin typeface="Arial Black" pitchFamily="34" charset="0"/>
              </a:rPr>
              <a:t> of </a:t>
            </a:r>
            <a:r>
              <a:rPr lang="hu-HU" altLang="hu-HU" sz="3200" dirty="0" err="1" smtClean="0">
                <a:latin typeface="Arial Black" pitchFamily="34" charset="0"/>
              </a:rPr>
              <a:t>the</a:t>
            </a:r>
            <a:r>
              <a:rPr lang="hu-HU" altLang="hu-HU" sz="3200" dirty="0" smtClean="0">
                <a:latin typeface="Arial Black" pitchFamily="34" charset="0"/>
              </a:rPr>
              <a:t> </a:t>
            </a:r>
            <a:r>
              <a:rPr lang="hu-HU" altLang="hu-HU" sz="3200" dirty="0" err="1" smtClean="0">
                <a:latin typeface="Arial Black" pitchFamily="34" charset="0"/>
              </a:rPr>
              <a:t>training</a:t>
            </a:r>
            <a:endParaRPr lang="hu-HU" altLang="hu-HU" sz="3200" dirty="0" smtClean="0">
              <a:latin typeface="Arial Black" pitchFamily="34" charset="0"/>
            </a:endParaRPr>
          </a:p>
        </p:txBody>
      </p:sp>
      <p:sp>
        <p:nvSpPr>
          <p:cNvPr id="409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50825" y="1340768"/>
            <a:ext cx="8569325" cy="496855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hu-HU" altLang="hu-HU" sz="2800" dirty="0" smtClean="0"/>
              <a:t>Fehér Könyv (White </a:t>
            </a:r>
            <a:r>
              <a:rPr lang="hu-HU" altLang="hu-HU" sz="2800" dirty="0" err="1" smtClean="0"/>
              <a:t>Book</a:t>
            </a:r>
            <a:r>
              <a:rPr lang="hu-HU" altLang="hu-HU" sz="2800" dirty="0" smtClean="0"/>
              <a:t>)– </a:t>
            </a:r>
            <a:r>
              <a:rPr lang="hu-HU" altLang="hu-HU" sz="2800" dirty="0" err="1" smtClean="0"/>
              <a:t>guidebook</a:t>
            </a:r>
            <a:r>
              <a:rPr lang="hu-HU" altLang="hu-HU" sz="2800" dirty="0" smtClean="0"/>
              <a:t> </a:t>
            </a:r>
            <a:r>
              <a:rPr lang="hu-HU" altLang="hu-HU" sz="2800" dirty="0" err="1" smtClean="0"/>
              <a:t>for</a:t>
            </a:r>
            <a:r>
              <a:rPr lang="hu-HU" altLang="hu-HU" sz="2800" dirty="0" smtClean="0"/>
              <a:t>  </a:t>
            </a:r>
            <a:r>
              <a:rPr lang="hu-HU" altLang="hu-HU" sz="2800" dirty="0" err="1" smtClean="0"/>
              <a:t>institution</a:t>
            </a:r>
            <a:r>
              <a:rPr lang="hu-HU" altLang="hu-HU" sz="2800" dirty="0" smtClean="0"/>
              <a:t>, </a:t>
            </a:r>
            <a:r>
              <a:rPr lang="hu-HU" altLang="hu-HU" sz="2800" dirty="0" err="1" smtClean="0"/>
              <a:t>company</a:t>
            </a:r>
            <a:r>
              <a:rPr lang="hu-HU" altLang="hu-HU" sz="2800" dirty="0" smtClean="0"/>
              <a:t>, </a:t>
            </a:r>
            <a:r>
              <a:rPr lang="hu-HU" altLang="hu-HU" sz="2800" dirty="0" err="1" smtClean="0"/>
              <a:t>student</a:t>
            </a:r>
            <a:endParaRPr lang="hu-HU" altLang="hu-HU" sz="2800" dirty="0" smtClean="0"/>
          </a:p>
          <a:p>
            <a:pPr marL="0" indent="0" eaLnBrk="1" hangingPunct="1">
              <a:buNone/>
              <a:defRPr/>
            </a:pPr>
            <a:r>
              <a:rPr lang="hu-HU" altLang="hu-HU" sz="2800" dirty="0" smtClean="0"/>
              <a:t>      - </a:t>
            </a:r>
            <a:r>
              <a:rPr lang="hu-HU" altLang="hu-HU" sz="2800" dirty="0" err="1" smtClean="0"/>
              <a:t>defining</a:t>
            </a:r>
            <a:r>
              <a:rPr lang="hu-HU" altLang="hu-HU" sz="2800" dirty="0" smtClean="0"/>
              <a:t> </a:t>
            </a:r>
            <a:r>
              <a:rPr lang="hu-HU" altLang="hu-HU" sz="2800" dirty="0" err="1" smtClean="0"/>
              <a:t>the</a:t>
            </a:r>
            <a:r>
              <a:rPr lang="hu-HU" altLang="hu-HU" sz="2800" dirty="0" smtClean="0"/>
              <a:t> </a:t>
            </a:r>
            <a:r>
              <a:rPr lang="hu-HU" altLang="hu-HU" sz="2800" dirty="0" err="1" smtClean="0"/>
              <a:t>processes</a:t>
            </a:r>
            <a:r>
              <a:rPr lang="hu-HU" altLang="hu-HU" sz="2800" dirty="0" smtClean="0"/>
              <a:t> of </a:t>
            </a:r>
            <a:r>
              <a:rPr lang="hu-HU" altLang="hu-HU" sz="2800" dirty="0" err="1" smtClean="0"/>
              <a:t>training-together</a:t>
            </a:r>
            <a:r>
              <a:rPr lang="hu-HU" altLang="hu-HU" sz="2800" dirty="0" smtClean="0"/>
              <a:t> </a:t>
            </a:r>
            <a:r>
              <a:rPr lang="hu-HU" altLang="hu-HU" sz="2800" dirty="0" err="1" smtClean="0"/>
              <a:t>with</a:t>
            </a:r>
            <a:r>
              <a:rPr lang="hu-HU" altLang="hu-HU" sz="2800" dirty="0" smtClean="0"/>
              <a:t>       	business </a:t>
            </a:r>
            <a:r>
              <a:rPr lang="hu-HU" altLang="hu-HU" sz="2800" dirty="0" err="1" smtClean="0"/>
              <a:t>partners</a:t>
            </a:r>
            <a:endParaRPr lang="hu-HU" altLang="hu-HU" sz="2800" dirty="0" smtClean="0"/>
          </a:p>
          <a:p>
            <a:pPr marL="0" indent="0" eaLnBrk="1" hangingPunct="1">
              <a:buNone/>
              <a:defRPr/>
            </a:pPr>
            <a:r>
              <a:rPr lang="hu-HU" altLang="hu-HU" sz="2800" dirty="0"/>
              <a:t> </a:t>
            </a:r>
            <a:r>
              <a:rPr lang="hu-HU" altLang="hu-HU" sz="2800" dirty="0" smtClean="0"/>
              <a:t>      a. </a:t>
            </a:r>
            <a:r>
              <a:rPr lang="hu-HU" altLang="hu-HU" sz="2800" dirty="0" err="1" smtClean="0"/>
              <a:t>preparation</a:t>
            </a:r>
            <a:endParaRPr lang="hu-HU" altLang="hu-HU" sz="2800" dirty="0" smtClean="0"/>
          </a:p>
          <a:p>
            <a:pPr marL="0" indent="0" eaLnBrk="1" hangingPunct="1">
              <a:buNone/>
              <a:defRPr/>
            </a:pPr>
            <a:r>
              <a:rPr lang="hu-HU" altLang="hu-HU" sz="2800" dirty="0"/>
              <a:t> </a:t>
            </a:r>
            <a:r>
              <a:rPr lang="hu-HU" altLang="hu-HU" sz="2800" dirty="0" smtClean="0"/>
              <a:t>      b. </a:t>
            </a:r>
            <a:r>
              <a:rPr lang="hu-HU" altLang="hu-HU" sz="2800" dirty="0" err="1" smtClean="0"/>
              <a:t>launching</a:t>
            </a:r>
            <a:r>
              <a:rPr lang="hu-HU" altLang="hu-HU" sz="2800" dirty="0" smtClean="0"/>
              <a:t> </a:t>
            </a:r>
            <a:r>
              <a:rPr lang="hu-HU" altLang="hu-HU" sz="2800" dirty="0" err="1" smtClean="0"/>
              <a:t>the</a:t>
            </a:r>
            <a:r>
              <a:rPr lang="hu-HU" altLang="hu-HU" sz="2800" dirty="0" smtClean="0"/>
              <a:t> </a:t>
            </a:r>
            <a:r>
              <a:rPr lang="hu-HU" altLang="hu-HU" sz="2800" dirty="0" err="1" smtClean="0"/>
              <a:t>training</a:t>
            </a:r>
            <a:endParaRPr lang="hu-HU" altLang="hu-HU" sz="2800" dirty="0" smtClean="0"/>
          </a:p>
          <a:p>
            <a:pPr marL="0" indent="0" eaLnBrk="1" hangingPunct="1">
              <a:buNone/>
              <a:defRPr/>
            </a:pPr>
            <a:r>
              <a:rPr lang="hu-HU" altLang="hu-HU" sz="2800" dirty="0"/>
              <a:t> </a:t>
            </a:r>
            <a:r>
              <a:rPr lang="hu-HU" altLang="hu-HU" sz="2800" dirty="0" smtClean="0"/>
              <a:t>      c. </a:t>
            </a:r>
            <a:r>
              <a:rPr lang="hu-HU" altLang="hu-HU" sz="2800" dirty="0" err="1" smtClean="0"/>
              <a:t>feedback</a:t>
            </a:r>
            <a:endParaRPr lang="hu-HU" altLang="hu-HU" sz="2800" dirty="0" smtClean="0"/>
          </a:p>
          <a:p>
            <a:pPr marL="0" indent="0" eaLnBrk="1" hangingPunct="1">
              <a:buNone/>
              <a:defRPr/>
            </a:pPr>
            <a:r>
              <a:rPr lang="hu-HU" altLang="hu-HU" sz="2800" dirty="0"/>
              <a:t> </a:t>
            </a:r>
            <a:r>
              <a:rPr lang="hu-HU" altLang="hu-HU" sz="2800" dirty="0" smtClean="0"/>
              <a:t>      d. </a:t>
            </a:r>
            <a:r>
              <a:rPr lang="hu-HU" altLang="hu-HU" sz="2800" dirty="0" err="1" smtClean="0"/>
              <a:t>employment</a:t>
            </a:r>
            <a:r>
              <a:rPr lang="hu-HU" altLang="hu-HU" sz="2800" dirty="0" smtClean="0"/>
              <a:t> of </a:t>
            </a:r>
            <a:r>
              <a:rPr lang="hu-HU" altLang="hu-HU" sz="2800" dirty="0" err="1" smtClean="0"/>
              <a:t>graduate</a:t>
            </a:r>
            <a:r>
              <a:rPr lang="hu-HU" altLang="hu-HU" sz="2800" dirty="0" smtClean="0"/>
              <a:t> </a:t>
            </a:r>
            <a:r>
              <a:rPr lang="hu-HU" altLang="hu-HU" sz="2800" dirty="0" err="1" smtClean="0"/>
              <a:t>dual</a:t>
            </a:r>
            <a:r>
              <a:rPr lang="hu-HU" altLang="hu-HU" sz="2800" dirty="0" smtClean="0"/>
              <a:t> </a:t>
            </a:r>
            <a:r>
              <a:rPr lang="hu-HU" altLang="hu-HU" sz="2800" dirty="0" err="1" smtClean="0"/>
              <a:t>students</a:t>
            </a:r>
            <a:endParaRPr lang="hu-HU" altLang="hu-HU" sz="2800" dirty="0" smtClean="0"/>
          </a:p>
          <a:p>
            <a:pPr marL="0" indent="0" eaLnBrk="1" hangingPunct="1">
              <a:buNone/>
              <a:defRPr/>
            </a:pPr>
            <a:r>
              <a:rPr lang="hu-HU" altLang="hu-HU" sz="2800" dirty="0" smtClean="0"/>
              <a:t>       e. </a:t>
            </a:r>
            <a:r>
              <a:rPr lang="hu-HU" altLang="hu-HU" sz="2800" dirty="0" err="1" smtClean="0"/>
              <a:t>MSc</a:t>
            </a:r>
            <a:r>
              <a:rPr lang="hu-HU" altLang="hu-HU" sz="2800" dirty="0" smtClean="0"/>
              <a:t> ??</a:t>
            </a:r>
          </a:p>
          <a:p>
            <a:pPr marL="0" indent="0" eaLnBrk="1" hangingPunct="1">
              <a:buNone/>
              <a:defRPr/>
            </a:pPr>
            <a:r>
              <a:rPr lang="hu-HU" altLang="hu-HU" sz="2800" dirty="0" smtClean="0"/>
              <a:t>       f. </a:t>
            </a:r>
            <a:r>
              <a:rPr lang="hu-HU" altLang="hu-HU" sz="2800" dirty="0" err="1" smtClean="0"/>
              <a:t>alumni</a:t>
            </a:r>
            <a:endParaRPr lang="hu-HU" altLang="hu-HU" sz="2800" dirty="0" smtClean="0"/>
          </a:p>
          <a:p>
            <a:pPr marL="0" indent="0" eaLnBrk="1" hangingPunct="1">
              <a:buNone/>
              <a:defRPr/>
            </a:pPr>
            <a:endParaRPr lang="hu-HU" altLang="hu-HU" dirty="0" smtClean="0"/>
          </a:p>
          <a:p>
            <a:pPr marL="0" indent="0" eaLnBrk="1" hangingPunct="1">
              <a:buNone/>
              <a:defRPr/>
            </a:pPr>
            <a:endParaRPr lang="hu-HU" altLang="hu-HU" dirty="0" smtClean="0"/>
          </a:p>
          <a:p>
            <a:pPr marL="0" indent="0" eaLnBrk="1" hangingPunct="1">
              <a:buNone/>
              <a:defRPr/>
            </a:pPr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151985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algn="l" eaLnBrk="1" hangingPunct="1"/>
            <a:r>
              <a:rPr lang="hu-HU" altLang="hu-HU" sz="3600" dirty="0" err="1" smtClean="0">
                <a:latin typeface="Arial Black" pitchFamily="34" charset="0"/>
              </a:rPr>
              <a:t>Registration-Administration</a:t>
            </a:r>
            <a:endParaRPr lang="hu-HU" altLang="hu-HU" sz="3600" dirty="0" smtClean="0">
              <a:latin typeface="Arial Black" pitchFamily="34" charset="0"/>
            </a:endParaRPr>
          </a:p>
        </p:txBody>
      </p:sp>
      <p:sp>
        <p:nvSpPr>
          <p:cNvPr id="409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50825" y="1844674"/>
            <a:ext cx="8569325" cy="417661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hu-HU" altLang="hu-HU" sz="2800" dirty="0" err="1" smtClean="0"/>
              <a:t>Council</a:t>
            </a:r>
            <a:r>
              <a:rPr lang="hu-HU" altLang="hu-HU" sz="2800" dirty="0" smtClean="0"/>
              <a:t> of </a:t>
            </a:r>
            <a:r>
              <a:rPr lang="hu-HU" altLang="hu-HU" sz="2800" dirty="0" err="1" smtClean="0"/>
              <a:t>Dual</a:t>
            </a:r>
            <a:r>
              <a:rPr lang="hu-HU" altLang="hu-HU" sz="2800" dirty="0" smtClean="0"/>
              <a:t> </a:t>
            </a:r>
            <a:r>
              <a:rPr lang="hu-HU" altLang="hu-HU" sz="2800" dirty="0" err="1" smtClean="0"/>
              <a:t>Training</a:t>
            </a:r>
            <a:r>
              <a:rPr lang="hu-HU" altLang="hu-HU" sz="2800" dirty="0" smtClean="0"/>
              <a:t> (</a:t>
            </a:r>
            <a:r>
              <a:rPr lang="hu-HU" altLang="hu-HU" sz="2800" dirty="0" err="1" smtClean="0">
                <a:hlinkClick r:id="rId4"/>
              </a:rPr>
              <a:t>www.dualisdiploma.hu</a:t>
            </a:r>
            <a:r>
              <a:rPr lang="hu-HU" altLang="hu-HU" sz="2800" dirty="0" smtClean="0"/>
              <a:t>)</a:t>
            </a:r>
          </a:p>
          <a:p>
            <a:pPr marL="0" indent="0" eaLnBrk="1" hangingPunct="1">
              <a:buNone/>
              <a:defRPr/>
            </a:pPr>
            <a:r>
              <a:rPr lang="hu-HU" altLang="hu-HU" sz="2800" dirty="0" smtClean="0"/>
              <a:t>    - s</a:t>
            </a:r>
            <a:r>
              <a:rPr lang="en-GB" altLang="hu-HU" sz="2800" dirty="0" err="1" smtClean="0"/>
              <a:t>ubmission</a:t>
            </a:r>
            <a:r>
              <a:rPr lang="en-GB" altLang="hu-HU" sz="2800" dirty="0" smtClean="0"/>
              <a:t> </a:t>
            </a:r>
            <a:r>
              <a:rPr lang="en-GB" altLang="hu-HU" sz="2800" dirty="0"/>
              <a:t>of </a:t>
            </a:r>
            <a:r>
              <a:rPr lang="en-GB" altLang="hu-HU" sz="2800" dirty="0" smtClean="0"/>
              <a:t> </a:t>
            </a:r>
            <a:r>
              <a:rPr lang="en-GB" altLang="hu-HU" sz="2800" dirty="0"/>
              <a:t>cooperation </a:t>
            </a:r>
            <a:r>
              <a:rPr lang="en-GB" altLang="hu-HU" sz="2800" dirty="0" smtClean="0"/>
              <a:t>agreement</a:t>
            </a:r>
            <a:r>
              <a:rPr lang="hu-HU" altLang="hu-HU" sz="2800" dirty="0" smtClean="0"/>
              <a:t>,</a:t>
            </a:r>
          </a:p>
          <a:p>
            <a:pPr marL="0" indent="0" eaLnBrk="1" hangingPunct="1">
              <a:buNone/>
              <a:defRPr/>
            </a:pPr>
            <a:r>
              <a:rPr lang="hu-HU" altLang="hu-HU" sz="2800" dirty="0"/>
              <a:t> </a:t>
            </a:r>
            <a:r>
              <a:rPr lang="hu-HU" altLang="hu-HU" sz="2800" dirty="0" smtClean="0"/>
              <a:t>    - DUKE – online </a:t>
            </a:r>
            <a:r>
              <a:rPr lang="hu-HU" altLang="hu-HU" sz="2800" dirty="0" err="1" smtClean="0"/>
              <a:t>registration</a:t>
            </a:r>
            <a:r>
              <a:rPr lang="hu-HU" altLang="hu-HU" sz="2800" dirty="0" smtClean="0"/>
              <a:t> of </a:t>
            </a:r>
            <a:r>
              <a:rPr lang="hu-HU" altLang="hu-HU" sz="2800" dirty="0" err="1" smtClean="0"/>
              <a:t>the</a:t>
            </a:r>
            <a:r>
              <a:rPr lang="hu-HU" altLang="hu-HU" sz="2800" dirty="0" smtClean="0"/>
              <a:t> </a:t>
            </a:r>
            <a:r>
              <a:rPr lang="hu-HU" altLang="hu-HU" sz="2800" dirty="0" err="1" smtClean="0"/>
              <a:t>companies</a:t>
            </a:r>
            <a:r>
              <a:rPr lang="hu-HU" altLang="hu-HU" sz="2800" dirty="0" smtClean="0"/>
              <a:t>,   </a:t>
            </a:r>
          </a:p>
          <a:p>
            <a:pPr marL="0" indent="0" eaLnBrk="1" hangingPunct="1">
              <a:buNone/>
              <a:defRPr/>
            </a:pPr>
            <a:r>
              <a:rPr lang="hu-HU" altLang="hu-HU" sz="2800" dirty="0"/>
              <a:t> </a:t>
            </a:r>
            <a:r>
              <a:rPr lang="hu-HU" altLang="hu-HU" sz="2800" dirty="0" smtClean="0"/>
              <a:t>    - </a:t>
            </a:r>
            <a:r>
              <a:rPr lang="hu-HU" altLang="hu-HU" sz="2800" dirty="0" err="1" smtClean="0"/>
              <a:t>uploading</a:t>
            </a:r>
            <a:r>
              <a:rPr lang="hu-HU" altLang="hu-HU" sz="2800" dirty="0" smtClean="0"/>
              <a:t> </a:t>
            </a:r>
            <a:r>
              <a:rPr lang="hu-HU" altLang="hu-HU" sz="2800" dirty="0" err="1" smtClean="0"/>
              <a:t>curricula</a:t>
            </a:r>
            <a:r>
              <a:rPr lang="hu-HU" altLang="hu-HU" sz="2800" dirty="0" smtClean="0"/>
              <a:t>           </a:t>
            </a:r>
            <a:r>
              <a:rPr lang="hu-HU" altLang="hu-HU" sz="2800" dirty="0" err="1" smtClean="0"/>
              <a:t>approval</a:t>
            </a:r>
            <a:r>
              <a:rPr lang="hu-HU" altLang="hu-HU" sz="2800" dirty="0" smtClean="0"/>
              <a:t> 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hu-HU" altLang="hu-HU" sz="2800" dirty="0" smtClean="0"/>
              <a:t>Education Office</a:t>
            </a:r>
          </a:p>
          <a:p>
            <a:pPr marL="0" indent="0" eaLnBrk="1" hangingPunct="1">
              <a:buNone/>
              <a:defRPr/>
            </a:pPr>
            <a:r>
              <a:rPr lang="hu-HU" altLang="hu-HU" sz="2800" dirty="0"/>
              <a:t> </a:t>
            </a:r>
            <a:r>
              <a:rPr lang="hu-HU" altLang="hu-HU" sz="2800" dirty="0" smtClean="0"/>
              <a:t>    -</a:t>
            </a:r>
            <a:r>
              <a:rPr lang="en-GB" altLang="hu-HU" sz="2800" dirty="0"/>
              <a:t> </a:t>
            </a:r>
            <a:r>
              <a:rPr lang="en-GB" altLang="hu-HU" sz="2800" dirty="0" err="1" smtClean="0"/>
              <a:t>registe</a:t>
            </a:r>
            <a:r>
              <a:rPr lang="hu-HU" altLang="hu-HU" sz="2800" dirty="0" smtClean="0"/>
              <a:t>r of</a:t>
            </a:r>
            <a:r>
              <a:rPr lang="en-GB" altLang="hu-HU" sz="2800" dirty="0"/>
              <a:t> </a:t>
            </a:r>
            <a:r>
              <a:rPr lang="hu-HU" altLang="hu-HU" sz="2800" dirty="0" smtClean="0"/>
              <a:t>t</a:t>
            </a:r>
            <a:r>
              <a:rPr lang="en-GB" altLang="hu-HU" sz="2800" dirty="0" smtClean="0"/>
              <a:t>he </a:t>
            </a:r>
            <a:r>
              <a:rPr lang="en-GB" altLang="hu-HU" sz="2800" dirty="0"/>
              <a:t>list of partner organizations </a:t>
            </a:r>
            <a:endParaRPr lang="hu-HU" altLang="hu-HU" sz="2800" dirty="0" smtClean="0"/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hu-HU" altLang="hu-HU" sz="2800" dirty="0" err="1" smtClean="0"/>
              <a:t>Institution</a:t>
            </a:r>
            <a:r>
              <a:rPr lang="hu-HU" altLang="hu-HU" sz="2800" dirty="0" smtClean="0"/>
              <a:t> Education Office: </a:t>
            </a:r>
            <a:r>
              <a:rPr lang="hu-HU" altLang="hu-HU" sz="2800" dirty="0" err="1" smtClean="0"/>
              <a:t>registring</a:t>
            </a:r>
            <a:r>
              <a:rPr lang="hu-HU" altLang="hu-HU" sz="2800" dirty="0" smtClean="0"/>
              <a:t> </a:t>
            </a:r>
            <a:r>
              <a:rPr lang="hu-HU" altLang="hu-HU" sz="2800" dirty="0" err="1" smtClean="0"/>
              <a:t>dual</a:t>
            </a:r>
            <a:r>
              <a:rPr lang="hu-HU" altLang="hu-HU" sz="2800" dirty="0" smtClean="0"/>
              <a:t> </a:t>
            </a:r>
            <a:r>
              <a:rPr lang="hu-HU" altLang="hu-HU" sz="2800" dirty="0" err="1" smtClean="0"/>
              <a:t>students</a:t>
            </a:r>
            <a:r>
              <a:rPr lang="hu-HU" altLang="hu-HU" sz="2800" dirty="0" smtClean="0"/>
              <a:t> and </a:t>
            </a:r>
            <a:r>
              <a:rPr lang="hu-HU" altLang="hu-HU" sz="2800" dirty="0" err="1" smtClean="0"/>
              <a:t>the</a:t>
            </a:r>
            <a:r>
              <a:rPr lang="hu-HU" altLang="hu-HU" sz="2800" dirty="0" smtClean="0"/>
              <a:t> </a:t>
            </a:r>
            <a:r>
              <a:rPr lang="hu-HU" altLang="hu-HU" sz="2800" dirty="0" err="1" smtClean="0"/>
              <a:t>companies</a:t>
            </a:r>
            <a:endParaRPr lang="hu-HU" altLang="hu-HU" sz="2800" dirty="0" smtClean="0"/>
          </a:p>
          <a:p>
            <a:pPr marL="0" indent="0" eaLnBrk="1" hangingPunct="1">
              <a:buNone/>
              <a:defRPr/>
            </a:pPr>
            <a:r>
              <a:rPr lang="hu-HU" altLang="hu-HU" sz="2800" dirty="0" smtClean="0"/>
              <a:t> </a:t>
            </a:r>
          </a:p>
          <a:p>
            <a:pPr marL="0" indent="0" eaLnBrk="1" hangingPunct="1">
              <a:buNone/>
              <a:defRPr/>
            </a:pPr>
            <a:r>
              <a:rPr lang="hu-HU" altLang="hu-HU" dirty="0"/>
              <a:t> </a:t>
            </a:r>
            <a:r>
              <a:rPr lang="hu-HU" altLang="hu-HU" dirty="0" smtClean="0"/>
              <a:t>         	</a:t>
            </a:r>
          </a:p>
          <a:p>
            <a:pPr marL="0" indent="0" eaLnBrk="1" hangingPunct="1">
              <a:buFontTx/>
              <a:buNone/>
              <a:defRPr/>
            </a:pPr>
            <a:endParaRPr lang="hu-HU" altLang="hu-HU" dirty="0" smtClean="0"/>
          </a:p>
          <a:p>
            <a:pPr marL="0" indent="0" eaLnBrk="1" hangingPunct="1">
              <a:buFontTx/>
              <a:buNone/>
              <a:defRPr/>
            </a:pPr>
            <a:endParaRPr lang="hu-HU" altLang="hu-HU" dirty="0" smtClean="0"/>
          </a:p>
        </p:txBody>
      </p:sp>
      <p:sp>
        <p:nvSpPr>
          <p:cNvPr id="2" name="Jobbra nyíl 1"/>
          <p:cNvSpPr/>
          <p:nvPr/>
        </p:nvSpPr>
        <p:spPr>
          <a:xfrm>
            <a:off x="4211960" y="3501008"/>
            <a:ext cx="79208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67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algn="l" eaLnBrk="1" hangingPunct="1"/>
            <a:r>
              <a:rPr lang="hu-HU" altLang="hu-HU" sz="3600" dirty="0" err="1" smtClean="0">
                <a:latin typeface="Arial Black" pitchFamily="34" charset="0"/>
              </a:rPr>
              <a:t>Feedback</a:t>
            </a:r>
            <a:endParaRPr lang="hu-HU" altLang="hu-HU" sz="3600" dirty="0" smtClean="0">
              <a:latin typeface="Arial Black" pitchFamily="34" charset="0"/>
            </a:endParaRPr>
          </a:p>
        </p:txBody>
      </p:sp>
      <p:sp>
        <p:nvSpPr>
          <p:cNvPr id="409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50825" y="1844674"/>
            <a:ext cx="8569325" cy="417661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hu-HU" altLang="hu-HU" sz="2800" dirty="0" err="1" smtClean="0"/>
              <a:t>Assessment</a:t>
            </a:r>
            <a:r>
              <a:rPr lang="hu-HU" altLang="hu-HU" sz="2800" dirty="0" smtClean="0"/>
              <a:t> </a:t>
            </a:r>
            <a:r>
              <a:rPr lang="hu-HU" altLang="hu-HU" sz="2800" dirty="0" err="1" smtClean="0"/>
              <a:t>questionnaire</a:t>
            </a:r>
            <a:r>
              <a:rPr lang="hu-HU" altLang="hu-HU" sz="2800" dirty="0" smtClean="0"/>
              <a:t> </a:t>
            </a:r>
            <a:r>
              <a:rPr lang="hu-HU" altLang="hu-HU" sz="2800" dirty="0" err="1" smtClean="0"/>
              <a:t>for</a:t>
            </a:r>
            <a:r>
              <a:rPr lang="hu-HU" altLang="hu-HU" sz="2800" dirty="0" smtClean="0"/>
              <a:t> partner </a:t>
            </a:r>
            <a:r>
              <a:rPr lang="hu-HU" altLang="hu-HU" sz="2800" dirty="0" err="1" smtClean="0"/>
              <a:t>companies</a:t>
            </a:r>
            <a:endParaRPr lang="hu-HU" altLang="hu-HU" sz="2800" dirty="0" smtClean="0"/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hu-HU" altLang="hu-HU" sz="2800" dirty="0" err="1" smtClean="0"/>
              <a:t>Presentations</a:t>
            </a:r>
            <a:r>
              <a:rPr lang="hu-HU" altLang="hu-HU" sz="2800" dirty="0" smtClean="0"/>
              <a:t> </a:t>
            </a:r>
            <a:r>
              <a:rPr lang="hu-HU" altLang="hu-HU" sz="2800" dirty="0" err="1" smtClean="0"/>
              <a:t>from</a:t>
            </a:r>
            <a:r>
              <a:rPr lang="hu-HU" altLang="hu-HU" sz="2800" dirty="0" smtClean="0"/>
              <a:t> </a:t>
            </a:r>
            <a:r>
              <a:rPr lang="hu-HU" altLang="hu-HU" sz="2800" dirty="0" err="1" smtClean="0"/>
              <a:t>students</a:t>
            </a:r>
            <a:r>
              <a:rPr lang="hu-HU" altLang="hu-HU" sz="2800" dirty="0" smtClean="0"/>
              <a:t> (</a:t>
            </a:r>
            <a:r>
              <a:rPr lang="hu-HU" altLang="hu-HU" sz="2800" dirty="0" err="1" smtClean="0"/>
              <a:t>every</a:t>
            </a:r>
            <a:r>
              <a:rPr lang="hu-HU" altLang="hu-HU" sz="2800" dirty="0" smtClean="0"/>
              <a:t> </a:t>
            </a:r>
            <a:r>
              <a:rPr lang="hu-HU" altLang="hu-HU" sz="2800" dirty="0" err="1" smtClean="0"/>
              <a:t>semester</a:t>
            </a:r>
            <a:r>
              <a:rPr lang="hu-HU" altLang="hu-HU" sz="2800" dirty="0" smtClean="0"/>
              <a:t>)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GB" altLang="hu-HU" sz="2800" dirty="0"/>
              <a:t>Processing </a:t>
            </a:r>
            <a:r>
              <a:rPr lang="en-GB" altLang="hu-HU" sz="2800" dirty="0" smtClean="0"/>
              <a:t>student </a:t>
            </a:r>
            <a:r>
              <a:rPr lang="en-GB" altLang="hu-HU" sz="2800" dirty="0"/>
              <a:t>learning </a:t>
            </a:r>
            <a:r>
              <a:rPr lang="en-GB" altLang="hu-HU" sz="2800" dirty="0" smtClean="0"/>
              <a:t>outcomes</a:t>
            </a:r>
            <a:endParaRPr lang="hu-HU" altLang="hu-HU" sz="2800" dirty="0" smtClean="0"/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hu-HU" altLang="hu-HU" sz="2800" dirty="0" err="1" smtClean="0"/>
              <a:t>Assessment</a:t>
            </a:r>
            <a:r>
              <a:rPr lang="hu-HU" altLang="hu-HU" sz="2800" dirty="0" smtClean="0"/>
              <a:t> </a:t>
            </a:r>
            <a:r>
              <a:rPr lang="hu-HU" altLang="hu-HU" sz="2800" dirty="0" err="1" smtClean="0"/>
              <a:t>questionnaire</a:t>
            </a:r>
            <a:r>
              <a:rPr lang="hu-HU" altLang="hu-HU" sz="2800" dirty="0" smtClean="0"/>
              <a:t> </a:t>
            </a:r>
            <a:r>
              <a:rPr lang="hu-HU" altLang="hu-HU" sz="2800" dirty="0" err="1" smtClean="0"/>
              <a:t>among</a:t>
            </a:r>
            <a:r>
              <a:rPr lang="hu-HU" altLang="hu-HU" sz="2800" dirty="0" smtClean="0"/>
              <a:t> </a:t>
            </a:r>
            <a:r>
              <a:rPr lang="hu-HU" altLang="hu-HU" sz="2800" dirty="0" err="1" smtClean="0"/>
              <a:t>students</a:t>
            </a:r>
            <a:r>
              <a:rPr lang="hu-HU" altLang="hu-HU" sz="2800" dirty="0" smtClean="0"/>
              <a:t> (SWOT </a:t>
            </a:r>
            <a:r>
              <a:rPr lang="hu-HU" altLang="hu-HU" sz="2800" dirty="0" err="1" smtClean="0"/>
              <a:t>analysis</a:t>
            </a:r>
            <a:r>
              <a:rPr lang="hu-HU" altLang="hu-HU" sz="2800" dirty="0" smtClean="0"/>
              <a:t>)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hu-HU" altLang="hu-HU" sz="2800" dirty="0" err="1" smtClean="0"/>
              <a:t>Methodology</a:t>
            </a:r>
            <a:r>
              <a:rPr lang="hu-HU" altLang="hu-HU" sz="2800" dirty="0" smtClean="0"/>
              <a:t> </a:t>
            </a:r>
            <a:r>
              <a:rPr lang="hu-HU" altLang="hu-HU" sz="2800" dirty="0" err="1" smtClean="0"/>
              <a:t>trainings</a:t>
            </a:r>
            <a:r>
              <a:rPr lang="hu-HU" altLang="hu-HU" sz="2800" dirty="0" smtClean="0"/>
              <a:t> </a:t>
            </a:r>
            <a:r>
              <a:rPr lang="hu-HU" altLang="hu-HU" sz="2800" dirty="0" err="1" smtClean="0"/>
              <a:t>for</a:t>
            </a:r>
            <a:r>
              <a:rPr lang="hu-HU" altLang="hu-HU" sz="2800" dirty="0" smtClean="0"/>
              <a:t> </a:t>
            </a:r>
            <a:r>
              <a:rPr lang="hu-HU" altLang="hu-HU" sz="2800" dirty="0" err="1" smtClean="0"/>
              <a:t>company</a:t>
            </a:r>
            <a:r>
              <a:rPr lang="hu-HU" altLang="hu-HU" sz="2800" dirty="0" smtClean="0"/>
              <a:t> </a:t>
            </a:r>
            <a:r>
              <a:rPr lang="hu-HU" altLang="hu-HU" sz="2800" dirty="0" err="1" smtClean="0"/>
              <a:t>experts</a:t>
            </a:r>
            <a:endParaRPr lang="hu-HU" altLang="hu-HU" sz="2800" dirty="0" smtClean="0"/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hu-HU" altLang="hu-HU" sz="2800" dirty="0" err="1" smtClean="0"/>
              <a:t>Proposal</a:t>
            </a:r>
            <a:r>
              <a:rPr lang="hu-HU" altLang="hu-HU" sz="2800" dirty="0" smtClean="0"/>
              <a:t>: </a:t>
            </a:r>
            <a:r>
              <a:rPr lang="hu-HU" altLang="hu-HU" sz="2800" dirty="0" err="1" smtClean="0"/>
              <a:t>involving</a:t>
            </a:r>
            <a:r>
              <a:rPr lang="hu-HU" altLang="hu-HU" sz="2800" dirty="0" smtClean="0"/>
              <a:t> </a:t>
            </a:r>
            <a:r>
              <a:rPr lang="hu-HU" altLang="hu-HU" sz="2800" dirty="0" err="1" smtClean="0"/>
              <a:t>professors</a:t>
            </a:r>
            <a:r>
              <a:rPr lang="hu-HU" altLang="hu-HU" sz="2800" dirty="0" smtClean="0"/>
              <a:t> </a:t>
            </a:r>
            <a:r>
              <a:rPr lang="hu-HU" altLang="hu-HU" sz="2800" dirty="0" err="1" smtClean="0"/>
              <a:t>in</a:t>
            </a:r>
            <a:r>
              <a:rPr lang="hu-HU" altLang="hu-HU" sz="2800" dirty="0" smtClean="0"/>
              <a:t> </a:t>
            </a:r>
            <a:r>
              <a:rPr lang="hu-HU" altLang="hu-HU" sz="2800" dirty="0" err="1" smtClean="0"/>
              <a:t>the</a:t>
            </a:r>
            <a:r>
              <a:rPr lang="hu-HU" altLang="hu-HU" sz="2800" dirty="0" smtClean="0"/>
              <a:t> </a:t>
            </a:r>
            <a:r>
              <a:rPr lang="hu-HU" altLang="hu-HU" sz="2800" dirty="0" err="1" smtClean="0"/>
              <a:t>professional</a:t>
            </a:r>
            <a:r>
              <a:rPr lang="hu-HU" altLang="hu-HU" sz="2800" dirty="0" smtClean="0"/>
              <a:t> </a:t>
            </a:r>
            <a:r>
              <a:rPr lang="hu-HU" altLang="hu-HU" sz="2800" dirty="0" err="1" smtClean="0"/>
              <a:t>activities</a:t>
            </a:r>
            <a:r>
              <a:rPr lang="hu-HU" altLang="hu-HU" sz="2800" dirty="0" smtClean="0"/>
              <a:t> of </a:t>
            </a:r>
            <a:r>
              <a:rPr lang="hu-HU" altLang="hu-HU" sz="2800" dirty="0" err="1" smtClean="0"/>
              <a:t>students</a:t>
            </a:r>
            <a:endParaRPr lang="hu-HU" altLang="hu-HU" sz="2800" dirty="0" smtClean="0"/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endParaRPr lang="hu-HU" altLang="hu-HU" sz="2800" dirty="0" smtClean="0"/>
          </a:p>
          <a:p>
            <a:pPr marL="0" indent="0" eaLnBrk="1" hangingPunct="1">
              <a:buNone/>
              <a:defRPr/>
            </a:pPr>
            <a:endParaRPr lang="hu-HU" altLang="hu-HU" sz="2800" dirty="0" smtClean="0"/>
          </a:p>
          <a:p>
            <a:pPr marL="0" indent="0" eaLnBrk="1" hangingPunct="1">
              <a:buNone/>
              <a:defRPr/>
            </a:pPr>
            <a:r>
              <a:rPr lang="hu-HU" altLang="hu-HU" dirty="0"/>
              <a:t> </a:t>
            </a:r>
            <a:r>
              <a:rPr lang="hu-HU" altLang="hu-HU" dirty="0" smtClean="0"/>
              <a:t>         	</a:t>
            </a:r>
          </a:p>
          <a:p>
            <a:pPr marL="0" indent="0" eaLnBrk="1" hangingPunct="1">
              <a:buFontTx/>
              <a:buNone/>
              <a:defRPr/>
            </a:pPr>
            <a:endParaRPr lang="hu-HU" altLang="hu-HU" dirty="0" smtClean="0"/>
          </a:p>
          <a:p>
            <a:pPr marL="0" indent="0" eaLnBrk="1" hangingPunct="1">
              <a:buFontTx/>
              <a:buNone/>
              <a:defRPr/>
            </a:pPr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75187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algn="l" eaLnBrk="1" hangingPunct="1"/>
            <a:r>
              <a:rPr lang="hu-HU" altLang="hu-HU" sz="3600" dirty="0" err="1" smtClean="0">
                <a:latin typeface="Arial Black" pitchFamily="34" charset="0"/>
              </a:rPr>
              <a:t>Communication</a:t>
            </a:r>
            <a:endParaRPr lang="hu-HU" altLang="hu-HU" sz="3600" dirty="0" smtClean="0">
              <a:latin typeface="Arial Black" pitchFamily="34" charset="0"/>
            </a:endParaRPr>
          </a:p>
        </p:txBody>
      </p:sp>
      <p:sp>
        <p:nvSpPr>
          <p:cNvPr id="409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50825" y="1844674"/>
            <a:ext cx="8569325" cy="417661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hu-HU" altLang="hu-HU" sz="2800" dirty="0" err="1" smtClean="0"/>
              <a:t>Meetings</a:t>
            </a:r>
            <a:r>
              <a:rPr lang="hu-HU" altLang="hu-HU" sz="2800" dirty="0" smtClean="0"/>
              <a:t> (Forum)</a:t>
            </a:r>
            <a:r>
              <a:rPr lang="hu-HU" altLang="hu-HU" sz="2800" dirty="0" err="1" smtClean="0"/>
              <a:t>for</a:t>
            </a:r>
            <a:r>
              <a:rPr lang="hu-HU" altLang="hu-HU" sz="2800" dirty="0" smtClean="0"/>
              <a:t>  </a:t>
            </a:r>
            <a:r>
              <a:rPr lang="hu-HU" altLang="hu-HU" sz="2800" dirty="0" err="1" smtClean="0"/>
              <a:t>dual</a:t>
            </a:r>
            <a:r>
              <a:rPr lang="hu-HU" altLang="hu-HU" sz="2800" dirty="0" smtClean="0"/>
              <a:t> </a:t>
            </a:r>
            <a:r>
              <a:rPr lang="hu-HU" altLang="hu-HU" sz="2800" dirty="0" err="1" smtClean="0"/>
              <a:t>students</a:t>
            </a:r>
            <a:r>
              <a:rPr lang="hu-HU" altLang="hu-HU" sz="2800" dirty="0" smtClean="0"/>
              <a:t>– </a:t>
            </a:r>
            <a:r>
              <a:rPr lang="hu-HU" altLang="hu-HU" sz="2800" dirty="0" err="1" smtClean="0"/>
              <a:t>every</a:t>
            </a:r>
            <a:r>
              <a:rPr lang="hu-HU" altLang="hu-HU" sz="2800" dirty="0" smtClean="0"/>
              <a:t> </a:t>
            </a:r>
            <a:r>
              <a:rPr lang="hu-HU" altLang="hu-HU" sz="2800" dirty="0" err="1" smtClean="0"/>
              <a:t>semester</a:t>
            </a:r>
            <a:endParaRPr lang="hu-HU" altLang="hu-HU" sz="2800" dirty="0" smtClean="0"/>
          </a:p>
          <a:p>
            <a:pPr marL="0" indent="0" eaLnBrk="1" hangingPunct="1">
              <a:buNone/>
              <a:defRPr/>
            </a:pPr>
            <a:r>
              <a:rPr lang="hu-HU" altLang="hu-HU" sz="2800" dirty="0"/>
              <a:t> </a:t>
            </a:r>
            <a:r>
              <a:rPr lang="hu-HU" altLang="hu-HU" sz="2800" dirty="0" smtClean="0"/>
              <a:t>   - </a:t>
            </a:r>
            <a:r>
              <a:rPr lang="hu-HU" altLang="hu-HU" sz="2800" dirty="0" err="1" smtClean="0"/>
              <a:t>updating</a:t>
            </a:r>
            <a:r>
              <a:rPr lang="hu-HU" altLang="hu-HU" sz="2800" dirty="0" smtClean="0"/>
              <a:t> </a:t>
            </a:r>
            <a:r>
              <a:rPr lang="hu-HU" altLang="hu-HU" sz="2800" dirty="0" err="1" smtClean="0"/>
              <a:t>data</a:t>
            </a:r>
            <a:r>
              <a:rPr lang="hu-HU" altLang="hu-HU" sz="2800" dirty="0" smtClean="0"/>
              <a:t> </a:t>
            </a:r>
          </a:p>
          <a:p>
            <a:pPr marL="0" indent="0" eaLnBrk="1" hangingPunct="1">
              <a:buNone/>
              <a:defRPr/>
            </a:pPr>
            <a:r>
              <a:rPr lang="hu-HU" altLang="hu-HU" sz="2800" dirty="0"/>
              <a:t> </a:t>
            </a:r>
            <a:r>
              <a:rPr lang="hu-HU" altLang="hu-HU" sz="2800" dirty="0" smtClean="0"/>
              <a:t>   - </a:t>
            </a:r>
            <a:r>
              <a:rPr lang="hu-HU" altLang="hu-HU" sz="2800" dirty="0" err="1" smtClean="0"/>
              <a:t>feedback</a:t>
            </a:r>
            <a:r>
              <a:rPr lang="hu-HU" altLang="hu-HU" sz="2800" dirty="0" smtClean="0"/>
              <a:t> of </a:t>
            </a:r>
            <a:r>
              <a:rPr lang="hu-HU" altLang="hu-HU" sz="2800" dirty="0" err="1" smtClean="0"/>
              <a:t>personal</a:t>
            </a:r>
            <a:r>
              <a:rPr lang="hu-HU" altLang="hu-HU" sz="2800" dirty="0" smtClean="0"/>
              <a:t> </a:t>
            </a:r>
            <a:r>
              <a:rPr lang="hu-HU" altLang="hu-HU" sz="2800" dirty="0" err="1" smtClean="0"/>
              <a:t>experience</a:t>
            </a:r>
            <a:endParaRPr lang="hu-HU" altLang="hu-HU" sz="2800" dirty="0" smtClean="0"/>
          </a:p>
          <a:p>
            <a:pPr marL="0" indent="0" eaLnBrk="1" hangingPunct="1">
              <a:buNone/>
              <a:defRPr/>
            </a:pPr>
            <a:r>
              <a:rPr lang="hu-HU" altLang="hu-HU" sz="2800" dirty="0" smtClean="0"/>
              <a:t>    - </a:t>
            </a:r>
            <a:r>
              <a:rPr lang="hu-HU" altLang="hu-HU" sz="2800" dirty="0" err="1" smtClean="0"/>
              <a:t>discussing</a:t>
            </a:r>
            <a:r>
              <a:rPr lang="hu-HU" altLang="hu-HU" sz="2800" dirty="0" smtClean="0"/>
              <a:t> </a:t>
            </a:r>
            <a:r>
              <a:rPr lang="hu-HU" altLang="hu-HU" sz="2800" dirty="0" err="1" smtClean="0"/>
              <a:t>fields</a:t>
            </a:r>
            <a:r>
              <a:rPr lang="hu-HU" altLang="hu-HU" sz="2800" dirty="0" smtClean="0"/>
              <a:t> of </a:t>
            </a:r>
            <a:r>
              <a:rPr lang="hu-HU" altLang="hu-HU" sz="2800" dirty="0" err="1" smtClean="0"/>
              <a:t>improvement</a:t>
            </a:r>
            <a:endParaRPr lang="hu-HU" altLang="hu-HU" sz="2800" dirty="0" smtClean="0"/>
          </a:p>
          <a:p>
            <a:pPr marL="0" indent="0" eaLnBrk="1" hangingPunct="1">
              <a:buNone/>
              <a:defRPr/>
            </a:pPr>
            <a:endParaRPr lang="hu-HU" altLang="hu-HU" sz="2800" dirty="0" smtClean="0"/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hu-HU" altLang="hu-HU" sz="2800" dirty="0"/>
              <a:t> </a:t>
            </a:r>
            <a:r>
              <a:rPr lang="hu-HU" altLang="hu-HU" sz="2800" dirty="0" err="1" smtClean="0"/>
              <a:t>Closed</a:t>
            </a:r>
            <a:r>
              <a:rPr lang="hu-HU" altLang="hu-HU" sz="2800" dirty="0" smtClean="0"/>
              <a:t> </a:t>
            </a:r>
            <a:r>
              <a:rPr lang="hu-HU" altLang="hu-HU" sz="2800" dirty="0" err="1" smtClean="0"/>
              <a:t>dual</a:t>
            </a:r>
            <a:r>
              <a:rPr lang="hu-HU" altLang="hu-HU" sz="2800" dirty="0" smtClean="0"/>
              <a:t> </a:t>
            </a:r>
            <a:r>
              <a:rPr lang="hu-HU" altLang="hu-HU" sz="2800" dirty="0" err="1" smtClean="0"/>
              <a:t>facebook</a:t>
            </a:r>
            <a:r>
              <a:rPr lang="hu-HU" altLang="hu-HU" sz="2800" dirty="0" smtClean="0"/>
              <a:t> </a:t>
            </a:r>
            <a:r>
              <a:rPr lang="hu-HU" altLang="hu-HU" sz="2800" dirty="0" err="1" smtClean="0"/>
              <a:t>group</a:t>
            </a:r>
            <a:endParaRPr lang="hu-HU" altLang="hu-HU" sz="2800" dirty="0" smtClean="0"/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endParaRPr lang="hu-HU" altLang="hu-HU" sz="2800" dirty="0" smtClean="0"/>
          </a:p>
          <a:p>
            <a:pPr marL="0" indent="0" eaLnBrk="1" hangingPunct="1">
              <a:buNone/>
              <a:defRPr/>
            </a:pPr>
            <a:endParaRPr lang="hu-HU" altLang="hu-HU" sz="2800" dirty="0" smtClean="0"/>
          </a:p>
          <a:p>
            <a:pPr marL="0" indent="0" eaLnBrk="1" hangingPunct="1">
              <a:buNone/>
              <a:defRPr/>
            </a:pPr>
            <a:endParaRPr lang="hu-HU" altLang="hu-HU" sz="2800" dirty="0" smtClean="0"/>
          </a:p>
          <a:p>
            <a:pPr marL="0" indent="0" eaLnBrk="1" hangingPunct="1">
              <a:buNone/>
              <a:defRPr/>
            </a:pPr>
            <a:r>
              <a:rPr lang="hu-HU" altLang="hu-HU" dirty="0"/>
              <a:t> </a:t>
            </a:r>
            <a:r>
              <a:rPr lang="hu-HU" altLang="hu-HU" dirty="0" smtClean="0"/>
              <a:t>         	</a:t>
            </a:r>
          </a:p>
          <a:p>
            <a:pPr marL="0" indent="0" eaLnBrk="1" hangingPunct="1">
              <a:buFontTx/>
              <a:buNone/>
              <a:defRPr/>
            </a:pPr>
            <a:endParaRPr lang="hu-HU" altLang="hu-HU" dirty="0" smtClean="0"/>
          </a:p>
          <a:p>
            <a:pPr marL="0" indent="0" eaLnBrk="1" hangingPunct="1">
              <a:buFontTx/>
              <a:buNone/>
              <a:defRPr/>
            </a:pPr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360001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algn="l" eaLnBrk="1" hangingPunct="1"/>
            <a:endParaRPr lang="hu-HU" altLang="hu-HU" sz="3600" dirty="0" smtClean="0">
              <a:latin typeface="Arial Black" pitchFamily="34" charset="0"/>
            </a:endParaRPr>
          </a:p>
        </p:txBody>
      </p:sp>
      <p:sp>
        <p:nvSpPr>
          <p:cNvPr id="409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50825" y="1844674"/>
            <a:ext cx="8569325" cy="4176613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endParaRPr lang="hu-HU" altLang="hu-HU" sz="2800" dirty="0" smtClean="0"/>
          </a:p>
          <a:p>
            <a:pPr marL="0" indent="0" algn="ctr" eaLnBrk="1" hangingPunct="1">
              <a:buNone/>
              <a:defRPr/>
            </a:pPr>
            <a:r>
              <a:rPr lang="hu-HU" altLang="hu-HU" sz="2800" dirty="0" err="1" smtClean="0"/>
              <a:t>Thank</a:t>
            </a:r>
            <a:r>
              <a:rPr lang="hu-HU" altLang="hu-HU" sz="2800" dirty="0" smtClean="0"/>
              <a:t> </a:t>
            </a:r>
            <a:r>
              <a:rPr lang="hu-HU" altLang="hu-HU" sz="2800" dirty="0" err="1" smtClean="0"/>
              <a:t>you</a:t>
            </a:r>
            <a:r>
              <a:rPr lang="hu-HU" altLang="hu-HU" sz="2800" dirty="0" smtClean="0"/>
              <a:t> </a:t>
            </a:r>
            <a:r>
              <a:rPr lang="hu-HU" altLang="hu-HU" sz="2800" dirty="0" err="1" smtClean="0"/>
              <a:t>for</a:t>
            </a:r>
            <a:r>
              <a:rPr lang="hu-HU" altLang="hu-HU" sz="2800" dirty="0" smtClean="0"/>
              <a:t> </a:t>
            </a:r>
            <a:r>
              <a:rPr lang="hu-HU" altLang="hu-HU" sz="2800" dirty="0" err="1" smtClean="0"/>
              <a:t>your</a:t>
            </a:r>
            <a:r>
              <a:rPr lang="hu-HU" altLang="hu-HU" sz="2800" dirty="0" smtClean="0"/>
              <a:t> </a:t>
            </a:r>
            <a:r>
              <a:rPr lang="hu-HU" altLang="hu-HU" sz="2800" dirty="0" err="1" smtClean="0"/>
              <a:t>attention</a:t>
            </a:r>
            <a:r>
              <a:rPr lang="hu-HU" altLang="hu-HU" sz="2800" dirty="0" smtClean="0"/>
              <a:t>!</a:t>
            </a:r>
            <a:endParaRPr lang="hu-HU" altLang="hu-HU" sz="2800" dirty="0"/>
          </a:p>
          <a:p>
            <a:pPr marL="0" indent="0" eaLnBrk="1" hangingPunct="1">
              <a:buNone/>
              <a:defRPr/>
            </a:pPr>
            <a:endParaRPr lang="hu-HU" altLang="hu-HU" sz="2800" dirty="0" smtClean="0">
              <a:hlinkClick r:id="rId4"/>
            </a:endParaRPr>
          </a:p>
          <a:p>
            <a:pPr marL="0" indent="0" eaLnBrk="1" hangingPunct="1">
              <a:buNone/>
              <a:defRPr/>
            </a:pPr>
            <a:endParaRPr lang="hu-HU" altLang="hu-HU" sz="2800" dirty="0">
              <a:hlinkClick r:id="rId4"/>
            </a:endParaRPr>
          </a:p>
          <a:p>
            <a:pPr marL="0" indent="0" eaLnBrk="1" hangingPunct="1">
              <a:buNone/>
              <a:defRPr/>
            </a:pPr>
            <a:r>
              <a:rPr lang="hu-HU" altLang="hu-HU" sz="2800" dirty="0" err="1" smtClean="0">
                <a:hlinkClick r:id="rId4"/>
              </a:rPr>
              <a:t>www.gamf.kefo.hu</a:t>
            </a:r>
            <a:endParaRPr lang="hu-HU" altLang="hu-HU" sz="2800" dirty="0" smtClean="0"/>
          </a:p>
          <a:p>
            <a:pPr marL="0" indent="0" eaLnBrk="1" hangingPunct="1">
              <a:buNone/>
              <a:defRPr/>
            </a:pPr>
            <a:r>
              <a:rPr lang="hu-HU" altLang="hu-HU" sz="2800" dirty="0" err="1" smtClean="0">
                <a:hlinkClick r:id="rId5"/>
              </a:rPr>
              <a:t>www.dualisdiploma.hu</a:t>
            </a:r>
            <a:endParaRPr lang="hu-HU" altLang="hu-HU" sz="2800" dirty="0" smtClean="0"/>
          </a:p>
          <a:p>
            <a:pPr marL="0" indent="0" eaLnBrk="1" hangingPunct="1">
              <a:buNone/>
              <a:defRPr/>
            </a:pPr>
            <a:endParaRPr lang="hu-HU" altLang="hu-HU" sz="2800" dirty="0" smtClean="0"/>
          </a:p>
          <a:p>
            <a:pPr marL="0" indent="0" eaLnBrk="1" hangingPunct="1">
              <a:buNone/>
              <a:defRPr/>
            </a:pPr>
            <a:endParaRPr lang="hu-HU" altLang="hu-HU" sz="2800" dirty="0" smtClean="0"/>
          </a:p>
          <a:p>
            <a:pPr marL="0" indent="0" eaLnBrk="1" hangingPunct="1">
              <a:buNone/>
              <a:defRPr/>
            </a:pPr>
            <a:endParaRPr lang="hu-HU" altLang="hu-HU" sz="2800" dirty="0" smtClean="0"/>
          </a:p>
          <a:p>
            <a:pPr marL="0" indent="0" eaLnBrk="1" hangingPunct="1">
              <a:buNone/>
              <a:defRPr/>
            </a:pPr>
            <a:r>
              <a:rPr lang="hu-HU" altLang="hu-HU" dirty="0"/>
              <a:t> </a:t>
            </a:r>
            <a:r>
              <a:rPr lang="hu-HU" altLang="hu-HU" dirty="0" smtClean="0"/>
              <a:t>         	</a:t>
            </a:r>
          </a:p>
          <a:p>
            <a:pPr marL="0" indent="0" eaLnBrk="1" hangingPunct="1">
              <a:buFontTx/>
              <a:buNone/>
              <a:defRPr/>
            </a:pPr>
            <a:endParaRPr lang="hu-HU" altLang="hu-HU" dirty="0" smtClean="0"/>
          </a:p>
          <a:p>
            <a:pPr marL="0" indent="0" eaLnBrk="1" hangingPunct="1">
              <a:buFontTx/>
              <a:buNone/>
              <a:defRPr/>
            </a:pPr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73351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417</Words>
  <Application>Microsoft Office PowerPoint</Application>
  <PresentationFormat>Diavetítés a képernyőre (4:3 oldalarány)</PresentationFormat>
  <Paragraphs>154</Paragraphs>
  <Slides>8</Slides>
  <Notes>8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Alapértelmezett terv</vt:lpstr>
      <vt:lpstr> </vt:lpstr>
      <vt:lpstr>Coordinating the training</vt:lpstr>
      <vt:lpstr>Datas</vt:lpstr>
      <vt:lpstr>Standardization of the training</vt:lpstr>
      <vt:lpstr>Registration-Administration</vt:lpstr>
      <vt:lpstr>Feedback</vt:lpstr>
      <vt:lpstr>Communication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kovacs.zsuzsanna</dc:creator>
  <cp:lastModifiedBy>kovacs.zsuzsanna</cp:lastModifiedBy>
  <cp:revision>15</cp:revision>
  <dcterms:created xsi:type="dcterms:W3CDTF">2016-02-25T20:51:36Z</dcterms:created>
  <dcterms:modified xsi:type="dcterms:W3CDTF">2016-02-25T22:03:08Z</dcterms:modified>
</cp:coreProperties>
</file>