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F4F6E-3CD4-4A22-8EE6-68007CE5C394}" type="datetimeFigureOut">
              <a:rPr lang="hu-HU" smtClean="0"/>
              <a:t>2016.02.25.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E66A-9E3B-4736-A81A-B334D3EC3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076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160EC6-3938-4B2E-988D-376FF72D1E95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9219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20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9221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C187B1C-396E-487D-B0AC-395862AD5355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dirty="0" err="1" smtClean="0"/>
              <a:t>This</a:t>
            </a:r>
            <a:r>
              <a:rPr lang="hu-HU" altLang="hu-HU" dirty="0" smtClean="0"/>
              <a:t> is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otline</a:t>
            </a:r>
            <a:r>
              <a:rPr lang="hu-HU" altLang="hu-HU" dirty="0" smtClean="0"/>
              <a:t> of </a:t>
            </a:r>
            <a:r>
              <a:rPr lang="hu-HU" altLang="hu-HU" dirty="0" err="1" smtClean="0"/>
              <a:t>my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presentation.t</a:t>
            </a:r>
            <a:endParaRPr lang="hu-HU" altLang="hu-HU" dirty="0" smtClean="0"/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err="1" smtClean="0"/>
              <a:t>First</a:t>
            </a:r>
            <a:r>
              <a:rPr lang="hu-HU" altLang="hu-HU" dirty="0" smtClean="0"/>
              <a:t> I am </a:t>
            </a:r>
            <a:r>
              <a:rPr lang="hu-HU" altLang="hu-HU" dirty="0" err="1" smtClean="0"/>
              <a:t>going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to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talk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about</a:t>
            </a:r>
            <a:endParaRPr lang="hu-HU" altLang="hu-HU" dirty="0" smtClean="0"/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err="1" smtClean="0"/>
              <a:t>Secondly</a:t>
            </a:r>
            <a:endParaRPr lang="hu-HU" altLang="hu-HU" dirty="0" smtClean="0"/>
          </a:p>
          <a:p>
            <a:pPr eaLnBrk="1" hangingPunct="1"/>
            <a:r>
              <a:rPr lang="hu-HU" altLang="hu-HU" dirty="0" err="1" smtClean="0"/>
              <a:t>Thirdly</a:t>
            </a:r>
            <a:endParaRPr lang="hu-HU" altLang="hu-HU" dirty="0" smtClean="0"/>
          </a:p>
          <a:p>
            <a:pPr eaLnBrk="1" hangingPunct="1"/>
            <a:r>
              <a:rPr lang="hu-HU" altLang="hu-HU" dirty="0" err="1" smtClean="0"/>
              <a:t>Fousthly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And </a:t>
            </a:r>
            <a:r>
              <a:rPr lang="hu-HU" altLang="hu-HU" dirty="0" err="1" smtClean="0"/>
              <a:t>finaly</a:t>
            </a:r>
            <a:endParaRPr lang="hu-HU" altLang="hu-HU" dirty="0" smtClean="0"/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5FA64-08F3-4DE7-9154-48127A7DAB6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7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29C3-07D2-4B14-B757-47706042139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3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9E3D-4D41-4814-8BBD-1D18B14524C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7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161F-3571-433B-AB2C-1963B9CB4E3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6A-CD2C-4CC4-AA40-F74F05D9086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2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784CC-BA45-439F-BA80-090B5A0A67C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9BA5F-ABD1-4898-9900-2236959C51DA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9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460B-AB56-4821-ADF4-80ECEE1A7B4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8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B0A6-225F-4993-9930-1D1C61134F7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3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36EBC-D26F-444E-990F-DDFC780FC97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9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B54C-2CD2-4454-93E2-7D87281D0C5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9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3A6F49-20BD-45C0-B4F5-952DBD9834EE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1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ualisdiploma.h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ualisdiploma.hu/" TargetMode="External"/><Relationship Id="rId4" Type="http://schemas.openxmlformats.org/officeDocument/2006/relationships/hyperlink" Target="http://www.gamf.kefo.h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altLang="hu-HU" smtClean="0"/>
              <a:t> 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4294967295"/>
          </p:nvPr>
        </p:nvSpPr>
        <p:spPr>
          <a:xfrm>
            <a:off x="3492500" y="1341438"/>
            <a:ext cx="4967288" cy="22320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b="1" smtClean="0">
                <a:solidFill>
                  <a:schemeClr val="bg1"/>
                </a:solidFill>
              </a:rPr>
              <a:t>ELŐADÁS CÍME</a:t>
            </a:r>
          </a:p>
        </p:txBody>
      </p:sp>
      <p:pic>
        <p:nvPicPr>
          <p:cNvPr id="2052" name="Kép 5" descr="foiskolai_gamf_al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Szövegdoboz 7"/>
          <p:cNvSpPr txBox="1">
            <a:spLocks noChangeArrowheads="1"/>
          </p:cNvSpPr>
          <p:nvPr/>
        </p:nvSpPr>
        <p:spPr bwMode="auto">
          <a:xfrm>
            <a:off x="395288" y="981075"/>
            <a:ext cx="568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b="1" dirty="0" err="1" smtClean="0">
                <a:solidFill>
                  <a:srgbClr val="FFFFFF"/>
                </a:solidFill>
                <a:latin typeface="Century Gothic" pitchFamily="34" charset="0"/>
              </a:rPr>
              <a:t>Dual</a:t>
            </a:r>
            <a:r>
              <a:rPr lang="hu-HU" altLang="hu-HU" b="1" dirty="0" smtClean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hu-HU" altLang="hu-HU" b="1" dirty="0" err="1" smtClean="0">
                <a:solidFill>
                  <a:srgbClr val="FFFFFF"/>
                </a:solidFill>
                <a:latin typeface="Century Gothic" pitchFamily="34" charset="0"/>
              </a:rPr>
              <a:t>training</a:t>
            </a:r>
            <a:r>
              <a:rPr lang="hu-HU" altLang="hu-HU" b="1" dirty="0" smtClean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hu-HU" altLang="hu-HU" b="1" dirty="0" err="1" smtClean="0">
                <a:solidFill>
                  <a:srgbClr val="FFFFFF"/>
                </a:solidFill>
                <a:latin typeface="Century Gothic" pitchFamily="34" charset="0"/>
              </a:rPr>
              <a:t>based</a:t>
            </a:r>
            <a:r>
              <a:rPr lang="hu-HU" altLang="hu-HU" b="1" dirty="0" smtClean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hu-HU" altLang="hu-HU" b="1" dirty="0" err="1" smtClean="0">
                <a:solidFill>
                  <a:srgbClr val="FFFFFF"/>
                </a:solidFill>
                <a:latin typeface="Century Gothic" pitchFamily="34" charset="0"/>
              </a:rPr>
              <a:t>on</a:t>
            </a:r>
            <a:r>
              <a:rPr lang="hu-HU" altLang="hu-HU" b="1" dirty="0" smtClean="0">
                <a:solidFill>
                  <a:srgbClr val="FFFFFF"/>
                </a:solidFill>
                <a:latin typeface="Century Gothic" pitchFamily="34" charset="0"/>
              </a:rPr>
              <a:t>  </a:t>
            </a:r>
            <a:r>
              <a:rPr lang="hu-HU" altLang="hu-HU" b="1" dirty="0" err="1" smtClean="0">
                <a:solidFill>
                  <a:srgbClr val="FFFFFF"/>
                </a:solidFill>
                <a:latin typeface="Century Gothic" pitchFamily="34" charset="0"/>
              </a:rPr>
              <a:t>experience</a:t>
            </a:r>
            <a:r>
              <a:rPr lang="hu-HU" altLang="hu-HU" b="1" dirty="0" smtClean="0">
                <a:solidFill>
                  <a:srgbClr val="FFFFFF"/>
                </a:solidFill>
                <a:latin typeface="Century Gothic" pitchFamily="34" charset="0"/>
              </a:rPr>
              <a:t> of Kecskemét College</a:t>
            </a:r>
            <a:endParaRPr lang="hu-HU" altLang="hu-HU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54" name="Szövegdoboz 8"/>
          <p:cNvSpPr txBox="1">
            <a:spLocks noChangeArrowheads="1"/>
          </p:cNvSpPr>
          <p:nvPr/>
        </p:nvSpPr>
        <p:spPr bwMode="auto">
          <a:xfrm>
            <a:off x="2843213" y="3500438"/>
            <a:ext cx="61214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dirty="0" smtClean="0">
                <a:solidFill>
                  <a:srgbClr val="000000"/>
                </a:solidFill>
                <a:latin typeface="Century Gothic" pitchFamily="34" charset="0"/>
              </a:rPr>
              <a:t>Zsuzsanna Kovács</a:t>
            </a:r>
            <a:endParaRPr lang="hu-HU" altLang="hu-HU" sz="28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dirty="0" err="1" smtClean="0">
                <a:solidFill>
                  <a:srgbClr val="000000"/>
                </a:solidFill>
                <a:latin typeface="Century Gothic" pitchFamily="34" charset="0"/>
              </a:rPr>
              <a:t>Dual</a:t>
            </a:r>
            <a:r>
              <a:rPr lang="hu-HU" altLang="hu-HU" sz="2800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hu-HU" altLang="hu-HU" sz="2800" dirty="0" err="1" smtClean="0">
                <a:solidFill>
                  <a:srgbClr val="000000"/>
                </a:solidFill>
                <a:latin typeface="Century Gothic" pitchFamily="34" charset="0"/>
              </a:rPr>
              <a:t>Training</a:t>
            </a:r>
            <a:r>
              <a:rPr lang="hu-HU" altLang="hu-HU" sz="2800" dirty="0" smtClean="0">
                <a:solidFill>
                  <a:srgbClr val="000000"/>
                </a:solidFill>
                <a:latin typeface="Century Gothic" pitchFamily="34" charset="0"/>
              </a:rPr>
              <a:t> and </a:t>
            </a:r>
            <a:r>
              <a:rPr lang="hu-HU" altLang="hu-HU" sz="2800" dirty="0" err="1">
                <a:solidFill>
                  <a:srgbClr val="000000"/>
                </a:solidFill>
                <a:latin typeface="Century Gothic" pitchFamily="34" charset="0"/>
              </a:rPr>
              <a:t>M</a:t>
            </a:r>
            <a:r>
              <a:rPr lang="hu-HU" altLang="hu-HU" sz="2800" dirty="0" err="1" smtClean="0">
                <a:solidFill>
                  <a:srgbClr val="000000"/>
                </a:solidFill>
                <a:latin typeface="Century Gothic" pitchFamily="34" charset="0"/>
              </a:rPr>
              <a:t>ethodology</a:t>
            </a:r>
            <a:r>
              <a:rPr lang="hu-HU" altLang="hu-HU" sz="2800" dirty="0" smtClean="0">
                <a:solidFill>
                  <a:srgbClr val="000000"/>
                </a:solidFill>
                <a:latin typeface="Century Gothic" pitchFamily="34" charset="0"/>
              </a:rPr>
              <a:t> Centre</a:t>
            </a:r>
            <a:endParaRPr lang="hu-HU" altLang="hu-HU" sz="28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28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28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400" dirty="0" smtClean="0">
                <a:solidFill>
                  <a:srgbClr val="000000"/>
                </a:solidFill>
                <a:latin typeface="Century Gothic" pitchFamily="34" charset="0"/>
              </a:rPr>
              <a:t>26 </a:t>
            </a:r>
            <a:r>
              <a:rPr lang="hu-HU" altLang="hu-HU" sz="2400" dirty="0" err="1" smtClean="0">
                <a:solidFill>
                  <a:srgbClr val="000000"/>
                </a:solidFill>
                <a:latin typeface="Century Gothic" pitchFamily="34" charset="0"/>
              </a:rPr>
              <a:t>February</a:t>
            </a:r>
            <a:r>
              <a:rPr lang="hu-HU" altLang="hu-HU" sz="2400" dirty="0" smtClean="0">
                <a:solidFill>
                  <a:srgbClr val="000000"/>
                </a:solidFill>
                <a:latin typeface="Century Gothic" pitchFamily="34" charset="0"/>
              </a:rPr>
              <a:t> 2016.</a:t>
            </a:r>
            <a:endParaRPr lang="hu-HU" altLang="hu-HU" sz="24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4000" dirty="0" err="1" smtClean="0">
                <a:latin typeface="Arial Black" pitchFamily="34" charset="0"/>
              </a:rPr>
              <a:t>Coordinating</a:t>
            </a:r>
            <a:r>
              <a:rPr lang="hu-HU" altLang="hu-HU" sz="4000" dirty="0" smtClean="0">
                <a:latin typeface="Arial Black" pitchFamily="34" charset="0"/>
              </a:rPr>
              <a:t> </a:t>
            </a:r>
            <a:r>
              <a:rPr lang="hu-HU" altLang="hu-HU" sz="4000" dirty="0" err="1" smtClean="0">
                <a:latin typeface="Arial Black" pitchFamily="34" charset="0"/>
              </a:rPr>
              <a:t>the</a:t>
            </a:r>
            <a:r>
              <a:rPr lang="hu-HU" altLang="hu-HU" sz="4000" dirty="0" smtClean="0">
                <a:latin typeface="Arial Black" pitchFamily="34" charset="0"/>
              </a:rPr>
              <a:t> </a:t>
            </a:r>
            <a:r>
              <a:rPr lang="hu-HU" altLang="hu-HU" sz="4000" dirty="0" err="1" smtClean="0">
                <a:latin typeface="Arial Black" pitchFamily="34" charset="0"/>
              </a:rPr>
              <a:t>training</a:t>
            </a:r>
            <a:endParaRPr lang="hu-HU" altLang="hu-HU" sz="40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569325" cy="3455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Dual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Training</a:t>
            </a:r>
            <a:r>
              <a:rPr lang="hu-HU" altLang="hu-HU" sz="2800" dirty="0" smtClean="0"/>
              <a:t> and </a:t>
            </a:r>
            <a:r>
              <a:rPr lang="hu-HU" altLang="hu-HU" sz="2800" dirty="0" err="1" smtClean="0"/>
              <a:t>Methodology</a:t>
            </a:r>
            <a:r>
              <a:rPr lang="hu-HU" altLang="hu-HU" sz="2800" dirty="0" smtClean="0"/>
              <a:t> Centre</a:t>
            </a:r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err="1" smtClean="0"/>
              <a:t>Cooperation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with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partners-</a:t>
            </a:r>
            <a:r>
              <a:rPr lang="hu-HU" altLang="hu-HU" sz="2800" dirty="0" smtClean="0"/>
              <a:t> Building </a:t>
            </a:r>
            <a:r>
              <a:rPr lang="hu-HU" altLang="hu-HU" sz="2800" dirty="0" err="1" smtClean="0"/>
              <a:t>cooperation</a:t>
            </a:r>
            <a:endParaRPr lang="hu-HU" altLang="hu-HU" sz="2800" dirty="0" smtClean="0"/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err="1" smtClean="0"/>
              <a:t>Measuring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efficiancy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the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training</a:t>
            </a:r>
            <a:endParaRPr lang="hu-HU" altLang="hu-HU" sz="2800" dirty="0" smtClean="0"/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err="1" smtClean="0"/>
              <a:t>Train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the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trainers</a:t>
            </a:r>
            <a:r>
              <a:rPr lang="hu-HU" altLang="hu-HU" sz="2800" dirty="0" smtClean="0"/>
              <a:t> – </a:t>
            </a:r>
            <a:r>
              <a:rPr lang="hu-HU" altLang="hu-HU" sz="2800" dirty="0" err="1" smtClean="0"/>
              <a:t>harmonisation</a:t>
            </a:r>
            <a:r>
              <a:rPr lang="hu-HU" altLang="hu-HU" sz="2800" dirty="0" smtClean="0"/>
              <a:t> of curriculum (</a:t>
            </a:r>
            <a:r>
              <a:rPr lang="hu-HU" altLang="hu-HU" sz="2800" dirty="0" err="1" smtClean="0"/>
              <a:t>workshop</a:t>
            </a:r>
            <a:r>
              <a:rPr lang="hu-HU" altLang="hu-HU" sz="2800" dirty="0" smtClean="0"/>
              <a:t>)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err="1" smtClean="0"/>
              <a:t>Administration</a:t>
            </a:r>
            <a:endParaRPr lang="en-US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39166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4000" dirty="0" err="1" smtClean="0">
                <a:latin typeface="Arial Black" pitchFamily="34" charset="0"/>
              </a:rPr>
              <a:t>Datas</a:t>
            </a:r>
            <a:endParaRPr lang="hu-HU" altLang="hu-HU" sz="40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569325" cy="34559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880573"/>
              </p:ext>
            </p:extLst>
          </p:nvPr>
        </p:nvGraphicFramePr>
        <p:xfrm>
          <a:off x="251520" y="1628800"/>
          <a:ext cx="8640959" cy="427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4817"/>
                <a:gridCol w="2716254"/>
                <a:gridCol w="1839888"/>
              </a:tblGrid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GB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hu-H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hu-HU" sz="2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Partners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 smtClean="0">
                          <a:effectLst/>
                        </a:rPr>
                        <a:t>Number</a:t>
                      </a:r>
                      <a:r>
                        <a:rPr lang="hu-HU" sz="1800" dirty="0" smtClean="0">
                          <a:effectLst/>
                        </a:rPr>
                        <a:t> of </a:t>
                      </a:r>
                      <a:r>
                        <a:rPr lang="hu-HU" sz="1800" dirty="0" err="1" smtClean="0">
                          <a:effectLst/>
                        </a:rPr>
                        <a:t>students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in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in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whole</a:t>
                      </a:r>
                      <a:r>
                        <a:rPr lang="hu-HU" sz="1800" dirty="0" smtClean="0">
                          <a:effectLst/>
                        </a:rPr>
                        <a:t>/</a:t>
                      </a:r>
                      <a:r>
                        <a:rPr lang="hu-HU" sz="1800" dirty="0" err="1" smtClean="0">
                          <a:effectLst/>
                        </a:rPr>
                        <a:t>number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of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students</a:t>
                      </a:r>
                      <a:r>
                        <a:rPr lang="hu-HU" sz="1800" baseline="0" dirty="0" smtClean="0">
                          <a:effectLst/>
                        </a:rPr>
                        <a:t> per </a:t>
                      </a:r>
                      <a:r>
                        <a:rPr lang="hu-HU" sz="1800" baseline="0" dirty="0" err="1" smtClean="0">
                          <a:effectLst/>
                        </a:rPr>
                        <a:t>year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10640" algn="l"/>
                        </a:tabLst>
                      </a:pPr>
                      <a:r>
                        <a:rPr lang="hu-HU" sz="2000" dirty="0">
                          <a:effectLst/>
                        </a:rPr>
                        <a:t>2012-13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24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r>
                        <a:rPr lang="hu-HU" sz="2000" dirty="0" smtClean="0">
                          <a:effectLst/>
                        </a:rPr>
                        <a:t>/ </a:t>
                      </a:r>
                      <a:r>
                        <a:rPr lang="hu-HU" sz="2000" dirty="0" err="1">
                          <a:effectLst/>
                        </a:rPr>
                        <a:t>24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2013-14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70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r>
                        <a:rPr lang="hu-HU" sz="2000" dirty="0" smtClean="0">
                          <a:effectLst/>
                        </a:rPr>
                        <a:t>/ </a:t>
                      </a:r>
                      <a:r>
                        <a:rPr lang="hu-HU" sz="2000" dirty="0">
                          <a:effectLst/>
                        </a:rPr>
                        <a:t>46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2014-15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126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r>
                        <a:rPr lang="hu-HU" sz="2000" dirty="0" smtClean="0">
                          <a:effectLst/>
                        </a:rPr>
                        <a:t>/ </a:t>
                      </a:r>
                      <a:r>
                        <a:rPr lang="hu-HU" sz="2000" dirty="0">
                          <a:effectLst/>
                        </a:rPr>
                        <a:t>56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2015-16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40 </a:t>
                      </a:r>
                      <a:r>
                        <a:rPr lang="hu-HU" sz="2000" dirty="0" smtClean="0">
                          <a:effectLst/>
                        </a:rPr>
                        <a:t>(</a:t>
                      </a:r>
                      <a:r>
                        <a:rPr lang="hu-HU" sz="2000" dirty="0" err="1" smtClean="0">
                          <a:effectLst/>
                        </a:rPr>
                        <a:t>with</a:t>
                      </a:r>
                      <a:r>
                        <a:rPr lang="hu-HU" sz="2000" baseline="0" dirty="0" smtClean="0">
                          <a:effectLst/>
                        </a:rPr>
                        <a:t> </a:t>
                      </a:r>
                      <a:r>
                        <a:rPr lang="hu-HU" sz="2000" baseline="0" dirty="0" err="1" smtClean="0">
                          <a:effectLst/>
                        </a:rPr>
                        <a:t>Faculty</a:t>
                      </a:r>
                      <a:r>
                        <a:rPr lang="hu-HU" sz="2000" baseline="0" dirty="0" smtClean="0">
                          <a:effectLst/>
                        </a:rPr>
                        <a:t> of </a:t>
                      </a:r>
                      <a:r>
                        <a:rPr lang="hu-HU" sz="2000" baseline="0" dirty="0" err="1" smtClean="0">
                          <a:effectLst/>
                        </a:rPr>
                        <a:t>Horticulture</a:t>
                      </a:r>
                      <a:r>
                        <a:rPr lang="hu-HU" sz="2000" dirty="0" smtClean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185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r>
                        <a:rPr lang="hu-HU" sz="2000" dirty="0" smtClean="0">
                          <a:effectLst/>
                        </a:rPr>
                        <a:t>/ </a:t>
                      </a:r>
                      <a:r>
                        <a:rPr lang="hu-HU" sz="2000" dirty="0">
                          <a:effectLst/>
                        </a:rPr>
                        <a:t>59 </a:t>
                      </a:r>
                      <a:r>
                        <a:rPr lang="hu-HU" sz="2000" dirty="0" err="1" smtClean="0">
                          <a:effectLst/>
                        </a:rPr>
                        <a:t>cap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9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200" dirty="0" err="1" smtClean="0">
                <a:latin typeface="Arial Black" pitchFamily="34" charset="0"/>
              </a:rPr>
              <a:t>Standardization</a:t>
            </a:r>
            <a:r>
              <a:rPr lang="hu-HU" altLang="hu-HU" sz="3200" dirty="0" smtClean="0">
                <a:latin typeface="Arial Black" pitchFamily="34" charset="0"/>
              </a:rPr>
              <a:t> of </a:t>
            </a:r>
            <a:r>
              <a:rPr lang="hu-HU" altLang="hu-HU" sz="3200" dirty="0" err="1" smtClean="0">
                <a:latin typeface="Arial Black" pitchFamily="34" charset="0"/>
              </a:rPr>
              <a:t>the</a:t>
            </a:r>
            <a:r>
              <a:rPr lang="hu-HU" altLang="hu-HU" sz="3200" dirty="0" smtClean="0">
                <a:latin typeface="Arial Black" pitchFamily="34" charset="0"/>
              </a:rPr>
              <a:t> </a:t>
            </a:r>
            <a:r>
              <a:rPr lang="hu-HU" altLang="hu-HU" sz="3200" dirty="0" err="1" smtClean="0">
                <a:latin typeface="Arial Black" pitchFamily="34" charset="0"/>
              </a:rPr>
              <a:t>training</a:t>
            </a:r>
            <a:endParaRPr lang="hu-HU" altLang="hu-HU" sz="32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340768"/>
            <a:ext cx="8569325" cy="496855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Fehér Könyv (White </a:t>
            </a:r>
            <a:r>
              <a:rPr lang="hu-HU" altLang="hu-HU" sz="2800" dirty="0" err="1" smtClean="0"/>
              <a:t>Book</a:t>
            </a:r>
            <a:r>
              <a:rPr lang="hu-HU" altLang="hu-HU" sz="2800" dirty="0" smtClean="0"/>
              <a:t>)– </a:t>
            </a:r>
            <a:r>
              <a:rPr lang="hu-HU" altLang="hu-HU" sz="2800" dirty="0" err="1" smtClean="0"/>
              <a:t>guidebook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for</a:t>
            </a:r>
            <a:r>
              <a:rPr lang="hu-HU" altLang="hu-HU" sz="2800" dirty="0" smtClean="0"/>
              <a:t>  </a:t>
            </a:r>
            <a:r>
              <a:rPr lang="hu-HU" altLang="hu-HU" sz="2800" dirty="0" err="1" smtClean="0"/>
              <a:t>institution</a:t>
            </a:r>
            <a:r>
              <a:rPr lang="hu-HU" altLang="hu-HU" sz="2800" dirty="0" smtClean="0"/>
              <a:t>, </a:t>
            </a:r>
            <a:r>
              <a:rPr lang="hu-HU" altLang="hu-HU" sz="2800" dirty="0" err="1" smtClean="0"/>
              <a:t>company</a:t>
            </a:r>
            <a:r>
              <a:rPr lang="hu-HU" altLang="hu-HU" sz="2800" dirty="0" smtClean="0"/>
              <a:t>, </a:t>
            </a:r>
            <a:r>
              <a:rPr lang="hu-HU" altLang="hu-HU" sz="2800" dirty="0" err="1" smtClean="0"/>
              <a:t>student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     - </a:t>
            </a:r>
            <a:r>
              <a:rPr lang="hu-HU" altLang="hu-HU" sz="2800" dirty="0" err="1" smtClean="0"/>
              <a:t>defining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the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processes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training-together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with</a:t>
            </a:r>
            <a:r>
              <a:rPr lang="hu-HU" altLang="hu-HU" sz="2800" dirty="0" smtClean="0"/>
              <a:t>       	business </a:t>
            </a:r>
            <a:r>
              <a:rPr lang="hu-HU" altLang="hu-HU" sz="2800" dirty="0" err="1" smtClean="0"/>
              <a:t>partners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a. </a:t>
            </a:r>
            <a:r>
              <a:rPr lang="hu-HU" altLang="hu-HU" sz="2800" dirty="0" err="1" smtClean="0"/>
              <a:t>preparation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b. </a:t>
            </a:r>
            <a:r>
              <a:rPr lang="hu-HU" altLang="hu-HU" sz="2800" dirty="0" err="1" smtClean="0"/>
              <a:t>launching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the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training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c. </a:t>
            </a:r>
            <a:r>
              <a:rPr lang="hu-HU" altLang="hu-HU" sz="2800" dirty="0" err="1" smtClean="0"/>
              <a:t>feedback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d. </a:t>
            </a:r>
            <a:r>
              <a:rPr lang="hu-HU" altLang="hu-HU" sz="2800" dirty="0" err="1" smtClean="0"/>
              <a:t>employment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graduate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dual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students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      e. </a:t>
            </a:r>
            <a:r>
              <a:rPr lang="hu-HU" altLang="hu-HU" sz="2800" dirty="0" err="1" smtClean="0"/>
              <a:t>MSc</a:t>
            </a:r>
            <a:r>
              <a:rPr lang="hu-HU" altLang="hu-HU" sz="2800" dirty="0" smtClean="0"/>
              <a:t> ??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      f. </a:t>
            </a:r>
            <a:r>
              <a:rPr lang="hu-HU" altLang="hu-HU" sz="2800" dirty="0" err="1" smtClean="0"/>
              <a:t>alumni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5198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600" dirty="0" err="1" smtClean="0">
                <a:latin typeface="Arial Black" pitchFamily="34" charset="0"/>
              </a:rPr>
              <a:t>Registration-Administration</a:t>
            </a:r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Council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Dual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Training</a:t>
            </a:r>
            <a:r>
              <a:rPr lang="hu-HU" altLang="hu-HU" sz="2800" dirty="0" smtClean="0"/>
              <a:t> (</a:t>
            </a:r>
            <a:r>
              <a:rPr lang="hu-HU" altLang="hu-HU" sz="2800" dirty="0" err="1" smtClean="0">
                <a:hlinkClick r:id="rId4"/>
              </a:rPr>
              <a:t>www.dualisdiploma.hu</a:t>
            </a:r>
            <a:r>
              <a:rPr lang="hu-HU" altLang="hu-HU" sz="2800" dirty="0" smtClean="0"/>
              <a:t>)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   - s</a:t>
            </a:r>
            <a:r>
              <a:rPr lang="en-GB" altLang="hu-HU" sz="2800" dirty="0" err="1" smtClean="0"/>
              <a:t>ubmission</a:t>
            </a:r>
            <a:r>
              <a:rPr lang="en-GB" altLang="hu-HU" sz="2800" dirty="0" smtClean="0"/>
              <a:t> </a:t>
            </a:r>
            <a:r>
              <a:rPr lang="en-GB" altLang="hu-HU" sz="2800" dirty="0"/>
              <a:t>of </a:t>
            </a:r>
            <a:r>
              <a:rPr lang="en-GB" altLang="hu-HU" sz="2800" dirty="0" smtClean="0"/>
              <a:t> </a:t>
            </a:r>
            <a:r>
              <a:rPr lang="en-GB" altLang="hu-HU" sz="2800" dirty="0"/>
              <a:t>cooperation </a:t>
            </a:r>
            <a:r>
              <a:rPr lang="en-GB" altLang="hu-HU" sz="2800" dirty="0" smtClean="0"/>
              <a:t>agreement</a:t>
            </a:r>
            <a:r>
              <a:rPr lang="hu-HU" altLang="hu-HU" sz="2800" dirty="0" smtClean="0"/>
              <a:t>,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- DUKE – online </a:t>
            </a:r>
            <a:r>
              <a:rPr lang="hu-HU" altLang="hu-HU" sz="2800" dirty="0" err="1" smtClean="0"/>
              <a:t>registration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the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companies</a:t>
            </a:r>
            <a:r>
              <a:rPr lang="hu-HU" altLang="hu-HU" sz="2800" dirty="0" smtClean="0"/>
              <a:t>,   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- </a:t>
            </a:r>
            <a:r>
              <a:rPr lang="hu-HU" altLang="hu-HU" sz="2800" dirty="0" err="1" smtClean="0"/>
              <a:t>uploading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curricula</a:t>
            </a:r>
            <a:r>
              <a:rPr lang="hu-HU" altLang="hu-HU" sz="2800" dirty="0" smtClean="0"/>
              <a:t>           </a:t>
            </a:r>
            <a:r>
              <a:rPr lang="hu-HU" altLang="hu-HU" sz="2800" dirty="0" err="1" smtClean="0"/>
              <a:t>approval</a:t>
            </a:r>
            <a:r>
              <a:rPr lang="hu-HU" altLang="hu-HU" sz="28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Education Office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-</a:t>
            </a:r>
            <a:r>
              <a:rPr lang="en-GB" altLang="hu-HU" sz="2800" dirty="0"/>
              <a:t> </a:t>
            </a:r>
            <a:r>
              <a:rPr lang="en-GB" altLang="hu-HU" sz="2800" dirty="0" err="1" smtClean="0"/>
              <a:t>registe</a:t>
            </a:r>
            <a:r>
              <a:rPr lang="hu-HU" altLang="hu-HU" sz="2800" dirty="0" smtClean="0"/>
              <a:t>r of</a:t>
            </a:r>
            <a:r>
              <a:rPr lang="en-GB" altLang="hu-HU" sz="2800" dirty="0"/>
              <a:t> </a:t>
            </a:r>
            <a:r>
              <a:rPr lang="hu-HU" altLang="hu-HU" sz="2800" dirty="0" smtClean="0"/>
              <a:t>t</a:t>
            </a:r>
            <a:r>
              <a:rPr lang="en-GB" altLang="hu-HU" sz="2800" dirty="0" smtClean="0"/>
              <a:t>he </a:t>
            </a:r>
            <a:r>
              <a:rPr lang="en-GB" altLang="hu-HU" sz="2800" dirty="0"/>
              <a:t>list of partner organizations </a:t>
            </a: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Institution</a:t>
            </a:r>
            <a:r>
              <a:rPr lang="hu-HU" altLang="hu-HU" sz="2800" dirty="0" smtClean="0"/>
              <a:t> Education Office: </a:t>
            </a:r>
            <a:r>
              <a:rPr lang="hu-HU" altLang="hu-HU" sz="2800" dirty="0" err="1" smtClean="0"/>
              <a:t>registring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dual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students</a:t>
            </a:r>
            <a:r>
              <a:rPr lang="hu-HU" altLang="hu-HU" sz="2800" dirty="0" smtClean="0"/>
              <a:t> and </a:t>
            </a:r>
            <a:r>
              <a:rPr lang="hu-HU" altLang="hu-HU" sz="2800" dirty="0" err="1" smtClean="0"/>
              <a:t>the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companies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</a:t>
            </a:r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  <p:sp>
        <p:nvSpPr>
          <p:cNvPr id="2" name="Jobbra nyíl 1"/>
          <p:cNvSpPr/>
          <p:nvPr/>
        </p:nvSpPr>
        <p:spPr>
          <a:xfrm>
            <a:off x="4211960" y="3501008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7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600" dirty="0" err="1" smtClean="0">
                <a:latin typeface="Arial Black" pitchFamily="34" charset="0"/>
              </a:rPr>
              <a:t>Feedback</a:t>
            </a:r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Assessment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questionnaire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for</a:t>
            </a:r>
            <a:r>
              <a:rPr lang="hu-HU" altLang="hu-HU" sz="2800" dirty="0" smtClean="0"/>
              <a:t> partner </a:t>
            </a:r>
            <a:r>
              <a:rPr lang="hu-HU" altLang="hu-HU" sz="2800" dirty="0" err="1" smtClean="0"/>
              <a:t>companies</a:t>
            </a: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Presentations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from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students</a:t>
            </a:r>
            <a:r>
              <a:rPr lang="hu-HU" altLang="hu-HU" sz="2800" dirty="0" smtClean="0"/>
              <a:t> (</a:t>
            </a:r>
            <a:r>
              <a:rPr lang="hu-HU" altLang="hu-HU" sz="2800" dirty="0" err="1" smtClean="0"/>
              <a:t>every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semester</a:t>
            </a:r>
            <a:r>
              <a:rPr lang="hu-HU" altLang="hu-HU" sz="28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hu-HU" sz="2800" dirty="0"/>
              <a:t>Processing </a:t>
            </a:r>
            <a:r>
              <a:rPr lang="en-GB" altLang="hu-HU" sz="2800" dirty="0" smtClean="0"/>
              <a:t>student </a:t>
            </a:r>
            <a:r>
              <a:rPr lang="en-GB" altLang="hu-HU" sz="2800" dirty="0"/>
              <a:t>learning </a:t>
            </a:r>
            <a:r>
              <a:rPr lang="en-GB" altLang="hu-HU" sz="2800" dirty="0" smtClean="0"/>
              <a:t>outcomes</a:t>
            </a: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Assessment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questionnaire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among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students</a:t>
            </a:r>
            <a:r>
              <a:rPr lang="hu-HU" altLang="hu-HU" sz="2800" dirty="0" smtClean="0"/>
              <a:t> (SWOT </a:t>
            </a:r>
            <a:r>
              <a:rPr lang="hu-HU" altLang="hu-HU" sz="2800" dirty="0" err="1" smtClean="0"/>
              <a:t>analysis</a:t>
            </a:r>
            <a:r>
              <a:rPr lang="hu-HU" altLang="hu-HU" sz="28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Methodology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trainings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for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company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experts</a:t>
            </a: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Proposal</a:t>
            </a:r>
            <a:r>
              <a:rPr lang="hu-HU" altLang="hu-HU" sz="2800" dirty="0" smtClean="0"/>
              <a:t>: </a:t>
            </a:r>
            <a:r>
              <a:rPr lang="hu-HU" altLang="hu-HU" sz="2800" dirty="0" err="1" smtClean="0"/>
              <a:t>involving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professors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in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the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professional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activities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students</a:t>
            </a: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7518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600" dirty="0" err="1" smtClean="0">
                <a:latin typeface="Arial Black" pitchFamily="34" charset="0"/>
              </a:rPr>
              <a:t>Communication</a:t>
            </a:r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err="1" smtClean="0"/>
              <a:t>Meetings</a:t>
            </a:r>
            <a:r>
              <a:rPr lang="hu-HU" altLang="hu-HU" sz="2800" dirty="0" smtClean="0"/>
              <a:t> (Forum)</a:t>
            </a:r>
            <a:r>
              <a:rPr lang="hu-HU" altLang="hu-HU" sz="2800" dirty="0" err="1" smtClean="0"/>
              <a:t>for</a:t>
            </a:r>
            <a:r>
              <a:rPr lang="hu-HU" altLang="hu-HU" sz="2800" dirty="0" smtClean="0"/>
              <a:t>  </a:t>
            </a:r>
            <a:r>
              <a:rPr lang="hu-HU" altLang="hu-HU" sz="2800" dirty="0" err="1" smtClean="0"/>
              <a:t>dual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students</a:t>
            </a:r>
            <a:r>
              <a:rPr lang="hu-HU" altLang="hu-HU" sz="2800" dirty="0" smtClean="0"/>
              <a:t>– </a:t>
            </a:r>
            <a:r>
              <a:rPr lang="hu-HU" altLang="hu-HU" sz="2800" dirty="0" err="1" smtClean="0"/>
              <a:t>every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semester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- </a:t>
            </a:r>
            <a:r>
              <a:rPr lang="hu-HU" altLang="hu-HU" sz="2800" dirty="0" err="1" smtClean="0"/>
              <a:t>updating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data</a:t>
            </a:r>
            <a:r>
              <a:rPr lang="hu-HU" altLang="hu-HU" sz="2800" dirty="0" smtClean="0"/>
              <a:t> 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- </a:t>
            </a:r>
            <a:r>
              <a:rPr lang="hu-HU" altLang="hu-HU" sz="2800" dirty="0" err="1" smtClean="0"/>
              <a:t>feedback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personal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experience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   - </a:t>
            </a:r>
            <a:r>
              <a:rPr lang="hu-HU" altLang="hu-HU" sz="2800" dirty="0" err="1" smtClean="0"/>
              <a:t>discussing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fields</a:t>
            </a:r>
            <a:r>
              <a:rPr lang="hu-HU" altLang="hu-HU" sz="2800" dirty="0" smtClean="0"/>
              <a:t> of </a:t>
            </a:r>
            <a:r>
              <a:rPr lang="hu-HU" altLang="hu-HU" sz="2800" dirty="0" err="1" smtClean="0"/>
              <a:t>improvement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/>
              <a:t> </a:t>
            </a:r>
            <a:r>
              <a:rPr lang="hu-HU" altLang="hu-HU" sz="2800" dirty="0" err="1" smtClean="0"/>
              <a:t>Closed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dual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facebook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group</a:t>
            </a: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6000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algn="ctr" eaLnBrk="1" hangingPunct="1">
              <a:buNone/>
              <a:defRPr/>
            </a:pPr>
            <a:r>
              <a:rPr lang="hu-HU" altLang="hu-HU" sz="2800" dirty="0" err="1" smtClean="0"/>
              <a:t>Thank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you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for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your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attention</a:t>
            </a:r>
            <a:r>
              <a:rPr lang="hu-HU" altLang="hu-HU" sz="2800" dirty="0" smtClean="0"/>
              <a:t>!</a:t>
            </a:r>
            <a:endParaRPr lang="hu-HU" altLang="hu-HU" sz="2800" dirty="0"/>
          </a:p>
          <a:p>
            <a:pPr marL="0" indent="0" eaLnBrk="1" hangingPunct="1">
              <a:buNone/>
              <a:defRPr/>
            </a:pPr>
            <a:endParaRPr lang="hu-HU" altLang="hu-HU" sz="2800" dirty="0" smtClean="0">
              <a:hlinkClick r:id="rId4"/>
            </a:endParaRPr>
          </a:p>
          <a:p>
            <a:pPr marL="0" indent="0" eaLnBrk="1" hangingPunct="1">
              <a:buNone/>
              <a:defRPr/>
            </a:pPr>
            <a:endParaRPr lang="hu-HU" altLang="hu-HU" sz="2800" dirty="0">
              <a:hlinkClick r:id="rId4"/>
            </a:endParaRPr>
          </a:p>
          <a:p>
            <a:pPr marL="0" indent="0" eaLnBrk="1" hangingPunct="1">
              <a:buNone/>
              <a:defRPr/>
            </a:pPr>
            <a:r>
              <a:rPr lang="hu-HU" altLang="hu-HU" sz="2800" dirty="0" err="1" smtClean="0">
                <a:hlinkClick r:id="rId4"/>
              </a:rPr>
              <a:t>www.gamf.kefo.hu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 err="1" smtClean="0">
                <a:hlinkClick r:id="rId5"/>
              </a:rPr>
              <a:t>www.dualisdiploma.hu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7335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417</Words>
  <Application>Microsoft Office PowerPoint</Application>
  <PresentationFormat>Diavetítés a képernyőre (4:3 oldalarány)</PresentationFormat>
  <Paragraphs>154</Paragraphs>
  <Slides>8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Alapértelmezett terv</vt:lpstr>
      <vt:lpstr> </vt:lpstr>
      <vt:lpstr>Coordinating the training</vt:lpstr>
      <vt:lpstr>Datas</vt:lpstr>
      <vt:lpstr>Standardization of the training</vt:lpstr>
      <vt:lpstr>Registration-Administration</vt:lpstr>
      <vt:lpstr>Feedback</vt:lpstr>
      <vt:lpstr>Communication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kovacs.zsuzsanna</dc:creator>
  <cp:lastModifiedBy>kovacs.zsuzsanna</cp:lastModifiedBy>
  <cp:revision>15</cp:revision>
  <dcterms:created xsi:type="dcterms:W3CDTF">2016-02-25T20:51:36Z</dcterms:created>
  <dcterms:modified xsi:type="dcterms:W3CDTF">2016-02-25T22:03:08Z</dcterms:modified>
</cp:coreProperties>
</file>