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8D57A-2E55-4B3F-8F04-FE3452D54D31}" type="datetimeFigureOut">
              <a:rPr lang="hu-HU" smtClean="0"/>
              <a:t>2016.02.25.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3EC4-C2A2-437F-AEA2-30FA25345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649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160EC6-3938-4B2E-988D-376FF72D1E95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9219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20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9221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C187B1C-396E-487D-B0AC-395862AD5355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5FA64-08F3-4DE7-9154-48127A7DAB6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90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29C3-07D2-4B14-B757-47706042139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4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9E3D-4D41-4814-8BBD-1D18B14524C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5FA64-08F3-4DE7-9154-48127A7DAB6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0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9161F-3571-433B-AB2C-1963B9CB4E3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0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6A-CD2C-4CC4-AA40-F74F05D9086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12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784CC-BA45-439F-BA80-090B5A0A67C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0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9BA5F-ABD1-4898-9900-2236959C51D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807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C460B-AB56-4821-ADF4-80ECEE1A7B4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00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B0A6-225F-4993-9930-1D1C61134F7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75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6EBC-D26F-444E-990F-DDFC780FC97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6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9161F-3571-433B-AB2C-1963B9CB4E3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765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B54C-2CD2-4454-93E2-7D87281D0C5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862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29C3-07D2-4B14-B757-47706042139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425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9E3D-4D41-4814-8BBD-1D18B14524C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7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6A-CD2C-4CC4-AA40-F74F05D9086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0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784CC-BA45-439F-BA80-090B5A0A67C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9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9BA5F-ABD1-4898-9900-2236959C51D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6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C460B-AB56-4821-ADF4-80ECEE1A7B4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6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B0A6-225F-4993-9930-1D1C61134F7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2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6EBC-D26F-444E-990F-DDFC780FC97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8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B54C-2CD2-4454-93E2-7D87281D0C5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0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3A6F49-20BD-45C0-B4F5-952DBD9834EE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9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3A6F49-20BD-45C0-B4F5-952DBD9834EE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6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ualisdiploma.h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ualisdiploma.hu/" TargetMode="External"/><Relationship Id="rId4" Type="http://schemas.openxmlformats.org/officeDocument/2006/relationships/hyperlink" Target="http://www.gamf.kefo.h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hu-HU" altLang="hu-HU" smtClean="0"/>
              <a:t> 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4294967295"/>
          </p:nvPr>
        </p:nvSpPr>
        <p:spPr>
          <a:xfrm>
            <a:off x="3492500" y="1341438"/>
            <a:ext cx="4967288" cy="22320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b="1" smtClean="0">
                <a:solidFill>
                  <a:schemeClr val="bg1"/>
                </a:solidFill>
              </a:rPr>
              <a:t>ELŐADÁS CÍME</a:t>
            </a:r>
          </a:p>
        </p:txBody>
      </p:sp>
      <p:pic>
        <p:nvPicPr>
          <p:cNvPr id="2052" name="Kép 5" descr="foiskolai_gamf_al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Szövegdoboz 7"/>
          <p:cNvSpPr txBox="1">
            <a:spLocks noChangeArrowheads="1"/>
          </p:cNvSpPr>
          <p:nvPr/>
        </p:nvSpPr>
        <p:spPr bwMode="auto">
          <a:xfrm>
            <a:off x="395288" y="981075"/>
            <a:ext cx="568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b="1" dirty="0" smtClean="0">
                <a:solidFill>
                  <a:srgbClr val="FFFFFF"/>
                </a:solidFill>
                <a:latin typeface="Century Gothic" pitchFamily="34" charset="0"/>
              </a:rPr>
              <a:t>Duális képzés a Kecskeméti Főiskola tapasztalatai alapján</a:t>
            </a:r>
            <a:endParaRPr lang="hu-HU" altLang="hu-HU" b="1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2054" name="Szövegdoboz 8"/>
          <p:cNvSpPr txBox="1">
            <a:spLocks noChangeArrowheads="1"/>
          </p:cNvSpPr>
          <p:nvPr/>
        </p:nvSpPr>
        <p:spPr bwMode="auto">
          <a:xfrm>
            <a:off x="2843213" y="3500438"/>
            <a:ext cx="6121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sz="2800" dirty="0" smtClean="0">
                <a:solidFill>
                  <a:srgbClr val="000000"/>
                </a:solidFill>
                <a:latin typeface="Century Gothic" pitchFamily="34" charset="0"/>
              </a:rPr>
              <a:t>Kovács Zsuzsanna  </a:t>
            </a:r>
            <a:endParaRPr lang="hu-HU" altLang="hu-HU" sz="28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sz="2800" dirty="0" smtClean="0">
                <a:solidFill>
                  <a:srgbClr val="000000"/>
                </a:solidFill>
                <a:latin typeface="Century Gothic" pitchFamily="34" charset="0"/>
              </a:rPr>
              <a:t>Duális Képzés és Módszertani Központ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28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28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sz="2400" dirty="0" smtClean="0">
                <a:solidFill>
                  <a:srgbClr val="000000"/>
                </a:solidFill>
                <a:latin typeface="Century Gothic" pitchFamily="34" charset="0"/>
              </a:rPr>
              <a:t>2016.február 26.</a:t>
            </a:r>
            <a:endParaRPr lang="hu-HU" altLang="hu-HU" sz="2400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4000" dirty="0" smtClean="0">
                <a:latin typeface="Arial Black" pitchFamily="34" charset="0"/>
              </a:rPr>
              <a:t>A képzés koordinálása</a:t>
            </a:r>
            <a:endParaRPr lang="hu-HU" altLang="hu-HU" sz="40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569325" cy="3455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Duális Képzési és Módszertani Központ</a:t>
            </a:r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smtClean="0"/>
              <a:t>Vállalati kapcsolattartás-kapcsolatépítés</a:t>
            </a:r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smtClean="0"/>
              <a:t>Képzés </a:t>
            </a:r>
            <a:r>
              <a:rPr lang="hu-HU" altLang="hu-HU" sz="2800" dirty="0"/>
              <a:t>eredményességének </a:t>
            </a:r>
            <a:r>
              <a:rPr lang="hu-HU" altLang="hu-HU" sz="2800" dirty="0" smtClean="0"/>
              <a:t>mérése</a:t>
            </a:r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smtClean="0"/>
              <a:t>Képzők képzése-tananyag harmonizáció (</a:t>
            </a:r>
            <a:r>
              <a:rPr lang="hu-HU" altLang="hu-HU" sz="2800" dirty="0" err="1" smtClean="0"/>
              <a:t>workshop</a:t>
            </a:r>
            <a:r>
              <a:rPr lang="hu-HU" altLang="hu-HU" sz="2800" dirty="0" smtClean="0"/>
              <a:t>)</a:t>
            </a:r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smtClean="0"/>
              <a:t>Adminisztráció</a:t>
            </a:r>
            <a:endParaRPr lang="en-US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6795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4000" dirty="0" smtClean="0">
                <a:latin typeface="Arial Black" pitchFamily="34" charset="0"/>
              </a:rPr>
              <a:t>Adatok</a:t>
            </a:r>
            <a:endParaRPr lang="hu-HU" altLang="hu-HU" sz="40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569325" cy="34559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957755"/>
              </p:ext>
            </p:extLst>
          </p:nvPr>
        </p:nvGraphicFramePr>
        <p:xfrm>
          <a:off x="251520" y="1628800"/>
          <a:ext cx="8640959" cy="388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4817"/>
                <a:gridCol w="2716254"/>
                <a:gridCol w="1839888"/>
              </a:tblGrid>
              <a:tr h="1944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  <a:latin typeface="+mn-lt"/>
                        </a:rPr>
                        <a:t>Tanév</a:t>
                      </a:r>
                      <a:endParaRPr lang="en-GB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Cég szám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Hallgatói létszám összes évfolyam/ éves felvett hallgatói létszám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hu-HU" sz="2000" dirty="0">
                          <a:effectLst/>
                        </a:rPr>
                        <a:t>2012-13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24 fő/ 24 fő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2013-14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70 fő / 46 fő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2014-15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126 fő/ 56 fő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2015-16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40 (Kertészeti Karral)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185 fő/ 59 fő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0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smtClean="0">
                <a:latin typeface="Arial Black" pitchFamily="34" charset="0"/>
              </a:rPr>
              <a:t>A képzés intézményesítése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340768"/>
            <a:ext cx="8569325" cy="475252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Fehér Könyv – intézményi, vállalati, hallgatói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  - képzési folyamatok leírása- vállalati    	együttműködéssel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a. előkészítés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b. képzés beindítása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c. visszacsatolás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d. hallgatók munkába helyezése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e. </a:t>
            </a:r>
            <a:r>
              <a:rPr lang="hu-HU" altLang="hu-HU" sz="2800" dirty="0" err="1" smtClean="0"/>
              <a:t>MSc</a:t>
            </a:r>
            <a:r>
              <a:rPr lang="hu-HU" altLang="hu-HU" sz="2800" dirty="0" smtClean="0"/>
              <a:t> képzés??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f. </a:t>
            </a:r>
            <a:r>
              <a:rPr lang="hu-HU" altLang="hu-HU" sz="2800" dirty="0" err="1" smtClean="0"/>
              <a:t>alumni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dirty="0" smtClean="0"/>
          </a:p>
          <a:p>
            <a:pPr marL="0" indent="0" eaLnBrk="1" hangingPunct="1">
              <a:buNone/>
              <a:defRPr/>
            </a:pPr>
            <a:endParaRPr lang="hu-HU" altLang="hu-HU" dirty="0" smtClean="0"/>
          </a:p>
          <a:p>
            <a:pPr marL="0" indent="0" eaLnBrk="1" hangingPunct="1"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4490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err="1" smtClean="0">
                <a:latin typeface="Arial Black" pitchFamily="34" charset="0"/>
              </a:rPr>
              <a:t>Regisztráció-Dokumentáció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Duális Képzési Tanács (</a:t>
            </a:r>
            <a:r>
              <a:rPr lang="hu-HU" altLang="hu-HU" sz="2800" dirty="0" err="1" smtClean="0">
                <a:hlinkClick r:id="rId4"/>
              </a:rPr>
              <a:t>www.dualisdiploma.hu</a:t>
            </a:r>
            <a:r>
              <a:rPr lang="hu-HU" altLang="hu-HU" sz="2800" dirty="0" smtClean="0"/>
              <a:t>)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- együttműködési szerződés benyújtása,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- DUKE – vállalati online regisztráció,   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- tananyag feltöltés           jóváhagyás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Oktatási Hivatal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-  partnerszervezetek listájának nyilvántartása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Intézményi Oktatási Iroda: duális hallgatók és vállalatok nyilvántartása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</a:t>
            </a:r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  <p:sp>
        <p:nvSpPr>
          <p:cNvPr id="2" name="Jobbra nyíl 1"/>
          <p:cNvSpPr/>
          <p:nvPr/>
        </p:nvSpPr>
        <p:spPr>
          <a:xfrm>
            <a:off x="3923928" y="3501008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68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smtClean="0">
                <a:latin typeface="Arial Black" pitchFamily="34" charset="0"/>
              </a:rPr>
              <a:t>Visszacsatolás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Értékelési kérdőív vállalatok számára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Féléves hallgatói prezentációk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Hallgatói tanulmányi eredmények feldolgozása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Kérdőíves kutatás hallgatók körében (SWOT analízis)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Módszertani képzések vállalati szakembereknek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Javaslat: intézményi oktatók bevonása a hallgatók szakmai tevékenységébe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4991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smtClean="0">
                <a:latin typeface="Arial Black" pitchFamily="34" charset="0"/>
              </a:rPr>
              <a:t>Kommunikáció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Duális hallgatói fórum – félévenként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- adategyeztetés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- személyes élmények visszacsatolása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- javítandó területek átbeszélése</a:t>
            </a:r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Zárt duális </a:t>
            </a:r>
            <a:r>
              <a:rPr lang="hu-HU" altLang="hu-HU" sz="2800" dirty="0" err="1" smtClean="0"/>
              <a:t>facebook</a:t>
            </a:r>
            <a:r>
              <a:rPr lang="hu-HU" altLang="hu-HU" sz="2800" dirty="0" smtClean="0"/>
              <a:t> csoport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2492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algn="ctr" eaLnBrk="1" hangingPunct="1">
              <a:buNone/>
              <a:defRPr/>
            </a:pPr>
            <a:r>
              <a:rPr lang="hu-HU" altLang="hu-HU" sz="2800" dirty="0"/>
              <a:t>Köszönöm a </a:t>
            </a:r>
            <a:r>
              <a:rPr lang="hu-HU" altLang="hu-HU" sz="2800" dirty="0" smtClean="0"/>
              <a:t>figyelmet!</a:t>
            </a:r>
            <a:endParaRPr lang="hu-HU" altLang="hu-HU" sz="2800" dirty="0"/>
          </a:p>
          <a:p>
            <a:pPr marL="0" indent="0" eaLnBrk="1" hangingPunct="1">
              <a:buNone/>
              <a:defRPr/>
            </a:pPr>
            <a:endParaRPr lang="hu-HU" altLang="hu-HU" sz="2800" dirty="0" smtClean="0">
              <a:hlinkClick r:id="rId4"/>
            </a:endParaRPr>
          </a:p>
          <a:p>
            <a:pPr marL="0" indent="0" eaLnBrk="1" hangingPunct="1">
              <a:buNone/>
              <a:defRPr/>
            </a:pPr>
            <a:endParaRPr lang="hu-HU" altLang="hu-HU" sz="2800" dirty="0">
              <a:hlinkClick r:id="rId4"/>
            </a:endParaRPr>
          </a:p>
          <a:p>
            <a:pPr marL="0" indent="0" eaLnBrk="1" hangingPunct="1">
              <a:buNone/>
              <a:defRPr/>
            </a:pPr>
            <a:r>
              <a:rPr lang="hu-HU" altLang="hu-HU" sz="2800" dirty="0" err="1" smtClean="0">
                <a:hlinkClick r:id="rId4"/>
              </a:rPr>
              <a:t>www.gamf.kefo.hu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 err="1" smtClean="0">
                <a:hlinkClick r:id="rId5"/>
              </a:rPr>
              <a:t>www.dualisdiploma.hu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93813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368</Words>
  <Application>Microsoft Office PowerPoint</Application>
  <PresentationFormat>Diavetítés a képernyőre (4:3 oldalarány)</PresentationFormat>
  <Paragraphs>154</Paragraphs>
  <Slides>8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Alapértelmezett terv</vt:lpstr>
      <vt:lpstr>1_Alapértelmezett terv</vt:lpstr>
      <vt:lpstr> </vt:lpstr>
      <vt:lpstr>A képzés koordinálása</vt:lpstr>
      <vt:lpstr>Adatok</vt:lpstr>
      <vt:lpstr>A képzés intézményesítése</vt:lpstr>
      <vt:lpstr>Regisztráció-Dokumentáció</vt:lpstr>
      <vt:lpstr>Visszacsatolás</vt:lpstr>
      <vt:lpstr>Kommunikáció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kovacs.zsuzsanna</dc:creator>
  <cp:lastModifiedBy>kovacs.zsuzsanna</cp:lastModifiedBy>
  <cp:revision>18</cp:revision>
  <dcterms:created xsi:type="dcterms:W3CDTF">2016-02-25T19:13:27Z</dcterms:created>
  <dcterms:modified xsi:type="dcterms:W3CDTF">2016-02-25T22:04:17Z</dcterms:modified>
</cp:coreProperties>
</file>