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72" r:id="rId3"/>
    <p:sldId id="296" r:id="rId4"/>
    <p:sldId id="276" r:id="rId5"/>
    <p:sldId id="297" r:id="rId6"/>
    <p:sldId id="298" r:id="rId7"/>
    <p:sldId id="277" r:id="rId8"/>
    <p:sldId id="274" r:id="rId9"/>
    <p:sldId id="294" r:id="rId10"/>
    <p:sldId id="279" r:id="rId11"/>
    <p:sldId id="269" r:id="rId12"/>
    <p:sldId id="258" r:id="rId13"/>
    <p:sldId id="275" r:id="rId14"/>
    <p:sldId id="282" r:id="rId15"/>
    <p:sldId id="295" r:id="rId16"/>
    <p:sldId id="281" r:id="rId17"/>
    <p:sldId id="280" r:id="rId18"/>
    <p:sldId id="283" r:id="rId19"/>
    <p:sldId id="259" r:id="rId20"/>
    <p:sldId id="288" r:id="rId21"/>
    <p:sldId id="289" r:id="rId22"/>
    <p:sldId id="291" r:id="rId23"/>
    <p:sldId id="299" r:id="rId2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61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4521165623528E-2"/>
          <c:y val="0.16881394970575025"/>
          <c:w val="0.94761917580815214"/>
          <c:h val="0.70790454391076174"/>
        </c:manualLayout>
      </c:layout>
      <c:lineChart>
        <c:grouping val="standard"/>
        <c:varyColors val="0"/>
        <c:ser>
          <c:idx val="0"/>
          <c:order val="0"/>
          <c:tx>
            <c:strRef>
              <c:f>'int tárgyteljesítés  diagramm'!$A$36</c:f>
              <c:strCache>
                <c:ptCount val="1"/>
                <c:pt idx="0">
                  <c:v>Teljesítette (Nem teljesítette létszám nélkül)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 tárgyteljesítés  diagramm'!$B$35:$E$35</c:f>
              <c:strCache>
                <c:ptCount val="4"/>
                <c:pt idx="0">
                  <c:v>2011/12/2</c:v>
                </c:pt>
                <c:pt idx="1">
                  <c:v>2012/13/2</c:v>
                </c:pt>
                <c:pt idx="2">
                  <c:v>2013/14/2</c:v>
                </c:pt>
                <c:pt idx="3">
                  <c:v>2014/15/2</c:v>
                </c:pt>
              </c:strCache>
            </c:strRef>
          </c:cat>
          <c:val>
            <c:numRef>
              <c:f>'int tárgyteljesítés  diagramm'!$B$36:$E$36</c:f>
              <c:numCache>
                <c:formatCode>0.00%</c:formatCode>
                <c:ptCount val="4"/>
                <c:pt idx="0" formatCode="0%">
                  <c:v>0.71</c:v>
                </c:pt>
                <c:pt idx="1">
                  <c:v>0.92033484126065723</c:v>
                </c:pt>
                <c:pt idx="2">
                  <c:v>0.91281393928445898</c:v>
                </c:pt>
                <c:pt idx="3">
                  <c:v>0.94830665524983782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'int tárgyteljesítés  diagramm'!$A$37</c:f>
              <c:strCache>
                <c:ptCount val="1"/>
                <c:pt idx="0">
                  <c:v>Teljesítette (Összes létszám)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 tárgyteljesítés  diagramm'!$B$35:$E$35</c:f>
              <c:strCache>
                <c:ptCount val="4"/>
                <c:pt idx="0">
                  <c:v>2011/12/2</c:v>
                </c:pt>
                <c:pt idx="1">
                  <c:v>2012/13/2</c:v>
                </c:pt>
                <c:pt idx="2">
                  <c:v>2013/14/2</c:v>
                </c:pt>
                <c:pt idx="3">
                  <c:v>2014/15/2</c:v>
                </c:pt>
              </c:strCache>
            </c:strRef>
          </c:cat>
          <c:val>
            <c:numRef>
              <c:f>'int tárgyteljesítés  diagramm'!$B$37:$E$37</c:f>
              <c:numCache>
                <c:formatCode>0.00%</c:formatCode>
                <c:ptCount val="4"/>
                <c:pt idx="0" formatCode="0%">
                  <c:v>0.62</c:v>
                </c:pt>
                <c:pt idx="1">
                  <c:v>0.81893455869506238</c:v>
                </c:pt>
                <c:pt idx="2">
                  <c:v>0.82275100030889947</c:v>
                </c:pt>
                <c:pt idx="3">
                  <c:v>0.81207736402322284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8503488"/>
        <c:axId val="368503096"/>
      </c:lineChart>
      <c:catAx>
        <c:axId val="3685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8503096"/>
        <c:crosses val="autoZero"/>
        <c:auto val="1"/>
        <c:lblAlgn val="ctr"/>
        <c:lblOffset val="100"/>
        <c:noMultiLvlLbl val="0"/>
      </c:catAx>
      <c:valAx>
        <c:axId val="36850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85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4608F-AAD3-4E7A-903B-3385F30217A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43921D2-FC8B-4D6E-A917-9FAA71364505}">
      <dgm:prSet custT="1"/>
      <dgm:spPr>
        <a:xfrm>
          <a:off x="0" y="0"/>
          <a:ext cx="1619387" cy="367240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rendszer kifejlesztése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D94EF0-A5C7-40E8-9D3E-3A6BAB6CCD62}" type="parTrans" cxnId="{AAF156C7-2B90-4028-BBE3-9F4C007DCF2C}">
      <dgm:prSet/>
      <dgm:spPr/>
      <dgm:t>
        <a:bodyPr/>
        <a:lstStyle/>
        <a:p>
          <a:endParaRPr lang="hu-HU"/>
        </a:p>
      </dgm:t>
    </dgm:pt>
    <dgm:pt modelId="{F25AF214-39AF-4F9D-B334-EBDC1D35FFAB}" type="sibTrans" cxnId="{AAF156C7-2B90-4028-BBE3-9F4C007DCF2C}">
      <dgm:prSet/>
      <dgm:spPr/>
      <dgm:t>
        <a:bodyPr/>
        <a:lstStyle/>
        <a:p>
          <a:endParaRPr lang="hu-HU"/>
        </a:p>
      </dgm:t>
    </dgm:pt>
    <dgm:pt modelId="{B8B52D7C-F1BB-488E-86C3-AD6CB92F0E68}">
      <dgm:prSet custT="1"/>
      <dgm:spPr>
        <a:xfrm>
          <a:off x="1667969" y="0"/>
          <a:ext cx="1619387" cy="367240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 a jó szakmentor? Szakmentor rendszer fejlesztése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A434B8-D987-4B2D-BE68-8EE08F7ECA9D}" type="parTrans" cxnId="{E599506D-B143-4DCF-A634-0BA278A6C669}">
      <dgm:prSet/>
      <dgm:spPr/>
      <dgm:t>
        <a:bodyPr/>
        <a:lstStyle/>
        <a:p>
          <a:endParaRPr lang="hu-HU"/>
        </a:p>
      </dgm:t>
    </dgm:pt>
    <dgm:pt modelId="{C932F622-D24B-4939-A256-9BFE2D08F0D8}" type="sibTrans" cxnId="{E599506D-B143-4DCF-A634-0BA278A6C669}">
      <dgm:prSet/>
      <dgm:spPr/>
      <dgm:t>
        <a:bodyPr/>
        <a:lstStyle/>
        <a:p>
          <a:endParaRPr lang="hu-HU"/>
        </a:p>
      </dgm:t>
    </dgm:pt>
    <dgm:pt modelId="{ADCB67D0-45E5-486E-A1E3-3849724AD895}">
      <dgm:prSet custT="1"/>
      <dgm:spPr>
        <a:xfrm>
          <a:off x="3335938" y="0"/>
          <a:ext cx="1619387" cy="367240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Tantervek és tantárgy-programok átvilágítása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2E3A96-7E67-4901-A43E-4F8FF3B60640}" type="parTrans" cxnId="{123B5A35-9C73-4E3A-ADB7-F1CC31AC8086}">
      <dgm:prSet/>
      <dgm:spPr/>
      <dgm:t>
        <a:bodyPr/>
        <a:lstStyle/>
        <a:p>
          <a:endParaRPr lang="hu-HU"/>
        </a:p>
      </dgm:t>
    </dgm:pt>
    <dgm:pt modelId="{A5095512-2456-40D6-B544-D8DC8913F2CF}" type="sibTrans" cxnId="{123B5A35-9C73-4E3A-ADB7-F1CC31AC8086}">
      <dgm:prSet/>
      <dgm:spPr/>
      <dgm:t>
        <a:bodyPr/>
        <a:lstStyle/>
        <a:p>
          <a:endParaRPr lang="hu-HU"/>
        </a:p>
      </dgm:t>
    </dgm:pt>
    <dgm:pt modelId="{8235F1A5-B3AE-4E3D-BFF5-11528860C957}">
      <dgm:prSet custT="1"/>
      <dgm:spPr>
        <a:xfrm>
          <a:off x="5003907" y="0"/>
          <a:ext cx="1619387" cy="367240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Tanulás-központú módszertan fejlesztése és képzések kialakítása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D18ABD3-77D4-452C-8971-34A0ABE2AC9D}" type="parTrans" cxnId="{1117AD13-FC72-4544-B26F-2A70AE21075C}">
      <dgm:prSet/>
      <dgm:spPr/>
      <dgm:t>
        <a:bodyPr/>
        <a:lstStyle/>
        <a:p>
          <a:endParaRPr lang="hu-HU"/>
        </a:p>
      </dgm:t>
    </dgm:pt>
    <dgm:pt modelId="{E481B7E1-A6DC-496E-BABD-F91A450F720F}" type="sibTrans" cxnId="{1117AD13-FC72-4544-B26F-2A70AE21075C}">
      <dgm:prSet/>
      <dgm:spPr/>
      <dgm:t>
        <a:bodyPr/>
        <a:lstStyle/>
        <a:p>
          <a:endParaRPr lang="hu-HU"/>
        </a:p>
      </dgm:t>
    </dgm:pt>
    <dgm:pt modelId="{3521AA19-DE86-457E-8603-769D410D5C47}">
      <dgm:prSet custT="1"/>
      <dgm:spPr>
        <a:xfrm>
          <a:off x="6671876" y="0"/>
          <a:ext cx="1619387" cy="367240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Projekt-kommunikáció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6CCE6B-51FB-4202-8C3F-2E4937CAACD5}" type="parTrans" cxnId="{685CDD62-EB1D-4985-839E-C89E93DC6EAF}">
      <dgm:prSet/>
      <dgm:spPr/>
      <dgm:t>
        <a:bodyPr/>
        <a:lstStyle/>
        <a:p>
          <a:endParaRPr lang="hu-HU"/>
        </a:p>
      </dgm:t>
    </dgm:pt>
    <dgm:pt modelId="{7208A9AE-E76A-461A-AC16-9AB7E7177B7F}" type="sibTrans" cxnId="{685CDD62-EB1D-4985-839E-C89E93DC6EAF}">
      <dgm:prSet/>
      <dgm:spPr/>
      <dgm:t>
        <a:bodyPr/>
        <a:lstStyle/>
        <a:p>
          <a:endParaRPr lang="hu-HU"/>
        </a:p>
      </dgm:t>
    </dgm:pt>
    <dgm:pt modelId="{384ED9CF-0215-412F-BECB-EB9F76BA2ADC}" type="pres">
      <dgm:prSet presAssocID="{C644608F-AAD3-4E7A-903B-3385F3021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0E1E9F3-957F-4353-AC7C-0AF1479F7B52}" type="pres">
      <dgm:prSet presAssocID="{C644608F-AAD3-4E7A-903B-3385F30217A4}" presName="fgShape" presStyleLbl="fgShp" presStyleIdx="0" presStyleCnt="1"/>
      <dgm:spPr>
        <a:xfrm>
          <a:off x="331650" y="2937926"/>
          <a:ext cx="7627962" cy="550861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970F41B9-3286-4C0D-B62C-B6AD3CBFA8D3}" type="pres">
      <dgm:prSet presAssocID="{C644608F-AAD3-4E7A-903B-3385F30217A4}" presName="linComp" presStyleCnt="0"/>
      <dgm:spPr/>
    </dgm:pt>
    <dgm:pt modelId="{C58D0034-820F-47B4-8671-EA52E8263638}" type="pres">
      <dgm:prSet presAssocID="{143921D2-FC8B-4D6E-A917-9FAA71364505}" presName="compNode" presStyleCnt="0"/>
      <dgm:spPr/>
    </dgm:pt>
    <dgm:pt modelId="{0DBFE908-06AA-4910-852B-78AA1E48C923}" type="pres">
      <dgm:prSet presAssocID="{143921D2-FC8B-4D6E-A917-9FAA71364505}" presName="bkgdShape" presStyleLbl="node1" presStyleIdx="0" presStyleCnt="5"/>
      <dgm:spPr/>
      <dgm:t>
        <a:bodyPr/>
        <a:lstStyle/>
        <a:p>
          <a:endParaRPr lang="hu-HU"/>
        </a:p>
      </dgm:t>
    </dgm:pt>
    <dgm:pt modelId="{7E409E3C-2179-44DD-B2AE-E32FA7081F1F}" type="pres">
      <dgm:prSet presAssocID="{143921D2-FC8B-4D6E-A917-9FAA7136450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A9CB71-16B0-4343-BAF4-73817546CD5E}" type="pres">
      <dgm:prSet presAssocID="{143921D2-FC8B-4D6E-A917-9FAA71364505}" presName="invisiNode" presStyleLbl="node1" presStyleIdx="0" presStyleCnt="5"/>
      <dgm:spPr/>
    </dgm:pt>
    <dgm:pt modelId="{8AD4724D-C4C3-425F-B97D-7CFA23D03BFB}" type="pres">
      <dgm:prSet presAssocID="{143921D2-FC8B-4D6E-A917-9FAA71364505}" presName="imagNode" presStyleLbl="fgImgPlace1" presStyleIdx="0" presStyleCnt="5"/>
      <dgm:spPr>
        <a:xfrm>
          <a:off x="198237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E3D99A55-7F7C-4B7C-BB43-D1CD2A2288F3}" type="pres">
      <dgm:prSet presAssocID="{F25AF214-39AF-4F9D-B334-EBDC1D35FFA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FBAEC741-98DF-4FEF-A7D3-5BD2054D2EB6}" type="pres">
      <dgm:prSet presAssocID="{B8B52D7C-F1BB-488E-86C3-AD6CB92F0E68}" presName="compNode" presStyleCnt="0"/>
      <dgm:spPr/>
    </dgm:pt>
    <dgm:pt modelId="{8CEC8285-5CAD-4DD7-86EF-41E25A312260}" type="pres">
      <dgm:prSet presAssocID="{B8B52D7C-F1BB-488E-86C3-AD6CB92F0E68}" presName="bkgdShape" presStyleLbl="node1" presStyleIdx="1" presStyleCnt="5" custLinFactNeighborX="-4183" custLinFactNeighborY="-4611"/>
      <dgm:spPr/>
      <dgm:t>
        <a:bodyPr/>
        <a:lstStyle/>
        <a:p>
          <a:endParaRPr lang="hu-HU"/>
        </a:p>
      </dgm:t>
    </dgm:pt>
    <dgm:pt modelId="{B7A4CF73-9293-410D-AE78-4B291BE21827}" type="pres">
      <dgm:prSet presAssocID="{B8B52D7C-F1BB-488E-86C3-AD6CB92F0E6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B3BD59-1788-4603-BDE9-6F177D6E6FD3}" type="pres">
      <dgm:prSet presAssocID="{B8B52D7C-F1BB-488E-86C3-AD6CB92F0E68}" presName="invisiNode" presStyleLbl="node1" presStyleIdx="1" presStyleCnt="5"/>
      <dgm:spPr/>
    </dgm:pt>
    <dgm:pt modelId="{C2AE765F-FF22-4D29-8F96-91AE105C1505}" type="pres">
      <dgm:prSet presAssocID="{B8B52D7C-F1BB-488E-86C3-AD6CB92F0E68}" presName="imagNode" presStyleLbl="fgImgPlace1" presStyleIdx="1" presStyleCnt="5"/>
      <dgm:spPr>
        <a:xfrm>
          <a:off x="186620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AE715716-0347-46BA-A76A-C7FD87EF4C39}" type="pres">
      <dgm:prSet presAssocID="{C932F622-D24B-4939-A256-9BFE2D08F0D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0DD9CA4-8807-46AD-987D-C35521EAD649}" type="pres">
      <dgm:prSet presAssocID="{ADCB67D0-45E5-486E-A1E3-3849724AD895}" presName="compNode" presStyleCnt="0"/>
      <dgm:spPr/>
    </dgm:pt>
    <dgm:pt modelId="{708ADB40-DF5E-4A86-825F-8FA4B0943669}" type="pres">
      <dgm:prSet presAssocID="{ADCB67D0-45E5-486E-A1E3-3849724AD895}" presName="bkgdShape" presStyleLbl="node1" presStyleIdx="2" presStyleCnt="5"/>
      <dgm:spPr/>
      <dgm:t>
        <a:bodyPr/>
        <a:lstStyle/>
        <a:p>
          <a:endParaRPr lang="hu-HU"/>
        </a:p>
      </dgm:t>
    </dgm:pt>
    <dgm:pt modelId="{AB65AE1E-1D48-4939-8B41-641A10F74617}" type="pres">
      <dgm:prSet presAssocID="{ADCB67D0-45E5-486E-A1E3-3849724AD89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76D1E9-7B99-4561-9982-AA60DFDECB20}" type="pres">
      <dgm:prSet presAssocID="{ADCB67D0-45E5-486E-A1E3-3849724AD895}" presName="invisiNode" presStyleLbl="node1" presStyleIdx="2" presStyleCnt="5"/>
      <dgm:spPr/>
    </dgm:pt>
    <dgm:pt modelId="{55B69A0E-1790-4011-ADF3-BC9781D280A8}" type="pres">
      <dgm:prSet presAssocID="{ADCB67D0-45E5-486E-A1E3-3849724AD895}" presName="imagNode" presStyleLbl="fgImgPlace1" presStyleIdx="2" presStyleCnt="5"/>
      <dgm:spPr>
        <a:xfrm>
          <a:off x="353417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C4DD71F1-6ECF-4B0C-BA30-3EDAE53F331F}" type="pres">
      <dgm:prSet presAssocID="{A5095512-2456-40D6-B544-D8DC8913F2CF}" presName="sibTrans" presStyleLbl="sibTrans2D1" presStyleIdx="0" presStyleCnt="0"/>
      <dgm:spPr/>
      <dgm:t>
        <a:bodyPr/>
        <a:lstStyle/>
        <a:p>
          <a:endParaRPr lang="hu-HU"/>
        </a:p>
      </dgm:t>
    </dgm:pt>
    <dgm:pt modelId="{C2D68591-BFA1-4119-9CBB-5FD58F6884D2}" type="pres">
      <dgm:prSet presAssocID="{8235F1A5-B3AE-4E3D-BFF5-11528860C957}" presName="compNode" presStyleCnt="0"/>
      <dgm:spPr/>
    </dgm:pt>
    <dgm:pt modelId="{ECB7E9A7-C942-4A86-AEB4-9D529D9706BD}" type="pres">
      <dgm:prSet presAssocID="{8235F1A5-B3AE-4E3D-BFF5-11528860C957}" presName="bkgdShape" presStyleLbl="node1" presStyleIdx="3" presStyleCnt="5"/>
      <dgm:spPr/>
      <dgm:t>
        <a:bodyPr/>
        <a:lstStyle/>
        <a:p>
          <a:endParaRPr lang="hu-HU"/>
        </a:p>
      </dgm:t>
    </dgm:pt>
    <dgm:pt modelId="{3EB673C8-4161-4740-90AD-DFDEA44022F0}" type="pres">
      <dgm:prSet presAssocID="{8235F1A5-B3AE-4E3D-BFF5-11528860C95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0D291F-FE25-4AAB-9E9F-5B3D7FC59B2C}" type="pres">
      <dgm:prSet presAssocID="{8235F1A5-B3AE-4E3D-BFF5-11528860C957}" presName="invisiNode" presStyleLbl="node1" presStyleIdx="3" presStyleCnt="5"/>
      <dgm:spPr/>
    </dgm:pt>
    <dgm:pt modelId="{C54C9766-D6A8-4153-9A0F-EC2B69E88275}" type="pres">
      <dgm:prSet presAssocID="{8235F1A5-B3AE-4E3D-BFF5-11528860C957}" presName="imagNode" presStyleLbl="fgImgPlace1" presStyleIdx="3" presStyleCnt="5"/>
      <dgm:spPr>
        <a:xfrm>
          <a:off x="5202145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92439FAF-68A0-40D6-A0E1-B1C3569AB225}" type="pres">
      <dgm:prSet presAssocID="{E481B7E1-A6DC-496E-BABD-F91A450F720F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0E8239F-C736-4C91-AB52-0E3F9228B883}" type="pres">
      <dgm:prSet presAssocID="{3521AA19-DE86-457E-8603-769D410D5C47}" presName="compNode" presStyleCnt="0"/>
      <dgm:spPr/>
    </dgm:pt>
    <dgm:pt modelId="{66462E2F-20D0-4700-9D65-8363DE674B73}" type="pres">
      <dgm:prSet presAssocID="{3521AA19-DE86-457E-8603-769D410D5C47}" presName="bkgdShape" presStyleLbl="node1" presStyleIdx="4" presStyleCnt="5"/>
      <dgm:spPr/>
      <dgm:t>
        <a:bodyPr/>
        <a:lstStyle/>
        <a:p>
          <a:endParaRPr lang="hu-HU"/>
        </a:p>
      </dgm:t>
    </dgm:pt>
    <dgm:pt modelId="{35640956-1188-4F49-9D93-2AD6D903379A}" type="pres">
      <dgm:prSet presAssocID="{3521AA19-DE86-457E-8603-769D410D5C4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B0A5A5-59B4-4F56-9BCA-1BAE5AABA983}" type="pres">
      <dgm:prSet presAssocID="{3521AA19-DE86-457E-8603-769D410D5C47}" presName="invisiNode" presStyleLbl="node1" presStyleIdx="4" presStyleCnt="5"/>
      <dgm:spPr/>
    </dgm:pt>
    <dgm:pt modelId="{682BC942-23CB-4A84-9697-990F78996E73}" type="pres">
      <dgm:prSet presAssocID="{3521AA19-DE86-457E-8603-769D410D5C47}" presName="imagNode" presStyleLbl="fgImgPlace1" presStyleIdx="4" presStyleCnt="5"/>
      <dgm:spPr>
        <a:xfrm>
          <a:off x="6870114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</dgm:ptLst>
  <dgm:cxnLst>
    <dgm:cxn modelId="{066E0023-C78E-4A6B-9CCC-91343C3FD131}" type="presOf" srcId="{C644608F-AAD3-4E7A-903B-3385F30217A4}" destId="{384ED9CF-0215-412F-BECB-EB9F76BA2ADC}" srcOrd="0" destOrd="0" presId="urn:microsoft.com/office/officeart/2005/8/layout/hList7"/>
    <dgm:cxn modelId="{685CDD62-EB1D-4985-839E-C89E93DC6EAF}" srcId="{C644608F-AAD3-4E7A-903B-3385F30217A4}" destId="{3521AA19-DE86-457E-8603-769D410D5C47}" srcOrd="4" destOrd="0" parTransId="{346CCE6B-51FB-4202-8C3F-2E4937CAACD5}" sibTransId="{7208A9AE-E76A-461A-AC16-9AB7E7177B7F}"/>
    <dgm:cxn modelId="{76C9E409-52D0-4930-ADA7-A0AFF4597741}" type="presOf" srcId="{E481B7E1-A6DC-496E-BABD-F91A450F720F}" destId="{92439FAF-68A0-40D6-A0E1-B1C3569AB225}" srcOrd="0" destOrd="0" presId="urn:microsoft.com/office/officeart/2005/8/layout/hList7"/>
    <dgm:cxn modelId="{47083535-4DE7-48D4-B979-DE12F2F5C59B}" type="presOf" srcId="{ADCB67D0-45E5-486E-A1E3-3849724AD895}" destId="{708ADB40-DF5E-4A86-825F-8FA4B0943669}" srcOrd="0" destOrd="0" presId="urn:microsoft.com/office/officeart/2005/8/layout/hList7"/>
    <dgm:cxn modelId="{01D66FDE-87A8-4D6C-BD01-FC675D8179B7}" type="presOf" srcId="{143921D2-FC8B-4D6E-A917-9FAA71364505}" destId="{0DBFE908-06AA-4910-852B-78AA1E48C923}" srcOrd="0" destOrd="0" presId="urn:microsoft.com/office/officeart/2005/8/layout/hList7"/>
    <dgm:cxn modelId="{38016328-A98A-41C9-8204-E1DB80E6160D}" type="presOf" srcId="{3521AA19-DE86-457E-8603-769D410D5C47}" destId="{35640956-1188-4F49-9D93-2AD6D903379A}" srcOrd="1" destOrd="0" presId="urn:microsoft.com/office/officeart/2005/8/layout/hList7"/>
    <dgm:cxn modelId="{205659BE-7C32-45DB-9A00-7D5F1D1ECB6D}" type="presOf" srcId="{ADCB67D0-45E5-486E-A1E3-3849724AD895}" destId="{AB65AE1E-1D48-4939-8B41-641A10F74617}" srcOrd="1" destOrd="0" presId="urn:microsoft.com/office/officeart/2005/8/layout/hList7"/>
    <dgm:cxn modelId="{0E827412-7A09-4DDC-AC63-557C9400DD41}" type="presOf" srcId="{B8B52D7C-F1BB-488E-86C3-AD6CB92F0E68}" destId="{8CEC8285-5CAD-4DD7-86EF-41E25A312260}" srcOrd="0" destOrd="0" presId="urn:microsoft.com/office/officeart/2005/8/layout/hList7"/>
    <dgm:cxn modelId="{B6EDC5F4-6D6F-4E2F-B20C-0A025223EEB6}" type="presOf" srcId="{B8B52D7C-F1BB-488E-86C3-AD6CB92F0E68}" destId="{B7A4CF73-9293-410D-AE78-4B291BE21827}" srcOrd="1" destOrd="0" presId="urn:microsoft.com/office/officeart/2005/8/layout/hList7"/>
    <dgm:cxn modelId="{123B5A35-9C73-4E3A-ADB7-F1CC31AC8086}" srcId="{C644608F-AAD3-4E7A-903B-3385F30217A4}" destId="{ADCB67D0-45E5-486E-A1E3-3849724AD895}" srcOrd="2" destOrd="0" parTransId="{A22E3A96-7E67-4901-A43E-4F8FF3B60640}" sibTransId="{A5095512-2456-40D6-B544-D8DC8913F2CF}"/>
    <dgm:cxn modelId="{80634160-2EFF-4CB8-BDDB-7A0A3E74311B}" type="presOf" srcId="{F25AF214-39AF-4F9D-B334-EBDC1D35FFAB}" destId="{E3D99A55-7F7C-4B7C-BB43-D1CD2A2288F3}" srcOrd="0" destOrd="0" presId="urn:microsoft.com/office/officeart/2005/8/layout/hList7"/>
    <dgm:cxn modelId="{A9EE79DB-1616-47CA-ACF2-94B94DECF302}" type="presOf" srcId="{8235F1A5-B3AE-4E3D-BFF5-11528860C957}" destId="{ECB7E9A7-C942-4A86-AEB4-9D529D9706BD}" srcOrd="0" destOrd="0" presId="urn:microsoft.com/office/officeart/2005/8/layout/hList7"/>
    <dgm:cxn modelId="{7CBCA0A6-6A8C-4A2C-9C1E-CB42F2507CBD}" type="presOf" srcId="{143921D2-FC8B-4D6E-A917-9FAA71364505}" destId="{7E409E3C-2179-44DD-B2AE-E32FA7081F1F}" srcOrd="1" destOrd="0" presId="urn:microsoft.com/office/officeart/2005/8/layout/hList7"/>
    <dgm:cxn modelId="{E599506D-B143-4DCF-A634-0BA278A6C669}" srcId="{C644608F-AAD3-4E7A-903B-3385F30217A4}" destId="{B8B52D7C-F1BB-488E-86C3-AD6CB92F0E68}" srcOrd="1" destOrd="0" parTransId="{DBA434B8-D987-4B2D-BE68-8EE08F7ECA9D}" sibTransId="{C932F622-D24B-4939-A256-9BFE2D08F0D8}"/>
    <dgm:cxn modelId="{6225FBD5-BB2D-4D5E-BED8-F5F706915214}" type="presOf" srcId="{A5095512-2456-40D6-B544-D8DC8913F2CF}" destId="{C4DD71F1-6ECF-4B0C-BA30-3EDAE53F331F}" srcOrd="0" destOrd="0" presId="urn:microsoft.com/office/officeart/2005/8/layout/hList7"/>
    <dgm:cxn modelId="{E73A35B5-EF55-4F3E-92A2-E1D7A3D4F2E6}" type="presOf" srcId="{3521AA19-DE86-457E-8603-769D410D5C47}" destId="{66462E2F-20D0-4700-9D65-8363DE674B73}" srcOrd="0" destOrd="0" presId="urn:microsoft.com/office/officeart/2005/8/layout/hList7"/>
    <dgm:cxn modelId="{96DA6E68-86F9-4160-BC9C-F3DE26371C75}" type="presOf" srcId="{C932F622-D24B-4939-A256-9BFE2D08F0D8}" destId="{AE715716-0347-46BA-A76A-C7FD87EF4C39}" srcOrd="0" destOrd="0" presId="urn:microsoft.com/office/officeart/2005/8/layout/hList7"/>
    <dgm:cxn modelId="{1117AD13-FC72-4544-B26F-2A70AE21075C}" srcId="{C644608F-AAD3-4E7A-903B-3385F30217A4}" destId="{8235F1A5-B3AE-4E3D-BFF5-11528860C957}" srcOrd="3" destOrd="0" parTransId="{BD18ABD3-77D4-452C-8971-34A0ABE2AC9D}" sibTransId="{E481B7E1-A6DC-496E-BABD-F91A450F720F}"/>
    <dgm:cxn modelId="{2D41EA32-6CB9-4582-A31D-17E069CF4A9A}" type="presOf" srcId="{8235F1A5-B3AE-4E3D-BFF5-11528860C957}" destId="{3EB673C8-4161-4740-90AD-DFDEA44022F0}" srcOrd="1" destOrd="0" presId="urn:microsoft.com/office/officeart/2005/8/layout/hList7"/>
    <dgm:cxn modelId="{AAF156C7-2B90-4028-BBE3-9F4C007DCF2C}" srcId="{C644608F-AAD3-4E7A-903B-3385F30217A4}" destId="{143921D2-FC8B-4D6E-A917-9FAA71364505}" srcOrd="0" destOrd="0" parTransId="{1DD94EF0-A5C7-40E8-9D3E-3A6BAB6CCD62}" sibTransId="{F25AF214-39AF-4F9D-B334-EBDC1D35FFAB}"/>
    <dgm:cxn modelId="{0BEC3414-E2F7-45DC-8BB4-D1ECC4A0DB66}" type="presParOf" srcId="{384ED9CF-0215-412F-BECB-EB9F76BA2ADC}" destId="{90E1E9F3-957F-4353-AC7C-0AF1479F7B52}" srcOrd="0" destOrd="0" presId="urn:microsoft.com/office/officeart/2005/8/layout/hList7"/>
    <dgm:cxn modelId="{F326DB52-1BCF-47CC-BD0A-015991F87656}" type="presParOf" srcId="{384ED9CF-0215-412F-BECB-EB9F76BA2ADC}" destId="{970F41B9-3286-4C0D-B62C-B6AD3CBFA8D3}" srcOrd="1" destOrd="0" presId="urn:microsoft.com/office/officeart/2005/8/layout/hList7"/>
    <dgm:cxn modelId="{6F7E8663-9F74-4402-9473-DFF503935639}" type="presParOf" srcId="{970F41B9-3286-4C0D-B62C-B6AD3CBFA8D3}" destId="{C58D0034-820F-47B4-8671-EA52E8263638}" srcOrd="0" destOrd="0" presId="urn:microsoft.com/office/officeart/2005/8/layout/hList7"/>
    <dgm:cxn modelId="{4A856317-7B71-4C47-BE23-A800B5DDDD56}" type="presParOf" srcId="{C58D0034-820F-47B4-8671-EA52E8263638}" destId="{0DBFE908-06AA-4910-852B-78AA1E48C923}" srcOrd="0" destOrd="0" presId="urn:microsoft.com/office/officeart/2005/8/layout/hList7"/>
    <dgm:cxn modelId="{2A972AFB-DC8C-4892-A851-099ADC74587C}" type="presParOf" srcId="{C58D0034-820F-47B4-8671-EA52E8263638}" destId="{7E409E3C-2179-44DD-B2AE-E32FA7081F1F}" srcOrd="1" destOrd="0" presId="urn:microsoft.com/office/officeart/2005/8/layout/hList7"/>
    <dgm:cxn modelId="{098A06BF-2258-4FD1-A781-24ACA014CE93}" type="presParOf" srcId="{C58D0034-820F-47B4-8671-EA52E8263638}" destId="{F2A9CB71-16B0-4343-BAF4-73817546CD5E}" srcOrd="2" destOrd="0" presId="urn:microsoft.com/office/officeart/2005/8/layout/hList7"/>
    <dgm:cxn modelId="{63F6EBD4-9549-4D96-BB96-DD479B5A4985}" type="presParOf" srcId="{C58D0034-820F-47B4-8671-EA52E8263638}" destId="{8AD4724D-C4C3-425F-B97D-7CFA23D03BFB}" srcOrd="3" destOrd="0" presId="urn:microsoft.com/office/officeart/2005/8/layout/hList7"/>
    <dgm:cxn modelId="{BB602836-4977-4D05-9A49-2B43F70D127C}" type="presParOf" srcId="{970F41B9-3286-4C0D-B62C-B6AD3CBFA8D3}" destId="{E3D99A55-7F7C-4B7C-BB43-D1CD2A2288F3}" srcOrd="1" destOrd="0" presId="urn:microsoft.com/office/officeart/2005/8/layout/hList7"/>
    <dgm:cxn modelId="{F83990DE-90AE-4763-9F44-8FD1EB1871C1}" type="presParOf" srcId="{970F41B9-3286-4C0D-B62C-B6AD3CBFA8D3}" destId="{FBAEC741-98DF-4FEF-A7D3-5BD2054D2EB6}" srcOrd="2" destOrd="0" presId="urn:microsoft.com/office/officeart/2005/8/layout/hList7"/>
    <dgm:cxn modelId="{13BB8AD8-5AA3-41F6-BD2F-F97075F98D85}" type="presParOf" srcId="{FBAEC741-98DF-4FEF-A7D3-5BD2054D2EB6}" destId="{8CEC8285-5CAD-4DD7-86EF-41E25A312260}" srcOrd="0" destOrd="0" presId="urn:microsoft.com/office/officeart/2005/8/layout/hList7"/>
    <dgm:cxn modelId="{AE3DB5B4-31E1-4FA6-9CEE-0BD6EA3A1908}" type="presParOf" srcId="{FBAEC741-98DF-4FEF-A7D3-5BD2054D2EB6}" destId="{B7A4CF73-9293-410D-AE78-4B291BE21827}" srcOrd="1" destOrd="0" presId="urn:microsoft.com/office/officeart/2005/8/layout/hList7"/>
    <dgm:cxn modelId="{C7B77C69-4352-4E23-9311-14456085E188}" type="presParOf" srcId="{FBAEC741-98DF-4FEF-A7D3-5BD2054D2EB6}" destId="{84B3BD59-1788-4603-BDE9-6F177D6E6FD3}" srcOrd="2" destOrd="0" presId="urn:microsoft.com/office/officeart/2005/8/layout/hList7"/>
    <dgm:cxn modelId="{6955E0E5-AD6F-405B-B9EF-CBCFCCDA0297}" type="presParOf" srcId="{FBAEC741-98DF-4FEF-A7D3-5BD2054D2EB6}" destId="{C2AE765F-FF22-4D29-8F96-91AE105C1505}" srcOrd="3" destOrd="0" presId="urn:microsoft.com/office/officeart/2005/8/layout/hList7"/>
    <dgm:cxn modelId="{7A40DC98-4EB6-477A-BC98-DBE7568F1691}" type="presParOf" srcId="{970F41B9-3286-4C0D-B62C-B6AD3CBFA8D3}" destId="{AE715716-0347-46BA-A76A-C7FD87EF4C39}" srcOrd="3" destOrd="0" presId="urn:microsoft.com/office/officeart/2005/8/layout/hList7"/>
    <dgm:cxn modelId="{CBFB9825-A13E-4D74-ACA9-4789A2E98EFD}" type="presParOf" srcId="{970F41B9-3286-4C0D-B62C-B6AD3CBFA8D3}" destId="{E0DD9CA4-8807-46AD-987D-C35521EAD649}" srcOrd="4" destOrd="0" presId="urn:microsoft.com/office/officeart/2005/8/layout/hList7"/>
    <dgm:cxn modelId="{23458EC0-D81D-4F18-9D46-29F8DD3099C3}" type="presParOf" srcId="{E0DD9CA4-8807-46AD-987D-C35521EAD649}" destId="{708ADB40-DF5E-4A86-825F-8FA4B0943669}" srcOrd="0" destOrd="0" presId="urn:microsoft.com/office/officeart/2005/8/layout/hList7"/>
    <dgm:cxn modelId="{4F2D2310-8812-4A96-A868-C1F9149BA759}" type="presParOf" srcId="{E0DD9CA4-8807-46AD-987D-C35521EAD649}" destId="{AB65AE1E-1D48-4939-8B41-641A10F74617}" srcOrd="1" destOrd="0" presId="urn:microsoft.com/office/officeart/2005/8/layout/hList7"/>
    <dgm:cxn modelId="{B4019B65-D042-4FAE-88DF-B87F3BB084C1}" type="presParOf" srcId="{E0DD9CA4-8807-46AD-987D-C35521EAD649}" destId="{7B76D1E9-7B99-4561-9982-AA60DFDECB20}" srcOrd="2" destOrd="0" presId="urn:microsoft.com/office/officeart/2005/8/layout/hList7"/>
    <dgm:cxn modelId="{DC9269A6-7FB1-4CA8-9639-D7952406744D}" type="presParOf" srcId="{E0DD9CA4-8807-46AD-987D-C35521EAD649}" destId="{55B69A0E-1790-4011-ADF3-BC9781D280A8}" srcOrd="3" destOrd="0" presId="urn:microsoft.com/office/officeart/2005/8/layout/hList7"/>
    <dgm:cxn modelId="{43984552-EF35-46C0-B7DB-85C7A513ABEF}" type="presParOf" srcId="{970F41B9-3286-4C0D-B62C-B6AD3CBFA8D3}" destId="{C4DD71F1-6ECF-4B0C-BA30-3EDAE53F331F}" srcOrd="5" destOrd="0" presId="urn:microsoft.com/office/officeart/2005/8/layout/hList7"/>
    <dgm:cxn modelId="{2C9787B5-58ED-4896-B94D-BB5A5374AF68}" type="presParOf" srcId="{970F41B9-3286-4C0D-B62C-B6AD3CBFA8D3}" destId="{C2D68591-BFA1-4119-9CBB-5FD58F6884D2}" srcOrd="6" destOrd="0" presId="urn:microsoft.com/office/officeart/2005/8/layout/hList7"/>
    <dgm:cxn modelId="{D5B75199-0BCB-44C1-8D58-673AAB612858}" type="presParOf" srcId="{C2D68591-BFA1-4119-9CBB-5FD58F6884D2}" destId="{ECB7E9A7-C942-4A86-AEB4-9D529D9706BD}" srcOrd="0" destOrd="0" presId="urn:microsoft.com/office/officeart/2005/8/layout/hList7"/>
    <dgm:cxn modelId="{7B8ADFDC-FAD8-4A9B-8F4D-6516A575EDBE}" type="presParOf" srcId="{C2D68591-BFA1-4119-9CBB-5FD58F6884D2}" destId="{3EB673C8-4161-4740-90AD-DFDEA44022F0}" srcOrd="1" destOrd="0" presId="urn:microsoft.com/office/officeart/2005/8/layout/hList7"/>
    <dgm:cxn modelId="{6667725A-0353-4BFB-A556-E1EAEEE44441}" type="presParOf" srcId="{C2D68591-BFA1-4119-9CBB-5FD58F6884D2}" destId="{480D291F-FE25-4AAB-9E9F-5B3D7FC59B2C}" srcOrd="2" destOrd="0" presId="urn:microsoft.com/office/officeart/2005/8/layout/hList7"/>
    <dgm:cxn modelId="{03EE3711-6F05-4914-9DD9-684A275E57BF}" type="presParOf" srcId="{C2D68591-BFA1-4119-9CBB-5FD58F6884D2}" destId="{C54C9766-D6A8-4153-9A0F-EC2B69E88275}" srcOrd="3" destOrd="0" presId="urn:microsoft.com/office/officeart/2005/8/layout/hList7"/>
    <dgm:cxn modelId="{C975E3BF-F1BB-452C-8612-0C70FA5C3660}" type="presParOf" srcId="{970F41B9-3286-4C0D-B62C-B6AD3CBFA8D3}" destId="{92439FAF-68A0-40D6-A0E1-B1C3569AB225}" srcOrd="7" destOrd="0" presId="urn:microsoft.com/office/officeart/2005/8/layout/hList7"/>
    <dgm:cxn modelId="{6CDD8501-70DF-4AE9-B718-09D5EC22DE79}" type="presParOf" srcId="{970F41B9-3286-4C0D-B62C-B6AD3CBFA8D3}" destId="{10E8239F-C736-4C91-AB52-0E3F9228B883}" srcOrd="8" destOrd="0" presId="urn:microsoft.com/office/officeart/2005/8/layout/hList7"/>
    <dgm:cxn modelId="{0A9FF6FB-8531-4309-832E-7933F547FCEB}" type="presParOf" srcId="{10E8239F-C736-4C91-AB52-0E3F9228B883}" destId="{66462E2F-20D0-4700-9D65-8363DE674B73}" srcOrd="0" destOrd="0" presId="urn:microsoft.com/office/officeart/2005/8/layout/hList7"/>
    <dgm:cxn modelId="{8E71B8D2-446F-4710-A2C7-58AA014412FF}" type="presParOf" srcId="{10E8239F-C736-4C91-AB52-0E3F9228B883}" destId="{35640956-1188-4F49-9D93-2AD6D903379A}" srcOrd="1" destOrd="0" presId="urn:microsoft.com/office/officeart/2005/8/layout/hList7"/>
    <dgm:cxn modelId="{63B2D39B-1596-407C-B0E4-CB26065762A8}" type="presParOf" srcId="{10E8239F-C736-4C91-AB52-0E3F9228B883}" destId="{43B0A5A5-59B4-4F56-9BCA-1BAE5AABA983}" srcOrd="2" destOrd="0" presId="urn:microsoft.com/office/officeart/2005/8/layout/hList7"/>
    <dgm:cxn modelId="{5DD210DB-ECEA-4125-856F-AA1716229569}" type="presParOf" srcId="{10E8239F-C736-4C91-AB52-0E3F9228B883}" destId="{682BC942-23CB-4A84-9697-990F78996E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5BE5B-8119-44A9-945B-9078392D824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029B61E4-8518-45EE-A3AA-9E51E4C56BC1}">
      <dgm:prSet phldrT="[Szöveg]" custT="1"/>
      <dgm:spPr>
        <a:xfrm>
          <a:off x="2405695" y="1208191"/>
          <a:ext cx="2573602" cy="254538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</a:t>
          </a:r>
          <a:r>
            <a:rPr lang="hu-HU" sz="20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HASIT</a:t>
          </a:r>
          <a:r>
            <a:rPr lang="hu-HU" sz="2000" b="1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Intézményi bevezetés ütemezése, az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alprojektek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munkáinak szintetizálása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B71A34-57B3-40CA-8E77-F485199F8EA3}" type="parTrans" cxnId="{726484E9-DF94-490C-90DD-BBFD1993C96D}">
      <dgm:prSet/>
      <dgm:spPr/>
      <dgm:t>
        <a:bodyPr/>
        <a:lstStyle/>
        <a:p>
          <a:endParaRPr lang="hu-HU"/>
        </a:p>
      </dgm:t>
    </dgm:pt>
    <dgm:pt modelId="{31AB5519-C8BE-40E4-ADD3-DFACE91C2BA4}" type="sibTrans" cxnId="{726484E9-DF94-490C-90DD-BBFD1993C96D}">
      <dgm:prSet/>
      <dgm:spPr/>
      <dgm:t>
        <a:bodyPr/>
        <a:lstStyle/>
        <a:p>
          <a:endParaRPr lang="hu-HU"/>
        </a:p>
      </dgm:t>
    </dgm:pt>
    <dgm:pt modelId="{07E32EE8-95C7-424E-A7A8-DAF0E8E7F8E0}">
      <dgm:prSet phldrT="[Szöveg]" custT="1"/>
      <dgm:spPr>
        <a:xfrm>
          <a:off x="4848165" y="596500"/>
          <a:ext cx="1856701" cy="1793163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Szakmentori rendszer modelljének fejlesztése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CE85A7-DB0F-4BB5-BDAC-829EC9788D52}" type="parTrans" cxnId="{E809BE8D-DC47-4FF6-804C-B74B0A9C5EC4}">
      <dgm:prSet/>
      <dgm:spPr/>
      <dgm:t>
        <a:bodyPr/>
        <a:lstStyle/>
        <a:p>
          <a:endParaRPr lang="hu-HU"/>
        </a:p>
      </dgm:t>
    </dgm:pt>
    <dgm:pt modelId="{5AC92E0C-BC72-41AD-982B-EA4D539A50D9}" type="sibTrans" cxnId="{E809BE8D-DC47-4FF6-804C-B74B0A9C5EC4}">
      <dgm:prSet/>
      <dgm:spPr>
        <a:xfrm>
          <a:off x="2296741" y="597559"/>
          <a:ext cx="3823525" cy="3823525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19617216-045E-475A-BD0A-870D30E299E4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CFCC6308-E8F1-4619-949B-BD02EB78AC95}" type="parTrans" cxnId="{BD369039-79C7-4F6C-AFE7-DDE291EA8B7F}">
      <dgm:prSet/>
      <dgm:spPr/>
      <dgm:t>
        <a:bodyPr/>
        <a:lstStyle/>
        <a:p>
          <a:endParaRPr lang="hu-HU"/>
        </a:p>
      </dgm:t>
    </dgm:pt>
    <dgm:pt modelId="{66C6D494-29E5-4138-B54E-3C5772C4944D}" type="sibTrans" cxnId="{BD369039-79C7-4F6C-AFE7-DDE291EA8B7F}">
      <dgm:prSet/>
      <dgm:spPr/>
      <dgm:t>
        <a:bodyPr/>
        <a:lstStyle/>
        <a:p>
          <a:endParaRPr lang="hu-HU"/>
        </a:p>
      </dgm:t>
    </dgm:pt>
    <dgm:pt modelId="{CA982D2E-BAE6-4862-9929-203F0B223F2B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77E70DED-0E62-4654-A757-01D9AF2318E6}" type="parTrans" cxnId="{00D5D81B-D9FC-4DD8-B0CD-2116A6789F4A}">
      <dgm:prSet/>
      <dgm:spPr/>
      <dgm:t>
        <a:bodyPr/>
        <a:lstStyle/>
        <a:p>
          <a:endParaRPr lang="hu-HU"/>
        </a:p>
      </dgm:t>
    </dgm:pt>
    <dgm:pt modelId="{9ED1BD7E-AE39-4CE9-8798-D5401160310D}" type="sibTrans" cxnId="{00D5D81B-D9FC-4DD8-B0CD-2116A6789F4A}">
      <dgm:prSet/>
      <dgm:spPr/>
      <dgm:t>
        <a:bodyPr/>
        <a:lstStyle/>
        <a:p>
          <a:endParaRPr lang="hu-HU"/>
        </a:p>
      </dgm:t>
    </dgm:pt>
    <dgm:pt modelId="{92A77B0A-FD4F-454A-89FE-BAEDF257244F}">
      <dgm:prSet phldrT="[Szöveg]" custT="1"/>
      <dgm:spPr>
        <a:xfrm>
          <a:off x="480194" y="462097"/>
          <a:ext cx="1974027" cy="1907943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Diáktanácsadás – „Fejlesztési Központ” kidolgozása (HÖOK és FETA bevonásával)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50FD93-949C-4619-A842-391D53332E4A}" type="parTrans" cxnId="{4DF12D03-C735-4B77-9114-B77E574464E5}">
      <dgm:prSet/>
      <dgm:spPr/>
      <dgm:t>
        <a:bodyPr/>
        <a:lstStyle/>
        <a:p>
          <a:endParaRPr lang="hu-HU"/>
        </a:p>
      </dgm:t>
    </dgm:pt>
    <dgm:pt modelId="{53CF0876-4D16-4485-8052-1CA99452C111}" type="sibTrans" cxnId="{4DF12D03-C735-4B77-9114-B77E574464E5}">
      <dgm:prSet/>
      <dgm:spPr>
        <a:xfrm>
          <a:off x="1131498" y="508032"/>
          <a:ext cx="3823525" cy="3823525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D25C2FB1-4383-42B6-A474-E750784EA552}">
      <dgm:prSet custT="1"/>
      <dgm:spPr>
        <a:xfrm>
          <a:off x="438392" y="2679680"/>
          <a:ext cx="1901494" cy="1822476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Mérések, felmérések (bemeneti tesztek) definiálása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D47AFB-BABC-4E5F-88F5-5A2F56493C44}" type="parTrans" cxnId="{C004FBDD-67DE-4637-88E2-E7D313FF4C6C}">
      <dgm:prSet/>
      <dgm:spPr/>
      <dgm:t>
        <a:bodyPr/>
        <a:lstStyle/>
        <a:p>
          <a:endParaRPr lang="hu-HU"/>
        </a:p>
      </dgm:t>
    </dgm:pt>
    <dgm:pt modelId="{4F850DB1-D6C8-4664-A398-88484DE6A755}" type="sibTrans" cxnId="{C004FBDD-67DE-4637-88E2-E7D313FF4C6C}">
      <dgm:prSet/>
      <dgm:spPr>
        <a:xfrm>
          <a:off x="1034443" y="646222"/>
          <a:ext cx="3823525" cy="3823525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D818FB7-BE52-4FC2-BC57-64D817CC1F9B}">
      <dgm:prSet phldrT="[Szöveg]" custT="1"/>
      <dgm:spPr>
        <a:xfrm>
          <a:off x="2723176" y="3345975"/>
          <a:ext cx="1756392" cy="1756404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Alprojekt: Hallgatói motiváció erősítésének eszközei</a:t>
          </a:r>
          <a:endParaRPr lang="hu-H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5110ADF-EAA0-4F03-AA0D-917964081E0A}" type="sibTrans" cxnId="{CAEB5041-CCA1-46C5-A7D0-181E8995308D}">
      <dgm:prSet/>
      <dgm:spPr>
        <a:xfrm>
          <a:off x="988670" y="580337"/>
          <a:ext cx="3823525" cy="3823525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C27E2210-F07C-4375-A766-5EDB9F8610C4}" type="parTrans" cxnId="{CAEB5041-CCA1-46C5-A7D0-181E8995308D}">
      <dgm:prSet/>
      <dgm:spPr/>
      <dgm:t>
        <a:bodyPr/>
        <a:lstStyle/>
        <a:p>
          <a:endParaRPr lang="hu-HU"/>
        </a:p>
      </dgm:t>
    </dgm:pt>
    <dgm:pt modelId="{0614E2D6-55AC-4D64-AB6F-06BA3885D867}">
      <dgm:prSet phldrT="[Szöveg]" custT="1"/>
      <dgm:spPr>
        <a:xfrm>
          <a:off x="4806342" y="2633558"/>
          <a:ext cx="1889209" cy="1860820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Képzők képzéseinek definiálása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D722CA-9E17-430D-9AD6-65CDA0714021}" type="sibTrans" cxnId="{F268301C-2F41-4A1A-830C-FE078437064B}">
      <dgm:prSet/>
      <dgm:spPr>
        <a:xfrm>
          <a:off x="2326228" y="555677"/>
          <a:ext cx="3823525" cy="3823525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1FCAB6D-06D8-4468-8441-6D5B5BAE0344}" type="parTrans" cxnId="{F268301C-2F41-4A1A-830C-FE078437064B}">
      <dgm:prSet/>
      <dgm:spPr/>
      <dgm:t>
        <a:bodyPr/>
        <a:lstStyle/>
        <a:p>
          <a:endParaRPr lang="hu-HU"/>
        </a:p>
      </dgm:t>
    </dgm:pt>
    <dgm:pt modelId="{F06B2741-9B78-4E89-9821-71F3D8A8F9F8}">
      <dgm:prSet phldrT="[Szöveg]" custT="1"/>
      <dgm:spPr>
        <a:xfrm>
          <a:off x="2723165" y="-241032"/>
          <a:ext cx="1869959" cy="179273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rendszer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(HASIT</a:t>
          </a:r>
          <a:r>
            <a:rPr lang="hu-HU" sz="1400" b="1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 fejlesztése)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EA68CD-836B-4871-9B96-60EB54B60B0A}" type="sibTrans" cxnId="{3F9DC8C4-F868-4E85-A3E2-BAD373B1CAB7}">
      <dgm:prSet/>
      <dgm:spPr>
        <a:xfrm>
          <a:off x="2260834" y="539885"/>
          <a:ext cx="3823525" cy="382352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7A3124D3-8D44-4100-894E-F4B3C22041D9}" type="parTrans" cxnId="{3F9DC8C4-F868-4E85-A3E2-BAD373B1CAB7}">
      <dgm:prSet/>
      <dgm:spPr/>
      <dgm:t>
        <a:bodyPr/>
        <a:lstStyle/>
        <a:p>
          <a:endParaRPr lang="hu-HU"/>
        </a:p>
      </dgm:t>
    </dgm:pt>
    <dgm:pt modelId="{2CD6E598-6653-40B0-8350-8A5740684E3D}" type="pres">
      <dgm:prSet presAssocID="{4DF5BE5B-8119-44A9-945B-9078392D82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5E2201D-43B2-4329-BFD9-48C905459F09}" type="pres">
      <dgm:prSet presAssocID="{029B61E4-8518-45EE-A3AA-9E51E4C56BC1}" presName="centerShape" presStyleLbl="node0" presStyleIdx="0" presStyleCnt="1" custScaleX="150017" custScaleY="148372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171DA467-C0BD-4C1C-8DEA-8411282C3EB8}" type="pres">
      <dgm:prSet presAssocID="{F06B2741-9B78-4E89-9821-71F3D8A8F9F8}" presName="node" presStyleLbl="node1" presStyleIdx="0" presStyleCnt="6" custScaleX="155716" custScaleY="149285" custRadScaleRad="97717" custRadScaleInc="-53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2DB7CB97-A939-4E70-9F61-6B04F9CD6288}" type="pres">
      <dgm:prSet presAssocID="{F06B2741-9B78-4E89-9821-71F3D8A8F9F8}" presName="dummy" presStyleCnt="0"/>
      <dgm:spPr/>
    </dgm:pt>
    <dgm:pt modelId="{4CFFD8FB-93BD-45B8-BB04-EC3D79303636}" type="pres">
      <dgm:prSet presAssocID="{C3EA68CD-836B-4871-9B96-60EB54B60B0A}" presName="sibTrans" presStyleLbl="sibTrans2D1" presStyleIdx="0" presStyleCnt="6"/>
      <dgm:spPr>
        <a:prstGeom prst="blockArc">
          <a:avLst>
            <a:gd name="adj1" fmla="val 15241121"/>
            <a:gd name="adj2" fmla="val 19748146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D0467E53-2294-4D45-B637-238D2F4E301D}" type="pres">
      <dgm:prSet presAssocID="{07E32EE8-95C7-424E-A7A8-DAF0E8E7F8E0}" presName="node" presStyleLbl="node1" presStyleIdx="1" presStyleCnt="6" custScaleX="154612" custScaleY="149321" custRadScaleRad="123427" custRadScaleInc="231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B825DC45-1E9F-46EC-B2EC-CA98A159FACF}" type="pres">
      <dgm:prSet presAssocID="{07E32EE8-95C7-424E-A7A8-DAF0E8E7F8E0}" presName="dummy" presStyleCnt="0"/>
      <dgm:spPr/>
    </dgm:pt>
    <dgm:pt modelId="{4F3D7521-0CC7-4D13-B84C-2A9555C3C846}" type="pres">
      <dgm:prSet presAssocID="{5AC92E0C-BC72-41AD-982B-EA4D539A50D9}" presName="sibTrans" presStyleLbl="sibTrans2D1" presStyleIdx="1" presStyleCnt="6"/>
      <dgm:spPr>
        <a:prstGeom prst="blockArc">
          <a:avLst>
            <a:gd name="adj1" fmla="val 19623146"/>
            <a:gd name="adj2" fmla="val 2061743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36FD1418-A4CB-4218-A463-77109EA77E45}" type="pres">
      <dgm:prSet presAssocID="{0614E2D6-55AC-4D64-AB6F-06BA3885D867}" presName="node" presStyleLbl="node1" presStyleIdx="2" presStyleCnt="6" custScaleX="157319" custScaleY="154955" custRadScaleRad="124483" custRadScaleInc="-112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9C475689-EAEF-474B-833F-01744BB038F2}" type="pres">
      <dgm:prSet presAssocID="{0614E2D6-55AC-4D64-AB6F-06BA3885D867}" presName="dummy" presStyleCnt="0"/>
      <dgm:spPr/>
    </dgm:pt>
    <dgm:pt modelId="{F0EDE70F-3501-4B49-A9AB-57BE01A5C3BC}" type="pres">
      <dgm:prSet presAssocID="{34D722CA-9E17-430D-9AD6-65CDA0714021}" presName="sibTrans" presStyleLbl="sibTrans2D1" presStyleIdx="2" presStyleCnt="6"/>
      <dgm:spPr>
        <a:prstGeom prst="blockArc">
          <a:avLst>
            <a:gd name="adj1" fmla="val 2155982"/>
            <a:gd name="adj2" fmla="val 6595191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8F1EB6-C1B2-4A0C-A256-226778C03965}" type="pres">
      <dgm:prSet presAssocID="{5D818FB7-BE52-4FC2-BC57-64D817CC1F9B}" presName="node" presStyleLbl="node1" presStyleIdx="3" presStyleCnt="6" custScaleX="146259" custScaleY="146260" custRadScaleRad="93425" custRadScaleInc="149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2E902E4-4D20-4629-8973-36504AA672B6}" type="pres">
      <dgm:prSet presAssocID="{5D818FB7-BE52-4FC2-BC57-64D817CC1F9B}" presName="dummy" presStyleCnt="0"/>
      <dgm:spPr/>
    </dgm:pt>
    <dgm:pt modelId="{962E7047-A9A6-46CB-8EC0-1A8B9C1615B1}" type="pres">
      <dgm:prSet presAssocID="{B5110ADF-EAA0-4F03-AA0D-917964081E0A}" presName="sibTrans" presStyleLbl="sibTrans2D1" presStyleIdx="3" presStyleCnt="6"/>
      <dgm:spPr>
        <a:prstGeom prst="blockArc">
          <a:avLst>
            <a:gd name="adj1" fmla="val 4078065"/>
            <a:gd name="adj2" fmla="val 8638809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F0244B-364D-4BFF-902A-1E745051D4D6}" type="pres">
      <dgm:prSet presAssocID="{D25C2FB1-4383-42B6-A474-E750784EA552}" presName="node" presStyleLbl="node1" presStyleIdx="4" presStyleCnt="6" custScaleX="158342" custScaleY="151762" custRadScaleRad="136839" custRadScaleInc="213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F49EB04-5E9B-4693-B41E-87C4C9BA7CE7}" type="pres">
      <dgm:prSet presAssocID="{D25C2FB1-4383-42B6-A474-E750784EA552}" presName="dummy" presStyleCnt="0"/>
      <dgm:spPr/>
    </dgm:pt>
    <dgm:pt modelId="{F74DAF94-5E91-4F25-AA13-179257C8B463}" type="pres">
      <dgm:prSet presAssocID="{4F850DB1-D6C8-4664-A398-88484DE6A755}" presName="sibTrans" presStyleLbl="sibTrans2D1" presStyleIdx="4" presStyleCnt="6"/>
      <dgm:spPr>
        <a:prstGeom prst="blockArc">
          <a:avLst>
            <a:gd name="adj1" fmla="val 8786420"/>
            <a:gd name="adj2" fmla="val 13060278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AACBBC45-A9BF-4C3C-932C-2CFED5E05BF4}" type="pres">
      <dgm:prSet presAssocID="{92A77B0A-FD4F-454A-89FE-BAEDF257244F}" presName="node" presStyleLbl="node1" presStyleIdx="5" presStyleCnt="6" custScaleX="164382" custScaleY="158879" custRadScaleRad="132025" custRadScaleInc="-221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76A6885-B387-4E7F-BD96-99031E99F0D0}" type="pres">
      <dgm:prSet presAssocID="{92A77B0A-FD4F-454A-89FE-BAEDF257244F}" presName="dummy" presStyleCnt="0"/>
      <dgm:spPr/>
    </dgm:pt>
    <dgm:pt modelId="{12EE0AE4-53F7-4443-BB1A-1E7FA44C2EF9}" type="pres">
      <dgm:prSet presAssocID="{53CF0876-4D16-4485-8052-1CA99452C111}" presName="sibTrans" presStyleLbl="sibTrans2D1" presStyleIdx="5" presStyleCnt="6"/>
      <dgm:spPr>
        <a:prstGeom prst="blockArc">
          <a:avLst>
            <a:gd name="adj1" fmla="val 12749488"/>
            <a:gd name="adj2" fmla="val 17352753"/>
            <a:gd name="adj3" fmla="val 4523"/>
          </a:avLst>
        </a:prstGeom>
      </dgm:spPr>
      <dgm:t>
        <a:bodyPr/>
        <a:lstStyle/>
        <a:p>
          <a:endParaRPr lang="hu-HU"/>
        </a:p>
      </dgm:t>
    </dgm:pt>
  </dgm:ptLst>
  <dgm:cxnLst>
    <dgm:cxn modelId="{C004FBDD-67DE-4637-88E2-E7D313FF4C6C}" srcId="{029B61E4-8518-45EE-A3AA-9E51E4C56BC1}" destId="{D25C2FB1-4383-42B6-A474-E750784EA552}" srcOrd="4" destOrd="0" parTransId="{EAD47AFB-BABC-4E5F-88F5-5A2F56493C44}" sibTransId="{4F850DB1-D6C8-4664-A398-88484DE6A755}"/>
    <dgm:cxn modelId="{00D5D81B-D9FC-4DD8-B0CD-2116A6789F4A}" srcId="{4DF5BE5B-8119-44A9-945B-9078392D8248}" destId="{CA982D2E-BAE6-4862-9929-203F0B223F2B}" srcOrd="2" destOrd="0" parTransId="{77E70DED-0E62-4654-A757-01D9AF2318E6}" sibTransId="{9ED1BD7E-AE39-4CE9-8798-D5401160310D}"/>
    <dgm:cxn modelId="{C26162E8-1E3F-4C63-A16D-811D4A2C632B}" type="presOf" srcId="{4DF5BE5B-8119-44A9-945B-9078392D8248}" destId="{2CD6E598-6653-40B0-8350-8A5740684E3D}" srcOrd="0" destOrd="0" presId="urn:microsoft.com/office/officeart/2005/8/layout/radial6"/>
    <dgm:cxn modelId="{5BC7AA6C-AF9F-4E6A-BEA3-9B42591A31C2}" type="presOf" srcId="{53CF0876-4D16-4485-8052-1CA99452C111}" destId="{12EE0AE4-53F7-4443-BB1A-1E7FA44C2EF9}" srcOrd="0" destOrd="0" presId="urn:microsoft.com/office/officeart/2005/8/layout/radial6"/>
    <dgm:cxn modelId="{ADE7A3F5-294F-4711-8AD5-757A3B72522E}" type="presOf" srcId="{B5110ADF-EAA0-4F03-AA0D-917964081E0A}" destId="{962E7047-A9A6-46CB-8EC0-1A8B9C1615B1}" srcOrd="0" destOrd="0" presId="urn:microsoft.com/office/officeart/2005/8/layout/radial6"/>
    <dgm:cxn modelId="{CAEB5041-CCA1-46C5-A7D0-181E8995308D}" srcId="{029B61E4-8518-45EE-A3AA-9E51E4C56BC1}" destId="{5D818FB7-BE52-4FC2-BC57-64D817CC1F9B}" srcOrd="3" destOrd="0" parTransId="{C27E2210-F07C-4375-A766-5EDB9F8610C4}" sibTransId="{B5110ADF-EAA0-4F03-AA0D-917964081E0A}"/>
    <dgm:cxn modelId="{4DF12D03-C735-4B77-9114-B77E574464E5}" srcId="{029B61E4-8518-45EE-A3AA-9E51E4C56BC1}" destId="{92A77B0A-FD4F-454A-89FE-BAEDF257244F}" srcOrd="5" destOrd="0" parTransId="{5C50FD93-949C-4619-A842-391D53332E4A}" sibTransId="{53CF0876-4D16-4485-8052-1CA99452C111}"/>
    <dgm:cxn modelId="{AADF6A3F-4532-4F82-AAAE-43C79D606119}" type="presOf" srcId="{34D722CA-9E17-430D-9AD6-65CDA0714021}" destId="{F0EDE70F-3501-4B49-A9AB-57BE01A5C3BC}" srcOrd="0" destOrd="0" presId="urn:microsoft.com/office/officeart/2005/8/layout/radial6"/>
    <dgm:cxn modelId="{D4E4E9F7-8FF1-4226-9373-6B69EA54AC3C}" type="presOf" srcId="{5AC92E0C-BC72-41AD-982B-EA4D539A50D9}" destId="{4F3D7521-0CC7-4D13-B84C-2A9555C3C846}" srcOrd="0" destOrd="0" presId="urn:microsoft.com/office/officeart/2005/8/layout/radial6"/>
    <dgm:cxn modelId="{F268301C-2F41-4A1A-830C-FE078437064B}" srcId="{029B61E4-8518-45EE-A3AA-9E51E4C56BC1}" destId="{0614E2D6-55AC-4D64-AB6F-06BA3885D867}" srcOrd="2" destOrd="0" parTransId="{51FCAB6D-06D8-4468-8441-6D5B5BAE0344}" sibTransId="{34D722CA-9E17-430D-9AD6-65CDA0714021}"/>
    <dgm:cxn modelId="{C821727B-B8CE-4A09-BA13-F3BCF5E8F046}" type="presOf" srcId="{C3EA68CD-836B-4871-9B96-60EB54B60B0A}" destId="{4CFFD8FB-93BD-45B8-BB04-EC3D79303636}" srcOrd="0" destOrd="0" presId="urn:microsoft.com/office/officeart/2005/8/layout/radial6"/>
    <dgm:cxn modelId="{726484E9-DF94-490C-90DD-BBFD1993C96D}" srcId="{4DF5BE5B-8119-44A9-945B-9078392D8248}" destId="{029B61E4-8518-45EE-A3AA-9E51E4C56BC1}" srcOrd="0" destOrd="0" parTransId="{00B71A34-57B3-40CA-8E77-F485199F8EA3}" sibTransId="{31AB5519-C8BE-40E4-ADD3-DFACE91C2BA4}"/>
    <dgm:cxn modelId="{9F67AC9D-5445-4CD5-A1D2-38025F6CC763}" type="presOf" srcId="{F06B2741-9B78-4E89-9821-71F3D8A8F9F8}" destId="{171DA467-C0BD-4C1C-8DEA-8411282C3EB8}" srcOrd="0" destOrd="0" presId="urn:microsoft.com/office/officeart/2005/8/layout/radial6"/>
    <dgm:cxn modelId="{15D6CD13-876A-4707-9D10-23DFE30CC910}" type="presOf" srcId="{0614E2D6-55AC-4D64-AB6F-06BA3885D867}" destId="{36FD1418-A4CB-4218-A463-77109EA77E45}" srcOrd="0" destOrd="0" presId="urn:microsoft.com/office/officeart/2005/8/layout/radial6"/>
    <dgm:cxn modelId="{BF25481F-BCFE-4FB7-830A-FBEF8E4FB698}" type="presOf" srcId="{D25C2FB1-4383-42B6-A474-E750784EA552}" destId="{8AF0244B-364D-4BFF-902A-1E745051D4D6}" srcOrd="0" destOrd="0" presId="urn:microsoft.com/office/officeart/2005/8/layout/radial6"/>
    <dgm:cxn modelId="{F4AA0E2F-3BB6-4070-9FD8-37137EE8AAD4}" type="presOf" srcId="{07E32EE8-95C7-424E-A7A8-DAF0E8E7F8E0}" destId="{D0467E53-2294-4D45-B637-238D2F4E301D}" srcOrd="0" destOrd="0" presId="urn:microsoft.com/office/officeart/2005/8/layout/radial6"/>
    <dgm:cxn modelId="{BD369039-79C7-4F6C-AFE7-DDE291EA8B7F}" srcId="{4DF5BE5B-8119-44A9-945B-9078392D8248}" destId="{19617216-045E-475A-BD0A-870D30E299E4}" srcOrd="1" destOrd="0" parTransId="{CFCC6308-E8F1-4619-949B-BD02EB78AC95}" sibTransId="{66C6D494-29E5-4138-B54E-3C5772C4944D}"/>
    <dgm:cxn modelId="{56FEFECC-F666-4877-9597-458670048639}" type="presOf" srcId="{5D818FB7-BE52-4FC2-BC57-64D817CC1F9B}" destId="{8A8F1EB6-C1B2-4A0C-A256-226778C03965}" srcOrd="0" destOrd="0" presId="urn:microsoft.com/office/officeart/2005/8/layout/radial6"/>
    <dgm:cxn modelId="{63D1E873-E1C1-447F-945F-85CC3E4DC62E}" type="presOf" srcId="{92A77B0A-FD4F-454A-89FE-BAEDF257244F}" destId="{AACBBC45-A9BF-4C3C-932C-2CFED5E05BF4}" srcOrd="0" destOrd="0" presId="urn:microsoft.com/office/officeart/2005/8/layout/radial6"/>
    <dgm:cxn modelId="{A9E7462D-205A-4903-935A-DC6F5B989793}" type="presOf" srcId="{029B61E4-8518-45EE-A3AA-9E51E4C56BC1}" destId="{E5E2201D-43B2-4329-BFD9-48C905459F09}" srcOrd="0" destOrd="0" presId="urn:microsoft.com/office/officeart/2005/8/layout/radial6"/>
    <dgm:cxn modelId="{50E32C16-6610-4599-A1DA-0B1AC3AD702C}" type="presOf" srcId="{4F850DB1-D6C8-4664-A398-88484DE6A755}" destId="{F74DAF94-5E91-4F25-AA13-179257C8B463}" srcOrd="0" destOrd="0" presId="urn:microsoft.com/office/officeart/2005/8/layout/radial6"/>
    <dgm:cxn modelId="{E809BE8D-DC47-4FF6-804C-B74B0A9C5EC4}" srcId="{029B61E4-8518-45EE-A3AA-9E51E4C56BC1}" destId="{07E32EE8-95C7-424E-A7A8-DAF0E8E7F8E0}" srcOrd="1" destOrd="0" parTransId="{A9CE85A7-DB0F-4BB5-BDAC-829EC9788D52}" sibTransId="{5AC92E0C-BC72-41AD-982B-EA4D539A50D9}"/>
    <dgm:cxn modelId="{3F9DC8C4-F868-4E85-A3E2-BAD373B1CAB7}" srcId="{029B61E4-8518-45EE-A3AA-9E51E4C56BC1}" destId="{F06B2741-9B78-4E89-9821-71F3D8A8F9F8}" srcOrd="0" destOrd="0" parTransId="{7A3124D3-8D44-4100-894E-F4B3C22041D9}" sibTransId="{C3EA68CD-836B-4871-9B96-60EB54B60B0A}"/>
    <dgm:cxn modelId="{BAFC7234-52DF-4851-9752-54F9594259A8}" type="presParOf" srcId="{2CD6E598-6653-40B0-8350-8A5740684E3D}" destId="{E5E2201D-43B2-4329-BFD9-48C905459F09}" srcOrd="0" destOrd="0" presId="urn:microsoft.com/office/officeart/2005/8/layout/radial6"/>
    <dgm:cxn modelId="{EEBBFCB0-6325-43EA-9BB3-3BFF1130DE52}" type="presParOf" srcId="{2CD6E598-6653-40B0-8350-8A5740684E3D}" destId="{171DA467-C0BD-4C1C-8DEA-8411282C3EB8}" srcOrd="1" destOrd="0" presId="urn:microsoft.com/office/officeart/2005/8/layout/radial6"/>
    <dgm:cxn modelId="{9ECC11CE-972B-4118-82DC-A572243DB87C}" type="presParOf" srcId="{2CD6E598-6653-40B0-8350-8A5740684E3D}" destId="{2DB7CB97-A939-4E70-9F61-6B04F9CD6288}" srcOrd="2" destOrd="0" presId="urn:microsoft.com/office/officeart/2005/8/layout/radial6"/>
    <dgm:cxn modelId="{5FDE80F6-2FD8-46A0-8778-D27CD80CFE72}" type="presParOf" srcId="{2CD6E598-6653-40B0-8350-8A5740684E3D}" destId="{4CFFD8FB-93BD-45B8-BB04-EC3D79303636}" srcOrd="3" destOrd="0" presId="urn:microsoft.com/office/officeart/2005/8/layout/radial6"/>
    <dgm:cxn modelId="{0010A8CC-7E7F-44E8-8048-D7D5BD2175A5}" type="presParOf" srcId="{2CD6E598-6653-40B0-8350-8A5740684E3D}" destId="{D0467E53-2294-4D45-B637-238D2F4E301D}" srcOrd="4" destOrd="0" presId="urn:microsoft.com/office/officeart/2005/8/layout/radial6"/>
    <dgm:cxn modelId="{E844E8EF-D507-47CC-877F-39C0CA145354}" type="presParOf" srcId="{2CD6E598-6653-40B0-8350-8A5740684E3D}" destId="{B825DC45-1E9F-46EC-B2EC-CA98A159FACF}" srcOrd="5" destOrd="0" presId="urn:microsoft.com/office/officeart/2005/8/layout/radial6"/>
    <dgm:cxn modelId="{D32D93C4-8D92-4D84-9A22-FF10153BA970}" type="presParOf" srcId="{2CD6E598-6653-40B0-8350-8A5740684E3D}" destId="{4F3D7521-0CC7-4D13-B84C-2A9555C3C846}" srcOrd="6" destOrd="0" presId="urn:microsoft.com/office/officeart/2005/8/layout/radial6"/>
    <dgm:cxn modelId="{F628F649-4E95-4E8F-B56E-486522E70D28}" type="presParOf" srcId="{2CD6E598-6653-40B0-8350-8A5740684E3D}" destId="{36FD1418-A4CB-4218-A463-77109EA77E45}" srcOrd="7" destOrd="0" presId="urn:microsoft.com/office/officeart/2005/8/layout/radial6"/>
    <dgm:cxn modelId="{E26BD7C2-CED1-42C4-9E50-68962E4776FB}" type="presParOf" srcId="{2CD6E598-6653-40B0-8350-8A5740684E3D}" destId="{9C475689-EAEF-474B-833F-01744BB038F2}" srcOrd="8" destOrd="0" presId="urn:microsoft.com/office/officeart/2005/8/layout/radial6"/>
    <dgm:cxn modelId="{93D03000-EE27-4CDD-BBF5-690CAD2EA074}" type="presParOf" srcId="{2CD6E598-6653-40B0-8350-8A5740684E3D}" destId="{F0EDE70F-3501-4B49-A9AB-57BE01A5C3BC}" srcOrd="9" destOrd="0" presId="urn:microsoft.com/office/officeart/2005/8/layout/radial6"/>
    <dgm:cxn modelId="{C400C294-704C-4A28-A1E2-4F49335985C4}" type="presParOf" srcId="{2CD6E598-6653-40B0-8350-8A5740684E3D}" destId="{8A8F1EB6-C1B2-4A0C-A256-226778C03965}" srcOrd="10" destOrd="0" presId="urn:microsoft.com/office/officeart/2005/8/layout/radial6"/>
    <dgm:cxn modelId="{5A79AD4C-9B7B-4C7F-8290-751B8C3C4387}" type="presParOf" srcId="{2CD6E598-6653-40B0-8350-8A5740684E3D}" destId="{02E902E4-4D20-4629-8973-36504AA672B6}" srcOrd="11" destOrd="0" presId="urn:microsoft.com/office/officeart/2005/8/layout/radial6"/>
    <dgm:cxn modelId="{5B86D97B-F9F4-4A6F-AB23-9CDC8997C7FD}" type="presParOf" srcId="{2CD6E598-6653-40B0-8350-8A5740684E3D}" destId="{962E7047-A9A6-46CB-8EC0-1A8B9C1615B1}" srcOrd="12" destOrd="0" presId="urn:microsoft.com/office/officeart/2005/8/layout/radial6"/>
    <dgm:cxn modelId="{596EB680-47B9-47E4-ACEE-FE6CE7B15CCD}" type="presParOf" srcId="{2CD6E598-6653-40B0-8350-8A5740684E3D}" destId="{8AF0244B-364D-4BFF-902A-1E745051D4D6}" srcOrd="13" destOrd="0" presId="urn:microsoft.com/office/officeart/2005/8/layout/radial6"/>
    <dgm:cxn modelId="{309D25DF-3528-4A79-BA99-66797D17F022}" type="presParOf" srcId="{2CD6E598-6653-40B0-8350-8A5740684E3D}" destId="{AF49EB04-5E9B-4693-B41E-87C4C9BA7CE7}" srcOrd="14" destOrd="0" presId="urn:microsoft.com/office/officeart/2005/8/layout/radial6"/>
    <dgm:cxn modelId="{4B7654ED-42AF-4407-BF7A-48EF62803840}" type="presParOf" srcId="{2CD6E598-6653-40B0-8350-8A5740684E3D}" destId="{F74DAF94-5E91-4F25-AA13-179257C8B463}" srcOrd="15" destOrd="0" presId="urn:microsoft.com/office/officeart/2005/8/layout/radial6"/>
    <dgm:cxn modelId="{23CE9840-67E4-4132-88C0-24D834F3E79A}" type="presParOf" srcId="{2CD6E598-6653-40B0-8350-8A5740684E3D}" destId="{AACBBC45-A9BF-4C3C-932C-2CFED5E05BF4}" srcOrd="16" destOrd="0" presId="urn:microsoft.com/office/officeart/2005/8/layout/radial6"/>
    <dgm:cxn modelId="{98369281-E3DA-462B-93B6-DE44B6835DD7}" type="presParOf" srcId="{2CD6E598-6653-40B0-8350-8A5740684E3D}" destId="{A76A6885-B387-4E7F-BD96-99031E99F0D0}" srcOrd="17" destOrd="0" presId="urn:microsoft.com/office/officeart/2005/8/layout/radial6"/>
    <dgm:cxn modelId="{1C8395B2-6E49-41C1-8DD2-62AAA2C5E0F9}" type="presParOf" srcId="{2CD6E598-6653-40B0-8350-8A5740684E3D}" destId="{12EE0AE4-53F7-4443-BB1A-1E7FA44C2EF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C8288-1F4F-42B5-A32D-7D19E5A1B19A}" type="doc">
      <dgm:prSet loTypeId="urn:microsoft.com/office/officeart/2005/8/layout/hierarchy4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DD593FAE-ECB7-46E1-BC76-1473F86C32DE}">
      <dgm:prSet phldrT="[Szöveg]"/>
      <dgm:spPr/>
      <dgm:t>
        <a:bodyPr/>
        <a:lstStyle/>
        <a:p>
          <a:r>
            <a:rPr lang="hu-HU" dirty="0" smtClean="0"/>
            <a:t>Alaprendszer</a:t>
          </a:r>
          <a:endParaRPr lang="hu-HU" dirty="0"/>
        </a:p>
      </dgm:t>
    </dgm:pt>
    <dgm:pt modelId="{E58D4FC5-924D-4B05-A259-A0867C1E541A}" type="parTrans" cxnId="{74380A2F-9252-4952-B72D-F11AA27C1A86}">
      <dgm:prSet/>
      <dgm:spPr/>
      <dgm:t>
        <a:bodyPr/>
        <a:lstStyle/>
        <a:p>
          <a:endParaRPr lang="hu-HU"/>
        </a:p>
      </dgm:t>
    </dgm:pt>
    <dgm:pt modelId="{107BCAA5-4A67-46FE-AA80-C3C3095795BF}" type="sibTrans" cxnId="{74380A2F-9252-4952-B72D-F11AA27C1A86}">
      <dgm:prSet/>
      <dgm:spPr/>
      <dgm:t>
        <a:bodyPr/>
        <a:lstStyle/>
        <a:p>
          <a:endParaRPr lang="hu-HU"/>
        </a:p>
      </dgm:t>
    </dgm:pt>
    <dgm:pt modelId="{25DDF0FD-188D-43B9-9563-2B3DBE734F8D}">
      <dgm:prSet phldrT="[Szöveg]"/>
      <dgm:spPr/>
      <dgm:t>
        <a:bodyPr/>
        <a:lstStyle/>
        <a:p>
          <a:r>
            <a:rPr lang="hu-HU" dirty="0" smtClean="0"/>
            <a:t>Avatarhoz kapcsolódó modulok</a:t>
          </a:r>
          <a:endParaRPr lang="hu-HU" dirty="0"/>
        </a:p>
      </dgm:t>
    </dgm:pt>
    <dgm:pt modelId="{3C5E221D-8AED-4763-9606-F6DC57C98E60}" type="parTrans" cxnId="{E1E2922A-18B3-4B85-9D00-13D5C5F5A40D}">
      <dgm:prSet/>
      <dgm:spPr/>
      <dgm:t>
        <a:bodyPr/>
        <a:lstStyle/>
        <a:p>
          <a:endParaRPr lang="hu-HU"/>
        </a:p>
      </dgm:t>
    </dgm:pt>
    <dgm:pt modelId="{6E0E5742-A7E1-4EE1-8893-B5927A10E00D}" type="sibTrans" cxnId="{E1E2922A-18B3-4B85-9D00-13D5C5F5A40D}">
      <dgm:prSet/>
      <dgm:spPr/>
      <dgm:t>
        <a:bodyPr/>
        <a:lstStyle/>
        <a:p>
          <a:endParaRPr lang="hu-HU"/>
        </a:p>
      </dgm:t>
    </dgm:pt>
    <dgm:pt modelId="{459D4218-0E19-4FD6-B927-09681FD9DB31}">
      <dgm:prSet phldrT="[Szöveg]"/>
      <dgm:spPr/>
      <dgm:t>
        <a:bodyPr/>
        <a:lstStyle/>
        <a:p>
          <a:r>
            <a:rPr lang="hu-HU" dirty="0" smtClean="0"/>
            <a:t>Kommunikációs modulok</a:t>
          </a:r>
          <a:endParaRPr lang="hu-HU" dirty="0"/>
        </a:p>
      </dgm:t>
    </dgm:pt>
    <dgm:pt modelId="{A2CD8A74-A365-4435-AF7E-03EBEADBBABB}" type="parTrans" cxnId="{74019CF7-D9AA-4DAB-B335-8AC96179E337}">
      <dgm:prSet/>
      <dgm:spPr/>
      <dgm:t>
        <a:bodyPr/>
        <a:lstStyle/>
        <a:p>
          <a:endParaRPr lang="hu-HU"/>
        </a:p>
      </dgm:t>
    </dgm:pt>
    <dgm:pt modelId="{B0C95E59-A9EC-4233-9E4B-1A59441DE470}" type="sibTrans" cxnId="{74019CF7-D9AA-4DAB-B335-8AC96179E337}">
      <dgm:prSet/>
      <dgm:spPr/>
      <dgm:t>
        <a:bodyPr/>
        <a:lstStyle/>
        <a:p>
          <a:endParaRPr lang="hu-HU"/>
        </a:p>
      </dgm:t>
    </dgm:pt>
    <dgm:pt modelId="{558D1D32-A36C-4DF0-846C-461AAEFDEECE}">
      <dgm:prSet phldrT="[Szöveg]"/>
      <dgm:spPr/>
      <dgm:t>
        <a:bodyPr/>
        <a:lstStyle/>
        <a:p>
          <a:r>
            <a:rPr lang="hu-HU" dirty="0" smtClean="0"/>
            <a:t>Adatkezeléssel kapcsolatos modulok</a:t>
          </a:r>
          <a:endParaRPr lang="hu-HU" dirty="0"/>
        </a:p>
      </dgm:t>
    </dgm:pt>
    <dgm:pt modelId="{2BB1C71C-B75C-4109-AE94-63F58DE25ACB}" type="parTrans" cxnId="{3AD38853-BA3B-4A15-98FF-FC9242C91A7F}">
      <dgm:prSet/>
      <dgm:spPr/>
      <dgm:t>
        <a:bodyPr/>
        <a:lstStyle/>
        <a:p>
          <a:endParaRPr lang="hu-HU"/>
        </a:p>
      </dgm:t>
    </dgm:pt>
    <dgm:pt modelId="{911E7D96-84D7-4ACB-A320-4719357CFB83}" type="sibTrans" cxnId="{3AD38853-BA3B-4A15-98FF-FC9242C91A7F}">
      <dgm:prSet/>
      <dgm:spPr/>
      <dgm:t>
        <a:bodyPr/>
        <a:lstStyle/>
        <a:p>
          <a:endParaRPr lang="hu-HU"/>
        </a:p>
      </dgm:t>
    </dgm:pt>
    <dgm:pt modelId="{0A6400D6-E6D0-4DB9-B4BD-926B701EA5DD}">
      <dgm:prSet/>
      <dgm:spPr/>
      <dgm:t>
        <a:bodyPr/>
        <a:lstStyle/>
        <a:p>
          <a:r>
            <a:rPr lang="hu-HU" dirty="0" smtClean="0"/>
            <a:t>Szűrő, adatexport</a:t>
          </a:r>
          <a:endParaRPr lang="hu-HU" dirty="0"/>
        </a:p>
      </dgm:t>
    </dgm:pt>
    <dgm:pt modelId="{EC5ADD48-E46F-4D3B-AAE7-FFD81DD8BDFC}" type="parTrans" cxnId="{2B4541D7-FDF0-4A63-853F-7E2E21CA29FB}">
      <dgm:prSet/>
      <dgm:spPr/>
      <dgm:t>
        <a:bodyPr/>
        <a:lstStyle/>
        <a:p>
          <a:endParaRPr lang="hu-HU"/>
        </a:p>
      </dgm:t>
    </dgm:pt>
    <dgm:pt modelId="{7A7BE042-DF75-4E66-84EC-29B318BC0523}" type="sibTrans" cxnId="{2B4541D7-FDF0-4A63-853F-7E2E21CA29FB}">
      <dgm:prSet/>
      <dgm:spPr/>
      <dgm:t>
        <a:bodyPr/>
        <a:lstStyle/>
        <a:p>
          <a:endParaRPr lang="hu-HU"/>
        </a:p>
      </dgm:t>
    </dgm:pt>
    <dgm:pt modelId="{D2FCA38A-2663-48AD-A04D-E7A1A80E3F40}">
      <dgm:prSet/>
      <dgm:spPr/>
      <dgm:t>
        <a:bodyPr/>
        <a:lstStyle/>
        <a:p>
          <a:r>
            <a:rPr lang="hu-HU" dirty="0" smtClean="0"/>
            <a:t>Diagram, kimutatás</a:t>
          </a:r>
          <a:endParaRPr lang="hu-HU" dirty="0"/>
        </a:p>
      </dgm:t>
    </dgm:pt>
    <dgm:pt modelId="{2F65253E-7280-4C0A-A0B2-1A8C2046BF41}" type="parTrans" cxnId="{B498D32F-4D3F-4B06-9FCE-0FC33569A217}">
      <dgm:prSet/>
      <dgm:spPr/>
      <dgm:t>
        <a:bodyPr/>
        <a:lstStyle/>
        <a:p>
          <a:endParaRPr lang="hu-HU"/>
        </a:p>
      </dgm:t>
    </dgm:pt>
    <dgm:pt modelId="{B9714789-CA96-4302-B5F6-82017EDB5600}" type="sibTrans" cxnId="{B498D32F-4D3F-4B06-9FCE-0FC33569A217}">
      <dgm:prSet/>
      <dgm:spPr/>
      <dgm:t>
        <a:bodyPr/>
        <a:lstStyle/>
        <a:p>
          <a:endParaRPr lang="hu-HU"/>
        </a:p>
      </dgm:t>
    </dgm:pt>
    <dgm:pt modelId="{45AF9D69-4D1B-4660-947A-5A4326A245CA}">
      <dgm:prSet/>
      <dgm:spPr/>
      <dgm:t>
        <a:bodyPr/>
        <a:lstStyle/>
        <a:p>
          <a:r>
            <a:rPr lang="hu-HU" dirty="0" smtClean="0"/>
            <a:t>Faliújság, hirdetőfal</a:t>
          </a:r>
          <a:endParaRPr lang="hu-HU" dirty="0"/>
        </a:p>
      </dgm:t>
    </dgm:pt>
    <dgm:pt modelId="{7447DB00-538C-414A-8022-1D47681D98BF}" type="parTrans" cxnId="{CA50FDAC-1ADA-47A5-AADE-ED3A039A0C8F}">
      <dgm:prSet/>
      <dgm:spPr/>
      <dgm:t>
        <a:bodyPr/>
        <a:lstStyle/>
        <a:p>
          <a:endParaRPr lang="hu-HU"/>
        </a:p>
      </dgm:t>
    </dgm:pt>
    <dgm:pt modelId="{1B9D1B6B-F1A7-4066-92AE-F8D964787920}" type="sibTrans" cxnId="{CA50FDAC-1ADA-47A5-AADE-ED3A039A0C8F}">
      <dgm:prSet/>
      <dgm:spPr/>
      <dgm:t>
        <a:bodyPr/>
        <a:lstStyle/>
        <a:p>
          <a:endParaRPr lang="hu-HU"/>
        </a:p>
      </dgm:t>
    </dgm:pt>
    <dgm:pt modelId="{13B3F822-C9B9-4846-BD90-1C19821B8E31}">
      <dgm:prSet/>
      <dgm:spPr/>
      <dgm:t>
        <a:bodyPr/>
        <a:lstStyle/>
        <a:p>
          <a:r>
            <a:rPr lang="hu-HU" dirty="0" smtClean="0"/>
            <a:t>Értesítések</a:t>
          </a:r>
          <a:endParaRPr lang="hu-HU" dirty="0"/>
        </a:p>
      </dgm:t>
    </dgm:pt>
    <dgm:pt modelId="{EAC18FD1-4EB3-4210-8A25-F7E9A9E1D020}" type="parTrans" cxnId="{DADD67C2-03A5-45D1-BD7F-573224FC1088}">
      <dgm:prSet/>
      <dgm:spPr/>
      <dgm:t>
        <a:bodyPr/>
        <a:lstStyle/>
        <a:p>
          <a:endParaRPr lang="hu-HU"/>
        </a:p>
      </dgm:t>
    </dgm:pt>
    <dgm:pt modelId="{746465A1-9F0A-4E37-99CE-C713777D971A}" type="sibTrans" cxnId="{DADD67C2-03A5-45D1-BD7F-573224FC1088}">
      <dgm:prSet/>
      <dgm:spPr/>
      <dgm:t>
        <a:bodyPr/>
        <a:lstStyle/>
        <a:p>
          <a:endParaRPr lang="hu-HU"/>
        </a:p>
      </dgm:t>
    </dgm:pt>
    <dgm:pt modelId="{9EAB8904-8E24-4CDA-BF43-9D45ACA50A05}">
      <dgm:prSet/>
      <dgm:spPr/>
      <dgm:t>
        <a:bodyPr/>
        <a:lstStyle/>
        <a:p>
          <a:r>
            <a:rPr lang="hu-HU" dirty="0" smtClean="0"/>
            <a:t>Karrier</a:t>
          </a:r>
          <a:endParaRPr lang="hu-HU" dirty="0"/>
        </a:p>
      </dgm:t>
    </dgm:pt>
    <dgm:pt modelId="{4F53290F-8065-4711-AB3A-8FF490AAB401}" type="parTrans" cxnId="{AD7E76E0-8EBC-44EC-BDEF-5CE7112F0CB6}">
      <dgm:prSet/>
      <dgm:spPr/>
      <dgm:t>
        <a:bodyPr/>
        <a:lstStyle/>
        <a:p>
          <a:endParaRPr lang="hu-HU"/>
        </a:p>
      </dgm:t>
    </dgm:pt>
    <dgm:pt modelId="{EC5782BE-CBCE-4FF9-9AD0-CE8483A8D056}" type="sibTrans" cxnId="{AD7E76E0-8EBC-44EC-BDEF-5CE7112F0CB6}">
      <dgm:prSet/>
      <dgm:spPr/>
      <dgm:t>
        <a:bodyPr/>
        <a:lstStyle/>
        <a:p>
          <a:endParaRPr lang="hu-HU"/>
        </a:p>
      </dgm:t>
    </dgm:pt>
    <dgm:pt modelId="{BF826D77-0AA2-45E7-BD46-FC60F6676731}">
      <dgm:prSet/>
      <dgm:spPr/>
      <dgm:t>
        <a:bodyPr/>
        <a:lstStyle/>
        <a:p>
          <a:r>
            <a:rPr lang="hu-HU" dirty="0" smtClean="0"/>
            <a:t>Naptár</a:t>
          </a:r>
          <a:endParaRPr lang="hu-HU" dirty="0"/>
        </a:p>
      </dgm:t>
    </dgm:pt>
    <dgm:pt modelId="{D5359AAD-EED6-4396-93DD-C517D02C5EE3}" type="parTrans" cxnId="{7B147021-6B77-494E-B2EE-E29CC833AEEF}">
      <dgm:prSet/>
      <dgm:spPr/>
      <dgm:t>
        <a:bodyPr/>
        <a:lstStyle/>
        <a:p>
          <a:endParaRPr lang="hu-HU"/>
        </a:p>
      </dgm:t>
    </dgm:pt>
    <dgm:pt modelId="{271A8F60-1BD9-401B-82A2-0FBD92669229}" type="sibTrans" cxnId="{7B147021-6B77-494E-B2EE-E29CC833AEEF}">
      <dgm:prSet/>
      <dgm:spPr/>
      <dgm:t>
        <a:bodyPr/>
        <a:lstStyle/>
        <a:p>
          <a:endParaRPr lang="hu-HU"/>
        </a:p>
      </dgm:t>
    </dgm:pt>
    <dgm:pt modelId="{8BFF6A63-814A-4E42-8AA7-46691BB82AC1}" type="pres">
      <dgm:prSet presAssocID="{C23C8288-1F4F-42B5-A32D-7D19E5A1B1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9FA9E2D-B68B-43F2-956F-23F59CEEE808}" type="pres">
      <dgm:prSet presAssocID="{DD593FAE-ECB7-46E1-BC76-1473F86C32DE}" presName="vertOne" presStyleCnt="0"/>
      <dgm:spPr/>
    </dgm:pt>
    <dgm:pt modelId="{6E24ECAE-851D-4283-BC3B-332042B43D66}" type="pres">
      <dgm:prSet presAssocID="{DD593FAE-ECB7-46E1-BC76-1473F86C32D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A0484BD-DA40-4E8F-951A-F0F22ECD852C}" type="pres">
      <dgm:prSet presAssocID="{DD593FAE-ECB7-46E1-BC76-1473F86C32DE}" presName="parTransOne" presStyleCnt="0"/>
      <dgm:spPr/>
    </dgm:pt>
    <dgm:pt modelId="{722E546B-CD45-41E7-B6F6-EB0DDCB3C7BE}" type="pres">
      <dgm:prSet presAssocID="{DD593FAE-ECB7-46E1-BC76-1473F86C32DE}" presName="horzOne" presStyleCnt="0"/>
      <dgm:spPr/>
    </dgm:pt>
    <dgm:pt modelId="{2D64CE6D-0E86-46E3-B2CE-620078A91608}" type="pres">
      <dgm:prSet presAssocID="{25DDF0FD-188D-43B9-9563-2B3DBE734F8D}" presName="vertTwo" presStyleCnt="0"/>
      <dgm:spPr/>
    </dgm:pt>
    <dgm:pt modelId="{5E66FFD7-48DC-4A0F-9ABF-4943999C2BDE}" type="pres">
      <dgm:prSet presAssocID="{25DDF0FD-188D-43B9-9563-2B3DBE734F8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F18032C-67BF-4C48-9E2B-7CA81B2CD09A}" type="pres">
      <dgm:prSet presAssocID="{25DDF0FD-188D-43B9-9563-2B3DBE734F8D}" presName="parTransTwo" presStyleCnt="0"/>
      <dgm:spPr/>
    </dgm:pt>
    <dgm:pt modelId="{6E4E13E3-2A97-440B-B98D-6DDFB9AD9A0C}" type="pres">
      <dgm:prSet presAssocID="{25DDF0FD-188D-43B9-9563-2B3DBE734F8D}" presName="horzTwo" presStyleCnt="0"/>
      <dgm:spPr/>
    </dgm:pt>
    <dgm:pt modelId="{72938492-B183-41A9-B9AB-39675E7095FA}" type="pres">
      <dgm:prSet presAssocID="{9EAB8904-8E24-4CDA-BF43-9D45ACA50A05}" presName="vertThree" presStyleCnt="0"/>
      <dgm:spPr/>
    </dgm:pt>
    <dgm:pt modelId="{62AC00BD-A6AA-43BE-8AFB-2A4F93B9F819}" type="pres">
      <dgm:prSet presAssocID="{9EAB8904-8E24-4CDA-BF43-9D45ACA50A05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E59451F-DC89-4F03-B128-DEDFF6A9DA50}" type="pres">
      <dgm:prSet presAssocID="{9EAB8904-8E24-4CDA-BF43-9D45ACA50A05}" presName="horzThree" presStyleCnt="0"/>
      <dgm:spPr/>
    </dgm:pt>
    <dgm:pt modelId="{277E33C1-41BA-4280-9BE0-747240E52D40}" type="pres">
      <dgm:prSet presAssocID="{EC5782BE-CBCE-4FF9-9AD0-CE8483A8D056}" presName="sibSpaceThree" presStyleCnt="0"/>
      <dgm:spPr/>
    </dgm:pt>
    <dgm:pt modelId="{994002D9-9855-410B-A45A-84790587450A}" type="pres">
      <dgm:prSet presAssocID="{BF826D77-0AA2-45E7-BD46-FC60F6676731}" presName="vertThree" presStyleCnt="0"/>
      <dgm:spPr/>
    </dgm:pt>
    <dgm:pt modelId="{B5C08CFB-0B8B-4EAF-B8A5-87339D83C24B}" type="pres">
      <dgm:prSet presAssocID="{BF826D77-0AA2-45E7-BD46-FC60F6676731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98B53E-B2B0-4E50-974B-8FA66F88D374}" type="pres">
      <dgm:prSet presAssocID="{BF826D77-0AA2-45E7-BD46-FC60F6676731}" presName="horzThree" presStyleCnt="0"/>
      <dgm:spPr/>
    </dgm:pt>
    <dgm:pt modelId="{99A38C46-1F58-4EFD-8E98-20A5BA82A340}" type="pres">
      <dgm:prSet presAssocID="{6E0E5742-A7E1-4EE1-8893-B5927A10E00D}" presName="sibSpaceTwo" presStyleCnt="0"/>
      <dgm:spPr/>
    </dgm:pt>
    <dgm:pt modelId="{B35586A9-3510-4290-8AF1-5070BEBBC7F0}" type="pres">
      <dgm:prSet presAssocID="{459D4218-0E19-4FD6-B927-09681FD9DB31}" presName="vertTwo" presStyleCnt="0"/>
      <dgm:spPr/>
    </dgm:pt>
    <dgm:pt modelId="{3BE555FB-581C-4C00-90EF-76C617E5013A}" type="pres">
      <dgm:prSet presAssocID="{459D4218-0E19-4FD6-B927-09681FD9DB3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C2A817E-FD37-4F9A-AA39-80E9C87BE1B5}" type="pres">
      <dgm:prSet presAssocID="{459D4218-0E19-4FD6-B927-09681FD9DB31}" presName="parTransTwo" presStyleCnt="0"/>
      <dgm:spPr/>
    </dgm:pt>
    <dgm:pt modelId="{0D6B4380-CA7F-4AF2-9E08-1CDC7376E5C3}" type="pres">
      <dgm:prSet presAssocID="{459D4218-0E19-4FD6-B927-09681FD9DB31}" presName="horzTwo" presStyleCnt="0"/>
      <dgm:spPr/>
    </dgm:pt>
    <dgm:pt modelId="{84305C76-A2F6-480E-8C2C-02C23C34EB6F}" type="pres">
      <dgm:prSet presAssocID="{45AF9D69-4D1B-4660-947A-5A4326A245CA}" presName="vertThree" presStyleCnt="0"/>
      <dgm:spPr/>
    </dgm:pt>
    <dgm:pt modelId="{4B59C170-B000-4CB2-A02C-C890C9FAAC45}" type="pres">
      <dgm:prSet presAssocID="{45AF9D69-4D1B-4660-947A-5A4326A245CA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08B8528-2EFD-4626-B8E7-E7764DA8A1BB}" type="pres">
      <dgm:prSet presAssocID="{45AF9D69-4D1B-4660-947A-5A4326A245CA}" presName="horzThree" presStyleCnt="0"/>
      <dgm:spPr/>
    </dgm:pt>
    <dgm:pt modelId="{CD64DD5A-F915-43B6-B6EC-038F4C6B63B5}" type="pres">
      <dgm:prSet presAssocID="{1B9D1B6B-F1A7-4066-92AE-F8D964787920}" presName="sibSpaceThree" presStyleCnt="0"/>
      <dgm:spPr/>
    </dgm:pt>
    <dgm:pt modelId="{A7A705A3-3761-43DE-9601-297510F84C7B}" type="pres">
      <dgm:prSet presAssocID="{13B3F822-C9B9-4846-BD90-1C19821B8E31}" presName="vertThree" presStyleCnt="0"/>
      <dgm:spPr/>
    </dgm:pt>
    <dgm:pt modelId="{0560EB7E-FC23-4FB2-AA02-DBB4726FA2C2}" type="pres">
      <dgm:prSet presAssocID="{13B3F822-C9B9-4846-BD90-1C19821B8E31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B95EDE3-4C3B-4404-B878-E9B75811F80F}" type="pres">
      <dgm:prSet presAssocID="{13B3F822-C9B9-4846-BD90-1C19821B8E31}" presName="horzThree" presStyleCnt="0"/>
      <dgm:spPr/>
    </dgm:pt>
    <dgm:pt modelId="{5346D9E0-588B-468B-BAA2-DA0532E52D99}" type="pres">
      <dgm:prSet presAssocID="{B0C95E59-A9EC-4233-9E4B-1A59441DE470}" presName="sibSpaceTwo" presStyleCnt="0"/>
      <dgm:spPr/>
    </dgm:pt>
    <dgm:pt modelId="{509D75DD-8BC8-49D8-9AED-5D77BFBDCE52}" type="pres">
      <dgm:prSet presAssocID="{558D1D32-A36C-4DF0-846C-461AAEFDEECE}" presName="vertTwo" presStyleCnt="0"/>
      <dgm:spPr/>
    </dgm:pt>
    <dgm:pt modelId="{61A1AF94-E18F-4CB6-A49F-608511361371}" type="pres">
      <dgm:prSet presAssocID="{558D1D32-A36C-4DF0-846C-461AAEFDEEC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48FA793-CCDB-4524-B796-601D9EC5E10E}" type="pres">
      <dgm:prSet presAssocID="{558D1D32-A36C-4DF0-846C-461AAEFDEECE}" presName="parTransTwo" presStyleCnt="0"/>
      <dgm:spPr/>
    </dgm:pt>
    <dgm:pt modelId="{91BC7EF3-119A-4C91-B754-D3D8C0B98355}" type="pres">
      <dgm:prSet presAssocID="{558D1D32-A36C-4DF0-846C-461AAEFDEECE}" presName="horzTwo" presStyleCnt="0"/>
      <dgm:spPr/>
    </dgm:pt>
    <dgm:pt modelId="{8D1D295C-BAA1-4BEA-81C1-36F1CCAF1966}" type="pres">
      <dgm:prSet presAssocID="{0A6400D6-E6D0-4DB9-B4BD-926B701EA5DD}" presName="vertThree" presStyleCnt="0"/>
      <dgm:spPr/>
    </dgm:pt>
    <dgm:pt modelId="{1BD1BA49-20A5-4D3F-BA36-E635810C4603}" type="pres">
      <dgm:prSet presAssocID="{0A6400D6-E6D0-4DB9-B4BD-926B701EA5DD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ED79AC9-838C-4454-B2C3-B1658E622AB2}" type="pres">
      <dgm:prSet presAssocID="{0A6400D6-E6D0-4DB9-B4BD-926B701EA5DD}" presName="horzThree" presStyleCnt="0"/>
      <dgm:spPr/>
    </dgm:pt>
    <dgm:pt modelId="{945794F9-0B85-41A3-AD9E-47A54012A533}" type="pres">
      <dgm:prSet presAssocID="{7A7BE042-DF75-4E66-84EC-29B318BC0523}" presName="sibSpaceThree" presStyleCnt="0"/>
      <dgm:spPr/>
    </dgm:pt>
    <dgm:pt modelId="{6215503A-0FA8-471A-819B-4C3EBF3A6D9F}" type="pres">
      <dgm:prSet presAssocID="{D2FCA38A-2663-48AD-A04D-E7A1A80E3F40}" presName="vertThree" presStyleCnt="0"/>
      <dgm:spPr/>
    </dgm:pt>
    <dgm:pt modelId="{DC256C94-F8CF-4257-916C-2E747E24DE3B}" type="pres">
      <dgm:prSet presAssocID="{D2FCA38A-2663-48AD-A04D-E7A1A80E3F40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109C26-073D-4FC1-BE6B-A16BD1471334}" type="pres">
      <dgm:prSet presAssocID="{D2FCA38A-2663-48AD-A04D-E7A1A80E3F40}" presName="horzThree" presStyleCnt="0"/>
      <dgm:spPr/>
    </dgm:pt>
  </dgm:ptLst>
  <dgm:cxnLst>
    <dgm:cxn modelId="{CA50FDAC-1ADA-47A5-AADE-ED3A039A0C8F}" srcId="{459D4218-0E19-4FD6-B927-09681FD9DB31}" destId="{45AF9D69-4D1B-4660-947A-5A4326A245CA}" srcOrd="0" destOrd="0" parTransId="{7447DB00-538C-414A-8022-1D47681D98BF}" sibTransId="{1B9D1B6B-F1A7-4066-92AE-F8D964787920}"/>
    <dgm:cxn modelId="{FD28EFD6-0108-43F8-AA5E-83E573C62DF8}" type="presOf" srcId="{13B3F822-C9B9-4846-BD90-1C19821B8E31}" destId="{0560EB7E-FC23-4FB2-AA02-DBB4726FA2C2}" srcOrd="0" destOrd="0" presId="urn:microsoft.com/office/officeart/2005/8/layout/hierarchy4"/>
    <dgm:cxn modelId="{778A71BD-EBB4-4E60-ABCD-8E97CC564D40}" type="presOf" srcId="{D2FCA38A-2663-48AD-A04D-E7A1A80E3F40}" destId="{DC256C94-F8CF-4257-916C-2E747E24DE3B}" srcOrd="0" destOrd="0" presId="urn:microsoft.com/office/officeart/2005/8/layout/hierarchy4"/>
    <dgm:cxn modelId="{DFF7E235-4B6D-4F64-8094-39097735C92F}" type="presOf" srcId="{C23C8288-1F4F-42B5-A32D-7D19E5A1B19A}" destId="{8BFF6A63-814A-4E42-8AA7-46691BB82AC1}" srcOrd="0" destOrd="0" presId="urn:microsoft.com/office/officeart/2005/8/layout/hierarchy4"/>
    <dgm:cxn modelId="{AD7E76E0-8EBC-44EC-BDEF-5CE7112F0CB6}" srcId="{25DDF0FD-188D-43B9-9563-2B3DBE734F8D}" destId="{9EAB8904-8E24-4CDA-BF43-9D45ACA50A05}" srcOrd="0" destOrd="0" parTransId="{4F53290F-8065-4711-AB3A-8FF490AAB401}" sibTransId="{EC5782BE-CBCE-4FF9-9AD0-CE8483A8D056}"/>
    <dgm:cxn modelId="{E1E2922A-18B3-4B85-9D00-13D5C5F5A40D}" srcId="{DD593FAE-ECB7-46E1-BC76-1473F86C32DE}" destId="{25DDF0FD-188D-43B9-9563-2B3DBE734F8D}" srcOrd="0" destOrd="0" parTransId="{3C5E221D-8AED-4763-9606-F6DC57C98E60}" sibTransId="{6E0E5742-A7E1-4EE1-8893-B5927A10E00D}"/>
    <dgm:cxn modelId="{5B8AD555-964D-4F05-838B-442C1638E39F}" type="presOf" srcId="{45AF9D69-4D1B-4660-947A-5A4326A245CA}" destId="{4B59C170-B000-4CB2-A02C-C890C9FAAC45}" srcOrd="0" destOrd="0" presId="urn:microsoft.com/office/officeart/2005/8/layout/hierarchy4"/>
    <dgm:cxn modelId="{2B4541D7-FDF0-4A63-853F-7E2E21CA29FB}" srcId="{558D1D32-A36C-4DF0-846C-461AAEFDEECE}" destId="{0A6400D6-E6D0-4DB9-B4BD-926B701EA5DD}" srcOrd="0" destOrd="0" parTransId="{EC5ADD48-E46F-4D3B-AAE7-FFD81DD8BDFC}" sibTransId="{7A7BE042-DF75-4E66-84EC-29B318BC0523}"/>
    <dgm:cxn modelId="{DADD67C2-03A5-45D1-BD7F-573224FC1088}" srcId="{459D4218-0E19-4FD6-B927-09681FD9DB31}" destId="{13B3F822-C9B9-4846-BD90-1C19821B8E31}" srcOrd="1" destOrd="0" parTransId="{EAC18FD1-4EB3-4210-8A25-F7E9A9E1D020}" sibTransId="{746465A1-9F0A-4E37-99CE-C713777D971A}"/>
    <dgm:cxn modelId="{7B147021-6B77-494E-B2EE-E29CC833AEEF}" srcId="{25DDF0FD-188D-43B9-9563-2B3DBE734F8D}" destId="{BF826D77-0AA2-45E7-BD46-FC60F6676731}" srcOrd="1" destOrd="0" parTransId="{D5359AAD-EED6-4396-93DD-C517D02C5EE3}" sibTransId="{271A8F60-1BD9-401B-82A2-0FBD92669229}"/>
    <dgm:cxn modelId="{4C48FE30-F0B8-43CD-8C8B-507781CC9B19}" type="presOf" srcId="{BF826D77-0AA2-45E7-BD46-FC60F6676731}" destId="{B5C08CFB-0B8B-4EAF-B8A5-87339D83C24B}" srcOrd="0" destOrd="0" presId="urn:microsoft.com/office/officeart/2005/8/layout/hierarchy4"/>
    <dgm:cxn modelId="{7B7D05CE-0E1A-46F7-B85C-74C332DE01E5}" type="presOf" srcId="{459D4218-0E19-4FD6-B927-09681FD9DB31}" destId="{3BE555FB-581C-4C00-90EF-76C617E5013A}" srcOrd="0" destOrd="0" presId="urn:microsoft.com/office/officeart/2005/8/layout/hierarchy4"/>
    <dgm:cxn modelId="{74019CF7-D9AA-4DAB-B335-8AC96179E337}" srcId="{DD593FAE-ECB7-46E1-BC76-1473F86C32DE}" destId="{459D4218-0E19-4FD6-B927-09681FD9DB31}" srcOrd="1" destOrd="0" parTransId="{A2CD8A74-A365-4435-AF7E-03EBEADBBABB}" sibTransId="{B0C95E59-A9EC-4233-9E4B-1A59441DE470}"/>
    <dgm:cxn modelId="{11904C36-9EF2-4048-8D0C-6BF3500B1899}" type="presOf" srcId="{0A6400D6-E6D0-4DB9-B4BD-926B701EA5DD}" destId="{1BD1BA49-20A5-4D3F-BA36-E635810C4603}" srcOrd="0" destOrd="0" presId="urn:microsoft.com/office/officeart/2005/8/layout/hierarchy4"/>
    <dgm:cxn modelId="{C8DD778D-5871-42FE-ABAD-B571CD28210A}" type="presOf" srcId="{25DDF0FD-188D-43B9-9563-2B3DBE734F8D}" destId="{5E66FFD7-48DC-4A0F-9ABF-4943999C2BDE}" srcOrd="0" destOrd="0" presId="urn:microsoft.com/office/officeart/2005/8/layout/hierarchy4"/>
    <dgm:cxn modelId="{F9B4593F-5A19-4A75-A174-8EDE5EA63C72}" type="presOf" srcId="{558D1D32-A36C-4DF0-846C-461AAEFDEECE}" destId="{61A1AF94-E18F-4CB6-A49F-608511361371}" srcOrd="0" destOrd="0" presId="urn:microsoft.com/office/officeart/2005/8/layout/hierarchy4"/>
    <dgm:cxn modelId="{1C66D71E-2F5D-4B43-8B50-BC2715331CE4}" type="presOf" srcId="{DD593FAE-ECB7-46E1-BC76-1473F86C32DE}" destId="{6E24ECAE-851D-4283-BC3B-332042B43D66}" srcOrd="0" destOrd="0" presId="urn:microsoft.com/office/officeart/2005/8/layout/hierarchy4"/>
    <dgm:cxn modelId="{3AD38853-BA3B-4A15-98FF-FC9242C91A7F}" srcId="{DD593FAE-ECB7-46E1-BC76-1473F86C32DE}" destId="{558D1D32-A36C-4DF0-846C-461AAEFDEECE}" srcOrd="2" destOrd="0" parTransId="{2BB1C71C-B75C-4109-AE94-63F58DE25ACB}" sibTransId="{911E7D96-84D7-4ACB-A320-4719357CFB83}"/>
    <dgm:cxn modelId="{74380A2F-9252-4952-B72D-F11AA27C1A86}" srcId="{C23C8288-1F4F-42B5-A32D-7D19E5A1B19A}" destId="{DD593FAE-ECB7-46E1-BC76-1473F86C32DE}" srcOrd="0" destOrd="0" parTransId="{E58D4FC5-924D-4B05-A259-A0867C1E541A}" sibTransId="{107BCAA5-4A67-46FE-AA80-C3C3095795BF}"/>
    <dgm:cxn modelId="{07B54036-6A0A-45D9-A969-F00E90B3EDE9}" type="presOf" srcId="{9EAB8904-8E24-4CDA-BF43-9D45ACA50A05}" destId="{62AC00BD-A6AA-43BE-8AFB-2A4F93B9F819}" srcOrd="0" destOrd="0" presId="urn:microsoft.com/office/officeart/2005/8/layout/hierarchy4"/>
    <dgm:cxn modelId="{B498D32F-4D3F-4B06-9FCE-0FC33569A217}" srcId="{558D1D32-A36C-4DF0-846C-461AAEFDEECE}" destId="{D2FCA38A-2663-48AD-A04D-E7A1A80E3F40}" srcOrd="1" destOrd="0" parTransId="{2F65253E-7280-4C0A-A0B2-1A8C2046BF41}" sibTransId="{B9714789-CA96-4302-B5F6-82017EDB5600}"/>
    <dgm:cxn modelId="{15669782-B5B1-432F-B6D7-C25209A8A368}" type="presParOf" srcId="{8BFF6A63-814A-4E42-8AA7-46691BB82AC1}" destId="{C9FA9E2D-B68B-43F2-956F-23F59CEEE808}" srcOrd="0" destOrd="0" presId="urn:microsoft.com/office/officeart/2005/8/layout/hierarchy4"/>
    <dgm:cxn modelId="{1E7B1D34-328A-4FB8-8D61-17A11CCFE843}" type="presParOf" srcId="{C9FA9E2D-B68B-43F2-956F-23F59CEEE808}" destId="{6E24ECAE-851D-4283-BC3B-332042B43D66}" srcOrd="0" destOrd="0" presId="urn:microsoft.com/office/officeart/2005/8/layout/hierarchy4"/>
    <dgm:cxn modelId="{42BBA87E-B5F5-4EF0-8428-C8D0C125C313}" type="presParOf" srcId="{C9FA9E2D-B68B-43F2-956F-23F59CEEE808}" destId="{1A0484BD-DA40-4E8F-951A-F0F22ECD852C}" srcOrd="1" destOrd="0" presId="urn:microsoft.com/office/officeart/2005/8/layout/hierarchy4"/>
    <dgm:cxn modelId="{240DDCAB-9C3A-4B5B-B216-A1A411221D47}" type="presParOf" srcId="{C9FA9E2D-B68B-43F2-956F-23F59CEEE808}" destId="{722E546B-CD45-41E7-B6F6-EB0DDCB3C7BE}" srcOrd="2" destOrd="0" presId="urn:microsoft.com/office/officeart/2005/8/layout/hierarchy4"/>
    <dgm:cxn modelId="{F4C2ADAB-7D1A-4137-9C2B-A22253C535BA}" type="presParOf" srcId="{722E546B-CD45-41E7-B6F6-EB0DDCB3C7BE}" destId="{2D64CE6D-0E86-46E3-B2CE-620078A91608}" srcOrd="0" destOrd="0" presId="urn:microsoft.com/office/officeart/2005/8/layout/hierarchy4"/>
    <dgm:cxn modelId="{3B0FCC4B-8A50-4976-BEE3-38B807C44253}" type="presParOf" srcId="{2D64CE6D-0E86-46E3-B2CE-620078A91608}" destId="{5E66FFD7-48DC-4A0F-9ABF-4943999C2BDE}" srcOrd="0" destOrd="0" presId="urn:microsoft.com/office/officeart/2005/8/layout/hierarchy4"/>
    <dgm:cxn modelId="{7B657F34-5B9C-4E27-AFC5-0C35CD252635}" type="presParOf" srcId="{2D64CE6D-0E86-46E3-B2CE-620078A91608}" destId="{FF18032C-67BF-4C48-9E2B-7CA81B2CD09A}" srcOrd="1" destOrd="0" presId="urn:microsoft.com/office/officeart/2005/8/layout/hierarchy4"/>
    <dgm:cxn modelId="{C601ECFB-F599-44BE-9F38-6C7532FB3295}" type="presParOf" srcId="{2D64CE6D-0E86-46E3-B2CE-620078A91608}" destId="{6E4E13E3-2A97-440B-B98D-6DDFB9AD9A0C}" srcOrd="2" destOrd="0" presId="urn:microsoft.com/office/officeart/2005/8/layout/hierarchy4"/>
    <dgm:cxn modelId="{14443BCE-8E27-40E5-94AF-B29F2B6048B9}" type="presParOf" srcId="{6E4E13E3-2A97-440B-B98D-6DDFB9AD9A0C}" destId="{72938492-B183-41A9-B9AB-39675E7095FA}" srcOrd="0" destOrd="0" presId="urn:microsoft.com/office/officeart/2005/8/layout/hierarchy4"/>
    <dgm:cxn modelId="{90CE7FC7-49FB-4241-A82E-E3C7B266505B}" type="presParOf" srcId="{72938492-B183-41A9-B9AB-39675E7095FA}" destId="{62AC00BD-A6AA-43BE-8AFB-2A4F93B9F819}" srcOrd="0" destOrd="0" presId="urn:microsoft.com/office/officeart/2005/8/layout/hierarchy4"/>
    <dgm:cxn modelId="{AE2B0BCD-01D9-44A0-8EAF-F550A00215B1}" type="presParOf" srcId="{72938492-B183-41A9-B9AB-39675E7095FA}" destId="{DE59451F-DC89-4F03-B128-DEDFF6A9DA50}" srcOrd="1" destOrd="0" presId="urn:microsoft.com/office/officeart/2005/8/layout/hierarchy4"/>
    <dgm:cxn modelId="{626B1D26-B07B-43C9-AC5F-26341CFBA038}" type="presParOf" srcId="{6E4E13E3-2A97-440B-B98D-6DDFB9AD9A0C}" destId="{277E33C1-41BA-4280-9BE0-747240E52D40}" srcOrd="1" destOrd="0" presId="urn:microsoft.com/office/officeart/2005/8/layout/hierarchy4"/>
    <dgm:cxn modelId="{08BBB052-7913-470F-9EED-3590D71DC884}" type="presParOf" srcId="{6E4E13E3-2A97-440B-B98D-6DDFB9AD9A0C}" destId="{994002D9-9855-410B-A45A-84790587450A}" srcOrd="2" destOrd="0" presId="urn:microsoft.com/office/officeart/2005/8/layout/hierarchy4"/>
    <dgm:cxn modelId="{D3099CF4-6CCC-458E-9630-B90DAFC663EA}" type="presParOf" srcId="{994002D9-9855-410B-A45A-84790587450A}" destId="{B5C08CFB-0B8B-4EAF-B8A5-87339D83C24B}" srcOrd="0" destOrd="0" presId="urn:microsoft.com/office/officeart/2005/8/layout/hierarchy4"/>
    <dgm:cxn modelId="{D46E6A14-7387-4F30-B195-4B37F13E180A}" type="presParOf" srcId="{994002D9-9855-410B-A45A-84790587450A}" destId="{A198B53E-B2B0-4E50-974B-8FA66F88D374}" srcOrd="1" destOrd="0" presId="urn:microsoft.com/office/officeart/2005/8/layout/hierarchy4"/>
    <dgm:cxn modelId="{4A2F2395-9F9B-49AC-AB0D-72490BC0869F}" type="presParOf" srcId="{722E546B-CD45-41E7-B6F6-EB0DDCB3C7BE}" destId="{99A38C46-1F58-4EFD-8E98-20A5BA82A340}" srcOrd="1" destOrd="0" presId="urn:microsoft.com/office/officeart/2005/8/layout/hierarchy4"/>
    <dgm:cxn modelId="{AE879C90-B7A5-4087-8BA0-8355A6A3C035}" type="presParOf" srcId="{722E546B-CD45-41E7-B6F6-EB0DDCB3C7BE}" destId="{B35586A9-3510-4290-8AF1-5070BEBBC7F0}" srcOrd="2" destOrd="0" presId="urn:microsoft.com/office/officeart/2005/8/layout/hierarchy4"/>
    <dgm:cxn modelId="{965D5CF5-91D5-4008-9A97-C858419AED12}" type="presParOf" srcId="{B35586A9-3510-4290-8AF1-5070BEBBC7F0}" destId="{3BE555FB-581C-4C00-90EF-76C617E5013A}" srcOrd="0" destOrd="0" presId="urn:microsoft.com/office/officeart/2005/8/layout/hierarchy4"/>
    <dgm:cxn modelId="{DF2F875B-A26C-4CA4-B8F7-181E2457F091}" type="presParOf" srcId="{B35586A9-3510-4290-8AF1-5070BEBBC7F0}" destId="{5C2A817E-FD37-4F9A-AA39-80E9C87BE1B5}" srcOrd="1" destOrd="0" presId="urn:microsoft.com/office/officeart/2005/8/layout/hierarchy4"/>
    <dgm:cxn modelId="{5AA33083-B5D6-4F5B-8E0B-5B0C55E805A1}" type="presParOf" srcId="{B35586A9-3510-4290-8AF1-5070BEBBC7F0}" destId="{0D6B4380-CA7F-4AF2-9E08-1CDC7376E5C3}" srcOrd="2" destOrd="0" presId="urn:microsoft.com/office/officeart/2005/8/layout/hierarchy4"/>
    <dgm:cxn modelId="{64E62CC6-4615-464A-B4F3-06DFB2171317}" type="presParOf" srcId="{0D6B4380-CA7F-4AF2-9E08-1CDC7376E5C3}" destId="{84305C76-A2F6-480E-8C2C-02C23C34EB6F}" srcOrd="0" destOrd="0" presId="urn:microsoft.com/office/officeart/2005/8/layout/hierarchy4"/>
    <dgm:cxn modelId="{E3948D41-94B5-4CE8-8878-2FF7531C049A}" type="presParOf" srcId="{84305C76-A2F6-480E-8C2C-02C23C34EB6F}" destId="{4B59C170-B000-4CB2-A02C-C890C9FAAC45}" srcOrd="0" destOrd="0" presId="urn:microsoft.com/office/officeart/2005/8/layout/hierarchy4"/>
    <dgm:cxn modelId="{4FD00831-755A-4230-BB95-E0B199FA7F32}" type="presParOf" srcId="{84305C76-A2F6-480E-8C2C-02C23C34EB6F}" destId="{108B8528-2EFD-4626-B8E7-E7764DA8A1BB}" srcOrd="1" destOrd="0" presId="urn:microsoft.com/office/officeart/2005/8/layout/hierarchy4"/>
    <dgm:cxn modelId="{CCCB9CA7-9E7A-4281-8700-CBA467098B0E}" type="presParOf" srcId="{0D6B4380-CA7F-4AF2-9E08-1CDC7376E5C3}" destId="{CD64DD5A-F915-43B6-B6EC-038F4C6B63B5}" srcOrd="1" destOrd="0" presId="urn:microsoft.com/office/officeart/2005/8/layout/hierarchy4"/>
    <dgm:cxn modelId="{239A0AA1-3238-4102-89C1-3757EDBDF279}" type="presParOf" srcId="{0D6B4380-CA7F-4AF2-9E08-1CDC7376E5C3}" destId="{A7A705A3-3761-43DE-9601-297510F84C7B}" srcOrd="2" destOrd="0" presId="urn:microsoft.com/office/officeart/2005/8/layout/hierarchy4"/>
    <dgm:cxn modelId="{2A6FF12B-8863-4C1A-800F-43A3F42DAF5B}" type="presParOf" srcId="{A7A705A3-3761-43DE-9601-297510F84C7B}" destId="{0560EB7E-FC23-4FB2-AA02-DBB4726FA2C2}" srcOrd="0" destOrd="0" presId="urn:microsoft.com/office/officeart/2005/8/layout/hierarchy4"/>
    <dgm:cxn modelId="{E5B0D641-E12C-4A6A-BC91-C5ECBFDA778A}" type="presParOf" srcId="{A7A705A3-3761-43DE-9601-297510F84C7B}" destId="{AB95EDE3-4C3B-4404-B878-E9B75811F80F}" srcOrd="1" destOrd="0" presId="urn:microsoft.com/office/officeart/2005/8/layout/hierarchy4"/>
    <dgm:cxn modelId="{FEC8A134-C898-4305-BCDF-D6ABAEE0A79C}" type="presParOf" srcId="{722E546B-CD45-41E7-B6F6-EB0DDCB3C7BE}" destId="{5346D9E0-588B-468B-BAA2-DA0532E52D99}" srcOrd="3" destOrd="0" presId="urn:microsoft.com/office/officeart/2005/8/layout/hierarchy4"/>
    <dgm:cxn modelId="{577FBDC5-63F7-4942-A905-A3E7D81AFE44}" type="presParOf" srcId="{722E546B-CD45-41E7-B6F6-EB0DDCB3C7BE}" destId="{509D75DD-8BC8-49D8-9AED-5D77BFBDCE52}" srcOrd="4" destOrd="0" presId="urn:microsoft.com/office/officeart/2005/8/layout/hierarchy4"/>
    <dgm:cxn modelId="{8146117C-CAD8-4EBC-97D4-C1497A3A621D}" type="presParOf" srcId="{509D75DD-8BC8-49D8-9AED-5D77BFBDCE52}" destId="{61A1AF94-E18F-4CB6-A49F-608511361371}" srcOrd="0" destOrd="0" presId="urn:microsoft.com/office/officeart/2005/8/layout/hierarchy4"/>
    <dgm:cxn modelId="{933C6C1D-81D8-44A5-AE2F-D7D4D4B23ABB}" type="presParOf" srcId="{509D75DD-8BC8-49D8-9AED-5D77BFBDCE52}" destId="{E48FA793-CCDB-4524-B796-601D9EC5E10E}" srcOrd="1" destOrd="0" presId="urn:microsoft.com/office/officeart/2005/8/layout/hierarchy4"/>
    <dgm:cxn modelId="{1028B28B-CCED-496F-BCBB-6124909A58A8}" type="presParOf" srcId="{509D75DD-8BC8-49D8-9AED-5D77BFBDCE52}" destId="{91BC7EF3-119A-4C91-B754-D3D8C0B98355}" srcOrd="2" destOrd="0" presId="urn:microsoft.com/office/officeart/2005/8/layout/hierarchy4"/>
    <dgm:cxn modelId="{1A85AB74-3F1E-4551-ACFA-2300A428CAFB}" type="presParOf" srcId="{91BC7EF3-119A-4C91-B754-D3D8C0B98355}" destId="{8D1D295C-BAA1-4BEA-81C1-36F1CCAF1966}" srcOrd="0" destOrd="0" presId="urn:microsoft.com/office/officeart/2005/8/layout/hierarchy4"/>
    <dgm:cxn modelId="{3BAE38F7-4A14-4FE1-81A0-AF6F8A8B31BF}" type="presParOf" srcId="{8D1D295C-BAA1-4BEA-81C1-36F1CCAF1966}" destId="{1BD1BA49-20A5-4D3F-BA36-E635810C4603}" srcOrd="0" destOrd="0" presId="urn:microsoft.com/office/officeart/2005/8/layout/hierarchy4"/>
    <dgm:cxn modelId="{C6E8D28F-D165-4841-A5FF-F4F53F5F71EE}" type="presParOf" srcId="{8D1D295C-BAA1-4BEA-81C1-36F1CCAF1966}" destId="{DED79AC9-838C-4454-B2C3-B1658E622AB2}" srcOrd="1" destOrd="0" presId="urn:microsoft.com/office/officeart/2005/8/layout/hierarchy4"/>
    <dgm:cxn modelId="{889B9809-0030-460D-9069-2968331C700D}" type="presParOf" srcId="{91BC7EF3-119A-4C91-B754-D3D8C0B98355}" destId="{945794F9-0B85-41A3-AD9E-47A54012A533}" srcOrd="1" destOrd="0" presId="urn:microsoft.com/office/officeart/2005/8/layout/hierarchy4"/>
    <dgm:cxn modelId="{BA45EC10-91E5-451D-A9F4-43D96C4B5190}" type="presParOf" srcId="{91BC7EF3-119A-4C91-B754-D3D8C0B98355}" destId="{6215503A-0FA8-471A-819B-4C3EBF3A6D9F}" srcOrd="2" destOrd="0" presId="urn:microsoft.com/office/officeart/2005/8/layout/hierarchy4"/>
    <dgm:cxn modelId="{F44D1A09-2C2E-47A6-B4A4-E7575D364A8D}" type="presParOf" srcId="{6215503A-0FA8-471A-819B-4C3EBF3A6D9F}" destId="{DC256C94-F8CF-4257-916C-2E747E24DE3B}" srcOrd="0" destOrd="0" presId="urn:microsoft.com/office/officeart/2005/8/layout/hierarchy4"/>
    <dgm:cxn modelId="{9CBC0E01-C223-4A6E-A07B-88689B718966}" type="presParOf" srcId="{6215503A-0FA8-471A-819B-4C3EBF3A6D9F}" destId="{71109C26-073D-4FC1-BE6B-A16BD14713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F5BE5B-8119-44A9-945B-9078392D824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029B61E4-8518-45EE-A3AA-9E51E4C56BC1}">
      <dgm:prSet phldrT="[Szöveg]" custT="1"/>
      <dgm:spPr>
        <a:xfrm>
          <a:off x="2405695" y="1208191"/>
          <a:ext cx="2573602" cy="254538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</a:t>
          </a:r>
          <a:r>
            <a:rPr lang="hu-HU" sz="20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HASIT</a:t>
          </a:r>
          <a:r>
            <a:rPr lang="hu-HU" sz="2000" b="1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Intézményi bevezetés ütemezése, az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alprojektek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munkáinak szintetizálása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B71A34-57B3-40CA-8E77-F485199F8EA3}" type="parTrans" cxnId="{726484E9-DF94-490C-90DD-BBFD1993C96D}">
      <dgm:prSet/>
      <dgm:spPr/>
      <dgm:t>
        <a:bodyPr/>
        <a:lstStyle/>
        <a:p>
          <a:endParaRPr lang="hu-HU"/>
        </a:p>
      </dgm:t>
    </dgm:pt>
    <dgm:pt modelId="{31AB5519-C8BE-40E4-ADD3-DFACE91C2BA4}" type="sibTrans" cxnId="{726484E9-DF94-490C-90DD-BBFD1993C96D}">
      <dgm:prSet/>
      <dgm:spPr/>
      <dgm:t>
        <a:bodyPr/>
        <a:lstStyle/>
        <a:p>
          <a:endParaRPr lang="hu-HU"/>
        </a:p>
      </dgm:t>
    </dgm:pt>
    <dgm:pt modelId="{07E32EE8-95C7-424E-A7A8-DAF0E8E7F8E0}">
      <dgm:prSet phldrT="[Szöveg]" custT="1"/>
      <dgm:spPr>
        <a:xfrm>
          <a:off x="4848165" y="596500"/>
          <a:ext cx="1856701" cy="1793163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Szakmentori rendszer modelljének fejlesztése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CE85A7-DB0F-4BB5-BDAC-829EC9788D52}" type="parTrans" cxnId="{E809BE8D-DC47-4FF6-804C-B74B0A9C5EC4}">
      <dgm:prSet/>
      <dgm:spPr/>
      <dgm:t>
        <a:bodyPr/>
        <a:lstStyle/>
        <a:p>
          <a:endParaRPr lang="hu-HU"/>
        </a:p>
      </dgm:t>
    </dgm:pt>
    <dgm:pt modelId="{5AC92E0C-BC72-41AD-982B-EA4D539A50D9}" type="sibTrans" cxnId="{E809BE8D-DC47-4FF6-804C-B74B0A9C5EC4}">
      <dgm:prSet/>
      <dgm:spPr>
        <a:xfrm>
          <a:off x="2296741" y="597559"/>
          <a:ext cx="3823525" cy="3823525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19617216-045E-475A-BD0A-870D30E299E4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CFCC6308-E8F1-4619-949B-BD02EB78AC95}" type="parTrans" cxnId="{BD369039-79C7-4F6C-AFE7-DDE291EA8B7F}">
      <dgm:prSet/>
      <dgm:spPr/>
      <dgm:t>
        <a:bodyPr/>
        <a:lstStyle/>
        <a:p>
          <a:endParaRPr lang="hu-HU"/>
        </a:p>
      </dgm:t>
    </dgm:pt>
    <dgm:pt modelId="{66C6D494-29E5-4138-B54E-3C5772C4944D}" type="sibTrans" cxnId="{BD369039-79C7-4F6C-AFE7-DDE291EA8B7F}">
      <dgm:prSet/>
      <dgm:spPr/>
      <dgm:t>
        <a:bodyPr/>
        <a:lstStyle/>
        <a:p>
          <a:endParaRPr lang="hu-HU"/>
        </a:p>
      </dgm:t>
    </dgm:pt>
    <dgm:pt modelId="{CA982D2E-BAE6-4862-9929-203F0B223F2B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77E70DED-0E62-4654-A757-01D9AF2318E6}" type="parTrans" cxnId="{00D5D81B-D9FC-4DD8-B0CD-2116A6789F4A}">
      <dgm:prSet/>
      <dgm:spPr/>
      <dgm:t>
        <a:bodyPr/>
        <a:lstStyle/>
        <a:p>
          <a:endParaRPr lang="hu-HU"/>
        </a:p>
      </dgm:t>
    </dgm:pt>
    <dgm:pt modelId="{9ED1BD7E-AE39-4CE9-8798-D5401160310D}" type="sibTrans" cxnId="{00D5D81B-D9FC-4DD8-B0CD-2116A6789F4A}">
      <dgm:prSet/>
      <dgm:spPr/>
      <dgm:t>
        <a:bodyPr/>
        <a:lstStyle/>
        <a:p>
          <a:endParaRPr lang="hu-HU"/>
        </a:p>
      </dgm:t>
    </dgm:pt>
    <dgm:pt modelId="{92A77B0A-FD4F-454A-89FE-BAEDF257244F}">
      <dgm:prSet phldrT="[Szöveg]" custT="1"/>
      <dgm:spPr>
        <a:xfrm>
          <a:off x="480194" y="462097"/>
          <a:ext cx="1974027" cy="1907943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Diáktanácsadás – „Fejlesztési Központ” kidolgozása (HÖOK és FETA bevonásával)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50FD93-949C-4619-A842-391D53332E4A}" type="parTrans" cxnId="{4DF12D03-C735-4B77-9114-B77E574464E5}">
      <dgm:prSet/>
      <dgm:spPr/>
      <dgm:t>
        <a:bodyPr/>
        <a:lstStyle/>
        <a:p>
          <a:endParaRPr lang="hu-HU"/>
        </a:p>
      </dgm:t>
    </dgm:pt>
    <dgm:pt modelId="{53CF0876-4D16-4485-8052-1CA99452C111}" type="sibTrans" cxnId="{4DF12D03-C735-4B77-9114-B77E574464E5}">
      <dgm:prSet/>
      <dgm:spPr>
        <a:xfrm>
          <a:off x="1131498" y="508032"/>
          <a:ext cx="3823525" cy="3823525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D25C2FB1-4383-42B6-A474-E750784EA552}">
      <dgm:prSet custT="1"/>
      <dgm:spPr>
        <a:xfrm>
          <a:off x="438392" y="2679680"/>
          <a:ext cx="1901494" cy="1822476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Mérések, felmérések (bemeneti tesztek) definiálása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D47AFB-BABC-4E5F-88F5-5A2F56493C44}" type="parTrans" cxnId="{C004FBDD-67DE-4637-88E2-E7D313FF4C6C}">
      <dgm:prSet/>
      <dgm:spPr/>
      <dgm:t>
        <a:bodyPr/>
        <a:lstStyle/>
        <a:p>
          <a:endParaRPr lang="hu-HU"/>
        </a:p>
      </dgm:t>
    </dgm:pt>
    <dgm:pt modelId="{4F850DB1-D6C8-4664-A398-88484DE6A755}" type="sibTrans" cxnId="{C004FBDD-67DE-4637-88E2-E7D313FF4C6C}">
      <dgm:prSet/>
      <dgm:spPr>
        <a:xfrm>
          <a:off x="1034443" y="646222"/>
          <a:ext cx="3823525" cy="3823525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D818FB7-BE52-4FC2-BC57-64D817CC1F9B}">
      <dgm:prSet phldrT="[Szöveg]" custT="1"/>
      <dgm:spPr>
        <a:xfrm>
          <a:off x="2723176" y="3345975"/>
          <a:ext cx="1756392" cy="1756404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Alprojekt: Hallgatói motiváció erősítésének eszközei</a:t>
          </a:r>
          <a:endParaRPr lang="hu-H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5110ADF-EAA0-4F03-AA0D-917964081E0A}" type="sibTrans" cxnId="{CAEB5041-CCA1-46C5-A7D0-181E8995308D}">
      <dgm:prSet/>
      <dgm:spPr>
        <a:xfrm>
          <a:off x="988670" y="580337"/>
          <a:ext cx="3823525" cy="3823525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C27E2210-F07C-4375-A766-5EDB9F8610C4}" type="parTrans" cxnId="{CAEB5041-CCA1-46C5-A7D0-181E8995308D}">
      <dgm:prSet/>
      <dgm:spPr/>
      <dgm:t>
        <a:bodyPr/>
        <a:lstStyle/>
        <a:p>
          <a:endParaRPr lang="hu-HU"/>
        </a:p>
      </dgm:t>
    </dgm:pt>
    <dgm:pt modelId="{0614E2D6-55AC-4D64-AB6F-06BA3885D867}">
      <dgm:prSet phldrT="[Szöveg]" custT="1"/>
      <dgm:spPr>
        <a:xfrm>
          <a:off x="4806342" y="2633558"/>
          <a:ext cx="1889209" cy="1860820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Képzők képzéseinek definiálása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D722CA-9E17-430D-9AD6-65CDA0714021}" type="sibTrans" cxnId="{F268301C-2F41-4A1A-830C-FE078437064B}">
      <dgm:prSet/>
      <dgm:spPr>
        <a:xfrm>
          <a:off x="2326228" y="555677"/>
          <a:ext cx="3823525" cy="3823525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1FCAB6D-06D8-4468-8441-6D5B5BAE0344}" type="parTrans" cxnId="{F268301C-2F41-4A1A-830C-FE078437064B}">
      <dgm:prSet/>
      <dgm:spPr/>
      <dgm:t>
        <a:bodyPr/>
        <a:lstStyle/>
        <a:p>
          <a:endParaRPr lang="hu-HU"/>
        </a:p>
      </dgm:t>
    </dgm:pt>
    <dgm:pt modelId="{F06B2741-9B78-4E89-9821-71F3D8A8F9F8}">
      <dgm:prSet phldrT="[Szöveg]" custT="1"/>
      <dgm:spPr>
        <a:xfrm>
          <a:off x="2723165" y="-241032"/>
          <a:ext cx="1869959" cy="179273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rendszer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(HASIT</a:t>
          </a:r>
          <a:r>
            <a:rPr lang="hu-HU" sz="1400" b="1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 fejlesztése)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EA68CD-836B-4871-9B96-60EB54B60B0A}" type="sibTrans" cxnId="{3F9DC8C4-F868-4E85-A3E2-BAD373B1CAB7}">
      <dgm:prSet/>
      <dgm:spPr>
        <a:xfrm>
          <a:off x="2260834" y="539885"/>
          <a:ext cx="3823525" cy="382352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7A3124D3-8D44-4100-894E-F4B3C22041D9}" type="parTrans" cxnId="{3F9DC8C4-F868-4E85-A3E2-BAD373B1CAB7}">
      <dgm:prSet/>
      <dgm:spPr/>
      <dgm:t>
        <a:bodyPr/>
        <a:lstStyle/>
        <a:p>
          <a:endParaRPr lang="hu-HU"/>
        </a:p>
      </dgm:t>
    </dgm:pt>
    <dgm:pt modelId="{2CD6E598-6653-40B0-8350-8A5740684E3D}" type="pres">
      <dgm:prSet presAssocID="{4DF5BE5B-8119-44A9-945B-9078392D82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5E2201D-43B2-4329-BFD9-48C905459F09}" type="pres">
      <dgm:prSet presAssocID="{029B61E4-8518-45EE-A3AA-9E51E4C56BC1}" presName="centerShape" presStyleLbl="node0" presStyleIdx="0" presStyleCnt="1" custScaleX="150017" custScaleY="148372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171DA467-C0BD-4C1C-8DEA-8411282C3EB8}" type="pres">
      <dgm:prSet presAssocID="{F06B2741-9B78-4E89-9821-71F3D8A8F9F8}" presName="node" presStyleLbl="node1" presStyleIdx="0" presStyleCnt="6" custScaleX="155716" custScaleY="149285" custRadScaleRad="97717" custRadScaleInc="-53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2DB7CB97-A939-4E70-9F61-6B04F9CD6288}" type="pres">
      <dgm:prSet presAssocID="{F06B2741-9B78-4E89-9821-71F3D8A8F9F8}" presName="dummy" presStyleCnt="0"/>
      <dgm:spPr/>
    </dgm:pt>
    <dgm:pt modelId="{4CFFD8FB-93BD-45B8-BB04-EC3D79303636}" type="pres">
      <dgm:prSet presAssocID="{C3EA68CD-836B-4871-9B96-60EB54B60B0A}" presName="sibTrans" presStyleLbl="sibTrans2D1" presStyleIdx="0" presStyleCnt="6"/>
      <dgm:spPr>
        <a:prstGeom prst="blockArc">
          <a:avLst>
            <a:gd name="adj1" fmla="val 15241121"/>
            <a:gd name="adj2" fmla="val 19748146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D0467E53-2294-4D45-B637-238D2F4E301D}" type="pres">
      <dgm:prSet presAssocID="{07E32EE8-95C7-424E-A7A8-DAF0E8E7F8E0}" presName="node" presStyleLbl="node1" presStyleIdx="1" presStyleCnt="6" custScaleX="154612" custScaleY="149321" custRadScaleRad="123427" custRadScaleInc="231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B825DC45-1E9F-46EC-B2EC-CA98A159FACF}" type="pres">
      <dgm:prSet presAssocID="{07E32EE8-95C7-424E-A7A8-DAF0E8E7F8E0}" presName="dummy" presStyleCnt="0"/>
      <dgm:spPr/>
    </dgm:pt>
    <dgm:pt modelId="{4F3D7521-0CC7-4D13-B84C-2A9555C3C846}" type="pres">
      <dgm:prSet presAssocID="{5AC92E0C-BC72-41AD-982B-EA4D539A50D9}" presName="sibTrans" presStyleLbl="sibTrans2D1" presStyleIdx="1" presStyleCnt="6"/>
      <dgm:spPr>
        <a:prstGeom prst="blockArc">
          <a:avLst>
            <a:gd name="adj1" fmla="val 19623146"/>
            <a:gd name="adj2" fmla="val 2061743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36FD1418-A4CB-4218-A463-77109EA77E45}" type="pres">
      <dgm:prSet presAssocID="{0614E2D6-55AC-4D64-AB6F-06BA3885D867}" presName="node" presStyleLbl="node1" presStyleIdx="2" presStyleCnt="6" custScaleX="157319" custScaleY="154955" custRadScaleRad="124483" custRadScaleInc="-112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9C475689-EAEF-474B-833F-01744BB038F2}" type="pres">
      <dgm:prSet presAssocID="{0614E2D6-55AC-4D64-AB6F-06BA3885D867}" presName="dummy" presStyleCnt="0"/>
      <dgm:spPr/>
    </dgm:pt>
    <dgm:pt modelId="{F0EDE70F-3501-4B49-A9AB-57BE01A5C3BC}" type="pres">
      <dgm:prSet presAssocID="{34D722CA-9E17-430D-9AD6-65CDA0714021}" presName="sibTrans" presStyleLbl="sibTrans2D1" presStyleIdx="2" presStyleCnt="6"/>
      <dgm:spPr>
        <a:prstGeom prst="blockArc">
          <a:avLst>
            <a:gd name="adj1" fmla="val 2155982"/>
            <a:gd name="adj2" fmla="val 6595191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8F1EB6-C1B2-4A0C-A256-226778C03965}" type="pres">
      <dgm:prSet presAssocID="{5D818FB7-BE52-4FC2-BC57-64D817CC1F9B}" presName="node" presStyleLbl="node1" presStyleIdx="3" presStyleCnt="6" custScaleX="146259" custScaleY="146260" custRadScaleRad="93425" custRadScaleInc="149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2E902E4-4D20-4629-8973-36504AA672B6}" type="pres">
      <dgm:prSet presAssocID="{5D818FB7-BE52-4FC2-BC57-64D817CC1F9B}" presName="dummy" presStyleCnt="0"/>
      <dgm:spPr/>
    </dgm:pt>
    <dgm:pt modelId="{962E7047-A9A6-46CB-8EC0-1A8B9C1615B1}" type="pres">
      <dgm:prSet presAssocID="{B5110ADF-EAA0-4F03-AA0D-917964081E0A}" presName="sibTrans" presStyleLbl="sibTrans2D1" presStyleIdx="3" presStyleCnt="6"/>
      <dgm:spPr>
        <a:prstGeom prst="blockArc">
          <a:avLst>
            <a:gd name="adj1" fmla="val 4078065"/>
            <a:gd name="adj2" fmla="val 8638809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F0244B-364D-4BFF-902A-1E745051D4D6}" type="pres">
      <dgm:prSet presAssocID="{D25C2FB1-4383-42B6-A474-E750784EA552}" presName="node" presStyleLbl="node1" presStyleIdx="4" presStyleCnt="6" custScaleX="158342" custScaleY="151762" custRadScaleRad="136839" custRadScaleInc="213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F49EB04-5E9B-4693-B41E-87C4C9BA7CE7}" type="pres">
      <dgm:prSet presAssocID="{D25C2FB1-4383-42B6-A474-E750784EA552}" presName="dummy" presStyleCnt="0"/>
      <dgm:spPr/>
    </dgm:pt>
    <dgm:pt modelId="{F74DAF94-5E91-4F25-AA13-179257C8B463}" type="pres">
      <dgm:prSet presAssocID="{4F850DB1-D6C8-4664-A398-88484DE6A755}" presName="sibTrans" presStyleLbl="sibTrans2D1" presStyleIdx="4" presStyleCnt="6"/>
      <dgm:spPr>
        <a:prstGeom prst="blockArc">
          <a:avLst>
            <a:gd name="adj1" fmla="val 8786420"/>
            <a:gd name="adj2" fmla="val 13060278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AACBBC45-A9BF-4C3C-932C-2CFED5E05BF4}" type="pres">
      <dgm:prSet presAssocID="{92A77B0A-FD4F-454A-89FE-BAEDF257244F}" presName="node" presStyleLbl="node1" presStyleIdx="5" presStyleCnt="6" custScaleX="164382" custScaleY="158879" custRadScaleRad="132025" custRadScaleInc="-221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76A6885-B387-4E7F-BD96-99031E99F0D0}" type="pres">
      <dgm:prSet presAssocID="{92A77B0A-FD4F-454A-89FE-BAEDF257244F}" presName="dummy" presStyleCnt="0"/>
      <dgm:spPr/>
    </dgm:pt>
    <dgm:pt modelId="{12EE0AE4-53F7-4443-BB1A-1E7FA44C2EF9}" type="pres">
      <dgm:prSet presAssocID="{53CF0876-4D16-4485-8052-1CA99452C111}" presName="sibTrans" presStyleLbl="sibTrans2D1" presStyleIdx="5" presStyleCnt="6"/>
      <dgm:spPr>
        <a:prstGeom prst="blockArc">
          <a:avLst>
            <a:gd name="adj1" fmla="val 12749488"/>
            <a:gd name="adj2" fmla="val 17352753"/>
            <a:gd name="adj3" fmla="val 4523"/>
          </a:avLst>
        </a:prstGeom>
      </dgm:spPr>
      <dgm:t>
        <a:bodyPr/>
        <a:lstStyle/>
        <a:p>
          <a:endParaRPr lang="hu-HU"/>
        </a:p>
      </dgm:t>
    </dgm:pt>
  </dgm:ptLst>
  <dgm:cxnLst>
    <dgm:cxn modelId="{C004FBDD-67DE-4637-88E2-E7D313FF4C6C}" srcId="{029B61E4-8518-45EE-A3AA-9E51E4C56BC1}" destId="{D25C2FB1-4383-42B6-A474-E750784EA552}" srcOrd="4" destOrd="0" parTransId="{EAD47AFB-BABC-4E5F-88F5-5A2F56493C44}" sibTransId="{4F850DB1-D6C8-4664-A398-88484DE6A755}"/>
    <dgm:cxn modelId="{00D5D81B-D9FC-4DD8-B0CD-2116A6789F4A}" srcId="{4DF5BE5B-8119-44A9-945B-9078392D8248}" destId="{CA982D2E-BAE6-4862-9929-203F0B223F2B}" srcOrd="2" destOrd="0" parTransId="{77E70DED-0E62-4654-A757-01D9AF2318E6}" sibTransId="{9ED1BD7E-AE39-4CE9-8798-D5401160310D}"/>
    <dgm:cxn modelId="{EEDAD456-F3A8-4765-84A7-A714D972085D}" type="presOf" srcId="{F06B2741-9B78-4E89-9821-71F3D8A8F9F8}" destId="{171DA467-C0BD-4C1C-8DEA-8411282C3EB8}" srcOrd="0" destOrd="0" presId="urn:microsoft.com/office/officeart/2005/8/layout/radial6"/>
    <dgm:cxn modelId="{CAEB5041-CCA1-46C5-A7D0-181E8995308D}" srcId="{029B61E4-8518-45EE-A3AA-9E51E4C56BC1}" destId="{5D818FB7-BE52-4FC2-BC57-64D817CC1F9B}" srcOrd="3" destOrd="0" parTransId="{C27E2210-F07C-4375-A766-5EDB9F8610C4}" sibTransId="{B5110ADF-EAA0-4F03-AA0D-917964081E0A}"/>
    <dgm:cxn modelId="{C12D0C26-7668-438C-8D4B-77B1C3BCC293}" type="presOf" srcId="{0614E2D6-55AC-4D64-AB6F-06BA3885D867}" destId="{36FD1418-A4CB-4218-A463-77109EA77E45}" srcOrd="0" destOrd="0" presId="urn:microsoft.com/office/officeart/2005/8/layout/radial6"/>
    <dgm:cxn modelId="{1BF76607-226A-487C-BDE1-F601419D90A7}" type="presOf" srcId="{5AC92E0C-BC72-41AD-982B-EA4D539A50D9}" destId="{4F3D7521-0CC7-4D13-B84C-2A9555C3C846}" srcOrd="0" destOrd="0" presId="urn:microsoft.com/office/officeart/2005/8/layout/radial6"/>
    <dgm:cxn modelId="{72177DB6-E989-4DED-BCF2-7D7840578D95}" type="presOf" srcId="{B5110ADF-EAA0-4F03-AA0D-917964081E0A}" destId="{962E7047-A9A6-46CB-8EC0-1A8B9C1615B1}" srcOrd="0" destOrd="0" presId="urn:microsoft.com/office/officeart/2005/8/layout/radial6"/>
    <dgm:cxn modelId="{4DF12D03-C735-4B77-9114-B77E574464E5}" srcId="{029B61E4-8518-45EE-A3AA-9E51E4C56BC1}" destId="{92A77B0A-FD4F-454A-89FE-BAEDF257244F}" srcOrd="5" destOrd="0" parTransId="{5C50FD93-949C-4619-A842-391D53332E4A}" sibTransId="{53CF0876-4D16-4485-8052-1CA99452C111}"/>
    <dgm:cxn modelId="{18433890-7C0B-4193-81B5-9E0D1D199E98}" type="presOf" srcId="{4DF5BE5B-8119-44A9-945B-9078392D8248}" destId="{2CD6E598-6653-40B0-8350-8A5740684E3D}" srcOrd="0" destOrd="0" presId="urn:microsoft.com/office/officeart/2005/8/layout/radial6"/>
    <dgm:cxn modelId="{F268301C-2F41-4A1A-830C-FE078437064B}" srcId="{029B61E4-8518-45EE-A3AA-9E51E4C56BC1}" destId="{0614E2D6-55AC-4D64-AB6F-06BA3885D867}" srcOrd="2" destOrd="0" parTransId="{51FCAB6D-06D8-4468-8441-6D5B5BAE0344}" sibTransId="{34D722CA-9E17-430D-9AD6-65CDA0714021}"/>
    <dgm:cxn modelId="{726484E9-DF94-490C-90DD-BBFD1993C96D}" srcId="{4DF5BE5B-8119-44A9-945B-9078392D8248}" destId="{029B61E4-8518-45EE-A3AA-9E51E4C56BC1}" srcOrd="0" destOrd="0" parTransId="{00B71A34-57B3-40CA-8E77-F485199F8EA3}" sibTransId="{31AB5519-C8BE-40E4-ADD3-DFACE91C2BA4}"/>
    <dgm:cxn modelId="{48DDC979-99D4-459E-9E51-081ABCB69FF4}" type="presOf" srcId="{53CF0876-4D16-4485-8052-1CA99452C111}" destId="{12EE0AE4-53F7-4443-BB1A-1E7FA44C2EF9}" srcOrd="0" destOrd="0" presId="urn:microsoft.com/office/officeart/2005/8/layout/radial6"/>
    <dgm:cxn modelId="{FA439B31-BB96-4BE0-A877-29339481D188}" type="presOf" srcId="{5D818FB7-BE52-4FC2-BC57-64D817CC1F9B}" destId="{8A8F1EB6-C1B2-4A0C-A256-226778C03965}" srcOrd="0" destOrd="0" presId="urn:microsoft.com/office/officeart/2005/8/layout/radial6"/>
    <dgm:cxn modelId="{047BFDD2-BA46-47E7-B755-4B43F7107E9B}" type="presOf" srcId="{07E32EE8-95C7-424E-A7A8-DAF0E8E7F8E0}" destId="{D0467E53-2294-4D45-B637-238D2F4E301D}" srcOrd="0" destOrd="0" presId="urn:microsoft.com/office/officeart/2005/8/layout/radial6"/>
    <dgm:cxn modelId="{DE2A0219-9A49-4FAD-A383-94E8152FA215}" type="presOf" srcId="{D25C2FB1-4383-42B6-A474-E750784EA552}" destId="{8AF0244B-364D-4BFF-902A-1E745051D4D6}" srcOrd="0" destOrd="0" presId="urn:microsoft.com/office/officeart/2005/8/layout/radial6"/>
    <dgm:cxn modelId="{BD369039-79C7-4F6C-AFE7-DDE291EA8B7F}" srcId="{4DF5BE5B-8119-44A9-945B-9078392D8248}" destId="{19617216-045E-475A-BD0A-870D30E299E4}" srcOrd="1" destOrd="0" parTransId="{CFCC6308-E8F1-4619-949B-BD02EB78AC95}" sibTransId="{66C6D494-29E5-4138-B54E-3C5772C4944D}"/>
    <dgm:cxn modelId="{46788BA0-4F58-40AF-BF1C-8A7BACCEF899}" type="presOf" srcId="{92A77B0A-FD4F-454A-89FE-BAEDF257244F}" destId="{AACBBC45-A9BF-4C3C-932C-2CFED5E05BF4}" srcOrd="0" destOrd="0" presId="urn:microsoft.com/office/officeart/2005/8/layout/radial6"/>
    <dgm:cxn modelId="{4664199A-63B3-4CD9-90DE-C4244578B525}" type="presOf" srcId="{4F850DB1-D6C8-4664-A398-88484DE6A755}" destId="{F74DAF94-5E91-4F25-AA13-179257C8B463}" srcOrd="0" destOrd="0" presId="urn:microsoft.com/office/officeart/2005/8/layout/radial6"/>
    <dgm:cxn modelId="{13B2DE13-A4FC-4455-B38E-CFED3B83BF63}" type="presOf" srcId="{029B61E4-8518-45EE-A3AA-9E51E4C56BC1}" destId="{E5E2201D-43B2-4329-BFD9-48C905459F09}" srcOrd="0" destOrd="0" presId="urn:microsoft.com/office/officeart/2005/8/layout/radial6"/>
    <dgm:cxn modelId="{BFA9675F-20BC-41AF-A40B-762DE291F709}" type="presOf" srcId="{34D722CA-9E17-430D-9AD6-65CDA0714021}" destId="{F0EDE70F-3501-4B49-A9AB-57BE01A5C3BC}" srcOrd="0" destOrd="0" presId="urn:microsoft.com/office/officeart/2005/8/layout/radial6"/>
    <dgm:cxn modelId="{82B48CA4-4CDD-4496-B302-B6465603EAC7}" type="presOf" srcId="{C3EA68CD-836B-4871-9B96-60EB54B60B0A}" destId="{4CFFD8FB-93BD-45B8-BB04-EC3D79303636}" srcOrd="0" destOrd="0" presId="urn:microsoft.com/office/officeart/2005/8/layout/radial6"/>
    <dgm:cxn modelId="{E809BE8D-DC47-4FF6-804C-B74B0A9C5EC4}" srcId="{029B61E4-8518-45EE-A3AA-9E51E4C56BC1}" destId="{07E32EE8-95C7-424E-A7A8-DAF0E8E7F8E0}" srcOrd="1" destOrd="0" parTransId="{A9CE85A7-DB0F-4BB5-BDAC-829EC9788D52}" sibTransId="{5AC92E0C-BC72-41AD-982B-EA4D539A50D9}"/>
    <dgm:cxn modelId="{3F9DC8C4-F868-4E85-A3E2-BAD373B1CAB7}" srcId="{029B61E4-8518-45EE-A3AA-9E51E4C56BC1}" destId="{F06B2741-9B78-4E89-9821-71F3D8A8F9F8}" srcOrd="0" destOrd="0" parTransId="{7A3124D3-8D44-4100-894E-F4B3C22041D9}" sibTransId="{C3EA68CD-836B-4871-9B96-60EB54B60B0A}"/>
    <dgm:cxn modelId="{815BCDCD-4413-47CE-A640-2D8998C2B308}" type="presParOf" srcId="{2CD6E598-6653-40B0-8350-8A5740684E3D}" destId="{E5E2201D-43B2-4329-BFD9-48C905459F09}" srcOrd="0" destOrd="0" presId="urn:microsoft.com/office/officeart/2005/8/layout/radial6"/>
    <dgm:cxn modelId="{C754E463-C1B0-443D-BD2B-AA97E4B5E771}" type="presParOf" srcId="{2CD6E598-6653-40B0-8350-8A5740684E3D}" destId="{171DA467-C0BD-4C1C-8DEA-8411282C3EB8}" srcOrd="1" destOrd="0" presId="urn:microsoft.com/office/officeart/2005/8/layout/radial6"/>
    <dgm:cxn modelId="{E543C4A9-0639-46D3-8D92-605BFB8C732C}" type="presParOf" srcId="{2CD6E598-6653-40B0-8350-8A5740684E3D}" destId="{2DB7CB97-A939-4E70-9F61-6B04F9CD6288}" srcOrd="2" destOrd="0" presId="urn:microsoft.com/office/officeart/2005/8/layout/radial6"/>
    <dgm:cxn modelId="{E216DC64-7AE0-4702-B3BA-8D6810911BAF}" type="presParOf" srcId="{2CD6E598-6653-40B0-8350-8A5740684E3D}" destId="{4CFFD8FB-93BD-45B8-BB04-EC3D79303636}" srcOrd="3" destOrd="0" presId="urn:microsoft.com/office/officeart/2005/8/layout/radial6"/>
    <dgm:cxn modelId="{8FC39C93-12C6-4C7B-9E55-D7D6581BD1DC}" type="presParOf" srcId="{2CD6E598-6653-40B0-8350-8A5740684E3D}" destId="{D0467E53-2294-4D45-B637-238D2F4E301D}" srcOrd="4" destOrd="0" presId="urn:microsoft.com/office/officeart/2005/8/layout/radial6"/>
    <dgm:cxn modelId="{8BBF6480-58A2-4FD0-812D-D293DD349B1D}" type="presParOf" srcId="{2CD6E598-6653-40B0-8350-8A5740684E3D}" destId="{B825DC45-1E9F-46EC-B2EC-CA98A159FACF}" srcOrd="5" destOrd="0" presId="urn:microsoft.com/office/officeart/2005/8/layout/radial6"/>
    <dgm:cxn modelId="{143AD8F8-6D12-4E87-A321-9B634A65AF2A}" type="presParOf" srcId="{2CD6E598-6653-40B0-8350-8A5740684E3D}" destId="{4F3D7521-0CC7-4D13-B84C-2A9555C3C846}" srcOrd="6" destOrd="0" presId="urn:microsoft.com/office/officeart/2005/8/layout/radial6"/>
    <dgm:cxn modelId="{C1EF074A-4253-4DDC-AA57-A0379EFF83E2}" type="presParOf" srcId="{2CD6E598-6653-40B0-8350-8A5740684E3D}" destId="{36FD1418-A4CB-4218-A463-77109EA77E45}" srcOrd="7" destOrd="0" presId="urn:microsoft.com/office/officeart/2005/8/layout/radial6"/>
    <dgm:cxn modelId="{C79EE13A-C3CF-471E-A3E0-43938F17FB53}" type="presParOf" srcId="{2CD6E598-6653-40B0-8350-8A5740684E3D}" destId="{9C475689-EAEF-474B-833F-01744BB038F2}" srcOrd="8" destOrd="0" presId="urn:microsoft.com/office/officeart/2005/8/layout/radial6"/>
    <dgm:cxn modelId="{0E94F796-7BE4-4158-BDEA-3C3223809BA6}" type="presParOf" srcId="{2CD6E598-6653-40B0-8350-8A5740684E3D}" destId="{F0EDE70F-3501-4B49-A9AB-57BE01A5C3BC}" srcOrd="9" destOrd="0" presId="urn:microsoft.com/office/officeart/2005/8/layout/radial6"/>
    <dgm:cxn modelId="{68CA2698-B89D-4C56-997D-D63D8A79A7C7}" type="presParOf" srcId="{2CD6E598-6653-40B0-8350-8A5740684E3D}" destId="{8A8F1EB6-C1B2-4A0C-A256-226778C03965}" srcOrd="10" destOrd="0" presId="urn:microsoft.com/office/officeart/2005/8/layout/radial6"/>
    <dgm:cxn modelId="{81680EAB-CFCD-44E3-9AED-9D80767F51CD}" type="presParOf" srcId="{2CD6E598-6653-40B0-8350-8A5740684E3D}" destId="{02E902E4-4D20-4629-8973-36504AA672B6}" srcOrd="11" destOrd="0" presId="urn:microsoft.com/office/officeart/2005/8/layout/radial6"/>
    <dgm:cxn modelId="{115EB69D-CCB8-47BC-809B-EE980F9AD141}" type="presParOf" srcId="{2CD6E598-6653-40B0-8350-8A5740684E3D}" destId="{962E7047-A9A6-46CB-8EC0-1A8B9C1615B1}" srcOrd="12" destOrd="0" presId="urn:microsoft.com/office/officeart/2005/8/layout/radial6"/>
    <dgm:cxn modelId="{F95E70C3-69E7-429C-B695-7779C58CCC18}" type="presParOf" srcId="{2CD6E598-6653-40B0-8350-8A5740684E3D}" destId="{8AF0244B-364D-4BFF-902A-1E745051D4D6}" srcOrd="13" destOrd="0" presId="urn:microsoft.com/office/officeart/2005/8/layout/radial6"/>
    <dgm:cxn modelId="{52A2A002-2657-45CA-B298-740CD82B15A2}" type="presParOf" srcId="{2CD6E598-6653-40B0-8350-8A5740684E3D}" destId="{AF49EB04-5E9B-4693-B41E-87C4C9BA7CE7}" srcOrd="14" destOrd="0" presId="urn:microsoft.com/office/officeart/2005/8/layout/radial6"/>
    <dgm:cxn modelId="{C864A34A-75F0-4EF6-857F-CB598D502251}" type="presParOf" srcId="{2CD6E598-6653-40B0-8350-8A5740684E3D}" destId="{F74DAF94-5E91-4F25-AA13-179257C8B463}" srcOrd="15" destOrd="0" presId="urn:microsoft.com/office/officeart/2005/8/layout/radial6"/>
    <dgm:cxn modelId="{0ED27723-55DA-4B30-9F8F-5898887BC589}" type="presParOf" srcId="{2CD6E598-6653-40B0-8350-8A5740684E3D}" destId="{AACBBC45-A9BF-4C3C-932C-2CFED5E05BF4}" srcOrd="16" destOrd="0" presId="urn:microsoft.com/office/officeart/2005/8/layout/radial6"/>
    <dgm:cxn modelId="{257210A9-A3E8-440B-AA64-B934F10FEAEC}" type="presParOf" srcId="{2CD6E598-6653-40B0-8350-8A5740684E3D}" destId="{A76A6885-B387-4E7F-BD96-99031E99F0D0}" srcOrd="17" destOrd="0" presId="urn:microsoft.com/office/officeart/2005/8/layout/radial6"/>
    <dgm:cxn modelId="{48010499-A2B7-4888-A1C5-79EE872A9138}" type="presParOf" srcId="{2CD6E598-6653-40B0-8350-8A5740684E3D}" destId="{12EE0AE4-53F7-4443-BB1A-1E7FA44C2EF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FE908-06AA-4910-852B-78AA1E48C923}">
      <dsp:nvSpPr>
        <dsp:cNvPr id="0" name=""/>
        <dsp:cNvSpPr/>
      </dsp:nvSpPr>
      <dsp:spPr>
        <a:xfrm>
          <a:off x="0" y="0"/>
          <a:ext cx="1619387" cy="367240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rendszer kifejlesztése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024" y="1511987"/>
        <a:ext cx="1533339" cy="1382915"/>
      </dsp:txXfrm>
    </dsp:sp>
    <dsp:sp modelId="{8AD4724D-C4C3-425F-B97D-7CFA23D03BFB}">
      <dsp:nvSpPr>
        <dsp:cNvPr id="0" name=""/>
        <dsp:cNvSpPr/>
      </dsp:nvSpPr>
      <dsp:spPr>
        <a:xfrm>
          <a:off x="198237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C8285-5CAD-4DD7-86EF-41E25A312260}">
      <dsp:nvSpPr>
        <dsp:cNvPr id="0" name=""/>
        <dsp:cNvSpPr/>
      </dsp:nvSpPr>
      <dsp:spPr>
        <a:xfrm>
          <a:off x="1600230" y="0"/>
          <a:ext cx="1619387" cy="367240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 a jó szakmentor? Szakmentor rendszer fejlesztése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3254" y="1511987"/>
        <a:ext cx="1533339" cy="1382915"/>
      </dsp:txXfrm>
    </dsp:sp>
    <dsp:sp modelId="{C2AE765F-FF22-4D29-8F96-91AE105C1505}">
      <dsp:nvSpPr>
        <dsp:cNvPr id="0" name=""/>
        <dsp:cNvSpPr/>
      </dsp:nvSpPr>
      <dsp:spPr>
        <a:xfrm>
          <a:off x="186620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ADB40-DF5E-4A86-825F-8FA4B0943669}">
      <dsp:nvSpPr>
        <dsp:cNvPr id="0" name=""/>
        <dsp:cNvSpPr/>
      </dsp:nvSpPr>
      <dsp:spPr>
        <a:xfrm>
          <a:off x="3335938" y="0"/>
          <a:ext cx="1619387" cy="367240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Tantervek és tantárgy-programok átvilágítása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78962" y="1511987"/>
        <a:ext cx="1533339" cy="1382915"/>
      </dsp:txXfrm>
    </dsp:sp>
    <dsp:sp modelId="{55B69A0E-1790-4011-ADF3-BC9781D280A8}">
      <dsp:nvSpPr>
        <dsp:cNvPr id="0" name=""/>
        <dsp:cNvSpPr/>
      </dsp:nvSpPr>
      <dsp:spPr>
        <a:xfrm>
          <a:off x="353417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7E9A7-C942-4A86-AEB4-9D529D9706BD}">
      <dsp:nvSpPr>
        <dsp:cNvPr id="0" name=""/>
        <dsp:cNvSpPr/>
      </dsp:nvSpPr>
      <dsp:spPr>
        <a:xfrm>
          <a:off x="5003907" y="0"/>
          <a:ext cx="1619387" cy="367240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Tanulás-központú módszertan fejlesztése és képzések kialakítása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46931" y="1511987"/>
        <a:ext cx="1533339" cy="1382915"/>
      </dsp:txXfrm>
    </dsp:sp>
    <dsp:sp modelId="{C54C9766-D6A8-4153-9A0F-EC2B69E88275}">
      <dsp:nvSpPr>
        <dsp:cNvPr id="0" name=""/>
        <dsp:cNvSpPr/>
      </dsp:nvSpPr>
      <dsp:spPr>
        <a:xfrm>
          <a:off x="5202145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62E2F-20D0-4700-9D65-8363DE674B73}">
      <dsp:nvSpPr>
        <dsp:cNvPr id="0" name=""/>
        <dsp:cNvSpPr/>
      </dsp:nvSpPr>
      <dsp:spPr>
        <a:xfrm>
          <a:off x="6671876" y="0"/>
          <a:ext cx="1619387" cy="367240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Projekt-kommunikáció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14900" y="1511987"/>
        <a:ext cx="1533339" cy="1382915"/>
      </dsp:txXfrm>
    </dsp:sp>
    <dsp:sp modelId="{682BC942-23CB-4A84-9697-990F78996E73}">
      <dsp:nvSpPr>
        <dsp:cNvPr id="0" name=""/>
        <dsp:cNvSpPr/>
      </dsp:nvSpPr>
      <dsp:spPr>
        <a:xfrm>
          <a:off x="6870114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1E9F3-957F-4353-AC7C-0AF1479F7B52}">
      <dsp:nvSpPr>
        <dsp:cNvPr id="0" name=""/>
        <dsp:cNvSpPr/>
      </dsp:nvSpPr>
      <dsp:spPr>
        <a:xfrm>
          <a:off x="331650" y="2937926"/>
          <a:ext cx="7627962" cy="550861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0AE4-53F7-4443-BB1A-1E7FA44C2EF9}">
      <dsp:nvSpPr>
        <dsp:cNvPr id="0" name=""/>
        <dsp:cNvSpPr/>
      </dsp:nvSpPr>
      <dsp:spPr>
        <a:xfrm>
          <a:off x="1403124" y="490760"/>
          <a:ext cx="3696619" cy="3696619"/>
        </a:xfrm>
        <a:prstGeom prst="blockArc">
          <a:avLst>
            <a:gd name="adj1" fmla="val 12749488"/>
            <a:gd name="adj2" fmla="val 17352753"/>
            <a:gd name="adj3" fmla="val 4523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DAF94-5E91-4F25-AA13-179257C8B463}">
      <dsp:nvSpPr>
        <dsp:cNvPr id="0" name=""/>
        <dsp:cNvSpPr/>
      </dsp:nvSpPr>
      <dsp:spPr>
        <a:xfrm>
          <a:off x="1309292" y="624361"/>
          <a:ext cx="3696619" cy="3696619"/>
        </a:xfrm>
        <a:prstGeom prst="blockArc">
          <a:avLst>
            <a:gd name="adj1" fmla="val 8786420"/>
            <a:gd name="adj2" fmla="val 13060278"/>
            <a:gd name="adj3" fmla="val 4523"/>
          </a:avLst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E7047-A9A6-46CB-8EC0-1A8B9C1615B1}">
      <dsp:nvSpPr>
        <dsp:cNvPr id="0" name=""/>
        <dsp:cNvSpPr/>
      </dsp:nvSpPr>
      <dsp:spPr>
        <a:xfrm>
          <a:off x="1265038" y="560664"/>
          <a:ext cx="3696619" cy="3696619"/>
        </a:xfrm>
        <a:prstGeom prst="blockArc">
          <a:avLst>
            <a:gd name="adj1" fmla="val 4078065"/>
            <a:gd name="adj2" fmla="val 8638809"/>
            <a:gd name="adj3" fmla="val 4523"/>
          </a:avLst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E70F-3501-4B49-A9AB-57BE01A5C3BC}">
      <dsp:nvSpPr>
        <dsp:cNvPr id="0" name=""/>
        <dsp:cNvSpPr/>
      </dsp:nvSpPr>
      <dsp:spPr>
        <a:xfrm>
          <a:off x="2558179" y="536824"/>
          <a:ext cx="3696619" cy="3696619"/>
        </a:xfrm>
        <a:prstGeom prst="blockArc">
          <a:avLst>
            <a:gd name="adj1" fmla="val 2155982"/>
            <a:gd name="adj2" fmla="val 6595191"/>
            <a:gd name="adj3" fmla="val 4523"/>
          </a:avLst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D7521-0CC7-4D13-B84C-2A9555C3C846}">
      <dsp:nvSpPr>
        <dsp:cNvPr id="0" name=""/>
        <dsp:cNvSpPr/>
      </dsp:nvSpPr>
      <dsp:spPr>
        <a:xfrm>
          <a:off x="2529671" y="577314"/>
          <a:ext cx="3696619" cy="3696619"/>
        </a:xfrm>
        <a:prstGeom prst="blockArc">
          <a:avLst>
            <a:gd name="adj1" fmla="val 19623146"/>
            <a:gd name="adj2" fmla="val 2061743"/>
            <a:gd name="adj3" fmla="val 4523"/>
          </a:avLst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FD8FB-93BD-45B8-BB04-EC3D79303636}">
      <dsp:nvSpPr>
        <dsp:cNvPr id="0" name=""/>
        <dsp:cNvSpPr/>
      </dsp:nvSpPr>
      <dsp:spPr>
        <a:xfrm>
          <a:off x="2494956" y="521556"/>
          <a:ext cx="3696619" cy="3696619"/>
        </a:xfrm>
        <a:prstGeom prst="blockArc">
          <a:avLst>
            <a:gd name="adj1" fmla="val 15241121"/>
            <a:gd name="adj2" fmla="val 19748146"/>
            <a:gd name="adj3" fmla="val 4523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2201D-43B2-4329-BFD9-48C905459F09}">
      <dsp:nvSpPr>
        <dsp:cNvPr id="0" name=""/>
        <dsp:cNvSpPr/>
      </dsp:nvSpPr>
      <dsp:spPr>
        <a:xfrm>
          <a:off x="2634063" y="1166735"/>
          <a:ext cx="2490092" cy="2462787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</a:t>
          </a:r>
          <a:r>
            <a:rPr lang="hu-HU" sz="20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HASIT</a:t>
          </a:r>
          <a:r>
            <a:rPr lang="hu-HU" sz="2000" b="1" kern="12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Intézményi bevezetés ütemezése, az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alprojektek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munkáinak szintetizálása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98729" y="1527402"/>
        <a:ext cx="1760760" cy="1741453"/>
      </dsp:txXfrm>
    </dsp:sp>
    <dsp:sp modelId="{171DA467-C0BD-4C1C-8DEA-8411282C3EB8}">
      <dsp:nvSpPr>
        <dsp:cNvPr id="0" name=""/>
        <dsp:cNvSpPr/>
      </dsp:nvSpPr>
      <dsp:spPr>
        <a:xfrm>
          <a:off x="2941258" y="-234076"/>
          <a:ext cx="1809281" cy="17345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rendszer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(HASIT</a:t>
          </a:r>
          <a:r>
            <a:rPr lang="hu-HU" sz="1400" b="1" kern="12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 fejlesztése)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06221" y="19944"/>
        <a:ext cx="1279355" cy="1226519"/>
      </dsp:txXfrm>
    </dsp:sp>
    <dsp:sp modelId="{D0467E53-2294-4D45-B637-238D2F4E301D}">
      <dsp:nvSpPr>
        <dsp:cNvPr id="0" name=""/>
        <dsp:cNvSpPr/>
      </dsp:nvSpPr>
      <dsp:spPr>
        <a:xfrm>
          <a:off x="4995696" y="575642"/>
          <a:ext cx="1796454" cy="1734977"/>
        </a:xfrm>
        <a:prstGeom prst="ellipse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Szakmentori rendszer modelljének fejlesztése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58781" y="829723"/>
        <a:ext cx="1270284" cy="1226815"/>
      </dsp:txXfrm>
    </dsp:sp>
    <dsp:sp modelId="{36FD1418-A4CB-4218-A463-77109EA77E45}">
      <dsp:nvSpPr>
        <dsp:cNvPr id="0" name=""/>
        <dsp:cNvSpPr/>
      </dsp:nvSpPr>
      <dsp:spPr>
        <a:xfrm>
          <a:off x="4955249" y="2545028"/>
          <a:ext cx="1827907" cy="1800439"/>
        </a:xfrm>
        <a:prstGeom prst="ellipse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Képzők képzéseinek definiálása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22940" y="2808696"/>
        <a:ext cx="1292525" cy="1273103"/>
      </dsp:txXfrm>
    </dsp:sp>
    <dsp:sp modelId="{8A8F1EB6-C1B2-4A0C-A256-226778C03965}">
      <dsp:nvSpPr>
        <dsp:cNvPr id="0" name=""/>
        <dsp:cNvSpPr/>
      </dsp:nvSpPr>
      <dsp:spPr>
        <a:xfrm>
          <a:off x="2941311" y="3233827"/>
          <a:ext cx="1699399" cy="1699411"/>
        </a:xfrm>
        <a:prstGeom prst="ellipse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Alprojekt: Hallgatói motiváció erősítésének eszközei</a:t>
          </a:r>
          <a:endParaRPr lang="hu-H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0182" y="3482700"/>
        <a:ext cx="1201657" cy="1201665"/>
      </dsp:txXfrm>
    </dsp:sp>
    <dsp:sp modelId="{8AF0244B-364D-4BFF-902A-1E745051D4D6}">
      <dsp:nvSpPr>
        <dsp:cNvPr id="0" name=""/>
        <dsp:cNvSpPr/>
      </dsp:nvSpPr>
      <dsp:spPr>
        <a:xfrm>
          <a:off x="732345" y="2589633"/>
          <a:ext cx="1839793" cy="1763339"/>
        </a:xfrm>
        <a:prstGeom prst="ellipse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Mérések, felmérések (bemeneti tesztek) definiálása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1776" y="2847868"/>
        <a:ext cx="1300931" cy="1246869"/>
      </dsp:txXfrm>
    </dsp:sp>
    <dsp:sp modelId="{AACBBC45-A9BF-4C3C-932C-2CFED5E05BF4}">
      <dsp:nvSpPr>
        <dsp:cNvPr id="0" name=""/>
        <dsp:cNvSpPr/>
      </dsp:nvSpPr>
      <dsp:spPr>
        <a:xfrm>
          <a:off x="772732" y="445659"/>
          <a:ext cx="1909973" cy="1846033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Diáktanácsadás – „Fejlesztési Központ” kidolgozása (HÖOK és FETA bevonásával)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52441" y="716004"/>
        <a:ext cx="1350555" cy="1305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4ECAE-851D-4283-BC3B-332042B43D66}">
      <dsp:nvSpPr>
        <dsp:cNvPr id="0" name=""/>
        <dsp:cNvSpPr/>
      </dsp:nvSpPr>
      <dsp:spPr>
        <a:xfrm>
          <a:off x="4636" y="330"/>
          <a:ext cx="7742806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300" kern="1200" dirty="0" smtClean="0"/>
            <a:t>Alaprendszer</a:t>
          </a:r>
          <a:endParaRPr lang="hu-HU" sz="5300" kern="1200" dirty="0"/>
        </a:p>
      </dsp:txBody>
      <dsp:txXfrm>
        <a:off x="40599" y="36293"/>
        <a:ext cx="7670880" cy="1155955"/>
      </dsp:txXfrm>
    </dsp:sp>
    <dsp:sp modelId="{5E66FFD7-48DC-4A0F-9ABF-4943999C2BDE}">
      <dsp:nvSpPr>
        <dsp:cNvPr id="0" name=""/>
        <dsp:cNvSpPr/>
      </dsp:nvSpPr>
      <dsp:spPr>
        <a:xfrm>
          <a:off x="4636" y="1363025"/>
          <a:ext cx="2512044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Avatarhoz kapcsolódó modulok</a:t>
          </a:r>
          <a:endParaRPr lang="hu-HU" sz="2300" kern="1200" dirty="0"/>
        </a:p>
      </dsp:txBody>
      <dsp:txXfrm>
        <a:off x="40599" y="1398988"/>
        <a:ext cx="2440118" cy="1155955"/>
      </dsp:txXfrm>
    </dsp:sp>
    <dsp:sp modelId="{62AC00BD-A6AA-43BE-8AFB-2A4F93B9F819}">
      <dsp:nvSpPr>
        <dsp:cNvPr id="0" name=""/>
        <dsp:cNvSpPr/>
      </dsp:nvSpPr>
      <dsp:spPr>
        <a:xfrm>
          <a:off x="4636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Karrier</a:t>
          </a:r>
          <a:endParaRPr lang="hu-HU" sz="1800" kern="1200" dirty="0"/>
        </a:p>
      </dsp:txBody>
      <dsp:txXfrm>
        <a:off x="40599" y="2761683"/>
        <a:ext cx="1158262" cy="1155955"/>
      </dsp:txXfrm>
    </dsp:sp>
    <dsp:sp modelId="{B5C08CFB-0B8B-4EAF-B8A5-87339D83C24B}">
      <dsp:nvSpPr>
        <dsp:cNvPr id="0" name=""/>
        <dsp:cNvSpPr/>
      </dsp:nvSpPr>
      <dsp:spPr>
        <a:xfrm>
          <a:off x="1286493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Naptár</a:t>
          </a:r>
          <a:endParaRPr lang="hu-HU" sz="1800" kern="1200" dirty="0"/>
        </a:p>
      </dsp:txBody>
      <dsp:txXfrm>
        <a:off x="1322456" y="2761683"/>
        <a:ext cx="1158262" cy="1155955"/>
      </dsp:txXfrm>
    </dsp:sp>
    <dsp:sp modelId="{3BE555FB-581C-4C00-90EF-76C617E5013A}">
      <dsp:nvSpPr>
        <dsp:cNvPr id="0" name=""/>
        <dsp:cNvSpPr/>
      </dsp:nvSpPr>
      <dsp:spPr>
        <a:xfrm>
          <a:off x="2620017" y="1363025"/>
          <a:ext cx="2512044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Kommunikációs modulok</a:t>
          </a:r>
          <a:endParaRPr lang="hu-HU" sz="2300" kern="1200" dirty="0"/>
        </a:p>
      </dsp:txBody>
      <dsp:txXfrm>
        <a:off x="2655980" y="1398988"/>
        <a:ext cx="2440118" cy="1155955"/>
      </dsp:txXfrm>
    </dsp:sp>
    <dsp:sp modelId="{4B59C170-B000-4CB2-A02C-C890C9FAAC45}">
      <dsp:nvSpPr>
        <dsp:cNvPr id="0" name=""/>
        <dsp:cNvSpPr/>
      </dsp:nvSpPr>
      <dsp:spPr>
        <a:xfrm>
          <a:off x="2620017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Faliújság, hirdetőfal</a:t>
          </a:r>
          <a:endParaRPr lang="hu-HU" sz="1800" kern="1200" dirty="0"/>
        </a:p>
      </dsp:txBody>
      <dsp:txXfrm>
        <a:off x="2655980" y="2761683"/>
        <a:ext cx="1158262" cy="1155955"/>
      </dsp:txXfrm>
    </dsp:sp>
    <dsp:sp modelId="{0560EB7E-FC23-4FB2-AA02-DBB4726FA2C2}">
      <dsp:nvSpPr>
        <dsp:cNvPr id="0" name=""/>
        <dsp:cNvSpPr/>
      </dsp:nvSpPr>
      <dsp:spPr>
        <a:xfrm>
          <a:off x="3901873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Értesítések</a:t>
          </a:r>
          <a:endParaRPr lang="hu-HU" sz="1800" kern="1200" dirty="0"/>
        </a:p>
      </dsp:txBody>
      <dsp:txXfrm>
        <a:off x="3937836" y="2761683"/>
        <a:ext cx="1158262" cy="1155955"/>
      </dsp:txXfrm>
    </dsp:sp>
    <dsp:sp modelId="{61A1AF94-E18F-4CB6-A49F-608511361371}">
      <dsp:nvSpPr>
        <dsp:cNvPr id="0" name=""/>
        <dsp:cNvSpPr/>
      </dsp:nvSpPr>
      <dsp:spPr>
        <a:xfrm>
          <a:off x="5235398" y="1363025"/>
          <a:ext cx="2512044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Adatkezeléssel kapcsolatos modulok</a:t>
          </a:r>
          <a:endParaRPr lang="hu-HU" sz="2300" kern="1200" dirty="0"/>
        </a:p>
      </dsp:txBody>
      <dsp:txXfrm>
        <a:off x="5271361" y="1398988"/>
        <a:ext cx="2440118" cy="1155955"/>
      </dsp:txXfrm>
    </dsp:sp>
    <dsp:sp modelId="{1BD1BA49-20A5-4D3F-BA36-E635810C4603}">
      <dsp:nvSpPr>
        <dsp:cNvPr id="0" name=""/>
        <dsp:cNvSpPr/>
      </dsp:nvSpPr>
      <dsp:spPr>
        <a:xfrm>
          <a:off x="5235398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Szűrő, adatexport</a:t>
          </a:r>
          <a:endParaRPr lang="hu-HU" sz="1800" kern="1200" dirty="0"/>
        </a:p>
      </dsp:txBody>
      <dsp:txXfrm>
        <a:off x="5271361" y="2761683"/>
        <a:ext cx="1158262" cy="1155955"/>
      </dsp:txXfrm>
    </dsp:sp>
    <dsp:sp modelId="{DC256C94-F8CF-4257-916C-2E747E24DE3B}">
      <dsp:nvSpPr>
        <dsp:cNvPr id="0" name=""/>
        <dsp:cNvSpPr/>
      </dsp:nvSpPr>
      <dsp:spPr>
        <a:xfrm>
          <a:off x="6517254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Diagram, kimutatás</a:t>
          </a:r>
          <a:endParaRPr lang="hu-HU" sz="1800" kern="1200" dirty="0"/>
        </a:p>
      </dsp:txBody>
      <dsp:txXfrm>
        <a:off x="6553217" y="2761683"/>
        <a:ext cx="1158262" cy="1155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0AE4-53F7-4443-BB1A-1E7FA44C2EF9}">
      <dsp:nvSpPr>
        <dsp:cNvPr id="0" name=""/>
        <dsp:cNvSpPr/>
      </dsp:nvSpPr>
      <dsp:spPr>
        <a:xfrm>
          <a:off x="1403124" y="490760"/>
          <a:ext cx="3696619" cy="3696619"/>
        </a:xfrm>
        <a:prstGeom prst="blockArc">
          <a:avLst>
            <a:gd name="adj1" fmla="val 12749488"/>
            <a:gd name="adj2" fmla="val 17352753"/>
            <a:gd name="adj3" fmla="val 4523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DAF94-5E91-4F25-AA13-179257C8B463}">
      <dsp:nvSpPr>
        <dsp:cNvPr id="0" name=""/>
        <dsp:cNvSpPr/>
      </dsp:nvSpPr>
      <dsp:spPr>
        <a:xfrm>
          <a:off x="1309292" y="624361"/>
          <a:ext cx="3696619" cy="3696619"/>
        </a:xfrm>
        <a:prstGeom prst="blockArc">
          <a:avLst>
            <a:gd name="adj1" fmla="val 8786420"/>
            <a:gd name="adj2" fmla="val 13060278"/>
            <a:gd name="adj3" fmla="val 4523"/>
          </a:avLst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E7047-A9A6-46CB-8EC0-1A8B9C1615B1}">
      <dsp:nvSpPr>
        <dsp:cNvPr id="0" name=""/>
        <dsp:cNvSpPr/>
      </dsp:nvSpPr>
      <dsp:spPr>
        <a:xfrm>
          <a:off x="1265038" y="560664"/>
          <a:ext cx="3696619" cy="3696619"/>
        </a:xfrm>
        <a:prstGeom prst="blockArc">
          <a:avLst>
            <a:gd name="adj1" fmla="val 4078065"/>
            <a:gd name="adj2" fmla="val 8638809"/>
            <a:gd name="adj3" fmla="val 4523"/>
          </a:avLst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E70F-3501-4B49-A9AB-57BE01A5C3BC}">
      <dsp:nvSpPr>
        <dsp:cNvPr id="0" name=""/>
        <dsp:cNvSpPr/>
      </dsp:nvSpPr>
      <dsp:spPr>
        <a:xfrm>
          <a:off x="2558179" y="536824"/>
          <a:ext cx="3696619" cy="3696619"/>
        </a:xfrm>
        <a:prstGeom prst="blockArc">
          <a:avLst>
            <a:gd name="adj1" fmla="val 2155982"/>
            <a:gd name="adj2" fmla="val 6595191"/>
            <a:gd name="adj3" fmla="val 4523"/>
          </a:avLst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D7521-0CC7-4D13-B84C-2A9555C3C846}">
      <dsp:nvSpPr>
        <dsp:cNvPr id="0" name=""/>
        <dsp:cNvSpPr/>
      </dsp:nvSpPr>
      <dsp:spPr>
        <a:xfrm>
          <a:off x="2529671" y="577314"/>
          <a:ext cx="3696619" cy="3696619"/>
        </a:xfrm>
        <a:prstGeom prst="blockArc">
          <a:avLst>
            <a:gd name="adj1" fmla="val 19623146"/>
            <a:gd name="adj2" fmla="val 2061743"/>
            <a:gd name="adj3" fmla="val 4523"/>
          </a:avLst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FD8FB-93BD-45B8-BB04-EC3D79303636}">
      <dsp:nvSpPr>
        <dsp:cNvPr id="0" name=""/>
        <dsp:cNvSpPr/>
      </dsp:nvSpPr>
      <dsp:spPr>
        <a:xfrm>
          <a:off x="2494956" y="521556"/>
          <a:ext cx="3696619" cy="3696619"/>
        </a:xfrm>
        <a:prstGeom prst="blockArc">
          <a:avLst>
            <a:gd name="adj1" fmla="val 15241121"/>
            <a:gd name="adj2" fmla="val 19748146"/>
            <a:gd name="adj3" fmla="val 4523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2201D-43B2-4329-BFD9-48C905459F09}">
      <dsp:nvSpPr>
        <dsp:cNvPr id="0" name=""/>
        <dsp:cNvSpPr/>
      </dsp:nvSpPr>
      <dsp:spPr>
        <a:xfrm>
          <a:off x="2634063" y="1166735"/>
          <a:ext cx="2490092" cy="2462787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</a:t>
          </a:r>
          <a:r>
            <a:rPr lang="hu-HU" sz="20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HASIT</a:t>
          </a:r>
          <a:r>
            <a:rPr lang="hu-HU" sz="2000" b="1" kern="12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Intézményi bevezetés ütemezése, az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alprojektek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munkáinak szintetizálása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98729" y="1527402"/>
        <a:ext cx="1760760" cy="1741453"/>
      </dsp:txXfrm>
    </dsp:sp>
    <dsp:sp modelId="{171DA467-C0BD-4C1C-8DEA-8411282C3EB8}">
      <dsp:nvSpPr>
        <dsp:cNvPr id="0" name=""/>
        <dsp:cNvSpPr/>
      </dsp:nvSpPr>
      <dsp:spPr>
        <a:xfrm>
          <a:off x="2941258" y="-234076"/>
          <a:ext cx="1809281" cy="17345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rendszer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(HASIT</a:t>
          </a:r>
          <a:r>
            <a:rPr lang="hu-HU" sz="1400" b="1" kern="1200" baseline="30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DUE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 fejlesztése)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06221" y="19944"/>
        <a:ext cx="1279355" cy="1226519"/>
      </dsp:txXfrm>
    </dsp:sp>
    <dsp:sp modelId="{D0467E53-2294-4D45-B637-238D2F4E301D}">
      <dsp:nvSpPr>
        <dsp:cNvPr id="0" name=""/>
        <dsp:cNvSpPr/>
      </dsp:nvSpPr>
      <dsp:spPr>
        <a:xfrm>
          <a:off x="4995696" y="575642"/>
          <a:ext cx="1796454" cy="1734977"/>
        </a:xfrm>
        <a:prstGeom prst="ellipse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Szakmentori rendszer modelljének fejlesztése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58781" y="829723"/>
        <a:ext cx="1270284" cy="1226815"/>
      </dsp:txXfrm>
    </dsp:sp>
    <dsp:sp modelId="{36FD1418-A4CB-4218-A463-77109EA77E45}">
      <dsp:nvSpPr>
        <dsp:cNvPr id="0" name=""/>
        <dsp:cNvSpPr/>
      </dsp:nvSpPr>
      <dsp:spPr>
        <a:xfrm>
          <a:off x="4955249" y="2545028"/>
          <a:ext cx="1827907" cy="1800439"/>
        </a:xfrm>
        <a:prstGeom prst="ellipse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Képzők képzéseinek definiálása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22940" y="2808696"/>
        <a:ext cx="1292525" cy="1273103"/>
      </dsp:txXfrm>
    </dsp:sp>
    <dsp:sp modelId="{8A8F1EB6-C1B2-4A0C-A256-226778C03965}">
      <dsp:nvSpPr>
        <dsp:cNvPr id="0" name=""/>
        <dsp:cNvSpPr/>
      </dsp:nvSpPr>
      <dsp:spPr>
        <a:xfrm>
          <a:off x="2941311" y="3233827"/>
          <a:ext cx="1699399" cy="1699411"/>
        </a:xfrm>
        <a:prstGeom prst="ellipse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Alprojekt: Hallgatói motiváció erősítésének eszközei</a:t>
          </a:r>
          <a:endParaRPr lang="hu-H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0182" y="3482700"/>
        <a:ext cx="1201657" cy="1201665"/>
      </dsp:txXfrm>
    </dsp:sp>
    <dsp:sp modelId="{8AF0244B-364D-4BFF-902A-1E745051D4D6}">
      <dsp:nvSpPr>
        <dsp:cNvPr id="0" name=""/>
        <dsp:cNvSpPr/>
      </dsp:nvSpPr>
      <dsp:spPr>
        <a:xfrm>
          <a:off x="732345" y="2589633"/>
          <a:ext cx="1839793" cy="1763339"/>
        </a:xfrm>
        <a:prstGeom prst="ellipse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Mérések, felmérések (bemeneti tesztek) definiálása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1776" y="2847868"/>
        <a:ext cx="1300931" cy="1246869"/>
      </dsp:txXfrm>
    </dsp:sp>
    <dsp:sp modelId="{AACBBC45-A9BF-4C3C-932C-2CFED5E05BF4}">
      <dsp:nvSpPr>
        <dsp:cNvPr id="0" name=""/>
        <dsp:cNvSpPr/>
      </dsp:nvSpPr>
      <dsp:spPr>
        <a:xfrm>
          <a:off x="772732" y="445659"/>
          <a:ext cx="1909973" cy="1846033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Alprojekt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Diáktanácsadás – „Fejlesztési Központ” kidolgozása (HÖOK és FETA bevonásával)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52441" y="716004"/>
        <a:ext cx="1350555" cy="130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74C59-EC66-4256-A246-83D8D21F5218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72A3A-D5A8-4BEB-8A00-DC2A9A3481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59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85A9-D6DE-4F8F-ABD7-DC5C29F63527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E0FA-6666-471A-BB7E-B221300027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39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19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61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244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13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229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07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57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493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57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516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19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49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68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577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51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029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73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3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61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4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81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5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6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32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7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94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8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1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97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2015.12.07.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1014F37-0F16-47A6-A543-73B7C3AA8FC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4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71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2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56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75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28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06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82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9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59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8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9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asit.duf.h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79120" y="1726890"/>
            <a:ext cx="10962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Hallgatói lemorzsolódás kezelése a felsőoktatásban:</a:t>
            </a:r>
          </a:p>
          <a:p>
            <a:pPr algn="ctr"/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Hallgatói Sikerességet Támogató (HASIT) program a Dunaújvárosi Egyetemen</a:t>
            </a:r>
            <a:endParaRPr lang="hu-HU" sz="4000" dirty="0">
              <a:ea typeface="Adobe Fan Heiti Std B" pitchFamily="34" charset="-12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9120" y="4404990"/>
            <a:ext cx="110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role of practice-oriented Higher Education in Europe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algn="ctr"/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HRC-EURASHE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Workshop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algn="ctr"/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2016. 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ebruár 26.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34640" y="5821207"/>
            <a:ext cx="619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Rajcsányi-Molnár Mónika</a:t>
            </a:r>
          </a:p>
          <a:p>
            <a:pPr algn="ctr"/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rektorhelyettes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DUE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141" y="292580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4640" y="1743980"/>
            <a:ext cx="115722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Alprojektek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(min. 60 fő):</a:t>
            </a:r>
            <a:endParaRPr lang="hu-HU" sz="3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037667" y="154135"/>
            <a:ext cx="7154333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HASIT projekt: </a:t>
            </a:r>
          </a:p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fázis /2014-2015/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1166157"/>
              </p:ext>
            </p:extLst>
          </p:nvPr>
        </p:nvGraphicFramePr>
        <p:xfrm>
          <a:off x="323569" y="2647318"/>
          <a:ext cx="829126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6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ím 1"/>
              <p:cNvSpPr txBox="1">
                <a:spLocks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noFill/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HASIT 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Projekt – 2. fázis /2016/: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j-ea"/>
                            <a:cs typeface="+mj-cs"/>
                          </a:rPr>
                          <m:t>𝑯𝑨𝑺𝑰𝑻</m:t>
                        </m:r>
                      </m:e>
                      <m:sup>
                        <m: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j-ea"/>
                            <a:cs typeface="+mj-cs"/>
                          </a:rPr>
                          <m:t>𝑫𝑼𝑬</m:t>
                        </m:r>
                      </m:sup>
                    </m:sSup>
                  </m:oMath>
                </a14:m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– FSA Országos </a:t>
                </a:r>
                <a:r>
                  <a:rPr kumimoji="0" lang="hu-H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Pilot projekt</a:t>
                </a:r>
                <a:endParaRPr kumimoji="0" lang="hu-HU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" name="Cí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blipFill rotWithShape="0">
                <a:blip r:embed="rId3"/>
                <a:stretch>
                  <a:fillRect t="-7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09178141"/>
              </p:ext>
            </p:extLst>
          </p:nvPr>
        </p:nvGraphicFramePr>
        <p:xfrm>
          <a:off x="-401986" y="1944130"/>
          <a:ext cx="7717186" cy="477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475" y="1668597"/>
            <a:ext cx="1654792" cy="6775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41" y="1647797"/>
            <a:ext cx="1705592" cy="6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321992"/>
            <a:ext cx="6878633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ASIT</a:t>
            </a:r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da-D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alprojekt – 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</a:t>
            </a:r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onitoring rendszer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fejlesztése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Szöveg helye 2"/>
          <p:cNvSpPr txBox="1">
            <a:spLocks/>
          </p:cNvSpPr>
          <p:nvPr/>
        </p:nvSpPr>
        <p:spPr>
          <a:xfrm>
            <a:off x="509893" y="1771896"/>
            <a:ext cx="8291264" cy="936104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HASIT 1. AP – Célkitűzések: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Lemorzsolódás okainak vizsgálata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hallgatói lemorzsolódás monitoring (kontrolling) rendszerének kidolgozása</a:t>
            </a:r>
          </a:p>
        </p:txBody>
      </p:sp>
      <p:sp>
        <p:nvSpPr>
          <p:cNvPr id="7" name="Szöveg helye 2"/>
          <p:cNvSpPr txBox="1">
            <a:spLocks/>
          </p:cNvSpPr>
          <p:nvPr/>
        </p:nvSpPr>
        <p:spPr>
          <a:xfrm>
            <a:off x="509893" y="2966740"/>
            <a:ext cx="8291264" cy="2592287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Feladatok: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1.1.  Informatikai fejlesztés módszertani és elvi alapjainak kidolgozása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 Jogosultságok definiálása, adatvédelmi kérdések tisztázása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1.3.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HASIT</a:t>
            </a:r>
            <a:r>
              <a:rPr kumimoji="0" lang="hu-HU" sz="17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-AVATAR </a:t>
            </a: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informatikai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fejlesztése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1.4. Felsőoktatásban használt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rendszerekbe való adatkonvertálás </a:t>
            </a: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lehetőségének biztosítása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1.5. </a:t>
            </a: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monitoring rendszer eredményes működése sikerkritériumainak, indikátorainak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meghatározása, </a:t>
            </a: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rendszer tesztelése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509893" y="5743626"/>
            <a:ext cx="8291264" cy="936105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Tervezett kimenetek/eredmények: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fejlesztés (szellemi termék)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Felhasználói kézikönyv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Lemorzsolódási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tényezők teljes körű azonosítása</a:t>
            </a:r>
          </a:p>
        </p:txBody>
      </p:sp>
    </p:spTree>
    <p:extLst>
      <p:ext uri="{BB962C8B-B14F-4D97-AF65-F5344CB8AC3E}">
        <p14:creationId xmlns:p14="http://schemas.microsoft.com/office/powerpoint/2010/main" val="4070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321992"/>
            <a:ext cx="7236639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ASIT</a:t>
            </a:r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da-D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alprojekt – 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lemorzsolódás tényezői, ok-okozati rendszere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0" y="1924653"/>
            <a:ext cx="7825325" cy="46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321992"/>
            <a:ext cx="7236639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ASIT</a:t>
            </a:r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da-D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alprojekt – 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Monitoring rendszer: A rendszer felépítése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0" y="1695186"/>
            <a:ext cx="6325072" cy="49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321992"/>
            <a:ext cx="7236639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ASIT</a:t>
            </a:r>
            <a:r>
              <a:rPr lang="da-D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da-D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alprojekt – 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Monitoring rendszer: 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Szűrhető adatok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4640" y="1743980"/>
            <a:ext cx="11572240" cy="512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1900" dirty="0"/>
              <a:t>A monitoring rendszerben (</a:t>
            </a:r>
            <a:r>
              <a:rPr lang="hu-HU" sz="1900" dirty="0">
                <a:hlinkClick r:id="rId3"/>
              </a:rPr>
              <a:t>https://hasit.duf.hu</a:t>
            </a:r>
            <a:r>
              <a:rPr lang="hu-HU" sz="1900" dirty="0"/>
              <a:t>) hallgatónként szűrt, illetve megjelenített adatok: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Alapadatok (pl. hallgató neve, </a:t>
            </a:r>
            <a:r>
              <a:rPr lang="hu-HU" sz="1900" dirty="0" err="1"/>
              <a:t>Neptun</a:t>
            </a:r>
            <a:r>
              <a:rPr lang="hu-HU" sz="1900" dirty="0"/>
              <a:t> kódja, képzés megnevezése, tagozata, jogviszony kezdete, képzésen szükséges kredit, képzés hossza, képzéséhez rendelt mintatanterv kódja)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Előképzettség (pl. középfokú oktatásban szerzett bizonyítvány)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Általános állapot, előrehaladás (aktív/passzív státusz, aktív félévek száma, kumulált teljesített kredit)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Mintatanterv szerinti teljesítések (tantárgyak, kreditek)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Hallgató féléves eredményei, félévenkénti teljesítések (felvett/teljesített tantárgyak, kódja, kurzus azonosítója, oktatója, tárgyfelvétel száma, felvett/teljesített kreditek, tárgy végső jegye, kumulált tanulmányi átlag)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Félévközi előrehaladás: hiányzások/jelenlét tantárgyanként, tantárgyi követelmények (pl. félévközi feladatok) listája és eredménye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Testnevelés teljesítése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Szakmai gyakorlat adatai (kezdete, vége, hossza, igazolás dátuma, igazoló neve) és teljesítése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Szakdolgozat adatai (sorszám, cím, bejelentés dátuma, beadás dátuma) és teljesítése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Nyelvvizsga adatai (nyelv, fok, típus, nyelvvizsga követelményt teljesített-e a hallgató)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900" dirty="0"/>
              <a:t>∑ „Avatar” állapot (18 szint: -9 – +9)</a:t>
            </a:r>
          </a:p>
        </p:txBody>
      </p:sp>
    </p:spTree>
    <p:extLst>
      <p:ext uri="{BB962C8B-B14F-4D97-AF65-F5344CB8AC3E}">
        <p14:creationId xmlns:p14="http://schemas.microsoft.com/office/powerpoint/2010/main" val="7112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686283" y="483460"/>
            <a:ext cx="418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HASIT</a:t>
            </a:r>
            <a:r>
              <a:rPr lang="hu-HU" sz="4800" b="1" baseline="30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DUE </a:t>
            </a:r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1.0</a:t>
            </a:r>
            <a:endParaRPr lang="hu-HU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724555"/>
            <a:ext cx="9451326" cy="49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60400" y="2141757"/>
            <a:ext cx="10962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</a:t>
            </a:r>
            <a:r>
              <a:rPr lang="hu-HU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HAllgatói</a:t>
            </a:r>
            <a:r>
              <a:rPr lang="hu-H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SIkeresség</a:t>
            </a:r>
            <a:r>
              <a:rPr lang="hu-H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</a:t>
            </a:r>
            <a:r>
              <a:rPr lang="hu-H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ámogató rendszer új generációja</a:t>
            </a:r>
            <a:endParaRPr lang="hu-HU" sz="6000" dirty="0">
              <a:ea typeface="Adobe Fan Heiti Std B" pitchFamily="34" charset="-12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86283" y="483460"/>
            <a:ext cx="418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HASIT</a:t>
            </a:r>
            <a:r>
              <a:rPr lang="hu-HU" sz="4800" b="1" baseline="30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DUE </a:t>
            </a:r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2.0</a:t>
            </a:r>
            <a:endParaRPr lang="hu-HU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61640" y="4348879"/>
            <a:ext cx="619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HASIT</a:t>
            </a:r>
            <a:r>
              <a:rPr lang="hu-HU" sz="8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DUE </a:t>
            </a:r>
            <a:r>
              <a:rPr lang="hu-H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2.0</a:t>
            </a:r>
            <a:endParaRPr lang="hu-HU" sz="8000" b="1" dirty="0">
              <a:solidFill>
                <a:schemeClr val="tx1">
                  <a:lumMod val="75000"/>
                  <a:lumOff val="2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4255906" y="5791421"/>
            <a:ext cx="6449183" cy="1066579"/>
            <a:chOff x="2981639" y="5605419"/>
            <a:chExt cx="6449183" cy="1066579"/>
          </a:xfrm>
        </p:grpSpPr>
        <p:pic>
          <p:nvPicPr>
            <p:cNvPr id="1026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>
              <a:off x="2981639" y="5605419"/>
              <a:ext cx="3533659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 flipH="1">
              <a:off x="6141720" y="5605419"/>
              <a:ext cx="3289102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5742817" y="5791421"/>
            <a:ext cx="6449183" cy="1066579"/>
            <a:chOff x="2981639" y="5605419"/>
            <a:chExt cx="6449183" cy="1066579"/>
          </a:xfrm>
        </p:grpSpPr>
        <p:pic>
          <p:nvPicPr>
            <p:cNvPr id="13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>
              <a:off x="2981639" y="5605419"/>
              <a:ext cx="3533659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 flipH="1">
              <a:off x="6141720" y="5605419"/>
              <a:ext cx="3289102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0" y="5791421"/>
            <a:ext cx="6449183" cy="1066579"/>
            <a:chOff x="2981639" y="5605419"/>
            <a:chExt cx="6449183" cy="1066579"/>
          </a:xfrm>
        </p:grpSpPr>
        <p:pic>
          <p:nvPicPr>
            <p:cNvPr id="10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>
              <a:off x="2981639" y="5605419"/>
              <a:ext cx="3533659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 flipH="1">
              <a:off x="6141720" y="5605419"/>
              <a:ext cx="3289102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12010" y="425057"/>
            <a:ext cx="418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HASIT</a:t>
            </a:r>
            <a:r>
              <a:rPr lang="hu-HU" sz="4800" b="1" baseline="30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DUE </a:t>
            </a:r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2.0</a:t>
            </a:r>
            <a:endParaRPr lang="hu-HU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3655870"/>
              </p:ext>
            </p:extLst>
          </p:nvPr>
        </p:nvGraphicFramePr>
        <p:xfrm>
          <a:off x="518160" y="2651760"/>
          <a:ext cx="7752080" cy="395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églalap 7"/>
          <p:cNvSpPr/>
          <p:nvPr/>
        </p:nvSpPr>
        <p:spPr>
          <a:xfrm>
            <a:off x="284480" y="1652540"/>
            <a:ext cx="8249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rendszer egymással együttműködő modulok hierarchikus felépítése:</a:t>
            </a:r>
            <a:endParaRPr lang="hu-HU" sz="2800" dirty="0">
              <a:ea typeface="Adobe Fan Heiti Std B" pitchFamily="34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1141" y="292580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ím 1"/>
              <p:cNvSpPr txBox="1">
                <a:spLocks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noFill/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HASIT 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Projekt – 2. fázis /2016/: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j-ea"/>
                            <a:cs typeface="+mj-cs"/>
                          </a:rPr>
                          <m:t>𝑯𝑨𝑺𝑰𝑻</m:t>
                        </m:r>
                      </m:e>
                      <m:sup>
                        <m: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j-ea"/>
                            <a:cs typeface="+mj-cs"/>
                          </a:rPr>
                          <m:t>𝑫𝑼𝑬</m:t>
                        </m:r>
                      </m:sup>
                    </m:sSup>
                  </m:oMath>
                </a14:m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– FSA Országos </a:t>
                </a:r>
                <a:r>
                  <a:rPr kumimoji="0" lang="hu-H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Pilot projekt</a:t>
                </a:r>
                <a:endParaRPr kumimoji="0" lang="hu-HU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8" name="Cí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blipFill rotWithShape="0">
                <a:blip r:embed="rId3"/>
                <a:stretch>
                  <a:fillRect t="-7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85925990"/>
              </p:ext>
            </p:extLst>
          </p:nvPr>
        </p:nvGraphicFramePr>
        <p:xfrm>
          <a:off x="-401986" y="1944130"/>
          <a:ext cx="7717186" cy="477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475" y="1668597"/>
            <a:ext cx="1654792" cy="67755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41" y="1647797"/>
            <a:ext cx="1705592" cy="6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5279200" y="440267"/>
            <a:ext cx="6912800" cy="1094918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HALLGATÓI 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LEMORZSOLÓDÁS…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6173" y="1820180"/>
            <a:ext cx="11572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MIÉRT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érdemes, „kell” foglalkozni a lemorzsolódással?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lemorzsolódás definíciója?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KI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tekinthető lemorzsolódó hallgatónak?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HOL, milyen képzési területeken, szinteken, stb.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jelentkezik hangsúlyosan a lemorzsolódás? (Vannak ilyen különbségek?)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MIK 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lemorzsolódás fő 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OKAI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MILYEN INTÉZMÉNYI VÁLASZOK, MEGOLDÁSOK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adhatók a hallgatói lemorzsolódás csökkentésére? (Jó gyakorlatok)</a:t>
            </a:r>
            <a:endParaRPr lang="hu-HU" sz="2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5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994245" y="335818"/>
            <a:ext cx="7197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ASIT: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Eddigi eredmények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26907" y="1667780"/>
            <a:ext cx="1157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Szakmentori rendszer sikeres működtetése –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Mentor Oscar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különdíj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(Magyarországi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Coaching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Konferencia)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Lemorzsolódás (pl. tantárgyat nem teljesítők számának) csökkenése (bizonyos kritikus tárgyaknál akár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40%, átlagosan 20%)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Tantervek, tantárgyprogramok felülvizsgálata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„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Összmunkatársi” részvétel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Hallgatók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bevonása!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Európai Bizottság: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felsőoktatási „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best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practice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EMMI: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FSA támogatás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Fan Heiti Std B" pitchFamily="34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616" y="4092655"/>
            <a:ext cx="3467741" cy="26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994245" y="335818"/>
            <a:ext cx="7197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ASIT - Eddigi eredmények: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Sikeres tantárgyteljesítések - DUE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46956"/>
              </p:ext>
            </p:extLst>
          </p:nvPr>
        </p:nvGraphicFramePr>
        <p:xfrm>
          <a:off x="281518" y="1642851"/>
          <a:ext cx="10267949" cy="474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6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972732" y="2903756"/>
            <a:ext cx="8017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Köszönöm a megtisztelő figyelmet!</a:t>
            </a:r>
          </a:p>
          <a:p>
            <a:pPr algn="ctr"/>
            <a:endParaRPr lang="hu-HU" sz="44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141" y="292580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15" y="5939848"/>
            <a:ext cx="1982386" cy="81168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86173" y="1820180"/>
            <a:ext cx="11572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MIÉRT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érdemes, „kell” foglalkozni a lemorzsolódással?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lemorzsolódás definíciója?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KI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tekinthető lemorzsolódó hallgatónak?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HOL, milyen képzési területeken, szinteken, stb.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jelentkezik hangsúlyosan a lemorzsolódás? (Vannak ilyen különbségek?)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MIK 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lemorzsolódás fő 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OKAI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MILYEN INTÉZMÉNYI VÁLASZOK, MEGOLDÁSOK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adhatók a hallgatói lemorzsolódás csökkentésére? (Jó gyakorlatok)</a:t>
            </a:r>
            <a:endParaRPr lang="hu-HU" sz="2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279200" y="440267"/>
            <a:ext cx="6912800" cy="1094918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HALLGATÓI 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LEMORZSOLÓDÁS…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9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86173" y="1820180"/>
            <a:ext cx="115722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„A felsőoktatás teljesítményét makroszinten a diplomások lakosságon belüli részarányával, a </a:t>
            </a:r>
            <a:r>
              <a:rPr lang="hu-HU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lemorzsolódás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mértékével, a tanulmányok átlagos időtartamával, illetve az oktatásba fektetett források megtérülésével jellemezhetjük.” </a:t>
            </a: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(Fokozatváltás a felsőoktatásban – A teljesítményelvű felsőoktatás fejlesztésének irányvonalai, 2014)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„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Tekintve a diplomás munkanélküliség rendkívül alacsony szintjét (5% körül 2011-ben), a felsőoktatási rendszer egyik legnagyobb hatékonysági és eredményességi veszteségét a képzésből kieső, </a:t>
            </a:r>
            <a:r>
              <a:rPr lang="hu-HU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lemorzsolódó hallgatók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jelentik.” </a:t>
            </a: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(Felsőoktatás átalakítás: stratégiai irányok, soron következő lépések_V2.5. [v12], 2013</a:t>
            </a:r>
            <a:r>
              <a:rPr lang="hu-H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</a:t>
            </a:r>
            <a:endParaRPr lang="hu-HU" sz="2800" dirty="0"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279200" y="304800"/>
            <a:ext cx="6912800" cy="123038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HALLGATÓI 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LEMORZSOLÓDÁS</a:t>
            </a: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…</a:t>
            </a:r>
          </a:p>
          <a:p>
            <a:pPr lvl="0">
              <a:defRPr/>
            </a:pPr>
            <a:r>
              <a:rPr kumimoji="0" lang="hu-H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MIÉRT?</a:t>
            </a:r>
            <a:endParaRPr kumimoji="0" lang="hu-H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5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69240" y="1628318"/>
            <a:ext cx="11572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lemorzsolódás a felsőoktatásban többé-kevésbé mindenütt jelen van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Kutatások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azt jelzik, hogy ha egy hallgató sikeresen veszi az első évben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felvetődő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kezdeti akadályokat, akkor már kisebb az esélye a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lemorzsolódásnak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Általánosságban az oktatást befejezett végzettség nélkül elhagyókat tekinti a szakirodalom lemorzsolódóknak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Felsőoktatási hallgatói létszámok alakulása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: jelentkeztek,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felvételt nyertek, beiratkoztak,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záróvizsga-igazolást, oklevelet szereztek…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Eltérések: képzési szintek, képzési területek, munkarend, finanszírozási forma…  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279200" y="304800"/>
            <a:ext cx="6912800" cy="123038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HALLGATÓI 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LEMORZSOLÓDÁS</a:t>
            </a: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…</a:t>
            </a:r>
          </a:p>
          <a:p>
            <a:pPr lvl="0">
              <a:defRPr/>
            </a:pPr>
            <a:r>
              <a:rPr kumimoji="0" lang="hu-H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MI? KI? HOL?</a:t>
            </a:r>
            <a:endParaRPr kumimoji="0" lang="hu-H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0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8506" y="1735513"/>
            <a:ext cx="115722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Lemorzsolódás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vizsgálata (1970-es évektől): kockázati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faktorok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lemorzsolódás több tényezőre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is visszavezethető, például: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háttérváltozók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(pl. szülői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támogatás, jövedelem, középiskolai eredmény,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előkészítő képzések,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baráti és interkulturális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kapcsolatok);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szervezeti 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változók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(pl. pénzügyi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támogatás, tájékoztatás, szabályok, rendeletek, a személyzet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hozzáállása);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akadémiai 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tényezők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(pl. oktató-hallgató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kapcsolat, tanácsadás, tanulási készségek,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egyetemi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erőforrások, pl. sport,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könyvtár);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szociális 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tényezők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(pl. barátok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szakmai kultúra, társadalmi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integráció);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környezetei 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változók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(pl.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folyamatos szülői támogatás, pénzügyi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forrás);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attitűdök, szándékok, pszichológiai 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folyamatok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(pl. hallgatók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hatékonysága, önfejlesztés, önbizalom, motiváció, stressz, elidegenedés,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kitartás).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279200" y="304800"/>
            <a:ext cx="6912800" cy="123038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HALLGATÓI 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LEMORZSOLÓDÁS</a:t>
            </a: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…</a:t>
            </a:r>
          </a:p>
          <a:p>
            <a:pPr lvl="0">
              <a:defRPr/>
            </a:pPr>
            <a:r>
              <a:rPr kumimoji="0" lang="hu-H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MIK AZ OKOK?</a:t>
            </a:r>
            <a:endParaRPr kumimoji="0" lang="hu-H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3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48267" y="2433586"/>
            <a:ext cx="10092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Hallgatói Sikerességet Támogató (HASIT) </a:t>
            </a:r>
            <a:endParaRPr lang="hu-HU" sz="4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algn="ctr"/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program </a:t>
            </a:r>
          </a:p>
          <a:p>
            <a:pPr algn="ctr"/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</a:t>
            </a:r>
            <a:r>
              <a:rPr lang="hu-H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Dunaújvárosi Egyetemen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953000" y="152400"/>
            <a:ext cx="7239000" cy="123038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HALLGATÓI 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LEMORZSOLÓDÁS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…</a:t>
            </a:r>
          </a:p>
          <a:p>
            <a:pPr lvl="0">
              <a:defRPr/>
            </a:pPr>
            <a:r>
              <a:rPr kumimoji="0" lang="hu-H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INTÉZMÉNYI VÁLASZOK, JÓ GYAKORLATOK</a:t>
            </a:r>
            <a:endParaRPr kumimoji="0" lang="hu-H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99" y="4875402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8164" y="1687354"/>
            <a:ext cx="11572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Strukturált, intézményi folyamatokba épített odafigyelés a hallgatókra, a lemorzsolódás csökkentése érdekében (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2012/13-tól):</a:t>
            </a:r>
            <a:endParaRPr lang="hu-HU" sz="30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Hallgatóközpontú oktatásszervezési intézkedések (l. 2012-es Oktatásszervezési koncepció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ISO, teljesítményértékelés: tehetséggondozás és lemorzsolódás szempont</a:t>
            </a:r>
            <a:endParaRPr lang="hu-HU" sz="30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Kritikus tárgyak/kurzusok azonosítása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Szupervíziós képzések (kritikus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tárgyak oktatóinak </a:t>
            </a: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érzékenyítése)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Szakmentori rendszer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létrehozása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 projektben az első mozdulattól kezdve a hallgatók is részt vesznek.</a:t>
            </a:r>
            <a:endParaRPr lang="hu-HU" sz="3000" b="1" i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279200" y="154135"/>
            <a:ext cx="6912800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HASIT projekt: </a:t>
            </a:r>
          </a:p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Előzmények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DUE-n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6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4640" y="1743980"/>
            <a:ext cx="115722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HASIT Projekt fókuszai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:</a:t>
            </a:r>
          </a:p>
          <a:p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Hallgatói lemorzsolódás csökkentése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Tanulásközpontú környezet létrehozása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Szakmentori rendszer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hatékony működtetése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sikerkritériumok  azonosítása</a:t>
            </a:r>
            <a:endParaRPr lang="hu-HU" sz="3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Hallgatói motiváltság növelése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037667" y="154135"/>
            <a:ext cx="7154333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HASIT projekt: </a:t>
            </a:r>
          </a:p>
          <a:p>
            <a:pPr lvl="0">
              <a:defRPr/>
            </a:pPr>
            <a:r>
              <a:rPr lang="hu-H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„Új oktatási filozófia - sikeres hallgató”</a:t>
            </a:r>
          </a:p>
        </p:txBody>
      </p:sp>
    </p:spTree>
    <p:extLst>
      <p:ext uri="{BB962C8B-B14F-4D97-AF65-F5344CB8AC3E}">
        <p14:creationId xmlns:p14="http://schemas.microsoft.com/office/powerpoint/2010/main" val="14533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48919" y="2603027"/>
            <a:ext cx="65317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Kizárólag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5 kredites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tantárgyak (ECTS) (mintatanterv: 6 tárgy X 5 kredit/félév)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Tantárgyak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számának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csökkentése (azonos tartalmú, eltérő nevű)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Féléves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órarendi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óraszámok csökkentése: hallgatói leterheltség…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Szakirányok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specializációk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optimalizálása (közös specializációk, minimumlétszám az indításhoz)</a:t>
            </a:r>
            <a:endParaRPr lang="hu-HU" sz="2800" dirty="0"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037667" y="154135"/>
            <a:ext cx="7154333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HASIT-ot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támogató rendszereink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63" y="3670357"/>
            <a:ext cx="5211525" cy="296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248919" y="1793969"/>
            <a:ext cx="1020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Összehangolt tantervek (Bologna)</a:t>
            </a:r>
          </a:p>
        </p:txBody>
      </p:sp>
    </p:spTree>
    <p:extLst>
      <p:ext uri="{BB962C8B-B14F-4D97-AF65-F5344CB8AC3E}">
        <p14:creationId xmlns:p14="http://schemas.microsoft.com/office/powerpoint/2010/main" val="30127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1336</Words>
  <Application>Microsoft Office PowerPoint</Application>
  <PresentationFormat>Szélesvásznú</PresentationFormat>
  <Paragraphs>203</Paragraphs>
  <Slides>23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Adobe Fan Heiti Std B</vt:lpstr>
      <vt:lpstr>Arial</vt:lpstr>
      <vt:lpstr>Calibri</vt:lpstr>
      <vt:lpstr>Calibri Light</vt:lpstr>
      <vt:lpstr>Cambria Math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Kohla Media</dc:creator>
  <cp:lastModifiedBy>Rajcsányi-Molnár Mónika Dr.</cp:lastModifiedBy>
  <cp:revision>100</cp:revision>
  <cp:lastPrinted>2016-02-02T15:44:57Z</cp:lastPrinted>
  <dcterms:created xsi:type="dcterms:W3CDTF">2015-11-26T14:54:52Z</dcterms:created>
  <dcterms:modified xsi:type="dcterms:W3CDTF">2016-02-25T14:38:41Z</dcterms:modified>
</cp:coreProperties>
</file>