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handoutMasterIdLst>
    <p:handoutMasterId r:id="rId20"/>
  </p:handoutMasterIdLst>
  <p:sldIdLst>
    <p:sldId id="256" r:id="rId2"/>
    <p:sldId id="279" r:id="rId3"/>
    <p:sldId id="301" r:id="rId4"/>
    <p:sldId id="302" r:id="rId5"/>
    <p:sldId id="268" r:id="rId6"/>
    <p:sldId id="294" r:id="rId7"/>
    <p:sldId id="293" r:id="rId8"/>
    <p:sldId id="322" r:id="rId9"/>
    <p:sldId id="324" r:id="rId10"/>
    <p:sldId id="304" r:id="rId11"/>
    <p:sldId id="323" r:id="rId12"/>
    <p:sldId id="326" r:id="rId13"/>
    <p:sldId id="307" r:id="rId14"/>
    <p:sldId id="312" r:id="rId15"/>
    <p:sldId id="313" r:id="rId16"/>
    <p:sldId id="328" r:id="rId17"/>
    <p:sldId id="277" r:id="rId18"/>
  </p:sldIdLst>
  <p:sldSz cx="9144000" cy="6858000" type="screen4x3"/>
  <p:notesSz cx="6858000" cy="9144000"/>
  <p:defaultTextStyle>
    <a:defPPr>
      <a:defRPr lang="hu-HU"/>
    </a:defPPr>
    <a:lvl1pPr algn="l" rtl="0" eaLnBrk="0" fontAlgn="base" hangingPunct="0">
      <a:spcBef>
        <a:spcPct val="0"/>
      </a:spcBef>
      <a:spcAft>
        <a:spcPct val="0"/>
      </a:spcAft>
      <a:defRPr kern="1200">
        <a:solidFill>
          <a:schemeClr val="tx1"/>
        </a:solidFill>
        <a:latin typeface="Franklin Gothic Book" panose="020B05030201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Franklin Gothic Book" panose="020B05030201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Franklin Gothic Book" panose="020B05030201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Franklin Gothic Book" panose="020B05030201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Franklin Gothic Book" panose="020B05030201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84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113A9D2-9D6B-4929-AA2D-F23B5EE8CBE7}" styleName="Téma alapján készült stílus 2 – 1. jelölőszín">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éma alapján készült stílus 2 – 2. jelölőszín">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438"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6177E4-EEE9-4A6C-8F2C-6684319E1997}" type="doc">
      <dgm:prSet loTypeId="urn:microsoft.com/office/officeart/2011/layout/TabList" loCatId="list" qsTypeId="urn:microsoft.com/office/officeart/2005/8/quickstyle/simple2" qsCatId="simple" csTypeId="urn:microsoft.com/office/officeart/2005/8/colors/accent2_2" csCatId="accent2" phldr="1"/>
      <dgm:spPr/>
      <dgm:t>
        <a:bodyPr/>
        <a:lstStyle/>
        <a:p>
          <a:endParaRPr lang="hu-HU"/>
        </a:p>
      </dgm:t>
    </dgm:pt>
    <dgm:pt modelId="{604A6119-6468-4789-B625-47A7B9DF9683}">
      <dgm:prSet custT="1"/>
      <dgm:spPr/>
      <dgm:t>
        <a:bodyPr/>
        <a:lstStyle/>
        <a:p>
          <a:pPr rtl="0"/>
          <a:r>
            <a:rPr lang="en-US" sz="2800" b="1" dirty="0" smtClean="0"/>
            <a:t>Massive</a:t>
          </a:r>
          <a:endParaRPr lang="hu-HU" sz="2800" b="1" dirty="0"/>
        </a:p>
      </dgm:t>
    </dgm:pt>
    <dgm:pt modelId="{759DF062-6DF0-45EA-B05E-F039470E74C9}" type="parTrans" cxnId="{1110CE72-4282-459C-9D55-CECE55FB70C9}">
      <dgm:prSet/>
      <dgm:spPr/>
      <dgm:t>
        <a:bodyPr/>
        <a:lstStyle/>
        <a:p>
          <a:endParaRPr lang="hu-HU"/>
        </a:p>
      </dgm:t>
    </dgm:pt>
    <dgm:pt modelId="{03C045DD-5323-4C40-9812-EA1B3BDAC411}" type="sibTrans" cxnId="{1110CE72-4282-459C-9D55-CECE55FB70C9}">
      <dgm:prSet/>
      <dgm:spPr/>
      <dgm:t>
        <a:bodyPr/>
        <a:lstStyle/>
        <a:p>
          <a:endParaRPr lang="hu-HU"/>
        </a:p>
      </dgm:t>
    </dgm:pt>
    <dgm:pt modelId="{F03947C2-046E-42FD-BCAD-C116BA16A1D5}">
      <dgm:prSet custT="1"/>
      <dgm:spPr/>
      <dgm:t>
        <a:bodyPr/>
        <a:lstStyle/>
        <a:p>
          <a:pPr rtl="0"/>
          <a:r>
            <a:rPr lang="hu-HU" sz="2800" b="1" dirty="0" err="1" smtClean="0"/>
            <a:t>Mass</a:t>
          </a:r>
          <a:r>
            <a:rPr lang="hu-HU" sz="2800" b="1" dirty="0" smtClean="0"/>
            <a:t> </a:t>
          </a:r>
          <a:r>
            <a:rPr lang="hu-HU" sz="2800" b="1" dirty="0" err="1" smtClean="0"/>
            <a:t>education</a:t>
          </a:r>
          <a:r>
            <a:rPr lang="hu-HU" sz="2800" b="1" dirty="0" smtClean="0"/>
            <a:t>, more and more </a:t>
          </a:r>
          <a:r>
            <a:rPr lang="hu-HU" sz="2800" b="1" dirty="0" err="1" smtClean="0"/>
            <a:t>information</a:t>
          </a:r>
          <a:endParaRPr lang="hu-HU" sz="2800" b="1" dirty="0"/>
        </a:p>
      </dgm:t>
    </dgm:pt>
    <dgm:pt modelId="{032B476C-DAC3-4F69-BB02-05256675EA87}" type="parTrans" cxnId="{48B6FD63-DCF6-464F-A90E-1999B1BA9B96}">
      <dgm:prSet/>
      <dgm:spPr/>
      <dgm:t>
        <a:bodyPr/>
        <a:lstStyle/>
        <a:p>
          <a:endParaRPr lang="hu-HU"/>
        </a:p>
      </dgm:t>
    </dgm:pt>
    <dgm:pt modelId="{F129ADBD-7DAA-47FA-AE93-2B4F578866A0}" type="sibTrans" cxnId="{48B6FD63-DCF6-464F-A90E-1999B1BA9B96}">
      <dgm:prSet/>
      <dgm:spPr/>
      <dgm:t>
        <a:bodyPr/>
        <a:lstStyle/>
        <a:p>
          <a:endParaRPr lang="hu-HU"/>
        </a:p>
      </dgm:t>
    </dgm:pt>
    <dgm:pt modelId="{F183C745-4B19-48E8-BFA0-0DA9D82758A6}">
      <dgm:prSet custT="1"/>
      <dgm:spPr/>
      <dgm:t>
        <a:bodyPr/>
        <a:lstStyle/>
        <a:p>
          <a:pPr rtl="0"/>
          <a:r>
            <a:rPr lang="en-US" sz="2800" b="1" dirty="0" smtClean="0"/>
            <a:t>Open</a:t>
          </a:r>
          <a:endParaRPr lang="hu-HU" sz="2800" b="1" dirty="0"/>
        </a:p>
      </dgm:t>
    </dgm:pt>
    <dgm:pt modelId="{64149D4B-073E-4E09-84F2-315791D78A96}" type="parTrans" cxnId="{6DE66DDA-744E-4FD4-AC28-AF31E1BC6FAE}">
      <dgm:prSet/>
      <dgm:spPr/>
      <dgm:t>
        <a:bodyPr/>
        <a:lstStyle/>
        <a:p>
          <a:endParaRPr lang="hu-HU"/>
        </a:p>
      </dgm:t>
    </dgm:pt>
    <dgm:pt modelId="{23B878BF-4294-4C81-B5FB-D777EDC77654}" type="sibTrans" cxnId="{6DE66DDA-744E-4FD4-AC28-AF31E1BC6FAE}">
      <dgm:prSet/>
      <dgm:spPr/>
      <dgm:t>
        <a:bodyPr/>
        <a:lstStyle/>
        <a:p>
          <a:endParaRPr lang="hu-HU"/>
        </a:p>
      </dgm:t>
    </dgm:pt>
    <dgm:pt modelId="{61FDDA59-8498-4801-9341-1FF4755B9504}">
      <dgm:prSet custT="1"/>
      <dgm:spPr/>
      <dgm:t>
        <a:bodyPr/>
        <a:lstStyle/>
        <a:p>
          <a:pPr rtl="0"/>
          <a:r>
            <a:rPr lang="hu-HU" sz="2800" b="1" dirty="0" err="1" smtClean="0"/>
            <a:t>All</a:t>
          </a:r>
          <a:r>
            <a:rPr lang="hu-HU" sz="2800" b="1" dirty="0" smtClean="0"/>
            <a:t> </a:t>
          </a:r>
          <a:r>
            <a:rPr lang="hu-HU" sz="2800" b="1" dirty="0" err="1" smtClean="0"/>
            <a:t>educational</a:t>
          </a:r>
          <a:r>
            <a:rPr lang="hu-HU" sz="2800" b="1" dirty="0" smtClean="0"/>
            <a:t> </a:t>
          </a:r>
          <a:r>
            <a:rPr lang="hu-HU" sz="2800" b="1" dirty="0" err="1" smtClean="0"/>
            <a:t>materials</a:t>
          </a:r>
          <a:r>
            <a:rPr lang="hu-HU" sz="2800" b="1" dirty="0" smtClean="0"/>
            <a:t> </a:t>
          </a:r>
          <a:r>
            <a:rPr lang="hu-HU" sz="2800" b="1" dirty="0" err="1" smtClean="0"/>
            <a:t>are</a:t>
          </a:r>
          <a:r>
            <a:rPr lang="hu-HU" sz="2800" b="1" dirty="0" smtClean="0"/>
            <a:t> </a:t>
          </a:r>
          <a:r>
            <a:rPr lang="hu-HU" sz="2800" b="1" dirty="0" err="1" smtClean="0"/>
            <a:t>available</a:t>
          </a:r>
          <a:r>
            <a:rPr lang="hu-HU" sz="2800" b="1" dirty="0" smtClean="0"/>
            <a:t>, free and </a:t>
          </a:r>
          <a:r>
            <a:rPr lang="hu-HU" sz="2800" b="1" dirty="0" err="1" smtClean="0"/>
            <a:t>without</a:t>
          </a:r>
          <a:r>
            <a:rPr lang="hu-HU" sz="2800" b="1" dirty="0" smtClean="0"/>
            <a:t> </a:t>
          </a:r>
          <a:r>
            <a:rPr lang="hu-HU" sz="2800" b="1" dirty="0" err="1" smtClean="0"/>
            <a:t>entrance</a:t>
          </a:r>
          <a:r>
            <a:rPr lang="hu-HU" sz="2800" b="1" dirty="0" smtClean="0"/>
            <a:t> </a:t>
          </a:r>
          <a:r>
            <a:rPr lang="hu-HU" sz="2800" b="1" dirty="0" err="1" smtClean="0"/>
            <a:t>requirements</a:t>
          </a:r>
          <a:endParaRPr lang="hu-HU" sz="2800" b="1" dirty="0"/>
        </a:p>
      </dgm:t>
    </dgm:pt>
    <dgm:pt modelId="{DE02448A-2A45-4BDF-B2C5-E4D46FF305AF}" type="parTrans" cxnId="{DBBA8BC2-4481-44F2-B99A-A3164C6B57C4}">
      <dgm:prSet/>
      <dgm:spPr/>
      <dgm:t>
        <a:bodyPr/>
        <a:lstStyle/>
        <a:p>
          <a:endParaRPr lang="hu-HU"/>
        </a:p>
      </dgm:t>
    </dgm:pt>
    <dgm:pt modelId="{687397F7-1952-4046-8A23-CFBDE93AAE76}" type="sibTrans" cxnId="{DBBA8BC2-4481-44F2-B99A-A3164C6B57C4}">
      <dgm:prSet/>
      <dgm:spPr/>
      <dgm:t>
        <a:bodyPr/>
        <a:lstStyle/>
        <a:p>
          <a:endParaRPr lang="hu-HU"/>
        </a:p>
      </dgm:t>
    </dgm:pt>
    <dgm:pt modelId="{B05DDF57-645F-4803-8A37-4926D23272C4}">
      <dgm:prSet custT="1"/>
      <dgm:spPr/>
      <dgm:t>
        <a:bodyPr/>
        <a:lstStyle/>
        <a:p>
          <a:pPr rtl="0"/>
          <a:r>
            <a:rPr lang="en-US" sz="2800" b="1" dirty="0" smtClean="0"/>
            <a:t>Online</a:t>
          </a:r>
          <a:endParaRPr lang="hu-HU" sz="2800" b="1" dirty="0"/>
        </a:p>
      </dgm:t>
    </dgm:pt>
    <dgm:pt modelId="{23DCCE0A-EBB2-42A0-9918-31B51150CCF3}" type="parTrans" cxnId="{DF6DACC7-13B9-4933-8186-33459FEEA70B}">
      <dgm:prSet/>
      <dgm:spPr/>
      <dgm:t>
        <a:bodyPr/>
        <a:lstStyle/>
        <a:p>
          <a:endParaRPr lang="hu-HU"/>
        </a:p>
      </dgm:t>
    </dgm:pt>
    <dgm:pt modelId="{4778EA02-3C94-4015-A3ED-699C4930479F}" type="sibTrans" cxnId="{DF6DACC7-13B9-4933-8186-33459FEEA70B}">
      <dgm:prSet/>
      <dgm:spPr/>
      <dgm:t>
        <a:bodyPr/>
        <a:lstStyle/>
        <a:p>
          <a:endParaRPr lang="hu-HU"/>
        </a:p>
      </dgm:t>
    </dgm:pt>
    <dgm:pt modelId="{B0B87E88-FF1C-4546-BA41-9239FE87A1FA}">
      <dgm:prSet custT="1"/>
      <dgm:spPr/>
      <dgm:t>
        <a:bodyPr/>
        <a:lstStyle/>
        <a:p>
          <a:pPr rtl="0"/>
          <a:r>
            <a:rPr lang="hu-HU" sz="2800" b="1" dirty="0" smtClean="0"/>
            <a:t>Computer </a:t>
          </a:r>
          <a:r>
            <a:rPr lang="hu-HU" sz="2800" b="1" dirty="0" err="1" smtClean="0"/>
            <a:t>or</a:t>
          </a:r>
          <a:r>
            <a:rPr lang="hu-HU" sz="2800" b="1" dirty="0" smtClean="0"/>
            <a:t> mobile </a:t>
          </a:r>
          <a:r>
            <a:rPr lang="hu-HU" sz="2800" b="1" dirty="0" err="1" smtClean="0"/>
            <a:t>access</a:t>
          </a:r>
          <a:endParaRPr lang="hu-HU" sz="2800" b="1" dirty="0"/>
        </a:p>
      </dgm:t>
    </dgm:pt>
    <dgm:pt modelId="{A9CF002D-E481-46C3-93E3-E9B8C8F76297}" type="parTrans" cxnId="{3364A51A-6D86-488B-BF7E-3CA5E1736BDE}">
      <dgm:prSet/>
      <dgm:spPr/>
      <dgm:t>
        <a:bodyPr/>
        <a:lstStyle/>
        <a:p>
          <a:endParaRPr lang="hu-HU"/>
        </a:p>
      </dgm:t>
    </dgm:pt>
    <dgm:pt modelId="{83B96307-3817-4163-B435-E14FD2CF1211}" type="sibTrans" cxnId="{3364A51A-6D86-488B-BF7E-3CA5E1736BDE}">
      <dgm:prSet/>
      <dgm:spPr/>
      <dgm:t>
        <a:bodyPr/>
        <a:lstStyle/>
        <a:p>
          <a:endParaRPr lang="hu-HU"/>
        </a:p>
      </dgm:t>
    </dgm:pt>
    <dgm:pt modelId="{5F55CABD-BC0A-4D59-8FCE-887882EA76C2}">
      <dgm:prSet custT="1"/>
      <dgm:spPr/>
      <dgm:t>
        <a:bodyPr/>
        <a:lstStyle/>
        <a:p>
          <a:pPr rtl="0"/>
          <a:r>
            <a:rPr lang="hu-HU" sz="2800" b="1" dirty="0" err="1" smtClean="0"/>
            <a:t>Courses</a:t>
          </a:r>
          <a:endParaRPr lang="hu-HU" sz="2800" b="1" dirty="0"/>
        </a:p>
      </dgm:t>
    </dgm:pt>
    <dgm:pt modelId="{B6A04927-C1A7-44AE-823F-48FCDA9765C9}" type="parTrans" cxnId="{C7C52987-55AF-4D1B-B3F4-86198701DBC1}">
      <dgm:prSet/>
      <dgm:spPr/>
      <dgm:t>
        <a:bodyPr/>
        <a:lstStyle/>
        <a:p>
          <a:endParaRPr lang="hu-HU"/>
        </a:p>
      </dgm:t>
    </dgm:pt>
    <dgm:pt modelId="{B183FE5B-96F6-43C9-AABA-2C65AF0C0636}" type="sibTrans" cxnId="{C7C52987-55AF-4D1B-B3F4-86198701DBC1}">
      <dgm:prSet/>
      <dgm:spPr/>
      <dgm:t>
        <a:bodyPr/>
        <a:lstStyle/>
        <a:p>
          <a:endParaRPr lang="hu-HU"/>
        </a:p>
      </dgm:t>
    </dgm:pt>
    <dgm:pt modelId="{AE000A2D-344C-474F-9F43-70C4380FCE2A}">
      <dgm:prSet custT="1"/>
      <dgm:spPr/>
      <dgm:t>
        <a:bodyPr/>
        <a:lstStyle/>
        <a:p>
          <a:pPr rtl="0"/>
          <a:r>
            <a:rPr lang="hu-HU" sz="2800" b="1" dirty="0" err="1" smtClean="0"/>
            <a:t>Undergraduate</a:t>
          </a:r>
          <a:r>
            <a:rPr lang="hu-HU" sz="2800" b="1" dirty="0" smtClean="0"/>
            <a:t> and free </a:t>
          </a:r>
          <a:r>
            <a:rPr lang="hu-HU" sz="2800" b="1" dirty="0" err="1" smtClean="0"/>
            <a:t>courses</a:t>
          </a:r>
          <a:endParaRPr lang="hu-HU" sz="2800" b="1" dirty="0"/>
        </a:p>
      </dgm:t>
    </dgm:pt>
    <dgm:pt modelId="{1A9CD283-4C23-427B-95F0-0D66BC1023AE}" type="parTrans" cxnId="{254936C3-5A2C-440B-AD68-5116E15FFDDA}">
      <dgm:prSet/>
      <dgm:spPr/>
      <dgm:t>
        <a:bodyPr/>
        <a:lstStyle/>
        <a:p>
          <a:endParaRPr lang="hu-HU"/>
        </a:p>
      </dgm:t>
    </dgm:pt>
    <dgm:pt modelId="{21500442-FD61-4AE7-B0A2-617E69858589}" type="sibTrans" cxnId="{254936C3-5A2C-440B-AD68-5116E15FFDDA}">
      <dgm:prSet/>
      <dgm:spPr/>
      <dgm:t>
        <a:bodyPr/>
        <a:lstStyle/>
        <a:p>
          <a:endParaRPr lang="hu-HU"/>
        </a:p>
      </dgm:t>
    </dgm:pt>
    <dgm:pt modelId="{48C6DFF4-2F69-494D-A82A-92597C4E8AD6}" type="pres">
      <dgm:prSet presAssocID="{596177E4-EEE9-4A6C-8F2C-6684319E1997}" presName="Name0" presStyleCnt="0">
        <dgm:presLayoutVars>
          <dgm:chMax/>
          <dgm:chPref val="3"/>
          <dgm:dir/>
          <dgm:animOne val="branch"/>
          <dgm:animLvl val="lvl"/>
        </dgm:presLayoutVars>
      </dgm:prSet>
      <dgm:spPr/>
      <dgm:t>
        <a:bodyPr/>
        <a:lstStyle/>
        <a:p>
          <a:endParaRPr lang="hu-HU"/>
        </a:p>
      </dgm:t>
    </dgm:pt>
    <dgm:pt modelId="{703FB0F6-2B17-4B64-BFC2-9D78D0F7E007}" type="pres">
      <dgm:prSet presAssocID="{604A6119-6468-4789-B625-47A7B9DF9683}" presName="composite" presStyleCnt="0"/>
      <dgm:spPr/>
      <dgm:t>
        <a:bodyPr/>
        <a:lstStyle/>
        <a:p>
          <a:endParaRPr lang="hu-HU"/>
        </a:p>
      </dgm:t>
    </dgm:pt>
    <dgm:pt modelId="{0FBB1BAA-D2DA-4557-96C3-4BB014BD979D}" type="pres">
      <dgm:prSet presAssocID="{604A6119-6468-4789-B625-47A7B9DF9683}" presName="FirstChild" presStyleLbl="revTx" presStyleIdx="0" presStyleCnt="4">
        <dgm:presLayoutVars>
          <dgm:chMax val="0"/>
          <dgm:chPref val="0"/>
          <dgm:bulletEnabled val="1"/>
        </dgm:presLayoutVars>
      </dgm:prSet>
      <dgm:spPr/>
      <dgm:t>
        <a:bodyPr/>
        <a:lstStyle/>
        <a:p>
          <a:endParaRPr lang="hu-HU"/>
        </a:p>
      </dgm:t>
    </dgm:pt>
    <dgm:pt modelId="{43099771-5399-46B7-906C-4DFC958A50F8}" type="pres">
      <dgm:prSet presAssocID="{604A6119-6468-4789-B625-47A7B9DF9683}" presName="Parent" presStyleLbl="alignNode1" presStyleIdx="0" presStyleCnt="4">
        <dgm:presLayoutVars>
          <dgm:chMax val="3"/>
          <dgm:chPref val="3"/>
          <dgm:bulletEnabled val="1"/>
        </dgm:presLayoutVars>
      </dgm:prSet>
      <dgm:spPr/>
      <dgm:t>
        <a:bodyPr/>
        <a:lstStyle/>
        <a:p>
          <a:endParaRPr lang="hu-HU"/>
        </a:p>
      </dgm:t>
    </dgm:pt>
    <dgm:pt modelId="{14AB1B00-7FE9-49D3-92C8-DC23065AAAD1}" type="pres">
      <dgm:prSet presAssocID="{604A6119-6468-4789-B625-47A7B9DF9683}" presName="Accent" presStyleLbl="parChTrans1D1" presStyleIdx="0" presStyleCnt="4"/>
      <dgm:spPr/>
      <dgm:t>
        <a:bodyPr/>
        <a:lstStyle/>
        <a:p>
          <a:endParaRPr lang="hu-HU"/>
        </a:p>
      </dgm:t>
    </dgm:pt>
    <dgm:pt modelId="{FE353106-3B3C-4373-9940-E09F1828DCD7}" type="pres">
      <dgm:prSet presAssocID="{03C045DD-5323-4C40-9812-EA1B3BDAC411}" presName="sibTrans" presStyleCnt="0"/>
      <dgm:spPr/>
      <dgm:t>
        <a:bodyPr/>
        <a:lstStyle/>
        <a:p>
          <a:endParaRPr lang="hu-HU"/>
        </a:p>
      </dgm:t>
    </dgm:pt>
    <dgm:pt modelId="{CD692E66-26AC-4625-B41A-2812BF94F081}" type="pres">
      <dgm:prSet presAssocID="{F183C745-4B19-48E8-BFA0-0DA9D82758A6}" presName="composite" presStyleCnt="0"/>
      <dgm:spPr/>
      <dgm:t>
        <a:bodyPr/>
        <a:lstStyle/>
        <a:p>
          <a:endParaRPr lang="hu-HU"/>
        </a:p>
      </dgm:t>
    </dgm:pt>
    <dgm:pt modelId="{4F82BA69-A905-44E4-AB20-2CDF8F377FEB}" type="pres">
      <dgm:prSet presAssocID="{F183C745-4B19-48E8-BFA0-0DA9D82758A6}" presName="FirstChild" presStyleLbl="revTx" presStyleIdx="1" presStyleCnt="4" custLinFactNeighborX="-226" custLinFactNeighborY="7502">
        <dgm:presLayoutVars>
          <dgm:chMax val="0"/>
          <dgm:chPref val="0"/>
          <dgm:bulletEnabled val="1"/>
        </dgm:presLayoutVars>
      </dgm:prSet>
      <dgm:spPr/>
      <dgm:t>
        <a:bodyPr/>
        <a:lstStyle/>
        <a:p>
          <a:endParaRPr lang="hu-HU"/>
        </a:p>
      </dgm:t>
    </dgm:pt>
    <dgm:pt modelId="{21E24B2F-7FD4-4C43-9917-80F900362854}" type="pres">
      <dgm:prSet presAssocID="{F183C745-4B19-48E8-BFA0-0DA9D82758A6}" presName="Parent" presStyleLbl="alignNode1" presStyleIdx="1" presStyleCnt="4">
        <dgm:presLayoutVars>
          <dgm:chMax val="3"/>
          <dgm:chPref val="3"/>
          <dgm:bulletEnabled val="1"/>
        </dgm:presLayoutVars>
      </dgm:prSet>
      <dgm:spPr/>
      <dgm:t>
        <a:bodyPr/>
        <a:lstStyle/>
        <a:p>
          <a:endParaRPr lang="hu-HU"/>
        </a:p>
      </dgm:t>
    </dgm:pt>
    <dgm:pt modelId="{75509C43-0F57-4F4E-A616-5A218A5EB089}" type="pres">
      <dgm:prSet presAssocID="{F183C745-4B19-48E8-BFA0-0DA9D82758A6}" presName="Accent" presStyleLbl="parChTrans1D1" presStyleIdx="1" presStyleCnt="4"/>
      <dgm:spPr/>
      <dgm:t>
        <a:bodyPr/>
        <a:lstStyle/>
        <a:p>
          <a:endParaRPr lang="hu-HU"/>
        </a:p>
      </dgm:t>
    </dgm:pt>
    <dgm:pt modelId="{2EE822E2-2B2D-426A-B543-22FF5DD0C353}" type="pres">
      <dgm:prSet presAssocID="{23B878BF-4294-4C81-B5FB-D777EDC77654}" presName="sibTrans" presStyleCnt="0"/>
      <dgm:spPr/>
      <dgm:t>
        <a:bodyPr/>
        <a:lstStyle/>
        <a:p>
          <a:endParaRPr lang="hu-HU"/>
        </a:p>
      </dgm:t>
    </dgm:pt>
    <dgm:pt modelId="{B1D2B68E-D51D-4675-9DB9-EB8CF8C98E9B}" type="pres">
      <dgm:prSet presAssocID="{B05DDF57-645F-4803-8A37-4926D23272C4}" presName="composite" presStyleCnt="0"/>
      <dgm:spPr/>
      <dgm:t>
        <a:bodyPr/>
        <a:lstStyle/>
        <a:p>
          <a:endParaRPr lang="hu-HU"/>
        </a:p>
      </dgm:t>
    </dgm:pt>
    <dgm:pt modelId="{15973B4B-4389-45BB-B69B-D7DB9BC51DAF}" type="pres">
      <dgm:prSet presAssocID="{B05DDF57-645F-4803-8A37-4926D23272C4}" presName="FirstChild" presStyleLbl="revTx" presStyleIdx="2" presStyleCnt="4">
        <dgm:presLayoutVars>
          <dgm:chMax val="0"/>
          <dgm:chPref val="0"/>
          <dgm:bulletEnabled val="1"/>
        </dgm:presLayoutVars>
      </dgm:prSet>
      <dgm:spPr/>
      <dgm:t>
        <a:bodyPr/>
        <a:lstStyle/>
        <a:p>
          <a:endParaRPr lang="hu-HU"/>
        </a:p>
      </dgm:t>
    </dgm:pt>
    <dgm:pt modelId="{225A6C12-5D7A-49B5-B579-100157BA4769}" type="pres">
      <dgm:prSet presAssocID="{B05DDF57-645F-4803-8A37-4926D23272C4}" presName="Parent" presStyleLbl="alignNode1" presStyleIdx="2" presStyleCnt="4">
        <dgm:presLayoutVars>
          <dgm:chMax val="3"/>
          <dgm:chPref val="3"/>
          <dgm:bulletEnabled val="1"/>
        </dgm:presLayoutVars>
      </dgm:prSet>
      <dgm:spPr/>
      <dgm:t>
        <a:bodyPr/>
        <a:lstStyle/>
        <a:p>
          <a:endParaRPr lang="hu-HU"/>
        </a:p>
      </dgm:t>
    </dgm:pt>
    <dgm:pt modelId="{44278B5A-2C5D-4207-A630-EFB8CAA20755}" type="pres">
      <dgm:prSet presAssocID="{B05DDF57-645F-4803-8A37-4926D23272C4}" presName="Accent" presStyleLbl="parChTrans1D1" presStyleIdx="2" presStyleCnt="4"/>
      <dgm:spPr/>
      <dgm:t>
        <a:bodyPr/>
        <a:lstStyle/>
        <a:p>
          <a:endParaRPr lang="hu-HU"/>
        </a:p>
      </dgm:t>
    </dgm:pt>
    <dgm:pt modelId="{ED1C942F-C3C4-4168-A1AF-F5306EFB20A4}" type="pres">
      <dgm:prSet presAssocID="{4778EA02-3C94-4015-A3ED-699C4930479F}" presName="sibTrans" presStyleCnt="0"/>
      <dgm:spPr/>
    </dgm:pt>
    <dgm:pt modelId="{346F23F3-CBA0-40CE-A49E-74C5557F5AA0}" type="pres">
      <dgm:prSet presAssocID="{5F55CABD-BC0A-4D59-8FCE-887882EA76C2}" presName="composite" presStyleCnt="0"/>
      <dgm:spPr/>
    </dgm:pt>
    <dgm:pt modelId="{535872B4-8D79-41D2-BFFE-EC98B7774695}" type="pres">
      <dgm:prSet presAssocID="{5F55CABD-BC0A-4D59-8FCE-887882EA76C2}" presName="FirstChild" presStyleLbl="revTx" presStyleIdx="3" presStyleCnt="4">
        <dgm:presLayoutVars>
          <dgm:chMax val="0"/>
          <dgm:chPref val="0"/>
          <dgm:bulletEnabled val="1"/>
        </dgm:presLayoutVars>
      </dgm:prSet>
      <dgm:spPr/>
      <dgm:t>
        <a:bodyPr/>
        <a:lstStyle/>
        <a:p>
          <a:endParaRPr lang="hu-HU"/>
        </a:p>
      </dgm:t>
    </dgm:pt>
    <dgm:pt modelId="{69728C43-9240-4873-A89B-0688E4EA1C71}" type="pres">
      <dgm:prSet presAssocID="{5F55CABD-BC0A-4D59-8FCE-887882EA76C2}" presName="Parent" presStyleLbl="alignNode1" presStyleIdx="3" presStyleCnt="4">
        <dgm:presLayoutVars>
          <dgm:chMax val="3"/>
          <dgm:chPref val="3"/>
          <dgm:bulletEnabled val="1"/>
        </dgm:presLayoutVars>
      </dgm:prSet>
      <dgm:spPr/>
      <dgm:t>
        <a:bodyPr/>
        <a:lstStyle/>
        <a:p>
          <a:endParaRPr lang="hu-HU"/>
        </a:p>
      </dgm:t>
    </dgm:pt>
    <dgm:pt modelId="{B900D58D-90E7-4120-9368-A6E8CDBDD5D3}" type="pres">
      <dgm:prSet presAssocID="{5F55CABD-BC0A-4D59-8FCE-887882EA76C2}" presName="Accent" presStyleLbl="parChTrans1D1" presStyleIdx="3" presStyleCnt="4"/>
      <dgm:spPr/>
    </dgm:pt>
  </dgm:ptLst>
  <dgm:cxnLst>
    <dgm:cxn modelId="{48B6FD63-DCF6-464F-A90E-1999B1BA9B96}" srcId="{604A6119-6468-4789-B625-47A7B9DF9683}" destId="{F03947C2-046E-42FD-BCAD-C116BA16A1D5}" srcOrd="0" destOrd="0" parTransId="{032B476C-DAC3-4F69-BB02-05256675EA87}" sibTransId="{F129ADBD-7DAA-47FA-AE93-2B4F578866A0}"/>
    <dgm:cxn modelId="{6DE66DDA-744E-4FD4-AC28-AF31E1BC6FAE}" srcId="{596177E4-EEE9-4A6C-8F2C-6684319E1997}" destId="{F183C745-4B19-48E8-BFA0-0DA9D82758A6}" srcOrd="1" destOrd="0" parTransId="{64149D4B-073E-4E09-84F2-315791D78A96}" sibTransId="{23B878BF-4294-4C81-B5FB-D777EDC77654}"/>
    <dgm:cxn modelId="{B3A0F7D9-385B-47B1-B695-3E41C938EABE}" type="presOf" srcId="{F03947C2-046E-42FD-BCAD-C116BA16A1D5}" destId="{0FBB1BAA-D2DA-4557-96C3-4BB014BD979D}" srcOrd="0" destOrd="0" presId="urn:microsoft.com/office/officeart/2011/layout/TabList"/>
    <dgm:cxn modelId="{837CEEB0-D0B9-4F64-8FDF-43E4C364A03E}" type="presOf" srcId="{5F55CABD-BC0A-4D59-8FCE-887882EA76C2}" destId="{69728C43-9240-4873-A89B-0688E4EA1C71}" srcOrd="0" destOrd="0" presId="urn:microsoft.com/office/officeart/2011/layout/TabList"/>
    <dgm:cxn modelId="{5C9A0E1B-91F2-42C5-8CA4-153FB70EF561}" type="presOf" srcId="{61FDDA59-8498-4801-9341-1FF4755B9504}" destId="{4F82BA69-A905-44E4-AB20-2CDF8F377FEB}" srcOrd="0" destOrd="0" presId="urn:microsoft.com/office/officeart/2011/layout/TabList"/>
    <dgm:cxn modelId="{EF2F26AF-55E5-4E45-A15D-E28285F19C1E}" type="presOf" srcId="{604A6119-6468-4789-B625-47A7B9DF9683}" destId="{43099771-5399-46B7-906C-4DFC958A50F8}" srcOrd="0" destOrd="0" presId="urn:microsoft.com/office/officeart/2011/layout/TabList"/>
    <dgm:cxn modelId="{DF6DACC7-13B9-4933-8186-33459FEEA70B}" srcId="{596177E4-EEE9-4A6C-8F2C-6684319E1997}" destId="{B05DDF57-645F-4803-8A37-4926D23272C4}" srcOrd="2" destOrd="0" parTransId="{23DCCE0A-EBB2-42A0-9918-31B51150CCF3}" sibTransId="{4778EA02-3C94-4015-A3ED-699C4930479F}"/>
    <dgm:cxn modelId="{1110CE72-4282-459C-9D55-CECE55FB70C9}" srcId="{596177E4-EEE9-4A6C-8F2C-6684319E1997}" destId="{604A6119-6468-4789-B625-47A7B9DF9683}" srcOrd="0" destOrd="0" parTransId="{759DF062-6DF0-45EA-B05E-F039470E74C9}" sibTransId="{03C045DD-5323-4C40-9812-EA1B3BDAC411}"/>
    <dgm:cxn modelId="{C7C52987-55AF-4D1B-B3F4-86198701DBC1}" srcId="{596177E4-EEE9-4A6C-8F2C-6684319E1997}" destId="{5F55CABD-BC0A-4D59-8FCE-887882EA76C2}" srcOrd="3" destOrd="0" parTransId="{B6A04927-C1A7-44AE-823F-48FCDA9765C9}" sibTransId="{B183FE5B-96F6-43C9-AABA-2C65AF0C0636}"/>
    <dgm:cxn modelId="{DBBA8BC2-4481-44F2-B99A-A3164C6B57C4}" srcId="{F183C745-4B19-48E8-BFA0-0DA9D82758A6}" destId="{61FDDA59-8498-4801-9341-1FF4755B9504}" srcOrd="0" destOrd="0" parTransId="{DE02448A-2A45-4BDF-B2C5-E4D46FF305AF}" sibTransId="{687397F7-1952-4046-8A23-CFBDE93AAE76}"/>
    <dgm:cxn modelId="{B74254C0-D04E-4D32-83DA-A6BB7D88ED20}" type="presOf" srcId="{AE000A2D-344C-474F-9F43-70C4380FCE2A}" destId="{535872B4-8D79-41D2-BFFE-EC98B7774695}" srcOrd="0" destOrd="0" presId="urn:microsoft.com/office/officeart/2011/layout/TabList"/>
    <dgm:cxn modelId="{BDE69C9F-3095-4A4A-93F5-C4B7CC291FBF}" type="presOf" srcId="{B05DDF57-645F-4803-8A37-4926D23272C4}" destId="{225A6C12-5D7A-49B5-B579-100157BA4769}" srcOrd="0" destOrd="0" presId="urn:microsoft.com/office/officeart/2011/layout/TabList"/>
    <dgm:cxn modelId="{42335ABE-7B0C-4974-9C76-6560D8B2FCC0}" type="presOf" srcId="{B0B87E88-FF1C-4546-BA41-9239FE87A1FA}" destId="{15973B4B-4389-45BB-B69B-D7DB9BC51DAF}" srcOrd="0" destOrd="0" presId="urn:microsoft.com/office/officeart/2011/layout/TabList"/>
    <dgm:cxn modelId="{8E75E4D0-9BCC-4008-B445-ED480B9180DF}" type="presOf" srcId="{F183C745-4B19-48E8-BFA0-0DA9D82758A6}" destId="{21E24B2F-7FD4-4C43-9917-80F900362854}" srcOrd="0" destOrd="0" presId="urn:microsoft.com/office/officeart/2011/layout/TabList"/>
    <dgm:cxn modelId="{3364A51A-6D86-488B-BF7E-3CA5E1736BDE}" srcId="{B05DDF57-645F-4803-8A37-4926D23272C4}" destId="{B0B87E88-FF1C-4546-BA41-9239FE87A1FA}" srcOrd="0" destOrd="0" parTransId="{A9CF002D-E481-46C3-93E3-E9B8C8F76297}" sibTransId="{83B96307-3817-4163-B435-E14FD2CF1211}"/>
    <dgm:cxn modelId="{F182A085-81F3-4BC7-8CB9-F84943E31B59}" type="presOf" srcId="{596177E4-EEE9-4A6C-8F2C-6684319E1997}" destId="{48C6DFF4-2F69-494D-A82A-92597C4E8AD6}" srcOrd="0" destOrd="0" presId="urn:microsoft.com/office/officeart/2011/layout/TabList"/>
    <dgm:cxn modelId="{254936C3-5A2C-440B-AD68-5116E15FFDDA}" srcId="{5F55CABD-BC0A-4D59-8FCE-887882EA76C2}" destId="{AE000A2D-344C-474F-9F43-70C4380FCE2A}" srcOrd="0" destOrd="0" parTransId="{1A9CD283-4C23-427B-95F0-0D66BC1023AE}" sibTransId="{21500442-FD61-4AE7-B0A2-617E69858589}"/>
    <dgm:cxn modelId="{7DBC10AE-A443-4BC7-93F6-2F3EE3B787A7}" type="presParOf" srcId="{48C6DFF4-2F69-494D-A82A-92597C4E8AD6}" destId="{703FB0F6-2B17-4B64-BFC2-9D78D0F7E007}" srcOrd="0" destOrd="0" presId="urn:microsoft.com/office/officeart/2011/layout/TabList"/>
    <dgm:cxn modelId="{63D67382-723D-4020-9CB0-820DE72FB5D8}" type="presParOf" srcId="{703FB0F6-2B17-4B64-BFC2-9D78D0F7E007}" destId="{0FBB1BAA-D2DA-4557-96C3-4BB014BD979D}" srcOrd="0" destOrd="0" presId="urn:microsoft.com/office/officeart/2011/layout/TabList"/>
    <dgm:cxn modelId="{B37B7F68-9C0C-4FCF-8AAD-9DBE092936FD}" type="presParOf" srcId="{703FB0F6-2B17-4B64-BFC2-9D78D0F7E007}" destId="{43099771-5399-46B7-906C-4DFC958A50F8}" srcOrd="1" destOrd="0" presId="urn:microsoft.com/office/officeart/2011/layout/TabList"/>
    <dgm:cxn modelId="{FDAB19FC-5B4E-45A7-B7C2-32F442A277D2}" type="presParOf" srcId="{703FB0F6-2B17-4B64-BFC2-9D78D0F7E007}" destId="{14AB1B00-7FE9-49D3-92C8-DC23065AAAD1}" srcOrd="2" destOrd="0" presId="urn:microsoft.com/office/officeart/2011/layout/TabList"/>
    <dgm:cxn modelId="{0DBE4AED-2DC5-41F4-B36D-C41D83B94DE1}" type="presParOf" srcId="{48C6DFF4-2F69-494D-A82A-92597C4E8AD6}" destId="{FE353106-3B3C-4373-9940-E09F1828DCD7}" srcOrd="1" destOrd="0" presId="urn:microsoft.com/office/officeart/2011/layout/TabList"/>
    <dgm:cxn modelId="{EC3DB635-1100-479D-A0C4-3E31A97D89B2}" type="presParOf" srcId="{48C6DFF4-2F69-494D-A82A-92597C4E8AD6}" destId="{CD692E66-26AC-4625-B41A-2812BF94F081}" srcOrd="2" destOrd="0" presId="urn:microsoft.com/office/officeart/2011/layout/TabList"/>
    <dgm:cxn modelId="{26884122-6C9A-49D5-9097-3E27B98FD821}" type="presParOf" srcId="{CD692E66-26AC-4625-B41A-2812BF94F081}" destId="{4F82BA69-A905-44E4-AB20-2CDF8F377FEB}" srcOrd="0" destOrd="0" presId="urn:microsoft.com/office/officeart/2011/layout/TabList"/>
    <dgm:cxn modelId="{C2ED34A6-3C05-4E8D-8BF2-6092A1ECC41C}" type="presParOf" srcId="{CD692E66-26AC-4625-B41A-2812BF94F081}" destId="{21E24B2F-7FD4-4C43-9917-80F900362854}" srcOrd="1" destOrd="0" presId="urn:microsoft.com/office/officeart/2011/layout/TabList"/>
    <dgm:cxn modelId="{F5FA9B69-834B-444E-90E5-D885B3B59C63}" type="presParOf" srcId="{CD692E66-26AC-4625-B41A-2812BF94F081}" destId="{75509C43-0F57-4F4E-A616-5A218A5EB089}" srcOrd="2" destOrd="0" presId="urn:microsoft.com/office/officeart/2011/layout/TabList"/>
    <dgm:cxn modelId="{4AA1D67C-8C7C-4792-B81F-134D980F68C3}" type="presParOf" srcId="{48C6DFF4-2F69-494D-A82A-92597C4E8AD6}" destId="{2EE822E2-2B2D-426A-B543-22FF5DD0C353}" srcOrd="3" destOrd="0" presId="urn:microsoft.com/office/officeart/2011/layout/TabList"/>
    <dgm:cxn modelId="{F3C7D6EA-4FAD-4D94-8618-86BE061525E5}" type="presParOf" srcId="{48C6DFF4-2F69-494D-A82A-92597C4E8AD6}" destId="{B1D2B68E-D51D-4675-9DB9-EB8CF8C98E9B}" srcOrd="4" destOrd="0" presId="urn:microsoft.com/office/officeart/2011/layout/TabList"/>
    <dgm:cxn modelId="{FB0BF8AF-03DE-4C5B-B839-03CC6378511D}" type="presParOf" srcId="{B1D2B68E-D51D-4675-9DB9-EB8CF8C98E9B}" destId="{15973B4B-4389-45BB-B69B-D7DB9BC51DAF}" srcOrd="0" destOrd="0" presId="urn:microsoft.com/office/officeart/2011/layout/TabList"/>
    <dgm:cxn modelId="{9FE303D3-F856-403A-9212-0BD00D35BE5F}" type="presParOf" srcId="{B1D2B68E-D51D-4675-9DB9-EB8CF8C98E9B}" destId="{225A6C12-5D7A-49B5-B579-100157BA4769}" srcOrd="1" destOrd="0" presId="urn:microsoft.com/office/officeart/2011/layout/TabList"/>
    <dgm:cxn modelId="{00715FF9-A65C-42CA-B0AB-3831CF5A9C19}" type="presParOf" srcId="{B1D2B68E-D51D-4675-9DB9-EB8CF8C98E9B}" destId="{44278B5A-2C5D-4207-A630-EFB8CAA20755}" srcOrd="2" destOrd="0" presId="urn:microsoft.com/office/officeart/2011/layout/TabList"/>
    <dgm:cxn modelId="{35CED550-8A88-4BCF-B038-8AE009FD4159}" type="presParOf" srcId="{48C6DFF4-2F69-494D-A82A-92597C4E8AD6}" destId="{ED1C942F-C3C4-4168-A1AF-F5306EFB20A4}" srcOrd="5" destOrd="0" presId="urn:microsoft.com/office/officeart/2011/layout/TabList"/>
    <dgm:cxn modelId="{27810BB9-0754-446B-A167-75A65EB8DB3B}" type="presParOf" srcId="{48C6DFF4-2F69-494D-A82A-92597C4E8AD6}" destId="{346F23F3-CBA0-40CE-A49E-74C5557F5AA0}" srcOrd="6" destOrd="0" presId="urn:microsoft.com/office/officeart/2011/layout/TabList"/>
    <dgm:cxn modelId="{9A34EA2F-1013-4341-8445-ED11210276E5}" type="presParOf" srcId="{346F23F3-CBA0-40CE-A49E-74C5557F5AA0}" destId="{535872B4-8D79-41D2-BFFE-EC98B7774695}" srcOrd="0" destOrd="0" presId="urn:microsoft.com/office/officeart/2011/layout/TabList"/>
    <dgm:cxn modelId="{C7F8648B-7A66-48D3-A36D-7160E26B227B}" type="presParOf" srcId="{346F23F3-CBA0-40CE-A49E-74C5557F5AA0}" destId="{69728C43-9240-4873-A89B-0688E4EA1C71}" srcOrd="1" destOrd="0" presId="urn:microsoft.com/office/officeart/2011/layout/TabList"/>
    <dgm:cxn modelId="{631B1C4C-2BAA-496E-BD86-510E9AF6F75D}" type="presParOf" srcId="{346F23F3-CBA0-40CE-A49E-74C5557F5AA0}" destId="{B900D58D-90E7-4120-9368-A6E8CDBDD5D3}" srcOrd="2" destOrd="0" presId="urn:microsoft.com/office/officeart/2011/layout/TabList"/>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A34E07-5305-4CB7-8CB2-5E26C2F6EF1D}"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hu-HU"/>
        </a:p>
      </dgm:t>
    </dgm:pt>
    <dgm:pt modelId="{075FA7DC-4C2A-48ED-8849-374136ADABAB}">
      <dgm:prSet custT="1"/>
      <dgm:spPr/>
      <dgm:t>
        <a:bodyPr/>
        <a:lstStyle/>
        <a:p>
          <a:pPr algn="l" rtl="0"/>
          <a:r>
            <a:rPr lang="hu-HU" sz="2400" dirty="0" err="1" smtClean="0"/>
            <a:t>Make</a:t>
          </a:r>
          <a:r>
            <a:rPr lang="hu-HU" sz="2400" dirty="0" smtClean="0"/>
            <a:t> a  </a:t>
          </a:r>
          <a:r>
            <a:rPr lang="hu-HU" sz="2400" dirty="0" err="1" smtClean="0"/>
            <a:t>carreer</a:t>
          </a:r>
          <a:r>
            <a:rPr lang="hu-HU" sz="2400" dirty="0" smtClean="0"/>
            <a:t> </a:t>
          </a:r>
          <a:r>
            <a:rPr lang="hu-HU" sz="2400" dirty="0" err="1" smtClean="0"/>
            <a:t>in</a:t>
          </a:r>
          <a:r>
            <a:rPr lang="hu-HU" sz="2400" dirty="0" smtClean="0"/>
            <a:t> </a:t>
          </a:r>
          <a:r>
            <a:rPr lang="hu-HU" sz="2400" dirty="0" err="1" smtClean="0"/>
            <a:t>homeland</a:t>
          </a:r>
          <a:r>
            <a:rPr lang="hu-HU" sz="2400" dirty="0" smtClean="0"/>
            <a:t> = EDUCATION  </a:t>
          </a:r>
          <a:endParaRPr lang="hu-HU" sz="2400" dirty="0"/>
        </a:p>
      </dgm:t>
    </dgm:pt>
    <dgm:pt modelId="{4EC77A75-58CB-4580-99E6-1E9813FD0538}" type="parTrans" cxnId="{F63A7DA2-D99B-4677-A4EB-16A4313C9A61}">
      <dgm:prSet/>
      <dgm:spPr/>
      <dgm:t>
        <a:bodyPr/>
        <a:lstStyle/>
        <a:p>
          <a:endParaRPr lang="hu-HU"/>
        </a:p>
      </dgm:t>
    </dgm:pt>
    <dgm:pt modelId="{CBD5A097-15FF-4CAC-AC2D-509AF302977D}" type="sibTrans" cxnId="{F63A7DA2-D99B-4677-A4EB-16A4313C9A61}">
      <dgm:prSet/>
      <dgm:spPr/>
      <dgm:t>
        <a:bodyPr/>
        <a:lstStyle/>
        <a:p>
          <a:endParaRPr lang="hu-HU"/>
        </a:p>
      </dgm:t>
    </dgm:pt>
    <dgm:pt modelId="{04F30DD5-60E6-47F5-9E17-CD3A3F6F9C5F}">
      <dgm:prSet custT="1"/>
      <dgm:spPr/>
      <dgm:t>
        <a:bodyPr/>
        <a:lstStyle/>
        <a:p>
          <a:pPr algn="l" rtl="0"/>
          <a:r>
            <a:rPr lang="hu-HU" sz="2400" dirty="0" err="1" smtClean="0"/>
            <a:t>Help</a:t>
          </a:r>
          <a:r>
            <a:rPr lang="hu-HU" sz="2400" dirty="0" smtClean="0"/>
            <a:t> </a:t>
          </a:r>
          <a:r>
            <a:rPr lang="hu-HU" sz="2400" dirty="0" err="1" smtClean="0"/>
            <a:t>scientific</a:t>
          </a:r>
          <a:r>
            <a:rPr lang="hu-HU" sz="2400" dirty="0" smtClean="0"/>
            <a:t> </a:t>
          </a:r>
          <a:r>
            <a:rPr lang="hu-HU" sz="2400" dirty="0" err="1" smtClean="0"/>
            <a:t>carreer</a:t>
          </a:r>
          <a:r>
            <a:rPr lang="hu-HU" sz="2400" dirty="0" smtClean="0"/>
            <a:t> = CONFERENCIES, PUBLICATIONS</a:t>
          </a:r>
          <a:endParaRPr lang="hu-HU" sz="2400" dirty="0"/>
        </a:p>
      </dgm:t>
    </dgm:pt>
    <dgm:pt modelId="{F4462359-77E2-415A-B834-5BCC428B91FB}" type="parTrans" cxnId="{8A371504-62F4-4729-83B9-BC84E17603DA}">
      <dgm:prSet/>
      <dgm:spPr/>
      <dgm:t>
        <a:bodyPr/>
        <a:lstStyle/>
        <a:p>
          <a:endParaRPr lang="hu-HU"/>
        </a:p>
      </dgm:t>
    </dgm:pt>
    <dgm:pt modelId="{6B5F6DEA-9CFC-4880-9CA1-06EE55AC9933}" type="sibTrans" cxnId="{8A371504-62F4-4729-83B9-BC84E17603DA}">
      <dgm:prSet/>
      <dgm:spPr/>
      <dgm:t>
        <a:bodyPr/>
        <a:lstStyle/>
        <a:p>
          <a:endParaRPr lang="hu-HU"/>
        </a:p>
      </dgm:t>
    </dgm:pt>
    <dgm:pt modelId="{DB0C0EB5-8A52-4F59-8AB5-9D3578DFF916}">
      <dgm:prSet custT="1"/>
      <dgm:spPr/>
      <dgm:t>
        <a:bodyPr/>
        <a:lstStyle/>
        <a:p>
          <a:pPr algn="l" rtl="0"/>
          <a:r>
            <a:rPr lang="hu-HU" sz="2400" dirty="0" err="1" smtClean="0"/>
            <a:t>Connection</a:t>
          </a:r>
          <a:r>
            <a:rPr lang="hu-HU" sz="2400" dirty="0" smtClean="0"/>
            <a:t> </a:t>
          </a:r>
          <a:r>
            <a:rPr lang="hu-HU" sz="2400" dirty="0" err="1" smtClean="0"/>
            <a:t>to</a:t>
          </a:r>
          <a:r>
            <a:rPr lang="hu-HU" sz="2400" dirty="0" smtClean="0"/>
            <a:t> </a:t>
          </a:r>
          <a:r>
            <a:rPr lang="hu-HU" sz="2400" dirty="0" err="1" smtClean="0"/>
            <a:t>the</a:t>
          </a:r>
          <a:r>
            <a:rPr lang="hu-HU" sz="2400" dirty="0" smtClean="0"/>
            <a:t> </a:t>
          </a:r>
          <a:r>
            <a:rPr lang="hu-HU" sz="2400" dirty="0" err="1" smtClean="0"/>
            <a:t>motherland</a:t>
          </a:r>
          <a:r>
            <a:rPr lang="hu-HU" sz="2400" dirty="0" smtClean="0"/>
            <a:t> = JOINT EVENTS</a:t>
          </a:r>
          <a:endParaRPr lang="hu-HU" sz="2400" dirty="0"/>
        </a:p>
      </dgm:t>
    </dgm:pt>
    <dgm:pt modelId="{3D8C8C5A-5239-4E62-9022-AC0003D5917A}" type="parTrans" cxnId="{D0AB8830-5CAA-415D-9181-6FBB779D15A1}">
      <dgm:prSet/>
      <dgm:spPr/>
      <dgm:t>
        <a:bodyPr/>
        <a:lstStyle/>
        <a:p>
          <a:endParaRPr lang="hu-HU"/>
        </a:p>
      </dgm:t>
    </dgm:pt>
    <dgm:pt modelId="{CD50CE45-EFEC-43E3-A54E-3999D04E65C0}" type="sibTrans" cxnId="{D0AB8830-5CAA-415D-9181-6FBB779D15A1}">
      <dgm:prSet/>
      <dgm:spPr/>
      <dgm:t>
        <a:bodyPr/>
        <a:lstStyle/>
        <a:p>
          <a:endParaRPr lang="hu-HU"/>
        </a:p>
      </dgm:t>
    </dgm:pt>
    <dgm:pt modelId="{4ECC5A27-4AD0-4BE5-A275-99B6914CD311}">
      <dgm:prSet custT="1"/>
      <dgm:spPr/>
      <dgm:t>
        <a:bodyPr/>
        <a:lstStyle/>
        <a:p>
          <a:pPr algn="l" rtl="0"/>
          <a:r>
            <a:rPr lang="hu-HU" sz="2400" dirty="0" err="1" smtClean="0"/>
            <a:t>Community</a:t>
          </a:r>
          <a:r>
            <a:rPr lang="hu-HU" sz="2400" dirty="0" smtClean="0"/>
            <a:t> and </a:t>
          </a:r>
          <a:r>
            <a:rPr lang="hu-HU" sz="2400" dirty="0" err="1" smtClean="0"/>
            <a:t>study</a:t>
          </a:r>
          <a:r>
            <a:rPr lang="hu-HU" sz="2400" dirty="0" smtClean="0"/>
            <a:t> </a:t>
          </a:r>
          <a:r>
            <a:rPr lang="hu-HU" sz="2400" dirty="0" err="1" smtClean="0"/>
            <a:t>possibillities</a:t>
          </a:r>
          <a:r>
            <a:rPr lang="hu-HU" sz="2400" dirty="0" smtClean="0"/>
            <a:t> </a:t>
          </a:r>
          <a:r>
            <a:rPr lang="hu-HU" sz="2400" dirty="0" err="1" smtClean="0"/>
            <a:t>for</a:t>
          </a:r>
          <a:r>
            <a:rPr lang="hu-HU" sz="2400" dirty="0" smtClean="0"/>
            <a:t> </a:t>
          </a:r>
          <a:r>
            <a:rPr lang="hu-HU" sz="2400" dirty="0" err="1" smtClean="0"/>
            <a:t>digital</a:t>
          </a:r>
          <a:r>
            <a:rPr lang="hu-HU" sz="2400" dirty="0" smtClean="0"/>
            <a:t> </a:t>
          </a:r>
          <a:r>
            <a:rPr lang="hu-HU" sz="2400" dirty="0" err="1" smtClean="0"/>
            <a:t>generation</a:t>
          </a:r>
          <a:r>
            <a:rPr lang="hu-HU" sz="2400" dirty="0" smtClean="0"/>
            <a:t> = K-MOOC </a:t>
          </a:r>
          <a:endParaRPr lang="hu-HU" sz="2400" dirty="0"/>
        </a:p>
      </dgm:t>
    </dgm:pt>
    <dgm:pt modelId="{8AC46E22-6B49-4682-9D84-CAE0FD46166B}" type="parTrans" cxnId="{4AC5D5B5-EC19-4085-A4D5-EF591D9851A4}">
      <dgm:prSet/>
      <dgm:spPr/>
      <dgm:t>
        <a:bodyPr/>
        <a:lstStyle/>
        <a:p>
          <a:endParaRPr lang="hu-HU"/>
        </a:p>
      </dgm:t>
    </dgm:pt>
    <dgm:pt modelId="{6801D9EB-EB6F-47BA-9C1D-7721C94AB9CF}" type="sibTrans" cxnId="{4AC5D5B5-EC19-4085-A4D5-EF591D9851A4}">
      <dgm:prSet/>
      <dgm:spPr/>
      <dgm:t>
        <a:bodyPr/>
        <a:lstStyle/>
        <a:p>
          <a:endParaRPr lang="hu-HU"/>
        </a:p>
      </dgm:t>
    </dgm:pt>
    <dgm:pt modelId="{F5111AD8-5E36-44A0-B370-FBEC244BFC41}" type="pres">
      <dgm:prSet presAssocID="{97A34E07-5305-4CB7-8CB2-5E26C2F6EF1D}" presName="linear" presStyleCnt="0">
        <dgm:presLayoutVars>
          <dgm:dir/>
          <dgm:animLvl val="lvl"/>
          <dgm:resizeHandles val="exact"/>
        </dgm:presLayoutVars>
      </dgm:prSet>
      <dgm:spPr/>
      <dgm:t>
        <a:bodyPr/>
        <a:lstStyle/>
        <a:p>
          <a:endParaRPr lang="hu-HU"/>
        </a:p>
      </dgm:t>
    </dgm:pt>
    <dgm:pt modelId="{BDF36DA5-3F02-4C28-B41F-933AD33FA5AE}" type="pres">
      <dgm:prSet presAssocID="{075FA7DC-4C2A-48ED-8849-374136ADABAB}" presName="parentLin" presStyleCnt="0"/>
      <dgm:spPr/>
    </dgm:pt>
    <dgm:pt modelId="{D3856E16-EDE0-44B2-A0E4-984CD3CB7AA8}" type="pres">
      <dgm:prSet presAssocID="{075FA7DC-4C2A-48ED-8849-374136ADABAB}" presName="parentLeftMargin" presStyleLbl="node1" presStyleIdx="0" presStyleCnt="4"/>
      <dgm:spPr/>
      <dgm:t>
        <a:bodyPr/>
        <a:lstStyle/>
        <a:p>
          <a:endParaRPr lang="hu-HU"/>
        </a:p>
      </dgm:t>
    </dgm:pt>
    <dgm:pt modelId="{968045C0-3A04-4FA4-A8DE-6343EEFA8539}" type="pres">
      <dgm:prSet presAssocID="{075FA7DC-4C2A-48ED-8849-374136ADABAB}" presName="parentText" presStyleLbl="node1" presStyleIdx="0" presStyleCnt="4" custScaleX="142857">
        <dgm:presLayoutVars>
          <dgm:chMax val="0"/>
          <dgm:bulletEnabled val="1"/>
        </dgm:presLayoutVars>
      </dgm:prSet>
      <dgm:spPr/>
      <dgm:t>
        <a:bodyPr/>
        <a:lstStyle/>
        <a:p>
          <a:endParaRPr lang="hu-HU"/>
        </a:p>
      </dgm:t>
    </dgm:pt>
    <dgm:pt modelId="{1D079D42-9A42-4321-B342-1A02749AB9BF}" type="pres">
      <dgm:prSet presAssocID="{075FA7DC-4C2A-48ED-8849-374136ADABAB}" presName="negativeSpace" presStyleCnt="0"/>
      <dgm:spPr/>
    </dgm:pt>
    <dgm:pt modelId="{08049EC3-B219-4CA7-83D0-CAF73821999A}" type="pres">
      <dgm:prSet presAssocID="{075FA7DC-4C2A-48ED-8849-374136ADABAB}" presName="childText" presStyleLbl="conFgAcc1" presStyleIdx="0" presStyleCnt="4">
        <dgm:presLayoutVars>
          <dgm:bulletEnabled val="1"/>
        </dgm:presLayoutVars>
      </dgm:prSet>
      <dgm:spPr/>
    </dgm:pt>
    <dgm:pt modelId="{13D6BE03-6F98-40ED-AC93-863B5DF7FDFD}" type="pres">
      <dgm:prSet presAssocID="{CBD5A097-15FF-4CAC-AC2D-509AF302977D}" presName="spaceBetweenRectangles" presStyleCnt="0"/>
      <dgm:spPr/>
    </dgm:pt>
    <dgm:pt modelId="{6AF8AE6D-2DBC-4F41-877B-2A0A7A430764}" type="pres">
      <dgm:prSet presAssocID="{04F30DD5-60E6-47F5-9E17-CD3A3F6F9C5F}" presName="parentLin" presStyleCnt="0"/>
      <dgm:spPr/>
    </dgm:pt>
    <dgm:pt modelId="{23FDB35D-6463-41D0-AD11-21307904D86A}" type="pres">
      <dgm:prSet presAssocID="{04F30DD5-60E6-47F5-9E17-CD3A3F6F9C5F}" presName="parentLeftMargin" presStyleLbl="node1" presStyleIdx="0" presStyleCnt="4"/>
      <dgm:spPr/>
      <dgm:t>
        <a:bodyPr/>
        <a:lstStyle/>
        <a:p>
          <a:endParaRPr lang="hu-HU"/>
        </a:p>
      </dgm:t>
    </dgm:pt>
    <dgm:pt modelId="{8D863F1E-7C37-4305-A2DC-EF511F876BCE}" type="pres">
      <dgm:prSet presAssocID="{04F30DD5-60E6-47F5-9E17-CD3A3F6F9C5F}" presName="parentText" presStyleLbl="node1" presStyleIdx="1" presStyleCnt="4" custScaleX="142857">
        <dgm:presLayoutVars>
          <dgm:chMax val="0"/>
          <dgm:bulletEnabled val="1"/>
        </dgm:presLayoutVars>
      </dgm:prSet>
      <dgm:spPr/>
      <dgm:t>
        <a:bodyPr/>
        <a:lstStyle/>
        <a:p>
          <a:endParaRPr lang="hu-HU"/>
        </a:p>
      </dgm:t>
    </dgm:pt>
    <dgm:pt modelId="{20C6123E-1EA7-44A4-B850-36E73C800019}" type="pres">
      <dgm:prSet presAssocID="{04F30DD5-60E6-47F5-9E17-CD3A3F6F9C5F}" presName="negativeSpace" presStyleCnt="0"/>
      <dgm:spPr/>
    </dgm:pt>
    <dgm:pt modelId="{8E24953C-1C38-48EF-8AAA-DD60D4A33664}" type="pres">
      <dgm:prSet presAssocID="{04F30DD5-60E6-47F5-9E17-CD3A3F6F9C5F}" presName="childText" presStyleLbl="conFgAcc1" presStyleIdx="1" presStyleCnt="4">
        <dgm:presLayoutVars>
          <dgm:bulletEnabled val="1"/>
        </dgm:presLayoutVars>
      </dgm:prSet>
      <dgm:spPr/>
    </dgm:pt>
    <dgm:pt modelId="{7C9621AD-1043-488F-9E9E-A4D3F8851610}" type="pres">
      <dgm:prSet presAssocID="{6B5F6DEA-9CFC-4880-9CA1-06EE55AC9933}" presName="spaceBetweenRectangles" presStyleCnt="0"/>
      <dgm:spPr/>
    </dgm:pt>
    <dgm:pt modelId="{0015030E-E14A-4B75-975C-210457124087}" type="pres">
      <dgm:prSet presAssocID="{DB0C0EB5-8A52-4F59-8AB5-9D3578DFF916}" presName="parentLin" presStyleCnt="0"/>
      <dgm:spPr/>
    </dgm:pt>
    <dgm:pt modelId="{1D060CD0-BBC8-42D8-88EC-4CEC9956F6B0}" type="pres">
      <dgm:prSet presAssocID="{DB0C0EB5-8A52-4F59-8AB5-9D3578DFF916}" presName="parentLeftMargin" presStyleLbl="node1" presStyleIdx="1" presStyleCnt="4"/>
      <dgm:spPr/>
      <dgm:t>
        <a:bodyPr/>
        <a:lstStyle/>
        <a:p>
          <a:endParaRPr lang="hu-HU"/>
        </a:p>
      </dgm:t>
    </dgm:pt>
    <dgm:pt modelId="{8637B0C0-7440-4476-9090-9EA84FAA609B}" type="pres">
      <dgm:prSet presAssocID="{DB0C0EB5-8A52-4F59-8AB5-9D3578DFF916}" presName="parentText" presStyleLbl="node1" presStyleIdx="2" presStyleCnt="4" custScaleX="138569">
        <dgm:presLayoutVars>
          <dgm:chMax val="0"/>
          <dgm:bulletEnabled val="1"/>
        </dgm:presLayoutVars>
      </dgm:prSet>
      <dgm:spPr/>
      <dgm:t>
        <a:bodyPr/>
        <a:lstStyle/>
        <a:p>
          <a:endParaRPr lang="hu-HU"/>
        </a:p>
      </dgm:t>
    </dgm:pt>
    <dgm:pt modelId="{926297CB-6ADA-48AD-891F-71CAF7113CF9}" type="pres">
      <dgm:prSet presAssocID="{DB0C0EB5-8A52-4F59-8AB5-9D3578DFF916}" presName="negativeSpace" presStyleCnt="0"/>
      <dgm:spPr/>
    </dgm:pt>
    <dgm:pt modelId="{DC3B97B7-AA07-4C14-8ABF-5A3B7BB1A168}" type="pres">
      <dgm:prSet presAssocID="{DB0C0EB5-8A52-4F59-8AB5-9D3578DFF916}" presName="childText" presStyleLbl="conFgAcc1" presStyleIdx="2" presStyleCnt="4">
        <dgm:presLayoutVars>
          <dgm:bulletEnabled val="1"/>
        </dgm:presLayoutVars>
      </dgm:prSet>
      <dgm:spPr/>
    </dgm:pt>
    <dgm:pt modelId="{81802EFF-FD0D-4701-98D3-62B23DC3E972}" type="pres">
      <dgm:prSet presAssocID="{CD50CE45-EFEC-43E3-A54E-3999D04E65C0}" presName="spaceBetweenRectangles" presStyleCnt="0"/>
      <dgm:spPr/>
    </dgm:pt>
    <dgm:pt modelId="{4F0A84EC-154B-40AD-9CCC-6871C5A6329D}" type="pres">
      <dgm:prSet presAssocID="{4ECC5A27-4AD0-4BE5-A275-99B6914CD311}" presName="parentLin" presStyleCnt="0"/>
      <dgm:spPr/>
    </dgm:pt>
    <dgm:pt modelId="{376008CF-10D1-4B25-9337-BEB7268E2B0B}" type="pres">
      <dgm:prSet presAssocID="{4ECC5A27-4AD0-4BE5-A275-99B6914CD311}" presName="parentLeftMargin" presStyleLbl="node1" presStyleIdx="2" presStyleCnt="4"/>
      <dgm:spPr/>
      <dgm:t>
        <a:bodyPr/>
        <a:lstStyle/>
        <a:p>
          <a:endParaRPr lang="hu-HU"/>
        </a:p>
      </dgm:t>
    </dgm:pt>
    <dgm:pt modelId="{E08C73BD-7D91-4B39-9805-D6937AE7CF5A}" type="pres">
      <dgm:prSet presAssocID="{4ECC5A27-4AD0-4BE5-A275-99B6914CD311}" presName="parentText" presStyleLbl="node1" presStyleIdx="3" presStyleCnt="4" custScaleX="140254" custScaleY="174051">
        <dgm:presLayoutVars>
          <dgm:chMax val="0"/>
          <dgm:bulletEnabled val="1"/>
        </dgm:presLayoutVars>
      </dgm:prSet>
      <dgm:spPr/>
      <dgm:t>
        <a:bodyPr/>
        <a:lstStyle/>
        <a:p>
          <a:endParaRPr lang="hu-HU"/>
        </a:p>
      </dgm:t>
    </dgm:pt>
    <dgm:pt modelId="{55BA5D83-968A-40EE-918C-02C62980F64C}" type="pres">
      <dgm:prSet presAssocID="{4ECC5A27-4AD0-4BE5-A275-99B6914CD311}" presName="negativeSpace" presStyleCnt="0"/>
      <dgm:spPr/>
    </dgm:pt>
    <dgm:pt modelId="{5F751FFE-3D11-4A78-90CC-83417C93460A}" type="pres">
      <dgm:prSet presAssocID="{4ECC5A27-4AD0-4BE5-A275-99B6914CD311}" presName="childText" presStyleLbl="conFgAcc1" presStyleIdx="3" presStyleCnt="4">
        <dgm:presLayoutVars>
          <dgm:bulletEnabled val="1"/>
        </dgm:presLayoutVars>
      </dgm:prSet>
      <dgm:spPr/>
    </dgm:pt>
  </dgm:ptLst>
  <dgm:cxnLst>
    <dgm:cxn modelId="{D0AB8830-5CAA-415D-9181-6FBB779D15A1}" srcId="{97A34E07-5305-4CB7-8CB2-5E26C2F6EF1D}" destId="{DB0C0EB5-8A52-4F59-8AB5-9D3578DFF916}" srcOrd="2" destOrd="0" parTransId="{3D8C8C5A-5239-4E62-9022-AC0003D5917A}" sibTransId="{CD50CE45-EFEC-43E3-A54E-3999D04E65C0}"/>
    <dgm:cxn modelId="{BA2405C4-7808-4488-BD05-22930B437EF9}" type="presOf" srcId="{04F30DD5-60E6-47F5-9E17-CD3A3F6F9C5F}" destId="{23FDB35D-6463-41D0-AD11-21307904D86A}" srcOrd="0" destOrd="0" presId="urn:microsoft.com/office/officeart/2005/8/layout/list1"/>
    <dgm:cxn modelId="{93B15080-75CE-4787-B29A-51B56E7EE741}" type="presOf" srcId="{075FA7DC-4C2A-48ED-8849-374136ADABAB}" destId="{968045C0-3A04-4FA4-A8DE-6343EEFA8539}" srcOrd="1" destOrd="0" presId="urn:microsoft.com/office/officeart/2005/8/layout/list1"/>
    <dgm:cxn modelId="{44B648C3-6418-419C-938B-F6B66031326B}" type="presOf" srcId="{DB0C0EB5-8A52-4F59-8AB5-9D3578DFF916}" destId="{8637B0C0-7440-4476-9090-9EA84FAA609B}" srcOrd="1" destOrd="0" presId="urn:microsoft.com/office/officeart/2005/8/layout/list1"/>
    <dgm:cxn modelId="{8A371504-62F4-4729-83B9-BC84E17603DA}" srcId="{97A34E07-5305-4CB7-8CB2-5E26C2F6EF1D}" destId="{04F30DD5-60E6-47F5-9E17-CD3A3F6F9C5F}" srcOrd="1" destOrd="0" parTransId="{F4462359-77E2-415A-B834-5BCC428B91FB}" sibTransId="{6B5F6DEA-9CFC-4880-9CA1-06EE55AC9933}"/>
    <dgm:cxn modelId="{F63A7DA2-D99B-4677-A4EB-16A4313C9A61}" srcId="{97A34E07-5305-4CB7-8CB2-5E26C2F6EF1D}" destId="{075FA7DC-4C2A-48ED-8849-374136ADABAB}" srcOrd="0" destOrd="0" parTransId="{4EC77A75-58CB-4580-99E6-1E9813FD0538}" sibTransId="{CBD5A097-15FF-4CAC-AC2D-509AF302977D}"/>
    <dgm:cxn modelId="{DB47A467-C043-41D4-9576-B76DF41E5A3D}" type="presOf" srcId="{97A34E07-5305-4CB7-8CB2-5E26C2F6EF1D}" destId="{F5111AD8-5E36-44A0-B370-FBEC244BFC41}" srcOrd="0" destOrd="0" presId="urn:microsoft.com/office/officeart/2005/8/layout/list1"/>
    <dgm:cxn modelId="{D4F9A5F1-6EC2-46DD-8477-AB1B1E8E281E}" type="presOf" srcId="{075FA7DC-4C2A-48ED-8849-374136ADABAB}" destId="{D3856E16-EDE0-44B2-A0E4-984CD3CB7AA8}" srcOrd="0" destOrd="0" presId="urn:microsoft.com/office/officeart/2005/8/layout/list1"/>
    <dgm:cxn modelId="{4DCA8818-3B46-4A4E-8027-C52C0D3980CE}" type="presOf" srcId="{4ECC5A27-4AD0-4BE5-A275-99B6914CD311}" destId="{376008CF-10D1-4B25-9337-BEB7268E2B0B}" srcOrd="0" destOrd="0" presId="urn:microsoft.com/office/officeart/2005/8/layout/list1"/>
    <dgm:cxn modelId="{A5DD93CA-C422-4864-80B3-DD6AC0DEA895}" type="presOf" srcId="{4ECC5A27-4AD0-4BE5-A275-99B6914CD311}" destId="{E08C73BD-7D91-4B39-9805-D6937AE7CF5A}" srcOrd="1" destOrd="0" presId="urn:microsoft.com/office/officeart/2005/8/layout/list1"/>
    <dgm:cxn modelId="{41861C75-8E3B-4453-99DE-7FE03DCF6CA5}" type="presOf" srcId="{04F30DD5-60E6-47F5-9E17-CD3A3F6F9C5F}" destId="{8D863F1E-7C37-4305-A2DC-EF511F876BCE}" srcOrd="1" destOrd="0" presId="urn:microsoft.com/office/officeart/2005/8/layout/list1"/>
    <dgm:cxn modelId="{4AC5D5B5-EC19-4085-A4D5-EF591D9851A4}" srcId="{97A34E07-5305-4CB7-8CB2-5E26C2F6EF1D}" destId="{4ECC5A27-4AD0-4BE5-A275-99B6914CD311}" srcOrd="3" destOrd="0" parTransId="{8AC46E22-6B49-4682-9D84-CAE0FD46166B}" sibTransId="{6801D9EB-EB6F-47BA-9C1D-7721C94AB9CF}"/>
    <dgm:cxn modelId="{5DD25B26-6F75-4114-8EF7-B97FD89A6A89}" type="presOf" srcId="{DB0C0EB5-8A52-4F59-8AB5-9D3578DFF916}" destId="{1D060CD0-BBC8-42D8-88EC-4CEC9956F6B0}" srcOrd="0" destOrd="0" presId="urn:microsoft.com/office/officeart/2005/8/layout/list1"/>
    <dgm:cxn modelId="{2E23B01A-FFAE-4E0D-951D-3800C4A55389}" type="presParOf" srcId="{F5111AD8-5E36-44A0-B370-FBEC244BFC41}" destId="{BDF36DA5-3F02-4C28-B41F-933AD33FA5AE}" srcOrd="0" destOrd="0" presId="urn:microsoft.com/office/officeart/2005/8/layout/list1"/>
    <dgm:cxn modelId="{BEEABE56-81EC-4C9A-830C-D80AA6204AB3}" type="presParOf" srcId="{BDF36DA5-3F02-4C28-B41F-933AD33FA5AE}" destId="{D3856E16-EDE0-44B2-A0E4-984CD3CB7AA8}" srcOrd="0" destOrd="0" presId="urn:microsoft.com/office/officeart/2005/8/layout/list1"/>
    <dgm:cxn modelId="{57D8773D-1A2A-48EB-8DAE-B1BEA68D4F04}" type="presParOf" srcId="{BDF36DA5-3F02-4C28-B41F-933AD33FA5AE}" destId="{968045C0-3A04-4FA4-A8DE-6343EEFA8539}" srcOrd="1" destOrd="0" presId="urn:microsoft.com/office/officeart/2005/8/layout/list1"/>
    <dgm:cxn modelId="{59A8A301-D627-47B2-B66E-45393059322C}" type="presParOf" srcId="{F5111AD8-5E36-44A0-B370-FBEC244BFC41}" destId="{1D079D42-9A42-4321-B342-1A02749AB9BF}" srcOrd="1" destOrd="0" presId="urn:microsoft.com/office/officeart/2005/8/layout/list1"/>
    <dgm:cxn modelId="{6039B6FD-0D6E-4818-9F70-B422BA0E52E1}" type="presParOf" srcId="{F5111AD8-5E36-44A0-B370-FBEC244BFC41}" destId="{08049EC3-B219-4CA7-83D0-CAF73821999A}" srcOrd="2" destOrd="0" presId="urn:microsoft.com/office/officeart/2005/8/layout/list1"/>
    <dgm:cxn modelId="{A17E70F5-CD42-4E1A-A845-913B5568F077}" type="presParOf" srcId="{F5111AD8-5E36-44A0-B370-FBEC244BFC41}" destId="{13D6BE03-6F98-40ED-AC93-863B5DF7FDFD}" srcOrd="3" destOrd="0" presId="urn:microsoft.com/office/officeart/2005/8/layout/list1"/>
    <dgm:cxn modelId="{707A6AE0-5BA2-466C-B93C-271F707EAFD2}" type="presParOf" srcId="{F5111AD8-5E36-44A0-B370-FBEC244BFC41}" destId="{6AF8AE6D-2DBC-4F41-877B-2A0A7A430764}" srcOrd="4" destOrd="0" presId="urn:microsoft.com/office/officeart/2005/8/layout/list1"/>
    <dgm:cxn modelId="{E7A824FA-ABF3-469B-8510-27B4F281DA9D}" type="presParOf" srcId="{6AF8AE6D-2DBC-4F41-877B-2A0A7A430764}" destId="{23FDB35D-6463-41D0-AD11-21307904D86A}" srcOrd="0" destOrd="0" presId="urn:microsoft.com/office/officeart/2005/8/layout/list1"/>
    <dgm:cxn modelId="{06B448AA-64DD-4AB9-BFEC-EF673E7D0059}" type="presParOf" srcId="{6AF8AE6D-2DBC-4F41-877B-2A0A7A430764}" destId="{8D863F1E-7C37-4305-A2DC-EF511F876BCE}" srcOrd="1" destOrd="0" presId="urn:microsoft.com/office/officeart/2005/8/layout/list1"/>
    <dgm:cxn modelId="{2CE8E213-FCC1-4DE9-8584-FC10ABA385A0}" type="presParOf" srcId="{F5111AD8-5E36-44A0-B370-FBEC244BFC41}" destId="{20C6123E-1EA7-44A4-B850-36E73C800019}" srcOrd="5" destOrd="0" presId="urn:microsoft.com/office/officeart/2005/8/layout/list1"/>
    <dgm:cxn modelId="{1662F255-F784-486B-ACAA-D67166484840}" type="presParOf" srcId="{F5111AD8-5E36-44A0-B370-FBEC244BFC41}" destId="{8E24953C-1C38-48EF-8AAA-DD60D4A33664}" srcOrd="6" destOrd="0" presId="urn:microsoft.com/office/officeart/2005/8/layout/list1"/>
    <dgm:cxn modelId="{346B2102-B493-4060-A5D8-FE0AF9B25145}" type="presParOf" srcId="{F5111AD8-5E36-44A0-B370-FBEC244BFC41}" destId="{7C9621AD-1043-488F-9E9E-A4D3F8851610}" srcOrd="7" destOrd="0" presId="urn:microsoft.com/office/officeart/2005/8/layout/list1"/>
    <dgm:cxn modelId="{063DE9FF-D499-4647-B72A-94CA4F20D8C0}" type="presParOf" srcId="{F5111AD8-5E36-44A0-B370-FBEC244BFC41}" destId="{0015030E-E14A-4B75-975C-210457124087}" srcOrd="8" destOrd="0" presId="urn:microsoft.com/office/officeart/2005/8/layout/list1"/>
    <dgm:cxn modelId="{520DB023-ACFD-4308-84BF-E4A94EF88ED5}" type="presParOf" srcId="{0015030E-E14A-4B75-975C-210457124087}" destId="{1D060CD0-BBC8-42D8-88EC-4CEC9956F6B0}" srcOrd="0" destOrd="0" presId="urn:microsoft.com/office/officeart/2005/8/layout/list1"/>
    <dgm:cxn modelId="{2E16F1D7-C9ED-4144-B870-DD46BCC72113}" type="presParOf" srcId="{0015030E-E14A-4B75-975C-210457124087}" destId="{8637B0C0-7440-4476-9090-9EA84FAA609B}" srcOrd="1" destOrd="0" presId="urn:microsoft.com/office/officeart/2005/8/layout/list1"/>
    <dgm:cxn modelId="{92ACB42F-7C6D-4B28-8207-2C856B93762F}" type="presParOf" srcId="{F5111AD8-5E36-44A0-B370-FBEC244BFC41}" destId="{926297CB-6ADA-48AD-891F-71CAF7113CF9}" srcOrd="9" destOrd="0" presId="urn:microsoft.com/office/officeart/2005/8/layout/list1"/>
    <dgm:cxn modelId="{AEC2E1A4-F782-43AD-BC33-3C149F9D6385}" type="presParOf" srcId="{F5111AD8-5E36-44A0-B370-FBEC244BFC41}" destId="{DC3B97B7-AA07-4C14-8ABF-5A3B7BB1A168}" srcOrd="10" destOrd="0" presId="urn:microsoft.com/office/officeart/2005/8/layout/list1"/>
    <dgm:cxn modelId="{7BCACEFC-7C68-4EB2-8F8C-A48880847122}" type="presParOf" srcId="{F5111AD8-5E36-44A0-B370-FBEC244BFC41}" destId="{81802EFF-FD0D-4701-98D3-62B23DC3E972}" srcOrd="11" destOrd="0" presId="urn:microsoft.com/office/officeart/2005/8/layout/list1"/>
    <dgm:cxn modelId="{63A9F1D9-AE16-4186-B002-83615093B9C7}" type="presParOf" srcId="{F5111AD8-5E36-44A0-B370-FBEC244BFC41}" destId="{4F0A84EC-154B-40AD-9CCC-6871C5A6329D}" srcOrd="12" destOrd="0" presId="urn:microsoft.com/office/officeart/2005/8/layout/list1"/>
    <dgm:cxn modelId="{D39D35C7-6B50-4F8A-AB07-6667A0905841}" type="presParOf" srcId="{4F0A84EC-154B-40AD-9CCC-6871C5A6329D}" destId="{376008CF-10D1-4B25-9337-BEB7268E2B0B}" srcOrd="0" destOrd="0" presId="urn:microsoft.com/office/officeart/2005/8/layout/list1"/>
    <dgm:cxn modelId="{8869D47F-82E5-4FDF-827F-ED252B096B34}" type="presParOf" srcId="{4F0A84EC-154B-40AD-9CCC-6871C5A6329D}" destId="{E08C73BD-7D91-4B39-9805-D6937AE7CF5A}" srcOrd="1" destOrd="0" presId="urn:microsoft.com/office/officeart/2005/8/layout/list1"/>
    <dgm:cxn modelId="{183CD0F4-BBE0-4FA6-93D4-361BE5C7CCF8}" type="presParOf" srcId="{F5111AD8-5E36-44A0-B370-FBEC244BFC41}" destId="{55BA5D83-968A-40EE-918C-02C62980F64C}" srcOrd="13" destOrd="0" presId="urn:microsoft.com/office/officeart/2005/8/layout/list1"/>
    <dgm:cxn modelId="{6604E62A-928C-496C-A886-F9C08F886D61}" type="presParOf" srcId="{F5111AD8-5E36-44A0-B370-FBEC244BFC41}" destId="{5F751FFE-3D11-4A78-90CC-83417C93460A}"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5F3177-45A5-46E6-8879-E5B28D7EC04F}"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hu-HU"/>
        </a:p>
      </dgm:t>
    </dgm:pt>
    <dgm:pt modelId="{6C7DEE84-A064-4BF1-8584-09D06B244996}">
      <dgm:prSet/>
      <dgm:spPr/>
      <dgm:t>
        <a:bodyPr/>
        <a:lstStyle/>
        <a:p>
          <a:pPr rtl="0"/>
          <a:r>
            <a:rPr lang="hu-HU" b="0" dirty="0" smtClean="0">
              <a:solidFill>
                <a:schemeClr val="bg1"/>
              </a:solidFill>
            </a:rPr>
            <a:t>… </a:t>
          </a:r>
          <a:r>
            <a:rPr lang="hu-HU" b="0" dirty="0" err="1" smtClean="0">
              <a:solidFill>
                <a:schemeClr val="bg1"/>
              </a:solidFill>
            </a:rPr>
            <a:t>offers</a:t>
          </a:r>
          <a:r>
            <a:rPr lang="hu-HU" b="0" dirty="0" smtClean="0">
              <a:solidFill>
                <a:schemeClr val="bg1"/>
              </a:solidFill>
            </a:rPr>
            <a:t> </a:t>
          </a:r>
          <a:r>
            <a:rPr lang="hu-HU" b="0" dirty="0" err="1" smtClean="0">
              <a:solidFill>
                <a:schemeClr val="bg1"/>
              </a:solidFill>
            </a:rPr>
            <a:t>Hungarian</a:t>
          </a:r>
          <a:r>
            <a:rPr lang="hu-HU" b="0" dirty="0" smtClean="0">
              <a:solidFill>
                <a:schemeClr val="bg1"/>
              </a:solidFill>
            </a:rPr>
            <a:t> on-line </a:t>
          </a:r>
          <a:r>
            <a:rPr lang="hu-HU" b="0" dirty="0" err="1" smtClean="0">
              <a:solidFill>
                <a:schemeClr val="bg1"/>
              </a:solidFill>
            </a:rPr>
            <a:t>courses</a:t>
          </a:r>
          <a:r>
            <a:rPr lang="hu-HU" b="0" dirty="0" smtClean="0">
              <a:solidFill>
                <a:schemeClr val="bg1"/>
              </a:solidFill>
            </a:rPr>
            <a:t> – </a:t>
          </a:r>
          <a:r>
            <a:rPr lang="hu-HU" b="0" dirty="0" err="1" smtClean="0">
              <a:solidFill>
                <a:schemeClr val="bg1"/>
              </a:solidFill>
            </a:rPr>
            <a:t>mainly</a:t>
          </a:r>
          <a:r>
            <a:rPr lang="hu-HU" b="0" dirty="0" smtClean="0">
              <a:solidFill>
                <a:schemeClr val="bg1"/>
              </a:solidFill>
            </a:rPr>
            <a:t> </a:t>
          </a:r>
          <a:r>
            <a:rPr lang="hu-HU" b="0" dirty="0" err="1" smtClean="0">
              <a:solidFill>
                <a:schemeClr val="bg1"/>
              </a:solidFill>
            </a:rPr>
            <a:t>for</a:t>
          </a:r>
          <a:r>
            <a:rPr lang="hu-HU" b="0" dirty="0" smtClean="0">
              <a:solidFill>
                <a:schemeClr val="bg1"/>
              </a:solidFill>
            </a:rPr>
            <a:t> </a:t>
          </a:r>
          <a:r>
            <a:rPr lang="hu-HU" b="0" dirty="0" err="1" smtClean="0">
              <a:solidFill>
                <a:schemeClr val="bg1"/>
              </a:solidFill>
            </a:rPr>
            <a:t>Hungarians</a:t>
          </a:r>
          <a:r>
            <a:rPr lang="hu-HU" b="0" dirty="0" smtClean="0">
              <a:solidFill>
                <a:schemeClr val="bg1"/>
              </a:solidFill>
            </a:rPr>
            <a:t> </a:t>
          </a:r>
          <a:r>
            <a:rPr lang="hu-HU" b="0" dirty="0" err="1" smtClean="0">
              <a:solidFill>
                <a:schemeClr val="bg1"/>
              </a:solidFill>
            </a:rPr>
            <a:t>in</a:t>
          </a:r>
          <a:r>
            <a:rPr lang="hu-HU" b="0" dirty="0" smtClean="0">
              <a:solidFill>
                <a:schemeClr val="bg1"/>
              </a:solidFill>
            </a:rPr>
            <a:t> </a:t>
          </a:r>
          <a:r>
            <a:rPr lang="hu-HU" b="0" dirty="0" err="1" smtClean="0">
              <a:solidFill>
                <a:schemeClr val="bg1"/>
              </a:solidFill>
            </a:rPr>
            <a:t>Carpathian</a:t>
          </a:r>
          <a:r>
            <a:rPr lang="hu-HU" b="0" dirty="0" smtClean="0">
              <a:solidFill>
                <a:schemeClr val="bg1"/>
              </a:solidFill>
            </a:rPr>
            <a:t> </a:t>
          </a:r>
          <a:r>
            <a:rPr lang="hu-HU" b="0" dirty="0" err="1" smtClean="0">
              <a:solidFill>
                <a:schemeClr val="bg1"/>
              </a:solidFill>
            </a:rPr>
            <a:t>Basin</a:t>
          </a:r>
          <a:r>
            <a:rPr lang="hu-HU" b="0" dirty="0" smtClean="0">
              <a:solidFill>
                <a:schemeClr val="bg1"/>
              </a:solidFill>
            </a:rPr>
            <a:t>, and </a:t>
          </a:r>
          <a:r>
            <a:rPr lang="hu-HU" b="0" dirty="0" err="1" smtClean="0">
              <a:solidFill>
                <a:schemeClr val="bg1"/>
              </a:solidFill>
            </a:rPr>
            <a:t>for</a:t>
          </a:r>
          <a:r>
            <a:rPr lang="hu-HU" b="0" dirty="0" smtClean="0">
              <a:solidFill>
                <a:schemeClr val="bg1"/>
              </a:solidFill>
            </a:rPr>
            <a:t> </a:t>
          </a:r>
          <a:r>
            <a:rPr lang="hu-HU" b="0" dirty="0" err="1" smtClean="0">
              <a:solidFill>
                <a:schemeClr val="bg1"/>
              </a:solidFill>
            </a:rPr>
            <a:t>the</a:t>
          </a:r>
          <a:r>
            <a:rPr lang="hu-HU" b="0" dirty="0" smtClean="0">
              <a:solidFill>
                <a:schemeClr val="bg1"/>
              </a:solidFill>
            </a:rPr>
            <a:t> </a:t>
          </a:r>
          <a:r>
            <a:rPr lang="hu-HU" b="0" dirty="0" err="1" smtClean="0">
              <a:solidFill>
                <a:schemeClr val="bg1"/>
              </a:solidFill>
            </a:rPr>
            <a:t>Hunagrian</a:t>
          </a:r>
          <a:r>
            <a:rPr lang="hu-HU" b="0" dirty="0" smtClean="0">
              <a:solidFill>
                <a:schemeClr val="bg1"/>
              </a:solidFill>
            </a:rPr>
            <a:t> </a:t>
          </a:r>
          <a:r>
            <a:rPr lang="hu-HU" b="0" dirty="0" err="1" smtClean="0">
              <a:solidFill>
                <a:schemeClr val="bg1"/>
              </a:solidFill>
            </a:rPr>
            <a:t>speaking</a:t>
          </a:r>
          <a:r>
            <a:rPr lang="hu-HU" b="0" dirty="0" smtClean="0">
              <a:solidFill>
                <a:schemeClr val="bg1"/>
              </a:solidFill>
            </a:rPr>
            <a:t> </a:t>
          </a:r>
          <a:r>
            <a:rPr lang="hu-HU" b="0" dirty="0" err="1" smtClean="0">
              <a:solidFill>
                <a:schemeClr val="bg1"/>
              </a:solidFill>
            </a:rPr>
            <a:t>people</a:t>
          </a:r>
          <a:r>
            <a:rPr lang="hu-HU" b="0" dirty="0" smtClean="0">
              <a:solidFill>
                <a:schemeClr val="bg1"/>
              </a:solidFill>
            </a:rPr>
            <a:t> </a:t>
          </a:r>
          <a:r>
            <a:rPr lang="hu-HU" b="0" dirty="0" err="1" smtClean="0">
              <a:solidFill>
                <a:schemeClr val="bg1"/>
              </a:solidFill>
            </a:rPr>
            <a:t>all</a:t>
          </a:r>
          <a:r>
            <a:rPr lang="hu-HU" b="0" dirty="0" smtClean="0">
              <a:solidFill>
                <a:schemeClr val="bg1"/>
              </a:solidFill>
            </a:rPr>
            <a:t> over </a:t>
          </a:r>
          <a:r>
            <a:rPr lang="hu-HU" b="0" dirty="0" err="1" smtClean="0">
              <a:solidFill>
                <a:schemeClr val="bg1"/>
              </a:solidFill>
            </a:rPr>
            <a:t>the</a:t>
          </a:r>
          <a:r>
            <a:rPr lang="hu-HU" b="0" dirty="0" smtClean="0">
              <a:solidFill>
                <a:schemeClr val="bg1"/>
              </a:solidFill>
            </a:rPr>
            <a:t> </a:t>
          </a:r>
          <a:r>
            <a:rPr lang="hu-HU" b="0" dirty="0" err="1" smtClean="0">
              <a:solidFill>
                <a:schemeClr val="bg1"/>
              </a:solidFill>
            </a:rPr>
            <a:t>world</a:t>
          </a:r>
          <a:r>
            <a:rPr lang="hu-HU" b="0" dirty="0" smtClean="0">
              <a:solidFill>
                <a:schemeClr val="bg1"/>
              </a:solidFill>
            </a:rPr>
            <a:t>.  </a:t>
          </a:r>
        </a:p>
      </dgm:t>
    </dgm:pt>
    <dgm:pt modelId="{F1106E25-D8A6-4822-BEE4-567F89CD4C43}" type="parTrans" cxnId="{FCB4E97F-8BB2-4AAB-823A-5F02BBB99610}">
      <dgm:prSet/>
      <dgm:spPr/>
      <dgm:t>
        <a:bodyPr/>
        <a:lstStyle/>
        <a:p>
          <a:endParaRPr lang="hu-HU"/>
        </a:p>
      </dgm:t>
    </dgm:pt>
    <dgm:pt modelId="{7F9C4DCA-079A-45EA-B9A3-2CD1C8AF48D3}" type="sibTrans" cxnId="{FCB4E97F-8BB2-4AAB-823A-5F02BBB99610}">
      <dgm:prSet/>
      <dgm:spPr/>
      <dgm:t>
        <a:bodyPr/>
        <a:lstStyle/>
        <a:p>
          <a:endParaRPr lang="hu-HU"/>
        </a:p>
      </dgm:t>
    </dgm:pt>
    <dgm:pt modelId="{7D3AB669-D0A9-4AB7-9E47-2623B9394113}">
      <dgm:prSet/>
      <dgm:spPr/>
      <dgm:t>
        <a:bodyPr/>
        <a:lstStyle/>
        <a:p>
          <a:pPr rtl="0"/>
          <a:r>
            <a:rPr lang="hu-HU" b="0" dirty="0" smtClean="0">
              <a:solidFill>
                <a:schemeClr val="bg1"/>
              </a:solidFill>
            </a:rPr>
            <a:t>… </a:t>
          </a:r>
          <a:r>
            <a:rPr lang="hu-HU" b="0" dirty="0" err="1" smtClean="0">
              <a:solidFill>
                <a:schemeClr val="bg1"/>
              </a:solidFill>
            </a:rPr>
            <a:t>supports</a:t>
          </a:r>
          <a:r>
            <a:rPr lang="hu-HU" b="0" dirty="0" smtClean="0">
              <a:solidFill>
                <a:schemeClr val="bg1"/>
              </a:solidFill>
            </a:rPr>
            <a:t> a credit </a:t>
          </a:r>
          <a:r>
            <a:rPr lang="hu-HU" b="0" dirty="0" err="1" smtClean="0">
              <a:solidFill>
                <a:schemeClr val="bg1"/>
              </a:solidFill>
            </a:rPr>
            <a:t>recognized</a:t>
          </a:r>
          <a:r>
            <a:rPr lang="hu-HU" b="0" dirty="0" smtClean="0">
              <a:solidFill>
                <a:schemeClr val="bg1"/>
              </a:solidFill>
            </a:rPr>
            <a:t> </a:t>
          </a:r>
          <a:r>
            <a:rPr lang="hu-HU" b="0" dirty="0" err="1" smtClean="0">
              <a:solidFill>
                <a:schemeClr val="bg1"/>
              </a:solidFill>
            </a:rPr>
            <a:t>educational</a:t>
          </a:r>
          <a:r>
            <a:rPr lang="hu-HU" b="0" dirty="0" smtClean="0">
              <a:solidFill>
                <a:schemeClr val="bg1"/>
              </a:solidFill>
            </a:rPr>
            <a:t> </a:t>
          </a:r>
          <a:r>
            <a:rPr lang="hu-HU" b="0" dirty="0" err="1" smtClean="0">
              <a:solidFill>
                <a:schemeClr val="bg1"/>
              </a:solidFill>
            </a:rPr>
            <a:t>system</a:t>
          </a:r>
          <a:r>
            <a:rPr lang="hu-HU" b="0" dirty="0" smtClean="0">
              <a:solidFill>
                <a:schemeClr val="bg1"/>
              </a:solidFill>
            </a:rPr>
            <a:t> </a:t>
          </a:r>
          <a:r>
            <a:rPr lang="hu-HU" b="0" dirty="0" err="1" smtClean="0">
              <a:solidFill>
                <a:schemeClr val="bg1"/>
              </a:solidFill>
            </a:rPr>
            <a:t>for</a:t>
          </a:r>
          <a:r>
            <a:rPr lang="hu-HU" b="0" dirty="0" smtClean="0">
              <a:solidFill>
                <a:schemeClr val="bg1"/>
              </a:solidFill>
            </a:rPr>
            <a:t> </a:t>
          </a:r>
          <a:r>
            <a:rPr lang="hu-HU" b="0" dirty="0" err="1" smtClean="0">
              <a:solidFill>
                <a:schemeClr val="bg1"/>
              </a:solidFill>
            </a:rPr>
            <a:t>all</a:t>
          </a:r>
          <a:r>
            <a:rPr lang="hu-HU" b="0" dirty="0" smtClean="0">
              <a:solidFill>
                <a:schemeClr val="bg1"/>
              </a:solidFill>
            </a:rPr>
            <a:t> </a:t>
          </a:r>
          <a:r>
            <a:rPr lang="hu-HU" b="0" dirty="0" err="1" smtClean="0">
              <a:solidFill>
                <a:schemeClr val="bg1"/>
              </a:solidFill>
            </a:rPr>
            <a:t>the</a:t>
          </a:r>
          <a:r>
            <a:rPr lang="hu-HU" b="0" dirty="0" smtClean="0">
              <a:solidFill>
                <a:schemeClr val="bg1"/>
              </a:solidFill>
            </a:rPr>
            <a:t> </a:t>
          </a:r>
          <a:r>
            <a:rPr lang="hu-HU" b="0" dirty="0" err="1" smtClean="0">
              <a:solidFill>
                <a:schemeClr val="bg1"/>
              </a:solidFill>
            </a:rPr>
            <a:t>higher</a:t>
          </a:r>
          <a:r>
            <a:rPr lang="hu-HU" b="0" dirty="0" smtClean="0">
              <a:solidFill>
                <a:schemeClr val="bg1"/>
              </a:solidFill>
            </a:rPr>
            <a:t> </a:t>
          </a:r>
          <a:r>
            <a:rPr lang="hu-HU" b="0" dirty="0" err="1" smtClean="0">
              <a:solidFill>
                <a:schemeClr val="bg1"/>
              </a:solidFill>
            </a:rPr>
            <a:t>education</a:t>
          </a:r>
          <a:r>
            <a:rPr lang="hu-HU" b="0" dirty="0" smtClean="0">
              <a:solidFill>
                <a:schemeClr val="bg1"/>
              </a:solidFill>
            </a:rPr>
            <a:t> </a:t>
          </a:r>
          <a:r>
            <a:rPr lang="hu-HU" b="0" dirty="0" err="1" smtClean="0">
              <a:solidFill>
                <a:schemeClr val="bg1"/>
              </a:solidFill>
            </a:rPr>
            <a:t>institutons</a:t>
          </a:r>
          <a:r>
            <a:rPr lang="hu-HU" b="0" dirty="0" smtClean="0">
              <a:solidFill>
                <a:schemeClr val="bg1"/>
              </a:solidFill>
            </a:rPr>
            <a:t> </a:t>
          </a:r>
          <a:r>
            <a:rPr lang="hu-HU" b="0" dirty="0" err="1" smtClean="0">
              <a:solidFill>
                <a:schemeClr val="bg1"/>
              </a:solidFill>
            </a:rPr>
            <a:t>who</a:t>
          </a:r>
          <a:r>
            <a:rPr lang="hu-HU" b="0" dirty="0" smtClean="0">
              <a:solidFill>
                <a:schemeClr val="bg1"/>
              </a:solidFill>
            </a:rPr>
            <a:t> </a:t>
          </a:r>
          <a:r>
            <a:rPr lang="hu-HU" b="0" dirty="0" err="1" smtClean="0">
              <a:solidFill>
                <a:schemeClr val="bg1"/>
              </a:solidFill>
            </a:rPr>
            <a:t>offer</a:t>
          </a:r>
          <a:r>
            <a:rPr lang="hu-HU" b="0" dirty="0" smtClean="0">
              <a:solidFill>
                <a:schemeClr val="bg1"/>
              </a:solidFill>
            </a:rPr>
            <a:t> </a:t>
          </a:r>
          <a:r>
            <a:rPr lang="hu-HU" b="0" dirty="0" err="1" smtClean="0">
              <a:solidFill>
                <a:schemeClr val="bg1"/>
              </a:solidFill>
            </a:rPr>
            <a:t>their</a:t>
          </a:r>
          <a:r>
            <a:rPr lang="hu-HU" b="0" dirty="0" smtClean="0">
              <a:solidFill>
                <a:schemeClr val="bg1"/>
              </a:solidFill>
            </a:rPr>
            <a:t> </a:t>
          </a:r>
          <a:r>
            <a:rPr lang="hu-HU" b="0" dirty="0" err="1" smtClean="0">
              <a:solidFill>
                <a:schemeClr val="bg1"/>
              </a:solidFill>
            </a:rPr>
            <a:t>courses</a:t>
          </a:r>
          <a:r>
            <a:rPr lang="hu-HU" b="0" dirty="0" smtClean="0">
              <a:solidFill>
                <a:schemeClr val="bg1"/>
              </a:solidFill>
            </a:rPr>
            <a:t> </a:t>
          </a:r>
          <a:r>
            <a:rPr lang="hu-HU" b="0" dirty="0" err="1" smtClean="0">
              <a:solidFill>
                <a:schemeClr val="bg1"/>
              </a:solidFill>
            </a:rPr>
            <a:t>in</a:t>
          </a:r>
          <a:r>
            <a:rPr lang="hu-HU" b="0" dirty="0" smtClean="0">
              <a:solidFill>
                <a:schemeClr val="bg1"/>
              </a:solidFill>
            </a:rPr>
            <a:t> </a:t>
          </a:r>
          <a:r>
            <a:rPr lang="hu-HU" b="0" dirty="0" err="1" smtClean="0">
              <a:solidFill>
                <a:schemeClr val="bg1"/>
              </a:solidFill>
            </a:rPr>
            <a:t>Hungarian</a:t>
          </a:r>
          <a:r>
            <a:rPr lang="hu-HU" b="0" dirty="0" smtClean="0">
              <a:solidFill>
                <a:schemeClr val="bg1"/>
              </a:solidFill>
            </a:rPr>
            <a:t> </a:t>
          </a:r>
        </a:p>
      </dgm:t>
    </dgm:pt>
    <dgm:pt modelId="{73FCADA7-8EDC-4DD1-9F9E-8BB90B3BDDB3}" type="parTrans" cxnId="{EAFBC42F-28BA-4A78-9E94-2A1E57652458}">
      <dgm:prSet/>
      <dgm:spPr/>
      <dgm:t>
        <a:bodyPr/>
        <a:lstStyle/>
        <a:p>
          <a:endParaRPr lang="hu-HU"/>
        </a:p>
      </dgm:t>
    </dgm:pt>
    <dgm:pt modelId="{EF63D163-F142-4210-88AF-B5D0156D65B3}" type="sibTrans" cxnId="{EAFBC42F-28BA-4A78-9E94-2A1E57652458}">
      <dgm:prSet/>
      <dgm:spPr/>
      <dgm:t>
        <a:bodyPr/>
        <a:lstStyle/>
        <a:p>
          <a:endParaRPr lang="hu-HU"/>
        </a:p>
      </dgm:t>
    </dgm:pt>
    <dgm:pt modelId="{4EDD2D6A-0EB1-4F0E-BD8C-164BAAB74C98}">
      <dgm:prSet/>
      <dgm:spPr/>
      <dgm:t>
        <a:bodyPr/>
        <a:lstStyle/>
        <a:p>
          <a:pPr rtl="0"/>
          <a:r>
            <a:rPr lang="hu-HU" b="0" dirty="0" smtClean="0">
              <a:solidFill>
                <a:schemeClr val="bg1"/>
              </a:solidFill>
            </a:rPr>
            <a:t>… </a:t>
          </a:r>
          <a:r>
            <a:rPr lang="hu-HU" b="0" dirty="0" err="1" smtClean="0">
              <a:solidFill>
                <a:schemeClr val="bg1"/>
              </a:solidFill>
            </a:rPr>
            <a:t>provides</a:t>
          </a:r>
          <a:r>
            <a:rPr lang="hu-HU" b="0" dirty="0" smtClean="0">
              <a:solidFill>
                <a:schemeClr val="bg1"/>
              </a:solidFill>
            </a:rPr>
            <a:t> a </a:t>
          </a:r>
          <a:r>
            <a:rPr lang="hu-HU" b="0" dirty="0" err="1" smtClean="0">
              <a:solidFill>
                <a:schemeClr val="bg1"/>
              </a:solidFill>
            </a:rPr>
            <a:t>new</a:t>
          </a:r>
          <a:r>
            <a:rPr lang="hu-HU" b="0" dirty="0" smtClean="0">
              <a:solidFill>
                <a:schemeClr val="bg1"/>
              </a:solidFill>
            </a:rPr>
            <a:t> </a:t>
          </a:r>
          <a:r>
            <a:rPr lang="hu-HU" b="0" dirty="0" err="1" smtClean="0">
              <a:solidFill>
                <a:schemeClr val="bg1"/>
              </a:solidFill>
            </a:rPr>
            <a:t>form</a:t>
          </a:r>
          <a:r>
            <a:rPr lang="hu-HU" b="0" dirty="0" smtClean="0">
              <a:solidFill>
                <a:schemeClr val="bg1"/>
              </a:solidFill>
            </a:rPr>
            <a:t> of Life Long </a:t>
          </a:r>
          <a:r>
            <a:rPr lang="hu-HU" b="0" dirty="0" err="1" smtClean="0">
              <a:solidFill>
                <a:schemeClr val="bg1"/>
              </a:solidFill>
            </a:rPr>
            <a:t>Learning</a:t>
          </a:r>
          <a:r>
            <a:rPr lang="hu-HU" b="0" dirty="0" smtClean="0">
              <a:solidFill>
                <a:schemeClr val="bg1"/>
              </a:solidFill>
            </a:rPr>
            <a:t>  </a:t>
          </a:r>
          <a:r>
            <a:rPr lang="hu-HU" b="0" dirty="0" err="1" smtClean="0">
              <a:solidFill>
                <a:schemeClr val="bg1"/>
              </a:solidFill>
            </a:rPr>
            <a:t>education</a:t>
          </a:r>
          <a:endParaRPr lang="hu-HU" b="0" dirty="0" smtClean="0">
            <a:solidFill>
              <a:schemeClr val="bg1"/>
            </a:solidFill>
          </a:endParaRPr>
        </a:p>
      </dgm:t>
    </dgm:pt>
    <dgm:pt modelId="{B236C04C-F9E6-4896-AE02-6BB9FD224A98}" type="parTrans" cxnId="{5C0BC0C2-D4A8-4196-9A11-5DBABF7D44ED}">
      <dgm:prSet/>
      <dgm:spPr/>
      <dgm:t>
        <a:bodyPr/>
        <a:lstStyle/>
        <a:p>
          <a:endParaRPr lang="hu-HU"/>
        </a:p>
      </dgm:t>
    </dgm:pt>
    <dgm:pt modelId="{3CD3CBFD-14B1-4E37-B74D-2C5451AB2DAC}" type="sibTrans" cxnId="{5C0BC0C2-D4A8-4196-9A11-5DBABF7D44ED}">
      <dgm:prSet/>
      <dgm:spPr/>
      <dgm:t>
        <a:bodyPr/>
        <a:lstStyle/>
        <a:p>
          <a:endParaRPr lang="hu-HU"/>
        </a:p>
      </dgm:t>
    </dgm:pt>
    <dgm:pt modelId="{2A736B9D-EB68-4BCA-9F28-828E81218A50}">
      <dgm:prSet custT="1"/>
      <dgm:spPr/>
      <dgm:t>
        <a:bodyPr/>
        <a:lstStyle/>
        <a:p>
          <a:pPr rtl="0"/>
          <a:r>
            <a:rPr lang="hu-HU" sz="3600" b="1" dirty="0" smtClean="0">
              <a:solidFill>
                <a:schemeClr val="bg1"/>
              </a:solidFill>
            </a:rPr>
            <a:t>K-MOOC…</a:t>
          </a:r>
          <a:r>
            <a:rPr lang="hu-HU" sz="3600" b="1" baseline="0" dirty="0" smtClean="0">
              <a:solidFill>
                <a:schemeClr val="bg1"/>
              </a:solidFill>
            </a:rPr>
            <a:t> </a:t>
          </a:r>
        </a:p>
      </dgm:t>
    </dgm:pt>
    <dgm:pt modelId="{E8BA212B-0E8C-4C61-8B64-2E04A2E1546E}" type="sibTrans" cxnId="{2BA0F4EA-9FA7-4839-BD22-6596874F1097}">
      <dgm:prSet/>
      <dgm:spPr/>
      <dgm:t>
        <a:bodyPr/>
        <a:lstStyle/>
        <a:p>
          <a:endParaRPr lang="hu-HU"/>
        </a:p>
      </dgm:t>
    </dgm:pt>
    <dgm:pt modelId="{2949661C-2606-4DC1-87B0-D98AD7270DB4}" type="parTrans" cxnId="{2BA0F4EA-9FA7-4839-BD22-6596874F1097}">
      <dgm:prSet/>
      <dgm:spPr/>
      <dgm:t>
        <a:bodyPr/>
        <a:lstStyle/>
        <a:p>
          <a:endParaRPr lang="hu-HU"/>
        </a:p>
      </dgm:t>
    </dgm:pt>
    <dgm:pt modelId="{7C19D735-1772-4C77-9BDB-490814725495}" type="pres">
      <dgm:prSet presAssocID="{635F3177-45A5-46E6-8879-E5B28D7EC04F}" presName="linear" presStyleCnt="0">
        <dgm:presLayoutVars>
          <dgm:animLvl val="lvl"/>
          <dgm:resizeHandles val="exact"/>
        </dgm:presLayoutVars>
      </dgm:prSet>
      <dgm:spPr/>
      <dgm:t>
        <a:bodyPr/>
        <a:lstStyle/>
        <a:p>
          <a:endParaRPr lang="hu-HU"/>
        </a:p>
      </dgm:t>
    </dgm:pt>
    <dgm:pt modelId="{E3860262-DAB3-45E5-AD18-ED1F00462C11}" type="pres">
      <dgm:prSet presAssocID="{2A736B9D-EB68-4BCA-9F28-828E81218A50}" presName="parentText" presStyleLbl="node1" presStyleIdx="0" presStyleCnt="4">
        <dgm:presLayoutVars>
          <dgm:chMax val="0"/>
          <dgm:bulletEnabled val="1"/>
        </dgm:presLayoutVars>
      </dgm:prSet>
      <dgm:spPr/>
      <dgm:t>
        <a:bodyPr/>
        <a:lstStyle/>
        <a:p>
          <a:endParaRPr lang="hu-HU"/>
        </a:p>
      </dgm:t>
    </dgm:pt>
    <dgm:pt modelId="{7DECA645-1DDB-482F-BE0F-9920B927661F}" type="pres">
      <dgm:prSet presAssocID="{E8BA212B-0E8C-4C61-8B64-2E04A2E1546E}" presName="spacer" presStyleCnt="0"/>
      <dgm:spPr/>
    </dgm:pt>
    <dgm:pt modelId="{CB0252CD-8B51-4855-8857-BD62F09CD6BC}" type="pres">
      <dgm:prSet presAssocID="{6C7DEE84-A064-4BF1-8584-09D06B244996}" presName="parentText" presStyleLbl="node1" presStyleIdx="1" presStyleCnt="4" custScaleX="75249">
        <dgm:presLayoutVars>
          <dgm:chMax val="0"/>
          <dgm:bulletEnabled val="1"/>
        </dgm:presLayoutVars>
      </dgm:prSet>
      <dgm:spPr/>
      <dgm:t>
        <a:bodyPr/>
        <a:lstStyle/>
        <a:p>
          <a:endParaRPr lang="hu-HU"/>
        </a:p>
      </dgm:t>
    </dgm:pt>
    <dgm:pt modelId="{8C838A5C-5C25-4F4F-A87E-6C307FE5353D}" type="pres">
      <dgm:prSet presAssocID="{7F9C4DCA-079A-45EA-B9A3-2CD1C8AF48D3}" presName="spacer" presStyleCnt="0"/>
      <dgm:spPr/>
    </dgm:pt>
    <dgm:pt modelId="{FA7D44B1-ED55-4EF5-B91A-3B043F03CB47}" type="pres">
      <dgm:prSet presAssocID="{7D3AB669-D0A9-4AB7-9E47-2623B9394113}" presName="parentText" presStyleLbl="node1" presStyleIdx="2" presStyleCnt="4" custScaleX="75249">
        <dgm:presLayoutVars>
          <dgm:chMax val="0"/>
          <dgm:bulletEnabled val="1"/>
        </dgm:presLayoutVars>
      </dgm:prSet>
      <dgm:spPr/>
      <dgm:t>
        <a:bodyPr/>
        <a:lstStyle/>
        <a:p>
          <a:endParaRPr lang="hu-HU"/>
        </a:p>
      </dgm:t>
    </dgm:pt>
    <dgm:pt modelId="{2D761EA0-363D-4A2C-9888-6D1A285AAB32}" type="pres">
      <dgm:prSet presAssocID="{EF63D163-F142-4210-88AF-B5D0156D65B3}" presName="spacer" presStyleCnt="0"/>
      <dgm:spPr/>
    </dgm:pt>
    <dgm:pt modelId="{F0170E6F-960F-40CD-B8DD-5645B365D5FE}" type="pres">
      <dgm:prSet presAssocID="{4EDD2D6A-0EB1-4F0E-BD8C-164BAAB74C98}" presName="parentText" presStyleLbl="node1" presStyleIdx="3" presStyleCnt="4" custScaleX="75249">
        <dgm:presLayoutVars>
          <dgm:chMax val="0"/>
          <dgm:bulletEnabled val="1"/>
        </dgm:presLayoutVars>
      </dgm:prSet>
      <dgm:spPr/>
      <dgm:t>
        <a:bodyPr/>
        <a:lstStyle/>
        <a:p>
          <a:endParaRPr lang="hu-HU"/>
        </a:p>
      </dgm:t>
    </dgm:pt>
  </dgm:ptLst>
  <dgm:cxnLst>
    <dgm:cxn modelId="{0447A81F-7217-43DF-B26C-156B82896A07}" type="presOf" srcId="{635F3177-45A5-46E6-8879-E5B28D7EC04F}" destId="{7C19D735-1772-4C77-9BDB-490814725495}" srcOrd="0" destOrd="0" presId="urn:microsoft.com/office/officeart/2005/8/layout/vList2"/>
    <dgm:cxn modelId="{012CF843-7E10-455D-830B-3725FC88D70B}" type="presOf" srcId="{4EDD2D6A-0EB1-4F0E-BD8C-164BAAB74C98}" destId="{F0170E6F-960F-40CD-B8DD-5645B365D5FE}" srcOrd="0" destOrd="0" presId="urn:microsoft.com/office/officeart/2005/8/layout/vList2"/>
    <dgm:cxn modelId="{FCB4E97F-8BB2-4AAB-823A-5F02BBB99610}" srcId="{635F3177-45A5-46E6-8879-E5B28D7EC04F}" destId="{6C7DEE84-A064-4BF1-8584-09D06B244996}" srcOrd="1" destOrd="0" parTransId="{F1106E25-D8A6-4822-BEE4-567F89CD4C43}" sibTransId="{7F9C4DCA-079A-45EA-B9A3-2CD1C8AF48D3}"/>
    <dgm:cxn modelId="{169D7074-1093-4F64-9F16-8D7BA9561C07}" type="presOf" srcId="{2A736B9D-EB68-4BCA-9F28-828E81218A50}" destId="{E3860262-DAB3-45E5-AD18-ED1F00462C11}" srcOrd="0" destOrd="0" presId="urn:microsoft.com/office/officeart/2005/8/layout/vList2"/>
    <dgm:cxn modelId="{44B111FC-8DDB-4A17-9D72-4A92BFFB85D5}" type="presOf" srcId="{6C7DEE84-A064-4BF1-8584-09D06B244996}" destId="{CB0252CD-8B51-4855-8857-BD62F09CD6BC}" srcOrd="0" destOrd="0" presId="urn:microsoft.com/office/officeart/2005/8/layout/vList2"/>
    <dgm:cxn modelId="{977624FD-CB1A-42FA-A86E-A072F2775825}" type="presOf" srcId="{7D3AB669-D0A9-4AB7-9E47-2623B9394113}" destId="{FA7D44B1-ED55-4EF5-B91A-3B043F03CB47}" srcOrd="0" destOrd="0" presId="urn:microsoft.com/office/officeart/2005/8/layout/vList2"/>
    <dgm:cxn modelId="{5C0BC0C2-D4A8-4196-9A11-5DBABF7D44ED}" srcId="{635F3177-45A5-46E6-8879-E5B28D7EC04F}" destId="{4EDD2D6A-0EB1-4F0E-BD8C-164BAAB74C98}" srcOrd="3" destOrd="0" parTransId="{B236C04C-F9E6-4896-AE02-6BB9FD224A98}" sibTransId="{3CD3CBFD-14B1-4E37-B74D-2C5451AB2DAC}"/>
    <dgm:cxn modelId="{2BA0F4EA-9FA7-4839-BD22-6596874F1097}" srcId="{635F3177-45A5-46E6-8879-E5B28D7EC04F}" destId="{2A736B9D-EB68-4BCA-9F28-828E81218A50}" srcOrd="0" destOrd="0" parTransId="{2949661C-2606-4DC1-87B0-D98AD7270DB4}" sibTransId="{E8BA212B-0E8C-4C61-8B64-2E04A2E1546E}"/>
    <dgm:cxn modelId="{EAFBC42F-28BA-4A78-9E94-2A1E57652458}" srcId="{635F3177-45A5-46E6-8879-E5B28D7EC04F}" destId="{7D3AB669-D0A9-4AB7-9E47-2623B9394113}" srcOrd="2" destOrd="0" parTransId="{73FCADA7-8EDC-4DD1-9F9E-8BB90B3BDDB3}" sibTransId="{EF63D163-F142-4210-88AF-B5D0156D65B3}"/>
    <dgm:cxn modelId="{94FFFA99-7949-4ECB-99FB-0D83F8721BFF}" type="presParOf" srcId="{7C19D735-1772-4C77-9BDB-490814725495}" destId="{E3860262-DAB3-45E5-AD18-ED1F00462C11}" srcOrd="0" destOrd="0" presId="urn:microsoft.com/office/officeart/2005/8/layout/vList2"/>
    <dgm:cxn modelId="{0898936E-ADC8-4C73-8A2F-EA98A03B1C18}" type="presParOf" srcId="{7C19D735-1772-4C77-9BDB-490814725495}" destId="{7DECA645-1DDB-482F-BE0F-9920B927661F}" srcOrd="1" destOrd="0" presId="urn:microsoft.com/office/officeart/2005/8/layout/vList2"/>
    <dgm:cxn modelId="{B412364E-26D2-40B5-AC44-9E15C3313DDA}" type="presParOf" srcId="{7C19D735-1772-4C77-9BDB-490814725495}" destId="{CB0252CD-8B51-4855-8857-BD62F09CD6BC}" srcOrd="2" destOrd="0" presId="urn:microsoft.com/office/officeart/2005/8/layout/vList2"/>
    <dgm:cxn modelId="{4239ED45-3655-4C64-96A7-7AF727BA629A}" type="presParOf" srcId="{7C19D735-1772-4C77-9BDB-490814725495}" destId="{8C838A5C-5C25-4F4F-A87E-6C307FE5353D}" srcOrd="3" destOrd="0" presId="urn:microsoft.com/office/officeart/2005/8/layout/vList2"/>
    <dgm:cxn modelId="{FA342668-4D23-45F0-A3C6-CD937978F09B}" type="presParOf" srcId="{7C19D735-1772-4C77-9BDB-490814725495}" destId="{FA7D44B1-ED55-4EF5-B91A-3B043F03CB47}" srcOrd="4" destOrd="0" presId="urn:microsoft.com/office/officeart/2005/8/layout/vList2"/>
    <dgm:cxn modelId="{DCCDC079-6402-4797-A1A5-6668A97D8119}" type="presParOf" srcId="{7C19D735-1772-4C77-9BDB-490814725495}" destId="{2D761EA0-363D-4A2C-9888-6D1A285AAB32}" srcOrd="5" destOrd="0" presId="urn:microsoft.com/office/officeart/2005/8/layout/vList2"/>
    <dgm:cxn modelId="{9057BD09-C109-4D61-BEBB-AC2DD08742A9}" type="presParOf" srcId="{7C19D735-1772-4C77-9BDB-490814725495}" destId="{F0170E6F-960F-40CD-B8DD-5645B365D5F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A34E07-5305-4CB7-8CB2-5E26C2F6EF1D}"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hu-HU"/>
        </a:p>
      </dgm:t>
    </dgm:pt>
    <dgm:pt modelId="{075FA7DC-4C2A-48ED-8849-374136ADABAB}">
      <dgm:prSet custT="1"/>
      <dgm:spPr/>
      <dgm:t>
        <a:bodyPr/>
        <a:lstStyle/>
        <a:p>
          <a:pPr algn="l" rtl="0"/>
          <a:r>
            <a:rPr lang="hu-HU" sz="2400" b="1" dirty="0" err="1" smtClean="0"/>
            <a:t>Serving</a:t>
          </a:r>
          <a:r>
            <a:rPr lang="hu-HU" sz="2400" b="1" dirty="0" smtClean="0"/>
            <a:t> </a:t>
          </a:r>
          <a:r>
            <a:rPr lang="hu-HU" sz="2400" b="1" dirty="0" err="1" smtClean="0"/>
            <a:t>all</a:t>
          </a:r>
          <a:r>
            <a:rPr lang="hu-HU" sz="2400" b="1" dirty="0" smtClean="0"/>
            <a:t> </a:t>
          </a:r>
          <a:r>
            <a:rPr lang="hu-HU" sz="2400" b="1" dirty="0" err="1" smtClean="0"/>
            <a:t>the</a:t>
          </a:r>
          <a:r>
            <a:rPr lang="hu-HU" sz="2400" b="1" dirty="0" smtClean="0"/>
            <a:t> </a:t>
          </a:r>
          <a:r>
            <a:rPr lang="hu-HU" sz="2400" b="1" dirty="0" err="1" smtClean="0"/>
            <a:t>Hungarian-language</a:t>
          </a:r>
          <a:r>
            <a:rPr lang="hu-HU" sz="2400" b="1" dirty="0" smtClean="0"/>
            <a:t> </a:t>
          </a:r>
          <a:r>
            <a:rPr lang="hu-HU" sz="2400" b="1" dirty="0" err="1" smtClean="0"/>
            <a:t>higher</a:t>
          </a:r>
          <a:r>
            <a:rPr lang="hu-HU" sz="2400" b="1" dirty="0" smtClean="0"/>
            <a:t> </a:t>
          </a:r>
          <a:r>
            <a:rPr lang="hu-HU" sz="2400" b="1" dirty="0" err="1" smtClean="0"/>
            <a:t>education</a:t>
          </a:r>
          <a:r>
            <a:rPr lang="hu-HU" sz="2400" b="1" dirty="0" smtClean="0"/>
            <a:t> </a:t>
          </a:r>
          <a:r>
            <a:rPr lang="hu-HU" sz="2400" b="1" dirty="0" err="1" smtClean="0"/>
            <a:t>institutes</a:t>
          </a:r>
          <a:r>
            <a:rPr lang="hu-HU" sz="2400" b="1" dirty="0" smtClean="0"/>
            <a:t> - </a:t>
          </a:r>
          <a:r>
            <a:rPr lang="hu-HU" sz="2400" b="1" dirty="0" err="1" smtClean="0"/>
            <a:t>particularly</a:t>
          </a:r>
          <a:r>
            <a:rPr lang="hu-HU" sz="2400" b="1" dirty="0" smtClean="0"/>
            <a:t> </a:t>
          </a:r>
          <a:r>
            <a:rPr lang="hu-HU" sz="2400" b="1" dirty="0" err="1" smtClean="0"/>
            <a:t>the</a:t>
          </a:r>
          <a:r>
            <a:rPr lang="hu-HU" sz="2400" b="1" dirty="0" smtClean="0"/>
            <a:t> </a:t>
          </a:r>
          <a:r>
            <a:rPr lang="hu-HU" sz="2400" b="1" dirty="0" err="1" smtClean="0"/>
            <a:t>cross-border</a:t>
          </a:r>
          <a:r>
            <a:rPr lang="hu-HU" sz="2400" b="1" dirty="0" smtClean="0"/>
            <a:t> </a:t>
          </a:r>
          <a:r>
            <a:rPr lang="hu-HU" sz="2400" b="1" dirty="0" err="1" smtClean="0"/>
            <a:t>institutes</a:t>
          </a:r>
          <a:r>
            <a:rPr lang="hu-HU" sz="2400" b="1" dirty="0" smtClean="0"/>
            <a:t>.</a:t>
          </a:r>
          <a:endParaRPr lang="hu-HU" sz="2400" b="1" dirty="0"/>
        </a:p>
      </dgm:t>
    </dgm:pt>
    <dgm:pt modelId="{4EC77A75-58CB-4580-99E6-1E9813FD0538}" type="parTrans" cxnId="{F63A7DA2-D99B-4677-A4EB-16A4313C9A61}">
      <dgm:prSet/>
      <dgm:spPr/>
      <dgm:t>
        <a:bodyPr/>
        <a:lstStyle/>
        <a:p>
          <a:endParaRPr lang="hu-HU"/>
        </a:p>
      </dgm:t>
    </dgm:pt>
    <dgm:pt modelId="{CBD5A097-15FF-4CAC-AC2D-509AF302977D}" type="sibTrans" cxnId="{F63A7DA2-D99B-4677-A4EB-16A4313C9A61}">
      <dgm:prSet/>
      <dgm:spPr/>
      <dgm:t>
        <a:bodyPr/>
        <a:lstStyle/>
        <a:p>
          <a:endParaRPr lang="hu-HU"/>
        </a:p>
      </dgm:t>
    </dgm:pt>
    <dgm:pt modelId="{B1673919-F5F6-4052-B735-AA06BA2CA60B}">
      <dgm:prSet custT="1"/>
      <dgm:spPr/>
      <dgm:t>
        <a:bodyPr/>
        <a:lstStyle/>
        <a:p>
          <a:pPr rtl="0"/>
          <a:r>
            <a:rPr lang="en-US" sz="2400" b="1" dirty="0" err="1" smtClean="0"/>
            <a:t>Institut</a:t>
          </a:r>
          <a:r>
            <a:rPr lang="hu-HU" sz="2400" b="1" dirty="0" err="1" smtClean="0"/>
            <a:t>ions</a:t>
          </a:r>
          <a:r>
            <a:rPr lang="en-US" sz="2400" b="1" dirty="0" smtClean="0"/>
            <a:t> connected to the network</a:t>
          </a:r>
          <a:r>
            <a:rPr lang="hu-HU" sz="2400" b="1" dirty="0" smtClean="0"/>
            <a:t> </a:t>
          </a:r>
          <a:r>
            <a:rPr lang="hu-HU" sz="2400" b="1" dirty="0" err="1" smtClean="0"/>
            <a:t>can</a:t>
          </a:r>
          <a:r>
            <a:rPr lang="hu-HU" sz="2400" b="1" dirty="0" smtClean="0"/>
            <a:t> </a:t>
          </a:r>
          <a:r>
            <a:rPr lang="hu-HU" sz="2400" b="1" dirty="0" err="1" smtClean="0"/>
            <a:t>create</a:t>
          </a:r>
          <a:r>
            <a:rPr lang="hu-HU" sz="2400" b="1" dirty="0" smtClean="0"/>
            <a:t> and </a:t>
          </a:r>
          <a:r>
            <a:rPr lang="hu-HU" sz="2400" b="1" dirty="0" err="1" smtClean="0"/>
            <a:t>publish</a:t>
          </a:r>
          <a:r>
            <a:rPr lang="hu-HU" sz="2400" b="1" dirty="0" smtClean="0"/>
            <a:t> </a:t>
          </a:r>
          <a:r>
            <a:rPr lang="hu-HU" sz="2400" b="1" dirty="0" err="1" smtClean="0"/>
            <a:t>their</a:t>
          </a:r>
          <a:r>
            <a:rPr lang="hu-HU" sz="2400" b="1" dirty="0" smtClean="0"/>
            <a:t> </a:t>
          </a:r>
          <a:r>
            <a:rPr lang="hu-HU" sz="2400" b="1" dirty="0" err="1" smtClean="0"/>
            <a:t>own</a:t>
          </a:r>
          <a:r>
            <a:rPr lang="hu-HU" sz="2400" b="1" dirty="0" smtClean="0"/>
            <a:t> </a:t>
          </a:r>
          <a:r>
            <a:rPr lang="hu-HU" sz="2400" b="1" dirty="0" err="1" smtClean="0"/>
            <a:t>courses</a:t>
          </a:r>
          <a:r>
            <a:rPr lang="hu-HU" sz="2400" b="1" dirty="0" smtClean="0"/>
            <a:t> in </a:t>
          </a:r>
          <a:r>
            <a:rPr lang="hu-HU" sz="2400" b="1" dirty="0" err="1" smtClean="0"/>
            <a:t>all</a:t>
          </a:r>
          <a:r>
            <a:rPr lang="hu-HU" sz="2400" b="1" dirty="0" smtClean="0"/>
            <a:t> </a:t>
          </a:r>
          <a:r>
            <a:rPr lang="hu-HU" sz="2400" b="1" dirty="0" err="1" smtClean="0"/>
            <a:t>disciplines</a:t>
          </a:r>
          <a:r>
            <a:rPr lang="hu-HU" sz="2400" b="1" dirty="0" smtClean="0"/>
            <a:t>.</a:t>
          </a:r>
          <a:endParaRPr lang="hu-HU" sz="2400" dirty="0"/>
        </a:p>
      </dgm:t>
    </dgm:pt>
    <dgm:pt modelId="{805259CE-237A-4844-AC01-1DEAD4216C9A}" type="sibTrans" cxnId="{CC55F4AC-D1D1-418A-A49B-EA4C43DFDE29}">
      <dgm:prSet/>
      <dgm:spPr/>
      <dgm:t>
        <a:bodyPr/>
        <a:lstStyle/>
        <a:p>
          <a:endParaRPr lang="hu-HU"/>
        </a:p>
      </dgm:t>
    </dgm:pt>
    <dgm:pt modelId="{CA6EB311-7605-4FE8-935A-E5A4637F1E99}" type="parTrans" cxnId="{CC55F4AC-D1D1-418A-A49B-EA4C43DFDE29}">
      <dgm:prSet/>
      <dgm:spPr/>
      <dgm:t>
        <a:bodyPr/>
        <a:lstStyle/>
        <a:p>
          <a:endParaRPr lang="hu-HU"/>
        </a:p>
      </dgm:t>
    </dgm:pt>
    <dgm:pt modelId="{B90D52B0-0750-45FA-B549-65165EFBF3A6}">
      <dgm:prSet custT="1"/>
      <dgm:spPr/>
      <dgm:t>
        <a:bodyPr/>
        <a:lstStyle/>
        <a:p>
          <a:pPr rtl="0"/>
          <a:r>
            <a:rPr lang="en-US" sz="2400" b="1" dirty="0" smtClean="0"/>
            <a:t>Students living outside the borders</a:t>
          </a:r>
          <a:r>
            <a:rPr lang="hu-HU" sz="2400" b="1" dirty="0" smtClean="0"/>
            <a:t> </a:t>
          </a:r>
          <a:r>
            <a:rPr lang="hu-HU" sz="2400" b="1" dirty="0" err="1" smtClean="0"/>
            <a:t>can</a:t>
          </a:r>
          <a:r>
            <a:rPr lang="hu-HU" sz="2400" b="1" dirty="0" smtClean="0"/>
            <a:t> </a:t>
          </a:r>
          <a:r>
            <a:rPr lang="hu-HU" sz="2400" b="1" dirty="0" err="1" smtClean="0"/>
            <a:t>feel</a:t>
          </a:r>
          <a:r>
            <a:rPr lang="hu-HU" sz="2400" b="1" dirty="0" smtClean="0"/>
            <a:t> being  part of  </a:t>
          </a:r>
          <a:r>
            <a:rPr lang="hu-HU" sz="2400" b="1" dirty="0" err="1" smtClean="0"/>
            <a:t>Hungarian</a:t>
          </a:r>
          <a:r>
            <a:rPr lang="hu-HU" sz="2400" b="1" dirty="0" smtClean="0"/>
            <a:t> </a:t>
          </a:r>
          <a:r>
            <a:rPr lang="hu-HU" sz="2400" b="1" dirty="0" err="1" smtClean="0"/>
            <a:t>Higher</a:t>
          </a:r>
          <a:r>
            <a:rPr lang="hu-HU" sz="2400" b="1" dirty="0" smtClean="0"/>
            <a:t> Education </a:t>
          </a:r>
          <a:r>
            <a:rPr lang="hu-HU" sz="2400" b="1" dirty="0" err="1" smtClean="0"/>
            <a:t>system</a:t>
          </a:r>
          <a:r>
            <a:rPr lang="hu-HU" sz="2400" b="1" dirty="0" smtClean="0"/>
            <a:t>. </a:t>
          </a:r>
          <a:endParaRPr lang="hu-HU" sz="2400" b="1" dirty="0"/>
        </a:p>
      </dgm:t>
    </dgm:pt>
    <dgm:pt modelId="{4054E044-1CAC-4B9C-A3B0-700D385F102A}" type="parTrans" cxnId="{ED4450B3-83ED-4992-99DA-7B8771752BF0}">
      <dgm:prSet/>
      <dgm:spPr/>
      <dgm:t>
        <a:bodyPr/>
        <a:lstStyle/>
        <a:p>
          <a:endParaRPr lang="hu-HU"/>
        </a:p>
      </dgm:t>
    </dgm:pt>
    <dgm:pt modelId="{536F1391-9979-41FC-878A-0787B8D6D898}" type="sibTrans" cxnId="{ED4450B3-83ED-4992-99DA-7B8771752BF0}">
      <dgm:prSet/>
      <dgm:spPr/>
      <dgm:t>
        <a:bodyPr/>
        <a:lstStyle/>
        <a:p>
          <a:endParaRPr lang="hu-HU"/>
        </a:p>
      </dgm:t>
    </dgm:pt>
    <dgm:pt modelId="{F5111AD8-5E36-44A0-B370-FBEC244BFC41}" type="pres">
      <dgm:prSet presAssocID="{97A34E07-5305-4CB7-8CB2-5E26C2F6EF1D}" presName="linear" presStyleCnt="0">
        <dgm:presLayoutVars>
          <dgm:dir/>
          <dgm:animLvl val="lvl"/>
          <dgm:resizeHandles val="exact"/>
        </dgm:presLayoutVars>
      </dgm:prSet>
      <dgm:spPr/>
      <dgm:t>
        <a:bodyPr/>
        <a:lstStyle/>
        <a:p>
          <a:endParaRPr lang="hu-HU"/>
        </a:p>
      </dgm:t>
    </dgm:pt>
    <dgm:pt modelId="{BDF36DA5-3F02-4C28-B41F-933AD33FA5AE}" type="pres">
      <dgm:prSet presAssocID="{075FA7DC-4C2A-48ED-8849-374136ADABAB}" presName="parentLin" presStyleCnt="0"/>
      <dgm:spPr/>
    </dgm:pt>
    <dgm:pt modelId="{D3856E16-EDE0-44B2-A0E4-984CD3CB7AA8}" type="pres">
      <dgm:prSet presAssocID="{075FA7DC-4C2A-48ED-8849-374136ADABAB}" presName="parentLeftMargin" presStyleLbl="node1" presStyleIdx="0" presStyleCnt="3"/>
      <dgm:spPr/>
      <dgm:t>
        <a:bodyPr/>
        <a:lstStyle/>
        <a:p>
          <a:endParaRPr lang="hu-HU"/>
        </a:p>
      </dgm:t>
    </dgm:pt>
    <dgm:pt modelId="{968045C0-3A04-4FA4-A8DE-6343EEFA8539}" type="pres">
      <dgm:prSet presAssocID="{075FA7DC-4C2A-48ED-8849-374136ADABAB}" presName="parentText" presStyleLbl="node1" presStyleIdx="0" presStyleCnt="3" custScaleX="142857" custScaleY="167352">
        <dgm:presLayoutVars>
          <dgm:chMax val="0"/>
          <dgm:bulletEnabled val="1"/>
        </dgm:presLayoutVars>
      </dgm:prSet>
      <dgm:spPr/>
      <dgm:t>
        <a:bodyPr/>
        <a:lstStyle/>
        <a:p>
          <a:endParaRPr lang="hu-HU"/>
        </a:p>
      </dgm:t>
    </dgm:pt>
    <dgm:pt modelId="{1D079D42-9A42-4321-B342-1A02749AB9BF}" type="pres">
      <dgm:prSet presAssocID="{075FA7DC-4C2A-48ED-8849-374136ADABAB}" presName="negativeSpace" presStyleCnt="0"/>
      <dgm:spPr/>
    </dgm:pt>
    <dgm:pt modelId="{08049EC3-B219-4CA7-83D0-CAF73821999A}" type="pres">
      <dgm:prSet presAssocID="{075FA7DC-4C2A-48ED-8849-374136ADABAB}" presName="childText" presStyleLbl="conFgAcc1" presStyleIdx="0" presStyleCnt="3">
        <dgm:presLayoutVars>
          <dgm:bulletEnabled val="1"/>
        </dgm:presLayoutVars>
      </dgm:prSet>
      <dgm:spPr/>
    </dgm:pt>
    <dgm:pt modelId="{13D6BE03-6F98-40ED-AC93-863B5DF7FDFD}" type="pres">
      <dgm:prSet presAssocID="{CBD5A097-15FF-4CAC-AC2D-509AF302977D}" presName="spaceBetweenRectangles" presStyleCnt="0"/>
      <dgm:spPr/>
    </dgm:pt>
    <dgm:pt modelId="{50E9B287-23FE-462E-A9E2-3FBCCD2BBCDA}" type="pres">
      <dgm:prSet presAssocID="{B1673919-F5F6-4052-B735-AA06BA2CA60B}" presName="parentLin" presStyleCnt="0"/>
      <dgm:spPr/>
    </dgm:pt>
    <dgm:pt modelId="{83862263-C6ED-470E-BEBD-269F8E824413}" type="pres">
      <dgm:prSet presAssocID="{B1673919-F5F6-4052-B735-AA06BA2CA60B}" presName="parentLeftMargin" presStyleLbl="node1" presStyleIdx="0" presStyleCnt="3"/>
      <dgm:spPr/>
      <dgm:t>
        <a:bodyPr/>
        <a:lstStyle/>
        <a:p>
          <a:endParaRPr lang="hu-HU"/>
        </a:p>
      </dgm:t>
    </dgm:pt>
    <dgm:pt modelId="{834AC455-FA8F-45CE-B4E1-95AEF89BB856}" type="pres">
      <dgm:prSet presAssocID="{B1673919-F5F6-4052-B735-AA06BA2CA60B}" presName="parentText" presStyleLbl="node1" presStyleIdx="1" presStyleCnt="3" custScaleX="142857" custScaleY="217373">
        <dgm:presLayoutVars>
          <dgm:chMax val="0"/>
          <dgm:bulletEnabled val="1"/>
        </dgm:presLayoutVars>
      </dgm:prSet>
      <dgm:spPr/>
      <dgm:t>
        <a:bodyPr/>
        <a:lstStyle/>
        <a:p>
          <a:endParaRPr lang="hu-HU"/>
        </a:p>
      </dgm:t>
    </dgm:pt>
    <dgm:pt modelId="{63C81BE3-0E7B-4EE4-AE55-22C60E7EE028}" type="pres">
      <dgm:prSet presAssocID="{B1673919-F5F6-4052-B735-AA06BA2CA60B}" presName="negativeSpace" presStyleCnt="0"/>
      <dgm:spPr/>
    </dgm:pt>
    <dgm:pt modelId="{6221C621-08CE-4B03-BD57-3E53C777A402}" type="pres">
      <dgm:prSet presAssocID="{B1673919-F5F6-4052-B735-AA06BA2CA60B}" presName="childText" presStyleLbl="conFgAcc1" presStyleIdx="1" presStyleCnt="3">
        <dgm:presLayoutVars>
          <dgm:bulletEnabled val="1"/>
        </dgm:presLayoutVars>
      </dgm:prSet>
      <dgm:spPr/>
    </dgm:pt>
    <dgm:pt modelId="{022B85E2-3D53-4AE4-BBCC-8D54A0699D19}" type="pres">
      <dgm:prSet presAssocID="{805259CE-237A-4844-AC01-1DEAD4216C9A}" presName="spaceBetweenRectangles" presStyleCnt="0"/>
      <dgm:spPr/>
    </dgm:pt>
    <dgm:pt modelId="{BB89A796-3C1B-462F-AFEC-FC3118E68987}" type="pres">
      <dgm:prSet presAssocID="{B90D52B0-0750-45FA-B549-65165EFBF3A6}" presName="parentLin" presStyleCnt="0"/>
      <dgm:spPr/>
    </dgm:pt>
    <dgm:pt modelId="{963515E2-3F4C-42F3-AF6D-7604DD0A4ADB}" type="pres">
      <dgm:prSet presAssocID="{B90D52B0-0750-45FA-B549-65165EFBF3A6}" presName="parentLeftMargin" presStyleLbl="node1" presStyleIdx="1" presStyleCnt="3"/>
      <dgm:spPr/>
      <dgm:t>
        <a:bodyPr/>
        <a:lstStyle/>
        <a:p>
          <a:endParaRPr lang="hu-HU"/>
        </a:p>
      </dgm:t>
    </dgm:pt>
    <dgm:pt modelId="{029911D2-FA00-491C-ABFB-D56BB510D251}" type="pres">
      <dgm:prSet presAssocID="{B90D52B0-0750-45FA-B549-65165EFBF3A6}" presName="parentText" presStyleLbl="node1" presStyleIdx="2" presStyleCnt="3" custScaleX="142857" custScaleY="175734">
        <dgm:presLayoutVars>
          <dgm:chMax val="0"/>
          <dgm:bulletEnabled val="1"/>
        </dgm:presLayoutVars>
      </dgm:prSet>
      <dgm:spPr/>
      <dgm:t>
        <a:bodyPr/>
        <a:lstStyle/>
        <a:p>
          <a:endParaRPr lang="hu-HU"/>
        </a:p>
      </dgm:t>
    </dgm:pt>
    <dgm:pt modelId="{B858F943-2595-4E5D-B570-A8ED5958D629}" type="pres">
      <dgm:prSet presAssocID="{B90D52B0-0750-45FA-B549-65165EFBF3A6}" presName="negativeSpace" presStyleCnt="0"/>
      <dgm:spPr/>
    </dgm:pt>
    <dgm:pt modelId="{E3F85621-7502-474D-B2D8-031A24125F4F}" type="pres">
      <dgm:prSet presAssocID="{B90D52B0-0750-45FA-B549-65165EFBF3A6}" presName="childText" presStyleLbl="conFgAcc1" presStyleIdx="2" presStyleCnt="3">
        <dgm:presLayoutVars>
          <dgm:bulletEnabled val="1"/>
        </dgm:presLayoutVars>
      </dgm:prSet>
      <dgm:spPr/>
    </dgm:pt>
  </dgm:ptLst>
  <dgm:cxnLst>
    <dgm:cxn modelId="{AC69A2FA-18FA-4134-B9BA-28C85815790A}" type="presOf" srcId="{97A34E07-5305-4CB7-8CB2-5E26C2F6EF1D}" destId="{F5111AD8-5E36-44A0-B370-FBEC244BFC41}" srcOrd="0" destOrd="0" presId="urn:microsoft.com/office/officeart/2005/8/layout/list1"/>
    <dgm:cxn modelId="{E0A773F2-4287-4E6F-A9B6-DB7A01D42618}" type="presOf" srcId="{B1673919-F5F6-4052-B735-AA06BA2CA60B}" destId="{834AC455-FA8F-45CE-B4E1-95AEF89BB856}" srcOrd="1" destOrd="0" presId="urn:microsoft.com/office/officeart/2005/8/layout/list1"/>
    <dgm:cxn modelId="{C6D86C2C-5EB5-4A4E-B2B9-F67E29C0B023}" type="presOf" srcId="{075FA7DC-4C2A-48ED-8849-374136ADABAB}" destId="{D3856E16-EDE0-44B2-A0E4-984CD3CB7AA8}" srcOrd="0" destOrd="0" presId="urn:microsoft.com/office/officeart/2005/8/layout/list1"/>
    <dgm:cxn modelId="{E25BBFFF-03C7-4816-91F7-BE9ECF11ABCB}" type="presOf" srcId="{B90D52B0-0750-45FA-B549-65165EFBF3A6}" destId="{963515E2-3F4C-42F3-AF6D-7604DD0A4ADB}" srcOrd="0" destOrd="0" presId="urn:microsoft.com/office/officeart/2005/8/layout/list1"/>
    <dgm:cxn modelId="{F63A7DA2-D99B-4677-A4EB-16A4313C9A61}" srcId="{97A34E07-5305-4CB7-8CB2-5E26C2F6EF1D}" destId="{075FA7DC-4C2A-48ED-8849-374136ADABAB}" srcOrd="0" destOrd="0" parTransId="{4EC77A75-58CB-4580-99E6-1E9813FD0538}" sibTransId="{CBD5A097-15FF-4CAC-AC2D-509AF302977D}"/>
    <dgm:cxn modelId="{CC55F4AC-D1D1-418A-A49B-EA4C43DFDE29}" srcId="{97A34E07-5305-4CB7-8CB2-5E26C2F6EF1D}" destId="{B1673919-F5F6-4052-B735-AA06BA2CA60B}" srcOrd="1" destOrd="0" parTransId="{CA6EB311-7605-4FE8-935A-E5A4637F1E99}" sibTransId="{805259CE-237A-4844-AC01-1DEAD4216C9A}"/>
    <dgm:cxn modelId="{ED4450B3-83ED-4992-99DA-7B8771752BF0}" srcId="{97A34E07-5305-4CB7-8CB2-5E26C2F6EF1D}" destId="{B90D52B0-0750-45FA-B549-65165EFBF3A6}" srcOrd="2" destOrd="0" parTransId="{4054E044-1CAC-4B9C-A3B0-700D385F102A}" sibTransId="{536F1391-9979-41FC-878A-0787B8D6D898}"/>
    <dgm:cxn modelId="{0F2BE0AA-239E-4AAE-9983-02D5208B66F8}" type="presOf" srcId="{B90D52B0-0750-45FA-B549-65165EFBF3A6}" destId="{029911D2-FA00-491C-ABFB-D56BB510D251}" srcOrd="1" destOrd="0" presId="urn:microsoft.com/office/officeart/2005/8/layout/list1"/>
    <dgm:cxn modelId="{92E04463-F03A-4783-8939-5A0E34612CD9}" type="presOf" srcId="{075FA7DC-4C2A-48ED-8849-374136ADABAB}" destId="{968045C0-3A04-4FA4-A8DE-6343EEFA8539}" srcOrd="1" destOrd="0" presId="urn:microsoft.com/office/officeart/2005/8/layout/list1"/>
    <dgm:cxn modelId="{05EA4A3D-0668-4DC5-B915-6D70B399C830}" type="presOf" srcId="{B1673919-F5F6-4052-B735-AA06BA2CA60B}" destId="{83862263-C6ED-470E-BEBD-269F8E824413}" srcOrd="0" destOrd="0" presId="urn:microsoft.com/office/officeart/2005/8/layout/list1"/>
    <dgm:cxn modelId="{14BCDAA2-D3F3-4C1B-8D4E-75E264447545}" type="presParOf" srcId="{F5111AD8-5E36-44A0-B370-FBEC244BFC41}" destId="{BDF36DA5-3F02-4C28-B41F-933AD33FA5AE}" srcOrd="0" destOrd="0" presId="urn:microsoft.com/office/officeart/2005/8/layout/list1"/>
    <dgm:cxn modelId="{E5A94684-DB3E-45A2-85A3-6514946F8C30}" type="presParOf" srcId="{BDF36DA5-3F02-4C28-B41F-933AD33FA5AE}" destId="{D3856E16-EDE0-44B2-A0E4-984CD3CB7AA8}" srcOrd="0" destOrd="0" presId="urn:microsoft.com/office/officeart/2005/8/layout/list1"/>
    <dgm:cxn modelId="{CAA321D1-3052-4268-B58B-8DBB3ABA79C7}" type="presParOf" srcId="{BDF36DA5-3F02-4C28-B41F-933AD33FA5AE}" destId="{968045C0-3A04-4FA4-A8DE-6343EEFA8539}" srcOrd="1" destOrd="0" presId="urn:microsoft.com/office/officeart/2005/8/layout/list1"/>
    <dgm:cxn modelId="{7E3D85EF-AAD2-4DED-A303-09FC038C07B2}" type="presParOf" srcId="{F5111AD8-5E36-44A0-B370-FBEC244BFC41}" destId="{1D079D42-9A42-4321-B342-1A02749AB9BF}" srcOrd="1" destOrd="0" presId="urn:microsoft.com/office/officeart/2005/8/layout/list1"/>
    <dgm:cxn modelId="{D6EE6B9D-9B30-4B80-B155-C29F77919D0C}" type="presParOf" srcId="{F5111AD8-5E36-44A0-B370-FBEC244BFC41}" destId="{08049EC3-B219-4CA7-83D0-CAF73821999A}" srcOrd="2" destOrd="0" presId="urn:microsoft.com/office/officeart/2005/8/layout/list1"/>
    <dgm:cxn modelId="{B3F136AA-9FCF-43CC-AFD2-2E7534F5EE9E}" type="presParOf" srcId="{F5111AD8-5E36-44A0-B370-FBEC244BFC41}" destId="{13D6BE03-6F98-40ED-AC93-863B5DF7FDFD}" srcOrd="3" destOrd="0" presId="urn:microsoft.com/office/officeart/2005/8/layout/list1"/>
    <dgm:cxn modelId="{A5974FA9-4D3A-4BB1-ACE4-5EAD449DCD90}" type="presParOf" srcId="{F5111AD8-5E36-44A0-B370-FBEC244BFC41}" destId="{50E9B287-23FE-462E-A9E2-3FBCCD2BBCDA}" srcOrd="4" destOrd="0" presId="urn:microsoft.com/office/officeart/2005/8/layout/list1"/>
    <dgm:cxn modelId="{C2BF192C-2576-46C4-BF28-4B0E6A0D305E}" type="presParOf" srcId="{50E9B287-23FE-462E-A9E2-3FBCCD2BBCDA}" destId="{83862263-C6ED-470E-BEBD-269F8E824413}" srcOrd="0" destOrd="0" presId="urn:microsoft.com/office/officeart/2005/8/layout/list1"/>
    <dgm:cxn modelId="{D3A9C324-EAFE-4DF0-9074-742A404920B9}" type="presParOf" srcId="{50E9B287-23FE-462E-A9E2-3FBCCD2BBCDA}" destId="{834AC455-FA8F-45CE-B4E1-95AEF89BB856}" srcOrd="1" destOrd="0" presId="urn:microsoft.com/office/officeart/2005/8/layout/list1"/>
    <dgm:cxn modelId="{94ACFFCB-67C5-4A85-AC9F-623D0DC9D643}" type="presParOf" srcId="{F5111AD8-5E36-44A0-B370-FBEC244BFC41}" destId="{63C81BE3-0E7B-4EE4-AE55-22C60E7EE028}" srcOrd="5" destOrd="0" presId="urn:microsoft.com/office/officeart/2005/8/layout/list1"/>
    <dgm:cxn modelId="{D0BD99BD-872A-45EB-BB01-AF501115B5EF}" type="presParOf" srcId="{F5111AD8-5E36-44A0-B370-FBEC244BFC41}" destId="{6221C621-08CE-4B03-BD57-3E53C777A402}" srcOrd="6" destOrd="0" presId="urn:microsoft.com/office/officeart/2005/8/layout/list1"/>
    <dgm:cxn modelId="{FA7ABD24-B636-4571-9476-CE25A2033AA2}" type="presParOf" srcId="{F5111AD8-5E36-44A0-B370-FBEC244BFC41}" destId="{022B85E2-3D53-4AE4-BBCC-8D54A0699D19}" srcOrd="7" destOrd="0" presId="urn:microsoft.com/office/officeart/2005/8/layout/list1"/>
    <dgm:cxn modelId="{0B0D6F3B-80FB-4838-8AA1-393C57FA8732}" type="presParOf" srcId="{F5111AD8-5E36-44A0-B370-FBEC244BFC41}" destId="{BB89A796-3C1B-462F-AFEC-FC3118E68987}" srcOrd="8" destOrd="0" presId="urn:microsoft.com/office/officeart/2005/8/layout/list1"/>
    <dgm:cxn modelId="{B8A12852-2B0C-4FA2-83A5-C3EA6523C76A}" type="presParOf" srcId="{BB89A796-3C1B-462F-AFEC-FC3118E68987}" destId="{963515E2-3F4C-42F3-AF6D-7604DD0A4ADB}" srcOrd="0" destOrd="0" presId="urn:microsoft.com/office/officeart/2005/8/layout/list1"/>
    <dgm:cxn modelId="{DA3FF12B-D44F-4398-AEAD-A054D72E5391}" type="presParOf" srcId="{BB89A796-3C1B-462F-AFEC-FC3118E68987}" destId="{029911D2-FA00-491C-ABFB-D56BB510D251}" srcOrd="1" destOrd="0" presId="urn:microsoft.com/office/officeart/2005/8/layout/list1"/>
    <dgm:cxn modelId="{1503773D-DA18-4D13-8CAE-DC19D9357E6F}" type="presParOf" srcId="{F5111AD8-5E36-44A0-B370-FBEC244BFC41}" destId="{B858F943-2595-4E5D-B570-A8ED5958D629}" srcOrd="9" destOrd="0" presId="urn:microsoft.com/office/officeart/2005/8/layout/list1"/>
    <dgm:cxn modelId="{7D846BDF-87EF-4475-A086-4F79107A1FF9}" type="presParOf" srcId="{F5111AD8-5E36-44A0-B370-FBEC244BFC41}" destId="{E3F85621-7502-474D-B2D8-031A24125F4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6300EF-B63F-469C-8A50-0ADC407A96D1}"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hu-HU"/>
        </a:p>
      </dgm:t>
    </dgm:pt>
    <dgm:pt modelId="{8C241F08-B9A3-4105-B71E-27500E547776}">
      <dgm:prSet custT="1"/>
      <dgm:spPr/>
      <dgm:t>
        <a:bodyPr/>
        <a:lstStyle/>
        <a:p>
          <a:pPr rtl="0"/>
          <a:r>
            <a:rPr lang="hu-HU" sz="2600" b="1" dirty="0" err="1" smtClean="0"/>
            <a:t>Outside</a:t>
          </a:r>
          <a:endParaRPr lang="hu-HU" sz="2600" b="1" dirty="0"/>
        </a:p>
      </dgm:t>
    </dgm:pt>
    <dgm:pt modelId="{A52DC1CA-887A-4417-9028-5F78559806FB}" type="parTrans" cxnId="{0BD6DEEC-E6B4-47A3-A0BD-3D6D9AF7429B}">
      <dgm:prSet/>
      <dgm:spPr/>
      <dgm:t>
        <a:bodyPr/>
        <a:lstStyle/>
        <a:p>
          <a:endParaRPr lang="hu-HU"/>
        </a:p>
      </dgm:t>
    </dgm:pt>
    <dgm:pt modelId="{1915B8C0-BFFC-4127-8F12-A0B9547120E3}" type="sibTrans" cxnId="{0BD6DEEC-E6B4-47A3-A0BD-3D6D9AF7429B}">
      <dgm:prSet/>
      <dgm:spPr/>
      <dgm:t>
        <a:bodyPr/>
        <a:lstStyle/>
        <a:p>
          <a:endParaRPr lang="hu-HU"/>
        </a:p>
      </dgm:t>
    </dgm:pt>
    <dgm:pt modelId="{9181DFD8-AF03-4EB2-81B1-B2FB1887658D}">
      <dgm:prSet custT="1"/>
      <dgm:spPr>
        <a:solidFill>
          <a:schemeClr val="bg1">
            <a:lumMod val="95000"/>
          </a:schemeClr>
        </a:solidFill>
      </dgm:spPr>
      <dgm:t>
        <a:bodyPr/>
        <a:lstStyle/>
        <a:p>
          <a:pPr rtl="0"/>
          <a:r>
            <a:rPr lang="hu-HU" sz="2400" b="1" dirty="0" err="1" smtClean="0">
              <a:solidFill>
                <a:srgbClr val="0070C0"/>
              </a:solidFill>
            </a:rPr>
            <a:t>Connections</a:t>
          </a:r>
          <a:r>
            <a:rPr lang="hu-HU" sz="2400" b="1" dirty="0" smtClean="0">
              <a:solidFill>
                <a:srgbClr val="0070C0"/>
              </a:solidFill>
            </a:rPr>
            <a:t> </a:t>
          </a:r>
          <a:r>
            <a:rPr lang="hu-HU" sz="2400" b="1" dirty="0" err="1" smtClean="0">
              <a:solidFill>
                <a:srgbClr val="0070C0"/>
              </a:solidFill>
            </a:rPr>
            <a:t>become</a:t>
          </a:r>
          <a:r>
            <a:rPr lang="hu-HU" sz="2400" b="1" dirty="0" smtClean="0">
              <a:solidFill>
                <a:srgbClr val="0070C0"/>
              </a:solidFill>
            </a:rPr>
            <a:t> </a:t>
          </a:r>
          <a:r>
            <a:rPr lang="hu-HU" sz="2400" b="1" dirty="0" err="1" smtClean="0">
              <a:solidFill>
                <a:srgbClr val="0070C0"/>
              </a:solidFill>
            </a:rPr>
            <a:t>alive</a:t>
          </a:r>
          <a:r>
            <a:rPr lang="hu-HU" sz="2400" b="1" dirty="0" smtClean="0">
              <a:solidFill>
                <a:srgbClr val="0070C0"/>
              </a:solidFill>
            </a:rPr>
            <a:t>.</a:t>
          </a:r>
          <a:endParaRPr lang="hu-HU" sz="2400" b="1" dirty="0">
            <a:solidFill>
              <a:srgbClr val="0070C0"/>
            </a:solidFill>
          </a:endParaRPr>
        </a:p>
      </dgm:t>
    </dgm:pt>
    <dgm:pt modelId="{6E55BFA1-E89F-4A4F-8F0A-97882045C63A}" type="parTrans" cxnId="{FA720C89-7D15-4266-8D78-AE2F8C9FCE33}">
      <dgm:prSet/>
      <dgm:spPr/>
      <dgm:t>
        <a:bodyPr/>
        <a:lstStyle/>
        <a:p>
          <a:endParaRPr lang="hu-HU"/>
        </a:p>
      </dgm:t>
    </dgm:pt>
    <dgm:pt modelId="{ADBD4E3C-1563-41E0-B06C-7B21D994587D}" type="sibTrans" cxnId="{FA720C89-7D15-4266-8D78-AE2F8C9FCE33}">
      <dgm:prSet/>
      <dgm:spPr/>
      <dgm:t>
        <a:bodyPr/>
        <a:lstStyle/>
        <a:p>
          <a:endParaRPr lang="hu-HU"/>
        </a:p>
      </dgm:t>
    </dgm:pt>
    <dgm:pt modelId="{32C9A33D-04F2-48E3-BCC1-6B6BFC071D55}">
      <dgm:prSet custT="1"/>
      <dgm:spPr>
        <a:solidFill>
          <a:schemeClr val="bg1">
            <a:lumMod val="95000"/>
          </a:schemeClr>
        </a:solidFill>
      </dgm:spPr>
      <dgm:t>
        <a:bodyPr/>
        <a:lstStyle/>
        <a:p>
          <a:pPr rtl="0"/>
          <a:r>
            <a:rPr lang="hu-HU" sz="2400" b="1" dirty="0" err="1" smtClean="0">
              <a:solidFill>
                <a:srgbClr val="0070C0"/>
              </a:solidFill>
            </a:rPr>
            <a:t>Opportunities</a:t>
          </a:r>
          <a:r>
            <a:rPr lang="hu-HU" sz="2400" b="1" dirty="0" smtClean="0">
              <a:solidFill>
                <a:srgbClr val="0070C0"/>
              </a:solidFill>
            </a:rPr>
            <a:t>  </a:t>
          </a:r>
          <a:r>
            <a:rPr lang="hu-HU" sz="2400" b="1" dirty="0" err="1" smtClean="0">
              <a:solidFill>
                <a:srgbClr val="0070C0"/>
              </a:solidFill>
            </a:rPr>
            <a:t>expand</a:t>
          </a:r>
          <a:r>
            <a:rPr lang="hu-HU" sz="2400" b="1" dirty="0" smtClean="0">
              <a:solidFill>
                <a:srgbClr val="0070C0"/>
              </a:solidFill>
            </a:rPr>
            <a:t> </a:t>
          </a:r>
          <a:r>
            <a:rPr lang="hu-HU" sz="2400" b="1" dirty="0" err="1" smtClean="0">
              <a:solidFill>
                <a:srgbClr val="0070C0"/>
              </a:solidFill>
            </a:rPr>
            <a:t>for</a:t>
          </a:r>
          <a:r>
            <a:rPr lang="hu-HU" sz="2400" b="1" dirty="0" smtClean="0">
              <a:solidFill>
                <a:srgbClr val="0070C0"/>
              </a:solidFill>
            </a:rPr>
            <a:t> </a:t>
          </a:r>
          <a:r>
            <a:rPr lang="hu-HU" sz="2400" b="1" dirty="0" err="1" smtClean="0">
              <a:solidFill>
                <a:srgbClr val="0070C0"/>
              </a:solidFill>
            </a:rPr>
            <a:t>the</a:t>
          </a:r>
          <a:r>
            <a:rPr lang="hu-HU" sz="2400" b="1" dirty="0" smtClean="0">
              <a:solidFill>
                <a:srgbClr val="0070C0"/>
              </a:solidFill>
            </a:rPr>
            <a:t> </a:t>
          </a:r>
          <a:r>
            <a:rPr lang="hu-HU" sz="2400" b="1" dirty="0" err="1" smtClean="0">
              <a:solidFill>
                <a:srgbClr val="0070C0"/>
              </a:solidFill>
            </a:rPr>
            <a:t>students</a:t>
          </a:r>
          <a:r>
            <a:rPr lang="hu-HU" sz="2400" b="1" dirty="0" smtClean="0">
              <a:solidFill>
                <a:srgbClr val="0070C0"/>
              </a:solidFill>
            </a:rPr>
            <a:t>.</a:t>
          </a:r>
          <a:endParaRPr lang="hu-HU" sz="2400" b="1" dirty="0">
            <a:solidFill>
              <a:srgbClr val="0070C0"/>
            </a:solidFill>
          </a:endParaRPr>
        </a:p>
      </dgm:t>
    </dgm:pt>
    <dgm:pt modelId="{D2C353B5-12D7-49A1-A3B1-DC90510772B6}" type="parTrans" cxnId="{3008C8FF-62CE-465D-8E68-AE8A17591B2F}">
      <dgm:prSet/>
      <dgm:spPr/>
      <dgm:t>
        <a:bodyPr/>
        <a:lstStyle/>
        <a:p>
          <a:endParaRPr lang="hu-HU"/>
        </a:p>
      </dgm:t>
    </dgm:pt>
    <dgm:pt modelId="{8A48D3E0-BDF2-4B40-98DD-DC8BD83E96CD}" type="sibTrans" cxnId="{3008C8FF-62CE-465D-8E68-AE8A17591B2F}">
      <dgm:prSet/>
      <dgm:spPr/>
      <dgm:t>
        <a:bodyPr/>
        <a:lstStyle/>
        <a:p>
          <a:endParaRPr lang="hu-HU"/>
        </a:p>
      </dgm:t>
    </dgm:pt>
    <dgm:pt modelId="{30FDD209-E7AD-4FFA-A3E6-D3F27852F58F}" type="pres">
      <dgm:prSet presAssocID="{B36300EF-B63F-469C-8A50-0ADC407A96D1}" presName="linear" presStyleCnt="0">
        <dgm:presLayoutVars>
          <dgm:animLvl val="lvl"/>
          <dgm:resizeHandles val="exact"/>
        </dgm:presLayoutVars>
      </dgm:prSet>
      <dgm:spPr/>
      <dgm:t>
        <a:bodyPr/>
        <a:lstStyle/>
        <a:p>
          <a:endParaRPr lang="hu-HU"/>
        </a:p>
      </dgm:t>
    </dgm:pt>
    <dgm:pt modelId="{8ADE9D8F-1847-47EF-8F70-4749330D34A9}" type="pres">
      <dgm:prSet presAssocID="{8C241F08-B9A3-4105-B71E-27500E547776}" presName="parentText" presStyleLbl="node1" presStyleIdx="0" presStyleCnt="1" custLinFactNeighborX="46" custLinFactNeighborY="6008">
        <dgm:presLayoutVars>
          <dgm:chMax val="0"/>
          <dgm:bulletEnabled val="1"/>
        </dgm:presLayoutVars>
      </dgm:prSet>
      <dgm:spPr/>
      <dgm:t>
        <a:bodyPr/>
        <a:lstStyle/>
        <a:p>
          <a:endParaRPr lang="hu-HU"/>
        </a:p>
      </dgm:t>
    </dgm:pt>
    <dgm:pt modelId="{B9CCC238-6450-4F22-8104-073AE4B349DC}" type="pres">
      <dgm:prSet presAssocID="{8C241F08-B9A3-4105-B71E-27500E547776}" presName="childText" presStyleLbl="revTx" presStyleIdx="0" presStyleCnt="1" custScaleY="131946">
        <dgm:presLayoutVars>
          <dgm:bulletEnabled val="1"/>
        </dgm:presLayoutVars>
      </dgm:prSet>
      <dgm:spPr/>
      <dgm:t>
        <a:bodyPr/>
        <a:lstStyle/>
        <a:p>
          <a:endParaRPr lang="hu-HU"/>
        </a:p>
      </dgm:t>
    </dgm:pt>
  </dgm:ptLst>
  <dgm:cxnLst>
    <dgm:cxn modelId="{0BD6DEEC-E6B4-47A3-A0BD-3D6D9AF7429B}" srcId="{B36300EF-B63F-469C-8A50-0ADC407A96D1}" destId="{8C241F08-B9A3-4105-B71E-27500E547776}" srcOrd="0" destOrd="0" parTransId="{A52DC1CA-887A-4417-9028-5F78559806FB}" sibTransId="{1915B8C0-BFFC-4127-8F12-A0B9547120E3}"/>
    <dgm:cxn modelId="{E2F1F90D-EDC0-4BD7-9A5E-8EE72B04CE8A}" type="presOf" srcId="{32C9A33D-04F2-48E3-BCC1-6B6BFC071D55}" destId="{B9CCC238-6450-4F22-8104-073AE4B349DC}" srcOrd="0" destOrd="1" presId="urn:microsoft.com/office/officeart/2005/8/layout/vList2"/>
    <dgm:cxn modelId="{FD782F47-A526-4358-85BF-4A4E0A7EE780}" type="presOf" srcId="{9181DFD8-AF03-4EB2-81B1-B2FB1887658D}" destId="{B9CCC238-6450-4F22-8104-073AE4B349DC}" srcOrd="0" destOrd="0" presId="urn:microsoft.com/office/officeart/2005/8/layout/vList2"/>
    <dgm:cxn modelId="{FA720C89-7D15-4266-8D78-AE2F8C9FCE33}" srcId="{8C241F08-B9A3-4105-B71E-27500E547776}" destId="{9181DFD8-AF03-4EB2-81B1-B2FB1887658D}" srcOrd="0" destOrd="0" parTransId="{6E55BFA1-E89F-4A4F-8F0A-97882045C63A}" sibTransId="{ADBD4E3C-1563-41E0-B06C-7B21D994587D}"/>
    <dgm:cxn modelId="{CDB6B8E2-374F-42E4-9842-E4B30E1830DF}" type="presOf" srcId="{B36300EF-B63F-469C-8A50-0ADC407A96D1}" destId="{30FDD209-E7AD-4FFA-A3E6-D3F27852F58F}" srcOrd="0" destOrd="0" presId="urn:microsoft.com/office/officeart/2005/8/layout/vList2"/>
    <dgm:cxn modelId="{B5728DAD-7B4B-4C41-AE39-1531D75161FA}" type="presOf" srcId="{8C241F08-B9A3-4105-B71E-27500E547776}" destId="{8ADE9D8F-1847-47EF-8F70-4749330D34A9}" srcOrd="0" destOrd="0" presId="urn:microsoft.com/office/officeart/2005/8/layout/vList2"/>
    <dgm:cxn modelId="{3008C8FF-62CE-465D-8E68-AE8A17591B2F}" srcId="{8C241F08-B9A3-4105-B71E-27500E547776}" destId="{32C9A33D-04F2-48E3-BCC1-6B6BFC071D55}" srcOrd="1" destOrd="0" parTransId="{D2C353B5-12D7-49A1-A3B1-DC90510772B6}" sibTransId="{8A48D3E0-BDF2-4B40-98DD-DC8BD83E96CD}"/>
    <dgm:cxn modelId="{DBC80CE2-53F2-47D8-9712-0F378DBF2F4F}" type="presParOf" srcId="{30FDD209-E7AD-4FFA-A3E6-D3F27852F58F}" destId="{8ADE9D8F-1847-47EF-8F70-4749330D34A9}" srcOrd="0" destOrd="0" presId="urn:microsoft.com/office/officeart/2005/8/layout/vList2"/>
    <dgm:cxn modelId="{A8060745-A43E-4D20-8940-1E72CE255CF4}" type="presParOf" srcId="{30FDD209-E7AD-4FFA-A3E6-D3F27852F58F}" destId="{B9CCC238-6450-4F22-8104-073AE4B349DC}"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0D58D-90E7-4120-9368-A6E8CDBDD5D3}">
      <dsp:nvSpPr>
        <dsp:cNvPr id="0" name=""/>
        <dsp:cNvSpPr/>
      </dsp:nvSpPr>
      <dsp:spPr>
        <a:xfrm>
          <a:off x="0" y="5372072"/>
          <a:ext cx="9057184" cy="0"/>
        </a:xfrm>
        <a:prstGeom prst="line">
          <a:avLst/>
        </a:prstGeom>
        <a:noFill/>
        <a:ln w="282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278B5A-2C5D-4207-A630-EFB8CAA20755}">
      <dsp:nvSpPr>
        <dsp:cNvPr id="0" name=""/>
        <dsp:cNvSpPr/>
      </dsp:nvSpPr>
      <dsp:spPr>
        <a:xfrm>
          <a:off x="0" y="4013162"/>
          <a:ext cx="9057184" cy="0"/>
        </a:xfrm>
        <a:prstGeom prst="line">
          <a:avLst/>
        </a:prstGeom>
        <a:noFill/>
        <a:ln w="282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509C43-0F57-4F4E-A616-5A218A5EB089}">
      <dsp:nvSpPr>
        <dsp:cNvPr id="0" name=""/>
        <dsp:cNvSpPr/>
      </dsp:nvSpPr>
      <dsp:spPr>
        <a:xfrm>
          <a:off x="0" y="2654253"/>
          <a:ext cx="9057184" cy="0"/>
        </a:xfrm>
        <a:prstGeom prst="line">
          <a:avLst/>
        </a:prstGeom>
        <a:noFill/>
        <a:ln w="282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AB1B00-7FE9-49D3-92C8-DC23065AAAD1}">
      <dsp:nvSpPr>
        <dsp:cNvPr id="0" name=""/>
        <dsp:cNvSpPr/>
      </dsp:nvSpPr>
      <dsp:spPr>
        <a:xfrm>
          <a:off x="0" y="1295343"/>
          <a:ext cx="9057184" cy="0"/>
        </a:xfrm>
        <a:prstGeom prst="line">
          <a:avLst/>
        </a:prstGeom>
        <a:noFill/>
        <a:ln w="282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BB1BAA-D2DA-4557-96C3-4BB014BD979D}">
      <dsp:nvSpPr>
        <dsp:cNvPr id="0" name=""/>
        <dsp:cNvSpPr/>
      </dsp:nvSpPr>
      <dsp:spPr>
        <a:xfrm>
          <a:off x="2354867" y="1143"/>
          <a:ext cx="6702316" cy="1294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1244600" rtl="0">
            <a:lnSpc>
              <a:spcPct val="90000"/>
            </a:lnSpc>
            <a:spcBef>
              <a:spcPct val="0"/>
            </a:spcBef>
            <a:spcAft>
              <a:spcPct val="35000"/>
            </a:spcAft>
          </a:pPr>
          <a:r>
            <a:rPr lang="hu-HU" sz="2800" b="1" kern="1200" dirty="0" err="1" smtClean="0"/>
            <a:t>Mass</a:t>
          </a:r>
          <a:r>
            <a:rPr lang="hu-HU" sz="2800" b="1" kern="1200" dirty="0" smtClean="0"/>
            <a:t> </a:t>
          </a:r>
          <a:r>
            <a:rPr lang="hu-HU" sz="2800" b="1" kern="1200" dirty="0" err="1" smtClean="0"/>
            <a:t>education</a:t>
          </a:r>
          <a:r>
            <a:rPr lang="hu-HU" sz="2800" b="1" kern="1200" dirty="0" smtClean="0"/>
            <a:t>, more and more </a:t>
          </a:r>
          <a:r>
            <a:rPr lang="hu-HU" sz="2800" b="1" kern="1200" dirty="0" err="1" smtClean="0"/>
            <a:t>information</a:t>
          </a:r>
          <a:endParaRPr lang="hu-HU" sz="2800" b="1" kern="1200" dirty="0"/>
        </a:p>
      </dsp:txBody>
      <dsp:txXfrm>
        <a:off x="2354867" y="1143"/>
        <a:ext cx="6702316" cy="1294199"/>
      </dsp:txXfrm>
    </dsp:sp>
    <dsp:sp modelId="{43099771-5399-46B7-906C-4DFC958A50F8}">
      <dsp:nvSpPr>
        <dsp:cNvPr id="0" name=""/>
        <dsp:cNvSpPr/>
      </dsp:nvSpPr>
      <dsp:spPr>
        <a:xfrm>
          <a:off x="0" y="1143"/>
          <a:ext cx="2354867" cy="1294199"/>
        </a:xfrm>
        <a:prstGeom prst="round2SameRect">
          <a:avLst>
            <a:gd name="adj1" fmla="val 16670"/>
            <a:gd name="adj2" fmla="val 0"/>
          </a:avLst>
        </a:prstGeom>
        <a:solidFill>
          <a:schemeClr val="accent2">
            <a:hueOff val="0"/>
            <a:satOff val="0"/>
            <a:lumOff val="0"/>
            <a:alphaOff val="0"/>
          </a:schemeClr>
        </a:solidFill>
        <a:ln w="28250" cap="flat" cmpd="sng" algn="ctr">
          <a:solidFill>
            <a:schemeClr val="accent2">
              <a:hueOff val="0"/>
              <a:satOff val="0"/>
              <a:lumOff val="0"/>
              <a:alphaOff val="0"/>
            </a:schemeClr>
          </a:solidFill>
          <a:prstDash val="solid"/>
        </a:ln>
        <a:effectLst>
          <a:outerShdw blurRad="63500" dist="25400" dir="3600000" algn="r" rotWithShape="0">
            <a:srgbClr val="000000">
              <a:alpha val="30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rtl="0">
            <a:lnSpc>
              <a:spcPct val="90000"/>
            </a:lnSpc>
            <a:spcBef>
              <a:spcPct val="0"/>
            </a:spcBef>
            <a:spcAft>
              <a:spcPct val="35000"/>
            </a:spcAft>
          </a:pPr>
          <a:r>
            <a:rPr lang="en-US" sz="2800" b="1" kern="1200" dirty="0" smtClean="0"/>
            <a:t>Massive</a:t>
          </a:r>
          <a:endParaRPr lang="hu-HU" sz="2800" b="1" kern="1200" dirty="0"/>
        </a:p>
      </dsp:txBody>
      <dsp:txXfrm>
        <a:off x="63189" y="64332"/>
        <a:ext cx="2228489" cy="1231010"/>
      </dsp:txXfrm>
    </dsp:sp>
    <dsp:sp modelId="{4F82BA69-A905-44E4-AB20-2CDF8F377FEB}">
      <dsp:nvSpPr>
        <dsp:cNvPr id="0" name=""/>
        <dsp:cNvSpPr/>
      </dsp:nvSpPr>
      <dsp:spPr>
        <a:xfrm>
          <a:off x="2339720" y="1457143"/>
          <a:ext cx="6702316" cy="1294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1244600" rtl="0">
            <a:lnSpc>
              <a:spcPct val="90000"/>
            </a:lnSpc>
            <a:spcBef>
              <a:spcPct val="0"/>
            </a:spcBef>
            <a:spcAft>
              <a:spcPct val="35000"/>
            </a:spcAft>
          </a:pPr>
          <a:r>
            <a:rPr lang="hu-HU" sz="2800" b="1" kern="1200" dirty="0" err="1" smtClean="0"/>
            <a:t>All</a:t>
          </a:r>
          <a:r>
            <a:rPr lang="hu-HU" sz="2800" b="1" kern="1200" dirty="0" smtClean="0"/>
            <a:t> </a:t>
          </a:r>
          <a:r>
            <a:rPr lang="hu-HU" sz="2800" b="1" kern="1200" dirty="0" err="1" smtClean="0"/>
            <a:t>educational</a:t>
          </a:r>
          <a:r>
            <a:rPr lang="hu-HU" sz="2800" b="1" kern="1200" dirty="0" smtClean="0"/>
            <a:t> </a:t>
          </a:r>
          <a:r>
            <a:rPr lang="hu-HU" sz="2800" b="1" kern="1200" dirty="0" err="1" smtClean="0"/>
            <a:t>materials</a:t>
          </a:r>
          <a:r>
            <a:rPr lang="hu-HU" sz="2800" b="1" kern="1200" dirty="0" smtClean="0"/>
            <a:t> </a:t>
          </a:r>
          <a:r>
            <a:rPr lang="hu-HU" sz="2800" b="1" kern="1200" dirty="0" err="1" smtClean="0"/>
            <a:t>are</a:t>
          </a:r>
          <a:r>
            <a:rPr lang="hu-HU" sz="2800" b="1" kern="1200" dirty="0" smtClean="0"/>
            <a:t> </a:t>
          </a:r>
          <a:r>
            <a:rPr lang="hu-HU" sz="2800" b="1" kern="1200" dirty="0" err="1" smtClean="0"/>
            <a:t>available</a:t>
          </a:r>
          <a:r>
            <a:rPr lang="hu-HU" sz="2800" b="1" kern="1200" dirty="0" smtClean="0"/>
            <a:t>, free and </a:t>
          </a:r>
          <a:r>
            <a:rPr lang="hu-HU" sz="2800" b="1" kern="1200" dirty="0" err="1" smtClean="0"/>
            <a:t>without</a:t>
          </a:r>
          <a:r>
            <a:rPr lang="hu-HU" sz="2800" b="1" kern="1200" dirty="0" smtClean="0"/>
            <a:t> </a:t>
          </a:r>
          <a:r>
            <a:rPr lang="hu-HU" sz="2800" b="1" kern="1200" dirty="0" err="1" smtClean="0"/>
            <a:t>entrance</a:t>
          </a:r>
          <a:r>
            <a:rPr lang="hu-HU" sz="2800" b="1" kern="1200" dirty="0" smtClean="0"/>
            <a:t> </a:t>
          </a:r>
          <a:r>
            <a:rPr lang="hu-HU" sz="2800" b="1" kern="1200" dirty="0" err="1" smtClean="0"/>
            <a:t>requirements</a:t>
          </a:r>
          <a:endParaRPr lang="hu-HU" sz="2800" b="1" kern="1200" dirty="0"/>
        </a:p>
      </dsp:txBody>
      <dsp:txXfrm>
        <a:off x="2339720" y="1457143"/>
        <a:ext cx="6702316" cy="1294199"/>
      </dsp:txXfrm>
    </dsp:sp>
    <dsp:sp modelId="{21E24B2F-7FD4-4C43-9917-80F900362854}">
      <dsp:nvSpPr>
        <dsp:cNvPr id="0" name=""/>
        <dsp:cNvSpPr/>
      </dsp:nvSpPr>
      <dsp:spPr>
        <a:xfrm>
          <a:off x="0" y="1360053"/>
          <a:ext cx="2354867" cy="1294199"/>
        </a:xfrm>
        <a:prstGeom prst="round2SameRect">
          <a:avLst>
            <a:gd name="adj1" fmla="val 16670"/>
            <a:gd name="adj2" fmla="val 0"/>
          </a:avLst>
        </a:prstGeom>
        <a:solidFill>
          <a:schemeClr val="accent2">
            <a:hueOff val="0"/>
            <a:satOff val="0"/>
            <a:lumOff val="0"/>
            <a:alphaOff val="0"/>
          </a:schemeClr>
        </a:solidFill>
        <a:ln w="28250" cap="flat" cmpd="sng" algn="ctr">
          <a:solidFill>
            <a:schemeClr val="accent2">
              <a:hueOff val="0"/>
              <a:satOff val="0"/>
              <a:lumOff val="0"/>
              <a:alphaOff val="0"/>
            </a:schemeClr>
          </a:solidFill>
          <a:prstDash val="solid"/>
        </a:ln>
        <a:effectLst>
          <a:outerShdw blurRad="63500" dist="25400" dir="3600000" algn="r" rotWithShape="0">
            <a:srgbClr val="000000">
              <a:alpha val="30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rtl="0">
            <a:lnSpc>
              <a:spcPct val="90000"/>
            </a:lnSpc>
            <a:spcBef>
              <a:spcPct val="0"/>
            </a:spcBef>
            <a:spcAft>
              <a:spcPct val="35000"/>
            </a:spcAft>
          </a:pPr>
          <a:r>
            <a:rPr lang="en-US" sz="2800" b="1" kern="1200" dirty="0" smtClean="0"/>
            <a:t>Open</a:t>
          </a:r>
          <a:endParaRPr lang="hu-HU" sz="2800" b="1" kern="1200" dirty="0"/>
        </a:p>
      </dsp:txBody>
      <dsp:txXfrm>
        <a:off x="63189" y="1423242"/>
        <a:ext cx="2228489" cy="1231010"/>
      </dsp:txXfrm>
    </dsp:sp>
    <dsp:sp modelId="{15973B4B-4389-45BB-B69B-D7DB9BC51DAF}">
      <dsp:nvSpPr>
        <dsp:cNvPr id="0" name=""/>
        <dsp:cNvSpPr/>
      </dsp:nvSpPr>
      <dsp:spPr>
        <a:xfrm>
          <a:off x="2354867" y="2718962"/>
          <a:ext cx="6702316" cy="1294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1244600" rtl="0">
            <a:lnSpc>
              <a:spcPct val="90000"/>
            </a:lnSpc>
            <a:spcBef>
              <a:spcPct val="0"/>
            </a:spcBef>
            <a:spcAft>
              <a:spcPct val="35000"/>
            </a:spcAft>
          </a:pPr>
          <a:r>
            <a:rPr lang="hu-HU" sz="2800" b="1" kern="1200" dirty="0" smtClean="0"/>
            <a:t>Computer </a:t>
          </a:r>
          <a:r>
            <a:rPr lang="hu-HU" sz="2800" b="1" kern="1200" dirty="0" err="1" smtClean="0"/>
            <a:t>or</a:t>
          </a:r>
          <a:r>
            <a:rPr lang="hu-HU" sz="2800" b="1" kern="1200" dirty="0" smtClean="0"/>
            <a:t> mobile </a:t>
          </a:r>
          <a:r>
            <a:rPr lang="hu-HU" sz="2800" b="1" kern="1200" dirty="0" err="1" smtClean="0"/>
            <a:t>access</a:t>
          </a:r>
          <a:endParaRPr lang="hu-HU" sz="2800" b="1" kern="1200" dirty="0"/>
        </a:p>
      </dsp:txBody>
      <dsp:txXfrm>
        <a:off x="2354867" y="2718962"/>
        <a:ext cx="6702316" cy="1294199"/>
      </dsp:txXfrm>
    </dsp:sp>
    <dsp:sp modelId="{225A6C12-5D7A-49B5-B579-100157BA4769}">
      <dsp:nvSpPr>
        <dsp:cNvPr id="0" name=""/>
        <dsp:cNvSpPr/>
      </dsp:nvSpPr>
      <dsp:spPr>
        <a:xfrm>
          <a:off x="0" y="2718962"/>
          <a:ext cx="2354867" cy="1294199"/>
        </a:xfrm>
        <a:prstGeom prst="round2SameRect">
          <a:avLst>
            <a:gd name="adj1" fmla="val 16670"/>
            <a:gd name="adj2" fmla="val 0"/>
          </a:avLst>
        </a:prstGeom>
        <a:solidFill>
          <a:schemeClr val="accent2">
            <a:hueOff val="0"/>
            <a:satOff val="0"/>
            <a:lumOff val="0"/>
            <a:alphaOff val="0"/>
          </a:schemeClr>
        </a:solidFill>
        <a:ln w="28250" cap="flat" cmpd="sng" algn="ctr">
          <a:solidFill>
            <a:schemeClr val="accent2">
              <a:hueOff val="0"/>
              <a:satOff val="0"/>
              <a:lumOff val="0"/>
              <a:alphaOff val="0"/>
            </a:schemeClr>
          </a:solidFill>
          <a:prstDash val="solid"/>
        </a:ln>
        <a:effectLst>
          <a:outerShdw blurRad="63500" dist="25400" dir="3600000" algn="r" rotWithShape="0">
            <a:srgbClr val="000000">
              <a:alpha val="30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rtl="0">
            <a:lnSpc>
              <a:spcPct val="90000"/>
            </a:lnSpc>
            <a:spcBef>
              <a:spcPct val="0"/>
            </a:spcBef>
            <a:spcAft>
              <a:spcPct val="35000"/>
            </a:spcAft>
          </a:pPr>
          <a:r>
            <a:rPr lang="en-US" sz="2800" b="1" kern="1200" dirty="0" smtClean="0"/>
            <a:t>Online</a:t>
          </a:r>
          <a:endParaRPr lang="hu-HU" sz="2800" b="1" kern="1200" dirty="0"/>
        </a:p>
      </dsp:txBody>
      <dsp:txXfrm>
        <a:off x="63189" y="2782151"/>
        <a:ext cx="2228489" cy="1231010"/>
      </dsp:txXfrm>
    </dsp:sp>
    <dsp:sp modelId="{535872B4-8D79-41D2-BFFE-EC98B7774695}">
      <dsp:nvSpPr>
        <dsp:cNvPr id="0" name=""/>
        <dsp:cNvSpPr/>
      </dsp:nvSpPr>
      <dsp:spPr>
        <a:xfrm>
          <a:off x="2354867" y="4077872"/>
          <a:ext cx="6702316" cy="1294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1244600" rtl="0">
            <a:lnSpc>
              <a:spcPct val="90000"/>
            </a:lnSpc>
            <a:spcBef>
              <a:spcPct val="0"/>
            </a:spcBef>
            <a:spcAft>
              <a:spcPct val="35000"/>
            </a:spcAft>
          </a:pPr>
          <a:r>
            <a:rPr lang="hu-HU" sz="2800" b="1" kern="1200" dirty="0" err="1" smtClean="0"/>
            <a:t>Undergraduate</a:t>
          </a:r>
          <a:r>
            <a:rPr lang="hu-HU" sz="2800" b="1" kern="1200" dirty="0" smtClean="0"/>
            <a:t> and free </a:t>
          </a:r>
          <a:r>
            <a:rPr lang="hu-HU" sz="2800" b="1" kern="1200" dirty="0" err="1" smtClean="0"/>
            <a:t>courses</a:t>
          </a:r>
          <a:endParaRPr lang="hu-HU" sz="2800" b="1" kern="1200" dirty="0"/>
        </a:p>
      </dsp:txBody>
      <dsp:txXfrm>
        <a:off x="2354867" y="4077872"/>
        <a:ext cx="6702316" cy="1294199"/>
      </dsp:txXfrm>
    </dsp:sp>
    <dsp:sp modelId="{69728C43-9240-4873-A89B-0688E4EA1C71}">
      <dsp:nvSpPr>
        <dsp:cNvPr id="0" name=""/>
        <dsp:cNvSpPr/>
      </dsp:nvSpPr>
      <dsp:spPr>
        <a:xfrm>
          <a:off x="0" y="4077872"/>
          <a:ext cx="2354867" cy="1294199"/>
        </a:xfrm>
        <a:prstGeom prst="round2SameRect">
          <a:avLst>
            <a:gd name="adj1" fmla="val 16670"/>
            <a:gd name="adj2" fmla="val 0"/>
          </a:avLst>
        </a:prstGeom>
        <a:solidFill>
          <a:schemeClr val="accent2">
            <a:hueOff val="0"/>
            <a:satOff val="0"/>
            <a:lumOff val="0"/>
            <a:alphaOff val="0"/>
          </a:schemeClr>
        </a:solidFill>
        <a:ln w="28250" cap="flat" cmpd="sng" algn="ctr">
          <a:solidFill>
            <a:schemeClr val="accent2">
              <a:hueOff val="0"/>
              <a:satOff val="0"/>
              <a:lumOff val="0"/>
              <a:alphaOff val="0"/>
            </a:schemeClr>
          </a:solidFill>
          <a:prstDash val="solid"/>
        </a:ln>
        <a:effectLst>
          <a:outerShdw blurRad="63500" dist="25400" dir="3600000" algn="r" rotWithShape="0">
            <a:srgbClr val="000000">
              <a:alpha val="30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rtl="0">
            <a:lnSpc>
              <a:spcPct val="90000"/>
            </a:lnSpc>
            <a:spcBef>
              <a:spcPct val="0"/>
            </a:spcBef>
            <a:spcAft>
              <a:spcPct val="35000"/>
            </a:spcAft>
          </a:pPr>
          <a:r>
            <a:rPr lang="hu-HU" sz="2800" b="1" kern="1200" dirty="0" err="1" smtClean="0"/>
            <a:t>Courses</a:t>
          </a:r>
          <a:endParaRPr lang="hu-HU" sz="2800" b="1" kern="1200" dirty="0"/>
        </a:p>
      </dsp:txBody>
      <dsp:txXfrm>
        <a:off x="63189" y="4141061"/>
        <a:ext cx="2228489" cy="1231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49EC3-B219-4CA7-83D0-CAF73821999A}">
      <dsp:nvSpPr>
        <dsp:cNvPr id="0" name=""/>
        <dsp:cNvSpPr/>
      </dsp:nvSpPr>
      <dsp:spPr>
        <a:xfrm>
          <a:off x="0" y="391710"/>
          <a:ext cx="8229600" cy="604800"/>
        </a:xfrm>
        <a:prstGeom prst="rect">
          <a:avLst/>
        </a:prstGeom>
        <a:solidFill>
          <a:schemeClr val="lt1">
            <a:alpha val="90000"/>
            <a:hueOff val="0"/>
            <a:satOff val="0"/>
            <a:lumOff val="0"/>
            <a:alphaOff val="0"/>
          </a:schemeClr>
        </a:solidFill>
        <a:ln w="282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8045C0-3A04-4FA4-A8DE-6343EEFA8539}">
      <dsp:nvSpPr>
        <dsp:cNvPr id="0" name=""/>
        <dsp:cNvSpPr/>
      </dsp:nvSpPr>
      <dsp:spPr>
        <a:xfrm>
          <a:off x="391790" y="37470"/>
          <a:ext cx="7835792" cy="70848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63500" dist="25400" dir="3600000" algn="r" rotWithShape="0">
            <a:srgbClr val="000000">
              <a:alpha val="3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lvl="0" algn="l" defTabSz="1066800" rtl="0">
            <a:lnSpc>
              <a:spcPct val="90000"/>
            </a:lnSpc>
            <a:spcBef>
              <a:spcPct val="0"/>
            </a:spcBef>
            <a:spcAft>
              <a:spcPct val="35000"/>
            </a:spcAft>
          </a:pPr>
          <a:r>
            <a:rPr lang="hu-HU" sz="2400" kern="1200" dirty="0" err="1" smtClean="0"/>
            <a:t>Make</a:t>
          </a:r>
          <a:r>
            <a:rPr lang="hu-HU" sz="2400" kern="1200" dirty="0" smtClean="0"/>
            <a:t> a  </a:t>
          </a:r>
          <a:r>
            <a:rPr lang="hu-HU" sz="2400" kern="1200" dirty="0" err="1" smtClean="0"/>
            <a:t>carreer</a:t>
          </a:r>
          <a:r>
            <a:rPr lang="hu-HU" sz="2400" kern="1200" dirty="0" smtClean="0"/>
            <a:t> </a:t>
          </a:r>
          <a:r>
            <a:rPr lang="hu-HU" sz="2400" kern="1200" dirty="0" err="1" smtClean="0"/>
            <a:t>in</a:t>
          </a:r>
          <a:r>
            <a:rPr lang="hu-HU" sz="2400" kern="1200" dirty="0" smtClean="0"/>
            <a:t> </a:t>
          </a:r>
          <a:r>
            <a:rPr lang="hu-HU" sz="2400" kern="1200" dirty="0" err="1" smtClean="0"/>
            <a:t>homeland</a:t>
          </a:r>
          <a:r>
            <a:rPr lang="hu-HU" sz="2400" kern="1200" dirty="0" smtClean="0"/>
            <a:t> = EDUCATION  </a:t>
          </a:r>
          <a:endParaRPr lang="hu-HU" sz="2400" kern="1200" dirty="0"/>
        </a:p>
      </dsp:txBody>
      <dsp:txXfrm>
        <a:off x="426375" y="72055"/>
        <a:ext cx="7766622" cy="639310"/>
      </dsp:txXfrm>
    </dsp:sp>
    <dsp:sp modelId="{8E24953C-1C38-48EF-8AAA-DD60D4A33664}">
      <dsp:nvSpPr>
        <dsp:cNvPr id="0" name=""/>
        <dsp:cNvSpPr/>
      </dsp:nvSpPr>
      <dsp:spPr>
        <a:xfrm>
          <a:off x="0" y="1480350"/>
          <a:ext cx="8229600" cy="604800"/>
        </a:xfrm>
        <a:prstGeom prst="rect">
          <a:avLst/>
        </a:prstGeom>
        <a:solidFill>
          <a:schemeClr val="lt1">
            <a:alpha val="90000"/>
            <a:hueOff val="0"/>
            <a:satOff val="0"/>
            <a:lumOff val="0"/>
            <a:alphaOff val="0"/>
          </a:schemeClr>
        </a:solidFill>
        <a:ln w="282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863F1E-7C37-4305-A2DC-EF511F876BCE}">
      <dsp:nvSpPr>
        <dsp:cNvPr id="0" name=""/>
        <dsp:cNvSpPr/>
      </dsp:nvSpPr>
      <dsp:spPr>
        <a:xfrm>
          <a:off x="391790" y="1126110"/>
          <a:ext cx="7835792" cy="70848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63500" dist="25400" dir="3600000" algn="r" rotWithShape="0">
            <a:srgbClr val="000000">
              <a:alpha val="3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lvl="0" algn="l" defTabSz="1066800" rtl="0">
            <a:lnSpc>
              <a:spcPct val="90000"/>
            </a:lnSpc>
            <a:spcBef>
              <a:spcPct val="0"/>
            </a:spcBef>
            <a:spcAft>
              <a:spcPct val="35000"/>
            </a:spcAft>
          </a:pPr>
          <a:r>
            <a:rPr lang="hu-HU" sz="2400" kern="1200" dirty="0" err="1" smtClean="0"/>
            <a:t>Help</a:t>
          </a:r>
          <a:r>
            <a:rPr lang="hu-HU" sz="2400" kern="1200" dirty="0" smtClean="0"/>
            <a:t> </a:t>
          </a:r>
          <a:r>
            <a:rPr lang="hu-HU" sz="2400" kern="1200" dirty="0" err="1" smtClean="0"/>
            <a:t>scientific</a:t>
          </a:r>
          <a:r>
            <a:rPr lang="hu-HU" sz="2400" kern="1200" dirty="0" smtClean="0"/>
            <a:t> </a:t>
          </a:r>
          <a:r>
            <a:rPr lang="hu-HU" sz="2400" kern="1200" dirty="0" err="1" smtClean="0"/>
            <a:t>carreer</a:t>
          </a:r>
          <a:r>
            <a:rPr lang="hu-HU" sz="2400" kern="1200" dirty="0" smtClean="0"/>
            <a:t> = CONFERENCIES, PUBLICATIONS</a:t>
          </a:r>
          <a:endParaRPr lang="hu-HU" sz="2400" kern="1200" dirty="0"/>
        </a:p>
      </dsp:txBody>
      <dsp:txXfrm>
        <a:off x="426375" y="1160695"/>
        <a:ext cx="7766622" cy="639310"/>
      </dsp:txXfrm>
    </dsp:sp>
    <dsp:sp modelId="{DC3B97B7-AA07-4C14-8ABF-5A3B7BB1A168}">
      <dsp:nvSpPr>
        <dsp:cNvPr id="0" name=""/>
        <dsp:cNvSpPr/>
      </dsp:nvSpPr>
      <dsp:spPr>
        <a:xfrm>
          <a:off x="0" y="2568990"/>
          <a:ext cx="8229600" cy="604800"/>
        </a:xfrm>
        <a:prstGeom prst="rect">
          <a:avLst/>
        </a:prstGeom>
        <a:solidFill>
          <a:schemeClr val="lt1">
            <a:alpha val="90000"/>
            <a:hueOff val="0"/>
            <a:satOff val="0"/>
            <a:lumOff val="0"/>
            <a:alphaOff val="0"/>
          </a:schemeClr>
        </a:solidFill>
        <a:ln w="282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37B0C0-7440-4476-9090-9EA84FAA609B}">
      <dsp:nvSpPr>
        <dsp:cNvPr id="0" name=""/>
        <dsp:cNvSpPr/>
      </dsp:nvSpPr>
      <dsp:spPr>
        <a:xfrm>
          <a:off x="403041" y="2214750"/>
          <a:ext cx="7818867" cy="70848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63500" dist="25400" dir="3600000" algn="r" rotWithShape="0">
            <a:srgbClr val="000000">
              <a:alpha val="3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lvl="0" algn="l" defTabSz="1066800" rtl="0">
            <a:lnSpc>
              <a:spcPct val="90000"/>
            </a:lnSpc>
            <a:spcBef>
              <a:spcPct val="0"/>
            </a:spcBef>
            <a:spcAft>
              <a:spcPct val="35000"/>
            </a:spcAft>
          </a:pPr>
          <a:r>
            <a:rPr lang="hu-HU" sz="2400" kern="1200" dirty="0" err="1" smtClean="0"/>
            <a:t>Connection</a:t>
          </a:r>
          <a:r>
            <a:rPr lang="hu-HU" sz="2400" kern="1200" dirty="0" smtClean="0"/>
            <a:t> </a:t>
          </a:r>
          <a:r>
            <a:rPr lang="hu-HU" sz="2400" kern="1200" dirty="0" err="1" smtClean="0"/>
            <a:t>to</a:t>
          </a:r>
          <a:r>
            <a:rPr lang="hu-HU" sz="2400" kern="1200" dirty="0" smtClean="0"/>
            <a:t> </a:t>
          </a:r>
          <a:r>
            <a:rPr lang="hu-HU" sz="2400" kern="1200" dirty="0" err="1" smtClean="0"/>
            <a:t>the</a:t>
          </a:r>
          <a:r>
            <a:rPr lang="hu-HU" sz="2400" kern="1200" dirty="0" smtClean="0"/>
            <a:t> </a:t>
          </a:r>
          <a:r>
            <a:rPr lang="hu-HU" sz="2400" kern="1200" dirty="0" err="1" smtClean="0"/>
            <a:t>motherland</a:t>
          </a:r>
          <a:r>
            <a:rPr lang="hu-HU" sz="2400" kern="1200" dirty="0" smtClean="0"/>
            <a:t> = JOINT EVENTS</a:t>
          </a:r>
          <a:endParaRPr lang="hu-HU" sz="2400" kern="1200" dirty="0"/>
        </a:p>
      </dsp:txBody>
      <dsp:txXfrm>
        <a:off x="437626" y="2249335"/>
        <a:ext cx="7749697" cy="639310"/>
      </dsp:txXfrm>
    </dsp:sp>
    <dsp:sp modelId="{5F751FFE-3D11-4A78-90CC-83417C93460A}">
      <dsp:nvSpPr>
        <dsp:cNvPr id="0" name=""/>
        <dsp:cNvSpPr/>
      </dsp:nvSpPr>
      <dsp:spPr>
        <a:xfrm>
          <a:off x="0" y="4182266"/>
          <a:ext cx="8229600" cy="604800"/>
        </a:xfrm>
        <a:prstGeom prst="rect">
          <a:avLst/>
        </a:prstGeom>
        <a:solidFill>
          <a:schemeClr val="lt1">
            <a:alpha val="90000"/>
            <a:hueOff val="0"/>
            <a:satOff val="0"/>
            <a:lumOff val="0"/>
            <a:alphaOff val="0"/>
          </a:schemeClr>
        </a:solidFill>
        <a:ln w="282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8C73BD-7D91-4B39-9805-D6937AE7CF5A}">
      <dsp:nvSpPr>
        <dsp:cNvPr id="0" name=""/>
        <dsp:cNvSpPr/>
      </dsp:nvSpPr>
      <dsp:spPr>
        <a:xfrm>
          <a:off x="398621" y="3303390"/>
          <a:ext cx="7827151" cy="1233116"/>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63500" dist="25400" dir="3600000" algn="r" rotWithShape="0">
            <a:srgbClr val="000000">
              <a:alpha val="3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lvl="0" algn="l" defTabSz="1066800" rtl="0">
            <a:lnSpc>
              <a:spcPct val="90000"/>
            </a:lnSpc>
            <a:spcBef>
              <a:spcPct val="0"/>
            </a:spcBef>
            <a:spcAft>
              <a:spcPct val="35000"/>
            </a:spcAft>
          </a:pPr>
          <a:r>
            <a:rPr lang="hu-HU" sz="2400" kern="1200" dirty="0" err="1" smtClean="0"/>
            <a:t>Community</a:t>
          </a:r>
          <a:r>
            <a:rPr lang="hu-HU" sz="2400" kern="1200" dirty="0" smtClean="0"/>
            <a:t> and </a:t>
          </a:r>
          <a:r>
            <a:rPr lang="hu-HU" sz="2400" kern="1200" dirty="0" err="1" smtClean="0"/>
            <a:t>study</a:t>
          </a:r>
          <a:r>
            <a:rPr lang="hu-HU" sz="2400" kern="1200" dirty="0" smtClean="0"/>
            <a:t> </a:t>
          </a:r>
          <a:r>
            <a:rPr lang="hu-HU" sz="2400" kern="1200" dirty="0" err="1" smtClean="0"/>
            <a:t>possibillities</a:t>
          </a:r>
          <a:r>
            <a:rPr lang="hu-HU" sz="2400" kern="1200" dirty="0" smtClean="0"/>
            <a:t> </a:t>
          </a:r>
          <a:r>
            <a:rPr lang="hu-HU" sz="2400" kern="1200" dirty="0" err="1" smtClean="0"/>
            <a:t>for</a:t>
          </a:r>
          <a:r>
            <a:rPr lang="hu-HU" sz="2400" kern="1200" dirty="0" smtClean="0"/>
            <a:t> </a:t>
          </a:r>
          <a:r>
            <a:rPr lang="hu-HU" sz="2400" kern="1200" dirty="0" err="1" smtClean="0"/>
            <a:t>digital</a:t>
          </a:r>
          <a:r>
            <a:rPr lang="hu-HU" sz="2400" kern="1200" dirty="0" smtClean="0"/>
            <a:t> </a:t>
          </a:r>
          <a:r>
            <a:rPr lang="hu-HU" sz="2400" kern="1200" dirty="0" err="1" smtClean="0"/>
            <a:t>generation</a:t>
          </a:r>
          <a:r>
            <a:rPr lang="hu-HU" sz="2400" kern="1200" dirty="0" smtClean="0"/>
            <a:t> = K-MOOC </a:t>
          </a:r>
          <a:endParaRPr lang="hu-HU" sz="2400" kern="1200" dirty="0"/>
        </a:p>
      </dsp:txBody>
      <dsp:txXfrm>
        <a:off x="458817" y="3363586"/>
        <a:ext cx="7706759" cy="11127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60262-DAB3-45E5-AD18-ED1F00462C11}">
      <dsp:nvSpPr>
        <dsp:cNvPr id="0" name=""/>
        <dsp:cNvSpPr/>
      </dsp:nvSpPr>
      <dsp:spPr>
        <a:xfrm>
          <a:off x="0" y="49851"/>
          <a:ext cx="8229600" cy="1199176"/>
        </a:xfrm>
        <a:prstGeom prst="roundRect">
          <a:avLst/>
        </a:prstGeom>
        <a:solidFill>
          <a:schemeClr val="accent2">
            <a:hueOff val="0"/>
            <a:satOff val="0"/>
            <a:lumOff val="0"/>
            <a:alphaOff val="0"/>
          </a:schemeClr>
        </a:solidFill>
        <a:ln w="282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hu-HU" sz="3600" b="1" kern="1200" dirty="0" smtClean="0">
              <a:solidFill>
                <a:schemeClr val="bg1"/>
              </a:solidFill>
            </a:rPr>
            <a:t>K-MOOC…</a:t>
          </a:r>
          <a:r>
            <a:rPr lang="hu-HU" sz="3600" b="1" kern="1200" baseline="0" dirty="0" smtClean="0">
              <a:solidFill>
                <a:schemeClr val="bg1"/>
              </a:solidFill>
            </a:rPr>
            <a:t> </a:t>
          </a:r>
        </a:p>
      </dsp:txBody>
      <dsp:txXfrm>
        <a:off x="58539" y="108390"/>
        <a:ext cx="8112522" cy="1082098"/>
      </dsp:txXfrm>
    </dsp:sp>
    <dsp:sp modelId="{CB0252CD-8B51-4855-8857-BD62F09CD6BC}">
      <dsp:nvSpPr>
        <dsp:cNvPr id="0" name=""/>
        <dsp:cNvSpPr/>
      </dsp:nvSpPr>
      <dsp:spPr>
        <a:xfrm>
          <a:off x="1018454" y="1315268"/>
          <a:ext cx="6192691" cy="1199176"/>
        </a:xfrm>
        <a:prstGeom prst="roundRect">
          <a:avLst/>
        </a:prstGeom>
        <a:solidFill>
          <a:schemeClr val="accent2">
            <a:hueOff val="0"/>
            <a:satOff val="0"/>
            <a:lumOff val="0"/>
            <a:alphaOff val="0"/>
          </a:schemeClr>
        </a:solidFill>
        <a:ln w="282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hu-HU" sz="2300" b="0" kern="1200" dirty="0" smtClean="0">
              <a:solidFill>
                <a:schemeClr val="bg1"/>
              </a:solidFill>
            </a:rPr>
            <a:t>… </a:t>
          </a:r>
          <a:r>
            <a:rPr lang="hu-HU" sz="2300" b="0" kern="1200" dirty="0" err="1" smtClean="0">
              <a:solidFill>
                <a:schemeClr val="bg1"/>
              </a:solidFill>
            </a:rPr>
            <a:t>offers</a:t>
          </a:r>
          <a:r>
            <a:rPr lang="hu-HU" sz="2300" b="0" kern="1200" dirty="0" smtClean="0">
              <a:solidFill>
                <a:schemeClr val="bg1"/>
              </a:solidFill>
            </a:rPr>
            <a:t> </a:t>
          </a:r>
          <a:r>
            <a:rPr lang="hu-HU" sz="2300" b="0" kern="1200" dirty="0" err="1" smtClean="0">
              <a:solidFill>
                <a:schemeClr val="bg1"/>
              </a:solidFill>
            </a:rPr>
            <a:t>Hungarian</a:t>
          </a:r>
          <a:r>
            <a:rPr lang="hu-HU" sz="2300" b="0" kern="1200" dirty="0" smtClean="0">
              <a:solidFill>
                <a:schemeClr val="bg1"/>
              </a:solidFill>
            </a:rPr>
            <a:t> on-line </a:t>
          </a:r>
          <a:r>
            <a:rPr lang="hu-HU" sz="2300" b="0" kern="1200" dirty="0" err="1" smtClean="0">
              <a:solidFill>
                <a:schemeClr val="bg1"/>
              </a:solidFill>
            </a:rPr>
            <a:t>courses</a:t>
          </a:r>
          <a:r>
            <a:rPr lang="hu-HU" sz="2300" b="0" kern="1200" dirty="0" smtClean="0">
              <a:solidFill>
                <a:schemeClr val="bg1"/>
              </a:solidFill>
            </a:rPr>
            <a:t> – </a:t>
          </a:r>
          <a:r>
            <a:rPr lang="hu-HU" sz="2300" b="0" kern="1200" dirty="0" err="1" smtClean="0">
              <a:solidFill>
                <a:schemeClr val="bg1"/>
              </a:solidFill>
            </a:rPr>
            <a:t>mainly</a:t>
          </a:r>
          <a:r>
            <a:rPr lang="hu-HU" sz="2300" b="0" kern="1200" dirty="0" smtClean="0">
              <a:solidFill>
                <a:schemeClr val="bg1"/>
              </a:solidFill>
            </a:rPr>
            <a:t> </a:t>
          </a:r>
          <a:r>
            <a:rPr lang="hu-HU" sz="2300" b="0" kern="1200" dirty="0" err="1" smtClean="0">
              <a:solidFill>
                <a:schemeClr val="bg1"/>
              </a:solidFill>
            </a:rPr>
            <a:t>for</a:t>
          </a:r>
          <a:r>
            <a:rPr lang="hu-HU" sz="2300" b="0" kern="1200" dirty="0" smtClean="0">
              <a:solidFill>
                <a:schemeClr val="bg1"/>
              </a:solidFill>
            </a:rPr>
            <a:t> </a:t>
          </a:r>
          <a:r>
            <a:rPr lang="hu-HU" sz="2300" b="0" kern="1200" dirty="0" err="1" smtClean="0">
              <a:solidFill>
                <a:schemeClr val="bg1"/>
              </a:solidFill>
            </a:rPr>
            <a:t>Hungarians</a:t>
          </a:r>
          <a:r>
            <a:rPr lang="hu-HU" sz="2300" b="0" kern="1200" dirty="0" smtClean="0">
              <a:solidFill>
                <a:schemeClr val="bg1"/>
              </a:solidFill>
            </a:rPr>
            <a:t> </a:t>
          </a:r>
          <a:r>
            <a:rPr lang="hu-HU" sz="2300" b="0" kern="1200" dirty="0" err="1" smtClean="0">
              <a:solidFill>
                <a:schemeClr val="bg1"/>
              </a:solidFill>
            </a:rPr>
            <a:t>in</a:t>
          </a:r>
          <a:r>
            <a:rPr lang="hu-HU" sz="2300" b="0" kern="1200" dirty="0" smtClean="0">
              <a:solidFill>
                <a:schemeClr val="bg1"/>
              </a:solidFill>
            </a:rPr>
            <a:t> </a:t>
          </a:r>
          <a:r>
            <a:rPr lang="hu-HU" sz="2300" b="0" kern="1200" dirty="0" err="1" smtClean="0">
              <a:solidFill>
                <a:schemeClr val="bg1"/>
              </a:solidFill>
            </a:rPr>
            <a:t>Carpathian</a:t>
          </a:r>
          <a:r>
            <a:rPr lang="hu-HU" sz="2300" b="0" kern="1200" dirty="0" smtClean="0">
              <a:solidFill>
                <a:schemeClr val="bg1"/>
              </a:solidFill>
            </a:rPr>
            <a:t> </a:t>
          </a:r>
          <a:r>
            <a:rPr lang="hu-HU" sz="2300" b="0" kern="1200" dirty="0" err="1" smtClean="0">
              <a:solidFill>
                <a:schemeClr val="bg1"/>
              </a:solidFill>
            </a:rPr>
            <a:t>Basin</a:t>
          </a:r>
          <a:r>
            <a:rPr lang="hu-HU" sz="2300" b="0" kern="1200" dirty="0" smtClean="0">
              <a:solidFill>
                <a:schemeClr val="bg1"/>
              </a:solidFill>
            </a:rPr>
            <a:t>, and </a:t>
          </a:r>
          <a:r>
            <a:rPr lang="hu-HU" sz="2300" b="0" kern="1200" dirty="0" err="1" smtClean="0">
              <a:solidFill>
                <a:schemeClr val="bg1"/>
              </a:solidFill>
            </a:rPr>
            <a:t>for</a:t>
          </a:r>
          <a:r>
            <a:rPr lang="hu-HU" sz="2300" b="0" kern="1200" dirty="0" smtClean="0">
              <a:solidFill>
                <a:schemeClr val="bg1"/>
              </a:solidFill>
            </a:rPr>
            <a:t> </a:t>
          </a:r>
          <a:r>
            <a:rPr lang="hu-HU" sz="2300" b="0" kern="1200" dirty="0" err="1" smtClean="0">
              <a:solidFill>
                <a:schemeClr val="bg1"/>
              </a:solidFill>
            </a:rPr>
            <a:t>the</a:t>
          </a:r>
          <a:r>
            <a:rPr lang="hu-HU" sz="2300" b="0" kern="1200" dirty="0" smtClean="0">
              <a:solidFill>
                <a:schemeClr val="bg1"/>
              </a:solidFill>
            </a:rPr>
            <a:t> </a:t>
          </a:r>
          <a:r>
            <a:rPr lang="hu-HU" sz="2300" b="0" kern="1200" dirty="0" err="1" smtClean="0">
              <a:solidFill>
                <a:schemeClr val="bg1"/>
              </a:solidFill>
            </a:rPr>
            <a:t>Hunagrian</a:t>
          </a:r>
          <a:r>
            <a:rPr lang="hu-HU" sz="2300" b="0" kern="1200" dirty="0" smtClean="0">
              <a:solidFill>
                <a:schemeClr val="bg1"/>
              </a:solidFill>
            </a:rPr>
            <a:t> </a:t>
          </a:r>
          <a:r>
            <a:rPr lang="hu-HU" sz="2300" b="0" kern="1200" dirty="0" err="1" smtClean="0">
              <a:solidFill>
                <a:schemeClr val="bg1"/>
              </a:solidFill>
            </a:rPr>
            <a:t>speaking</a:t>
          </a:r>
          <a:r>
            <a:rPr lang="hu-HU" sz="2300" b="0" kern="1200" dirty="0" smtClean="0">
              <a:solidFill>
                <a:schemeClr val="bg1"/>
              </a:solidFill>
            </a:rPr>
            <a:t> </a:t>
          </a:r>
          <a:r>
            <a:rPr lang="hu-HU" sz="2300" b="0" kern="1200" dirty="0" err="1" smtClean="0">
              <a:solidFill>
                <a:schemeClr val="bg1"/>
              </a:solidFill>
            </a:rPr>
            <a:t>people</a:t>
          </a:r>
          <a:r>
            <a:rPr lang="hu-HU" sz="2300" b="0" kern="1200" dirty="0" smtClean="0">
              <a:solidFill>
                <a:schemeClr val="bg1"/>
              </a:solidFill>
            </a:rPr>
            <a:t> </a:t>
          </a:r>
          <a:r>
            <a:rPr lang="hu-HU" sz="2300" b="0" kern="1200" dirty="0" err="1" smtClean="0">
              <a:solidFill>
                <a:schemeClr val="bg1"/>
              </a:solidFill>
            </a:rPr>
            <a:t>all</a:t>
          </a:r>
          <a:r>
            <a:rPr lang="hu-HU" sz="2300" b="0" kern="1200" dirty="0" smtClean="0">
              <a:solidFill>
                <a:schemeClr val="bg1"/>
              </a:solidFill>
            </a:rPr>
            <a:t> over </a:t>
          </a:r>
          <a:r>
            <a:rPr lang="hu-HU" sz="2300" b="0" kern="1200" dirty="0" err="1" smtClean="0">
              <a:solidFill>
                <a:schemeClr val="bg1"/>
              </a:solidFill>
            </a:rPr>
            <a:t>the</a:t>
          </a:r>
          <a:r>
            <a:rPr lang="hu-HU" sz="2300" b="0" kern="1200" dirty="0" smtClean="0">
              <a:solidFill>
                <a:schemeClr val="bg1"/>
              </a:solidFill>
            </a:rPr>
            <a:t> </a:t>
          </a:r>
          <a:r>
            <a:rPr lang="hu-HU" sz="2300" b="0" kern="1200" dirty="0" err="1" smtClean="0">
              <a:solidFill>
                <a:schemeClr val="bg1"/>
              </a:solidFill>
            </a:rPr>
            <a:t>world</a:t>
          </a:r>
          <a:r>
            <a:rPr lang="hu-HU" sz="2300" b="0" kern="1200" dirty="0" smtClean="0">
              <a:solidFill>
                <a:schemeClr val="bg1"/>
              </a:solidFill>
            </a:rPr>
            <a:t>.  </a:t>
          </a:r>
        </a:p>
      </dsp:txBody>
      <dsp:txXfrm>
        <a:off x="1076993" y="1373807"/>
        <a:ext cx="6075613" cy="1082098"/>
      </dsp:txXfrm>
    </dsp:sp>
    <dsp:sp modelId="{FA7D44B1-ED55-4EF5-B91A-3B043F03CB47}">
      <dsp:nvSpPr>
        <dsp:cNvPr id="0" name=""/>
        <dsp:cNvSpPr/>
      </dsp:nvSpPr>
      <dsp:spPr>
        <a:xfrm>
          <a:off x="1018454" y="2580685"/>
          <a:ext cx="6192691" cy="1199176"/>
        </a:xfrm>
        <a:prstGeom prst="roundRect">
          <a:avLst/>
        </a:prstGeom>
        <a:solidFill>
          <a:schemeClr val="accent2">
            <a:hueOff val="0"/>
            <a:satOff val="0"/>
            <a:lumOff val="0"/>
            <a:alphaOff val="0"/>
          </a:schemeClr>
        </a:solidFill>
        <a:ln w="282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hu-HU" sz="2300" b="0" kern="1200" dirty="0" smtClean="0">
              <a:solidFill>
                <a:schemeClr val="bg1"/>
              </a:solidFill>
            </a:rPr>
            <a:t>… </a:t>
          </a:r>
          <a:r>
            <a:rPr lang="hu-HU" sz="2300" b="0" kern="1200" dirty="0" err="1" smtClean="0">
              <a:solidFill>
                <a:schemeClr val="bg1"/>
              </a:solidFill>
            </a:rPr>
            <a:t>supports</a:t>
          </a:r>
          <a:r>
            <a:rPr lang="hu-HU" sz="2300" b="0" kern="1200" dirty="0" smtClean="0">
              <a:solidFill>
                <a:schemeClr val="bg1"/>
              </a:solidFill>
            </a:rPr>
            <a:t> a credit </a:t>
          </a:r>
          <a:r>
            <a:rPr lang="hu-HU" sz="2300" b="0" kern="1200" dirty="0" err="1" smtClean="0">
              <a:solidFill>
                <a:schemeClr val="bg1"/>
              </a:solidFill>
            </a:rPr>
            <a:t>recognized</a:t>
          </a:r>
          <a:r>
            <a:rPr lang="hu-HU" sz="2300" b="0" kern="1200" dirty="0" smtClean="0">
              <a:solidFill>
                <a:schemeClr val="bg1"/>
              </a:solidFill>
            </a:rPr>
            <a:t> </a:t>
          </a:r>
          <a:r>
            <a:rPr lang="hu-HU" sz="2300" b="0" kern="1200" dirty="0" err="1" smtClean="0">
              <a:solidFill>
                <a:schemeClr val="bg1"/>
              </a:solidFill>
            </a:rPr>
            <a:t>educational</a:t>
          </a:r>
          <a:r>
            <a:rPr lang="hu-HU" sz="2300" b="0" kern="1200" dirty="0" smtClean="0">
              <a:solidFill>
                <a:schemeClr val="bg1"/>
              </a:solidFill>
            </a:rPr>
            <a:t> </a:t>
          </a:r>
          <a:r>
            <a:rPr lang="hu-HU" sz="2300" b="0" kern="1200" dirty="0" err="1" smtClean="0">
              <a:solidFill>
                <a:schemeClr val="bg1"/>
              </a:solidFill>
            </a:rPr>
            <a:t>system</a:t>
          </a:r>
          <a:r>
            <a:rPr lang="hu-HU" sz="2300" b="0" kern="1200" dirty="0" smtClean="0">
              <a:solidFill>
                <a:schemeClr val="bg1"/>
              </a:solidFill>
            </a:rPr>
            <a:t> </a:t>
          </a:r>
          <a:r>
            <a:rPr lang="hu-HU" sz="2300" b="0" kern="1200" dirty="0" err="1" smtClean="0">
              <a:solidFill>
                <a:schemeClr val="bg1"/>
              </a:solidFill>
            </a:rPr>
            <a:t>for</a:t>
          </a:r>
          <a:r>
            <a:rPr lang="hu-HU" sz="2300" b="0" kern="1200" dirty="0" smtClean="0">
              <a:solidFill>
                <a:schemeClr val="bg1"/>
              </a:solidFill>
            </a:rPr>
            <a:t> </a:t>
          </a:r>
          <a:r>
            <a:rPr lang="hu-HU" sz="2300" b="0" kern="1200" dirty="0" err="1" smtClean="0">
              <a:solidFill>
                <a:schemeClr val="bg1"/>
              </a:solidFill>
            </a:rPr>
            <a:t>all</a:t>
          </a:r>
          <a:r>
            <a:rPr lang="hu-HU" sz="2300" b="0" kern="1200" dirty="0" smtClean="0">
              <a:solidFill>
                <a:schemeClr val="bg1"/>
              </a:solidFill>
            </a:rPr>
            <a:t> </a:t>
          </a:r>
          <a:r>
            <a:rPr lang="hu-HU" sz="2300" b="0" kern="1200" dirty="0" err="1" smtClean="0">
              <a:solidFill>
                <a:schemeClr val="bg1"/>
              </a:solidFill>
            </a:rPr>
            <a:t>the</a:t>
          </a:r>
          <a:r>
            <a:rPr lang="hu-HU" sz="2300" b="0" kern="1200" dirty="0" smtClean="0">
              <a:solidFill>
                <a:schemeClr val="bg1"/>
              </a:solidFill>
            </a:rPr>
            <a:t> </a:t>
          </a:r>
          <a:r>
            <a:rPr lang="hu-HU" sz="2300" b="0" kern="1200" dirty="0" err="1" smtClean="0">
              <a:solidFill>
                <a:schemeClr val="bg1"/>
              </a:solidFill>
            </a:rPr>
            <a:t>higher</a:t>
          </a:r>
          <a:r>
            <a:rPr lang="hu-HU" sz="2300" b="0" kern="1200" dirty="0" smtClean="0">
              <a:solidFill>
                <a:schemeClr val="bg1"/>
              </a:solidFill>
            </a:rPr>
            <a:t> </a:t>
          </a:r>
          <a:r>
            <a:rPr lang="hu-HU" sz="2300" b="0" kern="1200" dirty="0" err="1" smtClean="0">
              <a:solidFill>
                <a:schemeClr val="bg1"/>
              </a:solidFill>
            </a:rPr>
            <a:t>education</a:t>
          </a:r>
          <a:r>
            <a:rPr lang="hu-HU" sz="2300" b="0" kern="1200" dirty="0" smtClean="0">
              <a:solidFill>
                <a:schemeClr val="bg1"/>
              </a:solidFill>
            </a:rPr>
            <a:t> </a:t>
          </a:r>
          <a:r>
            <a:rPr lang="hu-HU" sz="2300" b="0" kern="1200" dirty="0" err="1" smtClean="0">
              <a:solidFill>
                <a:schemeClr val="bg1"/>
              </a:solidFill>
            </a:rPr>
            <a:t>institutons</a:t>
          </a:r>
          <a:r>
            <a:rPr lang="hu-HU" sz="2300" b="0" kern="1200" dirty="0" smtClean="0">
              <a:solidFill>
                <a:schemeClr val="bg1"/>
              </a:solidFill>
            </a:rPr>
            <a:t> </a:t>
          </a:r>
          <a:r>
            <a:rPr lang="hu-HU" sz="2300" b="0" kern="1200" dirty="0" err="1" smtClean="0">
              <a:solidFill>
                <a:schemeClr val="bg1"/>
              </a:solidFill>
            </a:rPr>
            <a:t>who</a:t>
          </a:r>
          <a:r>
            <a:rPr lang="hu-HU" sz="2300" b="0" kern="1200" dirty="0" smtClean="0">
              <a:solidFill>
                <a:schemeClr val="bg1"/>
              </a:solidFill>
            </a:rPr>
            <a:t> </a:t>
          </a:r>
          <a:r>
            <a:rPr lang="hu-HU" sz="2300" b="0" kern="1200" dirty="0" err="1" smtClean="0">
              <a:solidFill>
                <a:schemeClr val="bg1"/>
              </a:solidFill>
            </a:rPr>
            <a:t>offer</a:t>
          </a:r>
          <a:r>
            <a:rPr lang="hu-HU" sz="2300" b="0" kern="1200" dirty="0" smtClean="0">
              <a:solidFill>
                <a:schemeClr val="bg1"/>
              </a:solidFill>
            </a:rPr>
            <a:t> </a:t>
          </a:r>
          <a:r>
            <a:rPr lang="hu-HU" sz="2300" b="0" kern="1200" dirty="0" err="1" smtClean="0">
              <a:solidFill>
                <a:schemeClr val="bg1"/>
              </a:solidFill>
            </a:rPr>
            <a:t>their</a:t>
          </a:r>
          <a:r>
            <a:rPr lang="hu-HU" sz="2300" b="0" kern="1200" dirty="0" smtClean="0">
              <a:solidFill>
                <a:schemeClr val="bg1"/>
              </a:solidFill>
            </a:rPr>
            <a:t> </a:t>
          </a:r>
          <a:r>
            <a:rPr lang="hu-HU" sz="2300" b="0" kern="1200" dirty="0" err="1" smtClean="0">
              <a:solidFill>
                <a:schemeClr val="bg1"/>
              </a:solidFill>
            </a:rPr>
            <a:t>courses</a:t>
          </a:r>
          <a:r>
            <a:rPr lang="hu-HU" sz="2300" b="0" kern="1200" dirty="0" smtClean="0">
              <a:solidFill>
                <a:schemeClr val="bg1"/>
              </a:solidFill>
            </a:rPr>
            <a:t> </a:t>
          </a:r>
          <a:r>
            <a:rPr lang="hu-HU" sz="2300" b="0" kern="1200" dirty="0" err="1" smtClean="0">
              <a:solidFill>
                <a:schemeClr val="bg1"/>
              </a:solidFill>
            </a:rPr>
            <a:t>in</a:t>
          </a:r>
          <a:r>
            <a:rPr lang="hu-HU" sz="2300" b="0" kern="1200" dirty="0" smtClean="0">
              <a:solidFill>
                <a:schemeClr val="bg1"/>
              </a:solidFill>
            </a:rPr>
            <a:t> </a:t>
          </a:r>
          <a:r>
            <a:rPr lang="hu-HU" sz="2300" b="0" kern="1200" dirty="0" err="1" smtClean="0">
              <a:solidFill>
                <a:schemeClr val="bg1"/>
              </a:solidFill>
            </a:rPr>
            <a:t>Hungarian</a:t>
          </a:r>
          <a:r>
            <a:rPr lang="hu-HU" sz="2300" b="0" kern="1200" dirty="0" smtClean="0">
              <a:solidFill>
                <a:schemeClr val="bg1"/>
              </a:solidFill>
            </a:rPr>
            <a:t> </a:t>
          </a:r>
        </a:p>
      </dsp:txBody>
      <dsp:txXfrm>
        <a:off x="1076993" y="2639224"/>
        <a:ext cx="6075613" cy="1082098"/>
      </dsp:txXfrm>
    </dsp:sp>
    <dsp:sp modelId="{F0170E6F-960F-40CD-B8DD-5645B365D5FE}">
      <dsp:nvSpPr>
        <dsp:cNvPr id="0" name=""/>
        <dsp:cNvSpPr/>
      </dsp:nvSpPr>
      <dsp:spPr>
        <a:xfrm>
          <a:off x="1018454" y="3846101"/>
          <a:ext cx="6192691" cy="1199176"/>
        </a:xfrm>
        <a:prstGeom prst="roundRect">
          <a:avLst/>
        </a:prstGeom>
        <a:solidFill>
          <a:schemeClr val="accent2">
            <a:hueOff val="0"/>
            <a:satOff val="0"/>
            <a:lumOff val="0"/>
            <a:alphaOff val="0"/>
          </a:schemeClr>
        </a:solidFill>
        <a:ln w="282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hu-HU" sz="2300" b="0" kern="1200" dirty="0" smtClean="0">
              <a:solidFill>
                <a:schemeClr val="bg1"/>
              </a:solidFill>
            </a:rPr>
            <a:t>… </a:t>
          </a:r>
          <a:r>
            <a:rPr lang="hu-HU" sz="2300" b="0" kern="1200" dirty="0" err="1" smtClean="0">
              <a:solidFill>
                <a:schemeClr val="bg1"/>
              </a:solidFill>
            </a:rPr>
            <a:t>provides</a:t>
          </a:r>
          <a:r>
            <a:rPr lang="hu-HU" sz="2300" b="0" kern="1200" dirty="0" smtClean="0">
              <a:solidFill>
                <a:schemeClr val="bg1"/>
              </a:solidFill>
            </a:rPr>
            <a:t> a </a:t>
          </a:r>
          <a:r>
            <a:rPr lang="hu-HU" sz="2300" b="0" kern="1200" dirty="0" err="1" smtClean="0">
              <a:solidFill>
                <a:schemeClr val="bg1"/>
              </a:solidFill>
            </a:rPr>
            <a:t>new</a:t>
          </a:r>
          <a:r>
            <a:rPr lang="hu-HU" sz="2300" b="0" kern="1200" dirty="0" smtClean="0">
              <a:solidFill>
                <a:schemeClr val="bg1"/>
              </a:solidFill>
            </a:rPr>
            <a:t> </a:t>
          </a:r>
          <a:r>
            <a:rPr lang="hu-HU" sz="2300" b="0" kern="1200" dirty="0" err="1" smtClean="0">
              <a:solidFill>
                <a:schemeClr val="bg1"/>
              </a:solidFill>
            </a:rPr>
            <a:t>form</a:t>
          </a:r>
          <a:r>
            <a:rPr lang="hu-HU" sz="2300" b="0" kern="1200" dirty="0" smtClean="0">
              <a:solidFill>
                <a:schemeClr val="bg1"/>
              </a:solidFill>
            </a:rPr>
            <a:t> of Life Long </a:t>
          </a:r>
          <a:r>
            <a:rPr lang="hu-HU" sz="2300" b="0" kern="1200" dirty="0" err="1" smtClean="0">
              <a:solidFill>
                <a:schemeClr val="bg1"/>
              </a:solidFill>
            </a:rPr>
            <a:t>Learning</a:t>
          </a:r>
          <a:r>
            <a:rPr lang="hu-HU" sz="2300" b="0" kern="1200" dirty="0" smtClean="0">
              <a:solidFill>
                <a:schemeClr val="bg1"/>
              </a:solidFill>
            </a:rPr>
            <a:t>  </a:t>
          </a:r>
          <a:r>
            <a:rPr lang="hu-HU" sz="2300" b="0" kern="1200" dirty="0" err="1" smtClean="0">
              <a:solidFill>
                <a:schemeClr val="bg1"/>
              </a:solidFill>
            </a:rPr>
            <a:t>education</a:t>
          </a:r>
          <a:endParaRPr lang="hu-HU" sz="2300" b="0" kern="1200" dirty="0" smtClean="0">
            <a:solidFill>
              <a:schemeClr val="bg1"/>
            </a:solidFill>
          </a:endParaRPr>
        </a:p>
      </dsp:txBody>
      <dsp:txXfrm>
        <a:off x="1076993" y="3904640"/>
        <a:ext cx="6075613" cy="10820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49EC3-B219-4CA7-83D0-CAF73821999A}">
      <dsp:nvSpPr>
        <dsp:cNvPr id="0" name=""/>
        <dsp:cNvSpPr/>
      </dsp:nvSpPr>
      <dsp:spPr>
        <a:xfrm>
          <a:off x="0" y="860884"/>
          <a:ext cx="8229600" cy="604800"/>
        </a:xfrm>
        <a:prstGeom prst="rect">
          <a:avLst/>
        </a:prstGeom>
        <a:solidFill>
          <a:schemeClr val="lt1">
            <a:alpha val="90000"/>
            <a:hueOff val="0"/>
            <a:satOff val="0"/>
            <a:lumOff val="0"/>
            <a:alphaOff val="0"/>
          </a:schemeClr>
        </a:solidFill>
        <a:ln w="282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8045C0-3A04-4FA4-A8DE-6343EEFA8539}">
      <dsp:nvSpPr>
        <dsp:cNvPr id="0" name=""/>
        <dsp:cNvSpPr/>
      </dsp:nvSpPr>
      <dsp:spPr>
        <a:xfrm>
          <a:off x="391790" y="29469"/>
          <a:ext cx="7835792" cy="1185655"/>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63500" dist="25400" dir="3600000" algn="r" rotWithShape="0">
            <a:srgbClr val="000000">
              <a:alpha val="3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lvl="0" algn="l" defTabSz="1066800" rtl="0">
            <a:lnSpc>
              <a:spcPct val="90000"/>
            </a:lnSpc>
            <a:spcBef>
              <a:spcPct val="0"/>
            </a:spcBef>
            <a:spcAft>
              <a:spcPct val="35000"/>
            </a:spcAft>
          </a:pPr>
          <a:r>
            <a:rPr lang="hu-HU" sz="2400" b="1" kern="1200" dirty="0" err="1" smtClean="0"/>
            <a:t>Serving</a:t>
          </a:r>
          <a:r>
            <a:rPr lang="hu-HU" sz="2400" b="1" kern="1200" dirty="0" smtClean="0"/>
            <a:t> </a:t>
          </a:r>
          <a:r>
            <a:rPr lang="hu-HU" sz="2400" b="1" kern="1200" dirty="0" err="1" smtClean="0"/>
            <a:t>all</a:t>
          </a:r>
          <a:r>
            <a:rPr lang="hu-HU" sz="2400" b="1" kern="1200" dirty="0" smtClean="0"/>
            <a:t> </a:t>
          </a:r>
          <a:r>
            <a:rPr lang="hu-HU" sz="2400" b="1" kern="1200" dirty="0" err="1" smtClean="0"/>
            <a:t>the</a:t>
          </a:r>
          <a:r>
            <a:rPr lang="hu-HU" sz="2400" b="1" kern="1200" dirty="0" smtClean="0"/>
            <a:t> </a:t>
          </a:r>
          <a:r>
            <a:rPr lang="hu-HU" sz="2400" b="1" kern="1200" dirty="0" err="1" smtClean="0"/>
            <a:t>Hungarian-language</a:t>
          </a:r>
          <a:r>
            <a:rPr lang="hu-HU" sz="2400" b="1" kern="1200" dirty="0" smtClean="0"/>
            <a:t> </a:t>
          </a:r>
          <a:r>
            <a:rPr lang="hu-HU" sz="2400" b="1" kern="1200" dirty="0" err="1" smtClean="0"/>
            <a:t>higher</a:t>
          </a:r>
          <a:r>
            <a:rPr lang="hu-HU" sz="2400" b="1" kern="1200" dirty="0" smtClean="0"/>
            <a:t> </a:t>
          </a:r>
          <a:r>
            <a:rPr lang="hu-HU" sz="2400" b="1" kern="1200" dirty="0" err="1" smtClean="0"/>
            <a:t>education</a:t>
          </a:r>
          <a:r>
            <a:rPr lang="hu-HU" sz="2400" b="1" kern="1200" dirty="0" smtClean="0"/>
            <a:t> </a:t>
          </a:r>
          <a:r>
            <a:rPr lang="hu-HU" sz="2400" b="1" kern="1200" dirty="0" err="1" smtClean="0"/>
            <a:t>institutes</a:t>
          </a:r>
          <a:r>
            <a:rPr lang="hu-HU" sz="2400" b="1" kern="1200" dirty="0" smtClean="0"/>
            <a:t> - </a:t>
          </a:r>
          <a:r>
            <a:rPr lang="hu-HU" sz="2400" b="1" kern="1200" dirty="0" err="1" smtClean="0"/>
            <a:t>particularly</a:t>
          </a:r>
          <a:r>
            <a:rPr lang="hu-HU" sz="2400" b="1" kern="1200" dirty="0" smtClean="0"/>
            <a:t> </a:t>
          </a:r>
          <a:r>
            <a:rPr lang="hu-HU" sz="2400" b="1" kern="1200" dirty="0" err="1" smtClean="0"/>
            <a:t>the</a:t>
          </a:r>
          <a:r>
            <a:rPr lang="hu-HU" sz="2400" b="1" kern="1200" dirty="0" smtClean="0"/>
            <a:t> </a:t>
          </a:r>
          <a:r>
            <a:rPr lang="hu-HU" sz="2400" b="1" kern="1200" dirty="0" err="1" smtClean="0"/>
            <a:t>cross-border</a:t>
          </a:r>
          <a:r>
            <a:rPr lang="hu-HU" sz="2400" b="1" kern="1200" dirty="0" smtClean="0"/>
            <a:t> </a:t>
          </a:r>
          <a:r>
            <a:rPr lang="hu-HU" sz="2400" b="1" kern="1200" dirty="0" err="1" smtClean="0"/>
            <a:t>institutes</a:t>
          </a:r>
          <a:r>
            <a:rPr lang="hu-HU" sz="2400" b="1" kern="1200" dirty="0" smtClean="0"/>
            <a:t>.</a:t>
          </a:r>
          <a:endParaRPr lang="hu-HU" sz="2400" b="1" kern="1200" dirty="0"/>
        </a:p>
      </dsp:txBody>
      <dsp:txXfrm>
        <a:off x="449669" y="87348"/>
        <a:ext cx="7720034" cy="1069897"/>
      </dsp:txXfrm>
    </dsp:sp>
    <dsp:sp modelId="{6221C621-08CE-4B03-BD57-3E53C777A402}">
      <dsp:nvSpPr>
        <dsp:cNvPr id="0" name=""/>
        <dsp:cNvSpPr/>
      </dsp:nvSpPr>
      <dsp:spPr>
        <a:xfrm>
          <a:off x="0" y="2781089"/>
          <a:ext cx="8229600" cy="604800"/>
        </a:xfrm>
        <a:prstGeom prst="rect">
          <a:avLst/>
        </a:prstGeom>
        <a:solidFill>
          <a:schemeClr val="lt1">
            <a:alpha val="90000"/>
            <a:hueOff val="0"/>
            <a:satOff val="0"/>
            <a:lumOff val="0"/>
            <a:alphaOff val="0"/>
          </a:schemeClr>
        </a:solidFill>
        <a:ln w="282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4AC455-FA8F-45CE-B4E1-95AEF89BB856}">
      <dsp:nvSpPr>
        <dsp:cNvPr id="0" name=""/>
        <dsp:cNvSpPr/>
      </dsp:nvSpPr>
      <dsp:spPr>
        <a:xfrm>
          <a:off x="391790" y="1595284"/>
          <a:ext cx="7835792" cy="1540044"/>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63500" dist="25400" dir="3600000" algn="r" rotWithShape="0">
            <a:srgbClr val="000000">
              <a:alpha val="3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lvl="0" algn="l" defTabSz="1066800" rtl="0">
            <a:lnSpc>
              <a:spcPct val="90000"/>
            </a:lnSpc>
            <a:spcBef>
              <a:spcPct val="0"/>
            </a:spcBef>
            <a:spcAft>
              <a:spcPct val="35000"/>
            </a:spcAft>
          </a:pPr>
          <a:r>
            <a:rPr lang="en-US" sz="2400" b="1" kern="1200" dirty="0" err="1" smtClean="0"/>
            <a:t>Institut</a:t>
          </a:r>
          <a:r>
            <a:rPr lang="hu-HU" sz="2400" b="1" kern="1200" dirty="0" err="1" smtClean="0"/>
            <a:t>ions</a:t>
          </a:r>
          <a:r>
            <a:rPr lang="en-US" sz="2400" b="1" kern="1200" dirty="0" smtClean="0"/>
            <a:t> connected to the network</a:t>
          </a:r>
          <a:r>
            <a:rPr lang="hu-HU" sz="2400" b="1" kern="1200" dirty="0" smtClean="0"/>
            <a:t> </a:t>
          </a:r>
          <a:r>
            <a:rPr lang="hu-HU" sz="2400" b="1" kern="1200" dirty="0" err="1" smtClean="0"/>
            <a:t>can</a:t>
          </a:r>
          <a:r>
            <a:rPr lang="hu-HU" sz="2400" b="1" kern="1200" dirty="0" smtClean="0"/>
            <a:t> </a:t>
          </a:r>
          <a:r>
            <a:rPr lang="hu-HU" sz="2400" b="1" kern="1200" dirty="0" err="1" smtClean="0"/>
            <a:t>create</a:t>
          </a:r>
          <a:r>
            <a:rPr lang="hu-HU" sz="2400" b="1" kern="1200" dirty="0" smtClean="0"/>
            <a:t> and </a:t>
          </a:r>
          <a:r>
            <a:rPr lang="hu-HU" sz="2400" b="1" kern="1200" dirty="0" err="1" smtClean="0"/>
            <a:t>publish</a:t>
          </a:r>
          <a:r>
            <a:rPr lang="hu-HU" sz="2400" b="1" kern="1200" dirty="0" smtClean="0"/>
            <a:t> </a:t>
          </a:r>
          <a:r>
            <a:rPr lang="hu-HU" sz="2400" b="1" kern="1200" dirty="0" err="1" smtClean="0"/>
            <a:t>their</a:t>
          </a:r>
          <a:r>
            <a:rPr lang="hu-HU" sz="2400" b="1" kern="1200" dirty="0" smtClean="0"/>
            <a:t> </a:t>
          </a:r>
          <a:r>
            <a:rPr lang="hu-HU" sz="2400" b="1" kern="1200" dirty="0" err="1" smtClean="0"/>
            <a:t>own</a:t>
          </a:r>
          <a:r>
            <a:rPr lang="hu-HU" sz="2400" b="1" kern="1200" dirty="0" smtClean="0"/>
            <a:t> </a:t>
          </a:r>
          <a:r>
            <a:rPr lang="hu-HU" sz="2400" b="1" kern="1200" dirty="0" err="1" smtClean="0"/>
            <a:t>courses</a:t>
          </a:r>
          <a:r>
            <a:rPr lang="hu-HU" sz="2400" b="1" kern="1200" dirty="0" smtClean="0"/>
            <a:t> in </a:t>
          </a:r>
          <a:r>
            <a:rPr lang="hu-HU" sz="2400" b="1" kern="1200" dirty="0" err="1" smtClean="0"/>
            <a:t>all</a:t>
          </a:r>
          <a:r>
            <a:rPr lang="hu-HU" sz="2400" b="1" kern="1200" dirty="0" smtClean="0"/>
            <a:t> </a:t>
          </a:r>
          <a:r>
            <a:rPr lang="hu-HU" sz="2400" b="1" kern="1200" dirty="0" err="1" smtClean="0"/>
            <a:t>disciplines</a:t>
          </a:r>
          <a:r>
            <a:rPr lang="hu-HU" sz="2400" b="1" kern="1200" dirty="0" smtClean="0"/>
            <a:t>.</a:t>
          </a:r>
          <a:endParaRPr lang="hu-HU" sz="2400" kern="1200" dirty="0"/>
        </a:p>
      </dsp:txBody>
      <dsp:txXfrm>
        <a:off x="466969" y="1670463"/>
        <a:ext cx="7685434" cy="1389686"/>
      </dsp:txXfrm>
    </dsp:sp>
    <dsp:sp modelId="{E3F85621-7502-474D-B2D8-031A24125F4F}">
      <dsp:nvSpPr>
        <dsp:cNvPr id="0" name=""/>
        <dsp:cNvSpPr/>
      </dsp:nvSpPr>
      <dsp:spPr>
        <a:xfrm>
          <a:off x="0" y="4406289"/>
          <a:ext cx="8229600" cy="604800"/>
        </a:xfrm>
        <a:prstGeom prst="rect">
          <a:avLst/>
        </a:prstGeom>
        <a:solidFill>
          <a:schemeClr val="lt1">
            <a:alpha val="90000"/>
            <a:hueOff val="0"/>
            <a:satOff val="0"/>
            <a:lumOff val="0"/>
            <a:alphaOff val="0"/>
          </a:schemeClr>
        </a:solidFill>
        <a:ln w="282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9911D2-FA00-491C-ABFB-D56BB510D251}">
      <dsp:nvSpPr>
        <dsp:cNvPr id="0" name=""/>
        <dsp:cNvSpPr/>
      </dsp:nvSpPr>
      <dsp:spPr>
        <a:xfrm>
          <a:off x="391790" y="3515489"/>
          <a:ext cx="7835792" cy="124504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63500" dist="25400" dir="3600000" algn="r" rotWithShape="0">
            <a:srgbClr val="000000">
              <a:alpha val="3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lvl="0" algn="l" defTabSz="1066800" rtl="0">
            <a:lnSpc>
              <a:spcPct val="90000"/>
            </a:lnSpc>
            <a:spcBef>
              <a:spcPct val="0"/>
            </a:spcBef>
            <a:spcAft>
              <a:spcPct val="35000"/>
            </a:spcAft>
          </a:pPr>
          <a:r>
            <a:rPr lang="en-US" sz="2400" b="1" kern="1200" dirty="0" smtClean="0"/>
            <a:t>Students living outside the borders</a:t>
          </a:r>
          <a:r>
            <a:rPr lang="hu-HU" sz="2400" b="1" kern="1200" dirty="0" smtClean="0"/>
            <a:t> </a:t>
          </a:r>
          <a:r>
            <a:rPr lang="hu-HU" sz="2400" b="1" kern="1200" dirty="0" err="1" smtClean="0"/>
            <a:t>can</a:t>
          </a:r>
          <a:r>
            <a:rPr lang="hu-HU" sz="2400" b="1" kern="1200" dirty="0" smtClean="0"/>
            <a:t> </a:t>
          </a:r>
          <a:r>
            <a:rPr lang="hu-HU" sz="2400" b="1" kern="1200" dirty="0" err="1" smtClean="0"/>
            <a:t>feel</a:t>
          </a:r>
          <a:r>
            <a:rPr lang="hu-HU" sz="2400" b="1" kern="1200" dirty="0" smtClean="0"/>
            <a:t> being  part of  </a:t>
          </a:r>
          <a:r>
            <a:rPr lang="hu-HU" sz="2400" b="1" kern="1200" dirty="0" err="1" smtClean="0"/>
            <a:t>Hungarian</a:t>
          </a:r>
          <a:r>
            <a:rPr lang="hu-HU" sz="2400" b="1" kern="1200" dirty="0" smtClean="0"/>
            <a:t> </a:t>
          </a:r>
          <a:r>
            <a:rPr lang="hu-HU" sz="2400" b="1" kern="1200" dirty="0" err="1" smtClean="0"/>
            <a:t>Higher</a:t>
          </a:r>
          <a:r>
            <a:rPr lang="hu-HU" sz="2400" b="1" kern="1200" dirty="0" smtClean="0"/>
            <a:t> Education </a:t>
          </a:r>
          <a:r>
            <a:rPr lang="hu-HU" sz="2400" b="1" kern="1200" dirty="0" err="1" smtClean="0"/>
            <a:t>system</a:t>
          </a:r>
          <a:r>
            <a:rPr lang="hu-HU" sz="2400" b="1" kern="1200" dirty="0" smtClean="0"/>
            <a:t>. </a:t>
          </a:r>
          <a:endParaRPr lang="hu-HU" sz="2400" b="1" kern="1200" dirty="0"/>
        </a:p>
      </dsp:txBody>
      <dsp:txXfrm>
        <a:off x="452568" y="3576267"/>
        <a:ext cx="7714236" cy="11234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E9D8F-1847-47EF-8F70-4749330D34A9}">
      <dsp:nvSpPr>
        <dsp:cNvPr id="0" name=""/>
        <dsp:cNvSpPr/>
      </dsp:nvSpPr>
      <dsp:spPr>
        <a:xfrm>
          <a:off x="0" y="249361"/>
          <a:ext cx="8229600" cy="121680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63500" dist="25400" dir="3600000" algn="r" rotWithShape="0">
            <a:srgbClr val="000000">
              <a:alpha val="3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hu-HU" sz="2600" b="1" kern="1200" dirty="0" err="1" smtClean="0"/>
            <a:t>Outside</a:t>
          </a:r>
          <a:endParaRPr lang="hu-HU" sz="2600" b="1" kern="1200" dirty="0"/>
        </a:p>
      </dsp:txBody>
      <dsp:txXfrm>
        <a:off x="59399" y="308760"/>
        <a:ext cx="8110802" cy="1098002"/>
      </dsp:txXfrm>
    </dsp:sp>
    <dsp:sp modelId="{B9CCC238-6450-4F22-8104-073AE4B349DC}">
      <dsp:nvSpPr>
        <dsp:cNvPr id="0" name=""/>
        <dsp:cNvSpPr/>
      </dsp:nvSpPr>
      <dsp:spPr>
        <a:xfrm>
          <a:off x="0" y="1401491"/>
          <a:ext cx="8229600" cy="1420266"/>
        </a:xfrm>
        <a:prstGeom prst="rect">
          <a:avLst/>
        </a:prstGeom>
        <a:solidFill>
          <a:schemeClr val="bg1">
            <a:lumMod val="9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hu-HU" sz="2400" b="1" kern="1200" dirty="0" err="1" smtClean="0">
              <a:solidFill>
                <a:srgbClr val="0070C0"/>
              </a:solidFill>
            </a:rPr>
            <a:t>Connections</a:t>
          </a:r>
          <a:r>
            <a:rPr lang="hu-HU" sz="2400" b="1" kern="1200" dirty="0" smtClean="0">
              <a:solidFill>
                <a:srgbClr val="0070C0"/>
              </a:solidFill>
            </a:rPr>
            <a:t> </a:t>
          </a:r>
          <a:r>
            <a:rPr lang="hu-HU" sz="2400" b="1" kern="1200" dirty="0" err="1" smtClean="0">
              <a:solidFill>
                <a:srgbClr val="0070C0"/>
              </a:solidFill>
            </a:rPr>
            <a:t>become</a:t>
          </a:r>
          <a:r>
            <a:rPr lang="hu-HU" sz="2400" b="1" kern="1200" dirty="0" smtClean="0">
              <a:solidFill>
                <a:srgbClr val="0070C0"/>
              </a:solidFill>
            </a:rPr>
            <a:t> </a:t>
          </a:r>
          <a:r>
            <a:rPr lang="hu-HU" sz="2400" b="1" kern="1200" dirty="0" err="1" smtClean="0">
              <a:solidFill>
                <a:srgbClr val="0070C0"/>
              </a:solidFill>
            </a:rPr>
            <a:t>alive</a:t>
          </a:r>
          <a:r>
            <a:rPr lang="hu-HU" sz="2400" b="1" kern="1200" dirty="0" smtClean="0">
              <a:solidFill>
                <a:srgbClr val="0070C0"/>
              </a:solidFill>
            </a:rPr>
            <a:t>.</a:t>
          </a:r>
          <a:endParaRPr lang="hu-HU" sz="2400" b="1" kern="1200" dirty="0">
            <a:solidFill>
              <a:srgbClr val="0070C0"/>
            </a:solidFill>
          </a:endParaRPr>
        </a:p>
        <a:p>
          <a:pPr marL="228600" lvl="1" indent="-228600" algn="l" defTabSz="1066800" rtl="0">
            <a:lnSpc>
              <a:spcPct val="90000"/>
            </a:lnSpc>
            <a:spcBef>
              <a:spcPct val="0"/>
            </a:spcBef>
            <a:spcAft>
              <a:spcPct val="20000"/>
            </a:spcAft>
            <a:buChar char="••"/>
          </a:pPr>
          <a:r>
            <a:rPr lang="hu-HU" sz="2400" b="1" kern="1200" dirty="0" err="1" smtClean="0">
              <a:solidFill>
                <a:srgbClr val="0070C0"/>
              </a:solidFill>
            </a:rPr>
            <a:t>Opportunities</a:t>
          </a:r>
          <a:r>
            <a:rPr lang="hu-HU" sz="2400" b="1" kern="1200" dirty="0" smtClean="0">
              <a:solidFill>
                <a:srgbClr val="0070C0"/>
              </a:solidFill>
            </a:rPr>
            <a:t>  </a:t>
          </a:r>
          <a:r>
            <a:rPr lang="hu-HU" sz="2400" b="1" kern="1200" dirty="0" err="1" smtClean="0">
              <a:solidFill>
                <a:srgbClr val="0070C0"/>
              </a:solidFill>
            </a:rPr>
            <a:t>expand</a:t>
          </a:r>
          <a:r>
            <a:rPr lang="hu-HU" sz="2400" b="1" kern="1200" dirty="0" smtClean="0">
              <a:solidFill>
                <a:srgbClr val="0070C0"/>
              </a:solidFill>
            </a:rPr>
            <a:t> </a:t>
          </a:r>
          <a:r>
            <a:rPr lang="hu-HU" sz="2400" b="1" kern="1200" dirty="0" err="1" smtClean="0">
              <a:solidFill>
                <a:srgbClr val="0070C0"/>
              </a:solidFill>
            </a:rPr>
            <a:t>for</a:t>
          </a:r>
          <a:r>
            <a:rPr lang="hu-HU" sz="2400" b="1" kern="1200" dirty="0" smtClean="0">
              <a:solidFill>
                <a:srgbClr val="0070C0"/>
              </a:solidFill>
            </a:rPr>
            <a:t> </a:t>
          </a:r>
          <a:r>
            <a:rPr lang="hu-HU" sz="2400" b="1" kern="1200" dirty="0" err="1" smtClean="0">
              <a:solidFill>
                <a:srgbClr val="0070C0"/>
              </a:solidFill>
            </a:rPr>
            <a:t>the</a:t>
          </a:r>
          <a:r>
            <a:rPr lang="hu-HU" sz="2400" b="1" kern="1200" dirty="0" smtClean="0">
              <a:solidFill>
                <a:srgbClr val="0070C0"/>
              </a:solidFill>
            </a:rPr>
            <a:t> </a:t>
          </a:r>
          <a:r>
            <a:rPr lang="hu-HU" sz="2400" b="1" kern="1200" dirty="0" err="1" smtClean="0">
              <a:solidFill>
                <a:srgbClr val="0070C0"/>
              </a:solidFill>
            </a:rPr>
            <a:t>students</a:t>
          </a:r>
          <a:r>
            <a:rPr lang="hu-HU" sz="2400" b="1" kern="1200" dirty="0" smtClean="0">
              <a:solidFill>
                <a:srgbClr val="0070C0"/>
              </a:solidFill>
            </a:rPr>
            <a:t>.</a:t>
          </a:r>
          <a:endParaRPr lang="hu-HU" sz="2400" b="1" kern="1200" dirty="0">
            <a:solidFill>
              <a:srgbClr val="0070C0"/>
            </a:solidFill>
          </a:endParaRPr>
        </a:p>
      </dsp:txBody>
      <dsp:txXfrm>
        <a:off x="0" y="1401491"/>
        <a:ext cx="8229600" cy="1420266"/>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Füles lista"/>
  <dgm:desc val="Nem szekvenciális jellegű, vagy csoportokba szervezett információk szemléltetése. Az ábra jól mutat kis mennyiségű 1. szintű szövegből álló listák esetén. Az első 2. szintű szöveg az 1. szintű szöveg mellett jelenik meg, az adott ponthoz tartozó további 2. szintű szövegek pedig az 1. szintű alá kerülnek."/>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hu-HU"/>
          </a:p>
        </p:txBody>
      </p:sp>
      <p:sp>
        <p:nvSpPr>
          <p:cNvPr id="3" name="Dátum hely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E0751201-E138-4935-9E50-BF0A01D603C6}" type="datetimeFigureOut">
              <a:rPr lang="hu-HU"/>
              <a:pPr>
                <a:defRPr/>
              </a:pPr>
              <a:t>2016. 04. 28.</a:t>
            </a:fld>
            <a:endParaRPr lang="hu-HU"/>
          </a:p>
        </p:txBody>
      </p:sp>
      <p:sp>
        <p:nvSpPr>
          <p:cNvPr id="4" name="Élőláb hely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hu-HU"/>
          </a:p>
        </p:txBody>
      </p:sp>
      <p:sp>
        <p:nvSpPr>
          <p:cNvPr id="5" name="Dia számának hely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9E9B987-ADAE-4154-AB1D-91CDF91F99F4}"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724FC390-BD2A-408C-97C6-62F769DEFCD6}" type="datetimeFigureOut">
              <a:rPr lang="hu-HU"/>
              <a:pPr>
                <a:defRPr/>
              </a:pPr>
              <a:t>2016. 04. 28.</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hu-HU" noProof="0"/>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hu-HU" noProof="0"/>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A1BB2770-9B9B-4C1A-8BF9-60066176B3A8}"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u-HU" altLang="hu-HU" smtClean="0"/>
          </a:p>
        </p:txBody>
      </p:sp>
      <p:sp>
        <p:nvSpPr>
          <p:cNvPr id="14340"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C2E2BAA8-C21C-471D-9AAA-393F1F5CD977}" type="slidenum">
              <a:rPr lang="hu-HU" altLang="hu-HU">
                <a:latin typeface="Calibri" panose="020F0502020204030204" pitchFamily="34" charset="0"/>
              </a:rPr>
              <a:pPr/>
              <a:t>5</a:t>
            </a:fld>
            <a:endParaRPr lang="hu-HU" altLang="hu-HU">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u-HU" altLang="hu-HU" smtClean="0"/>
          </a:p>
        </p:txBody>
      </p:sp>
      <p:sp>
        <p:nvSpPr>
          <p:cNvPr id="16388"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80F46F14-6702-4733-82EE-FE611673DBBE}" type="slidenum">
              <a:rPr lang="hu-HU" altLang="hu-HU">
                <a:latin typeface="Calibri" panose="020F0502020204030204" pitchFamily="34" charset="0"/>
              </a:rPr>
              <a:pPr/>
              <a:t>6</a:t>
            </a:fld>
            <a:endParaRPr lang="hu-HU" altLang="hu-HU">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u-HU" altLang="hu-HU" smtClean="0"/>
          </a:p>
        </p:txBody>
      </p:sp>
      <p:sp>
        <p:nvSpPr>
          <p:cNvPr id="18436"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64AC5D4F-42D4-4B43-B239-1C720E73415F}" type="slidenum">
              <a:rPr lang="hu-HU" altLang="hu-HU">
                <a:latin typeface="Calibri" panose="020F0502020204030204" pitchFamily="34" charset="0"/>
              </a:rPr>
              <a:pPr/>
              <a:t>7</a:t>
            </a:fld>
            <a:endParaRPr lang="hu-HU" altLang="hu-HU">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u-HU" altLang="hu-HU" smtClean="0"/>
          </a:p>
        </p:txBody>
      </p:sp>
      <p:sp>
        <p:nvSpPr>
          <p:cNvPr id="23556"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8E1576B7-713F-464C-8121-16F72436DE91}" type="slidenum">
              <a:rPr lang="hu-HU" altLang="hu-HU">
                <a:latin typeface="Calibri" panose="020F0502020204030204" pitchFamily="34" charset="0"/>
              </a:rPr>
              <a:pPr/>
              <a:t>11</a:t>
            </a:fld>
            <a:endParaRPr lang="hu-HU" altLang="hu-HU">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u-HU" altLang="hu-HU" smtClean="0"/>
          </a:p>
        </p:txBody>
      </p:sp>
      <p:sp>
        <p:nvSpPr>
          <p:cNvPr id="28676"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122F50C7-6FA8-4673-B7BB-C8A48AC7C7EF}" type="slidenum">
              <a:rPr lang="hu-HU" altLang="hu-HU">
                <a:latin typeface="Calibri" panose="020F0502020204030204" pitchFamily="34" charset="0"/>
              </a:rPr>
              <a:pPr/>
              <a:t>15</a:t>
            </a:fld>
            <a:endParaRPr lang="hu-HU" altLang="hu-HU">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4" name="Rectangle 9"/>
          <p:cNvSpPr/>
          <p:nvPr/>
        </p:nvSpPr>
        <p:spPr>
          <a:xfrm>
            <a:off x="0" y="3213100"/>
            <a:ext cx="9144000" cy="2587625"/>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6"/>
          <p:cNvSpPr/>
          <p:nvPr/>
        </p:nvSpPr>
        <p:spPr>
          <a:xfrm>
            <a:off x="0" y="3429000"/>
            <a:ext cx="9036050" cy="232727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7"/>
          <p:cNvSpPr/>
          <p:nvPr/>
        </p:nvSpPr>
        <p:spPr>
          <a:xfrm>
            <a:off x="-41275" y="5832475"/>
            <a:ext cx="9144000" cy="236538"/>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extBox 10"/>
          <p:cNvSpPr txBox="1"/>
          <p:nvPr/>
        </p:nvSpPr>
        <p:spPr>
          <a:xfrm>
            <a:off x="2987675" y="4467225"/>
            <a:ext cx="1219200" cy="585788"/>
          </a:xfrm>
          <a:prstGeom prst="rect">
            <a:avLst/>
          </a:prstGeom>
          <a:noFill/>
        </p:spPr>
        <p:txBody>
          <a:bodyPr>
            <a:spAutoFit/>
          </a:bodyPr>
          <a:lstStyle/>
          <a:p>
            <a:pPr algn="r" eaLnBrk="1" fontAlgn="auto" hangingPunct="1">
              <a:spcBef>
                <a:spcPts val="0"/>
              </a:spcBef>
              <a:spcAft>
                <a:spcPts val="0"/>
              </a:spcAft>
              <a:defRPr/>
            </a:pPr>
            <a:r>
              <a:rPr lang="en-US" sz="3200" spc="150" dirty="0">
                <a:solidFill>
                  <a:schemeClr val="accent1"/>
                </a:solidFill>
                <a:latin typeface="+mn-lt"/>
                <a:cs typeface="+mn-cs"/>
                <a:sym typeface="Wingdings"/>
              </a:rPr>
              <a:t></a:t>
            </a:r>
            <a:endParaRPr lang="en-US" sz="3200" spc="150" dirty="0">
              <a:solidFill>
                <a:schemeClr val="accent1"/>
              </a:solidFill>
              <a:latin typeface="+mn-lt"/>
              <a:cs typeface="+mn-cs"/>
            </a:endParaRPr>
          </a:p>
        </p:txBody>
      </p:sp>
      <p:sp>
        <p:nvSpPr>
          <p:cNvPr id="8" name="TextBox 14"/>
          <p:cNvSpPr txBox="1"/>
          <p:nvPr/>
        </p:nvSpPr>
        <p:spPr>
          <a:xfrm>
            <a:off x="4932363" y="4467225"/>
            <a:ext cx="1219200" cy="585788"/>
          </a:xfrm>
          <a:prstGeom prst="rect">
            <a:avLst/>
          </a:prstGeom>
          <a:noFill/>
        </p:spPr>
        <p:txBody>
          <a:bodyPr>
            <a:spAutoFit/>
          </a:bodyPr>
          <a:lstStyle/>
          <a:p>
            <a:pPr eaLnBrk="1" fontAlgn="auto" hangingPunct="1">
              <a:spcBef>
                <a:spcPts val="0"/>
              </a:spcBef>
              <a:spcAft>
                <a:spcPts val="0"/>
              </a:spcAft>
              <a:defRPr/>
            </a:pPr>
            <a:r>
              <a:rPr lang="en-US" sz="3200" spc="150" dirty="0">
                <a:solidFill>
                  <a:schemeClr val="accent1"/>
                </a:solidFill>
                <a:latin typeface="+mn-lt"/>
                <a:cs typeface="+mn-cs"/>
                <a:sym typeface="Wingdings"/>
              </a:rPr>
              <a:t></a:t>
            </a:r>
            <a:endParaRPr lang="en-US" sz="3200" spc="150" dirty="0">
              <a:solidFill>
                <a:schemeClr val="accent1"/>
              </a:solidFill>
              <a:latin typeface="+mn-lt"/>
              <a:cs typeface="+mn-cs"/>
            </a:endParaRPr>
          </a:p>
        </p:txBody>
      </p:sp>
      <p:pic>
        <p:nvPicPr>
          <p:cNvPr id="9"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3730625"/>
            <a:ext cx="935038" cy="182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Kép 1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63813" y="188913"/>
            <a:ext cx="3587750" cy="344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28599" y="3573016"/>
            <a:ext cx="8686800" cy="1040338"/>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hu-HU" dirty="0" smtClean="0"/>
              <a:t>Mintacím szerkesztése</a:t>
            </a:r>
            <a:endParaRPr lang="en-US" dirty="0"/>
          </a:p>
        </p:txBody>
      </p:sp>
      <p:sp>
        <p:nvSpPr>
          <p:cNvPr id="3" name="Subtitle 2"/>
          <p:cNvSpPr>
            <a:spLocks noGrp="1"/>
          </p:cNvSpPr>
          <p:nvPr>
            <p:ph type="subTitle" idx="1"/>
          </p:nvPr>
        </p:nvSpPr>
        <p:spPr>
          <a:xfrm>
            <a:off x="571500" y="5013176"/>
            <a:ext cx="8001000" cy="608856"/>
          </a:xfrm>
          <a:prstGeom prst="rect">
            <a:avLst/>
          </a:prstGeom>
        </p:spPr>
        <p:txBody>
          <a:bodyPr>
            <a:noAutofit/>
          </a:bodyPr>
          <a:lstStyle>
            <a:lvl1pPr marL="0" indent="0" algn="ctr">
              <a:buNone/>
              <a:defRPr sz="3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dirty="0" smtClean="0"/>
              <a:t>Alcím mintájának szerkesztése</a:t>
            </a:r>
            <a:endParaRPr lang="en-US" dirty="0"/>
          </a:p>
        </p:txBody>
      </p:sp>
      <p:sp>
        <p:nvSpPr>
          <p:cNvPr id="11" name="Date Placeholder 3"/>
          <p:cNvSpPr>
            <a:spLocks noGrp="1"/>
          </p:cNvSpPr>
          <p:nvPr>
            <p:ph type="dt" sz="half" idx="10"/>
          </p:nvPr>
        </p:nvSpPr>
        <p:spPr>
          <a:xfrm>
            <a:off x="457200" y="6356350"/>
            <a:ext cx="5410200" cy="365125"/>
          </a:xfrm>
        </p:spPr>
        <p:txBody>
          <a:bodyPr/>
          <a:lstStyle>
            <a:lvl1pPr>
              <a:defRPr>
                <a:solidFill>
                  <a:schemeClr val="tx1"/>
                </a:solidFill>
              </a:defRPr>
            </a:lvl1pPr>
          </a:lstStyle>
          <a:p>
            <a:pPr>
              <a:defRPr/>
            </a:pPr>
            <a:r>
              <a:rPr lang="hu-HU"/>
              <a:t>2014.09.1.</a:t>
            </a:r>
          </a:p>
        </p:txBody>
      </p:sp>
      <p:sp>
        <p:nvSpPr>
          <p:cNvPr id="12" name="Footer Placeholder 4"/>
          <p:cNvSpPr>
            <a:spLocks noGrp="1"/>
          </p:cNvSpPr>
          <p:nvPr>
            <p:ph type="ftr" sz="quarter" idx="11"/>
          </p:nvPr>
        </p:nvSpPr>
        <p:spPr>
          <a:xfrm>
            <a:off x="5791200" y="6356350"/>
            <a:ext cx="2895600" cy="365125"/>
          </a:xfrm>
        </p:spPr>
        <p:txBody>
          <a:bodyPr/>
          <a:lstStyle>
            <a:lvl1pPr algn="r">
              <a:defRPr>
                <a:solidFill>
                  <a:schemeClr val="tx1"/>
                </a:solidFill>
              </a:defRPr>
            </a:lvl1pPr>
          </a:lstStyle>
          <a:p>
            <a:pPr>
              <a:defRPr/>
            </a:pPr>
            <a:r>
              <a:rPr lang="hu-HU"/>
              <a:t>http://kmooc.uni-obuda.hu/</a:t>
            </a:r>
          </a:p>
        </p:txBody>
      </p:sp>
      <p:sp>
        <p:nvSpPr>
          <p:cNvPr id="13" name="Slide Number Placeholder 5"/>
          <p:cNvSpPr>
            <a:spLocks noGrp="1"/>
          </p:cNvSpPr>
          <p:nvPr>
            <p:ph type="sldNum" sz="quarter" idx="12"/>
          </p:nvPr>
        </p:nvSpPr>
        <p:spPr>
          <a:xfrm>
            <a:off x="3962400" y="4592638"/>
            <a:ext cx="1219200" cy="365125"/>
          </a:xfrm>
        </p:spPr>
        <p:txBody>
          <a:bodyPr/>
          <a:lstStyle>
            <a:lvl1pPr algn="ctr">
              <a:defRPr sz="2400" smtClean="0">
                <a:solidFill>
                  <a:schemeClr val="tx1"/>
                </a:solidFill>
                <a:latin typeface="Bodoni MT Condensed" panose="02070606080606020203" pitchFamily="18" charset="0"/>
              </a:defRPr>
            </a:lvl1pPr>
          </a:lstStyle>
          <a:p>
            <a:pPr>
              <a:defRPr/>
            </a:pPr>
            <a:fld id="{AA0C9683-77ED-4A9E-9437-A65723B87F2B}" type="slidenum">
              <a:rPr lang="hu-HU" altLang="hu-HU"/>
              <a:pPr>
                <a:defRPr/>
              </a:pPr>
              <a:t>‹#›</a:t>
            </a:fld>
            <a:endParaRPr lang="hu-HU" altLang="hu-HU"/>
          </a:p>
        </p:txBody>
      </p:sp>
    </p:spTree>
    <p:extLst>
      <p:ext uri="{BB962C8B-B14F-4D97-AF65-F5344CB8AC3E}">
        <p14:creationId xmlns:p14="http://schemas.microsoft.com/office/powerpoint/2010/main" val="182973019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a:xfrm>
            <a:off x="1043608" y="182880"/>
            <a:ext cx="6768752" cy="1111664"/>
          </a:xfrm>
        </p:spPr>
        <p:txBody>
          <a:bodyPr/>
          <a:lstStyle>
            <a:lvl1pPr algn="l">
              <a:defRPr/>
            </a:lvl1pPr>
          </a:lstStyle>
          <a:p>
            <a:r>
              <a:rPr lang="hu-HU" dirty="0" smtClean="0"/>
              <a:t>Mintacím szerkesztése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sz="2400" b="1"/>
            </a:lvl1pPr>
            <a:lvl2pPr>
              <a:defRPr sz="2400" b="1"/>
            </a:lvl2pPr>
            <a:lvl3pPr>
              <a:defRPr sz="2200"/>
            </a:lvl3pPr>
            <a:lvl4pPr>
              <a:defRPr sz="2200"/>
            </a:lvl4pPr>
            <a:lvl5pPr>
              <a:defRPr sz="2200"/>
            </a:lvl5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en-US" dirty="0"/>
          </a:p>
        </p:txBody>
      </p:sp>
      <p:sp>
        <p:nvSpPr>
          <p:cNvPr id="4" name="Date Placeholder 3"/>
          <p:cNvSpPr>
            <a:spLocks noGrp="1"/>
          </p:cNvSpPr>
          <p:nvPr>
            <p:ph type="dt" sz="half" idx="10"/>
          </p:nvPr>
        </p:nvSpPr>
        <p:spPr/>
        <p:txBody>
          <a:bodyPr/>
          <a:lstStyle>
            <a:lvl1pPr>
              <a:defRPr/>
            </a:lvl1pPr>
          </a:lstStyle>
          <a:p>
            <a:pPr>
              <a:defRPr/>
            </a:pPr>
            <a:r>
              <a:rPr lang="hu-HU"/>
              <a:t>2014.09.1.</a:t>
            </a:r>
          </a:p>
        </p:txBody>
      </p:sp>
      <p:sp>
        <p:nvSpPr>
          <p:cNvPr id="5" name="Footer Placeholder 4"/>
          <p:cNvSpPr>
            <a:spLocks noGrp="1"/>
          </p:cNvSpPr>
          <p:nvPr>
            <p:ph type="ftr" sz="quarter" idx="11"/>
          </p:nvPr>
        </p:nvSpPr>
        <p:spPr/>
        <p:txBody>
          <a:bodyPr/>
          <a:lstStyle>
            <a:lvl1pPr>
              <a:defRPr/>
            </a:lvl1pPr>
          </a:lstStyle>
          <a:p>
            <a:pPr>
              <a:defRPr/>
            </a:pPr>
            <a:r>
              <a:rPr lang="hu-HU"/>
              <a:t>http://kmooc.uni-obuda.hu/</a:t>
            </a:r>
          </a:p>
        </p:txBody>
      </p:sp>
      <p:sp>
        <p:nvSpPr>
          <p:cNvPr id="6" name="Slide Number Placeholder 5"/>
          <p:cNvSpPr>
            <a:spLocks noGrp="1"/>
          </p:cNvSpPr>
          <p:nvPr>
            <p:ph type="sldNum" sz="quarter" idx="12"/>
          </p:nvPr>
        </p:nvSpPr>
        <p:spPr/>
        <p:txBody>
          <a:bodyPr/>
          <a:lstStyle>
            <a:lvl1pPr>
              <a:defRPr/>
            </a:lvl1pPr>
          </a:lstStyle>
          <a:p>
            <a:pPr>
              <a:defRPr/>
            </a:pPr>
            <a:fld id="{CF5768D7-F879-4F4C-9C16-CE72CC7BC81C}" type="slidenum">
              <a:rPr lang="hu-HU" altLang="hu-HU"/>
              <a:pPr>
                <a:defRPr/>
              </a:pPr>
              <a:t>‹#›</a:t>
            </a:fld>
            <a:endParaRPr lang="hu-HU" altLang="hu-HU"/>
          </a:p>
        </p:txBody>
      </p:sp>
    </p:spTree>
    <p:extLst>
      <p:ext uri="{BB962C8B-B14F-4D97-AF65-F5344CB8AC3E}">
        <p14:creationId xmlns:p14="http://schemas.microsoft.com/office/powerpoint/2010/main" val="2675887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4" name="Rectangle 6"/>
          <p:cNvSpPr/>
          <p:nvPr/>
        </p:nvSpPr>
        <p:spPr>
          <a:xfrm>
            <a:off x="0" y="2544763"/>
            <a:ext cx="9144000" cy="3255962"/>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7"/>
          <p:cNvSpPr/>
          <p:nvPr/>
        </p:nvSpPr>
        <p:spPr>
          <a:xfrm>
            <a:off x="0" y="2667000"/>
            <a:ext cx="9144000" cy="2740025"/>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8"/>
          <p:cNvSpPr/>
          <p:nvPr/>
        </p:nvSpPr>
        <p:spPr>
          <a:xfrm>
            <a:off x="0" y="5478463"/>
            <a:ext cx="9144000" cy="23653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TextBox 10"/>
          <p:cNvSpPr txBox="1"/>
          <p:nvPr/>
        </p:nvSpPr>
        <p:spPr>
          <a:xfrm>
            <a:off x="4819650" y="4260850"/>
            <a:ext cx="1219200" cy="585788"/>
          </a:xfrm>
          <a:prstGeom prst="rect">
            <a:avLst/>
          </a:prstGeom>
          <a:noFill/>
        </p:spPr>
        <p:txBody>
          <a:bodyPr>
            <a:spAutoFit/>
          </a:bodyPr>
          <a:lstStyle/>
          <a:p>
            <a:pPr eaLnBrk="1" fontAlgn="auto" hangingPunct="1">
              <a:spcBef>
                <a:spcPts val="0"/>
              </a:spcBef>
              <a:spcAft>
                <a:spcPts val="0"/>
              </a:spcAft>
              <a:defRPr/>
            </a:pPr>
            <a:r>
              <a:rPr lang="en-US" sz="3200" spc="150" dirty="0">
                <a:solidFill>
                  <a:srgbClr val="FFFFFF"/>
                </a:solidFill>
                <a:latin typeface="+mn-lt"/>
                <a:cs typeface="+mn-cs"/>
                <a:sym typeface="Wingdings"/>
              </a:rPr>
              <a:t></a:t>
            </a:r>
            <a:endParaRPr lang="en-US" sz="3200" spc="150" dirty="0">
              <a:solidFill>
                <a:srgbClr val="FFFFFF"/>
              </a:solidFill>
              <a:latin typeface="+mn-lt"/>
              <a:cs typeface="+mn-cs"/>
            </a:endParaRPr>
          </a:p>
        </p:txBody>
      </p:sp>
      <p:sp>
        <p:nvSpPr>
          <p:cNvPr id="8" name="TextBox 11"/>
          <p:cNvSpPr txBox="1"/>
          <p:nvPr/>
        </p:nvSpPr>
        <p:spPr>
          <a:xfrm>
            <a:off x="3148013" y="4260850"/>
            <a:ext cx="1219200" cy="585788"/>
          </a:xfrm>
          <a:prstGeom prst="rect">
            <a:avLst/>
          </a:prstGeom>
          <a:noFill/>
        </p:spPr>
        <p:txBody>
          <a:bodyPr>
            <a:spAutoFit/>
          </a:bodyPr>
          <a:lstStyle/>
          <a:p>
            <a:pPr algn="r" eaLnBrk="1" fontAlgn="auto" hangingPunct="1">
              <a:spcBef>
                <a:spcPts val="0"/>
              </a:spcBef>
              <a:spcAft>
                <a:spcPts val="0"/>
              </a:spcAft>
              <a:defRPr/>
            </a:pPr>
            <a:r>
              <a:rPr lang="en-US" sz="3200" spc="150" dirty="0">
                <a:solidFill>
                  <a:srgbClr val="FFFFFF"/>
                </a:solidFill>
                <a:latin typeface="+mn-lt"/>
                <a:cs typeface="+mn-cs"/>
                <a:sym typeface="Wingdings"/>
              </a:rPr>
              <a:t></a:t>
            </a:r>
            <a:endParaRPr lang="en-US" sz="3200" spc="150" dirty="0">
              <a:solidFill>
                <a:srgbClr val="FFFFFF"/>
              </a:solidFill>
              <a:latin typeface="+mn-lt"/>
              <a:cs typeface="+mn-cs"/>
            </a:endParaRPr>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hu-HU" smtClean="0"/>
              <a:t>Mintacím szerkesztése</a:t>
            </a:r>
            <a:endParaRPr lang="en-US" dirty="0"/>
          </a:p>
        </p:txBody>
      </p:sp>
      <p:sp>
        <p:nvSpPr>
          <p:cNvPr id="3" name="Text Placeholder 2"/>
          <p:cNvSpPr>
            <a:spLocks noGrp="1"/>
          </p:cNvSpPr>
          <p:nvPr>
            <p:ph type="body" idx="1"/>
          </p:nvPr>
        </p:nvSpPr>
        <p:spPr>
          <a:xfrm>
            <a:off x="571499" y="4800600"/>
            <a:ext cx="8001000" cy="548640"/>
          </a:xfrm>
          <a:prstGeom prst="rect">
            <a:avLst/>
          </a:prstGeo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9" name="Date Placeholder 3"/>
          <p:cNvSpPr>
            <a:spLocks noGrp="1"/>
          </p:cNvSpPr>
          <p:nvPr>
            <p:ph type="dt" sz="half" idx="10"/>
          </p:nvPr>
        </p:nvSpPr>
        <p:spPr>
          <a:xfrm>
            <a:off x="457200" y="6356350"/>
            <a:ext cx="5338763" cy="365125"/>
          </a:xfrm>
        </p:spPr>
        <p:txBody>
          <a:bodyPr/>
          <a:lstStyle>
            <a:lvl1pPr>
              <a:defRPr/>
            </a:lvl1pPr>
          </a:lstStyle>
          <a:p>
            <a:pPr>
              <a:defRPr/>
            </a:pPr>
            <a:r>
              <a:rPr lang="hu-HU"/>
              <a:t>2014.09.1.</a:t>
            </a:r>
          </a:p>
        </p:txBody>
      </p:sp>
      <p:sp>
        <p:nvSpPr>
          <p:cNvPr id="10" name="Footer Placeholder 4"/>
          <p:cNvSpPr>
            <a:spLocks noGrp="1"/>
          </p:cNvSpPr>
          <p:nvPr>
            <p:ph type="ftr" sz="quarter" idx="11"/>
          </p:nvPr>
        </p:nvSpPr>
        <p:spPr>
          <a:xfrm>
            <a:off x="5791200" y="6356350"/>
            <a:ext cx="2895600" cy="365125"/>
          </a:xfrm>
        </p:spPr>
        <p:txBody>
          <a:bodyPr/>
          <a:lstStyle>
            <a:lvl1pPr>
              <a:defRPr/>
            </a:lvl1pPr>
          </a:lstStyle>
          <a:p>
            <a:pPr>
              <a:defRPr/>
            </a:pPr>
            <a:r>
              <a:rPr lang="hu-HU"/>
              <a:t>http://kmooc.uni-obuda.hu/</a:t>
            </a:r>
          </a:p>
        </p:txBody>
      </p:sp>
      <p:sp>
        <p:nvSpPr>
          <p:cNvPr id="11" name="Slide Number Placeholder 5"/>
          <p:cNvSpPr>
            <a:spLocks noGrp="1"/>
          </p:cNvSpPr>
          <p:nvPr>
            <p:ph type="sldNum" sz="quarter" idx="12"/>
          </p:nvPr>
        </p:nvSpPr>
        <p:spPr>
          <a:xfrm>
            <a:off x="4284663" y="4389438"/>
            <a:ext cx="574675" cy="365125"/>
          </a:xfrm>
          <a:noFill/>
        </p:spPr>
        <p:txBody>
          <a:bodyPr/>
          <a:lstStyle>
            <a:lvl1pPr algn="ctr">
              <a:defRPr sz="2400" smtClean="0">
                <a:solidFill>
                  <a:srgbClr val="FFFFFF"/>
                </a:solidFill>
              </a:defRPr>
            </a:lvl1pPr>
          </a:lstStyle>
          <a:p>
            <a:pPr>
              <a:defRPr/>
            </a:pPr>
            <a:fld id="{13C48399-7C48-4FF1-A17F-420A848060A0}" type="slidenum">
              <a:rPr lang="hu-HU" altLang="hu-HU"/>
              <a:pPr>
                <a:defRPr/>
              </a:pPr>
              <a:t>‹#›</a:t>
            </a:fld>
            <a:endParaRPr lang="hu-HU" altLang="hu-HU"/>
          </a:p>
        </p:txBody>
      </p:sp>
    </p:spTree>
    <p:extLst>
      <p:ext uri="{BB962C8B-B14F-4D97-AF65-F5344CB8AC3E}">
        <p14:creationId xmlns:p14="http://schemas.microsoft.com/office/powerpoint/2010/main" val="77738795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Date Placeholder 3"/>
          <p:cNvSpPr>
            <a:spLocks noGrp="1"/>
          </p:cNvSpPr>
          <p:nvPr>
            <p:ph type="dt" sz="half" idx="10"/>
          </p:nvPr>
        </p:nvSpPr>
        <p:spPr/>
        <p:txBody>
          <a:bodyPr/>
          <a:lstStyle>
            <a:lvl1pPr>
              <a:defRPr/>
            </a:lvl1pPr>
          </a:lstStyle>
          <a:p>
            <a:pPr>
              <a:defRPr/>
            </a:pPr>
            <a:r>
              <a:rPr lang="hu-HU"/>
              <a:t>2014.09.1.</a:t>
            </a:r>
          </a:p>
        </p:txBody>
      </p:sp>
      <p:sp>
        <p:nvSpPr>
          <p:cNvPr id="6" name="Footer Placeholder 4"/>
          <p:cNvSpPr>
            <a:spLocks noGrp="1"/>
          </p:cNvSpPr>
          <p:nvPr>
            <p:ph type="ftr" sz="quarter" idx="11"/>
          </p:nvPr>
        </p:nvSpPr>
        <p:spPr/>
        <p:txBody>
          <a:bodyPr/>
          <a:lstStyle>
            <a:lvl1pPr>
              <a:defRPr/>
            </a:lvl1pPr>
          </a:lstStyle>
          <a:p>
            <a:pPr>
              <a:defRPr/>
            </a:pPr>
            <a:r>
              <a:rPr lang="hu-HU"/>
              <a:t>http://kmooc.uni-obuda.hu/</a:t>
            </a:r>
          </a:p>
        </p:txBody>
      </p:sp>
      <p:sp>
        <p:nvSpPr>
          <p:cNvPr id="7" name="Slide Number Placeholder 5"/>
          <p:cNvSpPr>
            <a:spLocks noGrp="1"/>
          </p:cNvSpPr>
          <p:nvPr>
            <p:ph type="sldNum" sz="quarter" idx="12"/>
          </p:nvPr>
        </p:nvSpPr>
        <p:spPr/>
        <p:txBody>
          <a:bodyPr/>
          <a:lstStyle>
            <a:lvl1pPr>
              <a:defRPr/>
            </a:lvl1pPr>
          </a:lstStyle>
          <a:p>
            <a:pPr>
              <a:defRPr/>
            </a:pPr>
            <a:fld id="{6766A384-0F79-4D18-AFA1-E0E916672FC9}" type="slidenum">
              <a:rPr lang="hu-HU" altLang="hu-HU"/>
              <a:pPr>
                <a:defRPr/>
              </a:pPr>
              <a:t>‹#›</a:t>
            </a:fld>
            <a:endParaRPr lang="hu-HU" altLang="hu-HU"/>
          </a:p>
        </p:txBody>
      </p:sp>
    </p:spTree>
    <p:extLst>
      <p:ext uri="{BB962C8B-B14F-4D97-AF65-F5344CB8AC3E}">
        <p14:creationId xmlns:p14="http://schemas.microsoft.com/office/powerpoint/2010/main" val="1362114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smtClean="0"/>
              <a:t>Mintacím szerkesztése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7" name="Date Placeholder 3"/>
          <p:cNvSpPr>
            <a:spLocks noGrp="1"/>
          </p:cNvSpPr>
          <p:nvPr>
            <p:ph type="dt" sz="half" idx="10"/>
          </p:nvPr>
        </p:nvSpPr>
        <p:spPr/>
        <p:txBody>
          <a:bodyPr/>
          <a:lstStyle>
            <a:lvl1pPr>
              <a:defRPr/>
            </a:lvl1pPr>
          </a:lstStyle>
          <a:p>
            <a:pPr>
              <a:defRPr/>
            </a:pPr>
            <a:r>
              <a:rPr lang="hu-HU"/>
              <a:t>2014.09.1.</a:t>
            </a:r>
          </a:p>
        </p:txBody>
      </p:sp>
      <p:sp>
        <p:nvSpPr>
          <p:cNvPr id="8" name="Footer Placeholder 4"/>
          <p:cNvSpPr>
            <a:spLocks noGrp="1"/>
          </p:cNvSpPr>
          <p:nvPr>
            <p:ph type="ftr" sz="quarter" idx="11"/>
          </p:nvPr>
        </p:nvSpPr>
        <p:spPr/>
        <p:txBody>
          <a:bodyPr/>
          <a:lstStyle>
            <a:lvl1pPr>
              <a:defRPr/>
            </a:lvl1pPr>
          </a:lstStyle>
          <a:p>
            <a:pPr>
              <a:defRPr/>
            </a:pPr>
            <a:r>
              <a:rPr lang="hu-HU"/>
              <a:t>http://kmooc.uni-obuda.hu/</a:t>
            </a:r>
          </a:p>
        </p:txBody>
      </p:sp>
      <p:sp>
        <p:nvSpPr>
          <p:cNvPr id="9" name="Slide Number Placeholder 5"/>
          <p:cNvSpPr>
            <a:spLocks noGrp="1"/>
          </p:cNvSpPr>
          <p:nvPr>
            <p:ph type="sldNum" sz="quarter" idx="12"/>
          </p:nvPr>
        </p:nvSpPr>
        <p:spPr/>
        <p:txBody>
          <a:bodyPr/>
          <a:lstStyle>
            <a:lvl1pPr>
              <a:defRPr/>
            </a:lvl1pPr>
          </a:lstStyle>
          <a:p>
            <a:pPr>
              <a:defRPr/>
            </a:pPr>
            <a:fld id="{939EDC56-AF7A-45B8-9BAA-39936BEAF152}" type="slidenum">
              <a:rPr lang="hu-HU" altLang="hu-HU"/>
              <a:pPr>
                <a:defRPr/>
              </a:pPr>
              <a:t>‹#›</a:t>
            </a:fld>
            <a:endParaRPr lang="hu-HU" altLang="hu-HU"/>
          </a:p>
        </p:txBody>
      </p:sp>
    </p:spTree>
    <p:extLst>
      <p:ext uri="{BB962C8B-B14F-4D97-AF65-F5344CB8AC3E}">
        <p14:creationId xmlns:p14="http://schemas.microsoft.com/office/powerpoint/2010/main" val="2669012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3" name="Téglalap 2"/>
          <p:cNvSpPr/>
          <p:nvPr userDrawn="1"/>
        </p:nvSpPr>
        <p:spPr>
          <a:xfrm>
            <a:off x="0" y="1557338"/>
            <a:ext cx="9144000" cy="54006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u-HU"/>
          </a:p>
        </p:txBody>
      </p:sp>
      <p:sp>
        <p:nvSpPr>
          <p:cNvPr id="2" name="Title 1"/>
          <p:cNvSpPr>
            <a:spLocks noGrp="1"/>
          </p:cNvSpPr>
          <p:nvPr>
            <p:ph type="title"/>
          </p:nvPr>
        </p:nvSpPr>
        <p:spPr>
          <a:xfrm>
            <a:off x="971600" y="182880"/>
            <a:ext cx="7715200" cy="1111664"/>
          </a:xfrm>
        </p:spPr>
        <p:txBody>
          <a:bodyPr/>
          <a:lstStyle>
            <a:lvl1pPr algn="l">
              <a:defRPr/>
            </a:lvl1pPr>
          </a:lstStyle>
          <a:p>
            <a:r>
              <a:rPr lang="hu-HU" dirty="0" smtClean="0"/>
              <a:t>Mintacím szerkesztése</a:t>
            </a:r>
            <a:endParaRPr lang="en-US" dirty="0"/>
          </a:p>
        </p:txBody>
      </p:sp>
    </p:spTree>
    <p:extLst>
      <p:ext uri="{BB962C8B-B14F-4D97-AF65-F5344CB8AC3E}">
        <p14:creationId xmlns:p14="http://schemas.microsoft.com/office/powerpoint/2010/main" val="1047584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yéni elrendezé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ate Placeholder 3"/>
          <p:cNvSpPr>
            <a:spLocks noGrp="1"/>
          </p:cNvSpPr>
          <p:nvPr>
            <p:ph type="dt" sz="half" idx="10"/>
          </p:nvPr>
        </p:nvSpPr>
        <p:spPr/>
        <p:txBody>
          <a:bodyPr/>
          <a:lstStyle>
            <a:lvl1pPr>
              <a:defRPr/>
            </a:lvl1pPr>
          </a:lstStyle>
          <a:p>
            <a:pPr>
              <a:defRPr/>
            </a:pPr>
            <a:r>
              <a:rPr lang="hu-HU"/>
              <a:t>2014.09.1.</a:t>
            </a:r>
          </a:p>
        </p:txBody>
      </p:sp>
      <p:sp>
        <p:nvSpPr>
          <p:cNvPr id="4" name="Footer Placeholder 4"/>
          <p:cNvSpPr>
            <a:spLocks noGrp="1"/>
          </p:cNvSpPr>
          <p:nvPr>
            <p:ph type="ftr" sz="quarter" idx="11"/>
          </p:nvPr>
        </p:nvSpPr>
        <p:spPr/>
        <p:txBody>
          <a:bodyPr/>
          <a:lstStyle>
            <a:lvl1pPr>
              <a:defRPr/>
            </a:lvl1pPr>
          </a:lstStyle>
          <a:p>
            <a:pPr>
              <a:defRPr/>
            </a:pPr>
            <a:r>
              <a:rPr lang="hu-HU"/>
              <a:t>http://kmooc.uni-obuda.hu/</a:t>
            </a:r>
          </a:p>
        </p:txBody>
      </p:sp>
      <p:sp>
        <p:nvSpPr>
          <p:cNvPr id="5" name="Slide Number Placeholder 5"/>
          <p:cNvSpPr>
            <a:spLocks noGrp="1"/>
          </p:cNvSpPr>
          <p:nvPr>
            <p:ph type="sldNum" sz="quarter" idx="12"/>
          </p:nvPr>
        </p:nvSpPr>
        <p:spPr/>
        <p:txBody>
          <a:bodyPr/>
          <a:lstStyle>
            <a:lvl1pPr>
              <a:defRPr/>
            </a:lvl1pPr>
          </a:lstStyle>
          <a:p>
            <a:pPr>
              <a:defRPr/>
            </a:pPr>
            <a:fld id="{F5DE8416-0D9D-4890-B807-B702DE2E2991}" type="slidenum">
              <a:rPr lang="hu-HU" altLang="hu-HU"/>
              <a:pPr>
                <a:defRPr/>
              </a:pPr>
              <a:t>‹#›</a:t>
            </a:fld>
            <a:endParaRPr lang="hu-HU" altLang="hu-HU"/>
          </a:p>
        </p:txBody>
      </p:sp>
    </p:spTree>
    <p:extLst>
      <p:ext uri="{BB962C8B-B14F-4D97-AF65-F5344CB8AC3E}">
        <p14:creationId xmlns:p14="http://schemas.microsoft.com/office/powerpoint/2010/main" val="1457614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5" name="Rectangle 7"/>
          <p:cNvSpPr/>
          <p:nvPr/>
        </p:nvSpPr>
        <p:spPr>
          <a:xfrm>
            <a:off x="6172200" y="161925"/>
            <a:ext cx="2971800" cy="1152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8"/>
          <p:cNvSpPr/>
          <p:nvPr/>
        </p:nvSpPr>
        <p:spPr>
          <a:xfrm>
            <a:off x="6145213" y="133350"/>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10"/>
          <p:cNvSpPr/>
          <p:nvPr/>
        </p:nvSpPr>
        <p:spPr>
          <a:xfrm>
            <a:off x="6145213" y="133350"/>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457200" y="273050"/>
            <a:ext cx="5638800" cy="946150"/>
          </a:xfrm>
        </p:spPr>
        <p:txBody>
          <a:bodyPr>
            <a:noAutofit/>
          </a:bodyPr>
          <a:lstStyle>
            <a:lvl1pPr algn="l">
              <a:defRPr sz="4000" b="0"/>
            </a:lvl1pPr>
          </a:lstStyle>
          <a:p>
            <a:r>
              <a:rPr lang="hu-HU" smtClean="0"/>
              <a:t>Mintacím szerkesztése</a:t>
            </a:r>
            <a:endParaRPr lang="en-US" dirty="0"/>
          </a:p>
        </p:txBody>
      </p:sp>
      <p:sp>
        <p:nvSpPr>
          <p:cNvPr id="3" name="Content Placeholder 2"/>
          <p:cNvSpPr>
            <a:spLocks noGrp="1"/>
          </p:cNvSpPr>
          <p:nvPr>
            <p:ph idx="1"/>
          </p:nvPr>
        </p:nvSpPr>
        <p:spPr>
          <a:xfrm>
            <a:off x="438912" y="1719072"/>
            <a:ext cx="8247888" cy="4535424"/>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6248400" y="274320"/>
            <a:ext cx="2743200" cy="944880"/>
          </a:xfrm>
          <a:prstGeom prst="rect">
            <a:avLst/>
          </a:prstGeo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8" name="Date Placeholder 4"/>
          <p:cNvSpPr>
            <a:spLocks noGrp="1"/>
          </p:cNvSpPr>
          <p:nvPr>
            <p:ph type="dt" sz="half" idx="10"/>
          </p:nvPr>
        </p:nvSpPr>
        <p:spPr/>
        <p:txBody>
          <a:bodyPr/>
          <a:lstStyle>
            <a:lvl1pPr>
              <a:defRPr/>
            </a:lvl1pPr>
          </a:lstStyle>
          <a:p>
            <a:pPr>
              <a:defRPr/>
            </a:pPr>
            <a:r>
              <a:rPr lang="hu-HU"/>
              <a:t>2014.09.1.</a:t>
            </a:r>
          </a:p>
        </p:txBody>
      </p:sp>
      <p:sp>
        <p:nvSpPr>
          <p:cNvPr id="9" name="Footer Placeholder 5"/>
          <p:cNvSpPr>
            <a:spLocks noGrp="1"/>
          </p:cNvSpPr>
          <p:nvPr>
            <p:ph type="ftr" sz="quarter" idx="11"/>
          </p:nvPr>
        </p:nvSpPr>
        <p:spPr/>
        <p:txBody>
          <a:bodyPr/>
          <a:lstStyle>
            <a:lvl1pPr>
              <a:defRPr/>
            </a:lvl1pPr>
          </a:lstStyle>
          <a:p>
            <a:pPr>
              <a:defRPr/>
            </a:pPr>
            <a:r>
              <a:rPr lang="hu-HU"/>
              <a:t>http://kmooc.uni-obuda.hu/</a:t>
            </a:r>
          </a:p>
        </p:txBody>
      </p:sp>
      <p:sp>
        <p:nvSpPr>
          <p:cNvPr id="10" name="Slide Number Placeholder 6"/>
          <p:cNvSpPr>
            <a:spLocks noGrp="1"/>
          </p:cNvSpPr>
          <p:nvPr>
            <p:ph type="sldNum" sz="quarter" idx="12"/>
          </p:nvPr>
        </p:nvSpPr>
        <p:spPr/>
        <p:txBody>
          <a:bodyPr/>
          <a:lstStyle>
            <a:lvl1pPr>
              <a:defRPr smtClean="0"/>
            </a:lvl1pPr>
          </a:lstStyle>
          <a:p>
            <a:pPr>
              <a:defRPr/>
            </a:pPr>
            <a:fld id="{170B6D2F-82E7-4480-BB73-F4EB0299EE5D}" type="slidenum">
              <a:rPr lang="hu-HU" altLang="hu-HU"/>
              <a:pPr>
                <a:defRPr/>
              </a:pPr>
              <a:t>‹#›</a:t>
            </a:fld>
            <a:endParaRPr lang="hu-HU" altLang="hu-HU"/>
          </a:p>
        </p:txBody>
      </p:sp>
    </p:spTree>
    <p:extLst>
      <p:ext uri="{BB962C8B-B14F-4D97-AF65-F5344CB8AC3E}">
        <p14:creationId xmlns:p14="http://schemas.microsoft.com/office/powerpoint/2010/main" val="2104429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hu-HU"/>
              <a:t>2014.09.1.</a:t>
            </a:r>
            <a:endParaRPr lang="en-US"/>
          </a:p>
        </p:txBody>
      </p:sp>
      <p:sp>
        <p:nvSpPr>
          <p:cNvPr id="3" name="Footer Placeholder 2"/>
          <p:cNvSpPr>
            <a:spLocks noGrp="1"/>
          </p:cNvSpPr>
          <p:nvPr>
            <p:ph type="ftr" sz="quarter" idx="11"/>
          </p:nvPr>
        </p:nvSpPr>
        <p:spPr/>
        <p:txBody>
          <a:bodyPr/>
          <a:lstStyle>
            <a:lvl1pPr>
              <a:defRPr/>
            </a:lvl1pPr>
          </a:lstStyle>
          <a:p>
            <a:pPr>
              <a:defRPr/>
            </a:pPr>
            <a:r>
              <a:rPr lang="en-US"/>
              <a:t>http://kmooc.uni-obuda.hu/</a:t>
            </a:r>
          </a:p>
        </p:txBody>
      </p:sp>
      <p:sp>
        <p:nvSpPr>
          <p:cNvPr id="4" name="Slide Number Placeholder 3"/>
          <p:cNvSpPr>
            <a:spLocks noGrp="1"/>
          </p:cNvSpPr>
          <p:nvPr>
            <p:ph type="sldNum" sz="quarter" idx="12"/>
          </p:nvPr>
        </p:nvSpPr>
        <p:spPr/>
        <p:txBody>
          <a:bodyPr/>
          <a:lstStyle>
            <a:lvl1pPr>
              <a:defRPr smtClean="0"/>
            </a:lvl1pPr>
          </a:lstStyle>
          <a:p>
            <a:pPr>
              <a:defRPr/>
            </a:pPr>
            <a:fld id="{C5AA511A-515C-451D-8837-6DB6CEF0FB29}" type="slidenum">
              <a:rPr lang="en-US" altLang="hu-HU"/>
              <a:pPr>
                <a:defRPr/>
              </a:pPr>
              <a:t>‹#›</a:t>
            </a:fld>
            <a:endParaRPr lang="en-US" altLang="hu-HU"/>
          </a:p>
        </p:txBody>
      </p:sp>
    </p:spTree>
    <p:extLst>
      <p:ext uri="{BB962C8B-B14F-4D97-AF65-F5344CB8AC3E}">
        <p14:creationId xmlns:p14="http://schemas.microsoft.com/office/powerpoint/2010/main" val="2046394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11">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302531"/>
            <a:ext cx="9091584" cy="6082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Placeholder 1"/>
          <p:cNvSpPr>
            <a:spLocks noGrp="1"/>
          </p:cNvSpPr>
          <p:nvPr>
            <p:ph type="title"/>
          </p:nvPr>
        </p:nvSpPr>
        <p:spPr>
          <a:xfrm>
            <a:off x="457200" y="182563"/>
            <a:ext cx="8229600" cy="1111250"/>
          </a:xfrm>
          <a:prstGeom prst="rect">
            <a:avLst/>
          </a:prstGeom>
        </p:spPr>
        <p:txBody>
          <a:bodyPr vert="horz" lIns="91440" tIns="45720" rIns="91440" bIns="45720" rtlCol="0" anchor="ctr">
            <a:normAutofit/>
          </a:bodyPr>
          <a:lstStyle/>
          <a:p>
            <a:r>
              <a:rPr lang="hu-HU" dirty="0" smtClean="0"/>
              <a:t>Mintacím szerkesztése</a:t>
            </a:r>
            <a:endParaRPr lang="en-US" dirty="0"/>
          </a:p>
        </p:txBody>
      </p:sp>
      <p:sp>
        <p:nvSpPr>
          <p:cNvPr id="4" name="Date Placeholder 3"/>
          <p:cNvSpPr>
            <a:spLocks noGrp="1"/>
          </p:cNvSpPr>
          <p:nvPr>
            <p:ph type="dt" sz="half" idx="2"/>
          </p:nvPr>
        </p:nvSpPr>
        <p:spPr>
          <a:xfrm>
            <a:off x="457200" y="6356350"/>
            <a:ext cx="2674938" cy="365125"/>
          </a:xfrm>
          <a:prstGeom prst="rect">
            <a:avLst/>
          </a:prstGeom>
          <a:solidFill>
            <a:schemeClr val="accent2"/>
          </a:solidFill>
        </p:spPr>
        <p:txBody>
          <a:bodyPr vert="horz" lIns="91440" tIns="45720" rIns="91440" bIns="45720" rtlCol="0" anchor="ctr"/>
          <a:lstStyle>
            <a:lvl1pPr algn="l" eaLnBrk="1" fontAlgn="auto" hangingPunct="1">
              <a:spcBef>
                <a:spcPts val="0"/>
              </a:spcBef>
              <a:spcAft>
                <a:spcPts val="0"/>
              </a:spcAft>
              <a:defRPr sz="1600" b="1">
                <a:solidFill>
                  <a:schemeClr val="bg1"/>
                </a:solidFill>
                <a:latin typeface="+mn-lt"/>
                <a:cs typeface="+mn-cs"/>
              </a:defRPr>
            </a:lvl1pPr>
          </a:lstStyle>
          <a:p>
            <a:pPr>
              <a:defRPr/>
            </a:pPr>
            <a:r>
              <a:rPr lang="hu-HU"/>
              <a:t>2014.09.1.</a:t>
            </a:r>
          </a:p>
        </p:txBody>
      </p:sp>
      <p:sp>
        <p:nvSpPr>
          <p:cNvPr id="5" name="Footer Placeholder 4"/>
          <p:cNvSpPr>
            <a:spLocks noGrp="1"/>
          </p:cNvSpPr>
          <p:nvPr>
            <p:ph type="ftr" sz="quarter" idx="3"/>
          </p:nvPr>
        </p:nvSpPr>
        <p:spPr>
          <a:xfrm>
            <a:off x="3124200" y="6356350"/>
            <a:ext cx="3463925" cy="365125"/>
          </a:xfrm>
          <a:prstGeom prst="rect">
            <a:avLst/>
          </a:prstGeom>
          <a:solidFill>
            <a:schemeClr val="accent2"/>
          </a:solidFill>
        </p:spPr>
        <p:txBody>
          <a:bodyPr vert="horz" lIns="91440" tIns="45720" rIns="91440" bIns="45720" rtlCol="0" anchor="ctr"/>
          <a:lstStyle>
            <a:lvl1pPr algn="ctr" eaLnBrk="1" fontAlgn="auto" hangingPunct="1">
              <a:spcBef>
                <a:spcPts val="0"/>
              </a:spcBef>
              <a:spcAft>
                <a:spcPts val="0"/>
              </a:spcAft>
              <a:defRPr sz="1600" b="1">
                <a:solidFill>
                  <a:schemeClr val="bg1"/>
                </a:solidFill>
                <a:latin typeface="+mn-lt"/>
                <a:cs typeface="+mn-cs"/>
              </a:defRPr>
            </a:lvl1pPr>
          </a:lstStyle>
          <a:p>
            <a:pPr>
              <a:defRPr/>
            </a:pPr>
            <a:r>
              <a:rPr lang="hu-HU"/>
              <a:t>http://kmooc.uni-obuda.hu/</a:t>
            </a:r>
          </a:p>
        </p:txBody>
      </p:sp>
      <p:sp>
        <p:nvSpPr>
          <p:cNvPr id="6" name="Slide Number Placeholder 5"/>
          <p:cNvSpPr>
            <a:spLocks noGrp="1"/>
          </p:cNvSpPr>
          <p:nvPr>
            <p:ph type="sldNum" sz="quarter" idx="4"/>
          </p:nvPr>
        </p:nvSpPr>
        <p:spPr>
          <a:xfrm>
            <a:off x="6553200" y="6356350"/>
            <a:ext cx="2133600" cy="365125"/>
          </a:xfrm>
          <a:prstGeom prst="rect">
            <a:avLst/>
          </a:prstGeom>
          <a:solidFill>
            <a:schemeClr val="accent2"/>
          </a:solidFill>
        </p:spPr>
        <p:txBody>
          <a:bodyPr vert="horz" wrap="square" lIns="91440" tIns="45720" rIns="91440" bIns="45720" numCol="1" anchor="ctr" anchorCtr="0" compatLnSpc="1">
            <a:prstTxWarp prst="textNoShape">
              <a:avLst/>
            </a:prstTxWarp>
          </a:bodyPr>
          <a:lstStyle>
            <a:lvl1pPr algn="r" eaLnBrk="1" hangingPunct="1">
              <a:defRPr sz="1600" b="1" smtClean="0">
                <a:solidFill>
                  <a:schemeClr val="bg1"/>
                </a:solidFill>
              </a:defRPr>
            </a:lvl1pPr>
          </a:lstStyle>
          <a:p>
            <a:pPr>
              <a:defRPr/>
            </a:pPr>
            <a:fld id="{64B86FE0-4D13-4AEC-ACF6-AC68F937062B}" type="slidenum">
              <a:rPr lang="hu-HU" altLang="hu-HU"/>
              <a:pPr>
                <a:defRPr/>
              </a:pPr>
              <a:t>‹#›</a:t>
            </a:fld>
            <a:endParaRPr lang="hu-HU" altLang="hu-HU"/>
          </a:p>
        </p:txBody>
      </p:sp>
      <p:sp>
        <p:nvSpPr>
          <p:cNvPr id="9" name="Rectangle 8"/>
          <p:cNvSpPr/>
          <p:nvPr/>
        </p:nvSpPr>
        <p:spPr>
          <a:xfrm>
            <a:off x="0" y="1368425"/>
            <a:ext cx="9144000" cy="149225"/>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34" name="Picture 4"/>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225425" y="204788"/>
            <a:ext cx="4762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Kép 9"/>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710488" y="119063"/>
            <a:ext cx="13811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5" r:id="rId1"/>
    <p:sldLayoutId id="2147483771" r:id="rId2"/>
    <p:sldLayoutId id="2147483776" r:id="rId3"/>
    <p:sldLayoutId id="2147483772" r:id="rId4"/>
    <p:sldLayoutId id="2147483773" r:id="rId5"/>
    <p:sldLayoutId id="2147483777" r:id="rId6"/>
    <p:sldLayoutId id="2147483774" r:id="rId7"/>
    <p:sldLayoutId id="2147483778" r:id="rId8"/>
    <p:sldLayoutId id="2147483779" r:id="rId9"/>
  </p:sldLayoutIdLst>
  <p:timing>
    <p:tnLst>
      <p:par>
        <p:cTn id="1" dur="indefinite" restart="never" nodeType="tmRoot"/>
      </p:par>
    </p:tnLst>
  </p:timing>
  <p:hf hdr="0"/>
  <p:txStyles>
    <p:titleStyle>
      <a:lvl1pPr algn="ctr" rtl="0" eaLnBrk="0" fontAlgn="base" hangingPunct="0">
        <a:spcBef>
          <a:spcPct val="0"/>
        </a:spcBef>
        <a:spcAft>
          <a:spcPct val="0"/>
        </a:spcAft>
        <a:defRPr sz="5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ctr" rtl="0" eaLnBrk="0" fontAlgn="base" hangingPunct="0">
        <a:spcBef>
          <a:spcPct val="0"/>
        </a:spcBef>
        <a:spcAft>
          <a:spcPct val="0"/>
        </a:spcAft>
        <a:defRPr sz="5400">
          <a:solidFill>
            <a:srgbClr val="FFFFFF"/>
          </a:solidFill>
          <a:latin typeface="Bodoni MT Condensed" pitchFamily="18" charset="0"/>
        </a:defRPr>
      </a:lvl2pPr>
      <a:lvl3pPr algn="ctr" rtl="0" eaLnBrk="0" fontAlgn="base" hangingPunct="0">
        <a:spcBef>
          <a:spcPct val="0"/>
        </a:spcBef>
        <a:spcAft>
          <a:spcPct val="0"/>
        </a:spcAft>
        <a:defRPr sz="5400">
          <a:solidFill>
            <a:srgbClr val="FFFFFF"/>
          </a:solidFill>
          <a:latin typeface="Bodoni MT Condensed" pitchFamily="18" charset="0"/>
        </a:defRPr>
      </a:lvl3pPr>
      <a:lvl4pPr algn="ctr" rtl="0" eaLnBrk="0" fontAlgn="base" hangingPunct="0">
        <a:spcBef>
          <a:spcPct val="0"/>
        </a:spcBef>
        <a:spcAft>
          <a:spcPct val="0"/>
        </a:spcAft>
        <a:defRPr sz="5400">
          <a:solidFill>
            <a:srgbClr val="FFFFFF"/>
          </a:solidFill>
          <a:latin typeface="Bodoni MT Condensed" pitchFamily="18" charset="0"/>
        </a:defRPr>
      </a:lvl4pPr>
      <a:lvl5pPr algn="ctr" rtl="0" eaLnBrk="0" fontAlgn="base" hangingPunct="0">
        <a:spcBef>
          <a:spcPct val="0"/>
        </a:spcBef>
        <a:spcAft>
          <a:spcPct val="0"/>
        </a:spcAft>
        <a:defRPr sz="5400">
          <a:solidFill>
            <a:srgbClr val="FFFFFF"/>
          </a:solidFill>
          <a:latin typeface="Bodoni MT Condensed" pitchFamily="18" charset="0"/>
        </a:defRPr>
      </a:lvl5pPr>
      <a:lvl6pPr marL="457200" algn="ctr" rtl="0" fontAlgn="base">
        <a:spcBef>
          <a:spcPct val="0"/>
        </a:spcBef>
        <a:spcAft>
          <a:spcPct val="0"/>
        </a:spcAft>
        <a:defRPr sz="5400">
          <a:solidFill>
            <a:srgbClr val="FFFFFF"/>
          </a:solidFill>
          <a:latin typeface="Bodoni MT Condensed" pitchFamily="18" charset="0"/>
        </a:defRPr>
      </a:lvl6pPr>
      <a:lvl7pPr marL="914400" algn="ctr" rtl="0" fontAlgn="base">
        <a:spcBef>
          <a:spcPct val="0"/>
        </a:spcBef>
        <a:spcAft>
          <a:spcPct val="0"/>
        </a:spcAft>
        <a:defRPr sz="5400">
          <a:solidFill>
            <a:srgbClr val="FFFFFF"/>
          </a:solidFill>
          <a:latin typeface="Bodoni MT Condensed" pitchFamily="18" charset="0"/>
        </a:defRPr>
      </a:lvl7pPr>
      <a:lvl8pPr marL="1371600" algn="ctr" rtl="0" fontAlgn="base">
        <a:spcBef>
          <a:spcPct val="0"/>
        </a:spcBef>
        <a:spcAft>
          <a:spcPct val="0"/>
        </a:spcAft>
        <a:defRPr sz="5400">
          <a:solidFill>
            <a:srgbClr val="FFFFFF"/>
          </a:solidFill>
          <a:latin typeface="Bodoni MT Condensed" pitchFamily="18" charset="0"/>
        </a:defRPr>
      </a:lvl8pPr>
      <a:lvl9pPr marL="1828800" algn="ctr" rtl="0" fontAlgn="base">
        <a:spcBef>
          <a:spcPct val="0"/>
        </a:spcBef>
        <a:spcAft>
          <a:spcPct val="0"/>
        </a:spcAft>
        <a:defRPr sz="5400">
          <a:solidFill>
            <a:srgbClr val="FFFFFF"/>
          </a:solidFill>
          <a:latin typeface="Bodoni MT Condensed" pitchFamily="18" charset="0"/>
        </a:defRPr>
      </a:lvl9pPr>
    </p:titleStyle>
    <p:bodyStyle>
      <a:lvl1pPr marL="342900" indent="-342900" algn="l" rtl="0" eaLnBrk="0" fontAlgn="base" hangingPunct="0">
        <a:spcBef>
          <a:spcPct val="20000"/>
        </a:spcBef>
        <a:spcAft>
          <a:spcPct val="0"/>
        </a:spcAft>
        <a:buClr>
          <a:schemeClr val="accent1"/>
        </a:buClr>
        <a:buSzPct val="75000"/>
        <a:buFont typeface="Wingdings" panose="05000000000000000000" pitchFamily="2" charset="2"/>
        <a:buChar char=""/>
        <a:defRPr sz="24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Courier New" panose="02070309020205020404" pitchFamily="49" charset="0"/>
        <a:buChar char="o"/>
        <a:defRPr sz="2000" kern="1200">
          <a:solidFill>
            <a:schemeClr val="tx2"/>
          </a:solidFill>
          <a:latin typeface="+mn-lt"/>
          <a:ea typeface="+mn-ea"/>
          <a:cs typeface="+mn-cs"/>
        </a:defRPr>
      </a:lvl2pPr>
      <a:lvl3pPr marL="1143000" indent="-228600" algn="l" rtl="0" eaLnBrk="0" fontAlgn="base" hangingPunct="0">
        <a:spcBef>
          <a:spcPct val="20000"/>
        </a:spcBef>
        <a:spcAft>
          <a:spcPct val="0"/>
        </a:spcAft>
        <a:buClr>
          <a:srgbClr val="5BD078"/>
        </a:buClr>
        <a:buFont typeface="Arial" panose="020B0604020202020204" pitchFamily="34" charset="0"/>
        <a:buChar char="•"/>
        <a:defRPr kern="1200">
          <a:solidFill>
            <a:schemeClr val="tx2"/>
          </a:solidFill>
          <a:latin typeface="+mn-lt"/>
          <a:ea typeface="+mn-ea"/>
          <a:cs typeface="+mn-cs"/>
        </a:defRPr>
      </a:lvl3pPr>
      <a:lvl4pPr marL="1600200" indent="-228600" algn="l" rtl="0" eaLnBrk="0" fontAlgn="base" hangingPunct="0">
        <a:spcBef>
          <a:spcPct val="20000"/>
        </a:spcBef>
        <a:spcAft>
          <a:spcPct val="0"/>
        </a:spcAft>
        <a:buClr>
          <a:srgbClr val="A5D028"/>
        </a:buClr>
        <a:buFont typeface="Arial" panose="020B0604020202020204" pitchFamily="34" charset="0"/>
        <a:buChar char="•"/>
        <a:defRPr sz="1600" kern="1200">
          <a:solidFill>
            <a:schemeClr val="tx2"/>
          </a:solidFill>
          <a:latin typeface="+mn-lt"/>
          <a:ea typeface="+mn-ea"/>
          <a:cs typeface="+mn-cs"/>
        </a:defRPr>
      </a:lvl4pPr>
      <a:lvl5pPr marL="2057400" indent="-228600" algn="l" rtl="0" eaLnBrk="0" fontAlgn="base" hangingPunct="0">
        <a:spcBef>
          <a:spcPct val="20000"/>
        </a:spcBef>
        <a:spcAft>
          <a:spcPct val="0"/>
        </a:spcAft>
        <a:buClr>
          <a:srgbClr val="F5C040"/>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457200" y="3573016"/>
            <a:ext cx="8686800" cy="1040338"/>
          </a:xfrm>
        </p:spPr>
        <p:txBody>
          <a:bodyPr>
            <a:normAutofit/>
          </a:bodyPr>
          <a:lstStyle/>
          <a:p>
            <a:pPr eaLnBrk="1" fontAlgn="auto" hangingPunct="1">
              <a:spcAft>
                <a:spcPts val="0"/>
              </a:spcAft>
              <a:defRPr/>
            </a:pPr>
            <a:r>
              <a:rPr lang="hu-HU" sz="3600" b="1" dirty="0" smtClean="0">
                <a:latin typeface="Arial Black" pitchFamily="34" charset="0"/>
              </a:rPr>
              <a:t>On-line </a:t>
            </a:r>
            <a:r>
              <a:rPr lang="hu-HU" sz="3600" b="1" dirty="0" err="1" smtClean="0">
                <a:latin typeface="Arial Black" pitchFamily="34" charset="0"/>
              </a:rPr>
              <a:t>education</a:t>
            </a:r>
            <a:r>
              <a:rPr lang="hu-HU" sz="3600" b="1" dirty="0" smtClean="0">
                <a:latin typeface="Arial Black" pitchFamily="34" charset="0"/>
              </a:rPr>
              <a:t> </a:t>
            </a:r>
            <a:endParaRPr lang="hu-HU" sz="3600" dirty="0">
              <a:latin typeface="Arial Black" pitchFamily="34" charset="0"/>
            </a:endParaRPr>
          </a:p>
        </p:txBody>
      </p:sp>
      <p:sp>
        <p:nvSpPr>
          <p:cNvPr id="3" name="Alcím 2"/>
          <p:cNvSpPr>
            <a:spLocks noGrp="1"/>
          </p:cNvSpPr>
          <p:nvPr>
            <p:ph type="subTitle" idx="1"/>
          </p:nvPr>
        </p:nvSpPr>
        <p:spPr>
          <a:xfrm>
            <a:off x="1042988" y="5013325"/>
            <a:ext cx="8001000" cy="608013"/>
          </a:xfrm>
        </p:spPr>
        <p:txBody>
          <a:bodyPr>
            <a:normAutofit lnSpcReduction="10000"/>
          </a:bodyPr>
          <a:lstStyle/>
          <a:p>
            <a:pPr eaLnBrk="1" fontAlgn="auto" hangingPunct="1">
              <a:spcAft>
                <a:spcPts val="0"/>
              </a:spcAft>
              <a:defRPr/>
            </a:pPr>
            <a:r>
              <a:rPr lang="hu-HU" dirty="0" err="1" smtClean="0"/>
              <a:t>Carpathian</a:t>
            </a:r>
            <a:r>
              <a:rPr lang="hu-HU" dirty="0" smtClean="0"/>
              <a:t> </a:t>
            </a:r>
            <a:r>
              <a:rPr lang="hu-HU" dirty="0" err="1" smtClean="0"/>
              <a:t>Basin</a:t>
            </a:r>
            <a:r>
              <a:rPr lang="hu-HU" dirty="0" smtClean="0"/>
              <a:t> ~ Óbuda University</a:t>
            </a:r>
            <a:endParaRPr lang="hu-HU" dirty="0"/>
          </a:p>
        </p:txBody>
      </p:sp>
      <p:sp>
        <p:nvSpPr>
          <p:cNvPr id="7172" name="Dátum helye 3"/>
          <p:cNvSpPr>
            <a:spLocks noGrp="1"/>
          </p:cNvSpPr>
          <p:nvPr>
            <p:ph type="dt" sz="quarter" idx="10"/>
          </p:nvPr>
        </p:nvSpPr>
        <p:spPr bwMode="auto">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fontAlgn="base">
              <a:spcBef>
                <a:spcPct val="0"/>
              </a:spcBef>
              <a:spcAft>
                <a:spcPct val="0"/>
              </a:spcAft>
              <a:defRPr/>
            </a:pPr>
            <a:r>
              <a:rPr lang="hu-HU" dirty="0" smtClean="0">
                <a:solidFill>
                  <a:schemeClr val="bg1"/>
                </a:solidFill>
                <a:effectLst>
                  <a:outerShdw blurRad="38100" dist="38100" dir="2700000" algn="tl">
                    <a:srgbClr val="000000">
                      <a:alpha val="43137"/>
                    </a:srgbClr>
                  </a:outerShdw>
                </a:effectLst>
              </a:rPr>
              <a:t>Dr. Ősz Rita</a:t>
            </a:r>
            <a:endParaRPr lang="hu-HU" dirty="0" smtClean="0">
              <a:solidFill>
                <a:schemeClr val="bg1"/>
              </a:solidFill>
              <a:effectLst>
                <a:outerShdw blurRad="38100" dist="38100" dir="2700000" algn="tl">
                  <a:srgbClr val="000000">
                    <a:alpha val="43137"/>
                  </a:srgbClr>
                </a:outerShdw>
              </a:effectLst>
            </a:endParaRPr>
          </a:p>
        </p:txBody>
      </p:sp>
      <p:sp>
        <p:nvSpPr>
          <p:cNvPr id="7173" name="Élőláb helye 4"/>
          <p:cNvSpPr>
            <a:spLocks noGrp="1"/>
          </p:cNvSpPr>
          <p:nvPr>
            <p:ph type="ftr" sz="quarter" idx="11"/>
          </p:nvPr>
        </p:nvSpPr>
        <p:spPr bwMode="auto">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fontAlgn="base">
              <a:spcBef>
                <a:spcPct val="0"/>
              </a:spcBef>
              <a:spcAft>
                <a:spcPct val="0"/>
              </a:spcAft>
              <a:defRPr/>
            </a:pPr>
            <a:r>
              <a:rPr lang="hu-HU" dirty="0" smtClean="0"/>
              <a:t>http://kmooc.uni-obuda.hu/</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0"/>
            <a:ext cx="9144000" cy="1268760"/>
          </a:xfrm>
        </p:spPr>
        <p:txBody>
          <a:bodyPr/>
          <a:lstStyle/>
          <a:p>
            <a:pPr algn="ctr" eaLnBrk="1" fontAlgn="auto" hangingPunct="1">
              <a:spcAft>
                <a:spcPts val="0"/>
              </a:spcAft>
              <a:defRPr/>
            </a:pPr>
            <a:r>
              <a:rPr lang="hu-HU" sz="3600" dirty="0" err="1" smtClean="0">
                <a:latin typeface="Arial Rounded MT Bold" pitchFamily="34" charset="0"/>
              </a:rPr>
              <a:t>Mission</a:t>
            </a:r>
            <a:endParaRPr lang="hu-HU" sz="3600" dirty="0">
              <a:latin typeface="Arial Rounded MT Bold" pitchFamily="34" charset="0"/>
            </a:endParaRPr>
          </a:p>
        </p:txBody>
      </p:sp>
      <p:graphicFrame>
        <p:nvGraphicFramePr>
          <p:cNvPr id="7" name="Tartalom helye 6"/>
          <p:cNvGraphicFramePr>
            <a:graphicFrameLocks noGrp="1"/>
          </p:cNvGraphicFramePr>
          <p:nvPr>
            <p:ph idx="1"/>
          </p:nvPr>
        </p:nvGraphicFramePr>
        <p:xfrm>
          <a:off x="457200" y="1646238"/>
          <a:ext cx="8229600" cy="5095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eaLnBrk="1" fontAlgn="auto" hangingPunct="1">
              <a:spcAft>
                <a:spcPts val="0"/>
              </a:spcAft>
              <a:defRPr/>
            </a:pPr>
            <a:r>
              <a:rPr lang="hu-HU" dirty="0" err="1" smtClean="0">
                <a:latin typeface="Arial Rounded MT Bold" pitchFamily="34" charset="0"/>
              </a:rPr>
              <a:t>Goal</a:t>
            </a:r>
            <a:endParaRPr lang="hu-HU" dirty="0">
              <a:latin typeface="Arial Rounded MT Bold" pitchFamily="34" charset="0"/>
            </a:endParaRPr>
          </a:p>
        </p:txBody>
      </p:sp>
      <p:graphicFrame>
        <p:nvGraphicFramePr>
          <p:cNvPr id="6" name="Tartalom helye 5"/>
          <p:cNvGraphicFramePr>
            <a:graphicFrameLocks noGrp="1"/>
          </p:cNvGraphicFramePr>
          <p:nvPr>
            <p:ph idx="1"/>
          </p:nvPr>
        </p:nvGraphicFramePr>
        <p:xfrm>
          <a:off x="467544" y="1700808"/>
          <a:ext cx="8229600" cy="50405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eaLnBrk="1" fontAlgn="auto" hangingPunct="1">
              <a:spcAft>
                <a:spcPts val="0"/>
              </a:spcAft>
              <a:defRPr/>
            </a:pPr>
            <a:r>
              <a:rPr lang="hu-HU" sz="3600" dirty="0" smtClean="0">
                <a:latin typeface="Arial Rounded MT Bold" pitchFamily="34" charset="0"/>
              </a:rPr>
              <a:t>K-MOOC </a:t>
            </a:r>
            <a:r>
              <a:rPr lang="hu-HU" sz="3600" dirty="0" err="1" smtClean="0">
                <a:latin typeface="Arial Rounded MT Bold" pitchFamily="34" charset="0"/>
              </a:rPr>
              <a:t>without</a:t>
            </a:r>
            <a:r>
              <a:rPr lang="hu-HU" sz="3600" dirty="0" smtClean="0">
                <a:latin typeface="Arial Rounded MT Bold" pitchFamily="34" charset="0"/>
              </a:rPr>
              <a:t> </a:t>
            </a:r>
            <a:r>
              <a:rPr lang="hu-HU" sz="3600" dirty="0" err="1" smtClean="0">
                <a:latin typeface="Arial Rounded MT Bold" pitchFamily="34" charset="0"/>
              </a:rPr>
              <a:t>borders</a:t>
            </a:r>
            <a:endParaRPr lang="hu-HU" sz="3600" dirty="0">
              <a:latin typeface="Arial Rounded MT Bold" pitchFamily="34" charset="0"/>
            </a:endParaRPr>
          </a:p>
        </p:txBody>
      </p:sp>
      <p:graphicFrame>
        <p:nvGraphicFramePr>
          <p:cNvPr id="8" name="Tartalom helye 7"/>
          <p:cNvGraphicFramePr>
            <a:graphicFrameLocks noGrp="1"/>
          </p:cNvGraphicFramePr>
          <p:nvPr>
            <p:ph idx="1"/>
          </p:nvPr>
        </p:nvGraphicFramePr>
        <p:xfrm>
          <a:off x="485032" y="1307427"/>
          <a:ext cx="8229600" cy="3006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4580" name="Csoportba foglalás 3"/>
          <p:cNvGrpSpPr>
            <a:grpSpLocks/>
          </p:cNvGrpSpPr>
          <p:nvPr/>
        </p:nvGrpSpPr>
        <p:grpSpPr bwMode="auto">
          <a:xfrm>
            <a:off x="457200" y="3573463"/>
            <a:ext cx="8494713" cy="1022350"/>
            <a:chOff x="0" y="-294997"/>
            <a:chExt cx="8387284" cy="1023151"/>
          </a:xfrm>
        </p:grpSpPr>
        <p:sp>
          <p:nvSpPr>
            <p:cNvPr id="5" name="Lekerekített téglalap 4"/>
            <p:cNvSpPr/>
            <p:nvPr/>
          </p:nvSpPr>
          <p:spPr>
            <a:xfrm>
              <a:off x="0" y="-294997"/>
              <a:ext cx="8228974" cy="1023151"/>
            </a:xfrm>
            <a:prstGeom prst="roundRect">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 name="Lekerekített téglalap 4"/>
            <p:cNvSpPr/>
            <p:nvPr/>
          </p:nvSpPr>
          <p:spPr>
            <a:xfrm>
              <a:off x="224142" y="-91638"/>
              <a:ext cx="8163142" cy="616433"/>
            </a:xfrm>
            <a:prstGeom prst="rect">
              <a:avLst/>
            </a:prstGeom>
          </p:spPr>
          <p:style>
            <a:lnRef idx="0">
              <a:scrgbClr r="0" g="0" b="0"/>
            </a:lnRef>
            <a:fillRef idx="0">
              <a:scrgbClr r="0" g="0" b="0"/>
            </a:fillRef>
            <a:effectRef idx="0">
              <a:scrgbClr r="0" g="0" b="0"/>
            </a:effectRef>
            <a:fontRef idx="minor">
              <a:schemeClr val="lt1"/>
            </a:fontRef>
          </p:style>
          <p:txBody>
            <a:bodyPr lIns="114300" tIns="114300" rIns="114300" bIns="114300" spcCol="1270" anchor="ctr"/>
            <a:lstStyle/>
            <a:p>
              <a:pPr defTabSz="1333500" eaLnBrk="1" fontAlgn="auto" hangingPunct="1">
                <a:lnSpc>
                  <a:spcPct val="90000"/>
                </a:lnSpc>
                <a:spcAft>
                  <a:spcPct val="35000"/>
                </a:spcAft>
                <a:defRPr/>
              </a:pPr>
              <a:r>
                <a:rPr lang="hu-HU" sz="2600" b="1" dirty="0" err="1"/>
                <a:t>Inside</a:t>
              </a:r>
              <a:endParaRPr lang="hu-HU" sz="2600" dirty="0"/>
            </a:p>
          </p:txBody>
        </p:sp>
      </p:grpSp>
      <p:sp>
        <p:nvSpPr>
          <p:cNvPr id="3" name="Téglalap 2"/>
          <p:cNvSpPr/>
          <p:nvPr/>
        </p:nvSpPr>
        <p:spPr>
          <a:xfrm>
            <a:off x="492125" y="4562475"/>
            <a:ext cx="8140700" cy="25209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eaLnBrk="1" fontAlgn="auto" hangingPunct="1">
              <a:spcBef>
                <a:spcPts val="0"/>
              </a:spcBef>
              <a:spcAft>
                <a:spcPts val="0"/>
              </a:spcAft>
              <a:buFont typeface="Arial" pitchFamily="34" charset="0"/>
              <a:buChar char="•"/>
              <a:defRPr/>
            </a:pPr>
            <a:r>
              <a:rPr lang="hu-HU" sz="2400" b="1" dirty="0" err="1">
                <a:solidFill>
                  <a:srgbClr val="0070C0"/>
                </a:solidFill>
              </a:rPr>
              <a:t>Possible</a:t>
            </a:r>
            <a:r>
              <a:rPr lang="hu-HU" sz="2400" b="1" dirty="0">
                <a:solidFill>
                  <a:srgbClr val="0070C0"/>
                </a:solidFill>
              </a:rPr>
              <a:t> </a:t>
            </a:r>
            <a:r>
              <a:rPr lang="hu-HU" sz="2400" b="1" dirty="0" err="1">
                <a:solidFill>
                  <a:srgbClr val="0070C0"/>
                </a:solidFill>
              </a:rPr>
              <a:t>joint</a:t>
            </a:r>
            <a:r>
              <a:rPr lang="hu-HU" sz="2400" b="1" dirty="0">
                <a:solidFill>
                  <a:srgbClr val="0070C0"/>
                </a:solidFill>
              </a:rPr>
              <a:t> tender </a:t>
            </a:r>
            <a:r>
              <a:rPr lang="hu-HU" sz="2400" b="1" dirty="0" err="1">
                <a:solidFill>
                  <a:srgbClr val="0070C0"/>
                </a:solidFill>
              </a:rPr>
              <a:t>activities</a:t>
            </a:r>
            <a:endParaRPr lang="hu-HU" sz="2400" b="1" dirty="0">
              <a:solidFill>
                <a:srgbClr val="0070C0"/>
              </a:solidFill>
            </a:endParaRPr>
          </a:p>
          <a:p>
            <a:pPr marL="342900" indent="-342900" eaLnBrk="1" fontAlgn="auto" hangingPunct="1">
              <a:spcBef>
                <a:spcPts val="0"/>
              </a:spcBef>
              <a:spcAft>
                <a:spcPts val="0"/>
              </a:spcAft>
              <a:buFont typeface="Arial" pitchFamily="34" charset="0"/>
              <a:buChar char="•"/>
              <a:defRPr/>
            </a:pPr>
            <a:r>
              <a:rPr lang="hu-HU" sz="2400" b="1" dirty="0">
                <a:solidFill>
                  <a:srgbClr val="0070C0"/>
                </a:solidFill>
              </a:rPr>
              <a:t>P</a:t>
            </a:r>
            <a:r>
              <a:rPr lang="en-US" sz="2400" b="1" dirty="0" err="1">
                <a:solidFill>
                  <a:srgbClr val="0070C0"/>
                </a:solidFill>
              </a:rPr>
              <a:t>rofessional</a:t>
            </a:r>
            <a:r>
              <a:rPr lang="en-US" sz="2400" b="1" dirty="0">
                <a:solidFill>
                  <a:srgbClr val="0070C0"/>
                </a:solidFill>
              </a:rPr>
              <a:t> skills and experience exchange</a:t>
            </a:r>
            <a:endParaRPr lang="hu-HU" sz="2400" b="1" dirty="0">
              <a:solidFill>
                <a:srgbClr val="0070C0"/>
              </a:solidFill>
            </a:endParaRPr>
          </a:p>
          <a:p>
            <a:pPr marL="342900" indent="-342900" eaLnBrk="1" fontAlgn="auto" hangingPunct="1">
              <a:spcBef>
                <a:spcPts val="0"/>
              </a:spcBef>
              <a:spcAft>
                <a:spcPts val="0"/>
              </a:spcAft>
              <a:buFont typeface="Arial" pitchFamily="34" charset="0"/>
              <a:buChar char="•"/>
              <a:defRPr/>
            </a:pPr>
            <a:r>
              <a:rPr lang="hu-HU" sz="2400" b="1" dirty="0">
                <a:solidFill>
                  <a:srgbClr val="0070C0"/>
                </a:solidFill>
              </a:rPr>
              <a:t>O</a:t>
            </a:r>
            <a:r>
              <a:rPr lang="en-US" sz="2400" b="1" dirty="0" err="1">
                <a:solidFill>
                  <a:srgbClr val="0070C0"/>
                </a:solidFill>
              </a:rPr>
              <a:t>pportunities</a:t>
            </a:r>
            <a:r>
              <a:rPr lang="en-US" sz="2400" b="1" dirty="0">
                <a:solidFill>
                  <a:srgbClr val="0070C0"/>
                </a:solidFill>
              </a:rPr>
              <a:t> for cross-border community connection</a:t>
            </a:r>
            <a:endParaRPr lang="hu-HU" sz="2400" b="1" dirty="0">
              <a:solidFill>
                <a:srgbClr val="0070C0"/>
              </a:solidFill>
            </a:endParaRPr>
          </a:p>
          <a:p>
            <a:pPr marL="342900" indent="-342900" eaLnBrk="1" fontAlgn="auto" hangingPunct="1">
              <a:spcBef>
                <a:spcPts val="0"/>
              </a:spcBef>
              <a:spcAft>
                <a:spcPts val="0"/>
              </a:spcAft>
              <a:buFont typeface="Arial" pitchFamily="34" charset="0"/>
              <a:buChar char="•"/>
              <a:defRPr/>
            </a:pPr>
            <a:r>
              <a:rPr lang="hu-HU" sz="2400" b="1" dirty="0">
                <a:solidFill>
                  <a:srgbClr val="0070C0"/>
                </a:solidFill>
              </a:rPr>
              <a:t> A </a:t>
            </a:r>
            <a:r>
              <a:rPr lang="en-US" sz="2400" b="1" dirty="0">
                <a:solidFill>
                  <a:srgbClr val="0070C0"/>
                </a:solidFill>
              </a:rPr>
              <a:t>new dimension to the transformation of higher education</a:t>
            </a:r>
            <a:endParaRPr lang="hu-HU" sz="2400" b="1" dirty="0">
              <a:solidFill>
                <a:srgbClr val="0070C0"/>
              </a:solidFill>
            </a:endParaRPr>
          </a:p>
          <a:p>
            <a:pPr eaLnBrk="1" fontAlgn="auto" hangingPunct="1">
              <a:spcBef>
                <a:spcPts val="0"/>
              </a:spcBef>
              <a:spcAft>
                <a:spcPts val="0"/>
              </a:spcAft>
              <a:defRPr/>
            </a:pPr>
            <a:endParaRPr lang="hu-HU" sz="2400" dirty="0">
              <a:solidFill>
                <a:srgbClr val="0070C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0"/>
            <a:ext cx="8064896" cy="1340768"/>
          </a:xfrm>
        </p:spPr>
        <p:txBody>
          <a:bodyPr>
            <a:noAutofit/>
          </a:bodyPr>
          <a:lstStyle/>
          <a:p>
            <a:pPr algn="ctr" eaLnBrk="1" fontAlgn="auto" hangingPunct="1">
              <a:spcAft>
                <a:spcPts val="0"/>
              </a:spcAft>
              <a:defRPr/>
            </a:pPr>
            <a:r>
              <a:rPr lang="hu-HU" sz="2800" dirty="0" err="1" smtClean="0">
                <a:latin typeface="Arial Rounded MT Bold" pitchFamily="34" charset="0"/>
              </a:rPr>
              <a:t>Joint</a:t>
            </a:r>
            <a:r>
              <a:rPr lang="hu-HU" sz="2800" dirty="0" smtClean="0">
                <a:latin typeface="Arial Rounded MT Bold" pitchFamily="34" charset="0"/>
              </a:rPr>
              <a:t> </a:t>
            </a:r>
            <a:r>
              <a:rPr lang="hu-HU" sz="2800" dirty="0" err="1" smtClean="0">
                <a:latin typeface="Arial Rounded MT Bold" pitchFamily="34" charset="0"/>
              </a:rPr>
              <a:t>universities</a:t>
            </a:r>
            <a:r>
              <a:rPr lang="hu-HU" sz="2800" dirty="0" smtClean="0">
                <a:latin typeface="Arial Rounded MT Bold" pitchFamily="34" charset="0"/>
              </a:rPr>
              <a:t> and  </a:t>
            </a:r>
            <a:r>
              <a:rPr lang="hu-HU" sz="2800" dirty="0" err="1">
                <a:latin typeface="Arial Rounded MT Bold" pitchFamily="34" charset="0"/>
              </a:rPr>
              <a:t>organizations</a:t>
            </a:r>
            <a:endParaRPr lang="hu-HU" sz="2800" dirty="0">
              <a:latin typeface="Arial Rounded MT Bold" pitchFamily="34" charset="0"/>
            </a:endParaRPr>
          </a:p>
        </p:txBody>
      </p:sp>
      <p:sp>
        <p:nvSpPr>
          <p:cNvPr id="3" name="Tartalom helye 2"/>
          <p:cNvSpPr>
            <a:spLocks noGrp="1"/>
          </p:cNvSpPr>
          <p:nvPr>
            <p:ph idx="1"/>
          </p:nvPr>
        </p:nvSpPr>
        <p:spPr>
          <a:xfrm>
            <a:off x="395288" y="2565400"/>
            <a:ext cx="3106737" cy="4967288"/>
          </a:xfrm>
        </p:spPr>
        <p:txBody>
          <a:bodyPr>
            <a:normAutofit fontScale="62500" lnSpcReduction="20000"/>
          </a:bodyPr>
          <a:lstStyle/>
          <a:p>
            <a:pPr eaLnBrk="1" fontAlgn="auto" hangingPunct="1">
              <a:spcAft>
                <a:spcPts val="0"/>
              </a:spcAft>
              <a:defRPr/>
            </a:pPr>
            <a:r>
              <a:rPr lang="sk-SK" sz="2200" dirty="0">
                <a:solidFill>
                  <a:schemeClr val="tx1"/>
                </a:solidFill>
              </a:rPr>
              <a:t>Sapienta Erdélyi </a:t>
            </a:r>
            <a:r>
              <a:rPr lang="sk-SK" sz="2200" dirty="0" smtClean="0">
                <a:solidFill>
                  <a:schemeClr val="tx1"/>
                </a:solidFill>
              </a:rPr>
              <a:t> egyetem dományegyetem</a:t>
            </a:r>
            <a:endParaRPr lang="sk-SK" sz="2200" dirty="0">
              <a:solidFill>
                <a:schemeClr val="tx1"/>
              </a:solidFill>
            </a:endParaRPr>
          </a:p>
          <a:p>
            <a:pPr eaLnBrk="1" fontAlgn="auto" hangingPunct="1">
              <a:spcAft>
                <a:spcPts val="0"/>
              </a:spcAft>
              <a:defRPr/>
            </a:pPr>
            <a:r>
              <a:rPr lang="sk-SK" sz="2200" dirty="0" smtClean="0">
                <a:solidFill>
                  <a:schemeClr val="tx1"/>
                </a:solidFill>
              </a:rPr>
              <a:t>Újvidéki </a:t>
            </a:r>
            <a:r>
              <a:rPr lang="sk-SK" sz="2200" dirty="0">
                <a:solidFill>
                  <a:schemeClr val="tx1"/>
                </a:solidFill>
              </a:rPr>
              <a:t>Egyetem, Magyar Tannyelvű Tanítóképző Kar, </a:t>
            </a:r>
            <a:r>
              <a:rPr lang="sk-SK" sz="2200" dirty="0" smtClean="0">
                <a:solidFill>
                  <a:schemeClr val="tx1"/>
                </a:solidFill>
              </a:rPr>
              <a:t>Szabadka</a:t>
            </a:r>
          </a:p>
          <a:p>
            <a:pPr eaLnBrk="1" fontAlgn="auto" hangingPunct="1">
              <a:spcAft>
                <a:spcPts val="0"/>
              </a:spcAft>
              <a:defRPr/>
            </a:pPr>
            <a:r>
              <a:rPr lang="sk-SK" sz="2200" dirty="0" smtClean="0">
                <a:solidFill>
                  <a:schemeClr val="tx1"/>
                </a:solidFill>
              </a:rPr>
              <a:t> </a:t>
            </a:r>
            <a:r>
              <a:rPr lang="sk-SK" sz="2200" dirty="0">
                <a:solidFill>
                  <a:schemeClr val="tx1"/>
                </a:solidFill>
              </a:rPr>
              <a:t>Babes-Bolyai Tudományegyetem, </a:t>
            </a:r>
            <a:r>
              <a:rPr lang="sk-SK" sz="2200" dirty="0" smtClean="0">
                <a:solidFill>
                  <a:schemeClr val="tx1"/>
                </a:solidFill>
              </a:rPr>
              <a:t>Kolozsvár</a:t>
            </a:r>
          </a:p>
          <a:p>
            <a:pPr eaLnBrk="1" fontAlgn="auto" hangingPunct="1">
              <a:spcAft>
                <a:spcPts val="0"/>
              </a:spcAft>
              <a:defRPr/>
            </a:pPr>
            <a:r>
              <a:rPr lang="sk-SK" sz="2200" dirty="0" smtClean="0">
                <a:solidFill>
                  <a:schemeClr val="tx1"/>
                </a:solidFill>
              </a:rPr>
              <a:t>Marosvásárhelyi </a:t>
            </a:r>
            <a:r>
              <a:rPr lang="sk-SK" sz="2200" dirty="0">
                <a:solidFill>
                  <a:schemeClr val="tx1"/>
                </a:solidFill>
              </a:rPr>
              <a:t>Művészeti </a:t>
            </a:r>
            <a:r>
              <a:rPr lang="sk-SK" sz="2200" dirty="0" smtClean="0">
                <a:solidFill>
                  <a:schemeClr val="tx1"/>
                </a:solidFill>
              </a:rPr>
              <a:t>Egyetem</a:t>
            </a:r>
          </a:p>
          <a:p>
            <a:pPr eaLnBrk="1" fontAlgn="auto" hangingPunct="1">
              <a:spcAft>
                <a:spcPts val="0"/>
              </a:spcAft>
              <a:defRPr/>
            </a:pPr>
            <a:r>
              <a:rPr lang="sk-SK" sz="2200" dirty="0" smtClean="0">
                <a:solidFill>
                  <a:schemeClr val="tx1"/>
                </a:solidFill>
              </a:rPr>
              <a:t>Nyitrai </a:t>
            </a:r>
            <a:r>
              <a:rPr lang="sk-SK" sz="2200" dirty="0">
                <a:solidFill>
                  <a:schemeClr val="tx1"/>
                </a:solidFill>
              </a:rPr>
              <a:t>Konstantin Filozófus Egyetem, Közép-Európai Tanulmányok </a:t>
            </a:r>
            <a:r>
              <a:rPr lang="sk-SK" sz="2200" dirty="0" smtClean="0">
                <a:solidFill>
                  <a:schemeClr val="tx1"/>
                </a:solidFill>
              </a:rPr>
              <a:t>Kara</a:t>
            </a:r>
          </a:p>
          <a:p>
            <a:pPr eaLnBrk="1" fontAlgn="auto" hangingPunct="1">
              <a:spcAft>
                <a:spcPts val="0"/>
              </a:spcAft>
              <a:defRPr/>
            </a:pPr>
            <a:r>
              <a:rPr lang="sk-SK" sz="2200" dirty="0" smtClean="0">
                <a:solidFill>
                  <a:schemeClr val="tx1"/>
                </a:solidFill>
              </a:rPr>
              <a:t>Comenius </a:t>
            </a:r>
            <a:r>
              <a:rPr lang="sk-SK" sz="2200" dirty="0">
                <a:solidFill>
                  <a:schemeClr val="tx1"/>
                </a:solidFill>
              </a:rPr>
              <a:t>Tudományegyetem, magyar tanszék, </a:t>
            </a:r>
            <a:r>
              <a:rPr lang="sk-SK" sz="2200" dirty="0" smtClean="0">
                <a:solidFill>
                  <a:schemeClr val="tx1"/>
                </a:solidFill>
              </a:rPr>
              <a:t>Pozsony</a:t>
            </a:r>
          </a:p>
          <a:p>
            <a:pPr eaLnBrk="1" fontAlgn="auto" hangingPunct="1">
              <a:spcAft>
                <a:spcPts val="0"/>
              </a:spcAft>
              <a:defRPr/>
            </a:pPr>
            <a:r>
              <a:rPr lang="sk-SK" sz="2200" dirty="0">
                <a:solidFill>
                  <a:schemeClr val="tx1"/>
                </a:solidFill>
              </a:rPr>
              <a:t>Selye János Egyetem, Révkomárom</a:t>
            </a:r>
          </a:p>
          <a:p>
            <a:pPr eaLnBrk="1" fontAlgn="auto" hangingPunct="1">
              <a:spcAft>
                <a:spcPts val="0"/>
              </a:spcAft>
              <a:defRPr/>
            </a:pPr>
            <a:r>
              <a:rPr lang="sk-SK" sz="2200" dirty="0" smtClean="0">
                <a:solidFill>
                  <a:schemeClr val="tx1"/>
                </a:solidFill>
              </a:rPr>
              <a:t>Szabadkai </a:t>
            </a:r>
            <a:r>
              <a:rPr lang="sk-SK" sz="2200" dirty="0">
                <a:solidFill>
                  <a:schemeClr val="tx1"/>
                </a:solidFill>
              </a:rPr>
              <a:t>Műszaki Főiskola</a:t>
            </a:r>
          </a:p>
          <a:p>
            <a:pPr eaLnBrk="1" fontAlgn="auto" hangingPunct="1">
              <a:spcAft>
                <a:spcPts val="0"/>
              </a:spcAft>
              <a:defRPr/>
            </a:pPr>
            <a:r>
              <a:rPr lang="sk-SK" sz="2200" dirty="0" smtClean="0">
                <a:solidFill>
                  <a:schemeClr val="tx1"/>
                </a:solidFill>
              </a:rPr>
              <a:t>Vajdasági </a:t>
            </a:r>
            <a:r>
              <a:rPr lang="sk-SK" sz="2200" dirty="0">
                <a:solidFill>
                  <a:schemeClr val="tx1"/>
                </a:solidFill>
              </a:rPr>
              <a:t>Magyar Tudományos Társaság</a:t>
            </a:r>
          </a:p>
          <a:p>
            <a:pPr eaLnBrk="1" fontAlgn="auto" hangingPunct="1">
              <a:spcAft>
                <a:spcPts val="0"/>
              </a:spcAft>
              <a:defRPr/>
            </a:pPr>
            <a:r>
              <a:rPr lang="sk-SK" sz="2200" dirty="0" smtClean="0">
                <a:solidFill>
                  <a:schemeClr val="tx1"/>
                </a:solidFill>
              </a:rPr>
              <a:t>Strossmayer </a:t>
            </a:r>
            <a:r>
              <a:rPr lang="sk-SK" sz="2200" dirty="0">
                <a:solidFill>
                  <a:schemeClr val="tx1"/>
                </a:solidFill>
              </a:rPr>
              <a:t>Egyetem, Eszék</a:t>
            </a:r>
          </a:p>
          <a:p>
            <a:pPr eaLnBrk="1" fontAlgn="auto" hangingPunct="1">
              <a:spcAft>
                <a:spcPts val="0"/>
              </a:spcAft>
              <a:defRPr/>
            </a:pPr>
            <a:r>
              <a:rPr lang="sk-SK" sz="2200" dirty="0" smtClean="0">
                <a:solidFill>
                  <a:schemeClr val="tx1"/>
                </a:solidFill>
              </a:rPr>
              <a:t>Danubius </a:t>
            </a:r>
            <a:r>
              <a:rPr lang="sk-SK" sz="2200" dirty="0">
                <a:solidFill>
                  <a:schemeClr val="tx1"/>
                </a:solidFill>
              </a:rPr>
              <a:t>Univerzity, Szlovákia</a:t>
            </a:r>
          </a:p>
          <a:p>
            <a:pPr eaLnBrk="1" fontAlgn="auto" hangingPunct="1">
              <a:spcAft>
                <a:spcPts val="0"/>
              </a:spcAft>
              <a:defRPr/>
            </a:pPr>
            <a:r>
              <a:rPr lang="sk-SK" sz="2200" dirty="0" smtClean="0">
                <a:solidFill>
                  <a:schemeClr val="tx1"/>
                </a:solidFill>
              </a:rPr>
              <a:t>MÜFT </a:t>
            </a:r>
            <a:r>
              <a:rPr lang="sk-SK" sz="2200" dirty="0">
                <a:solidFill>
                  <a:schemeClr val="tx1"/>
                </a:solidFill>
              </a:rPr>
              <a:t>Oktatási Központ, Székelyudvarhely</a:t>
            </a:r>
          </a:p>
          <a:p>
            <a:pPr eaLnBrk="1" fontAlgn="auto" hangingPunct="1">
              <a:spcAft>
                <a:spcPts val="0"/>
              </a:spcAft>
              <a:defRPr/>
            </a:pPr>
            <a:r>
              <a:rPr lang="sk-SK" sz="2200" dirty="0" smtClean="0">
                <a:solidFill>
                  <a:schemeClr val="tx1"/>
                </a:solidFill>
              </a:rPr>
              <a:t>II</a:t>
            </a:r>
            <a:r>
              <a:rPr lang="sk-SK" sz="2200" dirty="0">
                <a:solidFill>
                  <a:schemeClr val="tx1"/>
                </a:solidFill>
              </a:rPr>
              <a:t>. Rákóczi F. Kárpátaljai Magyar Főiskola, Beregszász</a:t>
            </a:r>
          </a:p>
          <a:p>
            <a:pPr eaLnBrk="1" fontAlgn="auto" hangingPunct="1">
              <a:spcAft>
                <a:spcPts val="0"/>
              </a:spcAft>
              <a:defRPr/>
            </a:pPr>
            <a:endParaRPr lang="sk-SK" sz="2200" dirty="0" smtClean="0">
              <a:solidFill>
                <a:srgbClr val="002060"/>
              </a:solidFill>
            </a:endParaRPr>
          </a:p>
          <a:p>
            <a:pPr eaLnBrk="1" fontAlgn="auto" hangingPunct="1">
              <a:spcAft>
                <a:spcPts val="0"/>
              </a:spcAft>
              <a:defRPr/>
            </a:pPr>
            <a:endParaRPr lang="hu-HU" dirty="0">
              <a:solidFill>
                <a:schemeClr val="tx1"/>
              </a:solidFill>
            </a:endParaRPr>
          </a:p>
        </p:txBody>
      </p:sp>
      <p:sp>
        <p:nvSpPr>
          <p:cNvPr id="6" name="Tartalom helye 2"/>
          <p:cNvSpPr txBox="1">
            <a:spLocks/>
          </p:cNvSpPr>
          <p:nvPr/>
        </p:nvSpPr>
        <p:spPr>
          <a:xfrm>
            <a:off x="4500563" y="2276475"/>
            <a:ext cx="3106737" cy="5400675"/>
          </a:xfrm>
          <a:prstGeom prst="rect">
            <a:avLst/>
          </a:prstGeom>
        </p:spPr>
        <p:txBody>
          <a:bodyPr>
            <a:normAutofit fontScale="62500" lnSpcReduction="20000"/>
          </a:bodyPr>
          <a:lstStyle>
            <a:lvl1pPr marL="342900" indent="-342900" algn="l" defTabSz="914400" rtl="0" eaLnBrk="1" latinLnBrk="0" hangingPunct="1">
              <a:spcBef>
                <a:spcPct val="20000"/>
              </a:spcBef>
              <a:buClr>
                <a:schemeClr val="accent1"/>
              </a:buClr>
              <a:buSzPct val="75000"/>
              <a:buFont typeface="Wingdings" pitchFamily="2" charset="2"/>
              <a:buChar char=""/>
              <a:defRPr sz="2400" b="1"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400" b="1"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22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22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22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0" indent="0" fontAlgn="auto">
              <a:spcAft>
                <a:spcPts val="0"/>
              </a:spcAft>
              <a:buFont typeface="Wingdings" pitchFamily="2" charset="2"/>
              <a:buNone/>
              <a:defRPr/>
            </a:pPr>
            <a:r>
              <a:rPr lang="sk-SK" sz="2200" dirty="0" smtClean="0">
                <a:solidFill>
                  <a:schemeClr val="bg1"/>
                </a:solidFill>
              </a:rPr>
              <a:t>ienta Erdélyi M</a:t>
            </a:r>
          </a:p>
          <a:p>
            <a:pPr fontAlgn="auto">
              <a:spcAft>
                <a:spcPts val="0"/>
              </a:spcAft>
              <a:defRPr/>
            </a:pPr>
            <a:r>
              <a:rPr lang="sk-SK" dirty="0" smtClean="0">
                <a:solidFill>
                  <a:schemeClr val="tx1"/>
                </a:solidFill>
              </a:rPr>
              <a:t>Kecskeméti Egyetem</a:t>
            </a:r>
            <a:endParaRPr lang="sk-SK" dirty="0">
              <a:solidFill>
                <a:schemeClr val="tx1"/>
              </a:solidFill>
            </a:endParaRPr>
          </a:p>
          <a:p>
            <a:pPr fontAlgn="auto">
              <a:spcAft>
                <a:spcPts val="0"/>
              </a:spcAft>
              <a:defRPr/>
            </a:pPr>
            <a:r>
              <a:rPr lang="sk-SK" dirty="0">
                <a:solidFill>
                  <a:schemeClr val="tx1"/>
                </a:solidFill>
              </a:rPr>
              <a:t>Gábor Dénes Főiskola</a:t>
            </a:r>
          </a:p>
          <a:p>
            <a:pPr fontAlgn="auto">
              <a:spcAft>
                <a:spcPts val="0"/>
              </a:spcAft>
              <a:defRPr/>
            </a:pPr>
            <a:r>
              <a:rPr lang="sk-SK" dirty="0">
                <a:solidFill>
                  <a:schemeClr val="tx1"/>
                </a:solidFill>
              </a:rPr>
              <a:t>Szolnoki Főiskola</a:t>
            </a:r>
          </a:p>
          <a:p>
            <a:pPr fontAlgn="auto">
              <a:spcAft>
                <a:spcPts val="0"/>
              </a:spcAft>
              <a:defRPr/>
            </a:pPr>
            <a:r>
              <a:rPr lang="sk-SK" dirty="0">
                <a:solidFill>
                  <a:schemeClr val="tx1"/>
                </a:solidFill>
              </a:rPr>
              <a:t>Miskolci Egyetem</a:t>
            </a:r>
          </a:p>
          <a:p>
            <a:pPr fontAlgn="auto">
              <a:spcAft>
                <a:spcPts val="0"/>
              </a:spcAft>
              <a:defRPr/>
            </a:pPr>
            <a:r>
              <a:rPr lang="sk-SK" dirty="0">
                <a:solidFill>
                  <a:schemeClr val="tx1"/>
                </a:solidFill>
              </a:rPr>
              <a:t>Budapesti Műszaki Egyetem - megfigyelői     státuszban</a:t>
            </a:r>
          </a:p>
          <a:p>
            <a:pPr fontAlgn="auto">
              <a:spcAft>
                <a:spcPts val="0"/>
              </a:spcAft>
              <a:defRPr/>
            </a:pPr>
            <a:r>
              <a:rPr lang="sk-SK" dirty="0">
                <a:solidFill>
                  <a:schemeClr val="tx1"/>
                </a:solidFill>
              </a:rPr>
              <a:t>Budapesti Corvinus Egyetem</a:t>
            </a:r>
          </a:p>
          <a:p>
            <a:pPr fontAlgn="auto">
              <a:spcAft>
                <a:spcPts val="0"/>
              </a:spcAft>
              <a:defRPr/>
            </a:pPr>
            <a:r>
              <a:rPr lang="sk-SK" dirty="0">
                <a:solidFill>
                  <a:schemeClr val="tx1"/>
                </a:solidFill>
              </a:rPr>
              <a:t>Szegedi Tudományegyetem</a:t>
            </a:r>
          </a:p>
          <a:p>
            <a:pPr fontAlgn="auto">
              <a:spcAft>
                <a:spcPts val="0"/>
              </a:spcAft>
              <a:defRPr/>
            </a:pPr>
            <a:r>
              <a:rPr lang="sk-SK" dirty="0">
                <a:solidFill>
                  <a:schemeClr val="tx1"/>
                </a:solidFill>
              </a:rPr>
              <a:t>Nyíregyházi Főiskola</a:t>
            </a:r>
          </a:p>
          <a:p>
            <a:pPr fontAlgn="auto">
              <a:spcAft>
                <a:spcPts val="0"/>
              </a:spcAft>
              <a:defRPr/>
            </a:pPr>
            <a:r>
              <a:rPr lang="sk-SK" dirty="0">
                <a:solidFill>
                  <a:schemeClr val="tx1"/>
                </a:solidFill>
              </a:rPr>
              <a:t>Apor Vilmos Katolikus Főiskola,</a:t>
            </a:r>
          </a:p>
          <a:p>
            <a:pPr fontAlgn="auto">
              <a:spcAft>
                <a:spcPts val="0"/>
              </a:spcAft>
              <a:defRPr/>
            </a:pPr>
            <a:r>
              <a:rPr lang="sk-SK" dirty="0">
                <a:solidFill>
                  <a:schemeClr val="tx1"/>
                </a:solidFill>
              </a:rPr>
              <a:t>Szent István Egyetem,</a:t>
            </a:r>
          </a:p>
          <a:p>
            <a:pPr fontAlgn="auto">
              <a:spcAft>
                <a:spcPts val="0"/>
              </a:spcAft>
              <a:defRPr/>
            </a:pPr>
            <a:r>
              <a:rPr lang="sk-SK" dirty="0">
                <a:solidFill>
                  <a:schemeClr val="tx1"/>
                </a:solidFill>
              </a:rPr>
              <a:t>Dunaújvárosi </a:t>
            </a:r>
            <a:r>
              <a:rPr lang="sk-SK" dirty="0" smtClean="0">
                <a:solidFill>
                  <a:schemeClr val="tx1"/>
                </a:solidFill>
              </a:rPr>
              <a:t>Egyetem, </a:t>
            </a:r>
            <a:endParaRPr lang="sk-SK" dirty="0">
              <a:solidFill>
                <a:schemeClr val="tx1"/>
              </a:solidFill>
            </a:endParaRPr>
          </a:p>
          <a:p>
            <a:pPr fontAlgn="auto">
              <a:spcAft>
                <a:spcPts val="0"/>
              </a:spcAft>
              <a:defRPr/>
            </a:pPr>
            <a:r>
              <a:rPr lang="sk-SK" dirty="0">
                <a:solidFill>
                  <a:schemeClr val="tx1"/>
                </a:solidFill>
              </a:rPr>
              <a:t>Pécsi Tudományegyetem, Sárospataki Református Teológiai Akadémia,</a:t>
            </a:r>
          </a:p>
          <a:p>
            <a:pPr fontAlgn="auto">
              <a:spcAft>
                <a:spcPts val="0"/>
              </a:spcAft>
              <a:defRPr/>
            </a:pPr>
            <a:r>
              <a:rPr lang="sk-SK" dirty="0">
                <a:solidFill>
                  <a:schemeClr val="tx1"/>
                </a:solidFill>
              </a:rPr>
              <a:t>Eszterházy Károly </a:t>
            </a:r>
            <a:r>
              <a:rPr lang="sk-SK" dirty="0" smtClean="0">
                <a:solidFill>
                  <a:schemeClr val="tx1"/>
                </a:solidFill>
              </a:rPr>
              <a:t>Főiskola, </a:t>
            </a:r>
            <a:r>
              <a:rPr lang="sk-SK" dirty="0">
                <a:solidFill>
                  <a:schemeClr val="tx1"/>
                </a:solidFill>
              </a:rPr>
              <a:t>Eger, </a:t>
            </a:r>
          </a:p>
          <a:p>
            <a:pPr fontAlgn="auto">
              <a:spcAft>
                <a:spcPts val="0"/>
              </a:spcAft>
              <a:defRPr/>
            </a:pPr>
            <a:r>
              <a:rPr lang="sk-SK" dirty="0">
                <a:solidFill>
                  <a:schemeClr val="tx1"/>
                </a:solidFill>
              </a:rPr>
              <a:t>Kodolányi János Főiskola, Fehérvár   </a:t>
            </a:r>
          </a:p>
          <a:p>
            <a:pPr fontAlgn="auto">
              <a:spcAft>
                <a:spcPts val="0"/>
              </a:spcAft>
              <a:defRPr/>
            </a:pPr>
            <a:r>
              <a:rPr lang="sk-SK" dirty="0">
                <a:solidFill>
                  <a:schemeClr val="tx1"/>
                </a:solidFill>
              </a:rPr>
              <a:t>Bhaktivedanta Hittudományi Főiskola</a:t>
            </a:r>
          </a:p>
          <a:p>
            <a:pPr fontAlgn="auto">
              <a:spcAft>
                <a:spcPts val="0"/>
              </a:spcAft>
              <a:defRPr/>
            </a:pPr>
            <a:endParaRPr lang="sk-SK" dirty="0">
              <a:solidFill>
                <a:schemeClr val="tx1"/>
              </a:solidFill>
            </a:endParaRPr>
          </a:p>
          <a:p>
            <a:pPr fontAlgn="auto">
              <a:spcAft>
                <a:spcPts val="0"/>
              </a:spcAft>
              <a:defRPr/>
            </a:pPr>
            <a:endParaRPr lang="hu-HU" dirty="0"/>
          </a:p>
        </p:txBody>
      </p:sp>
      <p:sp>
        <p:nvSpPr>
          <p:cNvPr id="7" name="Szövegdoboz 6"/>
          <p:cNvSpPr txBox="1"/>
          <p:nvPr/>
        </p:nvSpPr>
        <p:spPr>
          <a:xfrm>
            <a:off x="684213" y="1319213"/>
            <a:ext cx="7272337" cy="1200150"/>
          </a:xfrm>
          <a:prstGeom prst="rect">
            <a:avLst/>
          </a:prstGeom>
          <a:solidFill>
            <a:schemeClr val="bg1"/>
          </a:solidFill>
          <a:ln w="15875">
            <a:solidFill>
              <a:schemeClr val="tx2">
                <a:lumMod val="60000"/>
                <a:lumOff val="40000"/>
              </a:schemeClr>
            </a:solidFill>
          </a:ln>
        </p:spPr>
        <p:txBody>
          <a:bodyPr>
            <a:spAutoFit/>
          </a:bodyPr>
          <a:lstStyle/>
          <a:p>
            <a:pPr algn="ctr" eaLnBrk="1" fontAlgn="auto" hangingPunct="1">
              <a:spcBef>
                <a:spcPts val="0"/>
              </a:spcBef>
              <a:spcAft>
                <a:spcPts val="0"/>
              </a:spcAft>
              <a:defRPr/>
            </a:pPr>
            <a:r>
              <a:rPr lang="en-US" sz="2400" b="1" dirty="0">
                <a:solidFill>
                  <a:srgbClr val="002060"/>
                </a:solidFill>
                <a:latin typeface="+mn-lt"/>
                <a:cs typeface="+mn-cs"/>
              </a:rPr>
              <a:t>13 universities abroad, 16 Hungarian </a:t>
            </a:r>
            <a:r>
              <a:rPr lang="en-US" sz="2400" b="1" dirty="0" err="1">
                <a:solidFill>
                  <a:srgbClr val="002060"/>
                </a:solidFill>
                <a:latin typeface="+mn-lt"/>
                <a:cs typeface="+mn-cs"/>
              </a:rPr>
              <a:t>universit</a:t>
            </a:r>
            <a:r>
              <a:rPr lang="hu-HU" sz="2400" b="1" dirty="0" err="1">
                <a:solidFill>
                  <a:srgbClr val="002060"/>
                </a:solidFill>
                <a:latin typeface="+mn-lt"/>
                <a:cs typeface="+mn-cs"/>
              </a:rPr>
              <a:t>ies</a:t>
            </a:r>
            <a:r>
              <a:rPr lang="en-US" sz="2400" b="1" dirty="0">
                <a:solidFill>
                  <a:srgbClr val="002060"/>
                </a:solidFill>
                <a:latin typeface="+mn-lt"/>
                <a:cs typeface="+mn-cs"/>
              </a:rPr>
              <a:t> / college</a:t>
            </a:r>
            <a:r>
              <a:rPr lang="hu-HU" sz="2400" b="1" dirty="0">
                <a:solidFill>
                  <a:srgbClr val="002060"/>
                </a:solidFill>
                <a:latin typeface="+mn-lt"/>
                <a:cs typeface="+mn-cs"/>
              </a:rPr>
              <a:t>s</a:t>
            </a:r>
            <a:endParaRPr lang="en-US" sz="2400" b="1" dirty="0">
              <a:solidFill>
                <a:srgbClr val="002060"/>
              </a:solidFill>
              <a:latin typeface="+mn-lt"/>
              <a:cs typeface="+mn-cs"/>
            </a:endParaRPr>
          </a:p>
          <a:p>
            <a:pPr algn="ctr" eaLnBrk="1" fontAlgn="auto" hangingPunct="1">
              <a:spcBef>
                <a:spcPts val="0"/>
              </a:spcBef>
              <a:spcAft>
                <a:spcPts val="0"/>
              </a:spcAft>
              <a:defRPr/>
            </a:pPr>
            <a:r>
              <a:rPr lang="en-US" sz="2400" b="1" dirty="0">
                <a:solidFill>
                  <a:srgbClr val="002060"/>
                </a:solidFill>
                <a:latin typeface="+mn-lt"/>
                <a:cs typeface="+mn-cs"/>
              </a:rPr>
              <a:t>11 supporting organizations</a:t>
            </a:r>
            <a:endParaRPr lang="hu-HU" sz="2400" b="1" dirty="0">
              <a:solidFill>
                <a:srgbClr val="002060"/>
              </a:solidFill>
              <a:latin typeface="+mn-lt"/>
              <a:cs typeface="+mn-cs"/>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83568" y="0"/>
            <a:ext cx="7416824" cy="1340768"/>
          </a:xfrm>
        </p:spPr>
        <p:txBody>
          <a:bodyPr/>
          <a:lstStyle/>
          <a:p>
            <a:pPr eaLnBrk="1" fontAlgn="auto" hangingPunct="1">
              <a:spcAft>
                <a:spcPts val="0"/>
              </a:spcAft>
              <a:defRPr/>
            </a:pPr>
            <a:r>
              <a:rPr lang="en-US" sz="3600" dirty="0">
                <a:latin typeface="Arial Rounded MT Bold" pitchFamily="34" charset="0"/>
              </a:rPr>
              <a:t>The </a:t>
            </a:r>
            <a:r>
              <a:rPr lang="en-US" sz="3600" dirty="0" smtClean="0">
                <a:latin typeface="Arial Rounded MT Bold" pitchFamily="34" charset="0"/>
              </a:rPr>
              <a:t>beginning</a:t>
            </a:r>
            <a:r>
              <a:rPr lang="hu-HU" sz="3600" dirty="0" smtClean="0">
                <a:latin typeface="Arial Rounded MT Bold" pitchFamily="34" charset="0"/>
              </a:rPr>
              <a:t>:</a:t>
            </a:r>
            <a:r>
              <a:rPr lang="en-US" sz="3600" dirty="0">
                <a:latin typeface="Arial Rounded MT Bold" pitchFamily="34" charset="0"/>
              </a:rPr>
              <a:t/>
            </a:r>
            <a:br>
              <a:rPr lang="en-US" sz="3600" dirty="0">
                <a:latin typeface="Arial Rounded MT Bold" pitchFamily="34" charset="0"/>
              </a:rPr>
            </a:br>
            <a:r>
              <a:rPr lang="en-US" sz="3600" dirty="0">
                <a:latin typeface="Arial Rounded MT Bold" pitchFamily="34" charset="0"/>
              </a:rPr>
              <a:t>2014/2015/1 four </a:t>
            </a:r>
            <a:r>
              <a:rPr lang="en-US" sz="3600" dirty="0" smtClean="0">
                <a:latin typeface="Arial Rounded MT Bold" pitchFamily="34" charset="0"/>
              </a:rPr>
              <a:t>pilot course</a:t>
            </a:r>
            <a:r>
              <a:rPr lang="hu-HU" sz="3600" dirty="0" smtClean="0">
                <a:latin typeface="Arial Rounded MT Bold" pitchFamily="34" charset="0"/>
              </a:rPr>
              <a:t>s</a:t>
            </a:r>
            <a:endParaRPr lang="sk-SK" sz="3600" dirty="0">
              <a:latin typeface="Arial Rounded MT Bold" pitchFamily="34" charset="0"/>
            </a:endParaRPr>
          </a:p>
        </p:txBody>
      </p:sp>
      <p:sp>
        <p:nvSpPr>
          <p:cNvPr id="4" name="Tartalom helye 3"/>
          <p:cNvSpPr>
            <a:spLocks noGrp="1"/>
          </p:cNvSpPr>
          <p:nvPr>
            <p:ph sz="quarter" idx="2"/>
          </p:nvPr>
        </p:nvSpPr>
        <p:spPr>
          <a:xfrm>
            <a:off x="461963" y="2205038"/>
            <a:ext cx="8229600" cy="3455987"/>
          </a:xfrm>
        </p:spPr>
        <p:style>
          <a:lnRef idx="2">
            <a:schemeClr val="accent1"/>
          </a:lnRef>
          <a:fillRef idx="1">
            <a:schemeClr val="lt1"/>
          </a:fillRef>
          <a:effectRef idx="0">
            <a:schemeClr val="accent1"/>
          </a:effectRef>
          <a:fontRef idx="minor">
            <a:schemeClr val="dk1"/>
          </a:fontRef>
        </p:style>
        <p:txBody>
          <a:bodyPr>
            <a:normAutofit/>
          </a:bodyPr>
          <a:lstStyle/>
          <a:p>
            <a:pPr eaLnBrk="1" fontAlgn="auto" hangingPunct="1">
              <a:spcAft>
                <a:spcPts val="0"/>
              </a:spcAft>
              <a:defRPr/>
            </a:pPr>
            <a:r>
              <a:rPr lang="sk-SK" dirty="0" smtClean="0"/>
              <a:t>Jazz cultural History I.             	65 students</a:t>
            </a:r>
            <a:endParaRPr lang="sk-SK" dirty="0"/>
          </a:p>
          <a:p>
            <a:pPr eaLnBrk="1" fontAlgn="auto" hangingPunct="1">
              <a:spcAft>
                <a:spcPts val="0"/>
              </a:spcAft>
              <a:defRPr/>
            </a:pPr>
            <a:r>
              <a:rPr lang="sk-SK" dirty="0" smtClean="0"/>
              <a:t>Introduction to Ergonomy		38 students</a:t>
            </a:r>
            <a:endParaRPr lang="sk-SK" dirty="0"/>
          </a:p>
          <a:p>
            <a:pPr eaLnBrk="1" fontAlgn="auto" hangingPunct="1">
              <a:spcAft>
                <a:spcPts val="0"/>
              </a:spcAft>
              <a:defRPr/>
            </a:pPr>
            <a:r>
              <a:rPr lang="sk-SK" dirty="0" smtClean="0"/>
              <a:t>Basics of Pedagogy		71 students</a:t>
            </a:r>
          </a:p>
          <a:p>
            <a:pPr eaLnBrk="1" fontAlgn="auto" hangingPunct="1">
              <a:spcAft>
                <a:spcPts val="0"/>
              </a:spcAft>
              <a:defRPr/>
            </a:pPr>
            <a:r>
              <a:rPr lang="sk-SK" dirty="0" smtClean="0"/>
              <a:t>Problem solving technics		97 students</a:t>
            </a:r>
            <a:endParaRPr lang="sk-SK" dirty="0"/>
          </a:p>
        </p:txBody>
      </p:sp>
      <p:sp>
        <p:nvSpPr>
          <p:cNvPr id="21508" name="Élőláb helye 6"/>
          <p:cNvSpPr>
            <a:spLocks noGrp="1"/>
          </p:cNvSpPr>
          <p:nvPr>
            <p:ph type="ftr" sz="quarter" idx="11"/>
          </p:nvPr>
        </p:nvSpPr>
        <p:spPr bwMode="auto">
          <a:xfrm>
            <a:off x="0" y="6356350"/>
            <a:ext cx="9144000" cy="365125"/>
          </a:xfrm>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fontAlgn="base">
              <a:spcBef>
                <a:spcPct val="0"/>
              </a:spcBef>
              <a:spcAft>
                <a:spcPct val="0"/>
              </a:spcAft>
              <a:defRPr/>
            </a:pPr>
            <a:r>
              <a:rPr lang="hu-HU" dirty="0" smtClean="0">
                <a:solidFill>
                  <a:schemeClr val="bg1"/>
                </a:solidFill>
              </a:rPr>
              <a:t>http://kmooc.uni-obuda.hu/</a:t>
            </a:r>
          </a:p>
        </p:txBody>
      </p:sp>
      <p:graphicFrame>
        <p:nvGraphicFramePr>
          <p:cNvPr id="9" name="Táblázat 8"/>
          <p:cNvGraphicFramePr>
            <a:graphicFrameLocks noGrp="1"/>
          </p:cNvGraphicFramePr>
          <p:nvPr/>
        </p:nvGraphicFramePr>
        <p:xfrm>
          <a:off x="539552" y="4538817"/>
          <a:ext cx="8064896" cy="1554480"/>
        </p:xfrm>
        <a:graphic>
          <a:graphicData uri="http://schemas.openxmlformats.org/drawingml/2006/table">
            <a:tbl>
              <a:tblPr firstRow="1" bandRow="1">
                <a:tableStyleId>{3C2FFA5D-87B4-456A-9821-1D502468CF0F}</a:tableStyleId>
              </a:tblPr>
              <a:tblGrid>
                <a:gridCol w="8064896">
                  <a:extLst>
                    <a:ext uri="{9D8B030D-6E8A-4147-A177-3AD203B41FA5}">
                      <a16:colId xmlns:a16="http://schemas.microsoft.com/office/drawing/2014/main" val="20000"/>
                    </a:ext>
                  </a:extLst>
                </a:gridCol>
              </a:tblGrid>
              <a:tr h="12961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2400" kern="1200" dirty="0" smtClean="0"/>
                        <a:t>  Total</a:t>
                      </a:r>
                      <a:r>
                        <a:rPr lang="sk-SK" sz="2400" kern="1200" baseline="0" dirty="0" smtClean="0"/>
                        <a:t> </a:t>
                      </a:r>
                      <a:r>
                        <a:rPr lang="sk-SK" sz="2400" kern="1200" dirty="0" smtClean="0"/>
                        <a:t>:                 </a:t>
                      </a:r>
                      <a:r>
                        <a:rPr lang="sk-SK" sz="2400" kern="1200" baseline="0" dirty="0" smtClean="0"/>
                        <a:t>                   </a:t>
                      </a:r>
                      <a:r>
                        <a:rPr lang="sk-SK" sz="2400" kern="1200" dirty="0" smtClean="0"/>
                        <a:t>271  students</a:t>
                      </a:r>
                    </a:p>
                    <a:p>
                      <a:pPr marL="0" marR="0" indent="0" algn="r" defTabSz="914400" rtl="0" eaLnBrk="1" fontAlgn="auto" latinLnBrk="0" hangingPunct="1">
                        <a:lnSpc>
                          <a:spcPct val="100000"/>
                        </a:lnSpc>
                        <a:spcBef>
                          <a:spcPts val="0"/>
                        </a:spcBef>
                        <a:spcAft>
                          <a:spcPts val="0"/>
                        </a:spcAft>
                        <a:buClrTx/>
                        <a:buSzTx/>
                        <a:buFontTx/>
                        <a:buNone/>
                        <a:tabLst/>
                        <a:defRPr/>
                      </a:pPr>
                      <a:r>
                        <a:rPr lang="sk-SK" sz="2400" b="0" i="1" kern="1200" dirty="0" smtClean="0"/>
                        <a:t>113 non-OU </a:t>
                      </a:r>
                    </a:p>
                    <a:p>
                      <a:pPr marL="0" marR="0" indent="0" algn="r" defTabSz="914400" rtl="0" eaLnBrk="1" fontAlgn="auto" latinLnBrk="0" hangingPunct="1">
                        <a:lnSpc>
                          <a:spcPct val="100000"/>
                        </a:lnSpc>
                        <a:spcBef>
                          <a:spcPts val="0"/>
                        </a:spcBef>
                        <a:spcAft>
                          <a:spcPts val="0"/>
                        </a:spcAft>
                        <a:buClrTx/>
                        <a:buSzTx/>
                        <a:buFontTx/>
                        <a:buNone/>
                        <a:tabLst/>
                        <a:defRPr/>
                      </a:pPr>
                      <a:r>
                        <a:rPr lang="sk-SK" sz="2400" b="0" i="1" kern="1200" dirty="0" smtClean="0"/>
                        <a:t>152</a:t>
                      </a:r>
                      <a:r>
                        <a:rPr lang="sk-SK" sz="2400" b="0" i="1" kern="1200" baseline="0" dirty="0" smtClean="0"/>
                        <a:t> graduated</a:t>
                      </a:r>
                      <a:endParaRPr lang="sk-SK" sz="2400" b="0" i="1" kern="1200" dirty="0" smtClean="0"/>
                    </a:p>
                    <a:p>
                      <a:pPr marL="0" marR="0" indent="0" algn="r" defTabSz="914400" rtl="0" eaLnBrk="1" fontAlgn="auto" latinLnBrk="0" hangingPunct="1">
                        <a:lnSpc>
                          <a:spcPct val="100000"/>
                        </a:lnSpc>
                        <a:spcBef>
                          <a:spcPts val="0"/>
                        </a:spcBef>
                        <a:spcAft>
                          <a:spcPts val="0"/>
                        </a:spcAft>
                        <a:buClrTx/>
                        <a:buSzTx/>
                        <a:buFontTx/>
                        <a:buNone/>
                        <a:tabLst/>
                        <a:defRPr/>
                      </a:pPr>
                      <a:endParaRPr lang="sk-SK" sz="2400" kern="1200" dirty="0" smtClean="0"/>
                    </a:p>
                  </a:txBody>
                  <a:tcPr>
                    <a:solidFill>
                      <a:schemeClr val="accent2"/>
                    </a:solidFill>
                  </a:tcPr>
                </a:tc>
                <a:extLst>
                  <a:ext uri="{0D108BD9-81ED-4DB2-BD59-A6C34878D82A}">
                    <a16:rowId xmlns:a16="http://schemas.microsoft.com/office/drawing/2014/main" val="10000"/>
                  </a:ext>
                </a:extLst>
              </a:tr>
            </a:tbl>
          </a:graphicData>
        </a:graphic>
      </p:graphicFrame>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0"/>
            <a:ext cx="9144000" cy="1340768"/>
          </a:xfrm>
        </p:spPr>
        <p:txBody>
          <a:bodyPr/>
          <a:lstStyle/>
          <a:p>
            <a:pPr eaLnBrk="1" fontAlgn="auto" hangingPunct="1">
              <a:spcAft>
                <a:spcPts val="0"/>
              </a:spcAft>
              <a:defRPr/>
            </a:pPr>
            <a:r>
              <a:rPr lang="sk-SK" sz="3600" dirty="0" smtClean="0">
                <a:latin typeface="Arial Rounded MT Bold" pitchFamily="34" charset="0"/>
              </a:rPr>
              <a:t>Development</a:t>
            </a:r>
            <a:endParaRPr lang="sk-SK" sz="3600" dirty="0">
              <a:latin typeface="Arial Rounded MT Bold" pitchFamily="34" charset="0"/>
            </a:endParaRPr>
          </a:p>
        </p:txBody>
      </p:sp>
      <p:graphicFrame>
        <p:nvGraphicFramePr>
          <p:cNvPr id="3" name="Tartalom helye 2"/>
          <p:cNvGraphicFramePr>
            <a:graphicFrameLocks noGrp="1"/>
          </p:cNvGraphicFramePr>
          <p:nvPr>
            <p:ph sz="quarter" idx="2"/>
          </p:nvPr>
        </p:nvGraphicFramePr>
        <p:xfrm>
          <a:off x="323850" y="2060575"/>
          <a:ext cx="8424865" cy="2736851"/>
        </p:xfrm>
        <a:graphic>
          <a:graphicData uri="http://schemas.openxmlformats.org/drawingml/2006/table">
            <a:tbl>
              <a:tblPr firstRow="1" bandRow="1">
                <a:tableStyleId>{5C22544A-7EE6-4342-B048-85BDC9FD1C3A}</a:tableStyleId>
              </a:tblPr>
              <a:tblGrid>
                <a:gridCol w="1684973">
                  <a:extLst>
                    <a:ext uri="{9D8B030D-6E8A-4147-A177-3AD203B41FA5}">
                      <a16:colId xmlns:a16="http://schemas.microsoft.com/office/drawing/2014/main" val="20000"/>
                    </a:ext>
                  </a:extLst>
                </a:gridCol>
                <a:gridCol w="1684973">
                  <a:extLst>
                    <a:ext uri="{9D8B030D-6E8A-4147-A177-3AD203B41FA5}">
                      <a16:colId xmlns:a16="http://schemas.microsoft.com/office/drawing/2014/main" val="20001"/>
                    </a:ext>
                  </a:extLst>
                </a:gridCol>
                <a:gridCol w="1684973">
                  <a:extLst>
                    <a:ext uri="{9D8B030D-6E8A-4147-A177-3AD203B41FA5}">
                      <a16:colId xmlns:a16="http://schemas.microsoft.com/office/drawing/2014/main" val="20002"/>
                    </a:ext>
                  </a:extLst>
                </a:gridCol>
                <a:gridCol w="1684973">
                  <a:extLst>
                    <a:ext uri="{9D8B030D-6E8A-4147-A177-3AD203B41FA5}">
                      <a16:colId xmlns:a16="http://schemas.microsoft.com/office/drawing/2014/main" val="20003"/>
                    </a:ext>
                  </a:extLst>
                </a:gridCol>
                <a:gridCol w="1684973">
                  <a:extLst>
                    <a:ext uri="{9D8B030D-6E8A-4147-A177-3AD203B41FA5}">
                      <a16:colId xmlns:a16="http://schemas.microsoft.com/office/drawing/2014/main" val="20004"/>
                    </a:ext>
                  </a:extLst>
                </a:gridCol>
              </a:tblGrid>
              <a:tr h="824983">
                <a:tc>
                  <a:txBody>
                    <a:bodyPr/>
                    <a:lstStyle/>
                    <a:p>
                      <a:r>
                        <a:rPr lang="hu-HU" sz="2400" dirty="0" err="1" smtClean="0"/>
                        <a:t>Semester</a:t>
                      </a:r>
                      <a:endParaRPr lang="hu-HU" sz="2400" dirty="0"/>
                    </a:p>
                  </a:txBody>
                  <a:tcPr marL="91439" marR="91439" marT="45729" marB="45729"/>
                </a:tc>
                <a:tc>
                  <a:txBody>
                    <a:bodyPr/>
                    <a:lstStyle/>
                    <a:p>
                      <a:r>
                        <a:rPr lang="hu-HU" sz="2400" dirty="0" err="1" smtClean="0"/>
                        <a:t>Courses</a:t>
                      </a:r>
                      <a:endParaRPr lang="hu-HU" sz="2400" dirty="0"/>
                    </a:p>
                  </a:txBody>
                  <a:tcPr marL="91439" marR="91439" marT="45729" marB="45729"/>
                </a:tc>
                <a:tc>
                  <a:txBody>
                    <a:bodyPr/>
                    <a:lstStyle/>
                    <a:p>
                      <a:r>
                        <a:rPr lang="hu-HU" sz="2400" dirty="0" smtClean="0"/>
                        <a:t>Total</a:t>
                      </a:r>
                      <a:r>
                        <a:rPr lang="hu-HU" sz="2400" baseline="0" dirty="0" smtClean="0"/>
                        <a:t> </a:t>
                      </a:r>
                      <a:r>
                        <a:rPr lang="hu-HU" sz="2400" baseline="0" dirty="0" err="1" smtClean="0"/>
                        <a:t>registered</a:t>
                      </a:r>
                      <a:endParaRPr lang="hu-HU" sz="2400" dirty="0"/>
                    </a:p>
                  </a:txBody>
                  <a:tcPr marL="91439" marR="91439" marT="45729" marB="45729"/>
                </a:tc>
                <a:tc>
                  <a:txBody>
                    <a:bodyPr/>
                    <a:lstStyle/>
                    <a:p>
                      <a:r>
                        <a:rPr lang="hu-HU" sz="2400" dirty="0" smtClean="0"/>
                        <a:t>OU</a:t>
                      </a:r>
                      <a:r>
                        <a:rPr lang="hu-HU" sz="2400" baseline="0" dirty="0" smtClean="0"/>
                        <a:t> </a:t>
                      </a:r>
                      <a:r>
                        <a:rPr lang="hu-HU" sz="2400" baseline="0" dirty="0" err="1" smtClean="0"/>
                        <a:t>students</a:t>
                      </a:r>
                      <a:endParaRPr lang="hu-HU" sz="2400" dirty="0"/>
                    </a:p>
                  </a:txBody>
                  <a:tcPr marL="91439" marR="91439" marT="45729" marB="45729"/>
                </a:tc>
                <a:tc>
                  <a:txBody>
                    <a:bodyPr/>
                    <a:lstStyle/>
                    <a:p>
                      <a:r>
                        <a:rPr lang="hu-HU" sz="2400" dirty="0" err="1" smtClean="0"/>
                        <a:t>Graduated</a:t>
                      </a:r>
                      <a:endParaRPr lang="hu-HU" sz="2400" dirty="0"/>
                    </a:p>
                  </a:txBody>
                  <a:tcPr marL="91439" marR="91439" marT="45729" marB="45729"/>
                </a:tc>
                <a:extLst>
                  <a:ext uri="{0D108BD9-81ED-4DB2-BD59-A6C34878D82A}">
                    <a16:rowId xmlns:a16="http://schemas.microsoft.com/office/drawing/2014/main" val="10000"/>
                  </a:ext>
                </a:extLst>
              </a:tr>
              <a:tr h="477967">
                <a:tc>
                  <a:txBody>
                    <a:bodyPr/>
                    <a:lstStyle/>
                    <a:p>
                      <a:r>
                        <a:rPr lang="hu-HU" sz="1800" dirty="0" smtClean="0"/>
                        <a:t>2014/15/1</a:t>
                      </a:r>
                      <a:endParaRPr lang="hu-HU" sz="1800" dirty="0"/>
                    </a:p>
                  </a:txBody>
                  <a:tcPr marL="91439" marR="91439" marT="45729" marB="45729"/>
                </a:tc>
                <a:tc>
                  <a:txBody>
                    <a:bodyPr/>
                    <a:lstStyle/>
                    <a:p>
                      <a:r>
                        <a:rPr lang="hu-HU" sz="1800" dirty="0" smtClean="0"/>
                        <a:t>4</a:t>
                      </a:r>
                      <a:endParaRPr lang="hu-HU" sz="1800" dirty="0"/>
                    </a:p>
                  </a:txBody>
                  <a:tcPr marL="91439" marR="91439" marT="45729" marB="45729"/>
                </a:tc>
                <a:tc>
                  <a:txBody>
                    <a:bodyPr/>
                    <a:lstStyle/>
                    <a:p>
                      <a:r>
                        <a:rPr lang="hu-HU" sz="1800" dirty="0" smtClean="0"/>
                        <a:t>271</a:t>
                      </a:r>
                      <a:endParaRPr lang="hu-HU" sz="1800" dirty="0"/>
                    </a:p>
                  </a:txBody>
                  <a:tcPr marL="91439" marR="91439" marT="45729" marB="45729"/>
                </a:tc>
                <a:tc>
                  <a:txBody>
                    <a:bodyPr/>
                    <a:lstStyle/>
                    <a:p>
                      <a:r>
                        <a:rPr lang="hu-HU" sz="1800" dirty="0" smtClean="0"/>
                        <a:t>170</a:t>
                      </a:r>
                      <a:endParaRPr lang="hu-HU" sz="1800" dirty="0"/>
                    </a:p>
                  </a:txBody>
                  <a:tcPr marL="91439" marR="91439" marT="45729" marB="45729"/>
                </a:tc>
                <a:tc>
                  <a:txBody>
                    <a:bodyPr/>
                    <a:lstStyle/>
                    <a:p>
                      <a:r>
                        <a:rPr lang="hu-HU" sz="1800" dirty="0" smtClean="0"/>
                        <a:t>152</a:t>
                      </a:r>
                      <a:endParaRPr lang="hu-HU" sz="1800" dirty="0"/>
                    </a:p>
                  </a:txBody>
                  <a:tcPr marL="91439" marR="91439" marT="45729" marB="45729"/>
                </a:tc>
                <a:extLst>
                  <a:ext uri="{0D108BD9-81ED-4DB2-BD59-A6C34878D82A}">
                    <a16:rowId xmlns:a16="http://schemas.microsoft.com/office/drawing/2014/main" val="10001"/>
                  </a:ext>
                </a:extLst>
              </a:tr>
              <a:tr h="477967">
                <a:tc>
                  <a:txBody>
                    <a:bodyPr/>
                    <a:lstStyle/>
                    <a:p>
                      <a:r>
                        <a:rPr lang="hu-HU" sz="1800" dirty="0" smtClean="0"/>
                        <a:t>2014/15/2</a:t>
                      </a:r>
                      <a:endParaRPr lang="hu-HU" sz="1800" dirty="0"/>
                    </a:p>
                  </a:txBody>
                  <a:tcPr marL="91439" marR="91439" marT="45729" marB="45729"/>
                </a:tc>
                <a:tc>
                  <a:txBody>
                    <a:bodyPr/>
                    <a:lstStyle/>
                    <a:p>
                      <a:r>
                        <a:rPr lang="hu-HU" sz="1800" dirty="0" smtClean="0"/>
                        <a:t>9</a:t>
                      </a:r>
                      <a:endParaRPr lang="hu-HU" sz="1800" dirty="0"/>
                    </a:p>
                  </a:txBody>
                  <a:tcPr marL="91439" marR="91439" marT="45729" marB="45729"/>
                </a:tc>
                <a:tc>
                  <a:txBody>
                    <a:bodyPr/>
                    <a:lstStyle/>
                    <a:p>
                      <a:r>
                        <a:rPr lang="hu-HU" sz="1800" dirty="0" smtClean="0"/>
                        <a:t>551</a:t>
                      </a:r>
                      <a:endParaRPr lang="hu-HU" sz="1800" dirty="0"/>
                    </a:p>
                  </a:txBody>
                  <a:tcPr marL="91439" marR="91439" marT="45729" marB="45729"/>
                </a:tc>
                <a:tc>
                  <a:txBody>
                    <a:bodyPr/>
                    <a:lstStyle/>
                    <a:p>
                      <a:r>
                        <a:rPr lang="hu-HU" sz="1800" dirty="0" smtClean="0"/>
                        <a:t>374</a:t>
                      </a:r>
                      <a:endParaRPr lang="hu-HU" sz="1800" dirty="0"/>
                    </a:p>
                  </a:txBody>
                  <a:tcPr marL="91439" marR="91439" marT="45729" marB="45729"/>
                </a:tc>
                <a:tc>
                  <a:txBody>
                    <a:bodyPr/>
                    <a:lstStyle/>
                    <a:p>
                      <a:r>
                        <a:rPr lang="hu-HU" sz="1800" dirty="0" smtClean="0"/>
                        <a:t>228</a:t>
                      </a:r>
                      <a:endParaRPr lang="hu-HU" sz="1800" dirty="0"/>
                    </a:p>
                  </a:txBody>
                  <a:tcPr marL="91439" marR="91439" marT="45729" marB="45729"/>
                </a:tc>
                <a:extLst>
                  <a:ext uri="{0D108BD9-81ED-4DB2-BD59-A6C34878D82A}">
                    <a16:rowId xmlns:a16="http://schemas.microsoft.com/office/drawing/2014/main" val="10002"/>
                  </a:ext>
                </a:extLst>
              </a:tr>
              <a:tr h="477967">
                <a:tc>
                  <a:txBody>
                    <a:bodyPr/>
                    <a:lstStyle/>
                    <a:p>
                      <a:r>
                        <a:rPr lang="hu-HU" sz="1800" dirty="0" smtClean="0"/>
                        <a:t>2015/16/1</a:t>
                      </a:r>
                      <a:endParaRPr lang="hu-HU" sz="1800" dirty="0"/>
                    </a:p>
                  </a:txBody>
                  <a:tcPr marL="91439" marR="91439" marT="45729" marB="45729"/>
                </a:tc>
                <a:tc>
                  <a:txBody>
                    <a:bodyPr/>
                    <a:lstStyle/>
                    <a:p>
                      <a:r>
                        <a:rPr lang="hu-HU" sz="1800" dirty="0" smtClean="0"/>
                        <a:t>20</a:t>
                      </a:r>
                      <a:endParaRPr lang="hu-HU" sz="1800" dirty="0"/>
                    </a:p>
                  </a:txBody>
                  <a:tcPr marL="91439" marR="91439" marT="45729" marB="45729"/>
                </a:tc>
                <a:tc>
                  <a:txBody>
                    <a:bodyPr/>
                    <a:lstStyle/>
                    <a:p>
                      <a:r>
                        <a:rPr lang="hu-HU" sz="1800" dirty="0" smtClean="0"/>
                        <a:t>1346</a:t>
                      </a:r>
                      <a:endParaRPr lang="hu-HU" sz="1800" dirty="0"/>
                    </a:p>
                  </a:txBody>
                  <a:tcPr marL="91439" marR="91439" marT="45729" marB="45729"/>
                </a:tc>
                <a:tc>
                  <a:txBody>
                    <a:bodyPr/>
                    <a:lstStyle/>
                    <a:p>
                      <a:r>
                        <a:rPr lang="hu-HU" sz="1800" dirty="0" smtClean="0"/>
                        <a:t>764</a:t>
                      </a:r>
                      <a:endParaRPr lang="hu-HU" sz="1800" dirty="0"/>
                    </a:p>
                  </a:txBody>
                  <a:tcPr marL="91439" marR="91439" marT="45729" marB="45729"/>
                </a:tc>
                <a:tc>
                  <a:txBody>
                    <a:bodyPr/>
                    <a:lstStyle/>
                    <a:p>
                      <a:r>
                        <a:rPr lang="hu-HU" sz="1800" dirty="0" smtClean="0"/>
                        <a:t>479</a:t>
                      </a:r>
                      <a:endParaRPr lang="hu-HU" sz="1800" dirty="0"/>
                    </a:p>
                  </a:txBody>
                  <a:tcPr marL="91439" marR="91439" marT="45729" marB="45729"/>
                </a:tc>
                <a:extLst>
                  <a:ext uri="{0D108BD9-81ED-4DB2-BD59-A6C34878D82A}">
                    <a16:rowId xmlns:a16="http://schemas.microsoft.com/office/drawing/2014/main" val="10003"/>
                  </a:ext>
                </a:extLst>
              </a:tr>
              <a:tr h="477967">
                <a:tc>
                  <a:txBody>
                    <a:bodyPr/>
                    <a:lstStyle/>
                    <a:p>
                      <a:r>
                        <a:rPr lang="hu-HU" sz="1800" dirty="0" smtClean="0"/>
                        <a:t>2015/16/2</a:t>
                      </a:r>
                      <a:endParaRPr lang="hu-HU" sz="1800" dirty="0"/>
                    </a:p>
                  </a:txBody>
                  <a:tcPr marL="91439" marR="91439" marT="45729" marB="45729"/>
                </a:tc>
                <a:tc>
                  <a:txBody>
                    <a:bodyPr/>
                    <a:lstStyle/>
                    <a:p>
                      <a:r>
                        <a:rPr lang="hu-HU" sz="1800" dirty="0" smtClean="0"/>
                        <a:t>23</a:t>
                      </a:r>
                      <a:endParaRPr lang="hu-HU" sz="1800" dirty="0"/>
                    </a:p>
                  </a:txBody>
                  <a:tcPr marL="91439" marR="91439" marT="45729" marB="45729"/>
                </a:tc>
                <a:tc>
                  <a:txBody>
                    <a:bodyPr/>
                    <a:lstStyle/>
                    <a:p>
                      <a:r>
                        <a:rPr lang="hu-HU" sz="1800" dirty="0" smtClean="0"/>
                        <a:t>1524</a:t>
                      </a:r>
                      <a:endParaRPr lang="hu-HU" sz="1800" dirty="0"/>
                    </a:p>
                  </a:txBody>
                  <a:tcPr marL="91439" marR="91439" marT="45729" marB="45729"/>
                </a:tc>
                <a:tc>
                  <a:txBody>
                    <a:bodyPr/>
                    <a:lstStyle/>
                    <a:p>
                      <a:r>
                        <a:rPr lang="hu-HU" sz="1800" dirty="0" smtClean="0"/>
                        <a:t>958</a:t>
                      </a:r>
                      <a:endParaRPr lang="hu-HU" sz="1800" dirty="0"/>
                    </a:p>
                  </a:txBody>
                  <a:tcPr marL="91439" marR="91439" marT="45729" marB="45729"/>
                </a:tc>
                <a:tc>
                  <a:txBody>
                    <a:bodyPr/>
                    <a:lstStyle/>
                    <a:p>
                      <a:endParaRPr lang="hu-HU" sz="1800" dirty="0"/>
                    </a:p>
                  </a:txBody>
                  <a:tcPr marL="91439" marR="91439" marT="45729" marB="45729"/>
                </a:tc>
                <a:extLst>
                  <a:ext uri="{0D108BD9-81ED-4DB2-BD59-A6C34878D82A}">
                    <a16:rowId xmlns:a16="http://schemas.microsoft.com/office/drawing/2014/main" val="10004"/>
                  </a:ext>
                </a:extLst>
              </a:tr>
            </a:tbl>
          </a:graphicData>
        </a:graphic>
      </p:graphicFrame>
      <p:sp>
        <p:nvSpPr>
          <p:cNvPr id="22532" name="Élőláb helye 6"/>
          <p:cNvSpPr>
            <a:spLocks noGrp="1"/>
          </p:cNvSpPr>
          <p:nvPr>
            <p:ph type="ftr" sz="quarter" idx="11"/>
          </p:nvPr>
        </p:nvSpPr>
        <p:spPr bwMode="auto">
          <a:xfrm>
            <a:off x="0" y="6356350"/>
            <a:ext cx="9144000" cy="365125"/>
          </a:xfrm>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fontAlgn="base">
              <a:spcBef>
                <a:spcPct val="0"/>
              </a:spcBef>
              <a:spcAft>
                <a:spcPct val="0"/>
              </a:spcAft>
              <a:defRPr/>
            </a:pPr>
            <a:r>
              <a:rPr lang="hu-HU" dirty="0" smtClean="0">
                <a:solidFill>
                  <a:schemeClr val="bg1"/>
                </a:solidFill>
              </a:rPr>
              <a:t>http://kmooc.uni-obuda.hu/</a:t>
            </a:r>
          </a:p>
        </p:txBody>
      </p:sp>
      <p:sp>
        <p:nvSpPr>
          <p:cNvPr id="5" name="Lefelé nyíl 4"/>
          <p:cNvSpPr/>
          <p:nvPr/>
        </p:nvSpPr>
        <p:spPr>
          <a:xfrm>
            <a:off x="2771775" y="4292600"/>
            <a:ext cx="287338" cy="936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hu-HU"/>
          </a:p>
        </p:txBody>
      </p:sp>
      <p:sp>
        <p:nvSpPr>
          <p:cNvPr id="27691" name="Szövegdoboz 6"/>
          <p:cNvSpPr txBox="1">
            <a:spLocks noChangeArrowheads="1"/>
          </p:cNvSpPr>
          <p:nvPr/>
        </p:nvSpPr>
        <p:spPr bwMode="auto">
          <a:xfrm>
            <a:off x="3041650" y="5229225"/>
            <a:ext cx="55451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hu-HU" altLang="hu-HU" b="1"/>
              <a:t>Partners: </a:t>
            </a:r>
          </a:p>
          <a:p>
            <a:pPr eaLnBrk="1" hangingPunct="1"/>
            <a:r>
              <a:rPr lang="hu-HU" altLang="hu-HU" b="1"/>
              <a:t>Dennis Gabor College</a:t>
            </a:r>
          </a:p>
          <a:p>
            <a:pPr eaLnBrk="1" hangingPunct="1"/>
            <a:r>
              <a:rPr lang="hu-HU" altLang="hu-HU" b="1"/>
              <a:t>Eszterhazy Karoly University of Applied Sciences</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0"/>
            <a:ext cx="9144000" cy="1340768"/>
          </a:xfrm>
        </p:spPr>
        <p:txBody>
          <a:bodyPr/>
          <a:lstStyle/>
          <a:p>
            <a:pPr algn="ctr" eaLnBrk="1" fontAlgn="auto" hangingPunct="1">
              <a:spcAft>
                <a:spcPts val="0"/>
              </a:spcAft>
              <a:defRPr/>
            </a:pPr>
            <a:r>
              <a:rPr lang="hu-HU" sz="3600" dirty="0" err="1" smtClean="0">
                <a:latin typeface="Arial Rounded MT Bold" pitchFamily="34" charset="0"/>
              </a:rPr>
              <a:t>Future</a:t>
            </a:r>
            <a:endParaRPr lang="hu-HU" sz="3600" dirty="0">
              <a:latin typeface="Arial Rounded MT Bold" pitchFamily="34" charset="0"/>
            </a:endParaRPr>
          </a:p>
        </p:txBody>
      </p:sp>
      <p:sp>
        <p:nvSpPr>
          <p:cNvPr id="25603" name="Tartalom helye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defRPr/>
            </a:pPr>
            <a:r>
              <a:rPr lang="hu-HU" altLang="hu-HU" sz="2800" dirty="0" smtClean="0">
                <a:solidFill>
                  <a:schemeClr val="accent2">
                    <a:lumMod val="50000"/>
                  </a:schemeClr>
                </a:solidFill>
              </a:rPr>
              <a:t>OU </a:t>
            </a:r>
            <a:r>
              <a:rPr lang="hu-HU" altLang="hu-HU" sz="2800" dirty="0" err="1" smtClean="0">
                <a:solidFill>
                  <a:schemeClr val="accent2">
                    <a:lumMod val="50000"/>
                  </a:schemeClr>
                </a:solidFill>
              </a:rPr>
              <a:t>launched</a:t>
            </a:r>
            <a:r>
              <a:rPr lang="hu-HU" altLang="hu-HU" sz="2800" dirty="0" smtClean="0">
                <a:solidFill>
                  <a:schemeClr val="accent2">
                    <a:lumMod val="50000"/>
                  </a:schemeClr>
                </a:solidFill>
              </a:rPr>
              <a:t> and </a:t>
            </a:r>
            <a:r>
              <a:rPr lang="hu-HU" altLang="hu-HU" sz="2800" dirty="0" err="1" smtClean="0">
                <a:solidFill>
                  <a:schemeClr val="accent2">
                    <a:lumMod val="50000"/>
                  </a:schemeClr>
                </a:solidFill>
              </a:rPr>
              <a:t>operates</a:t>
            </a:r>
            <a:r>
              <a:rPr lang="hu-HU" altLang="hu-HU" sz="2800" dirty="0" smtClean="0">
                <a:solidFill>
                  <a:schemeClr val="accent2">
                    <a:lumMod val="50000"/>
                  </a:schemeClr>
                </a:solidFill>
              </a:rPr>
              <a:t> </a:t>
            </a:r>
            <a:r>
              <a:rPr lang="hu-HU" altLang="hu-HU" sz="2800" dirty="0" err="1" smtClean="0">
                <a:solidFill>
                  <a:schemeClr val="accent2">
                    <a:lumMod val="50000"/>
                  </a:schemeClr>
                </a:solidFill>
              </a:rPr>
              <a:t>the</a:t>
            </a:r>
            <a:r>
              <a:rPr lang="hu-HU" altLang="hu-HU" sz="2800" dirty="0" smtClean="0">
                <a:solidFill>
                  <a:schemeClr val="accent2">
                    <a:lumMod val="50000"/>
                  </a:schemeClr>
                </a:solidFill>
              </a:rPr>
              <a:t> </a:t>
            </a:r>
            <a:r>
              <a:rPr lang="hu-HU" altLang="hu-HU" sz="2800" dirty="0" err="1" smtClean="0">
                <a:solidFill>
                  <a:schemeClr val="accent2">
                    <a:lumMod val="50000"/>
                  </a:schemeClr>
                </a:solidFill>
              </a:rPr>
              <a:t>system</a:t>
            </a:r>
            <a:r>
              <a:rPr lang="hu-HU" altLang="hu-HU" sz="2800" dirty="0">
                <a:solidFill>
                  <a:schemeClr val="tx1"/>
                </a:solidFill>
              </a:rPr>
              <a:t>.</a:t>
            </a:r>
            <a:endParaRPr lang="hu-HU" altLang="hu-HU" sz="2800" dirty="0" smtClean="0">
              <a:solidFill>
                <a:schemeClr val="tx1"/>
              </a:solidFill>
            </a:endParaRPr>
          </a:p>
          <a:p>
            <a:pPr eaLnBrk="1" hangingPunct="1">
              <a:defRPr/>
            </a:pPr>
            <a:r>
              <a:rPr lang="en-US" altLang="hu-HU" sz="2800" dirty="0"/>
              <a:t>The initial goal is only possible with collaboration of the institutions</a:t>
            </a:r>
            <a:r>
              <a:rPr lang="en-US" altLang="hu-HU" sz="2800" dirty="0" smtClean="0"/>
              <a:t>.</a:t>
            </a:r>
            <a:endParaRPr lang="hu-HU" altLang="hu-HU" sz="2800" dirty="0" smtClean="0"/>
          </a:p>
          <a:p>
            <a:pPr eaLnBrk="1" hangingPunct="1">
              <a:defRPr/>
            </a:pPr>
            <a:r>
              <a:rPr lang="en-US" altLang="hu-HU" sz="2800" dirty="0" err="1" smtClean="0"/>
              <a:t>Encourag</a:t>
            </a:r>
            <a:r>
              <a:rPr lang="hu-HU" altLang="hu-HU" sz="2800" dirty="0" smtClean="0"/>
              <a:t>e</a:t>
            </a:r>
            <a:r>
              <a:rPr lang="en-US" altLang="hu-HU" sz="2800" dirty="0" smtClean="0"/>
              <a:t> </a:t>
            </a:r>
            <a:r>
              <a:rPr lang="hu-HU" altLang="hu-HU" sz="2800" dirty="0" err="1" smtClean="0"/>
              <a:t>joint</a:t>
            </a:r>
            <a:r>
              <a:rPr lang="hu-HU" altLang="hu-HU" sz="2800" dirty="0" smtClean="0"/>
              <a:t> </a:t>
            </a:r>
            <a:r>
              <a:rPr lang="en-US" altLang="hu-HU" sz="2800" dirty="0" smtClean="0"/>
              <a:t>universities </a:t>
            </a:r>
            <a:r>
              <a:rPr lang="hu-HU" altLang="hu-HU" sz="2800" dirty="0" err="1" smtClean="0"/>
              <a:t>to</a:t>
            </a:r>
            <a:r>
              <a:rPr lang="hu-HU" altLang="hu-HU" sz="2800" dirty="0" smtClean="0"/>
              <a:t> </a:t>
            </a:r>
            <a:r>
              <a:rPr lang="hu-HU" altLang="hu-HU" sz="2800" dirty="0" err="1" smtClean="0"/>
              <a:t>make</a:t>
            </a:r>
            <a:r>
              <a:rPr lang="hu-HU" altLang="hu-HU" sz="2800" dirty="0" smtClean="0"/>
              <a:t> </a:t>
            </a:r>
            <a:r>
              <a:rPr lang="en-US" altLang="hu-HU" sz="2800" dirty="0" smtClean="0"/>
              <a:t>high-quality </a:t>
            </a:r>
            <a:r>
              <a:rPr lang="en-US" altLang="hu-HU" sz="2800" dirty="0"/>
              <a:t>teaching </a:t>
            </a:r>
            <a:r>
              <a:rPr lang="en-US" altLang="hu-HU" sz="2800" dirty="0" smtClean="0"/>
              <a:t>materials</a:t>
            </a:r>
            <a:r>
              <a:rPr lang="hu-HU" altLang="hu-HU" sz="2800" dirty="0" smtClean="0"/>
              <a:t>.</a:t>
            </a:r>
          </a:p>
          <a:p>
            <a:pPr eaLnBrk="1" hangingPunct="1">
              <a:defRPr/>
            </a:pPr>
            <a:r>
              <a:rPr lang="hu-HU" altLang="hu-HU" sz="2800" dirty="0" err="1" smtClean="0"/>
              <a:t>Manage</a:t>
            </a:r>
            <a:r>
              <a:rPr lang="hu-HU" altLang="hu-HU" sz="2800" dirty="0" smtClean="0"/>
              <a:t> </a:t>
            </a:r>
            <a:r>
              <a:rPr lang="hu-HU" altLang="hu-HU" sz="2800" dirty="0" err="1" smtClean="0"/>
              <a:t>the</a:t>
            </a:r>
            <a:r>
              <a:rPr lang="hu-HU" altLang="hu-HU" sz="2800" dirty="0" smtClean="0"/>
              <a:t> </a:t>
            </a:r>
            <a:r>
              <a:rPr lang="en-US" altLang="hu-HU" sz="2800" dirty="0" smtClean="0"/>
              <a:t>Hungarian language </a:t>
            </a:r>
            <a:r>
              <a:rPr lang="en-US" altLang="hu-HU" sz="2800" dirty="0"/>
              <a:t>speaking community </a:t>
            </a:r>
            <a:r>
              <a:rPr lang="en-US" altLang="hu-HU" sz="2800" dirty="0" smtClean="0"/>
              <a:t>cohesion</a:t>
            </a:r>
            <a:r>
              <a:rPr lang="hu-HU" altLang="hu-HU" sz="2800" dirty="0" smtClean="0"/>
              <a:t>.</a:t>
            </a:r>
          </a:p>
          <a:p>
            <a:pPr eaLnBrk="1" hangingPunct="1">
              <a:defRPr/>
            </a:pPr>
            <a:r>
              <a:rPr lang="hu-HU" altLang="hu-HU" sz="2800" dirty="0" err="1" smtClean="0"/>
              <a:t>Transfer</a:t>
            </a:r>
            <a:r>
              <a:rPr lang="hu-HU" altLang="hu-HU" sz="2800" dirty="0" smtClean="0"/>
              <a:t> </a:t>
            </a:r>
            <a:r>
              <a:rPr lang="hu-HU" altLang="hu-HU" sz="2800" dirty="0" err="1" smtClean="0"/>
              <a:t>knowledge</a:t>
            </a:r>
            <a:r>
              <a:rPr lang="hu-HU" altLang="hu-HU" sz="2800" dirty="0" smtClean="0"/>
              <a:t> - </a:t>
            </a:r>
            <a:r>
              <a:rPr lang="hu-HU" altLang="hu-HU" sz="2800" dirty="0" err="1" smtClean="0"/>
              <a:t>adapted</a:t>
            </a:r>
            <a:r>
              <a:rPr lang="hu-HU" altLang="hu-HU" sz="2800" dirty="0" smtClean="0"/>
              <a:t> </a:t>
            </a:r>
            <a:r>
              <a:rPr lang="hu-HU" altLang="hu-HU" sz="2800" dirty="0" err="1" smtClean="0"/>
              <a:t>to</a:t>
            </a:r>
            <a:r>
              <a:rPr lang="hu-HU" altLang="hu-HU" sz="2800" dirty="0" smtClean="0"/>
              <a:t> </a:t>
            </a:r>
            <a:r>
              <a:rPr lang="hu-HU" altLang="hu-HU" sz="2800" dirty="0" err="1" smtClean="0"/>
              <a:t>needs</a:t>
            </a:r>
            <a:r>
              <a:rPr lang="hu-HU" altLang="hu-HU" sz="2800" dirty="0" smtClean="0"/>
              <a:t> of </a:t>
            </a:r>
            <a:r>
              <a:rPr lang="hu-HU" altLang="hu-HU" sz="2800" dirty="0" err="1" smtClean="0"/>
              <a:t>digital</a:t>
            </a:r>
            <a:r>
              <a:rPr lang="hu-HU" altLang="hu-HU" sz="2800" dirty="0" smtClean="0"/>
              <a:t> </a:t>
            </a:r>
            <a:r>
              <a:rPr lang="hu-HU" altLang="hu-HU" sz="2800" dirty="0" err="1" smtClean="0"/>
              <a:t>generation</a:t>
            </a:r>
            <a:r>
              <a:rPr lang="hu-HU" altLang="hu-HU" sz="2800" dirty="0" smtClean="0"/>
              <a:t>. </a:t>
            </a:r>
          </a:p>
          <a:p>
            <a:pPr eaLnBrk="1" hangingPunct="1">
              <a:defRPr/>
            </a:pPr>
            <a:endParaRPr lang="hu-HU" altLang="hu-HU" sz="2800" dirty="0" smtClean="0"/>
          </a:p>
        </p:txBody>
      </p:sp>
      <p:sp>
        <p:nvSpPr>
          <p:cNvPr id="25604" name="Élőláb helye 3"/>
          <p:cNvSpPr>
            <a:spLocks noGrp="1"/>
          </p:cNvSpPr>
          <p:nvPr>
            <p:ph type="ftr" sz="quarter" idx="11"/>
          </p:nvPr>
        </p:nvSpPr>
        <p:spPr bwMode="auto">
          <a:xfrm>
            <a:off x="0" y="6400800"/>
            <a:ext cx="9144000" cy="268288"/>
          </a:xfrm>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fontAlgn="base">
              <a:spcBef>
                <a:spcPct val="0"/>
              </a:spcBef>
              <a:spcAft>
                <a:spcPct val="0"/>
              </a:spcAft>
              <a:defRPr/>
            </a:pPr>
            <a:r>
              <a:rPr lang="hu-HU" dirty="0" smtClean="0">
                <a:solidFill>
                  <a:schemeClr val="bg1"/>
                </a:solidFill>
              </a:rPr>
              <a:t>http://kmooc.uni-obuda.hu/</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323528" y="3501008"/>
            <a:ext cx="8686800" cy="1040338"/>
          </a:xfrm>
        </p:spPr>
        <p:txBody>
          <a:bodyPr/>
          <a:lstStyle/>
          <a:p>
            <a:pPr eaLnBrk="1" fontAlgn="auto" hangingPunct="1">
              <a:spcAft>
                <a:spcPts val="0"/>
              </a:spcAft>
              <a:defRPr/>
            </a:pPr>
            <a:r>
              <a:rPr lang="hu-HU" sz="2800" dirty="0" err="1" smtClean="0">
                <a:latin typeface="Arial Black" pitchFamily="34" charset="0"/>
              </a:rPr>
              <a:t>Thank</a:t>
            </a:r>
            <a:r>
              <a:rPr lang="hu-HU" sz="2800" dirty="0" smtClean="0">
                <a:latin typeface="Arial Black" pitchFamily="34" charset="0"/>
              </a:rPr>
              <a:t> </a:t>
            </a:r>
            <a:r>
              <a:rPr lang="hu-HU" sz="2800" dirty="0" err="1" smtClean="0">
                <a:latin typeface="Arial Black" pitchFamily="34" charset="0"/>
              </a:rPr>
              <a:t>you</a:t>
            </a:r>
            <a:r>
              <a:rPr lang="hu-HU" sz="2800" dirty="0" smtClean="0">
                <a:latin typeface="Arial Black" pitchFamily="34" charset="0"/>
              </a:rPr>
              <a:t> </a:t>
            </a:r>
            <a:r>
              <a:rPr lang="hu-HU" sz="2800" dirty="0" err="1" smtClean="0">
                <a:latin typeface="Arial Black" pitchFamily="34" charset="0"/>
              </a:rPr>
              <a:t>for</a:t>
            </a:r>
            <a:r>
              <a:rPr lang="hu-HU" sz="2800" dirty="0" smtClean="0">
                <a:latin typeface="Arial Black" pitchFamily="34" charset="0"/>
              </a:rPr>
              <a:t> </a:t>
            </a:r>
            <a:r>
              <a:rPr lang="hu-HU" sz="2800" dirty="0" err="1" smtClean="0">
                <a:latin typeface="Arial Black" pitchFamily="34" charset="0"/>
              </a:rPr>
              <a:t>your</a:t>
            </a:r>
            <a:r>
              <a:rPr lang="hu-HU" sz="2800" dirty="0" smtClean="0">
                <a:latin typeface="Arial Black" pitchFamily="34" charset="0"/>
              </a:rPr>
              <a:t> </a:t>
            </a:r>
            <a:r>
              <a:rPr lang="hu-HU" sz="2800" dirty="0" err="1" smtClean="0">
                <a:latin typeface="Arial Black" pitchFamily="34" charset="0"/>
              </a:rPr>
              <a:t>attention</a:t>
            </a:r>
            <a:r>
              <a:rPr lang="hu-HU" sz="2800" dirty="0" smtClean="0">
                <a:latin typeface="Arial Black" pitchFamily="34" charset="0"/>
              </a:rPr>
              <a:t>!</a:t>
            </a:r>
            <a:endParaRPr lang="hu-HU" sz="2800" dirty="0">
              <a:latin typeface="Arial Black" pitchFamily="34" charset="0"/>
            </a:endParaRPr>
          </a:p>
        </p:txBody>
      </p:sp>
      <p:sp>
        <p:nvSpPr>
          <p:cNvPr id="30723" name="Alcím 6"/>
          <p:cNvSpPr>
            <a:spLocks noGrp="1"/>
          </p:cNvSpPr>
          <p:nvPr>
            <p:ph type="subTitle" idx="1"/>
          </p:nvPr>
        </p:nvSpPr>
        <p:spPr bwMode="auto">
          <a:xfrm>
            <a:off x="3635375" y="4941888"/>
            <a:ext cx="1984375"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hu-HU" altLang="hu-HU" sz="1800" smtClean="0"/>
              <a:t>osz@uni-obuda.hu</a:t>
            </a:r>
          </a:p>
        </p:txBody>
      </p:sp>
      <p:sp>
        <p:nvSpPr>
          <p:cNvPr id="26628" name="Élőláb helye 4"/>
          <p:cNvSpPr>
            <a:spLocks noGrp="1"/>
          </p:cNvSpPr>
          <p:nvPr>
            <p:ph type="ftr" sz="quarter" idx="11"/>
          </p:nvPr>
        </p:nvSpPr>
        <p:spPr bwMode="auto">
          <a:xfrm>
            <a:off x="2843213" y="6381750"/>
            <a:ext cx="3467100" cy="365125"/>
          </a:xfrm>
          <a:extLs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fontAlgn="base">
              <a:spcBef>
                <a:spcPct val="0"/>
              </a:spcBef>
              <a:spcAft>
                <a:spcPct val="0"/>
              </a:spcAft>
              <a:defRPr/>
            </a:pPr>
            <a:r>
              <a:rPr lang="hu-HU" sz="2000" dirty="0" smtClean="0">
                <a:solidFill>
                  <a:schemeClr val="bg1"/>
                </a:solidFill>
              </a:rPr>
              <a:t>http://kmooc.uni-obuda.hu/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eaLnBrk="1" fontAlgn="auto" hangingPunct="1">
              <a:spcAft>
                <a:spcPts val="0"/>
              </a:spcAft>
              <a:defRPr/>
            </a:pPr>
            <a:r>
              <a:rPr lang="hu-HU" dirty="0" err="1" smtClean="0">
                <a:latin typeface="Arial Black" pitchFamily="34" charset="0"/>
              </a:rPr>
              <a:t>Introduction</a:t>
            </a:r>
            <a:endParaRPr lang="hu-HU" dirty="0">
              <a:latin typeface="Arial Black" pitchFamily="34" charset="0"/>
            </a:endParaRPr>
          </a:p>
        </p:txBody>
      </p:sp>
      <p:sp>
        <p:nvSpPr>
          <p:cNvPr id="10243" name="Tartalom helye 2"/>
          <p:cNvSpPr>
            <a:spLocks noGrp="1"/>
          </p:cNvSpPr>
          <p:nvPr>
            <p:ph idx="1"/>
          </p:nvPr>
        </p:nvSpPr>
        <p:spPr bwMode="auto">
          <a:xfrm>
            <a:off x="179388" y="1557338"/>
            <a:ext cx="2309812" cy="5759450"/>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hu-HU" altLang="hu-HU" smtClean="0">
              <a:latin typeface="Broadway" panose="04040905080B02020502" pitchFamily="82" charset="0"/>
              <a:cs typeface="Aharoni" pitchFamily="2" charset="0"/>
            </a:endParaRPr>
          </a:p>
          <a:p>
            <a:pPr eaLnBrk="1" hangingPunct="1"/>
            <a:endParaRPr lang="hu-HU" altLang="hu-HU" smtClean="0">
              <a:latin typeface="Broadway" panose="04040905080B02020502" pitchFamily="82" charset="0"/>
              <a:cs typeface="Aharoni" pitchFamily="2" charset="0"/>
            </a:endParaRPr>
          </a:p>
          <a:p>
            <a:pPr eaLnBrk="1" hangingPunct="1"/>
            <a:endParaRPr lang="hu-HU" altLang="hu-HU" smtClean="0">
              <a:latin typeface="Broadway" panose="04040905080B02020502" pitchFamily="82" charset="0"/>
              <a:cs typeface="Aharoni" pitchFamily="2" charset="0"/>
            </a:endParaRPr>
          </a:p>
          <a:p>
            <a:pPr eaLnBrk="1" hangingPunct="1"/>
            <a:endParaRPr lang="hu-HU" altLang="hu-HU" smtClean="0">
              <a:latin typeface="Broadway" panose="04040905080B02020502" pitchFamily="82" charset="0"/>
              <a:cs typeface="Aharoni" pitchFamily="2" charset="0"/>
            </a:endParaRPr>
          </a:p>
          <a:p>
            <a:pPr eaLnBrk="1" hangingPunct="1"/>
            <a:r>
              <a:rPr lang="hu-HU" altLang="hu-HU" b="0" smtClean="0">
                <a:latin typeface="Arial Rounded MT Bold" panose="020F0704030504030204" pitchFamily="34" charset="0"/>
                <a:cs typeface="Aharoni" pitchFamily="2" charset="0"/>
              </a:rPr>
              <a:t>MOOC</a:t>
            </a:r>
          </a:p>
          <a:p>
            <a:pPr eaLnBrk="1" hangingPunct="1"/>
            <a:r>
              <a:rPr lang="hu-HU" altLang="hu-HU" b="0" smtClean="0">
                <a:latin typeface="Arial Rounded MT Bold" panose="020F0704030504030204" pitchFamily="34" charset="0"/>
                <a:cs typeface="Aharoni" pitchFamily="2" charset="0"/>
              </a:rPr>
              <a:t>On-line education</a:t>
            </a:r>
          </a:p>
          <a:p>
            <a:pPr eaLnBrk="1" hangingPunct="1"/>
            <a:r>
              <a:rPr lang="hu-HU" altLang="hu-HU" b="0" smtClean="0">
                <a:latin typeface="Arial Rounded MT Bold" panose="020F0704030504030204" pitchFamily="34" charset="0"/>
                <a:cs typeface="Aharoni" pitchFamily="2" charset="0"/>
              </a:rPr>
              <a:t>K-MOOC</a:t>
            </a:r>
          </a:p>
        </p:txBody>
      </p:sp>
      <p:pic>
        <p:nvPicPr>
          <p:cNvPr id="10244" name="Picture 6" descr="https://wearesocial-net.s3.amazonaws.com/uk/wp-content/uploads/sites/2/2016/01/Global-Snapshot-Jan-20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9200" y="1484313"/>
            <a:ext cx="6654800" cy="591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zövegdoboz 5"/>
          <p:cNvSpPr txBox="1">
            <a:spLocks noChangeArrowheads="1"/>
          </p:cNvSpPr>
          <p:nvPr/>
        </p:nvSpPr>
        <p:spPr bwMode="auto">
          <a:xfrm>
            <a:off x="6011863" y="1989138"/>
            <a:ext cx="3024187"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hu-HU" altLang="hu-HU" sz="30000">
                <a:latin typeface="Lucida Handwriting" panose="03010101010101010101" pitchFamily="66" charset="0"/>
              </a:rPr>
              <a:t>?</a:t>
            </a:r>
            <a:endParaRPr lang="hu-HU" altLang="hu-HU" sz="10000">
              <a:latin typeface="Lucida Handwriting" panose="03010101010101010101" pitchFamily="66" charset="0"/>
            </a:endParaRPr>
          </a:p>
        </p:txBody>
      </p:sp>
      <p:sp>
        <p:nvSpPr>
          <p:cNvPr id="7" name="Szövegdoboz 6"/>
          <p:cNvSpPr txBox="1"/>
          <p:nvPr/>
        </p:nvSpPr>
        <p:spPr>
          <a:xfrm>
            <a:off x="1331913" y="2052638"/>
            <a:ext cx="5472112" cy="4400550"/>
          </a:xfrm>
          <a:prstGeom prst="rect">
            <a:avLst/>
          </a:prstGeom>
          <a:noFill/>
        </p:spPr>
        <p:txBody>
          <a:bodyPr>
            <a:spAutoFit/>
          </a:bodyPr>
          <a:lstStyle/>
          <a:p>
            <a:pPr eaLnBrk="1" fontAlgn="auto" hangingPunct="1">
              <a:spcBef>
                <a:spcPts val="0"/>
              </a:spcBef>
              <a:spcAft>
                <a:spcPts val="0"/>
              </a:spcAft>
              <a:defRPr/>
            </a:pPr>
            <a:r>
              <a:rPr lang="hu-HU" sz="14000" dirty="0" err="1">
                <a:latin typeface="Brush Script MT" panose="03060802040406070304" pitchFamily="66" charset="0"/>
                <a:cs typeface="+mn-cs"/>
              </a:rPr>
              <a:t>What</a:t>
            </a:r>
            <a:r>
              <a:rPr lang="hu-HU" sz="14000" dirty="0">
                <a:latin typeface="Brush Script MT" panose="03060802040406070304" pitchFamily="66" charset="0"/>
                <a:cs typeface="+mn-cs"/>
              </a:rPr>
              <a:t> is  </a:t>
            </a:r>
            <a:r>
              <a:rPr lang="hu-HU" sz="14000" cap="all" dirty="0">
                <a:latin typeface="Brush Script MT" panose="03060802040406070304" pitchFamily="66" charset="0"/>
                <a:cs typeface="+mn-cs"/>
              </a:rPr>
              <a:t>MOOC</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eaLnBrk="1" fontAlgn="auto" hangingPunct="1">
              <a:spcAft>
                <a:spcPts val="0"/>
              </a:spcAft>
              <a:defRPr/>
            </a:pPr>
            <a:r>
              <a:rPr lang="en-US" dirty="0" smtClean="0">
                <a:latin typeface="Arial Black" pitchFamily="34" charset="0"/>
              </a:rPr>
              <a:t>MOOC</a:t>
            </a:r>
            <a:endParaRPr lang="hu-HU" dirty="0">
              <a:latin typeface="Arial Black" pitchFamily="34" charset="0"/>
            </a:endParaRPr>
          </a:p>
        </p:txBody>
      </p:sp>
      <p:graphicFrame>
        <p:nvGraphicFramePr>
          <p:cNvPr id="11" name="Tartalom helye 10"/>
          <p:cNvGraphicFramePr>
            <a:graphicFrameLocks noGrp="1"/>
          </p:cNvGraphicFramePr>
          <p:nvPr>
            <p:ph idx="1"/>
          </p:nvPr>
        </p:nvGraphicFramePr>
        <p:xfrm>
          <a:off x="0" y="1484784"/>
          <a:ext cx="9057184" cy="5373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églalap 1"/>
          <p:cNvSpPr/>
          <p:nvPr/>
        </p:nvSpPr>
        <p:spPr>
          <a:xfrm>
            <a:off x="107950" y="333375"/>
            <a:ext cx="1584325" cy="431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u-HU"/>
          </a:p>
        </p:txBody>
      </p:sp>
      <p:sp>
        <p:nvSpPr>
          <p:cNvPr id="3" name="Téglalap 2"/>
          <p:cNvSpPr/>
          <p:nvPr/>
        </p:nvSpPr>
        <p:spPr>
          <a:xfrm>
            <a:off x="107950" y="2420938"/>
            <a:ext cx="2376488" cy="431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u-HU"/>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2363" y="3413125"/>
            <a:ext cx="6838950" cy="355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zövegdoboz 3"/>
          <p:cNvSpPr txBox="1"/>
          <p:nvPr/>
        </p:nvSpPr>
        <p:spPr>
          <a:xfrm>
            <a:off x="2563813" y="5467350"/>
            <a:ext cx="6623050" cy="144621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eaLnBrk="1" hangingPunct="1">
              <a:defRPr/>
            </a:pPr>
            <a:r>
              <a:rPr lang="hu-HU" sz="4400" b="1" dirty="0">
                <a:solidFill>
                  <a:schemeClr val="bg1"/>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E</a:t>
            </a:r>
            <a:r>
              <a:rPr lang="en-US" sz="4400" b="1" dirty="0" err="1">
                <a:solidFill>
                  <a:schemeClr val="bg1"/>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ducational</a:t>
            </a:r>
            <a:r>
              <a:rPr lang="en-US" sz="4400" b="1" dirty="0">
                <a:solidFill>
                  <a:schemeClr val="bg1"/>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 technology revolution</a:t>
            </a:r>
            <a:r>
              <a:rPr lang="hu-HU" sz="4400" b="1" dirty="0">
                <a:solidFill>
                  <a:schemeClr val="bg1"/>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 of </a:t>
            </a:r>
            <a:r>
              <a:rPr lang="hu-HU" sz="4400" b="1" dirty="0" err="1">
                <a:solidFill>
                  <a:schemeClr val="bg1"/>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the</a:t>
            </a:r>
            <a:r>
              <a:rPr lang="hu-HU" sz="4400" b="1" dirty="0">
                <a:solidFill>
                  <a:schemeClr val="bg1"/>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 </a:t>
            </a:r>
            <a:r>
              <a:rPr lang="hu-HU" sz="4400" b="1" dirty="0" err="1">
                <a:solidFill>
                  <a:schemeClr val="bg1"/>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century</a:t>
            </a:r>
            <a:endParaRPr lang="hu-HU" sz="4400" b="1" dirty="0">
              <a:solidFill>
                <a:schemeClr val="bg1"/>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4098"/>
                                        </p:tgtEl>
                                        <p:attrNameLst>
                                          <p:attrName>style.visibility</p:attrName>
                                        </p:attrNameLst>
                                      </p:cBhvr>
                                      <p:to>
                                        <p:strVal val="visible"/>
                                      </p:to>
                                    </p:set>
                                  </p:childTnLst>
                                </p:cTn>
                              </p:par>
                            </p:childTnLst>
                          </p:cTn>
                        </p:par>
                        <p:par>
                          <p:cTn id="13" fill="hold" nodeType="afterGroup">
                            <p:stCondLst>
                              <p:cond delay="3000"/>
                            </p:stCondLst>
                            <p:childTnLst>
                              <p:par>
                                <p:cTn id="14" presetID="45"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anim calcmode="lin" valueType="num">
                                      <p:cBhvr>
                                        <p:cTn id="17" dur="2000" fill="hold"/>
                                        <p:tgtEl>
                                          <p:spTgt spid="4"/>
                                        </p:tgtEl>
                                        <p:attrNameLst>
                                          <p:attrName>ppt_w</p:attrName>
                                        </p:attrNameLst>
                                      </p:cBhvr>
                                      <p:tavLst>
                                        <p:tav tm="0" fmla="#ppt_w*sin(2.5*pi*$)">
                                          <p:val>
                                            <p:fltVal val="0"/>
                                          </p:val>
                                        </p:tav>
                                        <p:tav tm="100000">
                                          <p:val>
                                            <p:fltVal val="1"/>
                                          </p:val>
                                        </p:tav>
                                      </p:tavLst>
                                    </p:anim>
                                    <p:anim calcmode="lin" valueType="num">
                                      <p:cBhvr>
                                        <p:cTn id="18"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eaLnBrk="1" fontAlgn="auto" hangingPunct="1">
              <a:spcAft>
                <a:spcPts val="0"/>
              </a:spcAft>
              <a:defRPr/>
            </a:pPr>
            <a:r>
              <a:rPr lang="hu-HU" sz="3600" b="1" dirty="0" err="1" smtClean="0">
                <a:solidFill>
                  <a:schemeClr val="bg1"/>
                </a:solidFill>
                <a:latin typeface="Arial Rounded MT Bold" pitchFamily="34" charset="0"/>
              </a:rPr>
              <a:t>Why</a:t>
            </a:r>
            <a:r>
              <a:rPr lang="hu-HU" sz="3600" b="1" dirty="0" smtClean="0">
                <a:solidFill>
                  <a:schemeClr val="bg1"/>
                </a:solidFill>
                <a:latin typeface="Arial Rounded MT Bold" pitchFamily="34" charset="0"/>
              </a:rPr>
              <a:t> on-line </a:t>
            </a:r>
            <a:endParaRPr lang="hu-HU" sz="3600" b="1" dirty="0">
              <a:solidFill>
                <a:schemeClr val="bg1"/>
              </a:solidFill>
              <a:latin typeface="Arial Rounded MT Bold" pitchFamily="34" charset="0"/>
            </a:endParaRPr>
          </a:p>
        </p:txBody>
      </p:sp>
      <p:sp>
        <p:nvSpPr>
          <p:cNvPr id="13315" name="Tartalom helye 2"/>
          <p:cNvSpPr>
            <a:spLocks noGrp="1"/>
          </p:cNvSpPr>
          <p:nvPr>
            <p:ph idx="1"/>
          </p:nvPr>
        </p:nvSpPr>
        <p:spPr bwMode="auto">
          <a:xfrm>
            <a:off x="179388" y="1557338"/>
            <a:ext cx="8713787" cy="5688012"/>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defRPr/>
            </a:pPr>
            <a:endParaRPr lang="hu-HU" altLang="hu-HU" sz="2800" dirty="0" smtClean="0"/>
          </a:p>
          <a:p>
            <a:pPr eaLnBrk="1" hangingPunct="1">
              <a:defRPr/>
            </a:pPr>
            <a:r>
              <a:rPr lang="hu-HU" altLang="hu-HU" sz="2800" dirty="0" err="1" smtClean="0"/>
              <a:t>Learning</a:t>
            </a:r>
            <a:r>
              <a:rPr lang="hu-HU" altLang="hu-HU" sz="2800" dirty="0" smtClean="0"/>
              <a:t> </a:t>
            </a:r>
            <a:r>
              <a:rPr lang="hu-HU" altLang="hu-HU" sz="2800" dirty="0" err="1" smtClean="0"/>
              <a:t>hours</a:t>
            </a:r>
            <a:r>
              <a:rPr lang="hu-HU" altLang="hu-HU" sz="2800" dirty="0" smtClean="0"/>
              <a:t> : 0.5-1.5 h/d</a:t>
            </a:r>
          </a:p>
          <a:p>
            <a:pPr eaLnBrk="1" hangingPunct="1">
              <a:defRPr/>
            </a:pPr>
            <a:r>
              <a:rPr lang="hu-HU" altLang="hu-HU" sz="2800" dirty="0" smtClean="0"/>
              <a:t>University website/</a:t>
            </a:r>
            <a:r>
              <a:rPr lang="hu-HU" altLang="hu-HU" sz="2800" dirty="0" err="1" smtClean="0"/>
              <a:t>network</a:t>
            </a:r>
            <a:r>
              <a:rPr lang="hu-HU" altLang="hu-HU" sz="2800" dirty="0" smtClean="0"/>
              <a:t>: 0.5 h/d</a:t>
            </a:r>
          </a:p>
          <a:p>
            <a:pPr lvl="1" eaLnBrk="1" hangingPunct="1">
              <a:defRPr/>
            </a:pPr>
            <a:r>
              <a:rPr lang="hu-HU" altLang="hu-HU" dirty="0" err="1" smtClean="0">
                <a:solidFill>
                  <a:srgbClr val="0070C0"/>
                </a:solidFill>
              </a:rPr>
              <a:t>Social</a:t>
            </a:r>
            <a:r>
              <a:rPr lang="hu-HU" altLang="hu-HU" dirty="0" smtClean="0">
                <a:solidFill>
                  <a:srgbClr val="0070C0"/>
                </a:solidFill>
              </a:rPr>
              <a:t> </a:t>
            </a:r>
            <a:r>
              <a:rPr lang="hu-HU" altLang="hu-HU" dirty="0" err="1" smtClean="0">
                <a:solidFill>
                  <a:srgbClr val="0070C0"/>
                </a:solidFill>
              </a:rPr>
              <a:t>media</a:t>
            </a:r>
            <a:r>
              <a:rPr lang="hu-HU" altLang="hu-HU" dirty="0" smtClean="0">
                <a:solidFill>
                  <a:srgbClr val="0070C0"/>
                </a:solidFill>
              </a:rPr>
              <a:t> 1-1.5 h/d </a:t>
            </a:r>
          </a:p>
          <a:p>
            <a:pPr lvl="1" eaLnBrk="1" hangingPunct="1">
              <a:defRPr/>
            </a:pPr>
            <a:r>
              <a:rPr lang="hu-HU" altLang="hu-HU" dirty="0" smtClean="0">
                <a:solidFill>
                  <a:srgbClr val="0070C0"/>
                </a:solidFill>
              </a:rPr>
              <a:t>University </a:t>
            </a:r>
            <a:r>
              <a:rPr lang="hu-HU" altLang="hu-HU" dirty="0" err="1" smtClean="0">
                <a:solidFill>
                  <a:srgbClr val="0070C0"/>
                </a:solidFill>
              </a:rPr>
              <a:t>webpages</a:t>
            </a:r>
            <a:r>
              <a:rPr lang="hu-HU" altLang="hu-HU" dirty="0" smtClean="0">
                <a:solidFill>
                  <a:srgbClr val="0070C0"/>
                </a:solidFill>
              </a:rPr>
              <a:t> 0.2-0.5 h/d</a:t>
            </a:r>
          </a:p>
          <a:p>
            <a:pPr eaLnBrk="1" hangingPunct="1">
              <a:defRPr/>
            </a:pPr>
            <a:r>
              <a:rPr lang="hu-HU" altLang="hu-HU" sz="2800" dirty="0"/>
              <a:t>I</a:t>
            </a:r>
            <a:r>
              <a:rPr lang="en-US" altLang="hu-HU" sz="2800" dirty="0" err="1" smtClean="0"/>
              <a:t>nformation</a:t>
            </a:r>
            <a:r>
              <a:rPr lang="en-US" altLang="hu-HU" sz="2800" dirty="0" smtClean="0"/>
              <a:t> </a:t>
            </a:r>
            <a:r>
              <a:rPr lang="en-US" altLang="hu-HU" sz="2800" dirty="0"/>
              <a:t>related to the curriculum:</a:t>
            </a:r>
          </a:p>
          <a:p>
            <a:pPr lvl="1" eaLnBrk="1" hangingPunct="1">
              <a:defRPr/>
            </a:pPr>
            <a:r>
              <a:rPr lang="en-US" altLang="hu-HU" dirty="0">
                <a:solidFill>
                  <a:schemeClr val="bg2">
                    <a:lumMod val="50000"/>
                  </a:schemeClr>
                </a:solidFill>
              </a:rPr>
              <a:t>23.8% </a:t>
            </a:r>
            <a:r>
              <a:rPr lang="hu-HU" altLang="hu-HU" dirty="0" smtClean="0">
                <a:solidFill>
                  <a:schemeClr val="bg2">
                    <a:lumMod val="50000"/>
                  </a:schemeClr>
                </a:solidFill>
              </a:rPr>
              <a:t> </a:t>
            </a:r>
            <a:r>
              <a:rPr lang="en-US" altLang="hu-HU" dirty="0" smtClean="0">
                <a:solidFill>
                  <a:schemeClr val="bg2">
                    <a:lumMod val="50000"/>
                  </a:schemeClr>
                </a:solidFill>
              </a:rPr>
              <a:t>faculty </a:t>
            </a:r>
            <a:r>
              <a:rPr lang="en-US" altLang="hu-HU" dirty="0">
                <a:solidFill>
                  <a:schemeClr val="bg2">
                    <a:lumMod val="50000"/>
                  </a:schemeClr>
                </a:solidFill>
              </a:rPr>
              <a:t>/ institute website</a:t>
            </a:r>
          </a:p>
          <a:p>
            <a:pPr lvl="1" eaLnBrk="1" hangingPunct="1">
              <a:defRPr/>
            </a:pPr>
            <a:r>
              <a:rPr lang="en-US" altLang="hu-HU" dirty="0">
                <a:solidFill>
                  <a:schemeClr val="bg2">
                    <a:lumMod val="50000"/>
                  </a:schemeClr>
                </a:solidFill>
              </a:rPr>
              <a:t>15.9% </a:t>
            </a:r>
            <a:r>
              <a:rPr lang="hu-HU" altLang="hu-HU" dirty="0" smtClean="0">
                <a:solidFill>
                  <a:schemeClr val="bg2">
                    <a:lumMod val="50000"/>
                  </a:schemeClr>
                </a:solidFill>
              </a:rPr>
              <a:t> </a:t>
            </a:r>
            <a:r>
              <a:rPr lang="en-US" altLang="hu-HU" dirty="0" smtClean="0">
                <a:solidFill>
                  <a:schemeClr val="bg2">
                    <a:lumMod val="50000"/>
                  </a:schemeClr>
                </a:solidFill>
              </a:rPr>
              <a:t>of </a:t>
            </a:r>
            <a:r>
              <a:rPr lang="en-US" altLang="hu-HU" dirty="0">
                <a:solidFill>
                  <a:schemeClr val="bg2">
                    <a:lumMod val="50000"/>
                  </a:schemeClr>
                </a:solidFill>
              </a:rPr>
              <a:t>the Moodle </a:t>
            </a:r>
            <a:r>
              <a:rPr lang="en-US" altLang="hu-HU" dirty="0" smtClean="0">
                <a:solidFill>
                  <a:schemeClr val="bg2">
                    <a:lumMod val="50000"/>
                  </a:schemeClr>
                </a:solidFill>
              </a:rPr>
              <a:t>system</a:t>
            </a:r>
            <a:endParaRPr lang="hu-HU" altLang="hu-HU" dirty="0" smtClean="0">
              <a:solidFill>
                <a:schemeClr val="bg2">
                  <a:lumMod val="50000"/>
                </a:schemeClr>
              </a:solidFill>
            </a:endParaRPr>
          </a:p>
          <a:p>
            <a:pPr lvl="1" eaLnBrk="1" hangingPunct="1">
              <a:defRPr/>
            </a:pPr>
            <a:endParaRPr lang="hu-HU" altLang="hu-HU" u="sng" dirty="0" smtClean="0">
              <a:solidFill>
                <a:schemeClr val="bg2">
                  <a:lumMod val="50000"/>
                </a:schemeClr>
              </a:solidFill>
            </a:endParaRPr>
          </a:p>
          <a:p>
            <a:pPr algn="ctr" eaLnBrk="1" hangingPunct="1">
              <a:defRPr/>
            </a:pPr>
            <a:r>
              <a:rPr lang="en-US" altLang="hu-HU" sz="2800" u="sng" dirty="0">
                <a:solidFill>
                  <a:srgbClr val="FF3300"/>
                </a:solidFill>
              </a:rPr>
              <a:t>87</a:t>
            </a:r>
            <a:r>
              <a:rPr lang="en-US" altLang="hu-HU" sz="2800" u="sng" dirty="0" smtClean="0">
                <a:solidFill>
                  <a:srgbClr val="FF3300"/>
                </a:solidFill>
              </a:rPr>
              <a:t>%</a:t>
            </a:r>
            <a:r>
              <a:rPr lang="hu-HU" altLang="hu-HU" sz="2800" u="sng" dirty="0" smtClean="0">
                <a:solidFill>
                  <a:srgbClr val="FF3300"/>
                </a:solidFill>
              </a:rPr>
              <a:t> </a:t>
            </a:r>
            <a:r>
              <a:rPr lang="hu-HU" altLang="hu-HU" sz="2800" u="sng" dirty="0" err="1" smtClean="0">
                <a:solidFill>
                  <a:srgbClr val="FF3300"/>
                </a:solidFill>
              </a:rPr>
              <a:t>search</a:t>
            </a:r>
            <a:r>
              <a:rPr lang="hu-HU" altLang="hu-HU" sz="2800" u="sng" dirty="0" smtClean="0">
                <a:solidFill>
                  <a:srgbClr val="FF3300"/>
                </a:solidFill>
              </a:rPr>
              <a:t> </a:t>
            </a:r>
            <a:r>
              <a:rPr lang="hu-HU" altLang="hu-HU" sz="2800" u="sng" dirty="0" err="1" smtClean="0">
                <a:solidFill>
                  <a:srgbClr val="FF3300"/>
                </a:solidFill>
              </a:rPr>
              <a:t>their</a:t>
            </a:r>
            <a:r>
              <a:rPr lang="hu-HU" altLang="hu-HU" sz="2800" u="sng" dirty="0" smtClean="0">
                <a:solidFill>
                  <a:srgbClr val="FF3300"/>
                </a:solidFill>
              </a:rPr>
              <a:t> c</a:t>
            </a:r>
            <a:r>
              <a:rPr lang="en-US" altLang="hu-HU" sz="2800" u="sng" dirty="0" err="1" smtClean="0">
                <a:solidFill>
                  <a:srgbClr val="FF3300"/>
                </a:solidFill>
              </a:rPr>
              <a:t>lassroom</a:t>
            </a:r>
            <a:r>
              <a:rPr lang="en-US" altLang="hu-HU" sz="2800" u="sng" dirty="0" smtClean="0">
                <a:solidFill>
                  <a:srgbClr val="FF3300"/>
                </a:solidFill>
              </a:rPr>
              <a:t> materials</a:t>
            </a:r>
            <a:r>
              <a:rPr lang="hu-HU" altLang="hu-HU" sz="2800" u="sng" dirty="0" smtClean="0">
                <a:solidFill>
                  <a:srgbClr val="FF3300"/>
                </a:solidFill>
              </a:rPr>
              <a:t> </a:t>
            </a:r>
            <a:r>
              <a:rPr lang="hu-HU" altLang="hu-HU" sz="2800" u="sng" dirty="0" err="1" smtClean="0">
                <a:solidFill>
                  <a:srgbClr val="FF3300"/>
                </a:solidFill>
              </a:rPr>
              <a:t>on</a:t>
            </a:r>
            <a:r>
              <a:rPr lang="hu-HU" altLang="hu-HU" sz="2800" u="sng" dirty="0">
                <a:solidFill>
                  <a:srgbClr val="FF3300"/>
                </a:solidFill>
              </a:rPr>
              <a:t> </a:t>
            </a:r>
            <a:r>
              <a:rPr lang="hu-HU" altLang="hu-HU" sz="2800" u="sng" dirty="0" err="1" smtClean="0">
                <a:solidFill>
                  <a:srgbClr val="FF3300"/>
                </a:solidFill>
              </a:rPr>
              <a:t>electronic</a:t>
            </a:r>
            <a:r>
              <a:rPr lang="hu-HU" altLang="hu-HU" sz="2800" u="sng" dirty="0" smtClean="0">
                <a:solidFill>
                  <a:srgbClr val="FF3300"/>
                </a:solidFill>
              </a:rPr>
              <a:t> </a:t>
            </a:r>
            <a:r>
              <a:rPr lang="hu-HU" altLang="hu-HU" sz="2800" u="sng" dirty="0" err="1" smtClean="0">
                <a:solidFill>
                  <a:srgbClr val="FF3300"/>
                </a:solidFill>
              </a:rPr>
              <a:t>platforms</a:t>
            </a:r>
            <a:endParaRPr lang="hu-HU" altLang="hu-HU"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pPr eaLnBrk="1" fontAlgn="auto" hangingPunct="1">
              <a:spcAft>
                <a:spcPts val="0"/>
              </a:spcAft>
              <a:defRPr/>
            </a:pPr>
            <a:r>
              <a:rPr lang="hu-HU" sz="4000" dirty="0" err="1" smtClean="0">
                <a:latin typeface="Arial Rounded MT Bold" pitchFamily="34" charset="0"/>
              </a:rPr>
              <a:t>Cross-border</a:t>
            </a:r>
            <a:r>
              <a:rPr lang="hu-HU" sz="4000" dirty="0" smtClean="0">
                <a:latin typeface="Arial Rounded MT Bold" pitchFamily="34" charset="0"/>
              </a:rPr>
              <a:t> </a:t>
            </a:r>
            <a:r>
              <a:rPr lang="hu-HU" sz="4000" dirty="0" err="1" smtClean="0">
                <a:latin typeface="Arial Rounded MT Bold" pitchFamily="34" charset="0"/>
              </a:rPr>
              <a:t>activity</a:t>
            </a:r>
            <a:endParaRPr lang="hu-HU" sz="4000" dirty="0">
              <a:latin typeface="Arial Rounded MT Bold" pitchFamily="34" charset="0"/>
            </a:endParaRPr>
          </a:p>
        </p:txBody>
      </p:sp>
      <p:graphicFrame>
        <p:nvGraphicFramePr>
          <p:cNvPr id="6" name="Tartalom helye 5"/>
          <p:cNvGraphicFramePr>
            <a:graphicFrameLocks noGrp="1"/>
          </p:cNvGraphicFramePr>
          <p:nvPr>
            <p:ph idx="1"/>
            <p:extLst>
              <p:ext uri="{D42A27DB-BD31-4B8C-83A1-F6EECF244321}">
                <p14:modId xmlns:p14="http://schemas.microsoft.com/office/powerpoint/2010/main" val="2083150986"/>
              </p:ext>
            </p:extLst>
          </p:nvPr>
        </p:nvGraphicFramePr>
        <p:xfrm>
          <a:off x="457200" y="1556792"/>
          <a:ext cx="8229600" cy="4824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zövegdoboz 6"/>
          <p:cNvSpPr txBox="1"/>
          <p:nvPr/>
        </p:nvSpPr>
        <p:spPr>
          <a:xfrm>
            <a:off x="468313" y="2924175"/>
            <a:ext cx="6911975" cy="2247900"/>
          </a:xfrm>
          <a:prstGeom prst="rect">
            <a:avLst/>
          </a:prstGeom>
          <a:noFill/>
        </p:spPr>
        <p:txBody>
          <a:bodyPr>
            <a:spAutoFit/>
          </a:bodyPr>
          <a:lstStyle/>
          <a:p>
            <a:pPr eaLnBrk="1" fontAlgn="auto" hangingPunct="1">
              <a:spcBef>
                <a:spcPts val="0"/>
              </a:spcBef>
              <a:spcAft>
                <a:spcPts val="0"/>
              </a:spcAft>
              <a:defRPr/>
            </a:pPr>
            <a:r>
              <a:rPr lang="hu-HU" sz="14000" dirty="0">
                <a:latin typeface="Brush Script MT" panose="03060802040406070304" pitchFamily="66" charset="0"/>
                <a:cs typeface="+mn-cs"/>
              </a:rPr>
              <a:t>K-M</a:t>
            </a:r>
            <a:r>
              <a:rPr lang="hu-HU" sz="14000" cap="all" dirty="0">
                <a:latin typeface="Brush Script MT" panose="03060802040406070304" pitchFamily="66" charset="0"/>
                <a:cs typeface="+mn-cs"/>
              </a:rPr>
              <a:t>OOC</a:t>
            </a:r>
          </a:p>
        </p:txBody>
      </p:sp>
      <p:grpSp>
        <p:nvGrpSpPr>
          <p:cNvPr id="19459" name="Csoportba foglalás 7"/>
          <p:cNvGrpSpPr>
            <a:grpSpLocks/>
          </p:cNvGrpSpPr>
          <p:nvPr/>
        </p:nvGrpSpPr>
        <p:grpSpPr bwMode="auto">
          <a:xfrm>
            <a:off x="468313" y="1989138"/>
            <a:ext cx="7794625" cy="3671887"/>
            <a:chOff x="0" y="0"/>
            <a:chExt cx="7380820" cy="2880320"/>
          </a:xfrm>
        </p:grpSpPr>
        <p:sp>
          <p:nvSpPr>
            <p:cNvPr id="9" name="Lekerekített téglalap 8"/>
            <p:cNvSpPr/>
            <p:nvPr/>
          </p:nvSpPr>
          <p:spPr>
            <a:xfrm>
              <a:off x="0" y="0"/>
              <a:ext cx="7380820" cy="2880320"/>
            </a:xfrm>
            <a:prstGeom prst="roundRect">
              <a:avLst>
                <a:gd name="adj" fmla="val 8500"/>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0" name="Lekerekített téglalap 4"/>
            <p:cNvSpPr/>
            <p:nvPr/>
          </p:nvSpPr>
          <p:spPr>
            <a:xfrm>
              <a:off x="72155" y="72226"/>
              <a:ext cx="7236511" cy="2735868"/>
            </a:xfrm>
            <a:prstGeom prst="rect">
              <a:avLst/>
            </a:prstGeom>
          </p:spPr>
          <p:style>
            <a:lnRef idx="0">
              <a:scrgbClr r="0" g="0" b="0"/>
            </a:lnRef>
            <a:fillRef idx="0">
              <a:scrgbClr r="0" g="0" b="0"/>
            </a:fillRef>
            <a:effectRef idx="0">
              <a:scrgbClr r="0" g="0" b="0"/>
            </a:effectRef>
            <a:fontRef idx="minor">
              <a:schemeClr val="lt1"/>
            </a:fontRef>
          </p:style>
          <p:txBody>
            <a:bodyPr lIns="160020" tIns="160020" rIns="160020" bIns="1778198" spcCol="1270"/>
            <a:lstStyle/>
            <a:p>
              <a:pPr algn="ctr" defTabSz="1866900" eaLnBrk="1" fontAlgn="auto" hangingPunct="1">
                <a:lnSpc>
                  <a:spcPct val="90000"/>
                </a:lnSpc>
                <a:spcAft>
                  <a:spcPct val="35000"/>
                </a:spcAft>
                <a:defRPr/>
              </a:pPr>
              <a:r>
                <a:rPr lang="hu-HU" sz="4200" dirty="0"/>
                <a:t>Óbuda University</a:t>
              </a:r>
            </a:p>
          </p:txBody>
        </p:sp>
      </p:grpSp>
      <p:grpSp>
        <p:nvGrpSpPr>
          <p:cNvPr id="19460" name="Csoportba foglalás 10"/>
          <p:cNvGrpSpPr>
            <a:grpSpLocks/>
          </p:cNvGrpSpPr>
          <p:nvPr/>
        </p:nvGrpSpPr>
        <p:grpSpPr bwMode="auto">
          <a:xfrm>
            <a:off x="1066800" y="3141663"/>
            <a:ext cx="7010400" cy="1304925"/>
            <a:chOff x="184520" y="1656184"/>
            <a:chExt cx="7011779" cy="1305297"/>
          </a:xfrm>
        </p:grpSpPr>
        <p:sp>
          <p:nvSpPr>
            <p:cNvPr id="12" name="Lekerekített téglalap 11"/>
            <p:cNvSpPr/>
            <p:nvPr/>
          </p:nvSpPr>
          <p:spPr>
            <a:xfrm>
              <a:off x="184520" y="1665712"/>
              <a:ext cx="7011779" cy="1295769"/>
            </a:xfrm>
            <a:prstGeom prst="roundRect">
              <a:avLst>
                <a:gd name="adj" fmla="val 10500"/>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Lekerekített téglalap 4"/>
            <p:cNvSpPr/>
            <p:nvPr/>
          </p:nvSpPr>
          <p:spPr>
            <a:xfrm>
              <a:off x="224216" y="1656184"/>
              <a:ext cx="6932388" cy="12163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99060" tIns="99060" rIns="99060" bIns="99060" spcCol="1270" anchor="ctr"/>
            <a:lstStyle/>
            <a:p>
              <a:pPr algn="ctr" defTabSz="1155700" eaLnBrk="1" fontAlgn="auto" hangingPunct="1">
                <a:lnSpc>
                  <a:spcPct val="90000"/>
                </a:lnSpc>
                <a:spcAft>
                  <a:spcPct val="35000"/>
                </a:spcAft>
                <a:defRPr/>
              </a:pPr>
              <a:r>
                <a:rPr lang="hu-HU" sz="2600" b="1" dirty="0" err="1"/>
                <a:t>established</a:t>
              </a:r>
              <a:r>
                <a:rPr lang="hu-HU" sz="2600" b="1" dirty="0"/>
                <a:t> a </a:t>
              </a:r>
              <a:r>
                <a:rPr lang="hu-HU" sz="2600" b="1" dirty="0" err="1"/>
                <a:t>new</a:t>
              </a:r>
              <a:r>
                <a:rPr lang="hu-HU" sz="2600" b="1" dirty="0"/>
                <a:t> center </a:t>
              </a:r>
              <a:r>
                <a:rPr lang="hu-HU" sz="2600" b="1" dirty="0" err="1"/>
                <a:t>as</a:t>
              </a:r>
              <a:r>
                <a:rPr lang="hu-HU" sz="2600" b="1" dirty="0"/>
                <a:t> a part of University Research and </a:t>
              </a:r>
              <a:r>
                <a:rPr lang="hu-HU" sz="2600" b="1" dirty="0" err="1"/>
                <a:t>Innovation</a:t>
              </a:r>
              <a:r>
                <a:rPr lang="hu-HU" sz="2600" b="1" dirty="0"/>
                <a:t> Center</a:t>
              </a:r>
            </a:p>
          </p:txBody>
        </p:sp>
      </p:grpSp>
      <p:grpSp>
        <p:nvGrpSpPr>
          <p:cNvPr id="19461" name="Csoportba foglalás 16"/>
          <p:cNvGrpSpPr>
            <a:grpSpLocks/>
          </p:cNvGrpSpPr>
          <p:nvPr/>
        </p:nvGrpSpPr>
        <p:grpSpPr bwMode="auto">
          <a:xfrm>
            <a:off x="544513" y="6740525"/>
            <a:ext cx="7720012" cy="728663"/>
            <a:chOff x="184520" y="1296144"/>
            <a:chExt cx="7011779" cy="1296144"/>
          </a:xfrm>
        </p:grpSpPr>
        <p:sp>
          <p:nvSpPr>
            <p:cNvPr id="18" name="Lekerekített téglalap 17"/>
            <p:cNvSpPr/>
            <p:nvPr/>
          </p:nvSpPr>
          <p:spPr>
            <a:xfrm>
              <a:off x="184520" y="1296144"/>
              <a:ext cx="7011779" cy="1296144"/>
            </a:xfrm>
            <a:prstGeom prst="roundRect">
              <a:avLst>
                <a:gd name="adj" fmla="val 10500"/>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Lekerekített téglalap 4"/>
            <p:cNvSpPr/>
            <p:nvPr/>
          </p:nvSpPr>
          <p:spPr>
            <a:xfrm>
              <a:off x="224892" y="1863737"/>
              <a:ext cx="6697453" cy="6890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99060" tIns="99060" rIns="99060" bIns="99060" spcCol="1270" anchor="ctr"/>
            <a:lstStyle/>
            <a:p>
              <a:pPr algn="ctr" defTabSz="1155700" eaLnBrk="1" fontAlgn="auto" hangingPunct="1">
                <a:lnSpc>
                  <a:spcPct val="90000"/>
                </a:lnSpc>
                <a:spcAft>
                  <a:spcPct val="35000"/>
                </a:spcAft>
                <a:defRPr/>
              </a:pPr>
              <a:r>
                <a:rPr lang="hu-HU" sz="2600" b="1" dirty="0"/>
                <a:t>01. 09. 2014</a:t>
              </a:r>
            </a:p>
          </p:txBody>
        </p:sp>
      </p:grpSp>
      <p:grpSp>
        <p:nvGrpSpPr>
          <p:cNvPr id="19462" name="Csoportba foglalás 13"/>
          <p:cNvGrpSpPr>
            <a:grpSpLocks/>
          </p:cNvGrpSpPr>
          <p:nvPr/>
        </p:nvGrpSpPr>
        <p:grpSpPr bwMode="auto">
          <a:xfrm>
            <a:off x="334963" y="4622005"/>
            <a:ext cx="8229600" cy="912813"/>
            <a:chOff x="0" y="0"/>
            <a:chExt cx="8229599" cy="912600"/>
          </a:xfrm>
        </p:grpSpPr>
        <p:sp>
          <p:nvSpPr>
            <p:cNvPr id="15" name="Lekerekített téglalap 14"/>
            <p:cNvSpPr/>
            <p:nvPr/>
          </p:nvSpPr>
          <p:spPr>
            <a:xfrm>
              <a:off x="0" y="0"/>
              <a:ext cx="8229599" cy="912600"/>
            </a:xfrm>
            <a:prstGeom prst="roundRect">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16" name="Lekerekített téglalap 4"/>
            <p:cNvSpPr/>
            <p:nvPr/>
          </p:nvSpPr>
          <p:spPr>
            <a:xfrm>
              <a:off x="44450" y="44440"/>
              <a:ext cx="8140699" cy="823721"/>
            </a:xfrm>
            <a:prstGeom prst="rect">
              <a:avLst/>
            </a:prstGeom>
          </p:spPr>
          <p:style>
            <a:lnRef idx="0">
              <a:scrgbClr r="0" g="0" b="0"/>
            </a:lnRef>
            <a:fillRef idx="0">
              <a:scrgbClr r="0" g="0" b="0"/>
            </a:fillRef>
            <a:effectRef idx="0">
              <a:scrgbClr r="0" g="0" b="0"/>
            </a:effectRef>
            <a:fontRef idx="minor">
              <a:schemeClr val="lt1"/>
            </a:fontRef>
          </p:style>
          <p:txBody>
            <a:bodyPr lIns="152400" tIns="152400" rIns="152400" bIns="152400" spcCol="1270" anchor="ctr"/>
            <a:lstStyle/>
            <a:p>
              <a:pPr algn="ctr" defTabSz="1778000" eaLnBrk="1" fontAlgn="auto" hangingPunct="1">
                <a:lnSpc>
                  <a:spcPct val="90000"/>
                </a:lnSpc>
                <a:spcAft>
                  <a:spcPct val="35000"/>
                </a:spcAft>
                <a:defRPr/>
              </a:pPr>
              <a:r>
                <a:rPr lang="hu-HU" sz="3200" b="1" dirty="0" err="1">
                  <a:solidFill>
                    <a:srgbClr val="FFFF00"/>
                  </a:solidFill>
                  <a:latin typeface="Bernard MT Condensed" pitchFamily="18" charset="0"/>
                </a:rPr>
                <a:t>K</a:t>
              </a:r>
              <a:r>
                <a:rPr lang="hu-HU" sz="3200" b="1" dirty="0" err="1">
                  <a:latin typeface="Bernard MT Condensed" pitchFamily="18" charset="0"/>
                </a:rPr>
                <a:t>árpát</a:t>
              </a:r>
              <a:r>
                <a:rPr lang="hu-HU" sz="3200" b="1" dirty="0" err="1">
                  <a:solidFill>
                    <a:srgbClr val="FFFF00"/>
                  </a:solidFill>
                  <a:latin typeface="Bernard MT Condensed" pitchFamily="18" charset="0"/>
                </a:rPr>
                <a:t>-M</a:t>
              </a:r>
              <a:r>
                <a:rPr lang="hu-HU" sz="3200" b="1" dirty="0" err="1">
                  <a:latin typeface="Bernard MT Condensed" pitchFamily="18" charset="0"/>
                </a:rPr>
                <a:t>edencei</a:t>
              </a:r>
              <a:r>
                <a:rPr lang="hu-HU" sz="3200" b="1" dirty="0">
                  <a:latin typeface="Bernard MT Condensed" pitchFamily="18" charset="0"/>
                </a:rPr>
                <a:t> </a:t>
              </a:r>
              <a:r>
                <a:rPr lang="hu-HU" sz="3200" b="1" dirty="0">
                  <a:solidFill>
                    <a:srgbClr val="FFFF00"/>
                  </a:solidFill>
                  <a:latin typeface="Bernard MT Condensed" pitchFamily="18" charset="0"/>
                </a:rPr>
                <a:t>O</a:t>
              </a:r>
              <a:r>
                <a:rPr lang="hu-HU" sz="3200" b="1" dirty="0">
                  <a:latin typeface="Bernard MT Condensed" pitchFamily="18" charset="0"/>
                </a:rPr>
                <a:t>n-line </a:t>
              </a:r>
              <a:r>
                <a:rPr lang="hu-HU" sz="3200" b="1" dirty="0">
                  <a:solidFill>
                    <a:srgbClr val="FFFF00"/>
                  </a:solidFill>
                  <a:latin typeface="Bernard MT Condensed" pitchFamily="18" charset="0"/>
                </a:rPr>
                <a:t>O</a:t>
              </a:r>
              <a:r>
                <a:rPr lang="hu-HU" sz="3200" b="1" dirty="0">
                  <a:latin typeface="Bernard MT Condensed" pitchFamily="18" charset="0"/>
                </a:rPr>
                <a:t>ktatási </a:t>
              </a:r>
              <a:r>
                <a:rPr lang="hu-HU" sz="3200" b="1" dirty="0">
                  <a:solidFill>
                    <a:srgbClr val="FFFF00"/>
                  </a:solidFill>
                  <a:latin typeface="Bernard MT Condensed" pitchFamily="18" charset="0"/>
                </a:rPr>
                <a:t>C</a:t>
              </a:r>
              <a:r>
                <a:rPr lang="hu-HU" sz="3200" b="1" dirty="0">
                  <a:solidFill>
                    <a:schemeClr val="bg1"/>
                  </a:solidFill>
                  <a:latin typeface="Bernard MT Condensed" pitchFamily="18" charset="0"/>
                </a:rPr>
                <a:t>entrum</a:t>
              </a:r>
              <a:endParaRPr lang="hu-HU" sz="3200" dirty="0">
                <a:latin typeface="Bernard MT Condensed" pitchFamily="18" charset="0"/>
              </a:endParaRPr>
            </a:p>
          </p:txBody>
        </p:sp>
      </p:grpSp>
      <p:grpSp>
        <p:nvGrpSpPr>
          <p:cNvPr id="19463" name="Csoportba foglalás 13"/>
          <p:cNvGrpSpPr>
            <a:grpSpLocks/>
          </p:cNvGrpSpPr>
          <p:nvPr/>
        </p:nvGrpSpPr>
        <p:grpSpPr bwMode="auto">
          <a:xfrm>
            <a:off x="334963" y="5538788"/>
            <a:ext cx="8229600" cy="912812"/>
            <a:chOff x="44450" y="-19837"/>
            <a:chExt cx="8229599" cy="912600"/>
          </a:xfrm>
        </p:grpSpPr>
        <p:sp>
          <p:nvSpPr>
            <p:cNvPr id="20" name="Lekerekített téglalap 19"/>
            <p:cNvSpPr/>
            <p:nvPr/>
          </p:nvSpPr>
          <p:spPr>
            <a:xfrm>
              <a:off x="44450" y="-19837"/>
              <a:ext cx="8229599" cy="912600"/>
            </a:xfrm>
            <a:prstGeom prst="roundRect">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1" name="Lekerekített téglalap 4"/>
            <p:cNvSpPr/>
            <p:nvPr/>
          </p:nvSpPr>
          <p:spPr>
            <a:xfrm>
              <a:off x="44450" y="43648"/>
              <a:ext cx="8140699" cy="823721"/>
            </a:xfrm>
            <a:prstGeom prst="rect">
              <a:avLst/>
            </a:prstGeom>
          </p:spPr>
          <p:style>
            <a:lnRef idx="0">
              <a:scrgbClr r="0" g="0" b="0"/>
            </a:lnRef>
            <a:fillRef idx="0">
              <a:scrgbClr r="0" g="0" b="0"/>
            </a:fillRef>
            <a:effectRef idx="0">
              <a:scrgbClr r="0" g="0" b="0"/>
            </a:effectRef>
            <a:fontRef idx="minor">
              <a:schemeClr val="lt1"/>
            </a:fontRef>
          </p:style>
          <p:txBody>
            <a:bodyPr lIns="152400" tIns="152400" rIns="152400" bIns="152400" spcCol="1270" anchor="ctr"/>
            <a:lstStyle/>
            <a:p>
              <a:pPr algn="ctr" defTabSz="1778000" eaLnBrk="1" fontAlgn="auto" hangingPunct="1">
                <a:lnSpc>
                  <a:spcPct val="90000"/>
                </a:lnSpc>
                <a:spcAft>
                  <a:spcPct val="35000"/>
                </a:spcAft>
                <a:defRPr/>
              </a:pPr>
              <a:r>
                <a:rPr lang="hu-HU" sz="3200" b="1" dirty="0">
                  <a:solidFill>
                    <a:srgbClr val="FFFF00"/>
                  </a:solidFill>
                  <a:latin typeface="Bernard MT Condensed" pitchFamily="18" charset="0"/>
                </a:rPr>
                <a:t>Center </a:t>
              </a:r>
              <a:r>
                <a:rPr lang="hu-HU" sz="3200" b="1" dirty="0" err="1">
                  <a:solidFill>
                    <a:srgbClr val="FFFF00"/>
                  </a:solidFill>
                  <a:latin typeface="Bernard MT Condensed" pitchFamily="18" charset="0"/>
                </a:rPr>
                <a:t>for</a:t>
              </a:r>
              <a:r>
                <a:rPr lang="hu-HU" sz="3200" b="1" dirty="0">
                  <a:solidFill>
                    <a:srgbClr val="FFFF00"/>
                  </a:solidFill>
                  <a:latin typeface="Bernard MT Condensed" pitchFamily="18" charset="0"/>
                </a:rPr>
                <a:t> On-line Education </a:t>
              </a:r>
              <a:r>
                <a:rPr lang="hu-HU" sz="3200" b="1" dirty="0" err="1">
                  <a:solidFill>
                    <a:srgbClr val="FFFF00"/>
                  </a:solidFill>
                  <a:latin typeface="Bernard MT Condensed" pitchFamily="18" charset="0"/>
                </a:rPr>
                <a:t>in</a:t>
              </a:r>
              <a:r>
                <a:rPr lang="hu-HU" sz="3200" b="1" dirty="0">
                  <a:solidFill>
                    <a:srgbClr val="FFFF00"/>
                  </a:solidFill>
                  <a:latin typeface="Bernard MT Condensed" pitchFamily="18" charset="0"/>
                </a:rPr>
                <a:t> </a:t>
              </a:r>
              <a:r>
                <a:rPr lang="hu-HU" sz="3200" b="1" dirty="0" err="1">
                  <a:solidFill>
                    <a:srgbClr val="FFFF00"/>
                  </a:solidFill>
                  <a:latin typeface="Bernard MT Condensed" pitchFamily="18" charset="0"/>
                </a:rPr>
                <a:t>Carpathian</a:t>
              </a:r>
              <a:r>
                <a:rPr lang="hu-HU" sz="3200" b="1" dirty="0">
                  <a:solidFill>
                    <a:srgbClr val="FFFF00"/>
                  </a:solidFill>
                  <a:latin typeface="Bernard MT Condensed" pitchFamily="18" charset="0"/>
                </a:rPr>
                <a:t> </a:t>
              </a:r>
              <a:r>
                <a:rPr lang="hu-HU" sz="3200" b="1" dirty="0" err="1">
                  <a:solidFill>
                    <a:srgbClr val="FFFF00"/>
                  </a:solidFill>
                  <a:latin typeface="Bernard MT Condensed" pitchFamily="18" charset="0"/>
                </a:rPr>
                <a:t>Basin</a:t>
              </a:r>
              <a:endParaRPr lang="hu-HU" sz="3200" dirty="0">
                <a:latin typeface="Bernard MT Condensed" pitchFamily="18" charset="0"/>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eaLnBrk="1" fontAlgn="auto" hangingPunct="1">
              <a:spcAft>
                <a:spcPts val="0"/>
              </a:spcAft>
              <a:defRPr/>
            </a:pPr>
            <a:r>
              <a:rPr lang="hu-HU" dirty="0" smtClean="0">
                <a:latin typeface="Arial Rounded MT Bold" pitchFamily="34" charset="0"/>
              </a:rPr>
              <a:t>Start….</a:t>
            </a:r>
            <a:endParaRPr lang="hu-HU" dirty="0">
              <a:latin typeface="Arial Rounded MT Bold" pitchFamily="34" charset="0"/>
            </a:endParaRPr>
          </a:p>
        </p:txBody>
      </p:sp>
      <p:pic>
        <p:nvPicPr>
          <p:cNvPr id="20483" name="Picture 2" descr="C:\Users\Fodor\AppData\Local\Microsoft\Windows\Temporary Internet Files\Content.Outlook\S1E2GDQO\_DSC69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1552575"/>
            <a:ext cx="9180513"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Hullá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1901</TotalTime>
  <Words>596</Words>
  <Application>Microsoft Office PowerPoint</Application>
  <PresentationFormat>Diavetítés a képernyőre (4:3 oldalarány)</PresentationFormat>
  <Paragraphs>150</Paragraphs>
  <Slides>17</Slides>
  <Notes>5</Notes>
  <HiddenSlides>0</HiddenSlides>
  <MMClips>0</MMClips>
  <ScaleCrop>false</ScaleCrop>
  <HeadingPairs>
    <vt:vector size="6" baseType="variant">
      <vt:variant>
        <vt:lpstr>Használt betűtípusok</vt:lpstr>
      </vt:variant>
      <vt:variant>
        <vt:i4>14</vt:i4>
      </vt:variant>
      <vt:variant>
        <vt:lpstr>Téma</vt:lpstr>
      </vt:variant>
      <vt:variant>
        <vt:i4>1</vt:i4>
      </vt:variant>
      <vt:variant>
        <vt:lpstr>Diacímek</vt:lpstr>
      </vt:variant>
      <vt:variant>
        <vt:i4>17</vt:i4>
      </vt:variant>
    </vt:vector>
  </HeadingPairs>
  <TitlesOfParts>
    <vt:vector size="32" baseType="lpstr">
      <vt:lpstr>Adobe Gothic Std B</vt:lpstr>
      <vt:lpstr>Aharoni</vt:lpstr>
      <vt:lpstr>Arial</vt:lpstr>
      <vt:lpstr>Arial Black</vt:lpstr>
      <vt:lpstr>Arial Rounded MT Bold</vt:lpstr>
      <vt:lpstr>Bernard MT Condensed</vt:lpstr>
      <vt:lpstr>Bodoni MT Condensed</vt:lpstr>
      <vt:lpstr>Broadway</vt:lpstr>
      <vt:lpstr>Brush Script MT</vt:lpstr>
      <vt:lpstr>Calibri</vt:lpstr>
      <vt:lpstr>Courier New</vt:lpstr>
      <vt:lpstr>Franklin Gothic Book</vt:lpstr>
      <vt:lpstr>Lucida Handwriting</vt:lpstr>
      <vt:lpstr>Wingdings</vt:lpstr>
      <vt:lpstr>Decatur</vt:lpstr>
      <vt:lpstr>On-line education </vt:lpstr>
      <vt:lpstr>Introduction</vt:lpstr>
      <vt:lpstr>PowerPoint-bemutató</vt:lpstr>
      <vt:lpstr>MOOC</vt:lpstr>
      <vt:lpstr>PowerPoint-bemutató</vt:lpstr>
      <vt:lpstr>Why on-line </vt:lpstr>
      <vt:lpstr>Cross-border activity</vt:lpstr>
      <vt:lpstr>PowerPoint-bemutató</vt:lpstr>
      <vt:lpstr>Start….</vt:lpstr>
      <vt:lpstr>Mission</vt:lpstr>
      <vt:lpstr>Goal</vt:lpstr>
      <vt:lpstr>K-MOOC without borders</vt:lpstr>
      <vt:lpstr>Joint universities and  organizations</vt:lpstr>
      <vt:lpstr>The beginning: 2014/2015/1 four pilot courses</vt:lpstr>
      <vt:lpstr>Development</vt:lpstr>
      <vt:lpstr>Future</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K-MOOC</dc:title>
  <cp:lastModifiedBy>Rita</cp:lastModifiedBy>
  <cp:revision>130</cp:revision>
  <cp:lastPrinted>2014-11-19T15:43:14Z</cp:lastPrinted>
  <dcterms:created xsi:type="dcterms:W3CDTF">2014-03-25T15:24:10Z</dcterms:created>
  <dcterms:modified xsi:type="dcterms:W3CDTF">2016-04-28T17:57:48Z</dcterms:modified>
</cp:coreProperties>
</file>