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handoutMasterIdLst>
    <p:handoutMasterId r:id="rId17"/>
  </p:handout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0" r:id="rId12"/>
    <p:sldId id="266" r:id="rId13"/>
    <p:sldId id="267" r:id="rId14"/>
    <p:sldId id="268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a" initials="L" lastIdx="4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 autoAdjust="0"/>
  </p:normalViewPr>
  <p:slideViewPr>
    <p:cSldViewPr snapToGrid="0">
      <p:cViewPr varScale="1">
        <p:scale>
          <a:sx n="69" d="100"/>
          <a:sy n="69" d="100"/>
        </p:scale>
        <p:origin x="542" y="7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5491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1" d="100"/>
          <a:sy n="91" d="100"/>
        </p:scale>
        <p:origin x="367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C970DB-8EE6-4E5B-9CBE-4CA39D1A6EC2}" type="datetimeFigureOut">
              <a:rPr lang="en-US" smtClean="0"/>
              <a:t>3/29/2017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5828-8ECA-4525-A47E-5E299A14B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8015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Pr>
        <a:gradFill>
          <a:gsLst>
            <a:gs pos="100000">
              <a:schemeClr val="accent3"/>
            </a:gs>
            <a:gs pos="0">
              <a:schemeClr val="accent1"/>
            </a:gs>
          </a:gsLst>
          <a:lin ang="14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 userDrawn="1"/>
        </p:nvGrpSpPr>
        <p:grpSpPr>
          <a:xfrm>
            <a:off x="-1" y="0"/>
            <a:ext cx="12192001" cy="6858639"/>
            <a:chOff x="-1" y="-1"/>
            <a:chExt cx="12192001" cy="6858639"/>
          </a:xfrm>
        </p:grpSpPr>
        <p:sp>
          <p:nvSpPr>
            <p:cNvPr id="24" name="Freeform 19"/>
            <p:cNvSpPr>
              <a:spLocks/>
            </p:cNvSpPr>
            <p:nvPr userDrawn="1"/>
          </p:nvSpPr>
          <p:spPr bwMode="auto">
            <a:xfrm>
              <a:off x="831769" y="-1"/>
              <a:ext cx="10777861" cy="6858639"/>
            </a:xfrm>
            <a:custGeom>
              <a:avLst/>
              <a:gdLst>
                <a:gd name="T0" fmla="*/ 3840 w 8030"/>
                <a:gd name="T1" fmla="*/ 0 h 5110"/>
                <a:gd name="T2" fmla="*/ 0 w 8030"/>
                <a:gd name="T3" fmla="*/ 0 h 5110"/>
                <a:gd name="T4" fmla="*/ 6337 w 8030"/>
                <a:gd name="T5" fmla="*/ 5110 h 5110"/>
                <a:gd name="T6" fmla="*/ 8030 w 8030"/>
                <a:gd name="T7" fmla="*/ 5110 h 5110"/>
                <a:gd name="T8" fmla="*/ 3840 w 8030"/>
                <a:gd name="T9" fmla="*/ 0 h 5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0" h="5110">
                  <a:moveTo>
                    <a:pt x="3840" y="0"/>
                  </a:moveTo>
                  <a:lnTo>
                    <a:pt x="0" y="0"/>
                  </a:lnTo>
                  <a:lnTo>
                    <a:pt x="6337" y="5110"/>
                  </a:lnTo>
                  <a:lnTo>
                    <a:pt x="8030" y="5110"/>
                  </a:lnTo>
                  <a:lnTo>
                    <a:pt x="3840" y="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50000"/>
                    <a:alpha val="20000"/>
                  </a:schemeClr>
                </a:gs>
                <a:gs pos="0">
                  <a:schemeClr val="accent2">
                    <a:alpha val="25000"/>
                  </a:schemeClr>
                </a:gs>
              </a:gsLst>
              <a:lin ang="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4"/>
            <p:cNvSpPr>
              <a:spLocks/>
            </p:cNvSpPr>
            <p:nvPr userDrawn="1"/>
          </p:nvSpPr>
          <p:spPr bwMode="auto">
            <a:xfrm>
              <a:off x="347084" y="-1"/>
              <a:ext cx="10318828" cy="6858639"/>
            </a:xfrm>
            <a:custGeom>
              <a:avLst/>
              <a:gdLst>
                <a:gd name="T0" fmla="*/ 7688 w 7688"/>
                <a:gd name="T1" fmla="*/ 0 h 5110"/>
                <a:gd name="T2" fmla="*/ 5495 w 7688"/>
                <a:gd name="T3" fmla="*/ 0 h 5110"/>
                <a:gd name="T4" fmla="*/ 0 w 7688"/>
                <a:gd name="T5" fmla="*/ 5110 h 5110"/>
                <a:gd name="T6" fmla="*/ 5050 w 7688"/>
                <a:gd name="T7" fmla="*/ 5110 h 5110"/>
                <a:gd name="T8" fmla="*/ 7495 w 7688"/>
                <a:gd name="T9" fmla="*/ 376 h 5110"/>
                <a:gd name="T10" fmla="*/ 7688 w 7688"/>
                <a:gd name="T11" fmla="*/ 0 h 5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88" h="5110">
                  <a:moveTo>
                    <a:pt x="7688" y="0"/>
                  </a:moveTo>
                  <a:lnTo>
                    <a:pt x="5495" y="0"/>
                  </a:lnTo>
                  <a:lnTo>
                    <a:pt x="0" y="5110"/>
                  </a:lnTo>
                  <a:lnTo>
                    <a:pt x="5050" y="5110"/>
                  </a:lnTo>
                  <a:lnTo>
                    <a:pt x="7495" y="376"/>
                  </a:lnTo>
                  <a:lnTo>
                    <a:pt x="7688" y="0"/>
                  </a:lnTo>
                  <a:close/>
                </a:path>
              </a:pathLst>
            </a:custGeom>
            <a:gradFill>
              <a:gsLst>
                <a:gs pos="100000">
                  <a:schemeClr val="accent1">
                    <a:lumMod val="75000"/>
                    <a:alpha val="30000"/>
                  </a:schemeClr>
                </a:gs>
                <a:gs pos="0">
                  <a:schemeClr val="accent2">
                    <a:alpha val="20000"/>
                  </a:schemeClr>
                </a:gs>
              </a:gsLst>
              <a:lin ang="198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-1" y="398050"/>
              <a:ext cx="12192001" cy="5753528"/>
            </a:xfrm>
            <a:custGeom>
              <a:avLst/>
              <a:gdLst>
                <a:gd name="T0" fmla="*/ 0 w 9078"/>
                <a:gd name="T1" fmla="*/ 0 h 4284"/>
                <a:gd name="T2" fmla="*/ 0 w 9078"/>
                <a:gd name="T3" fmla="*/ 3607 h 4284"/>
                <a:gd name="T4" fmla="*/ 9078 w 9078"/>
                <a:gd name="T5" fmla="*/ 4284 h 4284"/>
                <a:gd name="T6" fmla="*/ 9078 w 9078"/>
                <a:gd name="T7" fmla="*/ 2703 h 4284"/>
                <a:gd name="T8" fmla="*/ 0 w 9078"/>
                <a:gd name="T9" fmla="*/ 0 h 4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78" h="4284">
                  <a:moveTo>
                    <a:pt x="0" y="0"/>
                  </a:moveTo>
                  <a:lnTo>
                    <a:pt x="0" y="3607"/>
                  </a:lnTo>
                  <a:lnTo>
                    <a:pt x="9078" y="4284"/>
                  </a:lnTo>
                  <a:lnTo>
                    <a:pt x="9078" y="270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51800">
                  <a:schemeClr val="accent3">
                    <a:alpha val="30000"/>
                  </a:schemeClr>
                </a:gs>
                <a:gs pos="100000">
                  <a:schemeClr val="accent2">
                    <a:alpha val="10000"/>
                  </a:schemeClr>
                </a:gs>
                <a:gs pos="0">
                  <a:schemeClr val="accent2">
                    <a:alpha val="20000"/>
                  </a:schemeClr>
                </a:gs>
              </a:gsLst>
              <a:lin ang="66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5"/>
            <p:cNvSpPr>
              <a:spLocks/>
            </p:cNvSpPr>
            <p:nvPr userDrawn="1"/>
          </p:nvSpPr>
          <p:spPr bwMode="auto">
            <a:xfrm>
              <a:off x="1447222" y="475725"/>
              <a:ext cx="10744778" cy="6382913"/>
            </a:xfrm>
            <a:custGeom>
              <a:avLst/>
              <a:gdLst>
                <a:gd name="T0" fmla="*/ 7968 w 7968"/>
                <a:gd name="T1" fmla="*/ 0 h 4740"/>
                <a:gd name="T2" fmla="*/ 0 w 7968"/>
                <a:gd name="T3" fmla="*/ 4731 h 4740"/>
                <a:gd name="T4" fmla="*/ 5164 w 7968"/>
                <a:gd name="T5" fmla="*/ 4740 h 4740"/>
                <a:gd name="T6" fmla="*/ 7968 w 7968"/>
                <a:gd name="T7" fmla="*/ 1580 h 4740"/>
                <a:gd name="T8" fmla="*/ 7968 w 7968"/>
                <a:gd name="T9" fmla="*/ 0 h 4740"/>
                <a:gd name="connsiteX0" fmla="*/ 10015 w 10015"/>
                <a:gd name="connsiteY0" fmla="*/ 0 h 10001"/>
                <a:gd name="connsiteX1" fmla="*/ 0 w 10015"/>
                <a:gd name="connsiteY1" fmla="*/ 10001 h 10001"/>
                <a:gd name="connsiteX2" fmla="*/ 6496 w 10015"/>
                <a:gd name="connsiteY2" fmla="*/ 10000 h 10001"/>
                <a:gd name="connsiteX3" fmla="*/ 10015 w 10015"/>
                <a:gd name="connsiteY3" fmla="*/ 3333 h 10001"/>
                <a:gd name="connsiteX4" fmla="*/ 10015 w 10015"/>
                <a:gd name="connsiteY4" fmla="*/ 0 h 1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15" h="10001">
                  <a:moveTo>
                    <a:pt x="10015" y="0"/>
                  </a:moveTo>
                  <a:lnTo>
                    <a:pt x="0" y="10001"/>
                  </a:lnTo>
                  <a:lnTo>
                    <a:pt x="6496" y="10000"/>
                  </a:lnTo>
                  <a:lnTo>
                    <a:pt x="10015" y="3333"/>
                  </a:lnTo>
                  <a:lnTo>
                    <a:pt x="10015" y="0"/>
                  </a:lnTo>
                  <a:close/>
                </a:path>
              </a:pathLst>
            </a:custGeom>
            <a:gradFill>
              <a:gsLst>
                <a:gs pos="100000">
                  <a:schemeClr val="accent2">
                    <a:alpha val="10000"/>
                  </a:schemeClr>
                </a:gs>
                <a:gs pos="0">
                  <a:schemeClr val="accent2">
                    <a:alpha val="10000"/>
                  </a:schemeClr>
                </a:gs>
              </a:gsLst>
              <a:lin ang="144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29" name="Group 28" descr="abstract background design"/>
          <p:cNvGrpSpPr/>
          <p:nvPr userDrawn="1"/>
        </p:nvGrpSpPr>
        <p:grpSpPr>
          <a:xfrm>
            <a:off x="0" y="-638"/>
            <a:ext cx="12201526" cy="6858638"/>
            <a:chOff x="0" y="618575"/>
            <a:chExt cx="12201526" cy="6858638"/>
          </a:xfrm>
        </p:grpSpPr>
        <p:sp>
          <p:nvSpPr>
            <p:cNvPr id="27" name="Rectangle 26"/>
            <p:cNvSpPr/>
            <p:nvPr userDrawn="1"/>
          </p:nvSpPr>
          <p:spPr>
            <a:xfrm>
              <a:off x="0" y="618575"/>
              <a:ext cx="12192000" cy="6858638"/>
            </a:xfrm>
            <a:prstGeom prst="rect">
              <a:avLst/>
            </a:prstGeom>
            <a:gradFill>
              <a:gsLst>
                <a:gs pos="100000">
                  <a:schemeClr val="accent3">
                    <a:alpha val="0"/>
                  </a:schemeClr>
                </a:gs>
                <a:gs pos="0">
                  <a:schemeClr val="accent2">
                    <a:alpha val="5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9526" y="618894"/>
              <a:ext cx="12192000" cy="6858001"/>
            </a:xfrm>
            <a:prstGeom prst="rect">
              <a:avLst/>
            </a:prstGeom>
            <a:gradFill>
              <a:gsLst>
                <a:gs pos="67000">
                  <a:schemeClr val="accent3">
                    <a:alpha val="0"/>
                  </a:schemeClr>
                </a:gs>
                <a:gs pos="0">
                  <a:schemeClr val="accent2">
                    <a:alpha val="2000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71700" y="2386584"/>
            <a:ext cx="9175668" cy="2852928"/>
          </a:xfrm>
        </p:spPr>
        <p:txBody>
          <a:bodyPr anchor="b"/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71700" y="5296060"/>
            <a:ext cx="9175668" cy="1561622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FEE5F-65BB-4268-AC17-D19CED90FB82}" type="datetimeFigureOut">
              <a:rPr lang="en-US" smtClean="0"/>
              <a:t>3/29/2017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DBECBBC-B5FD-4F11-9AC2-5AED2BF7CA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reeform 10"/>
          <p:cNvSpPr>
            <a:spLocks/>
          </p:cNvSpPr>
          <p:nvPr userDrawn="1"/>
        </p:nvSpPr>
        <p:spPr bwMode="auto">
          <a:xfrm>
            <a:off x="-1109663" y="28575"/>
            <a:ext cx="14411326" cy="6800850"/>
          </a:xfrm>
          <a:custGeom>
            <a:avLst/>
            <a:gdLst>
              <a:gd name="T0" fmla="*/ 0 w 9078"/>
              <a:gd name="T1" fmla="*/ 0 h 4284"/>
              <a:gd name="T2" fmla="*/ 0 w 9078"/>
              <a:gd name="T3" fmla="*/ 3607 h 4284"/>
              <a:gd name="T4" fmla="*/ 9078 w 9078"/>
              <a:gd name="T5" fmla="*/ 4284 h 4284"/>
              <a:gd name="T6" fmla="*/ 9078 w 9078"/>
              <a:gd name="T7" fmla="*/ 2703 h 4284"/>
              <a:gd name="T8" fmla="*/ 0 w 9078"/>
              <a:gd name="T9" fmla="*/ 0 h 4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78" h="4284">
                <a:moveTo>
                  <a:pt x="0" y="0"/>
                </a:moveTo>
                <a:lnTo>
                  <a:pt x="0" y="3607"/>
                </a:lnTo>
                <a:lnTo>
                  <a:pt x="9078" y="4284"/>
                </a:lnTo>
                <a:lnTo>
                  <a:pt x="9078" y="2703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Freeform 15"/>
          <p:cNvSpPr>
            <a:spLocks/>
          </p:cNvSpPr>
          <p:nvPr userDrawn="1"/>
        </p:nvSpPr>
        <p:spPr bwMode="auto">
          <a:xfrm>
            <a:off x="-3175" y="-627063"/>
            <a:ext cx="12204700" cy="8112126"/>
          </a:xfrm>
          <a:custGeom>
            <a:avLst/>
            <a:gdLst>
              <a:gd name="T0" fmla="*/ 7688 w 7688"/>
              <a:gd name="T1" fmla="*/ 0 h 5110"/>
              <a:gd name="T2" fmla="*/ 5495 w 7688"/>
              <a:gd name="T3" fmla="*/ 0 h 5110"/>
              <a:gd name="T4" fmla="*/ 0 w 7688"/>
              <a:gd name="T5" fmla="*/ 5110 h 5110"/>
              <a:gd name="T6" fmla="*/ 5050 w 7688"/>
              <a:gd name="T7" fmla="*/ 5110 h 5110"/>
              <a:gd name="T8" fmla="*/ 7495 w 7688"/>
              <a:gd name="T9" fmla="*/ 376 h 5110"/>
              <a:gd name="T10" fmla="*/ 7688 w 7688"/>
              <a:gd name="T11" fmla="*/ 0 h 5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88" h="5110">
                <a:moveTo>
                  <a:pt x="7688" y="0"/>
                </a:moveTo>
                <a:lnTo>
                  <a:pt x="5495" y="0"/>
                </a:lnTo>
                <a:lnTo>
                  <a:pt x="0" y="5110"/>
                </a:lnTo>
                <a:lnTo>
                  <a:pt x="5050" y="5110"/>
                </a:lnTo>
                <a:lnTo>
                  <a:pt x="7495" y="376"/>
                </a:lnTo>
                <a:lnTo>
                  <a:pt x="7688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7" name="Picture 16" descr="Office Mix Logo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97"/>
          <a:stretch/>
        </p:blipFill>
        <p:spPr>
          <a:xfrm>
            <a:off x="868514" y="4100388"/>
            <a:ext cx="1240638" cy="144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137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-1" y="-2971"/>
            <a:ext cx="12192001" cy="6866062"/>
            <a:chOff x="-1" y="-2971"/>
            <a:chExt cx="12192001" cy="6866062"/>
          </a:xfrm>
        </p:grpSpPr>
        <p:sp>
          <p:nvSpPr>
            <p:cNvPr id="14" name="Freeform 37"/>
            <p:cNvSpPr>
              <a:spLocks/>
            </p:cNvSpPr>
            <p:nvPr userDrawn="1"/>
          </p:nvSpPr>
          <p:spPr bwMode="auto">
            <a:xfrm>
              <a:off x="0" y="-2971"/>
              <a:ext cx="10287000" cy="6866062"/>
            </a:xfrm>
            <a:custGeom>
              <a:avLst/>
              <a:gdLst>
                <a:gd name="T0" fmla="*/ 6663 w 7656"/>
                <a:gd name="T1" fmla="*/ 0 h 5110"/>
                <a:gd name="T2" fmla="*/ 0 w 7656"/>
                <a:gd name="T3" fmla="*/ 5110 h 5110"/>
                <a:gd name="T4" fmla="*/ 4772 w 7656"/>
                <a:gd name="T5" fmla="*/ 5110 h 5110"/>
                <a:gd name="T6" fmla="*/ 7656 w 7656"/>
                <a:gd name="T7" fmla="*/ 0 h 5110"/>
                <a:gd name="T8" fmla="*/ 6663 w 7656"/>
                <a:gd name="T9" fmla="*/ 0 h 5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56" h="5110">
                  <a:moveTo>
                    <a:pt x="6663" y="0"/>
                  </a:moveTo>
                  <a:lnTo>
                    <a:pt x="0" y="5110"/>
                  </a:lnTo>
                  <a:lnTo>
                    <a:pt x="4772" y="5110"/>
                  </a:lnTo>
                  <a:lnTo>
                    <a:pt x="7656" y="0"/>
                  </a:lnTo>
                  <a:lnTo>
                    <a:pt x="6663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>
                    <a:alpha val="50000"/>
                  </a:schemeClr>
                </a:gs>
              </a:gsLst>
              <a:lin ang="54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33"/>
            <p:cNvSpPr>
              <a:spLocks/>
            </p:cNvSpPr>
            <p:nvPr userDrawn="1"/>
          </p:nvSpPr>
          <p:spPr bwMode="auto">
            <a:xfrm>
              <a:off x="-1" y="0"/>
              <a:ext cx="5430032" cy="6858000"/>
            </a:xfrm>
            <a:custGeom>
              <a:avLst/>
              <a:gdLst>
                <a:gd name="T0" fmla="*/ 0 w 4046"/>
                <a:gd name="T1" fmla="*/ 0 h 5110"/>
                <a:gd name="T2" fmla="*/ 2437 w 4046"/>
                <a:gd name="T3" fmla="*/ 0 h 5110"/>
                <a:gd name="T4" fmla="*/ 4046 w 4046"/>
                <a:gd name="T5" fmla="*/ 5110 h 5110"/>
                <a:gd name="T6" fmla="*/ 2664 w 4046"/>
                <a:gd name="T7" fmla="*/ 5110 h 5110"/>
                <a:gd name="T8" fmla="*/ 0 w 4046"/>
                <a:gd name="T9" fmla="*/ 0 h 5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6" h="5110">
                  <a:moveTo>
                    <a:pt x="0" y="0"/>
                  </a:moveTo>
                  <a:lnTo>
                    <a:pt x="2437" y="0"/>
                  </a:lnTo>
                  <a:lnTo>
                    <a:pt x="4046" y="5110"/>
                  </a:lnTo>
                  <a:lnTo>
                    <a:pt x="2664" y="511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>
                    <a:alpha val="50000"/>
                  </a:schemeClr>
                </a:gs>
              </a:gsLst>
              <a:lin ang="54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29"/>
            <p:cNvSpPr>
              <a:spLocks/>
            </p:cNvSpPr>
            <p:nvPr userDrawn="1"/>
          </p:nvSpPr>
          <p:spPr bwMode="auto">
            <a:xfrm>
              <a:off x="1205778" y="-1"/>
              <a:ext cx="10986222" cy="6858001"/>
            </a:xfrm>
            <a:custGeom>
              <a:avLst/>
              <a:gdLst>
                <a:gd name="T0" fmla="*/ 0 w 8186"/>
                <a:gd name="T1" fmla="*/ 0 h 5110"/>
                <a:gd name="T2" fmla="*/ 5278 w 8186"/>
                <a:gd name="T3" fmla="*/ 0 h 5110"/>
                <a:gd name="T4" fmla="*/ 8186 w 8186"/>
                <a:gd name="T5" fmla="*/ 5110 h 5110"/>
                <a:gd name="T6" fmla="*/ 6479 w 8186"/>
                <a:gd name="T7" fmla="*/ 5110 h 5110"/>
                <a:gd name="T8" fmla="*/ 0 w 8186"/>
                <a:gd name="T9" fmla="*/ 0 h 5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86" h="5110">
                  <a:moveTo>
                    <a:pt x="0" y="0"/>
                  </a:moveTo>
                  <a:lnTo>
                    <a:pt x="5278" y="0"/>
                  </a:lnTo>
                  <a:lnTo>
                    <a:pt x="8186" y="5110"/>
                  </a:lnTo>
                  <a:lnTo>
                    <a:pt x="6479" y="511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>
                    <a:alpha val="50000"/>
                  </a:schemeClr>
                </a:gs>
              </a:gsLst>
              <a:lin ang="54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25"/>
            <p:cNvSpPr>
              <a:spLocks/>
            </p:cNvSpPr>
            <p:nvPr userDrawn="1"/>
          </p:nvSpPr>
          <p:spPr bwMode="auto">
            <a:xfrm>
              <a:off x="6996758" y="0"/>
              <a:ext cx="4495800" cy="6858000"/>
            </a:xfrm>
            <a:custGeom>
              <a:avLst/>
              <a:gdLst>
                <a:gd name="T0" fmla="*/ 0 w 2832"/>
                <a:gd name="T1" fmla="*/ 0 h 4320"/>
                <a:gd name="T2" fmla="*/ 526 w 2832"/>
                <a:gd name="T3" fmla="*/ 4320 h 4320"/>
                <a:gd name="T4" fmla="*/ 2015 w 2832"/>
                <a:gd name="T5" fmla="*/ 4320 h 4320"/>
                <a:gd name="T6" fmla="*/ 2832 w 2832"/>
                <a:gd name="T7" fmla="*/ 0 h 4320"/>
                <a:gd name="T8" fmla="*/ 0 w 2832"/>
                <a:gd name="T9" fmla="*/ 0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2" h="4320">
                  <a:moveTo>
                    <a:pt x="0" y="0"/>
                  </a:moveTo>
                  <a:lnTo>
                    <a:pt x="526" y="4320"/>
                  </a:lnTo>
                  <a:lnTo>
                    <a:pt x="2015" y="4320"/>
                  </a:lnTo>
                  <a:lnTo>
                    <a:pt x="2832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>
                    <a:alpha val="40000"/>
                  </a:schemeClr>
                </a:gs>
              </a:gsLst>
              <a:lin ang="54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>
              <a:off x="2487614" y="-1"/>
              <a:ext cx="6095702" cy="6858001"/>
            </a:xfrm>
            <a:custGeom>
              <a:avLst/>
              <a:gdLst>
                <a:gd name="T0" fmla="*/ 2157 w 4542"/>
                <a:gd name="T1" fmla="*/ 0 h 5110"/>
                <a:gd name="T2" fmla="*/ 1183 w 4542"/>
                <a:gd name="T3" fmla="*/ 0 h 5110"/>
                <a:gd name="T4" fmla="*/ 0 w 4542"/>
                <a:gd name="T5" fmla="*/ 5110 h 5110"/>
                <a:gd name="T6" fmla="*/ 4542 w 4542"/>
                <a:gd name="T7" fmla="*/ 5110 h 5110"/>
                <a:gd name="T8" fmla="*/ 2157 w 4542"/>
                <a:gd name="T9" fmla="*/ 0 h 5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42" h="5110">
                  <a:moveTo>
                    <a:pt x="2157" y="0"/>
                  </a:moveTo>
                  <a:lnTo>
                    <a:pt x="1183" y="0"/>
                  </a:lnTo>
                  <a:lnTo>
                    <a:pt x="0" y="5110"/>
                  </a:lnTo>
                  <a:lnTo>
                    <a:pt x="4542" y="5110"/>
                  </a:lnTo>
                  <a:lnTo>
                    <a:pt x="2157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>
                    <a:alpha val="50000"/>
                  </a:schemeClr>
                </a:gs>
              </a:gsLst>
              <a:lin ang="54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-1" y="798700"/>
              <a:ext cx="12192001" cy="4781176"/>
            </a:xfrm>
            <a:custGeom>
              <a:avLst/>
              <a:gdLst>
                <a:gd name="T0" fmla="*/ 0 w 9078"/>
                <a:gd name="T1" fmla="*/ 0 h 3560"/>
                <a:gd name="T2" fmla="*/ 9078 w 9078"/>
                <a:gd name="T3" fmla="*/ 672 h 3560"/>
                <a:gd name="T4" fmla="*/ 9078 w 9078"/>
                <a:gd name="T5" fmla="*/ 3560 h 3560"/>
                <a:gd name="T6" fmla="*/ 0 w 9078"/>
                <a:gd name="T7" fmla="*/ 985 h 3560"/>
                <a:gd name="T8" fmla="*/ 0 w 9078"/>
                <a:gd name="T9" fmla="*/ 0 h 3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78" h="3560">
                  <a:moveTo>
                    <a:pt x="0" y="0"/>
                  </a:moveTo>
                  <a:lnTo>
                    <a:pt x="9078" y="672"/>
                  </a:lnTo>
                  <a:lnTo>
                    <a:pt x="9078" y="3560"/>
                  </a:lnTo>
                  <a:lnTo>
                    <a:pt x="0" y="98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>
                    <a:alpha val="40000"/>
                  </a:schemeClr>
                </a:gs>
              </a:gsLst>
              <a:lin ang="54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0" name="Rectangle 19"/>
          <p:cNvSpPr/>
          <p:nvPr userDrawn="1"/>
        </p:nvSpPr>
        <p:spPr>
          <a:xfrm>
            <a:off x="0" y="416"/>
            <a:ext cx="12192000" cy="6858000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lumMod val="75000"/>
                  <a:alpha val="2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 descr="abstract background design"/>
          <p:cNvGrpSpPr/>
          <p:nvPr userDrawn="1"/>
        </p:nvGrpSpPr>
        <p:grpSpPr>
          <a:xfrm>
            <a:off x="-1366" y="-4114"/>
            <a:ext cx="5035003" cy="6865834"/>
            <a:chOff x="-1366" y="-4114"/>
            <a:chExt cx="5035003" cy="6865834"/>
          </a:xfrm>
        </p:grpSpPr>
        <p:sp>
          <p:nvSpPr>
            <p:cNvPr id="9" name="Rectangle 1040"/>
            <p:cNvSpPr/>
            <p:nvPr userDrawn="1"/>
          </p:nvSpPr>
          <p:spPr>
            <a:xfrm>
              <a:off x="-1366" y="-2385"/>
              <a:ext cx="5035002" cy="6859550"/>
            </a:xfrm>
            <a:custGeom>
              <a:avLst/>
              <a:gdLst>
                <a:gd name="connsiteX0" fmla="*/ 0 w 12192000"/>
                <a:gd name="connsiteY0" fmla="*/ 0 h 556282"/>
                <a:gd name="connsiteX1" fmla="*/ 12192000 w 12192000"/>
                <a:gd name="connsiteY1" fmla="*/ 0 h 556282"/>
                <a:gd name="connsiteX2" fmla="*/ 12192000 w 12192000"/>
                <a:gd name="connsiteY2" fmla="*/ 556282 h 556282"/>
                <a:gd name="connsiteX3" fmla="*/ 0 w 12192000"/>
                <a:gd name="connsiteY3" fmla="*/ 556282 h 556282"/>
                <a:gd name="connsiteX4" fmla="*/ 0 w 12192000"/>
                <a:gd name="connsiteY4" fmla="*/ 0 h 556282"/>
                <a:gd name="connsiteX0" fmla="*/ 0 w 12206068"/>
                <a:gd name="connsiteY0" fmla="*/ 1026941 h 1583223"/>
                <a:gd name="connsiteX1" fmla="*/ 12206068 w 12206068"/>
                <a:gd name="connsiteY1" fmla="*/ 0 h 1583223"/>
                <a:gd name="connsiteX2" fmla="*/ 12192000 w 12206068"/>
                <a:gd name="connsiteY2" fmla="*/ 1583223 h 1583223"/>
                <a:gd name="connsiteX3" fmla="*/ 0 w 12206068"/>
                <a:gd name="connsiteY3" fmla="*/ 1583223 h 1583223"/>
                <a:gd name="connsiteX4" fmla="*/ 0 w 12206068"/>
                <a:gd name="connsiteY4" fmla="*/ 1026941 h 1583223"/>
                <a:gd name="connsiteX0" fmla="*/ 0 w 12192000"/>
                <a:gd name="connsiteY0" fmla="*/ 34281 h 590563"/>
                <a:gd name="connsiteX1" fmla="*/ 12086619 w 12192000"/>
                <a:gd name="connsiteY1" fmla="*/ 0 h 590563"/>
                <a:gd name="connsiteX2" fmla="*/ 12192000 w 12192000"/>
                <a:gd name="connsiteY2" fmla="*/ 590563 h 590563"/>
                <a:gd name="connsiteX3" fmla="*/ 0 w 12192000"/>
                <a:gd name="connsiteY3" fmla="*/ 590563 h 590563"/>
                <a:gd name="connsiteX4" fmla="*/ 0 w 12192000"/>
                <a:gd name="connsiteY4" fmla="*/ 34281 h 590563"/>
                <a:gd name="connsiteX0" fmla="*/ 0 w 12193711"/>
                <a:gd name="connsiteY0" fmla="*/ 244346 h 800628"/>
                <a:gd name="connsiteX1" fmla="*/ 12193711 w 12193711"/>
                <a:gd name="connsiteY1" fmla="*/ 0 h 800628"/>
                <a:gd name="connsiteX2" fmla="*/ 12192000 w 12193711"/>
                <a:gd name="connsiteY2" fmla="*/ 800628 h 800628"/>
                <a:gd name="connsiteX3" fmla="*/ 0 w 12193711"/>
                <a:gd name="connsiteY3" fmla="*/ 800628 h 800628"/>
                <a:gd name="connsiteX4" fmla="*/ 0 w 12193711"/>
                <a:gd name="connsiteY4" fmla="*/ 244346 h 800628"/>
                <a:gd name="connsiteX0" fmla="*/ 98854 w 12193711"/>
                <a:gd name="connsiteY0" fmla="*/ 577978 h 800628"/>
                <a:gd name="connsiteX1" fmla="*/ 12193711 w 12193711"/>
                <a:gd name="connsiteY1" fmla="*/ 0 h 800628"/>
                <a:gd name="connsiteX2" fmla="*/ 12192000 w 12193711"/>
                <a:gd name="connsiteY2" fmla="*/ 800628 h 800628"/>
                <a:gd name="connsiteX3" fmla="*/ 0 w 12193711"/>
                <a:gd name="connsiteY3" fmla="*/ 800628 h 800628"/>
                <a:gd name="connsiteX4" fmla="*/ 98854 w 12193711"/>
                <a:gd name="connsiteY4" fmla="*/ 577978 h 800628"/>
                <a:gd name="connsiteX0" fmla="*/ 4119 w 12193711"/>
                <a:gd name="connsiteY0" fmla="*/ 606811 h 800628"/>
                <a:gd name="connsiteX1" fmla="*/ 12193711 w 12193711"/>
                <a:gd name="connsiteY1" fmla="*/ 0 h 800628"/>
                <a:gd name="connsiteX2" fmla="*/ 12192000 w 12193711"/>
                <a:gd name="connsiteY2" fmla="*/ 800628 h 800628"/>
                <a:gd name="connsiteX3" fmla="*/ 0 w 12193711"/>
                <a:gd name="connsiteY3" fmla="*/ 800628 h 800628"/>
                <a:gd name="connsiteX4" fmla="*/ 4119 w 12193711"/>
                <a:gd name="connsiteY4" fmla="*/ 606811 h 800628"/>
                <a:gd name="connsiteX0" fmla="*/ 135924 w 12193711"/>
                <a:gd name="connsiteY0" fmla="*/ 590335 h 800628"/>
                <a:gd name="connsiteX1" fmla="*/ 12193711 w 12193711"/>
                <a:gd name="connsiteY1" fmla="*/ 0 h 800628"/>
                <a:gd name="connsiteX2" fmla="*/ 12192000 w 12193711"/>
                <a:gd name="connsiteY2" fmla="*/ 800628 h 800628"/>
                <a:gd name="connsiteX3" fmla="*/ 0 w 12193711"/>
                <a:gd name="connsiteY3" fmla="*/ 800628 h 800628"/>
                <a:gd name="connsiteX4" fmla="*/ 135924 w 12193711"/>
                <a:gd name="connsiteY4" fmla="*/ 590335 h 800628"/>
                <a:gd name="connsiteX0" fmla="*/ 0 w 12197830"/>
                <a:gd name="connsiteY0" fmla="*/ 577978 h 800628"/>
                <a:gd name="connsiteX1" fmla="*/ 12197830 w 12197830"/>
                <a:gd name="connsiteY1" fmla="*/ 0 h 800628"/>
                <a:gd name="connsiteX2" fmla="*/ 12196119 w 12197830"/>
                <a:gd name="connsiteY2" fmla="*/ 800628 h 800628"/>
                <a:gd name="connsiteX3" fmla="*/ 4119 w 12197830"/>
                <a:gd name="connsiteY3" fmla="*/ 800628 h 800628"/>
                <a:gd name="connsiteX4" fmla="*/ 0 w 12197830"/>
                <a:gd name="connsiteY4" fmla="*/ 577978 h 800628"/>
                <a:gd name="connsiteX0" fmla="*/ 0 w 12196127"/>
                <a:gd name="connsiteY0" fmla="*/ 414454 h 637104"/>
                <a:gd name="connsiteX1" fmla="*/ 12167795 w 12196127"/>
                <a:gd name="connsiteY1" fmla="*/ 0 h 637104"/>
                <a:gd name="connsiteX2" fmla="*/ 12196119 w 12196127"/>
                <a:gd name="connsiteY2" fmla="*/ 637104 h 637104"/>
                <a:gd name="connsiteX3" fmla="*/ 4119 w 12196127"/>
                <a:gd name="connsiteY3" fmla="*/ 637104 h 637104"/>
                <a:gd name="connsiteX4" fmla="*/ 0 w 12196127"/>
                <a:gd name="connsiteY4" fmla="*/ 414454 h 637104"/>
                <a:gd name="connsiteX0" fmla="*/ 0 w 12196196"/>
                <a:gd name="connsiteY0" fmla="*/ 411116 h 633766"/>
                <a:gd name="connsiteX1" fmla="*/ 12194493 w 12196196"/>
                <a:gd name="connsiteY1" fmla="*/ 0 h 633766"/>
                <a:gd name="connsiteX2" fmla="*/ 12196119 w 12196196"/>
                <a:gd name="connsiteY2" fmla="*/ 633766 h 633766"/>
                <a:gd name="connsiteX3" fmla="*/ 4119 w 12196196"/>
                <a:gd name="connsiteY3" fmla="*/ 633766 h 633766"/>
                <a:gd name="connsiteX4" fmla="*/ 0 w 12196196"/>
                <a:gd name="connsiteY4" fmla="*/ 411116 h 633766"/>
                <a:gd name="connsiteX0" fmla="*/ 0 w 12196123"/>
                <a:gd name="connsiteY0" fmla="*/ 374407 h 597057"/>
                <a:gd name="connsiteX1" fmla="*/ 12147772 w 12196123"/>
                <a:gd name="connsiteY1" fmla="*/ 0 h 597057"/>
                <a:gd name="connsiteX2" fmla="*/ 12196119 w 12196123"/>
                <a:gd name="connsiteY2" fmla="*/ 597057 h 597057"/>
                <a:gd name="connsiteX3" fmla="*/ 4119 w 12196123"/>
                <a:gd name="connsiteY3" fmla="*/ 597057 h 597057"/>
                <a:gd name="connsiteX4" fmla="*/ 0 w 12196123"/>
                <a:gd name="connsiteY4" fmla="*/ 374407 h 597057"/>
                <a:gd name="connsiteX0" fmla="*/ 0 w 12196196"/>
                <a:gd name="connsiteY0" fmla="*/ 404442 h 627092"/>
                <a:gd name="connsiteX1" fmla="*/ 12194493 w 12196196"/>
                <a:gd name="connsiteY1" fmla="*/ 0 h 627092"/>
                <a:gd name="connsiteX2" fmla="*/ 12196119 w 12196196"/>
                <a:gd name="connsiteY2" fmla="*/ 627092 h 627092"/>
                <a:gd name="connsiteX3" fmla="*/ 4119 w 12196196"/>
                <a:gd name="connsiteY3" fmla="*/ 627092 h 627092"/>
                <a:gd name="connsiteX4" fmla="*/ 0 w 12196196"/>
                <a:gd name="connsiteY4" fmla="*/ 404442 h 627092"/>
                <a:gd name="connsiteX0" fmla="*/ 0 w 12196123"/>
                <a:gd name="connsiteY0" fmla="*/ 391093 h 613743"/>
                <a:gd name="connsiteX1" fmla="*/ 12141097 w 12196123"/>
                <a:gd name="connsiteY1" fmla="*/ 0 h 613743"/>
                <a:gd name="connsiteX2" fmla="*/ 12196119 w 12196123"/>
                <a:gd name="connsiteY2" fmla="*/ 613743 h 613743"/>
                <a:gd name="connsiteX3" fmla="*/ 4119 w 12196123"/>
                <a:gd name="connsiteY3" fmla="*/ 613743 h 613743"/>
                <a:gd name="connsiteX4" fmla="*/ 0 w 12196123"/>
                <a:gd name="connsiteY4" fmla="*/ 391093 h 613743"/>
                <a:gd name="connsiteX0" fmla="*/ 0 w 12197830"/>
                <a:gd name="connsiteY0" fmla="*/ 407779 h 630429"/>
                <a:gd name="connsiteX1" fmla="*/ 12197830 w 12197830"/>
                <a:gd name="connsiteY1" fmla="*/ 0 h 630429"/>
                <a:gd name="connsiteX2" fmla="*/ 12196119 w 12197830"/>
                <a:gd name="connsiteY2" fmla="*/ 630429 h 630429"/>
                <a:gd name="connsiteX3" fmla="*/ 4119 w 12197830"/>
                <a:gd name="connsiteY3" fmla="*/ 630429 h 630429"/>
                <a:gd name="connsiteX4" fmla="*/ 0 w 12197830"/>
                <a:gd name="connsiteY4" fmla="*/ 407779 h 630429"/>
                <a:gd name="connsiteX0" fmla="*/ 0 w 12197830"/>
                <a:gd name="connsiteY0" fmla="*/ 0 h 6877450"/>
                <a:gd name="connsiteX1" fmla="*/ 12197830 w 12197830"/>
                <a:gd name="connsiteY1" fmla="*/ 6247021 h 6877450"/>
                <a:gd name="connsiteX2" fmla="*/ 12196119 w 12197830"/>
                <a:gd name="connsiteY2" fmla="*/ 6877450 h 6877450"/>
                <a:gd name="connsiteX3" fmla="*/ 4119 w 12197830"/>
                <a:gd name="connsiteY3" fmla="*/ 6877450 h 6877450"/>
                <a:gd name="connsiteX4" fmla="*/ 0 w 12197830"/>
                <a:gd name="connsiteY4" fmla="*/ 0 h 6877450"/>
                <a:gd name="connsiteX0" fmla="*/ 0 w 12196119"/>
                <a:gd name="connsiteY0" fmla="*/ 1379 h 6878829"/>
                <a:gd name="connsiteX1" fmla="*/ 4996930 w 12196119"/>
                <a:gd name="connsiteY1" fmla="*/ 0 h 6878829"/>
                <a:gd name="connsiteX2" fmla="*/ 12196119 w 12196119"/>
                <a:gd name="connsiteY2" fmla="*/ 6878829 h 6878829"/>
                <a:gd name="connsiteX3" fmla="*/ 4119 w 12196119"/>
                <a:gd name="connsiteY3" fmla="*/ 6878829 h 6878829"/>
                <a:gd name="connsiteX4" fmla="*/ 0 w 12196119"/>
                <a:gd name="connsiteY4" fmla="*/ 1379 h 6878829"/>
                <a:gd name="connsiteX0" fmla="*/ 0 w 5350819"/>
                <a:gd name="connsiteY0" fmla="*/ 1379 h 6878829"/>
                <a:gd name="connsiteX1" fmla="*/ 4996930 w 5350819"/>
                <a:gd name="connsiteY1" fmla="*/ 0 h 6878829"/>
                <a:gd name="connsiteX2" fmla="*/ 5350819 w 5350819"/>
                <a:gd name="connsiteY2" fmla="*/ 6878829 h 6878829"/>
                <a:gd name="connsiteX3" fmla="*/ 4119 w 5350819"/>
                <a:gd name="connsiteY3" fmla="*/ 6878829 h 6878829"/>
                <a:gd name="connsiteX4" fmla="*/ 0 w 5350819"/>
                <a:gd name="connsiteY4" fmla="*/ 1379 h 6878829"/>
                <a:gd name="connsiteX0" fmla="*/ 0 w 5350819"/>
                <a:gd name="connsiteY0" fmla="*/ 1379 h 6878829"/>
                <a:gd name="connsiteX1" fmla="*/ 4044430 w 5350819"/>
                <a:gd name="connsiteY1" fmla="*/ 0 h 6878829"/>
                <a:gd name="connsiteX2" fmla="*/ 5350819 w 5350819"/>
                <a:gd name="connsiteY2" fmla="*/ 6878829 h 6878829"/>
                <a:gd name="connsiteX3" fmla="*/ 4119 w 5350819"/>
                <a:gd name="connsiteY3" fmla="*/ 6878829 h 6878829"/>
                <a:gd name="connsiteX4" fmla="*/ 0 w 5350819"/>
                <a:gd name="connsiteY4" fmla="*/ 1379 h 6878829"/>
                <a:gd name="connsiteX0" fmla="*/ 0 w 5046019"/>
                <a:gd name="connsiteY0" fmla="*/ 1379 h 6878829"/>
                <a:gd name="connsiteX1" fmla="*/ 4044430 w 5046019"/>
                <a:gd name="connsiteY1" fmla="*/ 0 h 6878829"/>
                <a:gd name="connsiteX2" fmla="*/ 5046019 w 5046019"/>
                <a:gd name="connsiteY2" fmla="*/ 6878829 h 6878829"/>
                <a:gd name="connsiteX3" fmla="*/ 4119 w 5046019"/>
                <a:gd name="connsiteY3" fmla="*/ 6878829 h 6878829"/>
                <a:gd name="connsiteX4" fmla="*/ 0 w 5046019"/>
                <a:gd name="connsiteY4" fmla="*/ 1379 h 6878829"/>
                <a:gd name="connsiteX0" fmla="*/ 0 w 5046019"/>
                <a:gd name="connsiteY0" fmla="*/ 0 h 6877450"/>
                <a:gd name="connsiteX1" fmla="*/ 4052693 w 5046019"/>
                <a:gd name="connsiteY1" fmla="*/ 72985 h 6877450"/>
                <a:gd name="connsiteX2" fmla="*/ 5046019 w 5046019"/>
                <a:gd name="connsiteY2" fmla="*/ 6877450 h 6877450"/>
                <a:gd name="connsiteX3" fmla="*/ 4119 w 5046019"/>
                <a:gd name="connsiteY3" fmla="*/ 6877450 h 6877450"/>
                <a:gd name="connsiteX4" fmla="*/ 0 w 5046019"/>
                <a:gd name="connsiteY4" fmla="*/ 0 h 6877450"/>
                <a:gd name="connsiteX0" fmla="*/ 0 w 5046019"/>
                <a:gd name="connsiteY0" fmla="*/ 0 h 6877450"/>
                <a:gd name="connsiteX1" fmla="*/ 4047185 w 5046019"/>
                <a:gd name="connsiteY1" fmla="*/ 9638 h 6877450"/>
                <a:gd name="connsiteX2" fmla="*/ 5046019 w 5046019"/>
                <a:gd name="connsiteY2" fmla="*/ 6877450 h 6877450"/>
                <a:gd name="connsiteX3" fmla="*/ 4119 w 5046019"/>
                <a:gd name="connsiteY3" fmla="*/ 6877450 h 6877450"/>
                <a:gd name="connsiteX4" fmla="*/ 0 w 5046019"/>
                <a:gd name="connsiteY4" fmla="*/ 0 h 6877450"/>
                <a:gd name="connsiteX0" fmla="*/ 0 w 5046019"/>
                <a:gd name="connsiteY0" fmla="*/ 0 h 6877450"/>
                <a:gd name="connsiteX1" fmla="*/ 4058202 w 5046019"/>
                <a:gd name="connsiteY1" fmla="*/ 64722 h 6877450"/>
                <a:gd name="connsiteX2" fmla="*/ 5046019 w 5046019"/>
                <a:gd name="connsiteY2" fmla="*/ 6877450 h 6877450"/>
                <a:gd name="connsiteX3" fmla="*/ 4119 w 5046019"/>
                <a:gd name="connsiteY3" fmla="*/ 6877450 h 6877450"/>
                <a:gd name="connsiteX4" fmla="*/ 0 w 5046019"/>
                <a:gd name="connsiteY4" fmla="*/ 0 h 6877450"/>
                <a:gd name="connsiteX0" fmla="*/ 0 w 5046019"/>
                <a:gd name="connsiteY0" fmla="*/ 0 h 6877450"/>
                <a:gd name="connsiteX1" fmla="*/ 4052694 w 5046019"/>
                <a:gd name="connsiteY1" fmla="*/ 6884 h 6877450"/>
                <a:gd name="connsiteX2" fmla="*/ 5046019 w 5046019"/>
                <a:gd name="connsiteY2" fmla="*/ 6877450 h 6877450"/>
                <a:gd name="connsiteX3" fmla="*/ 4119 w 5046019"/>
                <a:gd name="connsiteY3" fmla="*/ 6877450 h 6877450"/>
                <a:gd name="connsiteX4" fmla="*/ 0 w 5046019"/>
                <a:gd name="connsiteY4" fmla="*/ 0 h 6877450"/>
                <a:gd name="connsiteX0" fmla="*/ 0 w 5043265"/>
                <a:gd name="connsiteY0" fmla="*/ 31675 h 6870566"/>
                <a:gd name="connsiteX1" fmla="*/ 4049940 w 5043265"/>
                <a:gd name="connsiteY1" fmla="*/ 0 h 6870566"/>
                <a:gd name="connsiteX2" fmla="*/ 5043265 w 5043265"/>
                <a:gd name="connsiteY2" fmla="*/ 6870566 h 6870566"/>
                <a:gd name="connsiteX3" fmla="*/ 1365 w 5043265"/>
                <a:gd name="connsiteY3" fmla="*/ 6870566 h 6870566"/>
                <a:gd name="connsiteX4" fmla="*/ 0 w 5043265"/>
                <a:gd name="connsiteY4" fmla="*/ 31675 h 6870566"/>
                <a:gd name="connsiteX0" fmla="*/ 0 w 5043265"/>
                <a:gd name="connsiteY0" fmla="*/ 1379 h 6870566"/>
                <a:gd name="connsiteX1" fmla="*/ 4049940 w 5043265"/>
                <a:gd name="connsiteY1" fmla="*/ 0 h 6870566"/>
                <a:gd name="connsiteX2" fmla="*/ 5043265 w 5043265"/>
                <a:gd name="connsiteY2" fmla="*/ 6870566 h 6870566"/>
                <a:gd name="connsiteX3" fmla="*/ 1365 w 5043265"/>
                <a:gd name="connsiteY3" fmla="*/ 6870566 h 6870566"/>
                <a:gd name="connsiteX4" fmla="*/ 0 w 5043265"/>
                <a:gd name="connsiteY4" fmla="*/ 1379 h 6870566"/>
                <a:gd name="connsiteX0" fmla="*/ 0 w 5043265"/>
                <a:gd name="connsiteY0" fmla="*/ 1379 h 6870566"/>
                <a:gd name="connsiteX1" fmla="*/ 4049940 w 5043265"/>
                <a:gd name="connsiteY1" fmla="*/ 0 h 6870566"/>
                <a:gd name="connsiteX2" fmla="*/ 5043265 w 5043265"/>
                <a:gd name="connsiteY2" fmla="*/ 6870566 h 6870566"/>
                <a:gd name="connsiteX3" fmla="*/ 83992 w 5043265"/>
                <a:gd name="connsiteY3" fmla="*/ 6843024 h 6870566"/>
                <a:gd name="connsiteX4" fmla="*/ 0 w 5043265"/>
                <a:gd name="connsiteY4" fmla="*/ 1379 h 6870566"/>
                <a:gd name="connsiteX0" fmla="*/ 0 w 5043265"/>
                <a:gd name="connsiteY0" fmla="*/ 1379 h 6870566"/>
                <a:gd name="connsiteX1" fmla="*/ 4049940 w 5043265"/>
                <a:gd name="connsiteY1" fmla="*/ 0 h 6870566"/>
                <a:gd name="connsiteX2" fmla="*/ 5043265 w 5043265"/>
                <a:gd name="connsiteY2" fmla="*/ 6870566 h 6870566"/>
                <a:gd name="connsiteX3" fmla="*/ 4120 w 5043265"/>
                <a:gd name="connsiteY3" fmla="*/ 6859550 h 6870566"/>
                <a:gd name="connsiteX4" fmla="*/ 0 w 5043265"/>
                <a:gd name="connsiteY4" fmla="*/ 1379 h 6870566"/>
                <a:gd name="connsiteX0" fmla="*/ 0 w 5043265"/>
                <a:gd name="connsiteY0" fmla="*/ 1379 h 6870566"/>
                <a:gd name="connsiteX1" fmla="*/ 4049940 w 5043265"/>
                <a:gd name="connsiteY1" fmla="*/ 0 h 6870566"/>
                <a:gd name="connsiteX2" fmla="*/ 5043265 w 5043265"/>
                <a:gd name="connsiteY2" fmla="*/ 6870566 h 6870566"/>
                <a:gd name="connsiteX3" fmla="*/ 1366 w 5043265"/>
                <a:gd name="connsiteY3" fmla="*/ 6859550 h 6870566"/>
                <a:gd name="connsiteX4" fmla="*/ 0 w 5043265"/>
                <a:gd name="connsiteY4" fmla="*/ 1379 h 6870566"/>
                <a:gd name="connsiteX0" fmla="*/ 0 w 5037757"/>
                <a:gd name="connsiteY0" fmla="*/ 1379 h 6859550"/>
                <a:gd name="connsiteX1" fmla="*/ 4049940 w 5037757"/>
                <a:gd name="connsiteY1" fmla="*/ 0 h 6859550"/>
                <a:gd name="connsiteX2" fmla="*/ 5037757 w 5037757"/>
                <a:gd name="connsiteY2" fmla="*/ 6837515 h 6859550"/>
                <a:gd name="connsiteX3" fmla="*/ 1366 w 5037757"/>
                <a:gd name="connsiteY3" fmla="*/ 6859550 h 6859550"/>
                <a:gd name="connsiteX4" fmla="*/ 0 w 5037757"/>
                <a:gd name="connsiteY4" fmla="*/ 1379 h 6859550"/>
                <a:gd name="connsiteX0" fmla="*/ 0 w 5035002"/>
                <a:gd name="connsiteY0" fmla="*/ 1379 h 6859550"/>
                <a:gd name="connsiteX1" fmla="*/ 4049940 w 5035002"/>
                <a:gd name="connsiteY1" fmla="*/ 0 h 6859550"/>
                <a:gd name="connsiteX2" fmla="*/ 5035002 w 5035002"/>
                <a:gd name="connsiteY2" fmla="*/ 6859549 h 6859550"/>
                <a:gd name="connsiteX3" fmla="*/ 1366 w 5035002"/>
                <a:gd name="connsiteY3" fmla="*/ 6859550 h 6859550"/>
                <a:gd name="connsiteX4" fmla="*/ 0 w 5035002"/>
                <a:gd name="connsiteY4" fmla="*/ 1379 h 6859550"/>
                <a:gd name="connsiteX0" fmla="*/ 0 w 5035002"/>
                <a:gd name="connsiteY0" fmla="*/ 1379 h 6859550"/>
                <a:gd name="connsiteX1" fmla="*/ 4049940 w 5035002"/>
                <a:gd name="connsiteY1" fmla="*/ 0 h 6859550"/>
                <a:gd name="connsiteX2" fmla="*/ 5035002 w 5035002"/>
                <a:gd name="connsiteY2" fmla="*/ 6859549 h 6859550"/>
                <a:gd name="connsiteX3" fmla="*/ 1366 w 5035002"/>
                <a:gd name="connsiteY3" fmla="*/ 6859550 h 6859550"/>
                <a:gd name="connsiteX4" fmla="*/ 0 w 5035002"/>
                <a:gd name="connsiteY4" fmla="*/ 1379 h 6859550"/>
                <a:gd name="connsiteX0" fmla="*/ 0 w 5035002"/>
                <a:gd name="connsiteY0" fmla="*/ 1379 h 6859550"/>
                <a:gd name="connsiteX1" fmla="*/ 4049940 w 5035002"/>
                <a:gd name="connsiteY1" fmla="*/ 0 h 6859550"/>
                <a:gd name="connsiteX2" fmla="*/ 5035002 w 5035002"/>
                <a:gd name="connsiteY2" fmla="*/ 6859549 h 6859550"/>
                <a:gd name="connsiteX3" fmla="*/ 1366 w 5035002"/>
                <a:gd name="connsiteY3" fmla="*/ 6859550 h 6859550"/>
                <a:gd name="connsiteX4" fmla="*/ 0 w 5035002"/>
                <a:gd name="connsiteY4" fmla="*/ 1379 h 6859550"/>
                <a:gd name="connsiteX0" fmla="*/ 0 w 5035002"/>
                <a:gd name="connsiteY0" fmla="*/ 1379 h 6859550"/>
                <a:gd name="connsiteX1" fmla="*/ 4049940 w 5035002"/>
                <a:gd name="connsiteY1" fmla="*/ 0 h 6859550"/>
                <a:gd name="connsiteX2" fmla="*/ 5035002 w 5035002"/>
                <a:gd name="connsiteY2" fmla="*/ 6859549 h 6859550"/>
                <a:gd name="connsiteX3" fmla="*/ 1366 w 5035002"/>
                <a:gd name="connsiteY3" fmla="*/ 6859550 h 6859550"/>
                <a:gd name="connsiteX4" fmla="*/ 0 w 5035002"/>
                <a:gd name="connsiteY4" fmla="*/ 1379 h 6859550"/>
                <a:gd name="connsiteX0" fmla="*/ 0 w 5035002"/>
                <a:gd name="connsiteY0" fmla="*/ 1379 h 6859550"/>
                <a:gd name="connsiteX1" fmla="*/ 4049940 w 5035002"/>
                <a:gd name="connsiteY1" fmla="*/ 0 h 6859550"/>
                <a:gd name="connsiteX2" fmla="*/ 5035002 w 5035002"/>
                <a:gd name="connsiteY2" fmla="*/ 6859549 h 6859550"/>
                <a:gd name="connsiteX3" fmla="*/ 1366 w 5035002"/>
                <a:gd name="connsiteY3" fmla="*/ 6859550 h 6859550"/>
                <a:gd name="connsiteX4" fmla="*/ 0 w 5035002"/>
                <a:gd name="connsiteY4" fmla="*/ 1379 h 685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35002" h="6859550">
                  <a:moveTo>
                    <a:pt x="0" y="1379"/>
                  </a:moveTo>
                  <a:lnTo>
                    <a:pt x="4049940" y="0"/>
                  </a:lnTo>
                  <a:lnTo>
                    <a:pt x="5035002" y="6859549"/>
                  </a:lnTo>
                  <a:lnTo>
                    <a:pt x="1366" y="6859550"/>
                  </a:lnTo>
                  <a:cubicBezTo>
                    <a:pt x="-7" y="4573493"/>
                    <a:pt x="1373" y="2287436"/>
                    <a:pt x="0" y="1379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alpha val="95000"/>
                  </a:schemeClr>
                </a:gs>
                <a:gs pos="0">
                  <a:schemeClr val="accent1">
                    <a:alpha val="80000"/>
                  </a:schemeClr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10" name="Freeform 19"/>
            <p:cNvSpPr>
              <a:spLocks/>
            </p:cNvSpPr>
            <p:nvPr userDrawn="1"/>
          </p:nvSpPr>
          <p:spPr bwMode="auto">
            <a:xfrm>
              <a:off x="1" y="-4114"/>
              <a:ext cx="5033636" cy="6862754"/>
            </a:xfrm>
            <a:custGeom>
              <a:avLst/>
              <a:gdLst>
                <a:gd name="T0" fmla="*/ 3840 w 8030"/>
                <a:gd name="T1" fmla="*/ 0 h 5110"/>
                <a:gd name="T2" fmla="*/ 0 w 8030"/>
                <a:gd name="T3" fmla="*/ 0 h 5110"/>
                <a:gd name="T4" fmla="*/ 6337 w 8030"/>
                <a:gd name="T5" fmla="*/ 5110 h 5110"/>
                <a:gd name="T6" fmla="*/ 8030 w 8030"/>
                <a:gd name="T7" fmla="*/ 5110 h 5110"/>
                <a:gd name="T8" fmla="*/ 3840 w 8030"/>
                <a:gd name="T9" fmla="*/ 0 h 5110"/>
                <a:gd name="connsiteX0" fmla="*/ 8033 w 10000"/>
                <a:gd name="connsiteY0" fmla="*/ 0 h 10000"/>
                <a:gd name="connsiteX1" fmla="*/ 0 w 10000"/>
                <a:gd name="connsiteY1" fmla="*/ 0 h 10000"/>
                <a:gd name="connsiteX2" fmla="*/ 7892 w 10000"/>
                <a:gd name="connsiteY2" fmla="*/ 10000 h 10000"/>
                <a:gd name="connsiteX3" fmla="*/ 10000 w 10000"/>
                <a:gd name="connsiteY3" fmla="*/ 10000 h 10000"/>
                <a:gd name="connsiteX4" fmla="*/ 8033 w 10000"/>
                <a:gd name="connsiteY4" fmla="*/ 0 h 10000"/>
                <a:gd name="connsiteX0" fmla="*/ 7837 w 10000"/>
                <a:gd name="connsiteY0" fmla="*/ 192 h 10000"/>
                <a:gd name="connsiteX1" fmla="*/ 0 w 10000"/>
                <a:gd name="connsiteY1" fmla="*/ 0 h 10000"/>
                <a:gd name="connsiteX2" fmla="*/ 7892 w 10000"/>
                <a:gd name="connsiteY2" fmla="*/ 10000 h 10000"/>
                <a:gd name="connsiteX3" fmla="*/ 10000 w 10000"/>
                <a:gd name="connsiteY3" fmla="*/ 10000 h 10000"/>
                <a:gd name="connsiteX4" fmla="*/ 7837 w 10000"/>
                <a:gd name="connsiteY4" fmla="*/ 192 h 10000"/>
                <a:gd name="connsiteX0" fmla="*/ 8033 w 10000"/>
                <a:gd name="connsiteY0" fmla="*/ 0 h 10012"/>
                <a:gd name="connsiteX1" fmla="*/ 0 w 10000"/>
                <a:gd name="connsiteY1" fmla="*/ 12 h 10012"/>
                <a:gd name="connsiteX2" fmla="*/ 7892 w 10000"/>
                <a:gd name="connsiteY2" fmla="*/ 10012 h 10012"/>
                <a:gd name="connsiteX3" fmla="*/ 10000 w 10000"/>
                <a:gd name="connsiteY3" fmla="*/ 10012 h 10012"/>
                <a:gd name="connsiteX4" fmla="*/ 8033 w 10000"/>
                <a:gd name="connsiteY4" fmla="*/ 0 h 10012"/>
                <a:gd name="connsiteX0" fmla="*/ 8033 w 10000"/>
                <a:gd name="connsiteY0" fmla="*/ 0 h 10006"/>
                <a:gd name="connsiteX1" fmla="*/ 0 w 10000"/>
                <a:gd name="connsiteY1" fmla="*/ 6 h 10006"/>
                <a:gd name="connsiteX2" fmla="*/ 7892 w 10000"/>
                <a:gd name="connsiteY2" fmla="*/ 10006 h 10006"/>
                <a:gd name="connsiteX3" fmla="*/ 10000 w 10000"/>
                <a:gd name="connsiteY3" fmla="*/ 10006 h 10006"/>
                <a:gd name="connsiteX4" fmla="*/ 8033 w 10000"/>
                <a:gd name="connsiteY4" fmla="*/ 0 h 10006"/>
                <a:gd name="connsiteX0" fmla="*/ 8033 w 10000"/>
                <a:gd name="connsiteY0" fmla="*/ 0 h 10006"/>
                <a:gd name="connsiteX1" fmla="*/ 0 w 10000"/>
                <a:gd name="connsiteY1" fmla="*/ 6 h 10006"/>
                <a:gd name="connsiteX2" fmla="*/ 7892 w 10000"/>
                <a:gd name="connsiteY2" fmla="*/ 10006 h 10006"/>
                <a:gd name="connsiteX3" fmla="*/ 10000 w 10000"/>
                <a:gd name="connsiteY3" fmla="*/ 10006 h 10006"/>
                <a:gd name="connsiteX4" fmla="*/ 8033 w 10000"/>
                <a:gd name="connsiteY4" fmla="*/ 0 h 10006"/>
                <a:gd name="connsiteX0" fmla="*/ 8033 w 10000"/>
                <a:gd name="connsiteY0" fmla="*/ 0 h 10006"/>
                <a:gd name="connsiteX1" fmla="*/ 0 w 10000"/>
                <a:gd name="connsiteY1" fmla="*/ 6 h 10006"/>
                <a:gd name="connsiteX2" fmla="*/ 7892 w 10000"/>
                <a:gd name="connsiteY2" fmla="*/ 10006 h 10006"/>
                <a:gd name="connsiteX3" fmla="*/ 10000 w 10000"/>
                <a:gd name="connsiteY3" fmla="*/ 10006 h 10006"/>
                <a:gd name="connsiteX4" fmla="*/ 8033 w 10000"/>
                <a:gd name="connsiteY4" fmla="*/ 0 h 10006"/>
                <a:gd name="connsiteX0" fmla="*/ 8033 w 10000"/>
                <a:gd name="connsiteY0" fmla="*/ 0 h 10006"/>
                <a:gd name="connsiteX1" fmla="*/ 0 w 10000"/>
                <a:gd name="connsiteY1" fmla="*/ 6 h 10006"/>
                <a:gd name="connsiteX2" fmla="*/ 7892 w 10000"/>
                <a:gd name="connsiteY2" fmla="*/ 10006 h 10006"/>
                <a:gd name="connsiteX3" fmla="*/ 10000 w 10000"/>
                <a:gd name="connsiteY3" fmla="*/ 10006 h 10006"/>
                <a:gd name="connsiteX4" fmla="*/ 8033 w 10000"/>
                <a:gd name="connsiteY4" fmla="*/ 0 h 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6">
                  <a:moveTo>
                    <a:pt x="8033" y="0"/>
                  </a:moveTo>
                  <a:lnTo>
                    <a:pt x="0" y="6"/>
                  </a:lnTo>
                  <a:lnTo>
                    <a:pt x="7892" y="10006"/>
                  </a:lnTo>
                  <a:lnTo>
                    <a:pt x="10000" y="10006"/>
                  </a:lnTo>
                  <a:lnTo>
                    <a:pt x="8033" y="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4000"/>
                  </a:schemeClr>
                </a:gs>
                <a:gs pos="38000">
                  <a:schemeClr val="accent2">
                    <a:alpha val="25000"/>
                  </a:schemeClr>
                </a:gs>
              </a:gsLst>
              <a:lin ang="48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9"/>
            <p:cNvSpPr>
              <a:spLocks/>
            </p:cNvSpPr>
            <p:nvPr userDrawn="1"/>
          </p:nvSpPr>
          <p:spPr bwMode="auto">
            <a:xfrm flipV="1">
              <a:off x="199" y="-686"/>
              <a:ext cx="3432693" cy="6862406"/>
            </a:xfrm>
            <a:custGeom>
              <a:avLst/>
              <a:gdLst>
                <a:gd name="T0" fmla="*/ 3840 w 8030"/>
                <a:gd name="T1" fmla="*/ 0 h 5110"/>
                <a:gd name="T2" fmla="*/ 0 w 8030"/>
                <a:gd name="T3" fmla="*/ 0 h 5110"/>
                <a:gd name="T4" fmla="*/ 6337 w 8030"/>
                <a:gd name="T5" fmla="*/ 5110 h 5110"/>
                <a:gd name="T6" fmla="*/ 8030 w 8030"/>
                <a:gd name="T7" fmla="*/ 5110 h 5110"/>
                <a:gd name="T8" fmla="*/ 3840 w 8030"/>
                <a:gd name="T9" fmla="*/ 0 h 5110"/>
                <a:gd name="connsiteX0" fmla="*/ 8033 w 10000"/>
                <a:gd name="connsiteY0" fmla="*/ 0 h 10000"/>
                <a:gd name="connsiteX1" fmla="*/ 0 w 10000"/>
                <a:gd name="connsiteY1" fmla="*/ 0 h 10000"/>
                <a:gd name="connsiteX2" fmla="*/ 7892 w 10000"/>
                <a:gd name="connsiteY2" fmla="*/ 10000 h 10000"/>
                <a:gd name="connsiteX3" fmla="*/ 10000 w 10000"/>
                <a:gd name="connsiteY3" fmla="*/ 10000 h 10000"/>
                <a:gd name="connsiteX4" fmla="*/ 8033 w 10000"/>
                <a:gd name="connsiteY4" fmla="*/ 0 h 10000"/>
                <a:gd name="connsiteX0" fmla="*/ 7837 w 10000"/>
                <a:gd name="connsiteY0" fmla="*/ 192 h 10000"/>
                <a:gd name="connsiteX1" fmla="*/ 0 w 10000"/>
                <a:gd name="connsiteY1" fmla="*/ 0 h 10000"/>
                <a:gd name="connsiteX2" fmla="*/ 7892 w 10000"/>
                <a:gd name="connsiteY2" fmla="*/ 10000 h 10000"/>
                <a:gd name="connsiteX3" fmla="*/ 10000 w 10000"/>
                <a:gd name="connsiteY3" fmla="*/ 10000 h 10000"/>
                <a:gd name="connsiteX4" fmla="*/ 7837 w 10000"/>
                <a:gd name="connsiteY4" fmla="*/ 192 h 10000"/>
                <a:gd name="connsiteX0" fmla="*/ 8033 w 10000"/>
                <a:gd name="connsiteY0" fmla="*/ 0 h 10012"/>
                <a:gd name="connsiteX1" fmla="*/ 0 w 10000"/>
                <a:gd name="connsiteY1" fmla="*/ 12 h 10012"/>
                <a:gd name="connsiteX2" fmla="*/ 7892 w 10000"/>
                <a:gd name="connsiteY2" fmla="*/ 10012 h 10012"/>
                <a:gd name="connsiteX3" fmla="*/ 10000 w 10000"/>
                <a:gd name="connsiteY3" fmla="*/ 10012 h 10012"/>
                <a:gd name="connsiteX4" fmla="*/ 8033 w 10000"/>
                <a:gd name="connsiteY4" fmla="*/ 0 h 10012"/>
                <a:gd name="connsiteX0" fmla="*/ 8033 w 10000"/>
                <a:gd name="connsiteY0" fmla="*/ 0 h 10006"/>
                <a:gd name="connsiteX1" fmla="*/ 0 w 10000"/>
                <a:gd name="connsiteY1" fmla="*/ 6 h 10006"/>
                <a:gd name="connsiteX2" fmla="*/ 7892 w 10000"/>
                <a:gd name="connsiteY2" fmla="*/ 10006 h 10006"/>
                <a:gd name="connsiteX3" fmla="*/ 10000 w 10000"/>
                <a:gd name="connsiteY3" fmla="*/ 10006 h 10006"/>
                <a:gd name="connsiteX4" fmla="*/ 8033 w 10000"/>
                <a:gd name="connsiteY4" fmla="*/ 0 h 10006"/>
                <a:gd name="connsiteX0" fmla="*/ 8033 w 10000"/>
                <a:gd name="connsiteY0" fmla="*/ 0 h 10006"/>
                <a:gd name="connsiteX1" fmla="*/ 0 w 10000"/>
                <a:gd name="connsiteY1" fmla="*/ 6 h 10006"/>
                <a:gd name="connsiteX2" fmla="*/ 7892 w 10000"/>
                <a:gd name="connsiteY2" fmla="*/ 10006 h 10006"/>
                <a:gd name="connsiteX3" fmla="*/ 10000 w 10000"/>
                <a:gd name="connsiteY3" fmla="*/ 10006 h 10006"/>
                <a:gd name="connsiteX4" fmla="*/ 8033 w 10000"/>
                <a:gd name="connsiteY4" fmla="*/ 0 h 10006"/>
                <a:gd name="connsiteX0" fmla="*/ 8033 w 10000"/>
                <a:gd name="connsiteY0" fmla="*/ 0 h 10006"/>
                <a:gd name="connsiteX1" fmla="*/ 0 w 10000"/>
                <a:gd name="connsiteY1" fmla="*/ 6 h 10006"/>
                <a:gd name="connsiteX2" fmla="*/ 7892 w 10000"/>
                <a:gd name="connsiteY2" fmla="*/ 10006 h 10006"/>
                <a:gd name="connsiteX3" fmla="*/ 10000 w 10000"/>
                <a:gd name="connsiteY3" fmla="*/ 10006 h 10006"/>
                <a:gd name="connsiteX4" fmla="*/ 8033 w 10000"/>
                <a:gd name="connsiteY4" fmla="*/ 0 h 10006"/>
                <a:gd name="connsiteX0" fmla="*/ 8033 w 10000"/>
                <a:gd name="connsiteY0" fmla="*/ 0 h 10006"/>
                <a:gd name="connsiteX1" fmla="*/ 0 w 10000"/>
                <a:gd name="connsiteY1" fmla="*/ 6 h 10006"/>
                <a:gd name="connsiteX2" fmla="*/ 7892 w 10000"/>
                <a:gd name="connsiteY2" fmla="*/ 10006 h 10006"/>
                <a:gd name="connsiteX3" fmla="*/ 10000 w 10000"/>
                <a:gd name="connsiteY3" fmla="*/ 10006 h 10006"/>
                <a:gd name="connsiteX4" fmla="*/ 8033 w 10000"/>
                <a:gd name="connsiteY4" fmla="*/ 0 h 10006"/>
                <a:gd name="connsiteX0" fmla="*/ 8033 w 10000"/>
                <a:gd name="connsiteY0" fmla="*/ 0 h 10006"/>
                <a:gd name="connsiteX1" fmla="*/ 0 w 10000"/>
                <a:gd name="connsiteY1" fmla="*/ 6 h 10006"/>
                <a:gd name="connsiteX2" fmla="*/ 4757 w 10000"/>
                <a:gd name="connsiteY2" fmla="*/ 10006 h 10006"/>
                <a:gd name="connsiteX3" fmla="*/ 10000 w 10000"/>
                <a:gd name="connsiteY3" fmla="*/ 10006 h 10006"/>
                <a:gd name="connsiteX4" fmla="*/ 8033 w 10000"/>
                <a:gd name="connsiteY4" fmla="*/ 0 h 10006"/>
                <a:gd name="connsiteX0" fmla="*/ 8033 w 8033"/>
                <a:gd name="connsiteY0" fmla="*/ 0 h 10006"/>
                <a:gd name="connsiteX1" fmla="*/ 0 w 8033"/>
                <a:gd name="connsiteY1" fmla="*/ 6 h 10006"/>
                <a:gd name="connsiteX2" fmla="*/ 4757 w 8033"/>
                <a:gd name="connsiteY2" fmla="*/ 10006 h 10006"/>
                <a:gd name="connsiteX3" fmla="*/ 7415 w 8033"/>
                <a:gd name="connsiteY3" fmla="*/ 10006 h 10006"/>
                <a:gd name="connsiteX4" fmla="*/ 8033 w 8033"/>
                <a:gd name="connsiteY4" fmla="*/ 0 h 10006"/>
                <a:gd name="connsiteX0" fmla="*/ 5710 w 9231"/>
                <a:gd name="connsiteY0" fmla="*/ 12 h 9994"/>
                <a:gd name="connsiteX1" fmla="*/ 0 w 9231"/>
                <a:gd name="connsiteY1" fmla="*/ 0 h 9994"/>
                <a:gd name="connsiteX2" fmla="*/ 5922 w 9231"/>
                <a:gd name="connsiteY2" fmla="*/ 9994 h 9994"/>
                <a:gd name="connsiteX3" fmla="*/ 9231 w 9231"/>
                <a:gd name="connsiteY3" fmla="*/ 9994 h 9994"/>
                <a:gd name="connsiteX4" fmla="*/ 5710 w 9231"/>
                <a:gd name="connsiteY4" fmla="*/ 12 h 9994"/>
                <a:gd name="connsiteX0" fmla="*/ 6186 w 10000"/>
                <a:gd name="connsiteY0" fmla="*/ 12 h 10000"/>
                <a:gd name="connsiteX1" fmla="*/ 0 w 10000"/>
                <a:gd name="connsiteY1" fmla="*/ 0 h 10000"/>
                <a:gd name="connsiteX2" fmla="*/ 4575 w 10000"/>
                <a:gd name="connsiteY2" fmla="*/ 10000 h 10000"/>
                <a:gd name="connsiteX3" fmla="*/ 10000 w 10000"/>
                <a:gd name="connsiteY3" fmla="*/ 10000 h 10000"/>
                <a:gd name="connsiteX4" fmla="*/ 6186 w 10000"/>
                <a:gd name="connsiteY4" fmla="*/ 12 h 10000"/>
                <a:gd name="connsiteX0" fmla="*/ 6186 w 7838"/>
                <a:gd name="connsiteY0" fmla="*/ 12 h 10000"/>
                <a:gd name="connsiteX1" fmla="*/ 0 w 7838"/>
                <a:gd name="connsiteY1" fmla="*/ 0 h 10000"/>
                <a:gd name="connsiteX2" fmla="*/ 4575 w 7838"/>
                <a:gd name="connsiteY2" fmla="*/ 10000 h 10000"/>
                <a:gd name="connsiteX3" fmla="*/ 7838 w 7838"/>
                <a:gd name="connsiteY3" fmla="*/ 10000 h 10000"/>
                <a:gd name="connsiteX4" fmla="*/ 6186 w 7838"/>
                <a:gd name="connsiteY4" fmla="*/ 12 h 10000"/>
                <a:gd name="connsiteX0" fmla="*/ 9745 w 10000"/>
                <a:gd name="connsiteY0" fmla="*/ 0 h 10023"/>
                <a:gd name="connsiteX1" fmla="*/ 0 w 10000"/>
                <a:gd name="connsiteY1" fmla="*/ 23 h 10023"/>
                <a:gd name="connsiteX2" fmla="*/ 5837 w 10000"/>
                <a:gd name="connsiteY2" fmla="*/ 10023 h 10023"/>
                <a:gd name="connsiteX3" fmla="*/ 10000 w 10000"/>
                <a:gd name="connsiteY3" fmla="*/ 10023 h 10023"/>
                <a:gd name="connsiteX4" fmla="*/ 9745 w 10000"/>
                <a:gd name="connsiteY4" fmla="*/ 0 h 10023"/>
                <a:gd name="connsiteX0" fmla="*/ 9745 w 11688"/>
                <a:gd name="connsiteY0" fmla="*/ 0 h 10041"/>
                <a:gd name="connsiteX1" fmla="*/ 0 w 11688"/>
                <a:gd name="connsiteY1" fmla="*/ 23 h 10041"/>
                <a:gd name="connsiteX2" fmla="*/ 5837 w 11688"/>
                <a:gd name="connsiteY2" fmla="*/ 10023 h 10041"/>
                <a:gd name="connsiteX3" fmla="*/ 11688 w 11688"/>
                <a:gd name="connsiteY3" fmla="*/ 10041 h 10041"/>
                <a:gd name="connsiteX4" fmla="*/ 9745 w 11688"/>
                <a:gd name="connsiteY4" fmla="*/ 0 h 10041"/>
                <a:gd name="connsiteX0" fmla="*/ 9745 w 11688"/>
                <a:gd name="connsiteY0" fmla="*/ 0 h 10041"/>
                <a:gd name="connsiteX1" fmla="*/ 0 w 11688"/>
                <a:gd name="connsiteY1" fmla="*/ 23 h 10041"/>
                <a:gd name="connsiteX2" fmla="*/ 6990 w 11688"/>
                <a:gd name="connsiteY2" fmla="*/ 10023 h 10041"/>
                <a:gd name="connsiteX3" fmla="*/ 11688 w 11688"/>
                <a:gd name="connsiteY3" fmla="*/ 10041 h 10041"/>
                <a:gd name="connsiteX4" fmla="*/ 9745 w 11688"/>
                <a:gd name="connsiteY4" fmla="*/ 0 h 10041"/>
                <a:gd name="connsiteX0" fmla="*/ 9745 w 11675"/>
                <a:gd name="connsiteY0" fmla="*/ 0 h 10023"/>
                <a:gd name="connsiteX1" fmla="*/ 0 w 11675"/>
                <a:gd name="connsiteY1" fmla="*/ 23 h 10023"/>
                <a:gd name="connsiteX2" fmla="*/ 6990 w 11675"/>
                <a:gd name="connsiteY2" fmla="*/ 10023 h 10023"/>
                <a:gd name="connsiteX3" fmla="*/ 11675 w 11675"/>
                <a:gd name="connsiteY3" fmla="*/ 9950 h 10023"/>
                <a:gd name="connsiteX4" fmla="*/ 9745 w 11675"/>
                <a:gd name="connsiteY4" fmla="*/ 0 h 10023"/>
                <a:gd name="connsiteX0" fmla="*/ 9745 w 11702"/>
                <a:gd name="connsiteY0" fmla="*/ 0 h 10024"/>
                <a:gd name="connsiteX1" fmla="*/ 0 w 11702"/>
                <a:gd name="connsiteY1" fmla="*/ 23 h 10024"/>
                <a:gd name="connsiteX2" fmla="*/ 6990 w 11702"/>
                <a:gd name="connsiteY2" fmla="*/ 10023 h 10024"/>
                <a:gd name="connsiteX3" fmla="*/ 11702 w 11702"/>
                <a:gd name="connsiteY3" fmla="*/ 10024 h 10024"/>
                <a:gd name="connsiteX4" fmla="*/ 9745 w 11702"/>
                <a:gd name="connsiteY4" fmla="*/ 0 h 10024"/>
                <a:gd name="connsiteX0" fmla="*/ 9558 w 11515"/>
                <a:gd name="connsiteY0" fmla="*/ 0 h 10024"/>
                <a:gd name="connsiteX1" fmla="*/ 0 w 11515"/>
                <a:gd name="connsiteY1" fmla="*/ 303 h 10024"/>
                <a:gd name="connsiteX2" fmla="*/ 6803 w 11515"/>
                <a:gd name="connsiteY2" fmla="*/ 10023 h 10024"/>
                <a:gd name="connsiteX3" fmla="*/ 11515 w 11515"/>
                <a:gd name="connsiteY3" fmla="*/ 10024 h 10024"/>
                <a:gd name="connsiteX4" fmla="*/ 9558 w 11515"/>
                <a:gd name="connsiteY4" fmla="*/ 0 h 10024"/>
                <a:gd name="connsiteX0" fmla="*/ 9772 w 11729"/>
                <a:gd name="connsiteY0" fmla="*/ 0 h 10024"/>
                <a:gd name="connsiteX1" fmla="*/ 0 w 11729"/>
                <a:gd name="connsiteY1" fmla="*/ 6 h 10024"/>
                <a:gd name="connsiteX2" fmla="*/ 7017 w 11729"/>
                <a:gd name="connsiteY2" fmla="*/ 10023 h 10024"/>
                <a:gd name="connsiteX3" fmla="*/ 11729 w 11729"/>
                <a:gd name="connsiteY3" fmla="*/ 10024 h 10024"/>
                <a:gd name="connsiteX4" fmla="*/ 9772 w 11729"/>
                <a:gd name="connsiteY4" fmla="*/ 0 h 10024"/>
                <a:gd name="connsiteX0" fmla="*/ 9785 w 11729"/>
                <a:gd name="connsiteY0" fmla="*/ 62 h 10018"/>
                <a:gd name="connsiteX1" fmla="*/ 0 w 11729"/>
                <a:gd name="connsiteY1" fmla="*/ 0 h 10018"/>
                <a:gd name="connsiteX2" fmla="*/ 7017 w 11729"/>
                <a:gd name="connsiteY2" fmla="*/ 10017 h 10018"/>
                <a:gd name="connsiteX3" fmla="*/ 11729 w 11729"/>
                <a:gd name="connsiteY3" fmla="*/ 10018 h 10018"/>
                <a:gd name="connsiteX4" fmla="*/ 9785 w 11729"/>
                <a:gd name="connsiteY4" fmla="*/ 62 h 10018"/>
                <a:gd name="connsiteX0" fmla="*/ 9772 w 11729"/>
                <a:gd name="connsiteY0" fmla="*/ 5 h 10018"/>
                <a:gd name="connsiteX1" fmla="*/ 0 w 11729"/>
                <a:gd name="connsiteY1" fmla="*/ 0 h 10018"/>
                <a:gd name="connsiteX2" fmla="*/ 7017 w 11729"/>
                <a:gd name="connsiteY2" fmla="*/ 10017 h 10018"/>
                <a:gd name="connsiteX3" fmla="*/ 11729 w 11729"/>
                <a:gd name="connsiteY3" fmla="*/ 10018 h 10018"/>
                <a:gd name="connsiteX4" fmla="*/ 9772 w 11729"/>
                <a:gd name="connsiteY4" fmla="*/ 5 h 10018"/>
                <a:gd name="connsiteX0" fmla="*/ 9772 w 11729"/>
                <a:gd name="connsiteY0" fmla="*/ 5 h 10018"/>
                <a:gd name="connsiteX1" fmla="*/ 0 w 11729"/>
                <a:gd name="connsiteY1" fmla="*/ 0 h 10018"/>
                <a:gd name="connsiteX2" fmla="*/ 1064 w 11729"/>
                <a:gd name="connsiteY2" fmla="*/ 1494 h 10018"/>
                <a:gd name="connsiteX3" fmla="*/ 7017 w 11729"/>
                <a:gd name="connsiteY3" fmla="*/ 10017 h 10018"/>
                <a:gd name="connsiteX4" fmla="*/ 11729 w 11729"/>
                <a:gd name="connsiteY4" fmla="*/ 10018 h 10018"/>
                <a:gd name="connsiteX5" fmla="*/ 9772 w 11729"/>
                <a:gd name="connsiteY5" fmla="*/ 5 h 10018"/>
                <a:gd name="connsiteX0" fmla="*/ 9791 w 11748"/>
                <a:gd name="connsiteY0" fmla="*/ 5 h 10018"/>
                <a:gd name="connsiteX1" fmla="*/ 19 w 11748"/>
                <a:gd name="connsiteY1" fmla="*/ 0 h 10018"/>
                <a:gd name="connsiteX2" fmla="*/ 0 w 11748"/>
                <a:gd name="connsiteY2" fmla="*/ 2481 h 10018"/>
                <a:gd name="connsiteX3" fmla="*/ 7036 w 11748"/>
                <a:gd name="connsiteY3" fmla="*/ 10017 h 10018"/>
                <a:gd name="connsiteX4" fmla="*/ 11748 w 11748"/>
                <a:gd name="connsiteY4" fmla="*/ 10018 h 10018"/>
                <a:gd name="connsiteX5" fmla="*/ 9791 w 11748"/>
                <a:gd name="connsiteY5" fmla="*/ 5 h 1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48" h="10018">
                  <a:moveTo>
                    <a:pt x="9791" y="5"/>
                  </a:moveTo>
                  <a:lnTo>
                    <a:pt x="19" y="0"/>
                  </a:lnTo>
                  <a:cubicBezTo>
                    <a:pt x="13" y="827"/>
                    <a:pt x="6" y="1654"/>
                    <a:pt x="0" y="2481"/>
                  </a:cubicBezTo>
                  <a:lnTo>
                    <a:pt x="7036" y="10017"/>
                  </a:lnTo>
                  <a:lnTo>
                    <a:pt x="11748" y="10018"/>
                  </a:lnTo>
                  <a:lnTo>
                    <a:pt x="9791" y="5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17000"/>
                  </a:schemeClr>
                </a:gs>
                <a:gs pos="38000">
                  <a:schemeClr val="accent2">
                    <a:alpha val="18000"/>
                  </a:schemeClr>
                </a:gs>
              </a:gsLst>
              <a:lin ang="18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" y="457200"/>
            <a:ext cx="3483864" cy="1600200"/>
          </a:xfrm>
        </p:spPr>
        <p:txBody>
          <a:bodyPr anchor="b">
            <a:noAutofit/>
          </a:bodyPr>
          <a:lstStyle>
            <a:lvl1pPr>
              <a:defRPr sz="4400">
                <a:solidFill>
                  <a:schemeClr val="bg2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457200"/>
            <a:ext cx="6172200" cy="57133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1480" y="2514184"/>
            <a:ext cx="3703320" cy="3658016"/>
          </a:xfrm>
        </p:spPr>
        <p:txBody>
          <a:bodyPr>
            <a:normAutofit/>
          </a:bodyPr>
          <a:lstStyle>
            <a:lvl1pPr marL="0" indent="0">
              <a:buNone/>
              <a:defRPr sz="1400" b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FEE5F-65BB-4268-AC17-D19CED90FB82}" type="datetimeFigureOut">
              <a:rPr lang="en-US" smtClean="0"/>
              <a:t>3/29/2017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DBECBBC-B5FD-4F11-9AC2-5AED2BF7CA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783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gradFill>
          <a:gsLst>
            <a:gs pos="100000">
              <a:schemeClr val="accent3"/>
            </a:gs>
            <a:gs pos="0">
              <a:schemeClr val="accent1"/>
            </a:gs>
          </a:gsLst>
          <a:lin ang="14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 userDrawn="1"/>
        </p:nvGrpSpPr>
        <p:grpSpPr>
          <a:xfrm>
            <a:off x="-1" y="0"/>
            <a:ext cx="12192001" cy="6858639"/>
            <a:chOff x="-1" y="-1"/>
            <a:chExt cx="12192001" cy="6858639"/>
          </a:xfrm>
        </p:grpSpPr>
        <p:sp>
          <p:nvSpPr>
            <p:cNvPr id="24" name="Freeform 19"/>
            <p:cNvSpPr>
              <a:spLocks/>
            </p:cNvSpPr>
            <p:nvPr userDrawn="1"/>
          </p:nvSpPr>
          <p:spPr bwMode="auto">
            <a:xfrm>
              <a:off x="831769" y="-1"/>
              <a:ext cx="10777861" cy="6858639"/>
            </a:xfrm>
            <a:custGeom>
              <a:avLst/>
              <a:gdLst>
                <a:gd name="T0" fmla="*/ 3840 w 8030"/>
                <a:gd name="T1" fmla="*/ 0 h 5110"/>
                <a:gd name="T2" fmla="*/ 0 w 8030"/>
                <a:gd name="T3" fmla="*/ 0 h 5110"/>
                <a:gd name="T4" fmla="*/ 6337 w 8030"/>
                <a:gd name="T5" fmla="*/ 5110 h 5110"/>
                <a:gd name="T6" fmla="*/ 8030 w 8030"/>
                <a:gd name="T7" fmla="*/ 5110 h 5110"/>
                <a:gd name="T8" fmla="*/ 3840 w 8030"/>
                <a:gd name="T9" fmla="*/ 0 h 5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0" h="5110">
                  <a:moveTo>
                    <a:pt x="3840" y="0"/>
                  </a:moveTo>
                  <a:lnTo>
                    <a:pt x="0" y="0"/>
                  </a:lnTo>
                  <a:lnTo>
                    <a:pt x="6337" y="5110"/>
                  </a:lnTo>
                  <a:lnTo>
                    <a:pt x="8030" y="5110"/>
                  </a:lnTo>
                  <a:lnTo>
                    <a:pt x="3840" y="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50000"/>
                    <a:alpha val="20000"/>
                  </a:schemeClr>
                </a:gs>
                <a:gs pos="0">
                  <a:schemeClr val="accent2">
                    <a:alpha val="25000"/>
                  </a:schemeClr>
                </a:gs>
              </a:gsLst>
              <a:lin ang="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4"/>
            <p:cNvSpPr>
              <a:spLocks/>
            </p:cNvSpPr>
            <p:nvPr userDrawn="1"/>
          </p:nvSpPr>
          <p:spPr bwMode="auto">
            <a:xfrm>
              <a:off x="347084" y="-1"/>
              <a:ext cx="10318828" cy="6858639"/>
            </a:xfrm>
            <a:custGeom>
              <a:avLst/>
              <a:gdLst>
                <a:gd name="T0" fmla="*/ 7688 w 7688"/>
                <a:gd name="T1" fmla="*/ 0 h 5110"/>
                <a:gd name="T2" fmla="*/ 5495 w 7688"/>
                <a:gd name="T3" fmla="*/ 0 h 5110"/>
                <a:gd name="T4" fmla="*/ 0 w 7688"/>
                <a:gd name="T5" fmla="*/ 5110 h 5110"/>
                <a:gd name="T6" fmla="*/ 5050 w 7688"/>
                <a:gd name="T7" fmla="*/ 5110 h 5110"/>
                <a:gd name="T8" fmla="*/ 7495 w 7688"/>
                <a:gd name="T9" fmla="*/ 376 h 5110"/>
                <a:gd name="T10" fmla="*/ 7688 w 7688"/>
                <a:gd name="T11" fmla="*/ 0 h 5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88" h="5110">
                  <a:moveTo>
                    <a:pt x="7688" y="0"/>
                  </a:moveTo>
                  <a:lnTo>
                    <a:pt x="5495" y="0"/>
                  </a:lnTo>
                  <a:lnTo>
                    <a:pt x="0" y="5110"/>
                  </a:lnTo>
                  <a:lnTo>
                    <a:pt x="5050" y="5110"/>
                  </a:lnTo>
                  <a:lnTo>
                    <a:pt x="7495" y="376"/>
                  </a:lnTo>
                  <a:lnTo>
                    <a:pt x="7688" y="0"/>
                  </a:lnTo>
                  <a:close/>
                </a:path>
              </a:pathLst>
            </a:custGeom>
            <a:gradFill>
              <a:gsLst>
                <a:gs pos="100000">
                  <a:schemeClr val="accent1">
                    <a:lumMod val="75000"/>
                    <a:alpha val="30000"/>
                  </a:schemeClr>
                </a:gs>
                <a:gs pos="0">
                  <a:schemeClr val="accent2">
                    <a:alpha val="20000"/>
                  </a:schemeClr>
                </a:gs>
              </a:gsLst>
              <a:lin ang="198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-1" y="398050"/>
              <a:ext cx="12192001" cy="5753528"/>
            </a:xfrm>
            <a:custGeom>
              <a:avLst/>
              <a:gdLst>
                <a:gd name="T0" fmla="*/ 0 w 9078"/>
                <a:gd name="T1" fmla="*/ 0 h 4284"/>
                <a:gd name="T2" fmla="*/ 0 w 9078"/>
                <a:gd name="T3" fmla="*/ 3607 h 4284"/>
                <a:gd name="T4" fmla="*/ 9078 w 9078"/>
                <a:gd name="T5" fmla="*/ 4284 h 4284"/>
                <a:gd name="T6" fmla="*/ 9078 w 9078"/>
                <a:gd name="T7" fmla="*/ 2703 h 4284"/>
                <a:gd name="T8" fmla="*/ 0 w 9078"/>
                <a:gd name="T9" fmla="*/ 0 h 4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78" h="4284">
                  <a:moveTo>
                    <a:pt x="0" y="0"/>
                  </a:moveTo>
                  <a:lnTo>
                    <a:pt x="0" y="3607"/>
                  </a:lnTo>
                  <a:lnTo>
                    <a:pt x="9078" y="4284"/>
                  </a:lnTo>
                  <a:lnTo>
                    <a:pt x="9078" y="270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51800">
                  <a:schemeClr val="accent3">
                    <a:alpha val="30000"/>
                  </a:schemeClr>
                </a:gs>
                <a:gs pos="100000">
                  <a:schemeClr val="accent2">
                    <a:alpha val="10000"/>
                  </a:schemeClr>
                </a:gs>
                <a:gs pos="0">
                  <a:schemeClr val="accent2">
                    <a:alpha val="20000"/>
                  </a:schemeClr>
                </a:gs>
              </a:gsLst>
              <a:lin ang="66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5"/>
            <p:cNvSpPr>
              <a:spLocks/>
            </p:cNvSpPr>
            <p:nvPr userDrawn="1"/>
          </p:nvSpPr>
          <p:spPr bwMode="auto">
            <a:xfrm>
              <a:off x="1447222" y="475725"/>
              <a:ext cx="10744778" cy="6382913"/>
            </a:xfrm>
            <a:custGeom>
              <a:avLst/>
              <a:gdLst>
                <a:gd name="T0" fmla="*/ 7968 w 7968"/>
                <a:gd name="T1" fmla="*/ 0 h 4740"/>
                <a:gd name="T2" fmla="*/ 0 w 7968"/>
                <a:gd name="T3" fmla="*/ 4731 h 4740"/>
                <a:gd name="T4" fmla="*/ 5164 w 7968"/>
                <a:gd name="T5" fmla="*/ 4740 h 4740"/>
                <a:gd name="T6" fmla="*/ 7968 w 7968"/>
                <a:gd name="T7" fmla="*/ 1580 h 4740"/>
                <a:gd name="T8" fmla="*/ 7968 w 7968"/>
                <a:gd name="T9" fmla="*/ 0 h 4740"/>
                <a:gd name="connsiteX0" fmla="*/ 10015 w 10015"/>
                <a:gd name="connsiteY0" fmla="*/ 0 h 10001"/>
                <a:gd name="connsiteX1" fmla="*/ 0 w 10015"/>
                <a:gd name="connsiteY1" fmla="*/ 10001 h 10001"/>
                <a:gd name="connsiteX2" fmla="*/ 6496 w 10015"/>
                <a:gd name="connsiteY2" fmla="*/ 10000 h 10001"/>
                <a:gd name="connsiteX3" fmla="*/ 10015 w 10015"/>
                <a:gd name="connsiteY3" fmla="*/ 3333 h 10001"/>
                <a:gd name="connsiteX4" fmla="*/ 10015 w 10015"/>
                <a:gd name="connsiteY4" fmla="*/ 0 h 1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15" h="10001">
                  <a:moveTo>
                    <a:pt x="10015" y="0"/>
                  </a:moveTo>
                  <a:lnTo>
                    <a:pt x="0" y="10001"/>
                  </a:lnTo>
                  <a:lnTo>
                    <a:pt x="6496" y="10000"/>
                  </a:lnTo>
                  <a:lnTo>
                    <a:pt x="10015" y="3333"/>
                  </a:lnTo>
                  <a:lnTo>
                    <a:pt x="10015" y="0"/>
                  </a:lnTo>
                  <a:close/>
                </a:path>
              </a:pathLst>
            </a:custGeom>
            <a:gradFill>
              <a:gsLst>
                <a:gs pos="100000">
                  <a:schemeClr val="accent2">
                    <a:alpha val="10000"/>
                  </a:schemeClr>
                </a:gs>
                <a:gs pos="0">
                  <a:schemeClr val="accent2">
                    <a:alpha val="10000"/>
                  </a:schemeClr>
                </a:gs>
              </a:gsLst>
              <a:lin ang="144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29" name="Group 28" descr="abstract background design"/>
          <p:cNvGrpSpPr/>
          <p:nvPr userDrawn="1"/>
        </p:nvGrpSpPr>
        <p:grpSpPr>
          <a:xfrm>
            <a:off x="4762" y="0"/>
            <a:ext cx="12201526" cy="6858638"/>
            <a:chOff x="0" y="618575"/>
            <a:chExt cx="12201526" cy="6858638"/>
          </a:xfrm>
        </p:grpSpPr>
        <p:sp>
          <p:nvSpPr>
            <p:cNvPr id="27" name="Rectangle 26"/>
            <p:cNvSpPr/>
            <p:nvPr userDrawn="1"/>
          </p:nvSpPr>
          <p:spPr>
            <a:xfrm>
              <a:off x="0" y="618575"/>
              <a:ext cx="12192000" cy="6858638"/>
            </a:xfrm>
            <a:prstGeom prst="rect">
              <a:avLst/>
            </a:prstGeom>
            <a:gradFill>
              <a:gsLst>
                <a:gs pos="100000">
                  <a:schemeClr val="accent3">
                    <a:alpha val="0"/>
                  </a:schemeClr>
                </a:gs>
                <a:gs pos="0">
                  <a:schemeClr val="accent2">
                    <a:alpha val="5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9526" y="618894"/>
              <a:ext cx="12192000" cy="6858001"/>
            </a:xfrm>
            <a:prstGeom prst="rect">
              <a:avLst/>
            </a:prstGeom>
            <a:gradFill>
              <a:gsLst>
                <a:gs pos="67000">
                  <a:schemeClr val="accent3">
                    <a:alpha val="0"/>
                  </a:schemeClr>
                </a:gs>
                <a:gs pos="0">
                  <a:schemeClr val="accent2">
                    <a:alpha val="2000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FEE5F-65BB-4268-AC17-D19CED90FB82}" type="datetimeFigureOut">
              <a:rPr lang="en-US" smtClean="0"/>
              <a:t>3/29/2017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Freeform 10"/>
          <p:cNvSpPr>
            <a:spLocks/>
          </p:cNvSpPr>
          <p:nvPr userDrawn="1"/>
        </p:nvSpPr>
        <p:spPr bwMode="auto">
          <a:xfrm>
            <a:off x="-1109663" y="28575"/>
            <a:ext cx="14411326" cy="6800850"/>
          </a:xfrm>
          <a:custGeom>
            <a:avLst/>
            <a:gdLst>
              <a:gd name="T0" fmla="*/ 0 w 9078"/>
              <a:gd name="T1" fmla="*/ 0 h 4284"/>
              <a:gd name="T2" fmla="*/ 0 w 9078"/>
              <a:gd name="T3" fmla="*/ 3607 h 4284"/>
              <a:gd name="T4" fmla="*/ 9078 w 9078"/>
              <a:gd name="T5" fmla="*/ 4284 h 4284"/>
              <a:gd name="T6" fmla="*/ 9078 w 9078"/>
              <a:gd name="T7" fmla="*/ 2703 h 4284"/>
              <a:gd name="T8" fmla="*/ 0 w 9078"/>
              <a:gd name="T9" fmla="*/ 0 h 4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78" h="4284">
                <a:moveTo>
                  <a:pt x="0" y="0"/>
                </a:moveTo>
                <a:lnTo>
                  <a:pt x="0" y="3607"/>
                </a:lnTo>
                <a:lnTo>
                  <a:pt x="9078" y="4284"/>
                </a:lnTo>
                <a:lnTo>
                  <a:pt x="9078" y="2703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Freeform 15"/>
          <p:cNvSpPr>
            <a:spLocks/>
          </p:cNvSpPr>
          <p:nvPr userDrawn="1"/>
        </p:nvSpPr>
        <p:spPr bwMode="auto">
          <a:xfrm>
            <a:off x="-3175" y="-627063"/>
            <a:ext cx="12204700" cy="8112126"/>
          </a:xfrm>
          <a:custGeom>
            <a:avLst/>
            <a:gdLst>
              <a:gd name="T0" fmla="*/ 7688 w 7688"/>
              <a:gd name="T1" fmla="*/ 0 h 5110"/>
              <a:gd name="T2" fmla="*/ 5495 w 7688"/>
              <a:gd name="T3" fmla="*/ 0 h 5110"/>
              <a:gd name="T4" fmla="*/ 0 w 7688"/>
              <a:gd name="T5" fmla="*/ 5110 h 5110"/>
              <a:gd name="T6" fmla="*/ 5050 w 7688"/>
              <a:gd name="T7" fmla="*/ 5110 h 5110"/>
              <a:gd name="T8" fmla="*/ 7495 w 7688"/>
              <a:gd name="T9" fmla="*/ 376 h 5110"/>
              <a:gd name="T10" fmla="*/ 7688 w 7688"/>
              <a:gd name="T11" fmla="*/ 0 h 5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88" h="5110">
                <a:moveTo>
                  <a:pt x="7688" y="0"/>
                </a:moveTo>
                <a:lnTo>
                  <a:pt x="5495" y="0"/>
                </a:lnTo>
                <a:lnTo>
                  <a:pt x="0" y="5110"/>
                </a:lnTo>
                <a:lnTo>
                  <a:pt x="5050" y="5110"/>
                </a:lnTo>
                <a:lnTo>
                  <a:pt x="7495" y="376"/>
                </a:lnTo>
                <a:lnTo>
                  <a:pt x="7688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7" name="Picture 6" descr="photo of man sitting on an outdoor bench, using a table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8"/>
            <a:ext cx="8876190" cy="6857143"/>
          </a:xfrm>
          <a:prstGeom prst="rect">
            <a:avLst/>
          </a:prstGeom>
        </p:spPr>
      </p:pic>
      <p:sp>
        <p:nvSpPr>
          <p:cNvPr id="23" name="Freeform 5" descr="Callout shape"/>
          <p:cNvSpPr>
            <a:spLocks/>
          </p:cNvSpPr>
          <p:nvPr userDrawn="1"/>
        </p:nvSpPr>
        <p:spPr bwMode="auto">
          <a:xfrm>
            <a:off x="6778677" y="356679"/>
            <a:ext cx="4956048" cy="3008376"/>
          </a:xfrm>
          <a:custGeom>
            <a:avLst/>
            <a:gdLst>
              <a:gd name="T0" fmla="*/ 0 w 4338"/>
              <a:gd name="T1" fmla="*/ 0 h 2582"/>
              <a:gd name="T2" fmla="*/ 0 w 4338"/>
              <a:gd name="T3" fmla="*/ 2353 h 2582"/>
              <a:gd name="T4" fmla="*/ 921 w 4338"/>
              <a:gd name="T5" fmla="*/ 2353 h 2582"/>
              <a:gd name="T6" fmla="*/ 1101 w 4338"/>
              <a:gd name="T7" fmla="*/ 2582 h 2582"/>
              <a:gd name="T8" fmla="*/ 1278 w 4338"/>
              <a:gd name="T9" fmla="*/ 2353 h 2582"/>
              <a:gd name="T10" fmla="*/ 4338 w 4338"/>
              <a:gd name="T11" fmla="*/ 2353 h 2582"/>
              <a:gd name="T12" fmla="*/ 4338 w 4338"/>
              <a:gd name="T13" fmla="*/ 0 h 2582"/>
              <a:gd name="T14" fmla="*/ 0 w 4338"/>
              <a:gd name="T15" fmla="*/ 0 h 25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338" h="2582">
                <a:moveTo>
                  <a:pt x="0" y="0"/>
                </a:moveTo>
                <a:lnTo>
                  <a:pt x="0" y="2353"/>
                </a:lnTo>
                <a:lnTo>
                  <a:pt x="921" y="2353"/>
                </a:lnTo>
                <a:lnTo>
                  <a:pt x="1101" y="2582"/>
                </a:lnTo>
                <a:lnTo>
                  <a:pt x="1278" y="2353"/>
                </a:lnTo>
                <a:lnTo>
                  <a:pt x="4338" y="2353"/>
                </a:lnTo>
                <a:lnTo>
                  <a:pt x="4338" y="0"/>
                </a:lnTo>
                <a:lnTo>
                  <a:pt x="0" y="0"/>
                </a:lnTo>
                <a:close/>
              </a:path>
            </a:pathLst>
          </a:custGeom>
          <a:solidFill>
            <a:srgbClr val="FDF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45060" y="1382350"/>
            <a:ext cx="4279434" cy="683787"/>
          </a:xfrm>
        </p:spPr>
        <p:txBody>
          <a:bodyPr anchor="b">
            <a:normAutofit/>
          </a:bodyPr>
          <a:lstStyle>
            <a:lvl1pPr algn="l"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3" hasCustomPrompt="1"/>
          </p:nvPr>
        </p:nvSpPr>
        <p:spPr>
          <a:xfrm>
            <a:off x="7781982" y="2067295"/>
            <a:ext cx="3549389" cy="95566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sz="5100" smtClean="0">
                <a:solidFill>
                  <a:schemeClr val="accent1"/>
                </a:solidFill>
                <a:latin typeface="+mj-lt"/>
                <a:ea typeface="+mj-ea"/>
              </a:defRPr>
            </a:lvl1pPr>
            <a:lvl2pPr>
              <a:defRPr lang="en-US" sz="6800" smtClean="0">
                <a:solidFill>
                  <a:schemeClr val="accent1"/>
                </a:solidFill>
                <a:cs typeface="+mn-cs"/>
              </a:defRPr>
            </a:lvl2pPr>
            <a:lvl3pPr>
              <a:defRPr lang="en-US" sz="6800" smtClean="0">
                <a:solidFill>
                  <a:schemeClr val="accent1"/>
                </a:solidFill>
                <a:cs typeface="+mn-cs"/>
              </a:defRPr>
            </a:lvl3pPr>
            <a:lvl4pPr>
              <a:defRPr lang="en-US" sz="6800" smtClean="0">
                <a:solidFill>
                  <a:schemeClr val="accent1"/>
                </a:solidFill>
                <a:cs typeface="+mn-cs"/>
              </a:defRPr>
            </a:lvl4pPr>
            <a:lvl5pPr>
              <a:defRPr lang="en-US" sz="6800">
                <a:solidFill>
                  <a:schemeClr val="accent1"/>
                </a:solidFill>
                <a:cs typeface="+mn-cs"/>
              </a:defRPr>
            </a:lvl5pPr>
          </a:lstStyle>
          <a:p>
            <a:pPr lvl="0">
              <a:spcBef>
                <a:spcPct val="0"/>
              </a:spcBef>
            </a:pPr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04228" y="6209375"/>
            <a:ext cx="4994007" cy="336626"/>
          </a:xfrm>
        </p:spPr>
        <p:txBody>
          <a:bodyPr>
            <a:noAutofit/>
          </a:bodyPr>
          <a:lstStyle>
            <a:lvl1pPr marL="0" indent="0" algn="l">
              <a:buNone/>
              <a:defRPr sz="1800" b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3985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FEE5F-65BB-4268-AC17-D19CED90FB82}" type="datetimeFigureOut">
              <a:rPr lang="en-US" smtClean="0"/>
              <a:t>3/29/2017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ECBBC-B5FD-4F11-9AC2-5AED2BF7CA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524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FEE5F-65BB-4268-AC17-D19CED90FB82}" type="datetimeFigureOut">
              <a:rPr lang="en-US" smtClean="0"/>
              <a:t>3/29/2017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ECBBC-B5FD-4F11-9AC2-5AED2BF7CA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354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FEE5F-65BB-4268-AC17-D19CED90FB82}" type="datetimeFigureOut">
              <a:rPr lang="en-US" smtClean="0"/>
              <a:t>3/29/2017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ECBBC-B5FD-4F11-9AC2-5AED2BF7CA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630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,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b="1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FEE5F-65BB-4268-AC17-D19CED90FB82}" type="datetimeFigureOut">
              <a:rPr lang="en-US" smtClean="0"/>
              <a:t>3/29/2017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ECBBC-B5FD-4F11-9AC2-5AED2BF7CA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407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Pr>
        <a:gradFill>
          <a:gsLst>
            <a:gs pos="100000">
              <a:schemeClr val="accent1"/>
            </a:gs>
            <a:gs pos="0">
              <a:schemeClr val="accent3"/>
            </a:gs>
          </a:gsLst>
          <a:lin ang="19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 flipH="1">
            <a:off x="-1" y="0"/>
            <a:ext cx="12192001" cy="6858639"/>
            <a:chOff x="-1" y="-1"/>
            <a:chExt cx="12192001" cy="6858639"/>
          </a:xfrm>
        </p:grpSpPr>
        <p:sp>
          <p:nvSpPr>
            <p:cNvPr id="15" name="Freeform 19"/>
            <p:cNvSpPr>
              <a:spLocks/>
            </p:cNvSpPr>
            <p:nvPr userDrawn="1"/>
          </p:nvSpPr>
          <p:spPr bwMode="auto">
            <a:xfrm>
              <a:off x="831769" y="-1"/>
              <a:ext cx="10777861" cy="6858639"/>
            </a:xfrm>
            <a:custGeom>
              <a:avLst/>
              <a:gdLst>
                <a:gd name="T0" fmla="*/ 3840 w 8030"/>
                <a:gd name="T1" fmla="*/ 0 h 5110"/>
                <a:gd name="T2" fmla="*/ 0 w 8030"/>
                <a:gd name="T3" fmla="*/ 0 h 5110"/>
                <a:gd name="T4" fmla="*/ 6337 w 8030"/>
                <a:gd name="T5" fmla="*/ 5110 h 5110"/>
                <a:gd name="T6" fmla="*/ 8030 w 8030"/>
                <a:gd name="T7" fmla="*/ 5110 h 5110"/>
                <a:gd name="T8" fmla="*/ 3840 w 8030"/>
                <a:gd name="T9" fmla="*/ 0 h 5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0" h="5110">
                  <a:moveTo>
                    <a:pt x="3840" y="0"/>
                  </a:moveTo>
                  <a:lnTo>
                    <a:pt x="0" y="0"/>
                  </a:lnTo>
                  <a:lnTo>
                    <a:pt x="6337" y="5110"/>
                  </a:lnTo>
                  <a:lnTo>
                    <a:pt x="8030" y="5110"/>
                  </a:lnTo>
                  <a:lnTo>
                    <a:pt x="3840" y="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50000"/>
                    <a:alpha val="20000"/>
                  </a:schemeClr>
                </a:gs>
                <a:gs pos="0">
                  <a:schemeClr val="accent2">
                    <a:alpha val="25000"/>
                  </a:schemeClr>
                </a:gs>
              </a:gsLst>
              <a:lin ang="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4"/>
            <p:cNvSpPr>
              <a:spLocks/>
            </p:cNvSpPr>
            <p:nvPr userDrawn="1"/>
          </p:nvSpPr>
          <p:spPr bwMode="auto">
            <a:xfrm>
              <a:off x="347084" y="-1"/>
              <a:ext cx="10318828" cy="6858639"/>
            </a:xfrm>
            <a:custGeom>
              <a:avLst/>
              <a:gdLst>
                <a:gd name="T0" fmla="*/ 7688 w 7688"/>
                <a:gd name="T1" fmla="*/ 0 h 5110"/>
                <a:gd name="T2" fmla="*/ 5495 w 7688"/>
                <a:gd name="T3" fmla="*/ 0 h 5110"/>
                <a:gd name="T4" fmla="*/ 0 w 7688"/>
                <a:gd name="T5" fmla="*/ 5110 h 5110"/>
                <a:gd name="T6" fmla="*/ 5050 w 7688"/>
                <a:gd name="T7" fmla="*/ 5110 h 5110"/>
                <a:gd name="T8" fmla="*/ 7495 w 7688"/>
                <a:gd name="T9" fmla="*/ 376 h 5110"/>
                <a:gd name="T10" fmla="*/ 7688 w 7688"/>
                <a:gd name="T11" fmla="*/ 0 h 5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88" h="5110">
                  <a:moveTo>
                    <a:pt x="7688" y="0"/>
                  </a:moveTo>
                  <a:lnTo>
                    <a:pt x="5495" y="0"/>
                  </a:lnTo>
                  <a:lnTo>
                    <a:pt x="0" y="5110"/>
                  </a:lnTo>
                  <a:lnTo>
                    <a:pt x="5050" y="5110"/>
                  </a:lnTo>
                  <a:lnTo>
                    <a:pt x="7495" y="376"/>
                  </a:lnTo>
                  <a:lnTo>
                    <a:pt x="7688" y="0"/>
                  </a:lnTo>
                  <a:close/>
                </a:path>
              </a:pathLst>
            </a:custGeom>
            <a:gradFill>
              <a:gsLst>
                <a:gs pos="100000">
                  <a:schemeClr val="accent1">
                    <a:lumMod val="75000"/>
                    <a:alpha val="30000"/>
                  </a:schemeClr>
                </a:gs>
                <a:gs pos="0">
                  <a:schemeClr val="accent2">
                    <a:alpha val="20000"/>
                  </a:schemeClr>
                </a:gs>
              </a:gsLst>
              <a:lin ang="198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9"/>
            <p:cNvSpPr>
              <a:spLocks/>
            </p:cNvSpPr>
            <p:nvPr userDrawn="1"/>
          </p:nvSpPr>
          <p:spPr bwMode="auto">
            <a:xfrm>
              <a:off x="-1" y="398050"/>
              <a:ext cx="12192001" cy="5753528"/>
            </a:xfrm>
            <a:custGeom>
              <a:avLst/>
              <a:gdLst>
                <a:gd name="T0" fmla="*/ 0 w 9078"/>
                <a:gd name="T1" fmla="*/ 0 h 4284"/>
                <a:gd name="T2" fmla="*/ 0 w 9078"/>
                <a:gd name="T3" fmla="*/ 3607 h 4284"/>
                <a:gd name="T4" fmla="*/ 9078 w 9078"/>
                <a:gd name="T5" fmla="*/ 4284 h 4284"/>
                <a:gd name="T6" fmla="*/ 9078 w 9078"/>
                <a:gd name="T7" fmla="*/ 2703 h 4284"/>
                <a:gd name="T8" fmla="*/ 0 w 9078"/>
                <a:gd name="T9" fmla="*/ 0 h 4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78" h="4284">
                  <a:moveTo>
                    <a:pt x="0" y="0"/>
                  </a:moveTo>
                  <a:lnTo>
                    <a:pt x="0" y="3607"/>
                  </a:lnTo>
                  <a:lnTo>
                    <a:pt x="9078" y="4284"/>
                  </a:lnTo>
                  <a:lnTo>
                    <a:pt x="9078" y="270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51800">
                  <a:schemeClr val="accent3">
                    <a:alpha val="30000"/>
                  </a:schemeClr>
                </a:gs>
                <a:gs pos="100000">
                  <a:schemeClr val="accent2">
                    <a:alpha val="10000"/>
                  </a:schemeClr>
                </a:gs>
                <a:gs pos="0">
                  <a:schemeClr val="accent2">
                    <a:alpha val="20000"/>
                  </a:schemeClr>
                </a:gs>
              </a:gsLst>
              <a:lin ang="66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5"/>
            <p:cNvSpPr>
              <a:spLocks/>
            </p:cNvSpPr>
            <p:nvPr userDrawn="1"/>
          </p:nvSpPr>
          <p:spPr bwMode="auto">
            <a:xfrm>
              <a:off x="1447222" y="475725"/>
              <a:ext cx="10744778" cy="6382913"/>
            </a:xfrm>
            <a:custGeom>
              <a:avLst/>
              <a:gdLst>
                <a:gd name="T0" fmla="*/ 7968 w 7968"/>
                <a:gd name="T1" fmla="*/ 0 h 4740"/>
                <a:gd name="T2" fmla="*/ 0 w 7968"/>
                <a:gd name="T3" fmla="*/ 4731 h 4740"/>
                <a:gd name="T4" fmla="*/ 5164 w 7968"/>
                <a:gd name="T5" fmla="*/ 4740 h 4740"/>
                <a:gd name="T6" fmla="*/ 7968 w 7968"/>
                <a:gd name="T7" fmla="*/ 1580 h 4740"/>
                <a:gd name="T8" fmla="*/ 7968 w 7968"/>
                <a:gd name="T9" fmla="*/ 0 h 4740"/>
                <a:gd name="connsiteX0" fmla="*/ 10015 w 10015"/>
                <a:gd name="connsiteY0" fmla="*/ 0 h 10001"/>
                <a:gd name="connsiteX1" fmla="*/ 0 w 10015"/>
                <a:gd name="connsiteY1" fmla="*/ 10001 h 10001"/>
                <a:gd name="connsiteX2" fmla="*/ 6496 w 10015"/>
                <a:gd name="connsiteY2" fmla="*/ 10000 h 10001"/>
                <a:gd name="connsiteX3" fmla="*/ 10015 w 10015"/>
                <a:gd name="connsiteY3" fmla="*/ 3333 h 10001"/>
                <a:gd name="connsiteX4" fmla="*/ 10015 w 10015"/>
                <a:gd name="connsiteY4" fmla="*/ 0 h 1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15" h="10001">
                  <a:moveTo>
                    <a:pt x="10015" y="0"/>
                  </a:moveTo>
                  <a:lnTo>
                    <a:pt x="0" y="10001"/>
                  </a:lnTo>
                  <a:lnTo>
                    <a:pt x="6496" y="10000"/>
                  </a:lnTo>
                  <a:lnTo>
                    <a:pt x="10015" y="3333"/>
                  </a:lnTo>
                  <a:lnTo>
                    <a:pt x="10015" y="0"/>
                  </a:lnTo>
                  <a:close/>
                </a:path>
              </a:pathLst>
            </a:custGeom>
            <a:gradFill>
              <a:gsLst>
                <a:gs pos="100000">
                  <a:schemeClr val="accent2">
                    <a:alpha val="10000"/>
                  </a:schemeClr>
                </a:gs>
                <a:gs pos="0">
                  <a:schemeClr val="accent2">
                    <a:alpha val="10000"/>
                  </a:schemeClr>
                </a:gs>
              </a:gsLst>
              <a:lin ang="144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9" name="Group 18" descr="abstract background design"/>
          <p:cNvGrpSpPr/>
          <p:nvPr userDrawn="1"/>
        </p:nvGrpSpPr>
        <p:grpSpPr>
          <a:xfrm flipH="1">
            <a:off x="0" y="-638"/>
            <a:ext cx="12201526" cy="6858638"/>
            <a:chOff x="0" y="618575"/>
            <a:chExt cx="12201526" cy="6858638"/>
          </a:xfrm>
        </p:grpSpPr>
        <p:sp>
          <p:nvSpPr>
            <p:cNvPr id="20" name="Rectangle 19"/>
            <p:cNvSpPr/>
            <p:nvPr userDrawn="1"/>
          </p:nvSpPr>
          <p:spPr>
            <a:xfrm>
              <a:off x="0" y="618575"/>
              <a:ext cx="12192000" cy="6858638"/>
            </a:xfrm>
            <a:prstGeom prst="rect">
              <a:avLst/>
            </a:prstGeom>
            <a:gradFill>
              <a:gsLst>
                <a:gs pos="100000">
                  <a:schemeClr val="accent3">
                    <a:alpha val="0"/>
                  </a:schemeClr>
                </a:gs>
                <a:gs pos="0">
                  <a:schemeClr val="accent2">
                    <a:alpha val="5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9526" y="618894"/>
              <a:ext cx="12192000" cy="6858001"/>
            </a:xfrm>
            <a:prstGeom prst="rect">
              <a:avLst/>
            </a:prstGeom>
            <a:gradFill>
              <a:gsLst>
                <a:gs pos="67000">
                  <a:schemeClr val="accent3">
                    <a:alpha val="0"/>
                  </a:schemeClr>
                </a:gs>
                <a:gs pos="0">
                  <a:schemeClr val="accent2">
                    <a:alpha val="2000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" name="Freeform 15"/>
          <p:cNvSpPr>
            <a:spLocks/>
          </p:cNvSpPr>
          <p:nvPr userDrawn="1"/>
        </p:nvSpPr>
        <p:spPr bwMode="auto">
          <a:xfrm flipH="1">
            <a:off x="-3175" y="-627063"/>
            <a:ext cx="12204700" cy="8112126"/>
          </a:xfrm>
          <a:custGeom>
            <a:avLst/>
            <a:gdLst>
              <a:gd name="T0" fmla="*/ 7688 w 7688"/>
              <a:gd name="T1" fmla="*/ 0 h 5110"/>
              <a:gd name="T2" fmla="*/ 5495 w 7688"/>
              <a:gd name="T3" fmla="*/ 0 h 5110"/>
              <a:gd name="T4" fmla="*/ 0 w 7688"/>
              <a:gd name="T5" fmla="*/ 5110 h 5110"/>
              <a:gd name="T6" fmla="*/ 5050 w 7688"/>
              <a:gd name="T7" fmla="*/ 5110 h 5110"/>
              <a:gd name="T8" fmla="*/ 7495 w 7688"/>
              <a:gd name="T9" fmla="*/ 376 h 5110"/>
              <a:gd name="T10" fmla="*/ 7688 w 7688"/>
              <a:gd name="T11" fmla="*/ 0 h 5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88" h="5110">
                <a:moveTo>
                  <a:pt x="7688" y="0"/>
                </a:moveTo>
                <a:lnTo>
                  <a:pt x="5495" y="0"/>
                </a:lnTo>
                <a:lnTo>
                  <a:pt x="0" y="5110"/>
                </a:lnTo>
                <a:lnTo>
                  <a:pt x="5050" y="5110"/>
                </a:lnTo>
                <a:lnTo>
                  <a:pt x="7495" y="376"/>
                </a:lnTo>
                <a:lnTo>
                  <a:pt x="7688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2384364"/>
            <a:ext cx="9175668" cy="2852737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-3175" y="5486400"/>
            <a:ext cx="12204700" cy="137128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1700" y="5620215"/>
            <a:ext cx="9175668" cy="123746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0FFEE5F-65BB-4268-AC17-D19CED90FB82}" type="datetimeFigureOut">
              <a:rPr lang="en-US" smtClean="0"/>
              <a:pPr/>
              <a:t>3/29/2017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10208348" y="3345599"/>
            <a:ext cx="3417882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DBECBBC-B5FD-4F11-9AC2-5AED2BF7CA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5" name="Picture 24" descr="Office Mix Logo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97"/>
          <a:stretch/>
        </p:blipFill>
        <p:spPr>
          <a:xfrm>
            <a:off x="868514" y="4100388"/>
            <a:ext cx="1240638" cy="144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7186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36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FEE5F-65BB-4268-AC17-D19CED90FB82}" type="datetimeFigureOut">
              <a:rPr lang="en-US" smtClean="0"/>
              <a:t>3/29/2017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ECBBC-B5FD-4F11-9AC2-5AED2BF7CA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91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90687"/>
            <a:ext cx="5157787" cy="814387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90687"/>
            <a:ext cx="5183188" cy="814387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FEE5F-65BB-4268-AC17-D19CED90FB82}" type="datetimeFigureOut">
              <a:rPr lang="en-US" smtClean="0"/>
              <a:t>3/29/2017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ECBBC-B5FD-4F11-9AC2-5AED2BF7CA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00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FEE5F-65BB-4268-AC17-D19CED90FB82}" type="datetimeFigureOut">
              <a:rPr lang="en-US" smtClean="0"/>
              <a:t>3/29/2017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ECBBC-B5FD-4F11-9AC2-5AED2BF7CA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515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FEE5F-65BB-4268-AC17-D19CED90FB82}" type="datetimeFigureOut">
              <a:rPr lang="en-US" smtClean="0"/>
              <a:t>3/29/2017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ECBBC-B5FD-4F11-9AC2-5AED2BF7CA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413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-1" y="-2971"/>
            <a:ext cx="12192001" cy="6866062"/>
            <a:chOff x="-1" y="-2971"/>
            <a:chExt cx="12192001" cy="6866062"/>
          </a:xfrm>
        </p:grpSpPr>
        <p:sp>
          <p:nvSpPr>
            <p:cNvPr id="9" name="Freeform 37"/>
            <p:cNvSpPr>
              <a:spLocks/>
            </p:cNvSpPr>
            <p:nvPr userDrawn="1"/>
          </p:nvSpPr>
          <p:spPr bwMode="auto">
            <a:xfrm>
              <a:off x="0" y="-2971"/>
              <a:ext cx="10287000" cy="6866062"/>
            </a:xfrm>
            <a:custGeom>
              <a:avLst/>
              <a:gdLst>
                <a:gd name="T0" fmla="*/ 6663 w 7656"/>
                <a:gd name="T1" fmla="*/ 0 h 5110"/>
                <a:gd name="T2" fmla="*/ 0 w 7656"/>
                <a:gd name="T3" fmla="*/ 5110 h 5110"/>
                <a:gd name="T4" fmla="*/ 4772 w 7656"/>
                <a:gd name="T5" fmla="*/ 5110 h 5110"/>
                <a:gd name="T6" fmla="*/ 7656 w 7656"/>
                <a:gd name="T7" fmla="*/ 0 h 5110"/>
                <a:gd name="T8" fmla="*/ 6663 w 7656"/>
                <a:gd name="T9" fmla="*/ 0 h 5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56" h="5110">
                  <a:moveTo>
                    <a:pt x="6663" y="0"/>
                  </a:moveTo>
                  <a:lnTo>
                    <a:pt x="0" y="5110"/>
                  </a:lnTo>
                  <a:lnTo>
                    <a:pt x="4772" y="5110"/>
                  </a:lnTo>
                  <a:lnTo>
                    <a:pt x="7656" y="0"/>
                  </a:lnTo>
                  <a:lnTo>
                    <a:pt x="6663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>
                    <a:alpha val="50000"/>
                  </a:schemeClr>
                </a:gs>
              </a:gsLst>
              <a:lin ang="54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33"/>
            <p:cNvSpPr>
              <a:spLocks/>
            </p:cNvSpPr>
            <p:nvPr userDrawn="1"/>
          </p:nvSpPr>
          <p:spPr bwMode="auto">
            <a:xfrm>
              <a:off x="-1" y="0"/>
              <a:ext cx="5430032" cy="6858000"/>
            </a:xfrm>
            <a:custGeom>
              <a:avLst/>
              <a:gdLst>
                <a:gd name="T0" fmla="*/ 0 w 4046"/>
                <a:gd name="T1" fmla="*/ 0 h 5110"/>
                <a:gd name="T2" fmla="*/ 2437 w 4046"/>
                <a:gd name="T3" fmla="*/ 0 h 5110"/>
                <a:gd name="T4" fmla="*/ 4046 w 4046"/>
                <a:gd name="T5" fmla="*/ 5110 h 5110"/>
                <a:gd name="T6" fmla="*/ 2664 w 4046"/>
                <a:gd name="T7" fmla="*/ 5110 h 5110"/>
                <a:gd name="T8" fmla="*/ 0 w 4046"/>
                <a:gd name="T9" fmla="*/ 0 h 5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6" h="5110">
                  <a:moveTo>
                    <a:pt x="0" y="0"/>
                  </a:moveTo>
                  <a:lnTo>
                    <a:pt x="2437" y="0"/>
                  </a:lnTo>
                  <a:lnTo>
                    <a:pt x="4046" y="5110"/>
                  </a:lnTo>
                  <a:lnTo>
                    <a:pt x="2664" y="511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>
                    <a:alpha val="50000"/>
                  </a:schemeClr>
                </a:gs>
              </a:gsLst>
              <a:lin ang="54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29"/>
            <p:cNvSpPr>
              <a:spLocks/>
            </p:cNvSpPr>
            <p:nvPr userDrawn="1"/>
          </p:nvSpPr>
          <p:spPr bwMode="auto">
            <a:xfrm>
              <a:off x="1205778" y="-1"/>
              <a:ext cx="10986222" cy="6858001"/>
            </a:xfrm>
            <a:custGeom>
              <a:avLst/>
              <a:gdLst>
                <a:gd name="T0" fmla="*/ 0 w 8186"/>
                <a:gd name="T1" fmla="*/ 0 h 5110"/>
                <a:gd name="T2" fmla="*/ 5278 w 8186"/>
                <a:gd name="T3" fmla="*/ 0 h 5110"/>
                <a:gd name="T4" fmla="*/ 8186 w 8186"/>
                <a:gd name="T5" fmla="*/ 5110 h 5110"/>
                <a:gd name="T6" fmla="*/ 6479 w 8186"/>
                <a:gd name="T7" fmla="*/ 5110 h 5110"/>
                <a:gd name="T8" fmla="*/ 0 w 8186"/>
                <a:gd name="T9" fmla="*/ 0 h 5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86" h="5110">
                  <a:moveTo>
                    <a:pt x="0" y="0"/>
                  </a:moveTo>
                  <a:lnTo>
                    <a:pt x="5278" y="0"/>
                  </a:lnTo>
                  <a:lnTo>
                    <a:pt x="8186" y="5110"/>
                  </a:lnTo>
                  <a:lnTo>
                    <a:pt x="6479" y="511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>
                    <a:alpha val="50000"/>
                  </a:schemeClr>
                </a:gs>
              </a:gsLst>
              <a:lin ang="54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25"/>
            <p:cNvSpPr>
              <a:spLocks/>
            </p:cNvSpPr>
            <p:nvPr userDrawn="1"/>
          </p:nvSpPr>
          <p:spPr bwMode="auto">
            <a:xfrm>
              <a:off x="6996758" y="0"/>
              <a:ext cx="4495800" cy="6858000"/>
            </a:xfrm>
            <a:custGeom>
              <a:avLst/>
              <a:gdLst>
                <a:gd name="T0" fmla="*/ 0 w 2832"/>
                <a:gd name="T1" fmla="*/ 0 h 4320"/>
                <a:gd name="T2" fmla="*/ 526 w 2832"/>
                <a:gd name="T3" fmla="*/ 4320 h 4320"/>
                <a:gd name="T4" fmla="*/ 2015 w 2832"/>
                <a:gd name="T5" fmla="*/ 4320 h 4320"/>
                <a:gd name="T6" fmla="*/ 2832 w 2832"/>
                <a:gd name="T7" fmla="*/ 0 h 4320"/>
                <a:gd name="T8" fmla="*/ 0 w 2832"/>
                <a:gd name="T9" fmla="*/ 0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2" h="4320">
                  <a:moveTo>
                    <a:pt x="0" y="0"/>
                  </a:moveTo>
                  <a:lnTo>
                    <a:pt x="526" y="4320"/>
                  </a:lnTo>
                  <a:lnTo>
                    <a:pt x="2015" y="4320"/>
                  </a:lnTo>
                  <a:lnTo>
                    <a:pt x="2832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>
                    <a:alpha val="40000"/>
                  </a:schemeClr>
                </a:gs>
              </a:gsLst>
              <a:lin ang="54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1"/>
            <p:cNvSpPr>
              <a:spLocks/>
            </p:cNvSpPr>
            <p:nvPr userDrawn="1"/>
          </p:nvSpPr>
          <p:spPr bwMode="auto">
            <a:xfrm>
              <a:off x="2487614" y="-1"/>
              <a:ext cx="6095702" cy="6858001"/>
            </a:xfrm>
            <a:custGeom>
              <a:avLst/>
              <a:gdLst>
                <a:gd name="T0" fmla="*/ 2157 w 4542"/>
                <a:gd name="T1" fmla="*/ 0 h 5110"/>
                <a:gd name="T2" fmla="*/ 1183 w 4542"/>
                <a:gd name="T3" fmla="*/ 0 h 5110"/>
                <a:gd name="T4" fmla="*/ 0 w 4542"/>
                <a:gd name="T5" fmla="*/ 5110 h 5110"/>
                <a:gd name="T6" fmla="*/ 4542 w 4542"/>
                <a:gd name="T7" fmla="*/ 5110 h 5110"/>
                <a:gd name="T8" fmla="*/ 2157 w 4542"/>
                <a:gd name="T9" fmla="*/ 0 h 5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42" h="5110">
                  <a:moveTo>
                    <a:pt x="2157" y="0"/>
                  </a:moveTo>
                  <a:lnTo>
                    <a:pt x="1183" y="0"/>
                  </a:lnTo>
                  <a:lnTo>
                    <a:pt x="0" y="5110"/>
                  </a:lnTo>
                  <a:lnTo>
                    <a:pt x="4542" y="5110"/>
                  </a:lnTo>
                  <a:lnTo>
                    <a:pt x="2157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>
                    <a:alpha val="50000"/>
                  </a:schemeClr>
                </a:gs>
              </a:gsLst>
              <a:lin ang="54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7"/>
            <p:cNvSpPr>
              <a:spLocks/>
            </p:cNvSpPr>
            <p:nvPr userDrawn="1"/>
          </p:nvSpPr>
          <p:spPr bwMode="auto">
            <a:xfrm>
              <a:off x="-1" y="798700"/>
              <a:ext cx="12192001" cy="4781176"/>
            </a:xfrm>
            <a:custGeom>
              <a:avLst/>
              <a:gdLst>
                <a:gd name="T0" fmla="*/ 0 w 9078"/>
                <a:gd name="T1" fmla="*/ 0 h 3560"/>
                <a:gd name="T2" fmla="*/ 9078 w 9078"/>
                <a:gd name="T3" fmla="*/ 672 h 3560"/>
                <a:gd name="T4" fmla="*/ 9078 w 9078"/>
                <a:gd name="T5" fmla="*/ 3560 h 3560"/>
                <a:gd name="T6" fmla="*/ 0 w 9078"/>
                <a:gd name="T7" fmla="*/ 985 h 3560"/>
                <a:gd name="T8" fmla="*/ 0 w 9078"/>
                <a:gd name="T9" fmla="*/ 0 h 3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78" h="3560">
                  <a:moveTo>
                    <a:pt x="0" y="0"/>
                  </a:moveTo>
                  <a:lnTo>
                    <a:pt x="9078" y="672"/>
                  </a:lnTo>
                  <a:lnTo>
                    <a:pt x="9078" y="3560"/>
                  </a:lnTo>
                  <a:lnTo>
                    <a:pt x="0" y="98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>
                    <a:alpha val="40000"/>
                  </a:schemeClr>
                </a:gs>
              </a:gsLst>
              <a:lin ang="54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5" name="Rectangle 14"/>
          <p:cNvSpPr/>
          <p:nvPr userDrawn="1"/>
        </p:nvSpPr>
        <p:spPr>
          <a:xfrm>
            <a:off x="0" y="416"/>
            <a:ext cx="12192000" cy="6858000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lumMod val="75000"/>
                  <a:alpha val="2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 descr="abstract background design"/>
          <p:cNvGrpSpPr/>
          <p:nvPr userDrawn="1"/>
        </p:nvGrpSpPr>
        <p:grpSpPr>
          <a:xfrm>
            <a:off x="-1366" y="-4114"/>
            <a:ext cx="5035003" cy="6865834"/>
            <a:chOff x="-1366" y="-4114"/>
            <a:chExt cx="5035003" cy="6865834"/>
          </a:xfrm>
        </p:grpSpPr>
        <p:sp>
          <p:nvSpPr>
            <p:cNvPr id="16" name="Rectangle 1040"/>
            <p:cNvSpPr/>
            <p:nvPr userDrawn="1"/>
          </p:nvSpPr>
          <p:spPr>
            <a:xfrm>
              <a:off x="-1366" y="-2385"/>
              <a:ext cx="5035002" cy="6859550"/>
            </a:xfrm>
            <a:custGeom>
              <a:avLst/>
              <a:gdLst>
                <a:gd name="connsiteX0" fmla="*/ 0 w 12192000"/>
                <a:gd name="connsiteY0" fmla="*/ 0 h 556282"/>
                <a:gd name="connsiteX1" fmla="*/ 12192000 w 12192000"/>
                <a:gd name="connsiteY1" fmla="*/ 0 h 556282"/>
                <a:gd name="connsiteX2" fmla="*/ 12192000 w 12192000"/>
                <a:gd name="connsiteY2" fmla="*/ 556282 h 556282"/>
                <a:gd name="connsiteX3" fmla="*/ 0 w 12192000"/>
                <a:gd name="connsiteY3" fmla="*/ 556282 h 556282"/>
                <a:gd name="connsiteX4" fmla="*/ 0 w 12192000"/>
                <a:gd name="connsiteY4" fmla="*/ 0 h 556282"/>
                <a:gd name="connsiteX0" fmla="*/ 0 w 12206068"/>
                <a:gd name="connsiteY0" fmla="*/ 1026941 h 1583223"/>
                <a:gd name="connsiteX1" fmla="*/ 12206068 w 12206068"/>
                <a:gd name="connsiteY1" fmla="*/ 0 h 1583223"/>
                <a:gd name="connsiteX2" fmla="*/ 12192000 w 12206068"/>
                <a:gd name="connsiteY2" fmla="*/ 1583223 h 1583223"/>
                <a:gd name="connsiteX3" fmla="*/ 0 w 12206068"/>
                <a:gd name="connsiteY3" fmla="*/ 1583223 h 1583223"/>
                <a:gd name="connsiteX4" fmla="*/ 0 w 12206068"/>
                <a:gd name="connsiteY4" fmla="*/ 1026941 h 1583223"/>
                <a:gd name="connsiteX0" fmla="*/ 0 w 12192000"/>
                <a:gd name="connsiteY0" fmla="*/ 34281 h 590563"/>
                <a:gd name="connsiteX1" fmla="*/ 12086619 w 12192000"/>
                <a:gd name="connsiteY1" fmla="*/ 0 h 590563"/>
                <a:gd name="connsiteX2" fmla="*/ 12192000 w 12192000"/>
                <a:gd name="connsiteY2" fmla="*/ 590563 h 590563"/>
                <a:gd name="connsiteX3" fmla="*/ 0 w 12192000"/>
                <a:gd name="connsiteY3" fmla="*/ 590563 h 590563"/>
                <a:gd name="connsiteX4" fmla="*/ 0 w 12192000"/>
                <a:gd name="connsiteY4" fmla="*/ 34281 h 590563"/>
                <a:gd name="connsiteX0" fmla="*/ 0 w 12193711"/>
                <a:gd name="connsiteY0" fmla="*/ 244346 h 800628"/>
                <a:gd name="connsiteX1" fmla="*/ 12193711 w 12193711"/>
                <a:gd name="connsiteY1" fmla="*/ 0 h 800628"/>
                <a:gd name="connsiteX2" fmla="*/ 12192000 w 12193711"/>
                <a:gd name="connsiteY2" fmla="*/ 800628 h 800628"/>
                <a:gd name="connsiteX3" fmla="*/ 0 w 12193711"/>
                <a:gd name="connsiteY3" fmla="*/ 800628 h 800628"/>
                <a:gd name="connsiteX4" fmla="*/ 0 w 12193711"/>
                <a:gd name="connsiteY4" fmla="*/ 244346 h 800628"/>
                <a:gd name="connsiteX0" fmla="*/ 98854 w 12193711"/>
                <a:gd name="connsiteY0" fmla="*/ 577978 h 800628"/>
                <a:gd name="connsiteX1" fmla="*/ 12193711 w 12193711"/>
                <a:gd name="connsiteY1" fmla="*/ 0 h 800628"/>
                <a:gd name="connsiteX2" fmla="*/ 12192000 w 12193711"/>
                <a:gd name="connsiteY2" fmla="*/ 800628 h 800628"/>
                <a:gd name="connsiteX3" fmla="*/ 0 w 12193711"/>
                <a:gd name="connsiteY3" fmla="*/ 800628 h 800628"/>
                <a:gd name="connsiteX4" fmla="*/ 98854 w 12193711"/>
                <a:gd name="connsiteY4" fmla="*/ 577978 h 800628"/>
                <a:gd name="connsiteX0" fmla="*/ 4119 w 12193711"/>
                <a:gd name="connsiteY0" fmla="*/ 606811 h 800628"/>
                <a:gd name="connsiteX1" fmla="*/ 12193711 w 12193711"/>
                <a:gd name="connsiteY1" fmla="*/ 0 h 800628"/>
                <a:gd name="connsiteX2" fmla="*/ 12192000 w 12193711"/>
                <a:gd name="connsiteY2" fmla="*/ 800628 h 800628"/>
                <a:gd name="connsiteX3" fmla="*/ 0 w 12193711"/>
                <a:gd name="connsiteY3" fmla="*/ 800628 h 800628"/>
                <a:gd name="connsiteX4" fmla="*/ 4119 w 12193711"/>
                <a:gd name="connsiteY4" fmla="*/ 606811 h 800628"/>
                <a:gd name="connsiteX0" fmla="*/ 135924 w 12193711"/>
                <a:gd name="connsiteY0" fmla="*/ 590335 h 800628"/>
                <a:gd name="connsiteX1" fmla="*/ 12193711 w 12193711"/>
                <a:gd name="connsiteY1" fmla="*/ 0 h 800628"/>
                <a:gd name="connsiteX2" fmla="*/ 12192000 w 12193711"/>
                <a:gd name="connsiteY2" fmla="*/ 800628 h 800628"/>
                <a:gd name="connsiteX3" fmla="*/ 0 w 12193711"/>
                <a:gd name="connsiteY3" fmla="*/ 800628 h 800628"/>
                <a:gd name="connsiteX4" fmla="*/ 135924 w 12193711"/>
                <a:gd name="connsiteY4" fmla="*/ 590335 h 800628"/>
                <a:gd name="connsiteX0" fmla="*/ 0 w 12197830"/>
                <a:gd name="connsiteY0" fmla="*/ 577978 h 800628"/>
                <a:gd name="connsiteX1" fmla="*/ 12197830 w 12197830"/>
                <a:gd name="connsiteY1" fmla="*/ 0 h 800628"/>
                <a:gd name="connsiteX2" fmla="*/ 12196119 w 12197830"/>
                <a:gd name="connsiteY2" fmla="*/ 800628 h 800628"/>
                <a:gd name="connsiteX3" fmla="*/ 4119 w 12197830"/>
                <a:gd name="connsiteY3" fmla="*/ 800628 h 800628"/>
                <a:gd name="connsiteX4" fmla="*/ 0 w 12197830"/>
                <a:gd name="connsiteY4" fmla="*/ 577978 h 800628"/>
                <a:gd name="connsiteX0" fmla="*/ 0 w 12196127"/>
                <a:gd name="connsiteY0" fmla="*/ 414454 h 637104"/>
                <a:gd name="connsiteX1" fmla="*/ 12167795 w 12196127"/>
                <a:gd name="connsiteY1" fmla="*/ 0 h 637104"/>
                <a:gd name="connsiteX2" fmla="*/ 12196119 w 12196127"/>
                <a:gd name="connsiteY2" fmla="*/ 637104 h 637104"/>
                <a:gd name="connsiteX3" fmla="*/ 4119 w 12196127"/>
                <a:gd name="connsiteY3" fmla="*/ 637104 h 637104"/>
                <a:gd name="connsiteX4" fmla="*/ 0 w 12196127"/>
                <a:gd name="connsiteY4" fmla="*/ 414454 h 637104"/>
                <a:gd name="connsiteX0" fmla="*/ 0 w 12196196"/>
                <a:gd name="connsiteY0" fmla="*/ 411116 h 633766"/>
                <a:gd name="connsiteX1" fmla="*/ 12194493 w 12196196"/>
                <a:gd name="connsiteY1" fmla="*/ 0 h 633766"/>
                <a:gd name="connsiteX2" fmla="*/ 12196119 w 12196196"/>
                <a:gd name="connsiteY2" fmla="*/ 633766 h 633766"/>
                <a:gd name="connsiteX3" fmla="*/ 4119 w 12196196"/>
                <a:gd name="connsiteY3" fmla="*/ 633766 h 633766"/>
                <a:gd name="connsiteX4" fmla="*/ 0 w 12196196"/>
                <a:gd name="connsiteY4" fmla="*/ 411116 h 633766"/>
                <a:gd name="connsiteX0" fmla="*/ 0 w 12196123"/>
                <a:gd name="connsiteY0" fmla="*/ 374407 h 597057"/>
                <a:gd name="connsiteX1" fmla="*/ 12147772 w 12196123"/>
                <a:gd name="connsiteY1" fmla="*/ 0 h 597057"/>
                <a:gd name="connsiteX2" fmla="*/ 12196119 w 12196123"/>
                <a:gd name="connsiteY2" fmla="*/ 597057 h 597057"/>
                <a:gd name="connsiteX3" fmla="*/ 4119 w 12196123"/>
                <a:gd name="connsiteY3" fmla="*/ 597057 h 597057"/>
                <a:gd name="connsiteX4" fmla="*/ 0 w 12196123"/>
                <a:gd name="connsiteY4" fmla="*/ 374407 h 597057"/>
                <a:gd name="connsiteX0" fmla="*/ 0 w 12196196"/>
                <a:gd name="connsiteY0" fmla="*/ 404442 h 627092"/>
                <a:gd name="connsiteX1" fmla="*/ 12194493 w 12196196"/>
                <a:gd name="connsiteY1" fmla="*/ 0 h 627092"/>
                <a:gd name="connsiteX2" fmla="*/ 12196119 w 12196196"/>
                <a:gd name="connsiteY2" fmla="*/ 627092 h 627092"/>
                <a:gd name="connsiteX3" fmla="*/ 4119 w 12196196"/>
                <a:gd name="connsiteY3" fmla="*/ 627092 h 627092"/>
                <a:gd name="connsiteX4" fmla="*/ 0 w 12196196"/>
                <a:gd name="connsiteY4" fmla="*/ 404442 h 627092"/>
                <a:gd name="connsiteX0" fmla="*/ 0 w 12196123"/>
                <a:gd name="connsiteY0" fmla="*/ 391093 h 613743"/>
                <a:gd name="connsiteX1" fmla="*/ 12141097 w 12196123"/>
                <a:gd name="connsiteY1" fmla="*/ 0 h 613743"/>
                <a:gd name="connsiteX2" fmla="*/ 12196119 w 12196123"/>
                <a:gd name="connsiteY2" fmla="*/ 613743 h 613743"/>
                <a:gd name="connsiteX3" fmla="*/ 4119 w 12196123"/>
                <a:gd name="connsiteY3" fmla="*/ 613743 h 613743"/>
                <a:gd name="connsiteX4" fmla="*/ 0 w 12196123"/>
                <a:gd name="connsiteY4" fmla="*/ 391093 h 613743"/>
                <a:gd name="connsiteX0" fmla="*/ 0 w 12197830"/>
                <a:gd name="connsiteY0" fmla="*/ 407779 h 630429"/>
                <a:gd name="connsiteX1" fmla="*/ 12197830 w 12197830"/>
                <a:gd name="connsiteY1" fmla="*/ 0 h 630429"/>
                <a:gd name="connsiteX2" fmla="*/ 12196119 w 12197830"/>
                <a:gd name="connsiteY2" fmla="*/ 630429 h 630429"/>
                <a:gd name="connsiteX3" fmla="*/ 4119 w 12197830"/>
                <a:gd name="connsiteY3" fmla="*/ 630429 h 630429"/>
                <a:gd name="connsiteX4" fmla="*/ 0 w 12197830"/>
                <a:gd name="connsiteY4" fmla="*/ 407779 h 630429"/>
                <a:gd name="connsiteX0" fmla="*/ 0 w 12197830"/>
                <a:gd name="connsiteY0" fmla="*/ 0 h 6877450"/>
                <a:gd name="connsiteX1" fmla="*/ 12197830 w 12197830"/>
                <a:gd name="connsiteY1" fmla="*/ 6247021 h 6877450"/>
                <a:gd name="connsiteX2" fmla="*/ 12196119 w 12197830"/>
                <a:gd name="connsiteY2" fmla="*/ 6877450 h 6877450"/>
                <a:gd name="connsiteX3" fmla="*/ 4119 w 12197830"/>
                <a:gd name="connsiteY3" fmla="*/ 6877450 h 6877450"/>
                <a:gd name="connsiteX4" fmla="*/ 0 w 12197830"/>
                <a:gd name="connsiteY4" fmla="*/ 0 h 6877450"/>
                <a:gd name="connsiteX0" fmla="*/ 0 w 12196119"/>
                <a:gd name="connsiteY0" fmla="*/ 1379 h 6878829"/>
                <a:gd name="connsiteX1" fmla="*/ 4996930 w 12196119"/>
                <a:gd name="connsiteY1" fmla="*/ 0 h 6878829"/>
                <a:gd name="connsiteX2" fmla="*/ 12196119 w 12196119"/>
                <a:gd name="connsiteY2" fmla="*/ 6878829 h 6878829"/>
                <a:gd name="connsiteX3" fmla="*/ 4119 w 12196119"/>
                <a:gd name="connsiteY3" fmla="*/ 6878829 h 6878829"/>
                <a:gd name="connsiteX4" fmla="*/ 0 w 12196119"/>
                <a:gd name="connsiteY4" fmla="*/ 1379 h 6878829"/>
                <a:gd name="connsiteX0" fmla="*/ 0 w 5350819"/>
                <a:gd name="connsiteY0" fmla="*/ 1379 h 6878829"/>
                <a:gd name="connsiteX1" fmla="*/ 4996930 w 5350819"/>
                <a:gd name="connsiteY1" fmla="*/ 0 h 6878829"/>
                <a:gd name="connsiteX2" fmla="*/ 5350819 w 5350819"/>
                <a:gd name="connsiteY2" fmla="*/ 6878829 h 6878829"/>
                <a:gd name="connsiteX3" fmla="*/ 4119 w 5350819"/>
                <a:gd name="connsiteY3" fmla="*/ 6878829 h 6878829"/>
                <a:gd name="connsiteX4" fmla="*/ 0 w 5350819"/>
                <a:gd name="connsiteY4" fmla="*/ 1379 h 6878829"/>
                <a:gd name="connsiteX0" fmla="*/ 0 w 5350819"/>
                <a:gd name="connsiteY0" fmla="*/ 1379 h 6878829"/>
                <a:gd name="connsiteX1" fmla="*/ 4044430 w 5350819"/>
                <a:gd name="connsiteY1" fmla="*/ 0 h 6878829"/>
                <a:gd name="connsiteX2" fmla="*/ 5350819 w 5350819"/>
                <a:gd name="connsiteY2" fmla="*/ 6878829 h 6878829"/>
                <a:gd name="connsiteX3" fmla="*/ 4119 w 5350819"/>
                <a:gd name="connsiteY3" fmla="*/ 6878829 h 6878829"/>
                <a:gd name="connsiteX4" fmla="*/ 0 w 5350819"/>
                <a:gd name="connsiteY4" fmla="*/ 1379 h 6878829"/>
                <a:gd name="connsiteX0" fmla="*/ 0 w 5046019"/>
                <a:gd name="connsiteY0" fmla="*/ 1379 h 6878829"/>
                <a:gd name="connsiteX1" fmla="*/ 4044430 w 5046019"/>
                <a:gd name="connsiteY1" fmla="*/ 0 h 6878829"/>
                <a:gd name="connsiteX2" fmla="*/ 5046019 w 5046019"/>
                <a:gd name="connsiteY2" fmla="*/ 6878829 h 6878829"/>
                <a:gd name="connsiteX3" fmla="*/ 4119 w 5046019"/>
                <a:gd name="connsiteY3" fmla="*/ 6878829 h 6878829"/>
                <a:gd name="connsiteX4" fmla="*/ 0 w 5046019"/>
                <a:gd name="connsiteY4" fmla="*/ 1379 h 6878829"/>
                <a:gd name="connsiteX0" fmla="*/ 0 w 5046019"/>
                <a:gd name="connsiteY0" fmla="*/ 0 h 6877450"/>
                <a:gd name="connsiteX1" fmla="*/ 4052693 w 5046019"/>
                <a:gd name="connsiteY1" fmla="*/ 72985 h 6877450"/>
                <a:gd name="connsiteX2" fmla="*/ 5046019 w 5046019"/>
                <a:gd name="connsiteY2" fmla="*/ 6877450 h 6877450"/>
                <a:gd name="connsiteX3" fmla="*/ 4119 w 5046019"/>
                <a:gd name="connsiteY3" fmla="*/ 6877450 h 6877450"/>
                <a:gd name="connsiteX4" fmla="*/ 0 w 5046019"/>
                <a:gd name="connsiteY4" fmla="*/ 0 h 6877450"/>
                <a:gd name="connsiteX0" fmla="*/ 0 w 5046019"/>
                <a:gd name="connsiteY0" fmla="*/ 0 h 6877450"/>
                <a:gd name="connsiteX1" fmla="*/ 4047185 w 5046019"/>
                <a:gd name="connsiteY1" fmla="*/ 9638 h 6877450"/>
                <a:gd name="connsiteX2" fmla="*/ 5046019 w 5046019"/>
                <a:gd name="connsiteY2" fmla="*/ 6877450 h 6877450"/>
                <a:gd name="connsiteX3" fmla="*/ 4119 w 5046019"/>
                <a:gd name="connsiteY3" fmla="*/ 6877450 h 6877450"/>
                <a:gd name="connsiteX4" fmla="*/ 0 w 5046019"/>
                <a:gd name="connsiteY4" fmla="*/ 0 h 6877450"/>
                <a:gd name="connsiteX0" fmla="*/ 0 w 5046019"/>
                <a:gd name="connsiteY0" fmla="*/ 0 h 6877450"/>
                <a:gd name="connsiteX1" fmla="*/ 4058202 w 5046019"/>
                <a:gd name="connsiteY1" fmla="*/ 64722 h 6877450"/>
                <a:gd name="connsiteX2" fmla="*/ 5046019 w 5046019"/>
                <a:gd name="connsiteY2" fmla="*/ 6877450 h 6877450"/>
                <a:gd name="connsiteX3" fmla="*/ 4119 w 5046019"/>
                <a:gd name="connsiteY3" fmla="*/ 6877450 h 6877450"/>
                <a:gd name="connsiteX4" fmla="*/ 0 w 5046019"/>
                <a:gd name="connsiteY4" fmla="*/ 0 h 6877450"/>
                <a:gd name="connsiteX0" fmla="*/ 0 w 5046019"/>
                <a:gd name="connsiteY0" fmla="*/ 0 h 6877450"/>
                <a:gd name="connsiteX1" fmla="*/ 4052694 w 5046019"/>
                <a:gd name="connsiteY1" fmla="*/ 6884 h 6877450"/>
                <a:gd name="connsiteX2" fmla="*/ 5046019 w 5046019"/>
                <a:gd name="connsiteY2" fmla="*/ 6877450 h 6877450"/>
                <a:gd name="connsiteX3" fmla="*/ 4119 w 5046019"/>
                <a:gd name="connsiteY3" fmla="*/ 6877450 h 6877450"/>
                <a:gd name="connsiteX4" fmla="*/ 0 w 5046019"/>
                <a:gd name="connsiteY4" fmla="*/ 0 h 6877450"/>
                <a:gd name="connsiteX0" fmla="*/ 0 w 5043265"/>
                <a:gd name="connsiteY0" fmla="*/ 31675 h 6870566"/>
                <a:gd name="connsiteX1" fmla="*/ 4049940 w 5043265"/>
                <a:gd name="connsiteY1" fmla="*/ 0 h 6870566"/>
                <a:gd name="connsiteX2" fmla="*/ 5043265 w 5043265"/>
                <a:gd name="connsiteY2" fmla="*/ 6870566 h 6870566"/>
                <a:gd name="connsiteX3" fmla="*/ 1365 w 5043265"/>
                <a:gd name="connsiteY3" fmla="*/ 6870566 h 6870566"/>
                <a:gd name="connsiteX4" fmla="*/ 0 w 5043265"/>
                <a:gd name="connsiteY4" fmla="*/ 31675 h 6870566"/>
                <a:gd name="connsiteX0" fmla="*/ 0 w 5043265"/>
                <a:gd name="connsiteY0" fmla="*/ 1379 h 6870566"/>
                <a:gd name="connsiteX1" fmla="*/ 4049940 w 5043265"/>
                <a:gd name="connsiteY1" fmla="*/ 0 h 6870566"/>
                <a:gd name="connsiteX2" fmla="*/ 5043265 w 5043265"/>
                <a:gd name="connsiteY2" fmla="*/ 6870566 h 6870566"/>
                <a:gd name="connsiteX3" fmla="*/ 1365 w 5043265"/>
                <a:gd name="connsiteY3" fmla="*/ 6870566 h 6870566"/>
                <a:gd name="connsiteX4" fmla="*/ 0 w 5043265"/>
                <a:gd name="connsiteY4" fmla="*/ 1379 h 6870566"/>
                <a:gd name="connsiteX0" fmla="*/ 0 w 5043265"/>
                <a:gd name="connsiteY0" fmla="*/ 1379 h 6870566"/>
                <a:gd name="connsiteX1" fmla="*/ 4049940 w 5043265"/>
                <a:gd name="connsiteY1" fmla="*/ 0 h 6870566"/>
                <a:gd name="connsiteX2" fmla="*/ 5043265 w 5043265"/>
                <a:gd name="connsiteY2" fmla="*/ 6870566 h 6870566"/>
                <a:gd name="connsiteX3" fmla="*/ 83992 w 5043265"/>
                <a:gd name="connsiteY3" fmla="*/ 6843024 h 6870566"/>
                <a:gd name="connsiteX4" fmla="*/ 0 w 5043265"/>
                <a:gd name="connsiteY4" fmla="*/ 1379 h 6870566"/>
                <a:gd name="connsiteX0" fmla="*/ 0 w 5043265"/>
                <a:gd name="connsiteY0" fmla="*/ 1379 h 6870566"/>
                <a:gd name="connsiteX1" fmla="*/ 4049940 w 5043265"/>
                <a:gd name="connsiteY1" fmla="*/ 0 h 6870566"/>
                <a:gd name="connsiteX2" fmla="*/ 5043265 w 5043265"/>
                <a:gd name="connsiteY2" fmla="*/ 6870566 h 6870566"/>
                <a:gd name="connsiteX3" fmla="*/ 4120 w 5043265"/>
                <a:gd name="connsiteY3" fmla="*/ 6859550 h 6870566"/>
                <a:gd name="connsiteX4" fmla="*/ 0 w 5043265"/>
                <a:gd name="connsiteY4" fmla="*/ 1379 h 6870566"/>
                <a:gd name="connsiteX0" fmla="*/ 0 w 5043265"/>
                <a:gd name="connsiteY0" fmla="*/ 1379 h 6870566"/>
                <a:gd name="connsiteX1" fmla="*/ 4049940 w 5043265"/>
                <a:gd name="connsiteY1" fmla="*/ 0 h 6870566"/>
                <a:gd name="connsiteX2" fmla="*/ 5043265 w 5043265"/>
                <a:gd name="connsiteY2" fmla="*/ 6870566 h 6870566"/>
                <a:gd name="connsiteX3" fmla="*/ 1366 w 5043265"/>
                <a:gd name="connsiteY3" fmla="*/ 6859550 h 6870566"/>
                <a:gd name="connsiteX4" fmla="*/ 0 w 5043265"/>
                <a:gd name="connsiteY4" fmla="*/ 1379 h 6870566"/>
                <a:gd name="connsiteX0" fmla="*/ 0 w 5037757"/>
                <a:gd name="connsiteY0" fmla="*/ 1379 h 6859550"/>
                <a:gd name="connsiteX1" fmla="*/ 4049940 w 5037757"/>
                <a:gd name="connsiteY1" fmla="*/ 0 h 6859550"/>
                <a:gd name="connsiteX2" fmla="*/ 5037757 w 5037757"/>
                <a:gd name="connsiteY2" fmla="*/ 6837515 h 6859550"/>
                <a:gd name="connsiteX3" fmla="*/ 1366 w 5037757"/>
                <a:gd name="connsiteY3" fmla="*/ 6859550 h 6859550"/>
                <a:gd name="connsiteX4" fmla="*/ 0 w 5037757"/>
                <a:gd name="connsiteY4" fmla="*/ 1379 h 6859550"/>
                <a:gd name="connsiteX0" fmla="*/ 0 w 5035002"/>
                <a:gd name="connsiteY0" fmla="*/ 1379 h 6859550"/>
                <a:gd name="connsiteX1" fmla="*/ 4049940 w 5035002"/>
                <a:gd name="connsiteY1" fmla="*/ 0 h 6859550"/>
                <a:gd name="connsiteX2" fmla="*/ 5035002 w 5035002"/>
                <a:gd name="connsiteY2" fmla="*/ 6859549 h 6859550"/>
                <a:gd name="connsiteX3" fmla="*/ 1366 w 5035002"/>
                <a:gd name="connsiteY3" fmla="*/ 6859550 h 6859550"/>
                <a:gd name="connsiteX4" fmla="*/ 0 w 5035002"/>
                <a:gd name="connsiteY4" fmla="*/ 1379 h 6859550"/>
                <a:gd name="connsiteX0" fmla="*/ 0 w 5035002"/>
                <a:gd name="connsiteY0" fmla="*/ 1379 h 6859550"/>
                <a:gd name="connsiteX1" fmla="*/ 4049940 w 5035002"/>
                <a:gd name="connsiteY1" fmla="*/ 0 h 6859550"/>
                <a:gd name="connsiteX2" fmla="*/ 5035002 w 5035002"/>
                <a:gd name="connsiteY2" fmla="*/ 6859549 h 6859550"/>
                <a:gd name="connsiteX3" fmla="*/ 1366 w 5035002"/>
                <a:gd name="connsiteY3" fmla="*/ 6859550 h 6859550"/>
                <a:gd name="connsiteX4" fmla="*/ 0 w 5035002"/>
                <a:gd name="connsiteY4" fmla="*/ 1379 h 6859550"/>
                <a:gd name="connsiteX0" fmla="*/ 0 w 5035002"/>
                <a:gd name="connsiteY0" fmla="*/ 1379 h 6859550"/>
                <a:gd name="connsiteX1" fmla="*/ 4049940 w 5035002"/>
                <a:gd name="connsiteY1" fmla="*/ 0 h 6859550"/>
                <a:gd name="connsiteX2" fmla="*/ 5035002 w 5035002"/>
                <a:gd name="connsiteY2" fmla="*/ 6859549 h 6859550"/>
                <a:gd name="connsiteX3" fmla="*/ 1366 w 5035002"/>
                <a:gd name="connsiteY3" fmla="*/ 6859550 h 6859550"/>
                <a:gd name="connsiteX4" fmla="*/ 0 w 5035002"/>
                <a:gd name="connsiteY4" fmla="*/ 1379 h 6859550"/>
                <a:gd name="connsiteX0" fmla="*/ 0 w 5035002"/>
                <a:gd name="connsiteY0" fmla="*/ 1379 h 6859550"/>
                <a:gd name="connsiteX1" fmla="*/ 4049940 w 5035002"/>
                <a:gd name="connsiteY1" fmla="*/ 0 h 6859550"/>
                <a:gd name="connsiteX2" fmla="*/ 5035002 w 5035002"/>
                <a:gd name="connsiteY2" fmla="*/ 6859549 h 6859550"/>
                <a:gd name="connsiteX3" fmla="*/ 1366 w 5035002"/>
                <a:gd name="connsiteY3" fmla="*/ 6859550 h 6859550"/>
                <a:gd name="connsiteX4" fmla="*/ 0 w 5035002"/>
                <a:gd name="connsiteY4" fmla="*/ 1379 h 6859550"/>
                <a:gd name="connsiteX0" fmla="*/ 0 w 5035002"/>
                <a:gd name="connsiteY0" fmla="*/ 1379 h 6859550"/>
                <a:gd name="connsiteX1" fmla="*/ 4049940 w 5035002"/>
                <a:gd name="connsiteY1" fmla="*/ 0 h 6859550"/>
                <a:gd name="connsiteX2" fmla="*/ 5035002 w 5035002"/>
                <a:gd name="connsiteY2" fmla="*/ 6859549 h 6859550"/>
                <a:gd name="connsiteX3" fmla="*/ 1366 w 5035002"/>
                <a:gd name="connsiteY3" fmla="*/ 6859550 h 6859550"/>
                <a:gd name="connsiteX4" fmla="*/ 0 w 5035002"/>
                <a:gd name="connsiteY4" fmla="*/ 1379 h 685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35002" h="6859550">
                  <a:moveTo>
                    <a:pt x="0" y="1379"/>
                  </a:moveTo>
                  <a:lnTo>
                    <a:pt x="4049940" y="0"/>
                  </a:lnTo>
                  <a:lnTo>
                    <a:pt x="5035002" y="6859549"/>
                  </a:lnTo>
                  <a:lnTo>
                    <a:pt x="1366" y="6859550"/>
                  </a:lnTo>
                  <a:cubicBezTo>
                    <a:pt x="-7" y="4573493"/>
                    <a:pt x="1373" y="2287436"/>
                    <a:pt x="0" y="1379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alpha val="95000"/>
                  </a:schemeClr>
                </a:gs>
                <a:gs pos="0">
                  <a:schemeClr val="accent1">
                    <a:alpha val="80000"/>
                  </a:schemeClr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18" name="Freeform 19"/>
            <p:cNvSpPr>
              <a:spLocks/>
            </p:cNvSpPr>
            <p:nvPr userDrawn="1"/>
          </p:nvSpPr>
          <p:spPr bwMode="auto">
            <a:xfrm>
              <a:off x="1" y="-4114"/>
              <a:ext cx="5033636" cy="6862754"/>
            </a:xfrm>
            <a:custGeom>
              <a:avLst/>
              <a:gdLst>
                <a:gd name="T0" fmla="*/ 3840 w 8030"/>
                <a:gd name="T1" fmla="*/ 0 h 5110"/>
                <a:gd name="T2" fmla="*/ 0 w 8030"/>
                <a:gd name="T3" fmla="*/ 0 h 5110"/>
                <a:gd name="T4" fmla="*/ 6337 w 8030"/>
                <a:gd name="T5" fmla="*/ 5110 h 5110"/>
                <a:gd name="T6" fmla="*/ 8030 w 8030"/>
                <a:gd name="T7" fmla="*/ 5110 h 5110"/>
                <a:gd name="T8" fmla="*/ 3840 w 8030"/>
                <a:gd name="T9" fmla="*/ 0 h 5110"/>
                <a:gd name="connsiteX0" fmla="*/ 8033 w 10000"/>
                <a:gd name="connsiteY0" fmla="*/ 0 h 10000"/>
                <a:gd name="connsiteX1" fmla="*/ 0 w 10000"/>
                <a:gd name="connsiteY1" fmla="*/ 0 h 10000"/>
                <a:gd name="connsiteX2" fmla="*/ 7892 w 10000"/>
                <a:gd name="connsiteY2" fmla="*/ 10000 h 10000"/>
                <a:gd name="connsiteX3" fmla="*/ 10000 w 10000"/>
                <a:gd name="connsiteY3" fmla="*/ 10000 h 10000"/>
                <a:gd name="connsiteX4" fmla="*/ 8033 w 10000"/>
                <a:gd name="connsiteY4" fmla="*/ 0 h 10000"/>
                <a:gd name="connsiteX0" fmla="*/ 7837 w 10000"/>
                <a:gd name="connsiteY0" fmla="*/ 192 h 10000"/>
                <a:gd name="connsiteX1" fmla="*/ 0 w 10000"/>
                <a:gd name="connsiteY1" fmla="*/ 0 h 10000"/>
                <a:gd name="connsiteX2" fmla="*/ 7892 w 10000"/>
                <a:gd name="connsiteY2" fmla="*/ 10000 h 10000"/>
                <a:gd name="connsiteX3" fmla="*/ 10000 w 10000"/>
                <a:gd name="connsiteY3" fmla="*/ 10000 h 10000"/>
                <a:gd name="connsiteX4" fmla="*/ 7837 w 10000"/>
                <a:gd name="connsiteY4" fmla="*/ 192 h 10000"/>
                <a:gd name="connsiteX0" fmla="*/ 8033 w 10000"/>
                <a:gd name="connsiteY0" fmla="*/ 0 h 10012"/>
                <a:gd name="connsiteX1" fmla="*/ 0 w 10000"/>
                <a:gd name="connsiteY1" fmla="*/ 12 h 10012"/>
                <a:gd name="connsiteX2" fmla="*/ 7892 w 10000"/>
                <a:gd name="connsiteY2" fmla="*/ 10012 h 10012"/>
                <a:gd name="connsiteX3" fmla="*/ 10000 w 10000"/>
                <a:gd name="connsiteY3" fmla="*/ 10012 h 10012"/>
                <a:gd name="connsiteX4" fmla="*/ 8033 w 10000"/>
                <a:gd name="connsiteY4" fmla="*/ 0 h 10012"/>
                <a:gd name="connsiteX0" fmla="*/ 8033 w 10000"/>
                <a:gd name="connsiteY0" fmla="*/ 0 h 10006"/>
                <a:gd name="connsiteX1" fmla="*/ 0 w 10000"/>
                <a:gd name="connsiteY1" fmla="*/ 6 h 10006"/>
                <a:gd name="connsiteX2" fmla="*/ 7892 w 10000"/>
                <a:gd name="connsiteY2" fmla="*/ 10006 h 10006"/>
                <a:gd name="connsiteX3" fmla="*/ 10000 w 10000"/>
                <a:gd name="connsiteY3" fmla="*/ 10006 h 10006"/>
                <a:gd name="connsiteX4" fmla="*/ 8033 w 10000"/>
                <a:gd name="connsiteY4" fmla="*/ 0 h 10006"/>
                <a:gd name="connsiteX0" fmla="*/ 8033 w 10000"/>
                <a:gd name="connsiteY0" fmla="*/ 0 h 10006"/>
                <a:gd name="connsiteX1" fmla="*/ 0 w 10000"/>
                <a:gd name="connsiteY1" fmla="*/ 6 h 10006"/>
                <a:gd name="connsiteX2" fmla="*/ 7892 w 10000"/>
                <a:gd name="connsiteY2" fmla="*/ 10006 h 10006"/>
                <a:gd name="connsiteX3" fmla="*/ 10000 w 10000"/>
                <a:gd name="connsiteY3" fmla="*/ 10006 h 10006"/>
                <a:gd name="connsiteX4" fmla="*/ 8033 w 10000"/>
                <a:gd name="connsiteY4" fmla="*/ 0 h 10006"/>
                <a:gd name="connsiteX0" fmla="*/ 8033 w 10000"/>
                <a:gd name="connsiteY0" fmla="*/ 0 h 10006"/>
                <a:gd name="connsiteX1" fmla="*/ 0 w 10000"/>
                <a:gd name="connsiteY1" fmla="*/ 6 h 10006"/>
                <a:gd name="connsiteX2" fmla="*/ 7892 w 10000"/>
                <a:gd name="connsiteY2" fmla="*/ 10006 h 10006"/>
                <a:gd name="connsiteX3" fmla="*/ 10000 w 10000"/>
                <a:gd name="connsiteY3" fmla="*/ 10006 h 10006"/>
                <a:gd name="connsiteX4" fmla="*/ 8033 w 10000"/>
                <a:gd name="connsiteY4" fmla="*/ 0 h 10006"/>
                <a:gd name="connsiteX0" fmla="*/ 8033 w 10000"/>
                <a:gd name="connsiteY0" fmla="*/ 0 h 10006"/>
                <a:gd name="connsiteX1" fmla="*/ 0 w 10000"/>
                <a:gd name="connsiteY1" fmla="*/ 6 h 10006"/>
                <a:gd name="connsiteX2" fmla="*/ 7892 w 10000"/>
                <a:gd name="connsiteY2" fmla="*/ 10006 h 10006"/>
                <a:gd name="connsiteX3" fmla="*/ 10000 w 10000"/>
                <a:gd name="connsiteY3" fmla="*/ 10006 h 10006"/>
                <a:gd name="connsiteX4" fmla="*/ 8033 w 10000"/>
                <a:gd name="connsiteY4" fmla="*/ 0 h 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6">
                  <a:moveTo>
                    <a:pt x="8033" y="0"/>
                  </a:moveTo>
                  <a:lnTo>
                    <a:pt x="0" y="6"/>
                  </a:lnTo>
                  <a:lnTo>
                    <a:pt x="7892" y="10006"/>
                  </a:lnTo>
                  <a:lnTo>
                    <a:pt x="10000" y="10006"/>
                  </a:lnTo>
                  <a:lnTo>
                    <a:pt x="8033" y="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4000"/>
                  </a:schemeClr>
                </a:gs>
                <a:gs pos="38000">
                  <a:schemeClr val="accent2">
                    <a:alpha val="25000"/>
                  </a:schemeClr>
                </a:gs>
              </a:gsLst>
              <a:lin ang="48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9"/>
            <p:cNvSpPr>
              <a:spLocks/>
            </p:cNvSpPr>
            <p:nvPr userDrawn="1"/>
          </p:nvSpPr>
          <p:spPr bwMode="auto">
            <a:xfrm flipV="1">
              <a:off x="199" y="-686"/>
              <a:ext cx="3432693" cy="6862406"/>
            </a:xfrm>
            <a:custGeom>
              <a:avLst/>
              <a:gdLst>
                <a:gd name="T0" fmla="*/ 3840 w 8030"/>
                <a:gd name="T1" fmla="*/ 0 h 5110"/>
                <a:gd name="T2" fmla="*/ 0 w 8030"/>
                <a:gd name="T3" fmla="*/ 0 h 5110"/>
                <a:gd name="T4" fmla="*/ 6337 w 8030"/>
                <a:gd name="T5" fmla="*/ 5110 h 5110"/>
                <a:gd name="T6" fmla="*/ 8030 w 8030"/>
                <a:gd name="T7" fmla="*/ 5110 h 5110"/>
                <a:gd name="T8" fmla="*/ 3840 w 8030"/>
                <a:gd name="T9" fmla="*/ 0 h 5110"/>
                <a:gd name="connsiteX0" fmla="*/ 8033 w 10000"/>
                <a:gd name="connsiteY0" fmla="*/ 0 h 10000"/>
                <a:gd name="connsiteX1" fmla="*/ 0 w 10000"/>
                <a:gd name="connsiteY1" fmla="*/ 0 h 10000"/>
                <a:gd name="connsiteX2" fmla="*/ 7892 w 10000"/>
                <a:gd name="connsiteY2" fmla="*/ 10000 h 10000"/>
                <a:gd name="connsiteX3" fmla="*/ 10000 w 10000"/>
                <a:gd name="connsiteY3" fmla="*/ 10000 h 10000"/>
                <a:gd name="connsiteX4" fmla="*/ 8033 w 10000"/>
                <a:gd name="connsiteY4" fmla="*/ 0 h 10000"/>
                <a:gd name="connsiteX0" fmla="*/ 7837 w 10000"/>
                <a:gd name="connsiteY0" fmla="*/ 192 h 10000"/>
                <a:gd name="connsiteX1" fmla="*/ 0 w 10000"/>
                <a:gd name="connsiteY1" fmla="*/ 0 h 10000"/>
                <a:gd name="connsiteX2" fmla="*/ 7892 w 10000"/>
                <a:gd name="connsiteY2" fmla="*/ 10000 h 10000"/>
                <a:gd name="connsiteX3" fmla="*/ 10000 w 10000"/>
                <a:gd name="connsiteY3" fmla="*/ 10000 h 10000"/>
                <a:gd name="connsiteX4" fmla="*/ 7837 w 10000"/>
                <a:gd name="connsiteY4" fmla="*/ 192 h 10000"/>
                <a:gd name="connsiteX0" fmla="*/ 8033 w 10000"/>
                <a:gd name="connsiteY0" fmla="*/ 0 h 10012"/>
                <a:gd name="connsiteX1" fmla="*/ 0 w 10000"/>
                <a:gd name="connsiteY1" fmla="*/ 12 h 10012"/>
                <a:gd name="connsiteX2" fmla="*/ 7892 w 10000"/>
                <a:gd name="connsiteY2" fmla="*/ 10012 h 10012"/>
                <a:gd name="connsiteX3" fmla="*/ 10000 w 10000"/>
                <a:gd name="connsiteY3" fmla="*/ 10012 h 10012"/>
                <a:gd name="connsiteX4" fmla="*/ 8033 w 10000"/>
                <a:gd name="connsiteY4" fmla="*/ 0 h 10012"/>
                <a:gd name="connsiteX0" fmla="*/ 8033 w 10000"/>
                <a:gd name="connsiteY0" fmla="*/ 0 h 10006"/>
                <a:gd name="connsiteX1" fmla="*/ 0 w 10000"/>
                <a:gd name="connsiteY1" fmla="*/ 6 h 10006"/>
                <a:gd name="connsiteX2" fmla="*/ 7892 w 10000"/>
                <a:gd name="connsiteY2" fmla="*/ 10006 h 10006"/>
                <a:gd name="connsiteX3" fmla="*/ 10000 w 10000"/>
                <a:gd name="connsiteY3" fmla="*/ 10006 h 10006"/>
                <a:gd name="connsiteX4" fmla="*/ 8033 w 10000"/>
                <a:gd name="connsiteY4" fmla="*/ 0 h 10006"/>
                <a:gd name="connsiteX0" fmla="*/ 8033 w 10000"/>
                <a:gd name="connsiteY0" fmla="*/ 0 h 10006"/>
                <a:gd name="connsiteX1" fmla="*/ 0 w 10000"/>
                <a:gd name="connsiteY1" fmla="*/ 6 h 10006"/>
                <a:gd name="connsiteX2" fmla="*/ 7892 w 10000"/>
                <a:gd name="connsiteY2" fmla="*/ 10006 h 10006"/>
                <a:gd name="connsiteX3" fmla="*/ 10000 w 10000"/>
                <a:gd name="connsiteY3" fmla="*/ 10006 h 10006"/>
                <a:gd name="connsiteX4" fmla="*/ 8033 w 10000"/>
                <a:gd name="connsiteY4" fmla="*/ 0 h 10006"/>
                <a:gd name="connsiteX0" fmla="*/ 8033 w 10000"/>
                <a:gd name="connsiteY0" fmla="*/ 0 h 10006"/>
                <a:gd name="connsiteX1" fmla="*/ 0 w 10000"/>
                <a:gd name="connsiteY1" fmla="*/ 6 h 10006"/>
                <a:gd name="connsiteX2" fmla="*/ 7892 w 10000"/>
                <a:gd name="connsiteY2" fmla="*/ 10006 h 10006"/>
                <a:gd name="connsiteX3" fmla="*/ 10000 w 10000"/>
                <a:gd name="connsiteY3" fmla="*/ 10006 h 10006"/>
                <a:gd name="connsiteX4" fmla="*/ 8033 w 10000"/>
                <a:gd name="connsiteY4" fmla="*/ 0 h 10006"/>
                <a:gd name="connsiteX0" fmla="*/ 8033 w 10000"/>
                <a:gd name="connsiteY0" fmla="*/ 0 h 10006"/>
                <a:gd name="connsiteX1" fmla="*/ 0 w 10000"/>
                <a:gd name="connsiteY1" fmla="*/ 6 h 10006"/>
                <a:gd name="connsiteX2" fmla="*/ 7892 w 10000"/>
                <a:gd name="connsiteY2" fmla="*/ 10006 h 10006"/>
                <a:gd name="connsiteX3" fmla="*/ 10000 w 10000"/>
                <a:gd name="connsiteY3" fmla="*/ 10006 h 10006"/>
                <a:gd name="connsiteX4" fmla="*/ 8033 w 10000"/>
                <a:gd name="connsiteY4" fmla="*/ 0 h 10006"/>
                <a:gd name="connsiteX0" fmla="*/ 8033 w 10000"/>
                <a:gd name="connsiteY0" fmla="*/ 0 h 10006"/>
                <a:gd name="connsiteX1" fmla="*/ 0 w 10000"/>
                <a:gd name="connsiteY1" fmla="*/ 6 h 10006"/>
                <a:gd name="connsiteX2" fmla="*/ 4757 w 10000"/>
                <a:gd name="connsiteY2" fmla="*/ 10006 h 10006"/>
                <a:gd name="connsiteX3" fmla="*/ 10000 w 10000"/>
                <a:gd name="connsiteY3" fmla="*/ 10006 h 10006"/>
                <a:gd name="connsiteX4" fmla="*/ 8033 w 10000"/>
                <a:gd name="connsiteY4" fmla="*/ 0 h 10006"/>
                <a:gd name="connsiteX0" fmla="*/ 8033 w 8033"/>
                <a:gd name="connsiteY0" fmla="*/ 0 h 10006"/>
                <a:gd name="connsiteX1" fmla="*/ 0 w 8033"/>
                <a:gd name="connsiteY1" fmla="*/ 6 h 10006"/>
                <a:gd name="connsiteX2" fmla="*/ 4757 w 8033"/>
                <a:gd name="connsiteY2" fmla="*/ 10006 h 10006"/>
                <a:gd name="connsiteX3" fmla="*/ 7415 w 8033"/>
                <a:gd name="connsiteY3" fmla="*/ 10006 h 10006"/>
                <a:gd name="connsiteX4" fmla="*/ 8033 w 8033"/>
                <a:gd name="connsiteY4" fmla="*/ 0 h 10006"/>
                <a:gd name="connsiteX0" fmla="*/ 5710 w 9231"/>
                <a:gd name="connsiteY0" fmla="*/ 12 h 9994"/>
                <a:gd name="connsiteX1" fmla="*/ 0 w 9231"/>
                <a:gd name="connsiteY1" fmla="*/ 0 h 9994"/>
                <a:gd name="connsiteX2" fmla="*/ 5922 w 9231"/>
                <a:gd name="connsiteY2" fmla="*/ 9994 h 9994"/>
                <a:gd name="connsiteX3" fmla="*/ 9231 w 9231"/>
                <a:gd name="connsiteY3" fmla="*/ 9994 h 9994"/>
                <a:gd name="connsiteX4" fmla="*/ 5710 w 9231"/>
                <a:gd name="connsiteY4" fmla="*/ 12 h 9994"/>
                <a:gd name="connsiteX0" fmla="*/ 6186 w 10000"/>
                <a:gd name="connsiteY0" fmla="*/ 12 h 10000"/>
                <a:gd name="connsiteX1" fmla="*/ 0 w 10000"/>
                <a:gd name="connsiteY1" fmla="*/ 0 h 10000"/>
                <a:gd name="connsiteX2" fmla="*/ 4575 w 10000"/>
                <a:gd name="connsiteY2" fmla="*/ 10000 h 10000"/>
                <a:gd name="connsiteX3" fmla="*/ 10000 w 10000"/>
                <a:gd name="connsiteY3" fmla="*/ 10000 h 10000"/>
                <a:gd name="connsiteX4" fmla="*/ 6186 w 10000"/>
                <a:gd name="connsiteY4" fmla="*/ 12 h 10000"/>
                <a:gd name="connsiteX0" fmla="*/ 6186 w 7838"/>
                <a:gd name="connsiteY0" fmla="*/ 12 h 10000"/>
                <a:gd name="connsiteX1" fmla="*/ 0 w 7838"/>
                <a:gd name="connsiteY1" fmla="*/ 0 h 10000"/>
                <a:gd name="connsiteX2" fmla="*/ 4575 w 7838"/>
                <a:gd name="connsiteY2" fmla="*/ 10000 h 10000"/>
                <a:gd name="connsiteX3" fmla="*/ 7838 w 7838"/>
                <a:gd name="connsiteY3" fmla="*/ 10000 h 10000"/>
                <a:gd name="connsiteX4" fmla="*/ 6186 w 7838"/>
                <a:gd name="connsiteY4" fmla="*/ 12 h 10000"/>
                <a:gd name="connsiteX0" fmla="*/ 9745 w 10000"/>
                <a:gd name="connsiteY0" fmla="*/ 0 h 10023"/>
                <a:gd name="connsiteX1" fmla="*/ 0 w 10000"/>
                <a:gd name="connsiteY1" fmla="*/ 23 h 10023"/>
                <a:gd name="connsiteX2" fmla="*/ 5837 w 10000"/>
                <a:gd name="connsiteY2" fmla="*/ 10023 h 10023"/>
                <a:gd name="connsiteX3" fmla="*/ 10000 w 10000"/>
                <a:gd name="connsiteY3" fmla="*/ 10023 h 10023"/>
                <a:gd name="connsiteX4" fmla="*/ 9745 w 10000"/>
                <a:gd name="connsiteY4" fmla="*/ 0 h 10023"/>
                <a:gd name="connsiteX0" fmla="*/ 9745 w 11688"/>
                <a:gd name="connsiteY0" fmla="*/ 0 h 10041"/>
                <a:gd name="connsiteX1" fmla="*/ 0 w 11688"/>
                <a:gd name="connsiteY1" fmla="*/ 23 h 10041"/>
                <a:gd name="connsiteX2" fmla="*/ 5837 w 11688"/>
                <a:gd name="connsiteY2" fmla="*/ 10023 h 10041"/>
                <a:gd name="connsiteX3" fmla="*/ 11688 w 11688"/>
                <a:gd name="connsiteY3" fmla="*/ 10041 h 10041"/>
                <a:gd name="connsiteX4" fmla="*/ 9745 w 11688"/>
                <a:gd name="connsiteY4" fmla="*/ 0 h 10041"/>
                <a:gd name="connsiteX0" fmla="*/ 9745 w 11688"/>
                <a:gd name="connsiteY0" fmla="*/ 0 h 10041"/>
                <a:gd name="connsiteX1" fmla="*/ 0 w 11688"/>
                <a:gd name="connsiteY1" fmla="*/ 23 h 10041"/>
                <a:gd name="connsiteX2" fmla="*/ 6990 w 11688"/>
                <a:gd name="connsiteY2" fmla="*/ 10023 h 10041"/>
                <a:gd name="connsiteX3" fmla="*/ 11688 w 11688"/>
                <a:gd name="connsiteY3" fmla="*/ 10041 h 10041"/>
                <a:gd name="connsiteX4" fmla="*/ 9745 w 11688"/>
                <a:gd name="connsiteY4" fmla="*/ 0 h 10041"/>
                <a:gd name="connsiteX0" fmla="*/ 9745 w 11675"/>
                <a:gd name="connsiteY0" fmla="*/ 0 h 10023"/>
                <a:gd name="connsiteX1" fmla="*/ 0 w 11675"/>
                <a:gd name="connsiteY1" fmla="*/ 23 h 10023"/>
                <a:gd name="connsiteX2" fmla="*/ 6990 w 11675"/>
                <a:gd name="connsiteY2" fmla="*/ 10023 h 10023"/>
                <a:gd name="connsiteX3" fmla="*/ 11675 w 11675"/>
                <a:gd name="connsiteY3" fmla="*/ 9950 h 10023"/>
                <a:gd name="connsiteX4" fmla="*/ 9745 w 11675"/>
                <a:gd name="connsiteY4" fmla="*/ 0 h 10023"/>
                <a:gd name="connsiteX0" fmla="*/ 9745 w 11702"/>
                <a:gd name="connsiteY0" fmla="*/ 0 h 10024"/>
                <a:gd name="connsiteX1" fmla="*/ 0 w 11702"/>
                <a:gd name="connsiteY1" fmla="*/ 23 h 10024"/>
                <a:gd name="connsiteX2" fmla="*/ 6990 w 11702"/>
                <a:gd name="connsiteY2" fmla="*/ 10023 h 10024"/>
                <a:gd name="connsiteX3" fmla="*/ 11702 w 11702"/>
                <a:gd name="connsiteY3" fmla="*/ 10024 h 10024"/>
                <a:gd name="connsiteX4" fmla="*/ 9745 w 11702"/>
                <a:gd name="connsiteY4" fmla="*/ 0 h 10024"/>
                <a:gd name="connsiteX0" fmla="*/ 9558 w 11515"/>
                <a:gd name="connsiteY0" fmla="*/ 0 h 10024"/>
                <a:gd name="connsiteX1" fmla="*/ 0 w 11515"/>
                <a:gd name="connsiteY1" fmla="*/ 303 h 10024"/>
                <a:gd name="connsiteX2" fmla="*/ 6803 w 11515"/>
                <a:gd name="connsiteY2" fmla="*/ 10023 h 10024"/>
                <a:gd name="connsiteX3" fmla="*/ 11515 w 11515"/>
                <a:gd name="connsiteY3" fmla="*/ 10024 h 10024"/>
                <a:gd name="connsiteX4" fmla="*/ 9558 w 11515"/>
                <a:gd name="connsiteY4" fmla="*/ 0 h 10024"/>
                <a:gd name="connsiteX0" fmla="*/ 9772 w 11729"/>
                <a:gd name="connsiteY0" fmla="*/ 0 h 10024"/>
                <a:gd name="connsiteX1" fmla="*/ 0 w 11729"/>
                <a:gd name="connsiteY1" fmla="*/ 6 h 10024"/>
                <a:gd name="connsiteX2" fmla="*/ 7017 w 11729"/>
                <a:gd name="connsiteY2" fmla="*/ 10023 h 10024"/>
                <a:gd name="connsiteX3" fmla="*/ 11729 w 11729"/>
                <a:gd name="connsiteY3" fmla="*/ 10024 h 10024"/>
                <a:gd name="connsiteX4" fmla="*/ 9772 w 11729"/>
                <a:gd name="connsiteY4" fmla="*/ 0 h 10024"/>
                <a:gd name="connsiteX0" fmla="*/ 9785 w 11729"/>
                <a:gd name="connsiteY0" fmla="*/ 62 h 10018"/>
                <a:gd name="connsiteX1" fmla="*/ 0 w 11729"/>
                <a:gd name="connsiteY1" fmla="*/ 0 h 10018"/>
                <a:gd name="connsiteX2" fmla="*/ 7017 w 11729"/>
                <a:gd name="connsiteY2" fmla="*/ 10017 h 10018"/>
                <a:gd name="connsiteX3" fmla="*/ 11729 w 11729"/>
                <a:gd name="connsiteY3" fmla="*/ 10018 h 10018"/>
                <a:gd name="connsiteX4" fmla="*/ 9785 w 11729"/>
                <a:gd name="connsiteY4" fmla="*/ 62 h 10018"/>
                <a:gd name="connsiteX0" fmla="*/ 9772 w 11729"/>
                <a:gd name="connsiteY0" fmla="*/ 5 h 10018"/>
                <a:gd name="connsiteX1" fmla="*/ 0 w 11729"/>
                <a:gd name="connsiteY1" fmla="*/ 0 h 10018"/>
                <a:gd name="connsiteX2" fmla="*/ 7017 w 11729"/>
                <a:gd name="connsiteY2" fmla="*/ 10017 h 10018"/>
                <a:gd name="connsiteX3" fmla="*/ 11729 w 11729"/>
                <a:gd name="connsiteY3" fmla="*/ 10018 h 10018"/>
                <a:gd name="connsiteX4" fmla="*/ 9772 w 11729"/>
                <a:gd name="connsiteY4" fmla="*/ 5 h 10018"/>
                <a:gd name="connsiteX0" fmla="*/ 9772 w 11729"/>
                <a:gd name="connsiteY0" fmla="*/ 5 h 10018"/>
                <a:gd name="connsiteX1" fmla="*/ 0 w 11729"/>
                <a:gd name="connsiteY1" fmla="*/ 0 h 10018"/>
                <a:gd name="connsiteX2" fmla="*/ 1064 w 11729"/>
                <a:gd name="connsiteY2" fmla="*/ 1494 h 10018"/>
                <a:gd name="connsiteX3" fmla="*/ 7017 w 11729"/>
                <a:gd name="connsiteY3" fmla="*/ 10017 h 10018"/>
                <a:gd name="connsiteX4" fmla="*/ 11729 w 11729"/>
                <a:gd name="connsiteY4" fmla="*/ 10018 h 10018"/>
                <a:gd name="connsiteX5" fmla="*/ 9772 w 11729"/>
                <a:gd name="connsiteY5" fmla="*/ 5 h 10018"/>
                <a:gd name="connsiteX0" fmla="*/ 9791 w 11748"/>
                <a:gd name="connsiteY0" fmla="*/ 5 h 10018"/>
                <a:gd name="connsiteX1" fmla="*/ 19 w 11748"/>
                <a:gd name="connsiteY1" fmla="*/ 0 h 10018"/>
                <a:gd name="connsiteX2" fmla="*/ 0 w 11748"/>
                <a:gd name="connsiteY2" fmla="*/ 2481 h 10018"/>
                <a:gd name="connsiteX3" fmla="*/ 7036 w 11748"/>
                <a:gd name="connsiteY3" fmla="*/ 10017 h 10018"/>
                <a:gd name="connsiteX4" fmla="*/ 11748 w 11748"/>
                <a:gd name="connsiteY4" fmla="*/ 10018 h 10018"/>
                <a:gd name="connsiteX5" fmla="*/ 9791 w 11748"/>
                <a:gd name="connsiteY5" fmla="*/ 5 h 1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48" h="10018">
                  <a:moveTo>
                    <a:pt x="9791" y="5"/>
                  </a:moveTo>
                  <a:lnTo>
                    <a:pt x="19" y="0"/>
                  </a:lnTo>
                  <a:cubicBezTo>
                    <a:pt x="13" y="827"/>
                    <a:pt x="6" y="1654"/>
                    <a:pt x="0" y="2481"/>
                  </a:cubicBezTo>
                  <a:lnTo>
                    <a:pt x="7036" y="10017"/>
                  </a:lnTo>
                  <a:lnTo>
                    <a:pt x="11748" y="10018"/>
                  </a:lnTo>
                  <a:lnTo>
                    <a:pt x="9791" y="5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17000"/>
                  </a:schemeClr>
                </a:gs>
                <a:gs pos="38000">
                  <a:schemeClr val="accent2">
                    <a:alpha val="18000"/>
                  </a:schemeClr>
                </a:gs>
              </a:gsLst>
              <a:lin ang="18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054" y="457200"/>
            <a:ext cx="3482317" cy="1600200"/>
          </a:xfrm>
        </p:spPr>
        <p:txBody>
          <a:bodyPr anchor="b">
            <a:noAutofit/>
          </a:bodyPr>
          <a:lstStyle>
            <a:lvl1pPr>
              <a:defRPr sz="4400">
                <a:solidFill>
                  <a:schemeClr val="bg2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0"/>
            <a:ext cx="6172200" cy="5713358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4055" y="2514183"/>
            <a:ext cx="3703320" cy="3658015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FEE5F-65BB-4268-AC17-D19CED90FB82}" type="datetimeFigureOut">
              <a:rPr lang="en-US" smtClean="0"/>
              <a:t>3/29/2017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DBECBBC-B5FD-4F11-9AC2-5AED2BF7CA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543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2"/>
            </a:gs>
            <a:gs pos="0">
              <a:schemeClr val="bg1">
                <a:lumMod val="85000"/>
                <a:alpha val="5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9" name="Group 1038"/>
          <p:cNvGrpSpPr/>
          <p:nvPr userDrawn="1"/>
        </p:nvGrpSpPr>
        <p:grpSpPr>
          <a:xfrm>
            <a:off x="-1" y="-2971"/>
            <a:ext cx="12192001" cy="6866062"/>
            <a:chOff x="-1" y="-2971"/>
            <a:chExt cx="12192001" cy="6866062"/>
          </a:xfrm>
        </p:grpSpPr>
        <p:sp>
          <p:nvSpPr>
            <p:cNvPr id="1028" name="Freeform 37"/>
            <p:cNvSpPr>
              <a:spLocks/>
            </p:cNvSpPr>
            <p:nvPr userDrawn="1"/>
          </p:nvSpPr>
          <p:spPr bwMode="auto">
            <a:xfrm>
              <a:off x="0" y="-2971"/>
              <a:ext cx="10287000" cy="6866062"/>
            </a:xfrm>
            <a:custGeom>
              <a:avLst/>
              <a:gdLst>
                <a:gd name="T0" fmla="*/ 6663 w 7656"/>
                <a:gd name="T1" fmla="*/ 0 h 5110"/>
                <a:gd name="T2" fmla="*/ 0 w 7656"/>
                <a:gd name="T3" fmla="*/ 5110 h 5110"/>
                <a:gd name="T4" fmla="*/ 4772 w 7656"/>
                <a:gd name="T5" fmla="*/ 5110 h 5110"/>
                <a:gd name="T6" fmla="*/ 7656 w 7656"/>
                <a:gd name="T7" fmla="*/ 0 h 5110"/>
                <a:gd name="T8" fmla="*/ 6663 w 7656"/>
                <a:gd name="T9" fmla="*/ 0 h 5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56" h="5110">
                  <a:moveTo>
                    <a:pt x="6663" y="0"/>
                  </a:moveTo>
                  <a:lnTo>
                    <a:pt x="0" y="5110"/>
                  </a:lnTo>
                  <a:lnTo>
                    <a:pt x="4772" y="5110"/>
                  </a:lnTo>
                  <a:lnTo>
                    <a:pt x="7656" y="0"/>
                  </a:lnTo>
                  <a:lnTo>
                    <a:pt x="6663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>
                    <a:alpha val="50000"/>
                  </a:schemeClr>
                </a:gs>
              </a:gsLst>
              <a:lin ang="54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4" name="Freeform 33"/>
            <p:cNvSpPr>
              <a:spLocks/>
            </p:cNvSpPr>
            <p:nvPr userDrawn="1"/>
          </p:nvSpPr>
          <p:spPr bwMode="auto">
            <a:xfrm>
              <a:off x="-1" y="0"/>
              <a:ext cx="5430032" cy="6858000"/>
            </a:xfrm>
            <a:custGeom>
              <a:avLst/>
              <a:gdLst>
                <a:gd name="T0" fmla="*/ 0 w 4046"/>
                <a:gd name="T1" fmla="*/ 0 h 5110"/>
                <a:gd name="T2" fmla="*/ 2437 w 4046"/>
                <a:gd name="T3" fmla="*/ 0 h 5110"/>
                <a:gd name="T4" fmla="*/ 4046 w 4046"/>
                <a:gd name="T5" fmla="*/ 5110 h 5110"/>
                <a:gd name="T6" fmla="*/ 2664 w 4046"/>
                <a:gd name="T7" fmla="*/ 5110 h 5110"/>
                <a:gd name="T8" fmla="*/ 0 w 4046"/>
                <a:gd name="T9" fmla="*/ 0 h 5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6" h="5110">
                  <a:moveTo>
                    <a:pt x="0" y="0"/>
                  </a:moveTo>
                  <a:lnTo>
                    <a:pt x="2437" y="0"/>
                  </a:lnTo>
                  <a:lnTo>
                    <a:pt x="4046" y="5110"/>
                  </a:lnTo>
                  <a:lnTo>
                    <a:pt x="2664" y="511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>
                    <a:alpha val="50000"/>
                  </a:schemeClr>
                </a:gs>
              </a:gsLst>
              <a:lin ang="54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9"/>
            <p:cNvSpPr>
              <a:spLocks/>
            </p:cNvSpPr>
            <p:nvPr userDrawn="1"/>
          </p:nvSpPr>
          <p:spPr bwMode="auto">
            <a:xfrm>
              <a:off x="1205778" y="-1"/>
              <a:ext cx="10986222" cy="6858001"/>
            </a:xfrm>
            <a:custGeom>
              <a:avLst/>
              <a:gdLst>
                <a:gd name="T0" fmla="*/ 0 w 8186"/>
                <a:gd name="T1" fmla="*/ 0 h 5110"/>
                <a:gd name="T2" fmla="*/ 5278 w 8186"/>
                <a:gd name="T3" fmla="*/ 0 h 5110"/>
                <a:gd name="T4" fmla="*/ 8186 w 8186"/>
                <a:gd name="T5" fmla="*/ 5110 h 5110"/>
                <a:gd name="T6" fmla="*/ 6479 w 8186"/>
                <a:gd name="T7" fmla="*/ 5110 h 5110"/>
                <a:gd name="T8" fmla="*/ 0 w 8186"/>
                <a:gd name="T9" fmla="*/ 0 h 5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86" h="5110">
                  <a:moveTo>
                    <a:pt x="0" y="0"/>
                  </a:moveTo>
                  <a:lnTo>
                    <a:pt x="5278" y="0"/>
                  </a:lnTo>
                  <a:lnTo>
                    <a:pt x="8186" y="5110"/>
                  </a:lnTo>
                  <a:lnTo>
                    <a:pt x="6479" y="511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>
                    <a:alpha val="50000"/>
                  </a:schemeClr>
                </a:gs>
              </a:gsLst>
              <a:lin ang="54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25"/>
            <p:cNvSpPr>
              <a:spLocks/>
            </p:cNvSpPr>
            <p:nvPr userDrawn="1"/>
          </p:nvSpPr>
          <p:spPr bwMode="auto">
            <a:xfrm>
              <a:off x="6996758" y="0"/>
              <a:ext cx="4495800" cy="6858000"/>
            </a:xfrm>
            <a:custGeom>
              <a:avLst/>
              <a:gdLst>
                <a:gd name="T0" fmla="*/ 0 w 2832"/>
                <a:gd name="T1" fmla="*/ 0 h 4320"/>
                <a:gd name="T2" fmla="*/ 526 w 2832"/>
                <a:gd name="T3" fmla="*/ 4320 h 4320"/>
                <a:gd name="T4" fmla="*/ 2015 w 2832"/>
                <a:gd name="T5" fmla="*/ 4320 h 4320"/>
                <a:gd name="T6" fmla="*/ 2832 w 2832"/>
                <a:gd name="T7" fmla="*/ 0 h 4320"/>
                <a:gd name="T8" fmla="*/ 0 w 2832"/>
                <a:gd name="T9" fmla="*/ 0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2" h="4320">
                  <a:moveTo>
                    <a:pt x="0" y="0"/>
                  </a:moveTo>
                  <a:lnTo>
                    <a:pt x="526" y="4320"/>
                  </a:lnTo>
                  <a:lnTo>
                    <a:pt x="2015" y="4320"/>
                  </a:lnTo>
                  <a:lnTo>
                    <a:pt x="2832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>
                    <a:alpha val="40000"/>
                  </a:schemeClr>
                </a:gs>
              </a:gsLst>
              <a:lin ang="54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>
              <a:off x="2487614" y="-1"/>
              <a:ext cx="6095702" cy="6858001"/>
            </a:xfrm>
            <a:custGeom>
              <a:avLst/>
              <a:gdLst>
                <a:gd name="T0" fmla="*/ 2157 w 4542"/>
                <a:gd name="T1" fmla="*/ 0 h 5110"/>
                <a:gd name="T2" fmla="*/ 1183 w 4542"/>
                <a:gd name="T3" fmla="*/ 0 h 5110"/>
                <a:gd name="T4" fmla="*/ 0 w 4542"/>
                <a:gd name="T5" fmla="*/ 5110 h 5110"/>
                <a:gd name="T6" fmla="*/ 4542 w 4542"/>
                <a:gd name="T7" fmla="*/ 5110 h 5110"/>
                <a:gd name="T8" fmla="*/ 2157 w 4542"/>
                <a:gd name="T9" fmla="*/ 0 h 5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42" h="5110">
                  <a:moveTo>
                    <a:pt x="2157" y="0"/>
                  </a:moveTo>
                  <a:lnTo>
                    <a:pt x="1183" y="0"/>
                  </a:lnTo>
                  <a:lnTo>
                    <a:pt x="0" y="5110"/>
                  </a:lnTo>
                  <a:lnTo>
                    <a:pt x="4542" y="5110"/>
                  </a:lnTo>
                  <a:lnTo>
                    <a:pt x="2157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>
                    <a:alpha val="50000"/>
                  </a:schemeClr>
                </a:gs>
              </a:gsLst>
              <a:lin ang="54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7"/>
            <p:cNvSpPr>
              <a:spLocks/>
            </p:cNvSpPr>
            <p:nvPr userDrawn="1"/>
          </p:nvSpPr>
          <p:spPr bwMode="auto">
            <a:xfrm>
              <a:off x="-1" y="798700"/>
              <a:ext cx="12192001" cy="4781176"/>
            </a:xfrm>
            <a:custGeom>
              <a:avLst/>
              <a:gdLst>
                <a:gd name="T0" fmla="*/ 0 w 9078"/>
                <a:gd name="T1" fmla="*/ 0 h 3560"/>
                <a:gd name="T2" fmla="*/ 9078 w 9078"/>
                <a:gd name="T3" fmla="*/ 672 h 3560"/>
                <a:gd name="T4" fmla="*/ 9078 w 9078"/>
                <a:gd name="T5" fmla="*/ 3560 h 3560"/>
                <a:gd name="T6" fmla="*/ 0 w 9078"/>
                <a:gd name="T7" fmla="*/ 985 h 3560"/>
                <a:gd name="T8" fmla="*/ 0 w 9078"/>
                <a:gd name="T9" fmla="*/ 0 h 3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78" h="3560">
                  <a:moveTo>
                    <a:pt x="0" y="0"/>
                  </a:moveTo>
                  <a:lnTo>
                    <a:pt x="9078" y="672"/>
                  </a:lnTo>
                  <a:lnTo>
                    <a:pt x="9078" y="3560"/>
                  </a:lnTo>
                  <a:lnTo>
                    <a:pt x="0" y="98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>
                    <a:alpha val="40000"/>
                  </a:schemeClr>
                </a:gs>
              </a:gsLst>
              <a:lin ang="54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038" name="Rectangle 1037"/>
          <p:cNvSpPr/>
          <p:nvPr userDrawn="1"/>
        </p:nvSpPr>
        <p:spPr>
          <a:xfrm>
            <a:off x="0" y="-5092"/>
            <a:ext cx="12192000" cy="6858000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lumMod val="75000"/>
                  <a:alpha val="2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041" name="Rectangle 1040" descr="background shape"/>
          <p:cNvSpPr/>
          <p:nvPr userDrawn="1"/>
        </p:nvSpPr>
        <p:spPr>
          <a:xfrm>
            <a:off x="-4119" y="6237752"/>
            <a:ext cx="12197830" cy="630429"/>
          </a:xfrm>
          <a:custGeom>
            <a:avLst/>
            <a:gdLst>
              <a:gd name="connsiteX0" fmla="*/ 0 w 12192000"/>
              <a:gd name="connsiteY0" fmla="*/ 0 h 556282"/>
              <a:gd name="connsiteX1" fmla="*/ 12192000 w 12192000"/>
              <a:gd name="connsiteY1" fmla="*/ 0 h 556282"/>
              <a:gd name="connsiteX2" fmla="*/ 12192000 w 12192000"/>
              <a:gd name="connsiteY2" fmla="*/ 556282 h 556282"/>
              <a:gd name="connsiteX3" fmla="*/ 0 w 12192000"/>
              <a:gd name="connsiteY3" fmla="*/ 556282 h 556282"/>
              <a:gd name="connsiteX4" fmla="*/ 0 w 12192000"/>
              <a:gd name="connsiteY4" fmla="*/ 0 h 556282"/>
              <a:gd name="connsiteX0" fmla="*/ 0 w 12206068"/>
              <a:gd name="connsiteY0" fmla="*/ 1026941 h 1583223"/>
              <a:gd name="connsiteX1" fmla="*/ 12206068 w 12206068"/>
              <a:gd name="connsiteY1" fmla="*/ 0 h 1583223"/>
              <a:gd name="connsiteX2" fmla="*/ 12192000 w 12206068"/>
              <a:gd name="connsiteY2" fmla="*/ 1583223 h 1583223"/>
              <a:gd name="connsiteX3" fmla="*/ 0 w 12206068"/>
              <a:gd name="connsiteY3" fmla="*/ 1583223 h 1583223"/>
              <a:gd name="connsiteX4" fmla="*/ 0 w 12206068"/>
              <a:gd name="connsiteY4" fmla="*/ 1026941 h 1583223"/>
              <a:gd name="connsiteX0" fmla="*/ 0 w 12192000"/>
              <a:gd name="connsiteY0" fmla="*/ 34281 h 590563"/>
              <a:gd name="connsiteX1" fmla="*/ 12086619 w 12192000"/>
              <a:gd name="connsiteY1" fmla="*/ 0 h 590563"/>
              <a:gd name="connsiteX2" fmla="*/ 12192000 w 12192000"/>
              <a:gd name="connsiteY2" fmla="*/ 590563 h 590563"/>
              <a:gd name="connsiteX3" fmla="*/ 0 w 12192000"/>
              <a:gd name="connsiteY3" fmla="*/ 590563 h 590563"/>
              <a:gd name="connsiteX4" fmla="*/ 0 w 12192000"/>
              <a:gd name="connsiteY4" fmla="*/ 34281 h 590563"/>
              <a:gd name="connsiteX0" fmla="*/ 0 w 12193711"/>
              <a:gd name="connsiteY0" fmla="*/ 244346 h 800628"/>
              <a:gd name="connsiteX1" fmla="*/ 12193711 w 12193711"/>
              <a:gd name="connsiteY1" fmla="*/ 0 h 800628"/>
              <a:gd name="connsiteX2" fmla="*/ 12192000 w 12193711"/>
              <a:gd name="connsiteY2" fmla="*/ 800628 h 800628"/>
              <a:gd name="connsiteX3" fmla="*/ 0 w 12193711"/>
              <a:gd name="connsiteY3" fmla="*/ 800628 h 800628"/>
              <a:gd name="connsiteX4" fmla="*/ 0 w 12193711"/>
              <a:gd name="connsiteY4" fmla="*/ 244346 h 800628"/>
              <a:gd name="connsiteX0" fmla="*/ 98854 w 12193711"/>
              <a:gd name="connsiteY0" fmla="*/ 577978 h 800628"/>
              <a:gd name="connsiteX1" fmla="*/ 12193711 w 12193711"/>
              <a:gd name="connsiteY1" fmla="*/ 0 h 800628"/>
              <a:gd name="connsiteX2" fmla="*/ 12192000 w 12193711"/>
              <a:gd name="connsiteY2" fmla="*/ 800628 h 800628"/>
              <a:gd name="connsiteX3" fmla="*/ 0 w 12193711"/>
              <a:gd name="connsiteY3" fmla="*/ 800628 h 800628"/>
              <a:gd name="connsiteX4" fmla="*/ 98854 w 12193711"/>
              <a:gd name="connsiteY4" fmla="*/ 577978 h 800628"/>
              <a:gd name="connsiteX0" fmla="*/ 4119 w 12193711"/>
              <a:gd name="connsiteY0" fmla="*/ 606811 h 800628"/>
              <a:gd name="connsiteX1" fmla="*/ 12193711 w 12193711"/>
              <a:gd name="connsiteY1" fmla="*/ 0 h 800628"/>
              <a:gd name="connsiteX2" fmla="*/ 12192000 w 12193711"/>
              <a:gd name="connsiteY2" fmla="*/ 800628 h 800628"/>
              <a:gd name="connsiteX3" fmla="*/ 0 w 12193711"/>
              <a:gd name="connsiteY3" fmla="*/ 800628 h 800628"/>
              <a:gd name="connsiteX4" fmla="*/ 4119 w 12193711"/>
              <a:gd name="connsiteY4" fmla="*/ 606811 h 800628"/>
              <a:gd name="connsiteX0" fmla="*/ 135924 w 12193711"/>
              <a:gd name="connsiteY0" fmla="*/ 590335 h 800628"/>
              <a:gd name="connsiteX1" fmla="*/ 12193711 w 12193711"/>
              <a:gd name="connsiteY1" fmla="*/ 0 h 800628"/>
              <a:gd name="connsiteX2" fmla="*/ 12192000 w 12193711"/>
              <a:gd name="connsiteY2" fmla="*/ 800628 h 800628"/>
              <a:gd name="connsiteX3" fmla="*/ 0 w 12193711"/>
              <a:gd name="connsiteY3" fmla="*/ 800628 h 800628"/>
              <a:gd name="connsiteX4" fmla="*/ 135924 w 12193711"/>
              <a:gd name="connsiteY4" fmla="*/ 590335 h 800628"/>
              <a:gd name="connsiteX0" fmla="*/ 0 w 12197830"/>
              <a:gd name="connsiteY0" fmla="*/ 577978 h 800628"/>
              <a:gd name="connsiteX1" fmla="*/ 12197830 w 12197830"/>
              <a:gd name="connsiteY1" fmla="*/ 0 h 800628"/>
              <a:gd name="connsiteX2" fmla="*/ 12196119 w 12197830"/>
              <a:gd name="connsiteY2" fmla="*/ 800628 h 800628"/>
              <a:gd name="connsiteX3" fmla="*/ 4119 w 12197830"/>
              <a:gd name="connsiteY3" fmla="*/ 800628 h 800628"/>
              <a:gd name="connsiteX4" fmla="*/ 0 w 12197830"/>
              <a:gd name="connsiteY4" fmla="*/ 577978 h 800628"/>
              <a:gd name="connsiteX0" fmla="*/ 0 w 12196127"/>
              <a:gd name="connsiteY0" fmla="*/ 414454 h 637104"/>
              <a:gd name="connsiteX1" fmla="*/ 12167795 w 12196127"/>
              <a:gd name="connsiteY1" fmla="*/ 0 h 637104"/>
              <a:gd name="connsiteX2" fmla="*/ 12196119 w 12196127"/>
              <a:gd name="connsiteY2" fmla="*/ 637104 h 637104"/>
              <a:gd name="connsiteX3" fmla="*/ 4119 w 12196127"/>
              <a:gd name="connsiteY3" fmla="*/ 637104 h 637104"/>
              <a:gd name="connsiteX4" fmla="*/ 0 w 12196127"/>
              <a:gd name="connsiteY4" fmla="*/ 414454 h 637104"/>
              <a:gd name="connsiteX0" fmla="*/ 0 w 12196196"/>
              <a:gd name="connsiteY0" fmla="*/ 411116 h 633766"/>
              <a:gd name="connsiteX1" fmla="*/ 12194493 w 12196196"/>
              <a:gd name="connsiteY1" fmla="*/ 0 h 633766"/>
              <a:gd name="connsiteX2" fmla="*/ 12196119 w 12196196"/>
              <a:gd name="connsiteY2" fmla="*/ 633766 h 633766"/>
              <a:gd name="connsiteX3" fmla="*/ 4119 w 12196196"/>
              <a:gd name="connsiteY3" fmla="*/ 633766 h 633766"/>
              <a:gd name="connsiteX4" fmla="*/ 0 w 12196196"/>
              <a:gd name="connsiteY4" fmla="*/ 411116 h 633766"/>
              <a:gd name="connsiteX0" fmla="*/ 0 w 12196123"/>
              <a:gd name="connsiteY0" fmla="*/ 374407 h 597057"/>
              <a:gd name="connsiteX1" fmla="*/ 12147772 w 12196123"/>
              <a:gd name="connsiteY1" fmla="*/ 0 h 597057"/>
              <a:gd name="connsiteX2" fmla="*/ 12196119 w 12196123"/>
              <a:gd name="connsiteY2" fmla="*/ 597057 h 597057"/>
              <a:gd name="connsiteX3" fmla="*/ 4119 w 12196123"/>
              <a:gd name="connsiteY3" fmla="*/ 597057 h 597057"/>
              <a:gd name="connsiteX4" fmla="*/ 0 w 12196123"/>
              <a:gd name="connsiteY4" fmla="*/ 374407 h 597057"/>
              <a:gd name="connsiteX0" fmla="*/ 0 w 12196196"/>
              <a:gd name="connsiteY0" fmla="*/ 404442 h 627092"/>
              <a:gd name="connsiteX1" fmla="*/ 12194493 w 12196196"/>
              <a:gd name="connsiteY1" fmla="*/ 0 h 627092"/>
              <a:gd name="connsiteX2" fmla="*/ 12196119 w 12196196"/>
              <a:gd name="connsiteY2" fmla="*/ 627092 h 627092"/>
              <a:gd name="connsiteX3" fmla="*/ 4119 w 12196196"/>
              <a:gd name="connsiteY3" fmla="*/ 627092 h 627092"/>
              <a:gd name="connsiteX4" fmla="*/ 0 w 12196196"/>
              <a:gd name="connsiteY4" fmla="*/ 404442 h 627092"/>
              <a:gd name="connsiteX0" fmla="*/ 0 w 12196123"/>
              <a:gd name="connsiteY0" fmla="*/ 391093 h 613743"/>
              <a:gd name="connsiteX1" fmla="*/ 12141097 w 12196123"/>
              <a:gd name="connsiteY1" fmla="*/ 0 h 613743"/>
              <a:gd name="connsiteX2" fmla="*/ 12196119 w 12196123"/>
              <a:gd name="connsiteY2" fmla="*/ 613743 h 613743"/>
              <a:gd name="connsiteX3" fmla="*/ 4119 w 12196123"/>
              <a:gd name="connsiteY3" fmla="*/ 613743 h 613743"/>
              <a:gd name="connsiteX4" fmla="*/ 0 w 12196123"/>
              <a:gd name="connsiteY4" fmla="*/ 391093 h 613743"/>
              <a:gd name="connsiteX0" fmla="*/ 0 w 12197830"/>
              <a:gd name="connsiteY0" fmla="*/ 407779 h 630429"/>
              <a:gd name="connsiteX1" fmla="*/ 12197830 w 12197830"/>
              <a:gd name="connsiteY1" fmla="*/ 0 h 630429"/>
              <a:gd name="connsiteX2" fmla="*/ 12196119 w 12197830"/>
              <a:gd name="connsiteY2" fmla="*/ 630429 h 630429"/>
              <a:gd name="connsiteX3" fmla="*/ 4119 w 12197830"/>
              <a:gd name="connsiteY3" fmla="*/ 630429 h 630429"/>
              <a:gd name="connsiteX4" fmla="*/ 0 w 12197830"/>
              <a:gd name="connsiteY4" fmla="*/ 407779 h 630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7830" h="630429">
                <a:moveTo>
                  <a:pt x="0" y="407779"/>
                </a:moveTo>
                <a:lnTo>
                  <a:pt x="12197830" y="0"/>
                </a:lnTo>
                <a:cubicBezTo>
                  <a:pt x="12197260" y="266876"/>
                  <a:pt x="12196689" y="363553"/>
                  <a:pt x="12196119" y="630429"/>
                </a:cubicBezTo>
                <a:lnTo>
                  <a:pt x="4119" y="630429"/>
                </a:lnTo>
                <a:lnTo>
                  <a:pt x="0" y="407779"/>
                </a:lnTo>
                <a:close/>
              </a:path>
            </a:pathLst>
          </a:custGeom>
          <a:gradFill>
            <a:gsLst>
              <a:gs pos="100000">
                <a:schemeClr val="accent3">
                  <a:alpha val="95000"/>
                </a:schemeClr>
              </a:gs>
              <a:gs pos="0">
                <a:schemeClr val="accent1">
                  <a:alpha val="80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1235763" y="843711"/>
            <a:ext cx="1328829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90FFEE5F-65BB-4268-AC17-D19CED90FB82}" type="datetimeFigureOut">
              <a:rPr lang="en-US" smtClean="0"/>
              <a:pPr/>
              <a:t>3/29/2017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9741620" y="3812327"/>
            <a:ext cx="43513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8350" y="6370474"/>
            <a:ext cx="9815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7DBECBBC-B5FD-4F11-9AC2-5AED2BF7CA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078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2" r:id="rId11"/>
    <p:sldLayoutId id="2147483658" r:id="rId12"/>
    <p:sldLayoutId id="2147483659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Segoe UI" panose="020B0502040204020203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Font typeface="Arial" panose="020B0604020202020204" pitchFamily="34" charset="0"/>
        <a:buNone/>
        <a:defRPr sz="2400" b="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Segoe UI" panose="020B0502040204020203" pitchFamily="34" charset="0"/>
        </a:defRPr>
      </a:lvl1pPr>
      <a:lvl2pPr marL="233363" indent="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Font typeface="Arial" panose="020B0604020202020204" pitchFamily="34" charset="0"/>
        <a:buNone/>
        <a:tabLst/>
        <a:defRPr sz="2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Segoe UI" panose="020B0502040204020203" pitchFamily="34" charset="0"/>
        </a:defRPr>
      </a:lvl2pPr>
      <a:lvl3pPr marL="687388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Font typeface="Arial" panose="020B0604020202020204" pitchFamily="34" charset="0"/>
        <a:buChar char="•"/>
        <a:tabLst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Segoe UI" panose="020B0502040204020203" pitchFamily="34" charset="0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Font typeface="Arial" panose="020B0604020202020204" pitchFamily="34" charset="0"/>
        <a:buChar char="•"/>
        <a:tabLst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Segoe UI" panose="020B0502040204020203" pitchFamily="34" charset="0"/>
        </a:defRPr>
      </a:lvl4pPr>
      <a:lvl5pPr marL="1141413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Font typeface="Arial" panose="020B0604020202020204" pitchFamily="34" charset="0"/>
        <a:buChar char="•"/>
        <a:tabLst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Segoe UI" panose="020B0502040204020203" pitchFamily="34" charset="0"/>
        </a:defRPr>
      </a:lvl5pPr>
      <a:lvl6pPr marL="1141413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Font typeface="Arial" panose="020B0604020202020204" pitchFamily="34" charset="0"/>
        <a:buChar char="•"/>
        <a:tabLst/>
        <a:defRPr lang="en-US" sz="1800" kern="1200" dirty="0" smtClean="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Segoe UI" panose="020B0502040204020203" pitchFamily="34" charset="0"/>
        </a:defRPr>
      </a:lvl6pPr>
      <a:lvl7pPr marL="1141413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Font typeface="Arial" panose="020B0604020202020204" pitchFamily="34" charset="0"/>
        <a:buChar char="•"/>
        <a:tabLst/>
        <a:defRPr lang="en-US" sz="1800" kern="1200" dirty="0" smtClean="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Segoe UI" panose="020B0502040204020203" pitchFamily="34" charset="0"/>
        </a:defRPr>
      </a:lvl7pPr>
      <a:lvl8pPr marL="1141413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Font typeface="Arial" panose="020B0604020202020204" pitchFamily="34" charset="0"/>
        <a:buChar char="•"/>
        <a:tabLst/>
        <a:defRPr lang="en-US" sz="1800" kern="1200" baseline="0" dirty="0" smtClean="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Segoe UI" panose="020B0502040204020203" pitchFamily="34" charset="0"/>
        </a:defRPr>
      </a:lvl8pPr>
      <a:lvl9pPr marL="1141413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Font typeface="Arial" panose="020B0604020202020204" pitchFamily="34" charset="0"/>
        <a:buChar char="•"/>
        <a:tabLst/>
        <a:defRPr lang="en-US" sz="1800" kern="1200" baseline="0" dirty="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Segoe UI" panose="020B0502040204020203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-438150"/>
            <a:ext cx="12241213" cy="773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435427" y="-141515"/>
            <a:ext cx="470262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4400" b="1" i="1" dirty="0" smtClean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endParaRPr lang="hu-HU" sz="4400" b="1" i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r>
              <a:rPr lang="en-US" sz="4400" b="1" i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A </a:t>
            </a:r>
            <a:r>
              <a:rPr lang="en-US" sz="4400" b="1" i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Higher Education Model</a:t>
            </a:r>
            <a:r>
              <a:rPr lang="hu-HU" sz="4400" b="1" i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 </a:t>
            </a:r>
            <a:endParaRPr lang="hu-HU" sz="3600" b="1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hu-HU" sz="3600" b="1" i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hu-HU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/>
            </a:r>
            <a:br>
              <a:rPr lang="hu-HU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hu-HU" sz="2800" b="1" i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Prof. </a:t>
            </a:r>
            <a:r>
              <a:rPr lang="hu-HU" sz="2800" b="1" i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Dr. András </a:t>
            </a:r>
            <a:r>
              <a:rPr lang="hu-HU" sz="2800" b="1" i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Patyi</a:t>
            </a:r>
            <a:br>
              <a:rPr lang="hu-HU" sz="2800" b="1" i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</a:br>
            <a:r>
              <a:rPr lang="en-GB" sz="2800" b="1" i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Rector</a:t>
            </a:r>
            <a:endParaRPr lang="en-GB" sz="36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435426" y="5183020"/>
            <a:ext cx="42018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i="1" dirty="0" smtClean="0">
                <a:solidFill>
                  <a:schemeClr val="accent1">
                    <a:lumMod val="50000"/>
                  </a:schemeClr>
                </a:solidFill>
              </a:rPr>
              <a:t>National University of Public Service</a:t>
            </a:r>
          </a:p>
          <a:p>
            <a:endParaRPr lang="hu-HU" sz="2000" i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hu-HU" sz="2000" i="1" dirty="0" smtClean="0">
                <a:solidFill>
                  <a:schemeClr val="accent1">
                    <a:lumMod val="50000"/>
                  </a:schemeClr>
                </a:solidFill>
              </a:rPr>
              <a:t>„</a:t>
            </a:r>
            <a:r>
              <a:rPr lang="en-US" sz="2000" i="1" dirty="0">
                <a:solidFill>
                  <a:schemeClr val="accent1">
                    <a:lumMod val="50000"/>
                  </a:schemeClr>
                </a:solidFill>
              </a:rPr>
              <a:t>University of co-operation”</a:t>
            </a:r>
          </a:p>
          <a:p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373055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6947"/>
          </a:xfrm>
        </p:spPr>
        <p:txBody>
          <a:bodyPr/>
          <a:lstStyle/>
          <a:p>
            <a:r>
              <a:rPr lang="en-GB" b="1" dirty="0" smtClean="0">
                <a:solidFill>
                  <a:schemeClr val="accent5">
                    <a:lumMod val="75000"/>
                  </a:schemeClr>
                </a:solidFill>
                <a:latin typeface="Optima HU Bd" pitchFamily="34" charset="0"/>
              </a:rPr>
              <a:t>Foundation</a:t>
            </a:r>
            <a:endParaRPr lang="en-GB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04017" y="1255594"/>
            <a:ext cx="10515600" cy="503602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800" dirty="0" smtClean="0">
                <a:solidFill>
                  <a:schemeClr val="tx1"/>
                </a:solidFill>
                <a:latin typeface="Optima HU Bd" pitchFamily="34" charset="0"/>
              </a:rPr>
              <a:t>2012</a:t>
            </a:r>
            <a:r>
              <a:rPr lang="en-GB" sz="2800" b="0" dirty="0" smtClean="0">
                <a:solidFill>
                  <a:schemeClr val="tx1"/>
                </a:solidFill>
                <a:latin typeface="Optima HU Bd" pitchFamily="34" charset="0"/>
              </a:rPr>
              <a:t> – New University was founded with the integration of </a:t>
            </a:r>
          </a:p>
          <a:p>
            <a:pPr marL="1624013" lvl="1" indent="-463550"/>
            <a:r>
              <a:rPr lang="en-GB" sz="2400" dirty="0" smtClean="0">
                <a:solidFill>
                  <a:schemeClr val="tx1"/>
                </a:solidFill>
                <a:latin typeface="Optima HU Bd" pitchFamily="34" charset="0"/>
              </a:rPr>
              <a:t>Military Higher Education since 1808 </a:t>
            </a:r>
          </a:p>
          <a:p>
            <a:pPr marL="1624013" lvl="1" indent="-463550"/>
            <a:r>
              <a:rPr lang="en-GB" sz="2400" dirty="0" smtClean="0">
                <a:solidFill>
                  <a:schemeClr val="tx1"/>
                </a:solidFill>
                <a:latin typeface="Optima HU Bd" pitchFamily="34" charset="0"/>
              </a:rPr>
              <a:t>Policing and Law Enforcement HE since 1971</a:t>
            </a:r>
          </a:p>
          <a:p>
            <a:pPr marL="1624013" lvl="1" indent="-463550"/>
            <a:r>
              <a:rPr lang="en-GB" sz="2400" dirty="0" smtClean="0">
                <a:solidFill>
                  <a:schemeClr val="tx1"/>
                </a:solidFill>
                <a:latin typeface="Optima HU Bd" pitchFamily="34" charset="0"/>
              </a:rPr>
              <a:t>Public Administration HE since 1977</a:t>
            </a:r>
          </a:p>
          <a:p>
            <a:pPr marL="1624013" lvl="1" indent="-463550"/>
            <a:r>
              <a:rPr lang="en-GB" sz="2400" dirty="0" smtClean="0">
                <a:solidFill>
                  <a:schemeClr val="tx1"/>
                </a:solidFill>
                <a:latin typeface="Optima HU Bd" pitchFamily="34" charset="0"/>
              </a:rPr>
              <a:t>Continuing Education of Public Servants since 1990</a:t>
            </a:r>
            <a:endParaRPr lang="hu-HU" sz="2400" dirty="0">
              <a:solidFill>
                <a:schemeClr val="tx1"/>
              </a:solidFill>
              <a:latin typeface="Optima HU Bd" pitchFamily="34" charset="0"/>
            </a:endParaRPr>
          </a:p>
          <a:p>
            <a:pPr marL="1624013" lvl="1" indent="-1268413"/>
            <a:endParaRPr lang="hu-HU" sz="2400" b="1" dirty="0" smtClean="0">
              <a:solidFill>
                <a:schemeClr val="tx1"/>
              </a:solidFill>
              <a:latin typeface="Optima HU Bd" pitchFamily="34" charset="0"/>
            </a:endParaRPr>
          </a:p>
          <a:p>
            <a:pPr marL="1624013" lvl="1" indent="-1268413"/>
            <a:endParaRPr lang="hu-HU" sz="2400" b="1" dirty="0">
              <a:solidFill>
                <a:schemeClr val="tx1"/>
              </a:solidFill>
              <a:latin typeface="Optima HU Bd" pitchFamily="34" charset="0"/>
            </a:endParaRPr>
          </a:p>
          <a:p>
            <a:pPr marL="1624013" lvl="1" indent="-1268413"/>
            <a:endParaRPr lang="hu-HU" sz="2400" b="1" dirty="0" smtClean="0">
              <a:solidFill>
                <a:schemeClr val="tx1"/>
              </a:solidFill>
              <a:latin typeface="Optima HU Bd" pitchFamily="34" charset="0"/>
            </a:endParaRPr>
          </a:p>
          <a:p>
            <a:pPr marL="1624013" lvl="1" indent="-1268413"/>
            <a:endParaRPr lang="hu-HU" sz="2400" b="1" dirty="0" smtClean="0">
              <a:solidFill>
                <a:schemeClr val="tx1"/>
              </a:solidFill>
              <a:latin typeface="Optima HU Bd" pitchFamily="34" charset="0"/>
            </a:endParaRPr>
          </a:p>
          <a:p>
            <a:pPr marL="1624013" lvl="1" indent="-1446213"/>
            <a:r>
              <a:rPr lang="hu-HU" sz="2400" b="1" dirty="0" err="1" smtClean="0">
                <a:solidFill>
                  <a:schemeClr val="tx1"/>
                </a:solidFill>
                <a:latin typeface="Optima HU Bd" pitchFamily="34" charset="0"/>
              </a:rPr>
              <a:t>What</a:t>
            </a:r>
            <a:r>
              <a:rPr lang="hu-HU" sz="2400" b="1" dirty="0" smtClean="0">
                <a:solidFill>
                  <a:schemeClr val="tx1"/>
                </a:solidFill>
                <a:latin typeface="Optima HU Bd" pitchFamily="34" charset="0"/>
              </a:rPr>
              <a:t> </a:t>
            </a:r>
            <a:r>
              <a:rPr lang="hu-HU" sz="2400" b="1" dirty="0" err="1" smtClean="0">
                <a:solidFill>
                  <a:schemeClr val="tx1"/>
                </a:solidFill>
                <a:latin typeface="Optima HU Bd" pitchFamily="34" charset="0"/>
              </a:rPr>
              <a:t>were</a:t>
            </a:r>
            <a:r>
              <a:rPr lang="hu-HU" sz="2400" b="1" dirty="0" smtClean="0">
                <a:solidFill>
                  <a:schemeClr val="tx1"/>
                </a:solidFill>
                <a:latin typeface="Optima HU Bd" pitchFamily="34" charset="0"/>
              </a:rPr>
              <a:t> </a:t>
            </a:r>
            <a:r>
              <a:rPr lang="hu-HU" sz="2400" b="1" dirty="0" err="1" smtClean="0">
                <a:solidFill>
                  <a:schemeClr val="tx1"/>
                </a:solidFill>
                <a:latin typeface="Optima HU Bd" pitchFamily="34" charset="0"/>
              </a:rPr>
              <a:t>the</a:t>
            </a:r>
            <a:r>
              <a:rPr lang="hu-HU" sz="2400" b="1" dirty="0" smtClean="0">
                <a:solidFill>
                  <a:schemeClr val="tx1"/>
                </a:solidFill>
                <a:latin typeface="Optima HU Bd" pitchFamily="34" charset="0"/>
              </a:rPr>
              <a:t> </a:t>
            </a:r>
            <a:r>
              <a:rPr lang="hu-HU" sz="2400" b="1" dirty="0" err="1" smtClean="0">
                <a:solidFill>
                  <a:schemeClr val="tx1"/>
                </a:solidFill>
                <a:latin typeface="Optima HU Bd" pitchFamily="34" charset="0"/>
              </a:rPr>
              <a:t>reasons</a:t>
            </a:r>
            <a:r>
              <a:rPr lang="hu-HU" sz="2400" b="1" dirty="0" smtClean="0">
                <a:solidFill>
                  <a:schemeClr val="tx1"/>
                </a:solidFill>
                <a:latin typeface="Optima HU Bd" pitchFamily="34" charset="0"/>
              </a:rPr>
              <a:t> and </a:t>
            </a:r>
            <a:r>
              <a:rPr lang="hu-HU" sz="2400" b="1" dirty="0" err="1" smtClean="0">
                <a:solidFill>
                  <a:schemeClr val="tx1"/>
                </a:solidFill>
                <a:latin typeface="Optima HU Bd" pitchFamily="34" charset="0"/>
              </a:rPr>
              <a:t>objectives</a:t>
            </a:r>
            <a:r>
              <a:rPr lang="hu-HU" sz="2400" b="1" dirty="0" smtClean="0">
                <a:solidFill>
                  <a:schemeClr val="tx1"/>
                </a:solidFill>
                <a:latin typeface="Optima HU Bd" pitchFamily="34" charset="0"/>
              </a:rPr>
              <a:t> </a:t>
            </a:r>
            <a:r>
              <a:rPr lang="hu-HU" sz="2400" b="1" dirty="0" err="1" smtClean="0">
                <a:solidFill>
                  <a:schemeClr val="tx1"/>
                </a:solidFill>
                <a:latin typeface="Optima HU Bd" pitchFamily="34" charset="0"/>
              </a:rPr>
              <a:t>to</a:t>
            </a:r>
            <a:r>
              <a:rPr lang="hu-HU" sz="2400" b="1" dirty="0" smtClean="0">
                <a:solidFill>
                  <a:schemeClr val="tx1"/>
                </a:solidFill>
                <a:latin typeface="Optima HU Bd" pitchFamily="34" charset="0"/>
              </a:rPr>
              <a:t> </a:t>
            </a:r>
            <a:r>
              <a:rPr lang="hu-HU" sz="2400" b="1" dirty="0" err="1" smtClean="0">
                <a:solidFill>
                  <a:schemeClr val="tx1"/>
                </a:solidFill>
                <a:latin typeface="Optima HU Bd" pitchFamily="34" charset="0"/>
              </a:rPr>
              <a:t>establish</a:t>
            </a:r>
            <a:r>
              <a:rPr lang="hu-HU" sz="2400" b="1" dirty="0" smtClean="0">
                <a:solidFill>
                  <a:schemeClr val="tx1"/>
                </a:solidFill>
                <a:latin typeface="Optima HU Bd" pitchFamily="34" charset="0"/>
              </a:rPr>
              <a:t> </a:t>
            </a:r>
            <a:r>
              <a:rPr lang="hu-HU" sz="2400" b="1" dirty="0" err="1" smtClean="0">
                <a:solidFill>
                  <a:schemeClr val="tx1"/>
                </a:solidFill>
                <a:latin typeface="Optima HU Bd" pitchFamily="34" charset="0"/>
              </a:rPr>
              <a:t>the</a:t>
            </a:r>
            <a:r>
              <a:rPr lang="hu-HU" sz="2400" b="1" dirty="0" smtClean="0">
                <a:solidFill>
                  <a:schemeClr val="tx1"/>
                </a:solidFill>
                <a:latin typeface="Optima HU Bd" pitchFamily="34" charset="0"/>
              </a:rPr>
              <a:t> NUPS </a:t>
            </a:r>
            <a:r>
              <a:rPr lang="hu-HU" sz="2400" b="1" dirty="0" err="1" smtClean="0">
                <a:solidFill>
                  <a:schemeClr val="tx1"/>
                </a:solidFill>
                <a:latin typeface="Optima HU Bd" pitchFamily="34" charset="0"/>
              </a:rPr>
              <a:t>model</a:t>
            </a:r>
            <a:r>
              <a:rPr lang="hu-HU" sz="2400" b="1" dirty="0" smtClean="0">
                <a:solidFill>
                  <a:schemeClr val="tx1"/>
                </a:solidFill>
                <a:latin typeface="Optima HU Bd" pitchFamily="34" charset="0"/>
              </a:rPr>
              <a:t>?</a:t>
            </a:r>
            <a:endParaRPr lang="en-GB" sz="2400" b="1" dirty="0" smtClean="0">
              <a:solidFill>
                <a:schemeClr val="tx1"/>
              </a:solidFill>
              <a:latin typeface="Optima HU Bd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862" y="3955022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0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835718" y="93230"/>
            <a:ext cx="11184831" cy="1325563"/>
          </a:xfrm>
        </p:spPr>
        <p:txBody>
          <a:bodyPr>
            <a:normAutofit/>
          </a:bodyPr>
          <a:lstStyle/>
          <a:p>
            <a:r>
              <a:rPr lang="en-GB" sz="4000" b="1" dirty="0" smtClean="0">
                <a:solidFill>
                  <a:schemeClr val="accent5">
                    <a:lumMod val="75000"/>
                  </a:schemeClr>
                </a:solidFill>
                <a:latin typeface="Optima HU Bd" pitchFamily="34" charset="0"/>
              </a:rPr>
              <a:t>NUPS model: Guidelines and objectives I.</a:t>
            </a:r>
            <a:endParaRPr lang="en-GB" sz="4000" b="1" dirty="0">
              <a:solidFill>
                <a:schemeClr val="accent5">
                  <a:lumMod val="75000"/>
                </a:schemeClr>
              </a:solidFill>
              <a:latin typeface="Optima HU Bd" pitchFamily="34" charset="0"/>
            </a:endParaRPr>
          </a:p>
        </p:txBody>
      </p:sp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585013" y="1131739"/>
            <a:ext cx="11144250" cy="5486400"/>
          </a:xfrm>
        </p:spPr>
        <p:txBody>
          <a:bodyPr>
            <a:noAutofit/>
          </a:bodyPr>
          <a:lstStyle/>
          <a:p>
            <a:pPr lvl="0">
              <a:tabLst>
                <a:tab pos="355600" algn="l"/>
              </a:tabLst>
            </a:pPr>
            <a:r>
              <a:rPr lang="en-GB" dirty="0" smtClean="0">
                <a:solidFill>
                  <a:schemeClr val="tx1"/>
                </a:solidFill>
                <a:latin typeface="Optima HU Bd" pitchFamily="34" charset="0"/>
              </a:rPr>
              <a:t>1) Integrated concept </a:t>
            </a:r>
            <a:r>
              <a:rPr lang="en-GB" b="0" dirty="0" smtClean="0">
                <a:solidFill>
                  <a:schemeClr val="tx1"/>
                </a:solidFill>
                <a:latin typeface="Optima HU Bd" pitchFamily="34" charset="0"/>
              </a:rPr>
              <a:t>of capacity building and development for government  	executive branches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en-GB" b="0" dirty="0" smtClean="0">
                <a:solidFill>
                  <a:schemeClr val="tx1"/>
                </a:solidFill>
                <a:latin typeface="Optima HU Bd" pitchFamily="34" charset="0"/>
              </a:rPr>
              <a:t>Strategic governance of 4+1 ministers at NUPS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en-GB" b="0" dirty="0" smtClean="0">
                <a:solidFill>
                  <a:schemeClr val="tx1"/>
                </a:solidFill>
                <a:latin typeface="Optima HU Bd" pitchFamily="34" charset="0"/>
              </a:rPr>
              <a:t>Strategic and direct linkage to the needs of public service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en-GB" b="0" dirty="0" smtClean="0">
                <a:solidFill>
                  <a:schemeClr val="tx1"/>
                </a:solidFill>
                <a:latin typeface="Optima HU Bd" pitchFamily="34" charset="0"/>
              </a:rPr>
              <a:t>Exclusive BA and MA programs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en-GB" b="0" dirty="0" smtClean="0">
                <a:solidFill>
                  <a:schemeClr val="tx1"/>
                </a:solidFill>
                <a:latin typeface="Optima HU Bd" pitchFamily="34" charset="0"/>
              </a:rPr>
              <a:t>Special Funding system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endParaRPr lang="hu-HU" b="0" dirty="0">
              <a:solidFill>
                <a:schemeClr val="tx1"/>
              </a:solidFill>
              <a:latin typeface="Optima HU Bd" pitchFamily="34" charset="0"/>
            </a:endParaRPr>
          </a:p>
          <a:p>
            <a:r>
              <a:rPr lang="en-GB" dirty="0" smtClean="0">
                <a:solidFill>
                  <a:schemeClr val="tx1"/>
                </a:solidFill>
                <a:latin typeface="Optima HU Bd" pitchFamily="34" charset="0"/>
              </a:rPr>
              <a:t>2) Comprehensive Approach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en-GB" b="0" dirty="0" smtClean="0">
                <a:solidFill>
                  <a:schemeClr val="tx1"/>
                </a:solidFill>
                <a:latin typeface="Optima HU Bd" pitchFamily="34" charset="0"/>
              </a:rPr>
              <a:t>Learning common areas together! common curricula (one semester) and joint special exercise for all students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en-GB" b="0" u="sng" dirty="0" smtClean="0">
                <a:solidFill>
                  <a:schemeClr val="tx1"/>
                </a:solidFill>
                <a:latin typeface="Optima HU Bd" pitchFamily="34" charset="0"/>
              </a:rPr>
              <a:t>Interdisciplinary view</a:t>
            </a:r>
            <a:r>
              <a:rPr lang="en-GB" b="0" dirty="0" smtClean="0">
                <a:solidFill>
                  <a:schemeClr val="tx1"/>
                </a:solidFill>
                <a:latin typeface="Optima HU Bd" pitchFamily="34" charset="0"/>
              </a:rPr>
              <a:t>: </a:t>
            </a:r>
            <a:r>
              <a:rPr lang="en-GB" b="0" i="1" dirty="0" smtClean="0">
                <a:solidFill>
                  <a:schemeClr val="tx1"/>
                </a:solidFill>
                <a:latin typeface="Optima HU Bd" pitchFamily="34" charset="0"/>
              </a:rPr>
              <a:t>Science of public governance</a:t>
            </a:r>
            <a:r>
              <a:rPr lang="en-GB" b="0" dirty="0" smtClean="0">
                <a:solidFill>
                  <a:schemeClr val="tx1"/>
                </a:solidFill>
                <a:latin typeface="Optima HU Bd" pitchFamily="34" charset="0"/>
              </a:rPr>
              <a:t>: trans-disciplinary approach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en-GB" b="0" dirty="0" smtClean="0">
                <a:solidFill>
                  <a:schemeClr val="tx1"/>
                </a:solidFill>
                <a:latin typeface="Optima HU Bd" pitchFamily="34" charset="0"/>
              </a:rPr>
              <a:t>Good Governance Report since 2015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en-GB" b="0" dirty="0" smtClean="0">
                <a:solidFill>
                  <a:schemeClr val="tx1"/>
                </a:solidFill>
                <a:latin typeface="Optima HU Bd" pitchFamily="34" charset="0"/>
              </a:rPr>
              <a:t>Cross-cutting R&amp; D topics: from the modern state-building to digital agenda </a:t>
            </a:r>
          </a:p>
          <a:p>
            <a:r>
              <a:rPr lang="hu-HU" sz="2800" b="0" dirty="0">
                <a:solidFill>
                  <a:schemeClr val="bg1"/>
                </a:solidFill>
                <a:latin typeface="Optima HU Bd" pitchFamily="34" charset="0"/>
              </a:rPr>
              <a:t>	</a:t>
            </a:r>
            <a:endParaRPr lang="hu-HU" b="0" dirty="0" smtClean="0">
              <a:solidFill>
                <a:schemeClr val="bg1"/>
              </a:solidFill>
              <a:latin typeface="Optima HU B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42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835718" y="93230"/>
            <a:ext cx="11184831" cy="1325563"/>
          </a:xfrm>
        </p:spPr>
        <p:txBody>
          <a:bodyPr>
            <a:normAutofit/>
          </a:bodyPr>
          <a:lstStyle/>
          <a:p>
            <a:r>
              <a:rPr lang="hu-HU" sz="4000" b="1" dirty="0" smtClean="0">
                <a:solidFill>
                  <a:schemeClr val="accent5">
                    <a:lumMod val="75000"/>
                  </a:schemeClr>
                </a:solidFill>
                <a:latin typeface="Optima HU Bd" pitchFamily="34" charset="0"/>
              </a:rPr>
              <a:t>NUPS </a:t>
            </a:r>
            <a:r>
              <a:rPr lang="en-GB" sz="4000" b="1" dirty="0" smtClean="0">
                <a:solidFill>
                  <a:schemeClr val="accent5">
                    <a:lumMod val="75000"/>
                  </a:schemeClr>
                </a:solidFill>
                <a:latin typeface="Optima HU Bd" pitchFamily="34" charset="0"/>
              </a:rPr>
              <a:t>model</a:t>
            </a:r>
            <a:r>
              <a:rPr lang="hu-HU" sz="4000" b="1" dirty="0" smtClean="0">
                <a:solidFill>
                  <a:schemeClr val="accent5">
                    <a:lumMod val="75000"/>
                  </a:schemeClr>
                </a:solidFill>
                <a:latin typeface="Optima HU Bd" pitchFamily="34" charset="0"/>
              </a:rPr>
              <a:t>: </a:t>
            </a:r>
            <a:r>
              <a:rPr lang="en-GB" sz="4000" b="1" dirty="0" smtClean="0">
                <a:solidFill>
                  <a:schemeClr val="accent5">
                    <a:lumMod val="75000"/>
                  </a:schemeClr>
                </a:solidFill>
                <a:latin typeface="Optima HU Bd" pitchFamily="34" charset="0"/>
              </a:rPr>
              <a:t>Guidelines and objectives </a:t>
            </a:r>
            <a:r>
              <a:rPr lang="hu-HU" sz="4000" b="1" dirty="0" smtClean="0">
                <a:solidFill>
                  <a:schemeClr val="accent5">
                    <a:lumMod val="75000"/>
                  </a:schemeClr>
                </a:solidFill>
                <a:latin typeface="Optima HU Bd" pitchFamily="34" charset="0"/>
              </a:rPr>
              <a:t>II.</a:t>
            </a:r>
            <a:endParaRPr lang="en-GB" sz="4000" b="1" dirty="0">
              <a:solidFill>
                <a:schemeClr val="accent5">
                  <a:lumMod val="75000"/>
                </a:schemeClr>
              </a:solidFill>
              <a:latin typeface="Optima HU Bd" pitchFamily="34" charset="0"/>
            </a:endParaRPr>
          </a:p>
        </p:txBody>
      </p:sp>
      <p:sp>
        <p:nvSpPr>
          <p:cNvPr id="5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hu-HU" sz="3000" dirty="0" smtClean="0">
                <a:solidFill>
                  <a:schemeClr val="tx1"/>
                </a:solidFill>
                <a:latin typeface="Optima HU Bd" pitchFamily="34" charset="0"/>
              </a:rPr>
              <a:t>3) </a:t>
            </a:r>
            <a:r>
              <a:rPr lang="en-US" sz="3000" dirty="0" smtClean="0">
                <a:solidFill>
                  <a:schemeClr val="tx1"/>
                </a:solidFill>
                <a:latin typeface="Optima HU Bd" pitchFamily="34" charset="0"/>
              </a:rPr>
              <a:t>Better </a:t>
            </a:r>
            <a:r>
              <a:rPr lang="en-US" sz="3000" dirty="0">
                <a:solidFill>
                  <a:schemeClr val="tx1"/>
                </a:solidFill>
                <a:latin typeface="Optima HU Bd" pitchFamily="34" charset="0"/>
              </a:rPr>
              <a:t>alignment with public service carrier paths</a:t>
            </a:r>
            <a:endParaRPr lang="hu-HU" sz="3000" dirty="0">
              <a:solidFill>
                <a:schemeClr val="tx1"/>
              </a:solidFill>
              <a:latin typeface="Optima HU Bd" pitchFamily="34" charset="0"/>
            </a:endParaRP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2600" b="0" dirty="0">
                <a:solidFill>
                  <a:schemeClr val="tx1"/>
                </a:solidFill>
                <a:latin typeface="Optima HU Bd" pitchFamily="34" charset="0"/>
              </a:rPr>
              <a:t>Compulsory Further Training System for all public servants</a:t>
            </a:r>
            <a:endParaRPr lang="hu-HU" sz="2600" b="0" dirty="0">
              <a:solidFill>
                <a:schemeClr val="tx1"/>
              </a:solidFill>
              <a:latin typeface="Optima HU Bd" pitchFamily="34" charset="0"/>
            </a:endParaRP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2600" b="0" dirty="0">
                <a:solidFill>
                  <a:schemeClr val="tx1"/>
                </a:solidFill>
                <a:latin typeface="Optima HU Bd" pitchFamily="34" charset="0"/>
              </a:rPr>
              <a:t>Re-training for military and police HR cross mobility in public </a:t>
            </a:r>
            <a:r>
              <a:rPr lang="en-US" sz="2600" b="0" dirty="0" smtClean="0">
                <a:solidFill>
                  <a:schemeClr val="tx1"/>
                </a:solidFill>
                <a:latin typeface="Optima HU Bd" pitchFamily="34" charset="0"/>
              </a:rPr>
              <a:t>service</a:t>
            </a:r>
            <a:endParaRPr lang="hu-HU" sz="2600" b="0" dirty="0" smtClean="0">
              <a:solidFill>
                <a:schemeClr val="tx1"/>
              </a:solidFill>
              <a:latin typeface="Optima HU Bd" pitchFamily="34" charset="0"/>
            </a:endParaRPr>
          </a:p>
          <a:p>
            <a:endParaRPr lang="hu-HU" sz="3200" b="0" dirty="0">
              <a:solidFill>
                <a:schemeClr val="tx1"/>
              </a:solidFill>
              <a:latin typeface="Optima HU Bd" pitchFamily="34" charset="0"/>
            </a:endParaRPr>
          </a:p>
          <a:p>
            <a:pPr lvl="0"/>
            <a:r>
              <a:rPr lang="hu-HU" sz="3000" dirty="0" smtClean="0">
                <a:solidFill>
                  <a:schemeClr val="tx1"/>
                </a:solidFill>
                <a:latin typeface="Optima HU Bd" pitchFamily="34" charset="0"/>
              </a:rPr>
              <a:t>4) </a:t>
            </a:r>
            <a:r>
              <a:rPr lang="en-US" sz="3000" dirty="0" smtClean="0">
                <a:solidFill>
                  <a:schemeClr val="tx1"/>
                </a:solidFill>
                <a:latin typeface="Optima HU Bd" pitchFamily="34" charset="0"/>
              </a:rPr>
              <a:t>Efficient </a:t>
            </a:r>
            <a:r>
              <a:rPr lang="en-US" sz="3000" dirty="0">
                <a:solidFill>
                  <a:schemeClr val="tx1"/>
                </a:solidFill>
                <a:latin typeface="Optima HU Bd" pitchFamily="34" charset="0"/>
              </a:rPr>
              <a:t>management of public resources</a:t>
            </a:r>
            <a:endParaRPr lang="hu-HU" sz="3000" dirty="0">
              <a:solidFill>
                <a:schemeClr val="tx1"/>
              </a:solidFill>
              <a:latin typeface="Optima HU Bd" pitchFamily="34" charset="0"/>
            </a:endParaRP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2600" b="0" dirty="0">
                <a:solidFill>
                  <a:schemeClr val="tx1"/>
                </a:solidFill>
                <a:latin typeface="Optima HU Bd" pitchFamily="34" charset="0"/>
              </a:rPr>
              <a:t>Integration of resources  &gt; one capacity for nation-level </a:t>
            </a:r>
            <a:r>
              <a:rPr lang="en-US" sz="2600" b="0" dirty="0" smtClean="0">
                <a:solidFill>
                  <a:schemeClr val="tx1"/>
                </a:solidFill>
                <a:latin typeface="Optima HU Bd" pitchFamily="34" charset="0"/>
              </a:rPr>
              <a:t>services</a:t>
            </a:r>
            <a:endParaRPr lang="hu-HU" sz="2600" b="0" dirty="0">
              <a:solidFill>
                <a:schemeClr val="tx1"/>
              </a:solidFill>
              <a:latin typeface="Optima HU Bd" pitchFamily="34" charset="0"/>
            </a:endParaRP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2600" b="0" dirty="0">
                <a:solidFill>
                  <a:schemeClr val="tx1"/>
                </a:solidFill>
                <a:latin typeface="Optima HU Bd" pitchFamily="34" charset="0"/>
              </a:rPr>
              <a:t>Exploiting synergies - more efficiency </a:t>
            </a:r>
            <a:endParaRPr lang="hu-HU" sz="2600" b="0" dirty="0">
              <a:solidFill>
                <a:schemeClr val="tx1"/>
              </a:solidFill>
              <a:latin typeface="Optima HU Bd" pitchFamily="34" charset="0"/>
            </a:endParaRP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2600" b="0" dirty="0">
                <a:solidFill>
                  <a:schemeClr val="tx1"/>
                </a:solidFill>
                <a:latin typeface="Optima HU Bd" pitchFamily="34" charset="0"/>
              </a:rPr>
              <a:t>Melting academic and non-academic potentials </a:t>
            </a:r>
            <a:endParaRPr lang="hu-HU" sz="2600" b="0" dirty="0">
              <a:solidFill>
                <a:schemeClr val="tx1"/>
              </a:solidFill>
              <a:latin typeface="Optima HU Bd" pitchFamily="34" charset="0"/>
            </a:endParaRP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2600" b="0" dirty="0">
                <a:solidFill>
                  <a:schemeClr val="tx1"/>
                </a:solidFill>
                <a:latin typeface="Optima HU Bd" pitchFamily="34" charset="0"/>
              </a:rPr>
              <a:t>Cutting public </a:t>
            </a:r>
            <a:r>
              <a:rPr lang="en-US" sz="2600" b="0" dirty="0" smtClean="0">
                <a:solidFill>
                  <a:schemeClr val="tx1"/>
                </a:solidFill>
                <a:latin typeface="Optima HU Bd" pitchFamily="34" charset="0"/>
              </a:rPr>
              <a:t>finances</a:t>
            </a:r>
            <a:endParaRPr lang="hu-HU" sz="2600" b="0" dirty="0">
              <a:solidFill>
                <a:schemeClr val="tx1"/>
              </a:solidFill>
              <a:latin typeface="Optima HU Bd" pitchFamily="34" charset="0"/>
            </a:endParaRPr>
          </a:p>
          <a:p>
            <a:pPr>
              <a:lnSpc>
                <a:spcPct val="150000"/>
              </a:lnSpc>
            </a:pPr>
            <a:endParaRPr lang="hu-HU" sz="3200" dirty="0">
              <a:solidFill>
                <a:schemeClr val="bg1"/>
              </a:solidFill>
              <a:latin typeface="Optima HU B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35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835718" y="218365"/>
            <a:ext cx="11184831" cy="900752"/>
          </a:xfrm>
        </p:spPr>
        <p:txBody>
          <a:bodyPr>
            <a:normAutofit/>
          </a:bodyPr>
          <a:lstStyle/>
          <a:p>
            <a:r>
              <a:rPr lang="en-GB" sz="4000" b="1" dirty="0" smtClean="0">
                <a:solidFill>
                  <a:schemeClr val="accent5">
                    <a:lumMod val="75000"/>
                  </a:schemeClr>
                </a:solidFill>
                <a:latin typeface="Optima HU Bd" pitchFamily="34" charset="0"/>
              </a:rPr>
              <a:t>NUPS model: Guidelines and objectives III.</a:t>
            </a:r>
            <a:endParaRPr lang="en-GB" sz="4000" b="1" dirty="0">
              <a:solidFill>
                <a:schemeClr val="accent5">
                  <a:lumMod val="75000"/>
                </a:schemeClr>
              </a:solidFill>
              <a:latin typeface="Optima HU Bd" pitchFamily="34" charset="0"/>
            </a:endParaRPr>
          </a:p>
        </p:txBody>
      </p:sp>
      <p:sp>
        <p:nvSpPr>
          <p:cNvPr id="5" name="Tartalom helye 2"/>
          <p:cNvSpPr>
            <a:spLocks noGrp="1"/>
          </p:cNvSpPr>
          <p:nvPr>
            <p:ph idx="1"/>
          </p:nvPr>
        </p:nvSpPr>
        <p:spPr>
          <a:xfrm>
            <a:off x="838200" y="1146412"/>
            <a:ext cx="10515600" cy="4584236"/>
          </a:xfrm>
        </p:spPr>
        <p:txBody>
          <a:bodyPr>
            <a:normAutofit/>
          </a:bodyPr>
          <a:lstStyle/>
          <a:p>
            <a:pPr lvl="0"/>
            <a:r>
              <a:rPr lang="en-US" sz="2800" dirty="0" smtClean="0">
                <a:solidFill>
                  <a:schemeClr val="tx1"/>
                </a:solidFill>
                <a:latin typeface="Optima HU Bd" pitchFamily="34" charset="0"/>
              </a:rPr>
              <a:t>5</a:t>
            </a:r>
            <a:r>
              <a:rPr lang="en-US" sz="2800" dirty="0">
                <a:solidFill>
                  <a:schemeClr val="tx1"/>
                </a:solidFill>
                <a:latin typeface="Optima HU Bd" pitchFamily="34" charset="0"/>
              </a:rPr>
              <a:t>) To be the best in </a:t>
            </a:r>
            <a:r>
              <a:rPr lang="en-US" sz="2800" dirty="0" smtClean="0">
                <a:solidFill>
                  <a:schemeClr val="tx1"/>
                </a:solidFill>
                <a:latin typeface="Optima HU Bd" pitchFamily="34" charset="0"/>
              </a:rPr>
              <a:t>cooperation</a:t>
            </a:r>
            <a:r>
              <a:rPr lang="hu-HU" sz="2800" dirty="0" smtClean="0">
                <a:solidFill>
                  <a:schemeClr val="tx1"/>
                </a:solidFill>
                <a:latin typeface="Optima HU Bd" pitchFamily="34" charset="0"/>
              </a:rPr>
              <a:t> – </a:t>
            </a:r>
            <a:r>
              <a:rPr lang="en-US" sz="2800" dirty="0" smtClean="0">
                <a:solidFill>
                  <a:schemeClr val="tx1"/>
                </a:solidFill>
                <a:latin typeface="Optima HU Bd" pitchFamily="34" charset="0"/>
              </a:rPr>
              <a:t>“Win-Win </a:t>
            </a:r>
            <a:r>
              <a:rPr lang="en-US" sz="2800" dirty="0">
                <a:solidFill>
                  <a:schemeClr val="tx1"/>
                </a:solidFill>
                <a:latin typeface="Optima HU Bd" pitchFamily="34" charset="0"/>
              </a:rPr>
              <a:t>together”</a:t>
            </a:r>
          </a:p>
          <a:p>
            <a:pPr>
              <a:lnSpc>
                <a:spcPct val="150000"/>
              </a:lnSpc>
            </a:pPr>
            <a:endParaRPr lang="hu-HU" sz="3200" dirty="0">
              <a:solidFill>
                <a:schemeClr val="bg1"/>
              </a:solidFill>
              <a:latin typeface="Optima HU Bd" pitchFamily="34" charset="0"/>
            </a:endParaRPr>
          </a:p>
        </p:txBody>
      </p:sp>
      <p:pic>
        <p:nvPicPr>
          <p:cNvPr id="6" name="Kép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061" y="1733266"/>
            <a:ext cx="7977877" cy="4653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205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-1"/>
            <a:ext cx="3108325" cy="6858001"/>
          </a:xfrm>
        </p:spPr>
        <p:txBody>
          <a:bodyPr>
            <a:noAutofit/>
          </a:bodyPr>
          <a:lstStyle/>
          <a:p>
            <a:pPr algn="ctr"/>
            <a:r>
              <a:rPr lang="hu-HU" sz="3600" b="1" dirty="0" smtClean="0">
                <a:solidFill>
                  <a:schemeClr val="accent5">
                    <a:lumMod val="75000"/>
                  </a:schemeClr>
                </a:solidFill>
                <a:latin typeface="Optima HU Bd" pitchFamily="34" charset="0"/>
              </a:rPr>
              <a:t>THANK YOU FOR YOUR ATTENTION!</a:t>
            </a:r>
            <a:endParaRPr lang="hu-HU" sz="3600" b="1" dirty="0">
              <a:solidFill>
                <a:schemeClr val="accent5">
                  <a:lumMod val="75000"/>
                </a:schemeClr>
              </a:solidFill>
              <a:latin typeface="Optima HU Bd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325" y="0"/>
            <a:ext cx="9083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082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5719" y="93230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smtClean="0">
                <a:solidFill>
                  <a:schemeClr val="accent5">
                    <a:lumMod val="75000"/>
                  </a:schemeClr>
                </a:solidFill>
                <a:latin typeface="Optima HU Bd" pitchFamily="34" charset="0"/>
              </a:rPr>
              <a:t>Special Higher Education (HE) Model</a:t>
            </a:r>
            <a:endParaRPr lang="en-GB" sz="4000" b="1" dirty="0">
              <a:solidFill>
                <a:schemeClr val="accent5">
                  <a:lumMod val="75000"/>
                </a:schemeClr>
              </a:solidFill>
              <a:latin typeface="Optima HU Bd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76300" y="1711325"/>
            <a:ext cx="10515600" cy="4351338"/>
          </a:xfrm>
        </p:spPr>
        <p:txBody>
          <a:bodyPr/>
          <a:lstStyle/>
          <a:p>
            <a:r>
              <a:rPr lang="en-GB" sz="2800" dirty="0" smtClean="0">
                <a:solidFill>
                  <a:schemeClr val="tx1"/>
                </a:solidFill>
                <a:latin typeface="Optima HU Bd" pitchFamily="34" charset="0"/>
              </a:rPr>
              <a:t>Reflect special policy expectations: </a:t>
            </a:r>
          </a:p>
          <a:p>
            <a:endParaRPr lang="en-GB" dirty="0" smtClean="0">
              <a:solidFill>
                <a:schemeClr val="bg1"/>
              </a:solidFill>
            </a:endParaRPr>
          </a:p>
          <a:p>
            <a:endParaRPr lang="en-GB" dirty="0" smtClean="0">
              <a:solidFill>
                <a:schemeClr val="bg1"/>
              </a:solidFill>
            </a:endParaRPr>
          </a:p>
        </p:txBody>
      </p:sp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3473638"/>
              </p:ext>
            </p:extLst>
          </p:nvPr>
        </p:nvGraphicFramePr>
        <p:xfrm>
          <a:off x="1359947" y="2567516"/>
          <a:ext cx="9472107" cy="25188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51492"/>
                <a:gridCol w="2591566"/>
                <a:gridCol w="3829049"/>
              </a:tblGrid>
              <a:tr h="1259417">
                <a:tc>
                  <a:txBody>
                    <a:bodyPr/>
                    <a:lstStyle/>
                    <a:p>
                      <a:pPr algn="ctr"/>
                      <a:r>
                        <a:rPr lang="en-GB" sz="2400" noProof="0" dirty="0" smtClean="0">
                          <a:solidFill>
                            <a:schemeClr val="tx1"/>
                          </a:solidFill>
                          <a:latin typeface="Optima HU Bd" pitchFamily="34" charset="0"/>
                        </a:rPr>
                        <a:t>Government</a:t>
                      </a:r>
                      <a:r>
                        <a:rPr lang="en-GB" sz="2400" baseline="0" noProof="0" dirty="0" smtClean="0">
                          <a:solidFill>
                            <a:schemeClr val="tx1"/>
                          </a:solidFill>
                          <a:latin typeface="Optima HU Bd" pitchFamily="34" charset="0"/>
                        </a:rPr>
                        <a:t> supervision</a:t>
                      </a:r>
                      <a:endParaRPr lang="en-GB" sz="2400" noProof="0" dirty="0">
                        <a:solidFill>
                          <a:schemeClr val="tx1"/>
                        </a:solidFill>
                        <a:latin typeface="Optima HU Bd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noProof="0" dirty="0" smtClean="0">
                          <a:solidFill>
                            <a:schemeClr val="tx1"/>
                          </a:solidFill>
                          <a:latin typeface="Optima HU Bd" pitchFamily="34" charset="0"/>
                        </a:rPr>
                        <a:t>Extra-obligations</a:t>
                      </a:r>
                      <a:endParaRPr lang="en-GB" sz="2400" noProof="0" dirty="0">
                        <a:solidFill>
                          <a:schemeClr val="tx1"/>
                        </a:solidFill>
                        <a:latin typeface="Optima HU Bd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noProof="0" dirty="0" smtClean="0">
                          <a:solidFill>
                            <a:schemeClr val="tx1"/>
                          </a:solidFill>
                          <a:latin typeface="Optima HU Bd" pitchFamily="34" charset="0"/>
                        </a:rPr>
                        <a:t>Institutional</a:t>
                      </a:r>
                      <a:r>
                        <a:rPr lang="en-GB" sz="2400" baseline="0" noProof="0" dirty="0" smtClean="0">
                          <a:solidFill>
                            <a:schemeClr val="tx1"/>
                          </a:solidFill>
                          <a:latin typeface="Optima HU Bd" pitchFamily="34" charset="0"/>
                        </a:rPr>
                        <a:t> decision-making</a:t>
                      </a:r>
                      <a:endParaRPr lang="en-GB" sz="2400" noProof="0" dirty="0">
                        <a:solidFill>
                          <a:schemeClr val="tx1"/>
                        </a:solidFill>
                        <a:latin typeface="Optima HU Bd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259417">
                <a:tc>
                  <a:txBody>
                    <a:bodyPr/>
                    <a:lstStyle/>
                    <a:p>
                      <a:pPr algn="ctr"/>
                      <a:r>
                        <a:rPr lang="en-GB" sz="2400" noProof="0" dirty="0" smtClean="0">
                          <a:solidFill>
                            <a:schemeClr val="tx1"/>
                          </a:solidFill>
                          <a:latin typeface="Optima HU Bd" pitchFamily="34" charset="0"/>
                        </a:rPr>
                        <a:t>Certain</a:t>
                      </a:r>
                      <a:r>
                        <a:rPr lang="en-GB" sz="2400" baseline="0" noProof="0" dirty="0" smtClean="0">
                          <a:solidFill>
                            <a:schemeClr val="tx1"/>
                          </a:solidFill>
                          <a:latin typeface="Optima HU Bd" pitchFamily="34" charset="0"/>
                        </a:rPr>
                        <a:t> extent of autonomy</a:t>
                      </a:r>
                      <a:endParaRPr lang="en-GB" sz="2400" noProof="0" dirty="0">
                        <a:solidFill>
                          <a:schemeClr val="tx1"/>
                        </a:solidFill>
                        <a:latin typeface="Optima HU Bd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noProof="0" dirty="0" smtClean="0">
                          <a:solidFill>
                            <a:schemeClr val="tx1"/>
                          </a:solidFill>
                          <a:latin typeface="Optima HU Bd" pitchFamily="34" charset="0"/>
                        </a:rPr>
                        <a:t>State funding</a:t>
                      </a:r>
                      <a:endParaRPr lang="en-GB" sz="2400" noProof="0" dirty="0">
                        <a:solidFill>
                          <a:schemeClr val="tx1"/>
                        </a:solidFill>
                        <a:latin typeface="Optima HU Bd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noProof="0" dirty="0" smtClean="0">
                          <a:solidFill>
                            <a:schemeClr val="tx1"/>
                          </a:solidFill>
                          <a:latin typeface="Optima HU Bd" pitchFamily="34" charset="0"/>
                        </a:rPr>
                        <a:t>Special student status</a:t>
                      </a:r>
                      <a:endParaRPr lang="en-GB" sz="2400" noProof="0" dirty="0">
                        <a:solidFill>
                          <a:schemeClr val="tx1"/>
                        </a:solidFill>
                        <a:latin typeface="Optima HU Bd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5" name="Téglalap 4"/>
          <p:cNvSpPr/>
          <p:nvPr/>
        </p:nvSpPr>
        <p:spPr>
          <a:xfrm>
            <a:off x="1848926" y="5777984"/>
            <a:ext cx="96536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smtClean="0">
                <a:latin typeface="Optima HU Bd" pitchFamily="34" charset="0"/>
              </a:rPr>
              <a:t>What are the general policy expectations in HE? </a:t>
            </a:r>
            <a:endParaRPr lang="en-GB" sz="3200" b="1" dirty="0">
              <a:latin typeface="Optima HU B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85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19150" y="1539875"/>
            <a:ext cx="10515600" cy="4351338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GB" sz="2800" b="0" dirty="0" smtClean="0">
                <a:solidFill>
                  <a:schemeClr val="tx1"/>
                </a:solidFill>
                <a:latin typeface="Optima HU Bd" pitchFamily="34" charset="0"/>
              </a:rPr>
              <a:t>Reflect social and economic sector requirements</a:t>
            </a:r>
            <a:r>
              <a:rPr lang="hu-HU" sz="2800" b="0" dirty="0" smtClean="0">
                <a:solidFill>
                  <a:schemeClr val="tx1"/>
                </a:solidFill>
                <a:latin typeface="Optima HU Bd" pitchFamily="34" charset="0"/>
              </a:rPr>
              <a:t>;</a:t>
            </a:r>
            <a:endParaRPr lang="en-GB" sz="2800" b="0" dirty="0" smtClean="0">
              <a:solidFill>
                <a:schemeClr val="tx1"/>
              </a:solidFill>
              <a:latin typeface="Optima HU Bd" pitchFamily="34" charset="0"/>
            </a:endParaRP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GB" sz="2800" b="0" dirty="0" smtClean="0">
                <a:solidFill>
                  <a:schemeClr val="tx1"/>
                </a:solidFill>
                <a:latin typeface="Optima HU Bd" pitchFamily="34" charset="0"/>
              </a:rPr>
              <a:t>Develop learning skills, open-mindedness</a:t>
            </a:r>
            <a:r>
              <a:rPr lang="hu-HU" sz="2800" b="0" dirty="0" smtClean="0">
                <a:solidFill>
                  <a:schemeClr val="tx1"/>
                </a:solidFill>
                <a:latin typeface="Optima HU Bd" pitchFamily="34" charset="0"/>
              </a:rPr>
              <a:t>;</a:t>
            </a:r>
            <a:endParaRPr lang="en-GB" sz="2800" b="0" dirty="0" smtClean="0">
              <a:solidFill>
                <a:schemeClr val="tx1"/>
              </a:solidFill>
              <a:latin typeface="Optima HU Bd" pitchFamily="34" charset="0"/>
            </a:endParaRP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GB" sz="2800" b="0" dirty="0" smtClean="0">
                <a:solidFill>
                  <a:schemeClr val="tx1"/>
                </a:solidFill>
                <a:latin typeface="Optima HU Bd" pitchFamily="34" charset="0"/>
              </a:rPr>
              <a:t>Motivate students towards specific professional career</a:t>
            </a:r>
            <a:r>
              <a:rPr lang="hu-HU" sz="2800" b="0" dirty="0" smtClean="0">
                <a:solidFill>
                  <a:schemeClr val="tx1"/>
                </a:solidFill>
                <a:latin typeface="Optima HU Bd" pitchFamily="34" charset="0"/>
              </a:rPr>
              <a:t>;</a:t>
            </a:r>
            <a:endParaRPr lang="en-GB" sz="2800" b="0" dirty="0" smtClean="0">
              <a:solidFill>
                <a:schemeClr val="tx1"/>
              </a:solidFill>
              <a:latin typeface="Optima HU Bd" pitchFamily="34" charset="0"/>
            </a:endParaRP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GB" sz="2800" b="0" dirty="0" smtClean="0">
                <a:solidFill>
                  <a:schemeClr val="tx1"/>
                </a:solidFill>
                <a:latin typeface="Optima HU Bd" pitchFamily="34" charset="0"/>
              </a:rPr>
              <a:t>Train future leaders</a:t>
            </a:r>
            <a:r>
              <a:rPr lang="hu-HU" sz="2800" b="0" dirty="0">
                <a:solidFill>
                  <a:schemeClr val="tx1"/>
                </a:solidFill>
                <a:latin typeface="Optima HU Bd" pitchFamily="34" charset="0"/>
              </a:rPr>
              <a:t>;</a:t>
            </a:r>
            <a:endParaRPr lang="en-GB" sz="2800" b="0" dirty="0" smtClean="0">
              <a:solidFill>
                <a:schemeClr val="tx1"/>
              </a:solidFill>
              <a:latin typeface="Optima HU Bd" pitchFamily="34" charset="0"/>
            </a:endParaRP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GB" sz="2800" b="0" dirty="0" smtClean="0">
                <a:solidFill>
                  <a:schemeClr val="tx1"/>
                </a:solidFill>
                <a:latin typeface="Optima HU Bd" pitchFamily="34" charset="0"/>
              </a:rPr>
              <a:t>Prepare student for mobility challenges</a:t>
            </a:r>
            <a:r>
              <a:rPr lang="hu-HU" sz="2800" b="0" dirty="0" smtClean="0">
                <a:solidFill>
                  <a:schemeClr val="tx1"/>
                </a:solidFill>
                <a:latin typeface="Optima HU Bd" pitchFamily="34" charset="0"/>
              </a:rPr>
              <a:t>.</a:t>
            </a:r>
            <a:endParaRPr lang="en-GB" sz="2800" b="0" dirty="0">
              <a:solidFill>
                <a:schemeClr val="tx1"/>
              </a:solidFill>
              <a:latin typeface="Optima HU Bd" pitchFamily="34" charset="0"/>
            </a:endParaRPr>
          </a:p>
        </p:txBody>
      </p:sp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835719" y="93230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smtClean="0">
                <a:solidFill>
                  <a:schemeClr val="accent5">
                    <a:lumMod val="75000"/>
                  </a:schemeClr>
                </a:solidFill>
                <a:latin typeface="Optima HU Bd" pitchFamily="34" charset="0"/>
              </a:rPr>
              <a:t>General policy expectations in HE</a:t>
            </a:r>
            <a:endParaRPr lang="en-GB" sz="4000" b="1" dirty="0">
              <a:solidFill>
                <a:schemeClr val="accent5">
                  <a:lumMod val="75000"/>
                </a:schemeClr>
              </a:solidFill>
              <a:latin typeface="Optima HU B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95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835719" y="93230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smtClean="0">
                <a:solidFill>
                  <a:schemeClr val="accent5">
                    <a:lumMod val="75000"/>
                  </a:schemeClr>
                </a:solidFill>
                <a:latin typeface="Optima HU Bd" pitchFamily="34" charset="0"/>
              </a:rPr>
              <a:t>Special expectations in </a:t>
            </a:r>
            <a:r>
              <a:rPr lang="hu-HU" sz="4000" b="1" dirty="0" smtClean="0">
                <a:solidFill>
                  <a:schemeClr val="accent5">
                    <a:lumMod val="75000"/>
                  </a:schemeClr>
                </a:solidFill>
                <a:latin typeface="Optima HU Bd" pitchFamily="34" charset="0"/>
              </a:rPr>
              <a:t>p</a:t>
            </a:r>
            <a:r>
              <a:rPr lang="en-GB" sz="4000" b="1" dirty="0" err="1" smtClean="0">
                <a:solidFill>
                  <a:schemeClr val="accent5">
                    <a:lumMod val="75000"/>
                  </a:schemeClr>
                </a:solidFill>
                <a:latin typeface="Optima HU Bd" pitchFamily="34" charset="0"/>
              </a:rPr>
              <a:t>ublic</a:t>
            </a:r>
            <a:r>
              <a:rPr lang="en-GB" sz="4000" b="1" dirty="0" smtClean="0">
                <a:solidFill>
                  <a:schemeClr val="accent5">
                    <a:lumMod val="75000"/>
                  </a:schemeClr>
                </a:solidFill>
                <a:latin typeface="Optima HU Bd" pitchFamily="34" charset="0"/>
              </a:rPr>
              <a:t> service I.</a:t>
            </a:r>
            <a:endParaRPr lang="en-GB" sz="4000" b="1" dirty="0">
              <a:solidFill>
                <a:schemeClr val="accent5">
                  <a:lumMod val="75000"/>
                </a:schemeClr>
              </a:solidFill>
              <a:latin typeface="Optima HU Bd" pitchFamily="34" charset="0"/>
            </a:endParaRPr>
          </a:p>
        </p:txBody>
      </p:sp>
      <p:grpSp>
        <p:nvGrpSpPr>
          <p:cNvPr id="9" name="Csoportba foglalás 8"/>
          <p:cNvGrpSpPr/>
          <p:nvPr/>
        </p:nvGrpSpPr>
        <p:grpSpPr>
          <a:xfrm>
            <a:off x="1352550" y="1291903"/>
            <a:ext cx="3924300" cy="4362450"/>
            <a:chOff x="1352550" y="1524000"/>
            <a:chExt cx="3924300" cy="4362450"/>
          </a:xfrm>
        </p:grpSpPr>
        <p:sp>
          <p:nvSpPr>
            <p:cNvPr id="5" name="Lekerekített téglalap 4"/>
            <p:cNvSpPr/>
            <p:nvPr/>
          </p:nvSpPr>
          <p:spPr>
            <a:xfrm>
              <a:off x="1352550" y="1524000"/>
              <a:ext cx="3924300" cy="4362450"/>
            </a:xfrm>
            <a:prstGeom prst="roundRect">
              <a:avLst/>
            </a:prstGeom>
            <a:solidFill>
              <a:schemeClr val="accent1">
                <a:alpha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" name="Szövegdoboz 6"/>
            <p:cNvSpPr txBox="1"/>
            <p:nvPr/>
          </p:nvSpPr>
          <p:spPr>
            <a:xfrm>
              <a:off x="1533525" y="1758970"/>
              <a:ext cx="3562350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u="sng" dirty="0" smtClean="0">
                  <a:latin typeface="Optima HU Bd" pitchFamily="34" charset="0"/>
                </a:rPr>
                <a:t>In broad sense</a:t>
              </a:r>
            </a:p>
            <a:p>
              <a:pPr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2400" dirty="0" smtClean="0">
                  <a:latin typeface="Optima HU Bd" pitchFamily="34" charset="0"/>
                </a:rPr>
                <a:t>Any profession</a:t>
              </a:r>
            </a:p>
            <a:p>
              <a:pPr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2400" dirty="0" smtClean="0">
                  <a:latin typeface="Optima HU Bd" pitchFamily="34" charset="0"/>
                </a:rPr>
                <a:t>Emphasis on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400" dirty="0" smtClean="0">
                  <a:latin typeface="Optima HU Bd" pitchFamily="34" charset="0"/>
                </a:rPr>
                <a:t>public interest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400" dirty="0" smtClean="0">
                  <a:latin typeface="Optima HU Bd" pitchFamily="34" charset="0"/>
                </a:rPr>
                <a:t>public values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400" dirty="0" smtClean="0">
                  <a:latin typeface="Optima HU Bd" pitchFamily="34" charset="0"/>
                </a:rPr>
                <a:t>professional rules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400" dirty="0" smtClean="0">
                  <a:latin typeface="Optima HU Bd" pitchFamily="34" charset="0"/>
                </a:rPr>
                <a:t>ethical objectives</a:t>
              </a:r>
              <a:endParaRPr lang="en-GB" sz="2400" dirty="0">
                <a:latin typeface="Optima HU Bd" pitchFamily="34" charset="0"/>
              </a:endParaRPr>
            </a:p>
          </p:txBody>
        </p:sp>
      </p:grpSp>
      <p:grpSp>
        <p:nvGrpSpPr>
          <p:cNvPr id="10" name="Csoportba foglalás 9"/>
          <p:cNvGrpSpPr/>
          <p:nvPr/>
        </p:nvGrpSpPr>
        <p:grpSpPr>
          <a:xfrm>
            <a:off x="6705600" y="1291903"/>
            <a:ext cx="3924300" cy="4362450"/>
            <a:chOff x="6705600" y="1524000"/>
            <a:chExt cx="3924300" cy="4362450"/>
          </a:xfrm>
        </p:grpSpPr>
        <p:sp>
          <p:nvSpPr>
            <p:cNvPr id="6" name="Lekerekített téglalap 5"/>
            <p:cNvSpPr/>
            <p:nvPr/>
          </p:nvSpPr>
          <p:spPr>
            <a:xfrm>
              <a:off x="6705600" y="1524000"/>
              <a:ext cx="3924300" cy="4362450"/>
            </a:xfrm>
            <a:prstGeom prst="roundRect">
              <a:avLst/>
            </a:prstGeom>
            <a:solidFill>
              <a:schemeClr val="accent1">
                <a:alpha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" name="Szövegdoboz 7"/>
            <p:cNvSpPr txBox="1"/>
            <p:nvPr/>
          </p:nvSpPr>
          <p:spPr>
            <a:xfrm>
              <a:off x="6886575" y="1803440"/>
              <a:ext cx="3562350" cy="3339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GB" sz="2800" b="1" u="sng" dirty="0" smtClean="0">
                  <a:latin typeface="Optima HU Bd" pitchFamily="34" charset="0"/>
                </a:rPr>
                <a:t>In narrow sense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GB" sz="2400" dirty="0" smtClean="0">
                  <a:latin typeface="Optima HU Bd" pitchFamily="34" charset="0"/>
                </a:rPr>
                <a:t>Executive branches of public governance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400" dirty="0" smtClean="0">
                  <a:latin typeface="Optima HU Bd" pitchFamily="34" charset="0"/>
                </a:rPr>
                <a:t>military service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400" dirty="0" smtClean="0">
                  <a:latin typeface="Optima HU Bd" pitchFamily="34" charset="0"/>
                </a:rPr>
                <a:t>police and law enforcement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400" dirty="0" smtClean="0">
                  <a:latin typeface="Optima HU Bd" pitchFamily="34" charset="0"/>
                </a:rPr>
                <a:t>public administration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400" dirty="0" smtClean="0">
                  <a:latin typeface="Optima HU Bd" pitchFamily="34" charset="0"/>
                </a:rPr>
                <a:t>public diplomacy</a:t>
              </a:r>
            </a:p>
          </p:txBody>
        </p:sp>
      </p:grpSp>
      <p:sp>
        <p:nvSpPr>
          <p:cNvPr id="11" name="Téglalap 10"/>
          <p:cNvSpPr/>
          <p:nvPr/>
        </p:nvSpPr>
        <p:spPr>
          <a:xfrm>
            <a:off x="1533525" y="5855412"/>
            <a:ext cx="91126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smtClean="0">
                <a:latin typeface="Optima HU Bd" pitchFamily="34" charset="0"/>
              </a:rPr>
              <a:t>Target area for all students and for all universities</a:t>
            </a:r>
            <a:endParaRPr lang="en-GB" sz="3200" dirty="0">
              <a:latin typeface="Optima HU B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61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835719" y="93230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smtClean="0">
                <a:solidFill>
                  <a:schemeClr val="accent5">
                    <a:lumMod val="75000"/>
                  </a:schemeClr>
                </a:solidFill>
                <a:latin typeface="Optima HU Bd" pitchFamily="34" charset="0"/>
              </a:rPr>
              <a:t>Special expectations in public service II.</a:t>
            </a:r>
            <a:endParaRPr lang="en-GB" sz="4000" b="1" dirty="0">
              <a:solidFill>
                <a:schemeClr val="accent5">
                  <a:lumMod val="75000"/>
                </a:schemeClr>
              </a:solidFill>
              <a:latin typeface="Optima HU Bd" pitchFamily="34" charset="0"/>
            </a:endParaRPr>
          </a:p>
        </p:txBody>
      </p:sp>
      <p:sp>
        <p:nvSpPr>
          <p:cNvPr id="12" name="Tartalom helye 2"/>
          <p:cNvSpPr>
            <a:spLocks noGrp="1"/>
          </p:cNvSpPr>
          <p:nvPr>
            <p:ph idx="1"/>
          </p:nvPr>
        </p:nvSpPr>
        <p:spPr>
          <a:xfrm>
            <a:off x="876300" y="1711325"/>
            <a:ext cx="10515600" cy="4351338"/>
          </a:xfrm>
        </p:spPr>
        <p:txBody>
          <a:bodyPr/>
          <a:lstStyle/>
          <a:p>
            <a:r>
              <a:rPr lang="en-GB" sz="2800" dirty="0" smtClean="0">
                <a:solidFill>
                  <a:schemeClr val="tx1"/>
                </a:solidFill>
                <a:latin typeface="Optima HU Bd" pitchFamily="34" charset="0"/>
              </a:rPr>
              <a:t>Common features</a:t>
            </a:r>
            <a:r>
              <a:rPr lang="hu-HU" sz="2800" dirty="0" smtClean="0">
                <a:solidFill>
                  <a:schemeClr val="tx1"/>
                </a:solidFill>
                <a:latin typeface="Optima HU Bd" pitchFamily="34" charset="0"/>
              </a:rPr>
              <a:t>:</a:t>
            </a:r>
            <a:endParaRPr lang="en-GB" sz="2800" dirty="0" smtClean="0">
              <a:solidFill>
                <a:schemeClr val="tx1"/>
              </a:solidFill>
              <a:latin typeface="Optima HU Bd" pitchFamily="34" charset="0"/>
            </a:endParaRPr>
          </a:p>
          <a:p>
            <a:endParaRPr lang="en-GB" b="0" dirty="0" smtClean="0">
              <a:solidFill>
                <a:schemeClr val="tx1"/>
              </a:solidFill>
              <a:latin typeface="Optima HU Bd" pitchFamily="34" charset="0"/>
            </a:endParaRPr>
          </a:p>
          <a:p>
            <a:pPr marL="342900" lvl="0" indent="-342900"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GB" sz="2800" b="0" dirty="0" smtClean="0">
                <a:solidFill>
                  <a:schemeClr val="tx1"/>
                </a:solidFill>
                <a:latin typeface="Optima HU Bd" pitchFamily="34" charset="0"/>
              </a:rPr>
              <a:t>executive power</a:t>
            </a:r>
            <a:r>
              <a:rPr lang="hu-HU" sz="2800" b="0" dirty="0" smtClean="0">
                <a:solidFill>
                  <a:schemeClr val="tx1"/>
                </a:solidFill>
                <a:latin typeface="Optima HU Bd" pitchFamily="34" charset="0"/>
              </a:rPr>
              <a:t>;</a:t>
            </a:r>
            <a:endParaRPr lang="en-GB" sz="2800" b="0" dirty="0" smtClean="0">
              <a:solidFill>
                <a:schemeClr val="tx1"/>
              </a:solidFill>
              <a:latin typeface="Optima HU Bd" pitchFamily="34" charset="0"/>
            </a:endParaRPr>
          </a:p>
          <a:p>
            <a:pPr marL="342900" lvl="0" indent="-342900"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GB" sz="2800" b="0" dirty="0" smtClean="0">
                <a:solidFill>
                  <a:schemeClr val="tx1"/>
                </a:solidFill>
                <a:latin typeface="Optima HU Bd" pitchFamily="34" charset="0"/>
              </a:rPr>
              <a:t>enforcement of government policy</a:t>
            </a:r>
            <a:r>
              <a:rPr lang="hu-HU" sz="2800" b="0" dirty="0" smtClean="0">
                <a:solidFill>
                  <a:schemeClr val="tx1"/>
                </a:solidFill>
                <a:latin typeface="Optima HU Bd" pitchFamily="34" charset="0"/>
              </a:rPr>
              <a:t>;</a:t>
            </a:r>
            <a:endParaRPr lang="en-GB" sz="2800" b="0" dirty="0" smtClean="0">
              <a:solidFill>
                <a:schemeClr val="tx1"/>
              </a:solidFill>
              <a:latin typeface="Optima HU Bd" pitchFamily="34" charset="0"/>
            </a:endParaRPr>
          </a:p>
          <a:p>
            <a:pPr marL="342900" lvl="0" indent="-342900"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GB" sz="2800" b="0" dirty="0" smtClean="0">
                <a:solidFill>
                  <a:schemeClr val="tx1"/>
                </a:solidFill>
                <a:latin typeface="Optima HU Bd" pitchFamily="34" charset="0"/>
              </a:rPr>
              <a:t>use of legitimate force</a:t>
            </a:r>
            <a:r>
              <a:rPr lang="hu-HU" sz="2800" b="0" dirty="0" smtClean="0">
                <a:solidFill>
                  <a:schemeClr val="tx1"/>
                </a:solidFill>
                <a:latin typeface="Optima HU Bd" pitchFamily="34" charset="0"/>
              </a:rPr>
              <a:t>.</a:t>
            </a:r>
            <a:endParaRPr lang="en-GB" sz="2800" b="0" dirty="0" smtClean="0">
              <a:solidFill>
                <a:schemeClr val="tx1"/>
              </a:solidFill>
              <a:latin typeface="Optima HU Bd" pitchFamily="34" charset="0"/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2944079" y="5007270"/>
            <a:ext cx="67377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smtClean="0">
                <a:latin typeface="Optima HU Bd" pitchFamily="34" charset="0"/>
              </a:rPr>
              <a:t>Do they need special knowledge?</a:t>
            </a:r>
            <a:endParaRPr lang="en-GB" sz="3200" b="1" dirty="0">
              <a:latin typeface="Optima HU B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19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835718" y="93230"/>
            <a:ext cx="11184831" cy="1325563"/>
          </a:xfrm>
        </p:spPr>
        <p:txBody>
          <a:bodyPr>
            <a:normAutofit/>
          </a:bodyPr>
          <a:lstStyle/>
          <a:p>
            <a:r>
              <a:rPr lang="hu-HU" sz="4000" b="1" dirty="0" smtClean="0">
                <a:solidFill>
                  <a:schemeClr val="accent5">
                    <a:lumMod val="75000"/>
                  </a:schemeClr>
                </a:solidFill>
                <a:latin typeface="Optima HU Bd" pitchFamily="34" charset="0"/>
              </a:rPr>
              <a:t>National </a:t>
            </a:r>
            <a:r>
              <a:rPr lang="en-GB" sz="4000" b="1" dirty="0" smtClean="0">
                <a:solidFill>
                  <a:schemeClr val="accent5">
                    <a:lumMod val="75000"/>
                  </a:schemeClr>
                </a:solidFill>
                <a:latin typeface="Optima HU Bd" pitchFamily="34" charset="0"/>
              </a:rPr>
              <a:t>HE model</a:t>
            </a:r>
            <a:r>
              <a:rPr lang="hu-HU" sz="4000" b="1" dirty="0" smtClean="0">
                <a:solidFill>
                  <a:schemeClr val="accent5">
                    <a:lumMod val="75000"/>
                  </a:schemeClr>
                </a:solidFill>
                <a:latin typeface="Optima HU Bd" pitchFamily="34" charset="0"/>
              </a:rPr>
              <a:t>s</a:t>
            </a:r>
            <a:r>
              <a:rPr lang="en-GB" sz="4000" b="1" dirty="0" smtClean="0">
                <a:solidFill>
                  <a:schemeClr val="accent5">
                    <a:lumMod val="75000"/>
                  </a:schemeClr>
                </a:solidFill>
                <a:latin typeface="Optima HU Bd" pitchFamily="34" charset="0"/>
              </a:rPr>
              <a:t> for Public Service</a:t>
            </a:r>
            <a:endParaRPr lang="en-GB" sz="4000" b="1" dirty="0">
              <a:solidFill>
                <a:schemeClr val="accent5">
                  <a:lumMod val="75000"/>
                </a:schemeClr>
              </a:solidFill>
              <a:latin typeface="Optima HU Bd" pitchFamily="34" charset="0"/>
            </a:endParaRPr>
          </a:p>
        </p:txBody>
      </p:sp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800100" y="1425575"/>
            <a:ext cx="10515600" cy="4351338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GB" sz="2800" b="0" dirty="0" smtClean="0">
                <a:solidFill>
                  <a:schemeClr val="tx1"/>
                </a:solidFill>
                <a:latin typeface="Optima HU Bd" pitchFamily="34" charset="0"/>
              </a:rPr>
              <a:t>Military academies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GB" sz="2800" b="0" dirty="0" smtClean="0">
                <a:solidFill>
                  <a:schemeClr val="tx1"/>
                </a:solidFill>
                <a:latin typeface="Optima HU Bd" pitchFamily="34" charset="0"/>
              </a:rPr>
              <a:t>Police colleges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GB" sz="2800" b="0" dirty="0" smtClean="0">
                <a:solidFill>
                  <a:schemeClr val="tx1"/>
                </a:solidFill>
                <a:latin typeface="Optima HU Bd" pitchFamily="34" charset="0"/>
              </a:rPr>
              <a:t>Public administration faculties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GB" sz="2800" b="0" dirty="0" smtClean="0">
                <a:solidFill>
                  <a:schemeClr val="tx1"/>
                </a:solidFill>
                <a:latin typeface="Optima HU Bd" pitchFamily="34" charset="0"/>
              </a:rPr>
              <a:t>National institutes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GB" sz="2800" b="0" dirty="0" smtClean="0">
                <a:solidFill>
                  <a:schemeClr val="tx1"/>
                </a:solidFill>
                <a:latin typeface="Optima HU Bd" pitchFamily="34" charset="0"/>
              </a:rPr>
              <a:t>Agencies or gov. units for further education and training</a:t>
            </a:r>
            <a:endParaRPr lang="en-GB" sz="2800" b="0" dirty="0">
              <a:solidFill>
                <a:schemeClr val="tx1"/>
              </a:solidFill>
              <a:latin typeface="Optima HU Bd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1987797" y="5720864"/>
            <a:ext cx="87655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 smtClean="0">
                <a:latin typeface="Optima HU Bd" pitchFamily="34" charset="0"/>
              </a:rPr>
              <a:t>Why was it necessary to change the model?</a:t>
            </a:r>
            <a:endParaRPr lang="en-GB" sz="3200" b="1" dirty="0">
              <a:latin typeface="Optima HU B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54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835718" y="93230"/>
            <a:ext cx="11184831" cy="1325563"/>
          </a:xfrm>
        </p:spPr>
        <p:txBody>
          <a:bodyPr>
            <a:normAutofit/>
          </a:bodyPr>
          <a:lstStyle/>
          <a:p>
            <a:r>
              <a:rPr lang="hu-HU" sz="4000" b="1" dirty="0" smtClean="0">
                <a:solidFill>
                  <a:schemeClr val="accent5">
                    <a:lumMod val="75000"/>
                  </a:schemeClr>
                </a:solidFill>
                <a:latin typeface="Optima HU Bd" pitchFamily="34" charset="0"/>
              </a:rPr>
              <a:t>Post 2000 </a:t>
            </a:r>
            <a:r>
              <a:rPr lang="hu-HU" sz="4000" b="1" dirty="0" err="1" smtClean="0">
                <a:solidFill>
                  <a:schemeClr val="accent5">
                    <a:lumMod val="75000"/>
                  </a:schemeClr>
                </a:solidFill>
                <a:latin typeface="Optima HU Bd" pitchFamily="34" charset="0"/>
              </a:rPr>
              <a:t>We</a:t>
            </a:r>
            <a:r>
              <a:rPr lang="hu-HU" sz="4000" b="1" dirty="0" smtClean="0">
                <a:solidFill>
                  <a:schemeClr val="accent5">
                    <a:lumMod val="75000"/>
                  </a:schemeClr>
                </a:solidFill>
                <a:latin typeface="Optima HU Bd" pitchFamily="34" charset="0"/>
              </a:rPr>
              <a:t> </a:t>
            </a:r>
            <a:r>
              <a:rPr lang="hu-HU" sz="4000" b="1" dirty="0" err="1" smtClean="0">
                <a:solidFill>
                  <a:schemeClr val="accent5">
                    <a:lumMod val="75000"/>
                  </a:schemeClr>
                </a:solidFill>
                <a:latin typeface="Optima HU Bd" pitchFamily="34" charset="0"/>
              </a:rPr>
              <a:t>live</a:t>
            </a:r>
            <a:r>
              <a:rPr lang="hu-HU" sz="4000" b="1" dirty="0" smtClean="0">
                <a:solidFill>
                  <a:schemeClr val="accent5">
                    <a:lumMod val="75000"/>
                  </a:schemeClr>
                </a:solidFill>
                <a:latin typeface="Optima HU Bd" pitchFamily="34" charset="0"/>
              </a:rPr>
              <a:t> </a:t>
            </a:r>
            <a:r>
              <a:rPr lang="hu-HU" sz="4000" b="1" dirty="0" err="1" smtClean="0">
                <a:solidFill>
                  <a:schemeClr val="accent5">
                    <a:lumMod val="75000"/>
                  </a:schemeClr>
                </a:solidFill>
                <a:latin typeface="Optima HU Bd" pitchFamily="34" charset="0"/>
              </a:rPr>
              <a:t>in</a:t>
            </a:r>
            <a:r>
              <a:rPr lang="hu-HU" sz="4000" b="1" dirty="0" smtClean="0">
                <a:solidFill>
                  <a:schemeClr val="accent5">
                    <a:lumMod val="75000"/>
                  </a:schemeClr>
                </a:solidFill>
                <a:latin typeface="Optima HU Bd" pitchFamily="34" charset="0"/>
              </a:rPr>
              <a:t> a VUCA </a:t>
            </a:r>
            <a:r>
              <a:rPr lang="hu-HU" sz="4000" b="1" dirty="0" err="1" smtClean="0">
                <a:solidFill>
                  <a:schemeClr val="accent5">
                    <a:lumMod val="75000"/>
                  </a:schemeClr>
                </a:solidFill>
                <a:latin typeface="Optima HU Bd" pitchFamily="34" charset="0"/>
              </a:rPr>
              <a:t>world</a:t>
            </a:r>
            <a:r>
              <a:rPr lang="hu-HU" sz="4000" b="1" dirty="0" smtClean="0">
                <a:solidFill>
                  <a:schemeClr val="accent5">
                    <a:lumMod val="75000"/>
                  </a:schemeClr>
                </a:solidFill>
                <a:latin typeface="Optima HU Bd" pitchFamily="34" charset="0"/>
              </a:rPr>
              <a:t>…</a:t>
            </a:r>
            <a:endParaRPr lang="en-GB" sz="4000" b="1" dirty="0">
              <a:solidFill>
                <a:schemeClr val="accent5">
                  <a:lumMod val="75000"/>
                </a:schemeClr>
              </a:solidFill>
              <a:latin typeface="Optima HU Bd" pitchFamily="34" charset="0"/>
            </a:endParaRPr>
          </a:p>
        </p:txBody>
      </p:sp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341194" y="1446663"/>
            <a:ext cx="11850806" cy="4692200"/>
          </a:xfrm>
        </p:spPr>
        <p:txBody>
          <a:bodyPr>
            <a:normAutofit fontScale="92500" lnSpcReduction="20000"/>
          </a:bodyPr>
          <a:lstStyle/>
          <a:p>
            <a:pPr marL="1484313" lvl="8" indent="-342900">
              <a:lnSpc>
                <a:spcPct val="150000"/>
              </a:lnSpc>
              <a:spcAft>
                <a:spcPts val="600"/>
              </a:spcAft>
              <a:buClrTx/>
              <a:buFont typeface="Courier New" panose="02070309020205020404" pitchFamily="49" charset="0"/>
              <a:buChar char="o"/>
            </a:pPr>
            <a:r>
              <a:rPr lang="en-GB" sz="3200" b="0" dirty="0" smtClean="0">
                <a:solidFill>
                  <a:schemeClr val="tx1"/>
                </a:solidFill>
                <a:latin typeface="Optima HU Bd" pitchFamily="34" charset="0"/>
              </a:rPr>
              <a:t>Volatile</a:t>
            </a:r>
          </a:p>
          <a:p>
            <a:pPr marL="1484313" lvl="8" indent="-342900">
              <a:lnSpc>
                <a:spcPct val="150000"/>
              </a:lnSpc>
              <a:spcAft>
                <a:spcPts val="600"/>
              </a:spcAft>
              <a:buClrTx/>
              <a:buFont typeface="Courier New" panose="02070309020205020404" pitchFamily="49" charset="0"/>
              <a:buChar char="o"/>
            </a:pPr>
            <a:r>
              <a:rPr lang="en-GB" sz="3200" b="0" dirty="0" smtClean="0">
                <a:solidFill>
                  <a:schemeClr val="tx1"/>
                </a:solidFill>
                <a:latin typeface="Optima HU Bd" pitchFamily="34" charset="0"/>
              </a:rPr>
              <a:t>Uncertain</a:t>
            </a:r>
          </a:p>
          <a:p>
            <a:pPr marL="1484313" lvl="8" indent="-342900">
              <a:lnSpc>
                <a:spcPct val="150000"/>
              </a:lnSpc>
              <a:spcAft>
                <a:spcPts val="600"/>
              </a:spcAft>
              <a:buClrTx/>
              <a:buFont typeface="Courier New" panose="02070309020205020404" pitchFamily="49" charset="0"/>
              <a:buChar char="o"/>
            </a:pPr>
            <a:r>
              <a:rPr lang="en-GB" sz="3200" b="0" dirty="0" smtClean="0">
                <a:solidFill>
                  <a:schemeClr val="tx1"/>
                </a:solidFill>
                <a:latin typeface="Optima HU Bd" pitchFamily="34" charset="0"/>
              </a:rPr>
              <a:t>Complex</a:t>
            </a:r>
          </a:p>
          <a:p>
            <a:pPr marL="1484313" lvl="8" indent="-342900">
              <a:lnSpc>
                <a:spcPct val="150000"/>
              </a:lnSpc>
              <a:spcAft>
                <a:spcPts val="600"/>
              </a:spcAft>
              <a:buClrTx/>
              <a:buFont typeface="Courier New" panose="02070309020205020404" pitchFamily="49" charset="0"/>
              <a:buChar char="o"/>
            </a:pPr>
            <a:r>
              <a:rPr lang="en-GB" sz="3200" b="0" dirty="0" smtClean="0">
                <a:solidFill>
                  <a:schemeClr val="tx1"/>
                </a:solidFill>
                <a:latin typeface="Optima HU Bd" pitchFamily="34" charset="0"/>
              </a:rPr>
              <a:t>Ambiguous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  <a:buClrTx/>
            </a:pPr>
            <a:r>
              <a:rPr lang="en-GB" sz="3500" dirty="0" smtClean="0">
                <a:solidFill>
                  <a:schemeClr val="tx1"/>
                </a:solidFill>
                <a:latin typeface="Optima HU Bd" pitchFamily="34" charset="0"/>
              </a:rPr>
              <a:t>Governments face new challenges and growing expectations</a:t>
            </a:r>
            <a:endParaRPr lang="en-GB" sz="3500" dirty="0">
              <a:solidFill>
                <a:schemeClr val="tx1"/>
              </a:solidFill>
              <a:latin typeface="Optima HU B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37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835718" y="93230"/>
            <a:ext cx="11184831" cy="1325563"/>
          </a:xfrm>
        </p:spPr>
        <p:txBody>
          <a:bodyPr>
            <a:normAutofit/>
          </a:bodyPr>
          <a:lstStyle/>
          <a:p>
            <a:r>
              <a:rPr lang="en-GB" sz="4000" b="1" dirty="0" smtClean="0">
                <a:solidFill>
                  <a:schemeClr val="accent5">
                    <a:lumMod val="75000"/>
                  </a:schemeClr>
                </a:solidFill>
                <a:latin typeface="Optima HU Bd" pitchFamily="34" charset="0"/>
              </a:rPr>
              <a:t>Security challenges</a:t>
            </a:r>
            <a:endParaRPr lang="en-GB" sz="4000" b="1" dirty="0">
              <a:solidFill>
                <a:schemeClr val="accent5">
                  <a:lumMod val="75000"/>
                </a:schemeClr>
              </a:solidFill>
              <a:latin typeface="Optima HU Bd" pitchFamily="34" charset="0"/>
            </a:endParaRPr>
          </a:p>
        </p:txBody>
      </p:sp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-95534" y="3276454"/>
            <a:ext cx="11955438" cy="2990984"/>
          </a:xfrm>
        </p:spPr>
        <p:txBody>
          <a:bodyPr>
            <a:normAutofit fontScale="92500" lnSpcReduction="10000"/>
          </a:bodyPr>
          <a:lstStyle/>
          <a:p>
            <a:r>
              <a:rPr lang="hu-HU" sz="2800" dirty="0" smtClean="0">
                <a:solidFill>
                  <a:schemeClr val="tx1"/>
                </a:solidFill>
                <a:latin typeface="Optima HU Bd" pitchFamily="34" charset="0"/>
              </a:rPr>
              <a:t>	</a:t>
            </a:r>
            <a:r>
              <a:rPr lang="en-GB" sz="2800" dirty="0" smtClean="0">
                <a:solidFill>
                  <a:schemeClr val="tx1"/>
                </a:solidFill>
                <a:latin typeface="Optima HU Bd" pitchFamily="34" charset="0"/>
              </a:rPr>
              <a:t>Increasing responsibility of governments for:</a:t>
            </a:r>
          </a:p>
          <a:p>
            <a:pPr marL="1243013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0" dirty="0" smtClean="0">
                <a:solidFill>
                  <a:schemeClr val="tx1"/>
                </a:solidFill>
                <a:latin typeface="Optima HU Bd" pitchFamily="34" charset="0"/>
              </a:rPr>
              <a:t>external security; counter terrorism; </a:t>
            </a:r>
          </a:p>
          <a:p>
            <a:pPr marL="1243013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0" dirty="0" smtClean="0">
                <a:solidFill>
                  <a:schemeClr val="tx1"/>
                </a:solidFill>
                <a:latin typeface="Optima HU Bd" pitchFamily="34" charset="0"/>
              </a:rPr>
              <a:t>climate and water policy; disaster prevention;</a:t>
            </a:r>
          </a:p>
          <a:p>
            <a:pPr marL="1243013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0" dirty="0" smtClean="0">
                <a:solidFill>
                  <a:schemeClr val="tx1"/>
                </a:solidFill>
                <a:latin typeface="Optima HU Bd" pitchFamily="34" charset="0"/>
              </a:rPr>
              <a:t>fighting corruption; improve competitiveness</a:t>
            </a:r>
            <a:endParaRPr lang="hu-HU" sz="2400" b="0" dirty="0" smtClean="0">
              <a:solidFill>
                <a:schemeClr val="tx1"/>
              </a:solidFill>
              <a:latin typeface="Optima HU Bd" pitchFamily="34" charset="0"/>
            </a:endParaRPr>
          </a:p>
          <a:p>
            <a:pPr marL="900113" lvl="1" indent="-627063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hu-HU" sz="2400" b="0" dirty="0" smtClean="0">
              <a:solidFill>
                <a:schemeClr val="tx1"/>
              </a:solidFill>
              <a:latin typeface="Optima HU Bd" pitchFamily="34" charset="0"/>
            </a:endParaRPr>
          </a:p>
          <a:p>
            <a:pPr marL="900113" lvl="1" indent="-273050" algn="ctr">
              <a:spcAft>
                <a:spcPts val="600"/>
              </a:spcAft>
            </a:pPr>
            <a:r>
              <a:rPr lang="en-GB" sz="3200" b="1" dirty="0" smtClean="0">
                <a:solidFill>
                  <a:schemeClr val="tx1"/>
                </a:solidFill>
                <a:latin typeface="Optima HU Bd" pitchFamily="34" charset="0"/>
              </a:rPr>
              <a:t>How do national HE institutions react to these changes?</a:t>
            </a:r>
          </a:p>
        </p:txBody>
      </p:sp>
      <p:sp>
        <p:nvSpPr>
          <p:cNvPr id="2" name="Téglalap 1"/>
          <p:cNvSpPr/>
          <p:nvPr/>
        </p:nvSpPr>
        <p:spPr>
          <a:xfrm>
            <a:off x="819150" y="1183573"/>
            <a:ext cx="108204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800" b="1" dirty="0" smtClean="0">
                <a:latin typeface="Optima HU Bd" pitchFamily="34" charset="0"/>
              </a:rPr>
              <a:t>Top global risks: </a:t>
            </a:r>
            <a:r>
              <a:rPr lang="en-GB" sz="2800" dirty="0" smtClean="0">
                <a:latin typeface="Optima HU Bd" pitchFamily="34" charset="0"/>
              </a:rPr>
              <a:t>/WEF GRR 2017/</a:t>
            </a:r>
          </a:p>
          <a:p>
            <a:pPr lvl="2">
              <a:lnSpc>
                <a:spcPct val="120000"/>
              </a:lnSpc>
              <a:spcAft>
                <a:spcPts val="600"/>
              </a:spcAft>
            </a:pPr>
            <a:r>
              <a:rPr lang="hu-HU" sz="2400" dirty="0" smtClean="0">
                <a:latin typeface="Optima HU Bd" pitchFamily="34" charset="0"/>
              </a:rPr>
              <a:t>(1) </a:t>
            </a:r>
            <a:r>
              <a:rPr lang="en-GB" sz="2400" dirty="0" smtClean="0">
                <a:latin typeface="Optima HU Bd" pitchFamily="34" charset="0"/>
              </a:rPr>
              <a:t>extreme weather events; </a:t>
            </a:r>
            <a:r>
              <a:rPr lang="hu-HU" sz="2400" dirty="0" smtClean="0">
                <a:latin typeface="Optima HU Bd" pitchFamily="34" charset="0"/>
              </a:rPr>
              <a:t>(2) </a:t>
            </a:r>
            <a:r>
              <a:rPr lang="en-GB" sz="2400" dirty="0" smtClean="0">
                <a:latin typeface="Optima HU Bd" pitchFamily="34" charset="0"/>
              </a:rPr>
              <a:t>large scale immigration;</a:t>
            </a:r>
          </a:p>
          <a:p>
            <a:pPr lvl="2">
              <a:lnSpc>
                <a:spcPct val="120000"/>
              </a:lnSpc>
              <a:spcAft>
                <a:spcPts val="600"/>
              </a:spcAft>
            </a:pPr>
            <a:r>
              <a:rPr lang="hu-HU" sz="2400" dirty="0" smtClean="0">
                <a:latin typeface="Optima HU Bd" pitchFamily="34" charset="0"/>
              </a:rPr>
              <a:t>(3) </a:t>
            </a:r>
            <a:r>
              <a:rPr lang="en-GB" sz="2400" dirty="0" smtClean="0">
                <a:latin typeface="Optima HU Bd" pitchFamily="34" charset="0"/>
              </a:rPr>
              <a:t>major natural disasters; </a:t>
            </a:r>
            <a:r>
              <a:rPr lang="hu-HU" sz="2400" dirty="0" smtClean="0">
                <a:latin typeface="Optima HU Bd" pitchFamily="34" charset="0"/>
              </a:rPr>
              <a:t>(4) </a:t>
            </a:r>
            <a:r>
              <a:rPr lang="en-GB" sz="2400" dirty="0" smtClean="0">
                <a:latin typeface="Optima HU Bd" pitchFamily="34" charset="0"/>
              </a:rPr>
              <a:t>large scale terrorist attacks;</a:t>
            </a:r>
          </a:p>
          <a:p>
            <a:pPr lvl="2">
              <a:lnSpc>
                <a:spcPct val="120000"/>
              </a:lnSpc>
              <a:spcAft>
                <a:spcPts val="600"/>
              </a:spcAft>
            </a:pPr>
            <a:r>
              <a:rPr lang="hu-HU" sz="2400" dirty="0" smtClean="0">
                <a:latin typeface="Optima HU Bd" pitchFamily="34" charset="0"/>
              </a:rPr>
              <a:t>(5) </a:t>
            </a:r>
            <a:r>
              <a:rPr lang="en-GB" sz="2400" dirty="0" smtClean="0">
                <a:latin typeface="Optima HU Bd" pitchFamily="34" charset="0"/>
              </a:rPr>
              <a:t>massive incident of </a:t>
            </a:r>
            <a:r>
              <a:rPr lang="en-GB" sz="2400" dirty="0" err="1" smtClean="0">
                <a:latin typeface="Optima HU Bd" pitchFamily="34" charset="0"/>
              </a:rPr>
              <a:t>dat</a:t>
            </a:r>
            <a:r>
              <a:rPr lang="hu-HU" sz="2400" dirty="0" smtClean="0">
                <a:latin typeface="Optima HU Bd" pitchFamily="34" charset="0"/>
              </a:rPr>
              <a:t>a</a:t>
            </a:r>
            <a:r>
              <a:rPr lang="en-GB" sz="2400" dirty="0" smtClean="0">
                <a:latin typeface="Optima HU Bd" pitchFamily="34" charset="0"/>
              </a:rPr>
              <a:t> </a:t>
            </a:r>
            <a:r>
              <a:rPr lang="en-GB" sz="2400" dirty="0" smtClean="0">
                <a:latin typeface="Optima HU Bd" pitchFamily="34" charset="0"/>
              </a:rPr>
              <a:t>fraud; </a:t>
            </a:r>
            <a:r>
              <a:rPr lang="hu-HU" sz="2400" dirty="0" smtClean="0">
                <a:latin typeface="Optima HU Bd" pitchFamily="34" charset="0"/>
              </a:rPr>
              <a:t>(6) </a:t>
            </a:r>
            <a:r>
              <a:rPr lang="en-GB" sz="2400" dirty="0" smtClean="0">
                <a:latin typeface="Optima HU Bd" pitchFamily="34" charset="0"/>
              </a:rPr>
              <a:t>water crisis</a:t>
            </a:r>
            <a:endParaRPr lang="en-GB" sz="2400" dirty="0">
              <a:latin typeface="Optima HU B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61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835718" y="93230"/>
            <a:ext cx="11184831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Optima HU Bd" pitchFamily="34" charset="0"/>
              </a:rPr>
              <a:t>Our </a:t>
            </a:r>
            <a:r>
              <a:rPr lang="en-US" sz="4000" b="1" dirty="0" smtClean="0">
                <a:solidFill>
                  <a:schemeClr val="accent5">
                    <a:lumMod val="75000"/>
                  </a:schemeClr>
                </a:solidFill>
                <a:latin typeface="Optima HU Bd" pitchFamily="34" charset="0"/>
              </a:rPr>
              <a:t>response: 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Optima HU Bd" pitchFamily="34" charset="0"/>
              </a:rPr>
              <a:t>the NUPS model</a:t>
            </a:r>
            <a:endParaRPr lang="hu-HU" sz="4000" b="1" dirty="0">
              <a:solidFill>
                <a:schemeClr val="accent5">
                  <a:lumMod val="75000"/>
                </a:schemeClr>
              </a:solidFill>
              <a:latin typeface="Optima HU Bd" pitchFamily="34" charset="0"/>
            </a:endParaRPr>
          </a:p>
        </p:txBody>
      </p:sp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800100" y="1371600"/>
            <a:ext cx="11144250" cy="5486400"/>
          </a:xfrm>
        </p:spPr>
        <p:txBody>
          <a:bodyPr>
            <a:noAutofit/>
          </a:bodyPr>
          <a:lstStyle/>
          <a:p>
            <a:endParaRPr lang="hu-HU" sz="2800" b="0" dirty="0" smtClean="0">
              <a:solidFill>
                <a:schemeClr val="bg1"/>
              </a:solidFill>
              <a:latin typeface="Optima HU Bd" pitchFamily="34" charset="0"/>
            </a:endParaRPr>
          </a:p>
          <a:p>
            <a:r>
              <a:rPr lang="hu-HU" sz="2800" b="0" dirty="0">
                <a:solidFill>
                  <a:schemeClr val="bg1"/>
                </a:solidFill>
                <a:latin typeface="Optima HU Bd" pitchFamily="34" charset="0"/>
              </a:rPr>
              <a:t>	</a:t>
            </a:r>
            <a:endParaRPr lang="hu-HU" b="0" dirty="0" smtClean="0">
              <a:solidFill>
                <a:schemeClr val="bg1"/>
              </a:solidFill>
              <a:latin typeface="Optima HU Bd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712" y="1371138"/>
            <a:ext cx="3722917" cy="4518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772884" y="3728320"/>
            <a:ext cx="76308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latin typeface="Optima HU Bd" pitchFamily="34" charset="0"/>
              </a:rPr>
              <a:t>2011</a:t>
            </a:r>
            <a:r>
              <a:rPr lang="en-GB" sz="2800" dirty="0" smtClean="0">
                <a:latin typeface="Optima HU Bd" pitchFamily="34" charset="0"/>
              </a:rPr>
              <a:t> – </a:t>
            </a:r>
            <a:r>
              <a:rPr lang="hu-HU" sz="2800" dirty="0" smtClean="0">
                <a:latin typeface="Optima HU Bd" pitchFamily="34" charset="0"/>
              </a:rPr>
              <a:t>R</a:t>
            </a:r>
            <a:r>
              <a:rPr lang="en-GB" sz="2800" dirty="0" err="1" smtClean="0">
                <a:latin typeface="Optima HU Bd" pitchFamily="34" charset="0"/>
              </a:rPr>
              <a:t>eform</a:t>
            </a:r>
            <a:r>
              <a:rPr lang="en-GB" sz="2800" dirty="0" smtClean="0">
                <a:latin typeface="Optima HU Bd" pitchFamily="34" charset="0"/>
              </a:rPr>
              <a:t> </a:t>
            </a:r>
            <a:r>
              <a:rPr lang="hu-HU" sz="2800" dirty="0" smtClean="0">
                <a:latin typeface="Optima HU Bd" pitchFamily="34" charset="0"/>
              </a:rPr>
              <a:t>P</a:t>
            </a:r>
            <a:r>
              <a:rPr lang="en-GB" sz="2800" dirty="0" err="1" smtClean="0">
                <a:latin typeface="Optima HU Bd" pitchFamily="34" charset="0"/>
              </a:rPr>
              <a:t>lan</a:t>
            </a:r>
            <a:r>
              <a:rPr lang="hu-HU" sz="2800" dirty="0" smtClean="0">
                <a:latin typeface="Optima HU Bd" pitchFamily="34" charset="0"/>
              </a:rPr>
              <a:t>s</a:t>
            </a:r>
            <a:r>
              <a:rPr lang="en-GB" sz="2800" dirty="0" smtClean="0">
                <a:latin typeface="Optima HU Bd" pitchFamily="34" charset="0"/>
              </a:rPr>
              <a:t>:</a:t>
            </a:r>
            <a:r>
              <a:rPr lang="hu-HU" sz="2800" dirty="0">
                <a:latin typeface="Optima HU Bd" pitchFamily="34" charset="0"/>
              </a:rPr>
              <a:t> </a:t>
            </a:r>
            <a:r>
              <a:rPr lang="hu-HU" sz="2800" dirty="0" err="1" smtClean="0">
                <a:latin typeface="Optima HU Bd" pitchFamily="34" charset="0"/>
              </a:rPr>
              <a:t>for</a:t>
            </a:r>
            <a:r>
              <a:rPr lang="hu-HU" sz="2800" dirty="0" smtClean="0">
                <a:latin typeface="Optima HU Bd" pitchFamily="34" charset="0"/>
              </a:rPr>
              <a:t> </a:t>
            </a:r>
            <a:r>
              <a:rPr lang="en-GB" sz="2800" dirty="0" smtClean="0">
                <a:latin typeface="Optima HU Bd" pitchFamily="34" charset="0"/>
              </a:rPr>
              <a:t>public administration, law </a:t>
            </a:r>
            <a:r>
              <a:rPr lang="hu-HU" sz="2800" dirty="0" smtClean="0">
                <a:latin typeface="Optima HU Bd" pitchFamily="34" charset="0"/>
              </a:rPr>
              <a:t>	</a:t>
            </a:r>
            <a:r>
              <a:rPr lang="en-GB" sz="2800" dirty="0" smtClean="0">
                <a:latin typeface="Optima HU Bd" pitchFamily="34" charset="0"/>
              </a:rPr>
              <a:t>enforcement &amp; police and military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772882" y="1709057"/>
            <a:ext cx="732608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latin typeface="Optima HU Bd" pitchFamily="34" charset="0"/>
              </a:rPr>
              <a:t>2010</a:t>
            </a:r>
            <a:r>
              <a:rPr lang="en-GB" sz="2800" dirty="0" smtClean="0">
                <a:latin typeface="Optima HU Bd" pitchFamily="34" charset="0"/>
              </a:rPr>
              <a:t> – new Government</a:t>
            </a:r>
            <a:endParaRPr lang="hu-HU" sz="2800" dirty="0" smtClean="0">
              <a:latin typeface="Optima HU Bd" pitchFamily="34" charset="0"/>
            </a:endParaRPr>
          </a:p>
          <a:p>
            <a:pPr defTabSz="1160463"/>
            <a:r>
              <a:rPr lang="hu-HU" sz="2800" dirty="0">
                <a:latin typeface="Optima HU Bd" pitchFamily="34" charset="0"/>
              </a:rPr>
              <a:t>	</a:t>
            </a:r>
            <a:r>
              <a:rPr lang="en-GB" sz="2800" dirty="0" smtClean="0">
                <a:latin typeface="Optima HU Bd" pitchFamily="34" charset="0"/>
              </a:rPr>
              <a:t>First proposal: the idea of NUPS.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4752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Mix">
  <a:themeElements>
    <a:clrScheme name="2. egyéni séma">
      <a:dk1>
        <a:srgbClr val="2F2F2F"/>
      </a:dk1>
      <a:lt1>
        <a:sysClr val="window" lastClr="FFFFFF"/>
      </a:lt1>
      <a:dk2>
        <a:srgbClr val="CC9900"/>
      </a:dk2>
      <a:lt2>
        <a:srgbClr val="FFFFFF"/>
      </a:lt2>
      <a:accent1>
        <a:srgbClr val="CC9900"/>
      </a:accent1>
      <a:accent2>
        <a:srgbClr val="FFEFC1"/>
      </a:accent2>
      <a:accent3>
        <a:srgbClr val="997200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Custom 3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eate an Office Mix.potx" id="{4B7366DC-B74D-454D-9AF1-C5E1E2713A61}" vid="{D9FD2935-D4F2-4034-8F2D-E6786535C4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26494B6-1467-40D3-9D2C-6096235D254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2107</TotalTime>
  <Words>454</Words>
  <Application>Microsoft Office PowerPoint</Application>
  <PresentationFormat>Szélesvásznú</PresentationFormat>
  <Paragraphs>112</Paragraphs>
  <Slides>14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21" baseType="lpstr">
      <vt:lpstr>Arial</vt:lpstr>
      <vt:lpstr>Calibri</vt:lpstr>
      <vt:lpstr>Courier New</vt:lpstr>
      <vt:lpstr>Optima HU Bd</vt:lpstr>
      <vt:lpstr>Segoe UI</vt:lpstr>
      <vt:lpstr>Segoe UI Light</vt:lpstr>
      <vt:lpstr>Office Mix</vt:lpstr>
      <vt:lpstr>PowerPoint bemutató</vt:lpstr>
      <vt:lpstr>Special Higher Education (HE) Model</vt:lpstr>
      <vt:lpstr>General policy expectations in HE</vt:lpstr>
      <vt:lpstr>Special expectations in public service I.</vt:lpstr>
      <vt:lpstr>Special expectations in public service II.</vt:lpstr>
      <vt:lpstr>National HE models for Public Service</vt:lpstr>
      <vt:lpstr>Post 2000 We live in a VUCA world…</vt:lpstr>
      <vt:lpstr>Security challenges</vt:lpstr>
      <vt:lpstr>Our response: the NUPS model</vt:lpstr>
      <vt:lpstr>Foundation</vt:lpstr>
      <vt:lpstr>NUPS model: Guidelines and objectives I.</vt:lpstr>
      <vt:lpstr>NUPS model: Guidelines and objectives II.</vt:lpstr>
      <vt:lpstr>NUPS model: Guidelines and objectives III.</vt:lpstr>
      <vt:lpstr>THANK YOU FOR YOUR ATTENTION!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Knowledge Management of International Mobility</dc:title>
  <dc:creator>Laura</dc:creator>
  <cp:lastModifiedBy>Orsi</cp:lastModifiedBy>
  <cp:revision>105</cp:revision>
  <dcterms:created xsi:type="dcterms:W3CDTF">2015-05-05T17:38:03Z</dcterms:created>
  <dcterms:modified xsi:type="dcterms:W3CDTF">2017-03-29T08:35:29Z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TC043863139991</vt:lpwstr>
  </property>
</Properties>
</file>