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7763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6387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57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6036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477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60663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961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654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70413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9982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5997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E39DC-EFDC-4DE8-AA7D-28FF1F8D7EE6}" type="datetimeFigureOut">
              <a:rPr lang="hu-HU" smtClean="0"/>
              <a:t>2017.03.22.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929C4-DA47-4505-B690-814BD97A2C8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1667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491" y="0"/>
            <a:ext cx="5686425" cy="1914525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957261"/>
            <a:ext cx="9144000" cy="2751853"/>
          </a:xfrm>
        </p:spPr>
        <p:txBody>
          <a:bodyPr>
            <a:normAutofit/>
          </a:bodyPr>
          <a:lstStyle/>
          <a:p>
            <a:pPr algn="l"/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QUALITY </a:t>
            </a:r>
            <a:r>
              <a:rPr lang="hu-H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Universities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hu-H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Applied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Sciences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24.03.2017.KOPER, SLOVENIA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4205062"/>
            <a:ext cx="9144000" cy="1770734"/>
          </a:xfrm>
        </p:spPr>
        <p:txBody>
          <a:bodyPr>
            <a:normAutofit lnSpcReduction="10000"/>
          </a:bodyPr>
          <a:lstStyle/>
          <a:p>
            <a:pPr algn="r"/>
            <a:r>
              <a:rPr lang="hu-HU" sz="2800" dirty="0" err="1" smtClean="0"/>
              <a:t>Prof.Dr</a:t>
            </a:r>
            <a:r>
              <a:rPr lang="hu-HU" sz="2800" dirty="0" smtClean="0"/>
              <a:t>. László Vass</a:t>
            </a:r>
          </a:p>
          <a:p>
            <a:pPr algn="r"/>
            <a:r>
              <a:rPr lang="hu-HU" dirty="0" err="1" smtClean="0"/>
              <a:t>Rector</a:t>
            </a:r>
            <a:r>
              <a:rPr lang="hu-HU" dirty="0" smtClean="0"/>
              <a:t>, </a:t>
            </a:r>
            <a:r>
              <a:rPr lang="hu-HU" dirty="0" err="1" smtClean="0"/>
              <a:t>member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HRC </a:t>
            </a:r>
            <a:r>
              <a:rPr lang="hu-HU" dirty="0" err="1" smtClean="0"/>
              <a:t>Presidium</a:t>
            </a:r>
            <a:endParaRPr lang="hu-HU" dirty="0" smtClean="0"/>
          </a:p>
          <a:p>
            <a:pPr algn="r"/>
            <a:r>
              <a:rPr lang="hu-HU" dirty="0" smtClean="0"/>
              <a:t>Budapest Metropolitan University</a:t>
            </a:r>
          </a:p>
          <a:p>
            <a:pPr algn="r"/>
            <a:r>
              <a:rPr lang="hu-HU" dirty="0" err="1" smtClean="0"/>
              <a:t>www.metropolitan.hu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48757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Quality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Higher</a:t>
            </a:r>
            <a:r>
              <a:rPr lang="hu-HU" dirty="0" smtClean="0"/>
              <a:t> Education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8000" y="1825625"/>
            <a:ext cx="1125728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hu-HU" dirty="0" err="1" smtClean="0"/>
              <a:t>Definition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QUALITY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general</a:t>
            </a:r>
            <a:r>
              <a:rPr lang="hu-HU" dirty="0" smtClean="0"/>
              <a:t>:  „…</a:t>
            </a:r>
            <a:r>
              <a:rPr lang="hu-HU" dirty="0" err="1" smtClean="0"/>
              <a:t>meet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needs</a:t>
            </a:r>
            <a:r>
              <a:rPr lang="hu-HU" dirty="0" smtClean="0"/>
              <a:t> and </a:t>
            </a:r>
            <a:r>
              <a:rPr lang="hu-HU" dirty="0" err="1" smtClean="0"/>
              <a:t>requirements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</a:p>
          <a:p>
            <a:pPr marL="0" indent="0">
              <a:spcBef>
                <a:spcPts val="600"/>
              </a:spcBef>
              <a:buNone/>
            </a:pP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HE QUALITY: </a:t>
            </a:r>
          </a:p>
          <a:p>
            <a:pPr marL="0" indent="0">
              <a:spcBef>
                <a:spcPts val="600"/>
              </a:spcBef>
              <a:buNone/>
            </a:pP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managerial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approach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performance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meet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stakeholders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’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expectations</a:t>
            </a: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hu-H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vision-mission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approach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quality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is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professor,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students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…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</a:t>
            </a:r>
            <a:r>
              <a:rPr lang="hu-H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hu-HU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such</a:t>
            </a:r>
            <a:endParaRPr lang="hu-H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endParaRPr lang="hu-H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hu-HU" dirty="0" err="1" smtClean="0"/>
              <a:t>academic</a:t>
            </a:r>
            <a:r>
              <a:rPr lang="hu-HU" dirty="0" smtClean="0"/>
              <a:t> </a:t>
            </a:r>
            <a:r>
              <a:rPr lang="hu-HU" dirty="0" err="1" smtClean="0"/>
              <a:t>approach</a:t>
            </a:r>
            <a:r>
              <a:rPr lang="hu-HU" dirty="0" smtClean="0"/>
              <a:t>: „</a:t>
            </a:r>
            <a:r>
              <a:rPr lang="hu-HU" dirty="0" err="1" smtClean="0"/>
              <a:t>publish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parish</a:t>
            </a:r>
            <a:r>
              <a:rPr lang="hu-HU" dirty="0" smtClean="0"/>
              <a:t>” /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rankings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05319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What</a:t>
            </a:r>
            <a:r>
              <a:rPr lang="hu-HU" dirty="0" smtClean="0"/>
              <a:t> is </a:t>
            </a:r>
            <a:r>
              <a:rPr lang="hu-HU" dirty="0" err="1" smtClean="0"/>
              <a:t>the</a:t>
            </a:r>
            <a:r>
              <a:rPr lang="hu-HU" dirty="0" smtClean="0"/>
              <a:t> University of </a:t>
            </a:r>
            <a:r>
              <a:rPr lang="hu-HU" dirty="0" err="1" smtClean="0"/>
              <a:t>Applied</a:t>
            </a:r>
            <a:r>
              <a:rPr lang="hu-HU" dirty="0" smtClean="0"/>
              <a:t> </a:t>
            </a:r>
            <a:r>
              <a:rPr lang="hu-HU" dirty="0" err="1" smtClean="0"/>
              <a:t>Sciences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Why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„</a:t>
            </a:r>
            <a:r>
              <a:rPr lang="hu-HU" dirty="0" err="1" smtClean="0"/>
              <a:t>Fach-Hochschule</a:t>
            </a:r>
            <a:r>
              <a:rPr lang="hu-HU" dirty="0" smtClean="0"/>
              <a:t>”?</a:t>
            </a:r>
          </a:p>
          <a:p>
            <a:r>
              <a:rPr lang="hu-HU" dirty="0" smtClean="0"/>
              <a:t>Bologna </a:t>
            </a:r>
            <a:r>
              <a:rPr lang="hu-HU" dirty="0" err="1" smtClean="0"/>
              <a:t>principium</a:t>
            </a:r>
            <a:r>
              <a:rPr lang="hu-HU" dirty="0" smtClean="0"/>
              <a:t>: </a:t>
            </a:r>
            <a:r>
              <a:rPr lang="hu-HU" dirty="0" err="1" smtClean="0"/>
              <a:t>Bsc</a:t>
            </a:r>
            <a:r>
              <a:rPr lang="hu-HU" dirty="0" smtClean="0"/>
              <a:t> – </a:t>
            </a:r>
            <a:r>
              <a:rPr lang="hu-HU" dirty="0" err="1" smtClean="0"/>
              <a:t>Msc</a:t>
            </a:r>
            <a:r>
              <a:rPr lang="hu-HU" dirty="0" smtClean="0"/>
              <a:t> – PhD</a:t>
            </a:r>
          </a:p>
          <a:p>
            <a:r>
              <a:rPr lang="hu-HU" dirty="0" err="1" smtClean="0"/>
              <a:t>Practice-focused</a:t>
            </a:r>
            <a:r>
              <a:rPr lang="hu-HU" dirty="0" smtClean="0"/>
              <a:t> is </a:t>
            </a:r>
            <a:r>
              <a:rPr lang="hu-HU" dirty="0" err="1" smtClean="0"/>
              <a:t>equal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Bsc</a:t>
            </a:r>
            <a:r>
              <a:rPr lang="hu-HU" dirty="0" smtClean="0"/>
              <a:t>? </a:t>
            </a:r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          (…</a:t>
            </a:r>
            <a:r>
              <a:rPr lang="hu-HU" dirty="0" err="1" smtClean="0"/>
              <a:t>Theory-focused</a:t>
            </a:r>
            <a:r>
              <a:rPr lang="hu-HU" dirty="0" smtClean="0"/>
              <a:t> is </a:t>
            </a:r>
            <a:r>
              <a:rPr lang="hu-HU" dirty="0" err="1" smtClean="0"/>
              <a:t>Msc</a:t>
            </a:r>
            <a:r>
              <a:rPr lang="hu-HU" dirty="0" smtClean="0"/>
              <a:t>? </a:t>
            </a:r>
            <a:r>
              <a:rPr lang="hu-HU" dirty="0" err="1" smtClean="0"/>
              <a:t>Research-focused</a:t>
            </a:r>
            <a:r>
              <a:rPr lang="hu-HU" dirty="0" smtClean="0"/>
              <a:t> is PhD?)</a:t>
            </a:r>
          </a:p>
          <a:p>
            <a:r>
              <a:rPr lang="hu-HU" dirty="0" smtClean="0"/>
              <a:t>May be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Msc</a:t>
            </a:r>
            <a:r>
              <a:rPr lang="hu-HU" dirty="0" smtClean="0"/>
              <a:t> and PhD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practice-focused</a:t>
            </a:r>
            <a:r>
              <a:rPr lang="hu-HU" dirty="0" smtClean="0"/>
              <a:t>? </a:t>
            </a:r>
          </a:p>
          <a:p>
            <a:r>
              <a:rPr lang="hu-HU" dirty="0" smtClean="0"/>
              <a:t>The </a:t>
            </a:r>
            <a:r>
              <a:rPr lang="hu-HU" dirty="0" err="1" smtClean="0"/>
              <a:t>Msc</a:t>
            </a:r>
            <a:r>
              <a:rPr lang="hu-HU" dirty="0" smtClean="0"/>
              <a:t> and PhD </a:t>
            </a:r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higher</a:t>
            </a:r>
            <a:r>
              <a:rPr lang="hu-HU" dirty="0" smtClean="0"/>
              <a:t> </a:t>
            </a:r>
            <a:r>
              <a:rPr lang="hu-HU" dirty="0" err="1" smtClean="0"/>
              <a:t>quality</a:t>
            </a:r>
            <a:r>
              <a:rPr lang="hu-HU" dirty="0" smtClean="0"/>
              <a:t> </a:t>
            </a:r>
            <a:r>
              <a:rPr lang="hu-HU" dirty="0" err="1" smtClean="0"/>
              <a:t>by</a:t>
            </a:r>
            <a:r>
              <a:rPr lang="hu-HU" dirty="0" smtClean="0"/>
              <a:t> </a:t>
            </a:r>
            <a:r>
              <a:rPr lang="hu-HU" dirty="0" err="1" smtClean="0"/>
              <a:t>definition</a:t>
            </a:r>
            <a:r>
              <a:rPr lang="hu-HU" dirty="0" smtClean="0"/>
              <a:t> </a:t>
            </a:r>
            <a:r>
              <a:rPr lang="hu-HU" dirty="0" err="1" smtClean="0"/>
              <a:t>then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Bsc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dirty="0" smtClean="0"/>
              <a:t>?</a:t>
            </a:r>
          </a:p>
          <a:p>
            <a:r>
              <a:rPr lang="hu-HU" dirty="0" err="1" smtClean="0"/>
              <a:t>Specific</a:t>
            </a:r>
            <a:r>
              <a:rPr lang="hu-HU" dirty="0" smtClean="0"/>
              <a:t> </a:t>
            </a:r>
            <a:r>
              <a:rPr lang="hu-HU" dirty="0" err="1" smtClean="0"/>
              <a:t>function</a:t>
            </a:r>
            <a:r>
              <a:rPr lang="hu-HU" dirty="0" smtClean="0"/>
              <a:t>, </a:t>
            </a:r>
            <a:r>
              <a:rPr lang="hu-HU" dirty="0" err="1" smtClean="0"/>
              <a:t>mission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University of </a:t>
            </a:r>
            <a:r>
              <a:rPr lang="hu-HU" dirty="0" err="1" smtClean="0"/>
              <a:t>Applied</a:t>
            </a:r>
            <a:r>
              <a:rPr lang="hu-HU" dirty="0" smtClean="0"/>
              <a:t> </a:t>
            </a:r>
            <a:r>
              <a:rPr lang="hu-HU" dirty="0" err="1" smtClean="0"/>
              <a:t>Sciences</a:t>
            </a:r>
            <a:r>
              <a:rPr lang="hu-HU" dirty="0" smtClean="0"/>
              <a:t> is </a:t>
            </a:r>
            <a:r>
              <a:rPr lang="hu-HU" dirty="0" err="1" smtClean="0"/>
              <a:t>different</a:t>
            </a:r>
            <a:r>
              <a:rPr lang="hu-HU" dirty="0" smtClean="0"/>
              <a:t>: </a:t>
            </a:r>
            <a:r>
              <a:rPr lang="hu-HU" dirty="0" err="1" smtClean="0"/>
              <a:t>operating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connection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employers</a:t>
            </a:r>
            <a:r>
              <a:rPr lang="hu-HU" dirty="0" smtClean="0"/>
              <a:t>’ </a:t>
            </a:r>
            <a:r>
              <a:rPr lang="hu-HU" dirty="0" err="1" smtClean="0"/>
              <a:t>society</a:t>
            </a:r>
            <a:r>
              <a:rPr lang="hu-HU" dirty="0" smtClean="0"/>
              <a:t>, </a:t>
            </a:r>
            <a:r>
              <a:rPr lang="hu-HU" dirty="0" err="1" smtClean="0"/>
              <a:t>answering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shorter</a:t>
            </a:r>
            <a:r>
              <a:rPr lang="hu-HU" dirty="0" smtClean="0"/>
              <a:t> </a:t>
            </a:r>
            <a:r>
              <a:rPr lang="hu-HU" dirty="0" err="1" smtClean="0"/>
              <a:t>term</a:t>
            </a:r>
            <a:r>
              <a:rPr lang="hu-HU" dirty="0" smtClean="0"/>
              <a:t> </a:t>
            </a:r>
            <a:r>
              <a:rPr lang="hu-HU" dirty="0" err="1" smtClean="0"/>
              <a:t>needs</a:t>
            </a:r>
            <a:r>
              <a:rPr lang="hu-HU" dirty="0" smtClean="0"/>
              <a:t> of </a:t>
            </a:r>
            <a:r>
              <a:rPr lang="hu-HU" dirty="0" err="1" smtClean="0"/>
              <a:t>the</a:t>
            </a:r>
            <a:r>
              <a:rPr lang="hu-HU" dirty="0" smtClean="0"/>
              <a:t> labormarket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99261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82270"/>
            <a:ext cx="10515600" cy="1325563"/>
          </a:xfrm>
        </p:spPr>
        <p:txBody>
          <a:bodyPr/>
          <a:lstStyle/>
          <a:p>
            <a:r>
              <a:rPr lang="hu-HU" dirty="0" smtClean="0"/>
              <a:t>SPECIFIC QUALITY ISSUES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66546"/>
            <a:ext cx="10515600" cy="4834254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STARTING POINT: </a:t>
            </a:r>
            <a:r>
              <a:rPr lang="hu-HU" dirty="0" err="1" smtClean="0"/>
              <a:t>Practice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focus</a:t>
            </a:r>
            <a:r>
              <a:rPr lang="hu-HU" dirty="0" smtClean="0"/>
              <a:t> </a:t>
            </a:r>
          </a:p>
          <a:p>
            <a:pPr>
              <a:buFontTx/>
              <a:buChar char="-"/>
            </a:pPr>
            <a:r>
              <a:rPr lang="hu-HU" dirty="0" err="1" smtClean="0"/>
              <a:t>Teaching</a:t>
            </a:r>
            <a:r>
              <a:rPr lang="hu-HU" dirty="0" smtClean="0"/>
              <a:t> </a:t>
            </a:r>
            <a:r>
              <a:rPr lang="hu-HU" dirty="0" err="1" smtClean="0"/>
              <a:t>staff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 smtClean="0"/>
              <a:t>Teaching</a:t>
            </a:r>
            <a:r>
              <a:rPr lang="hu-HU" dirty="0" smtClean="0"/>
              <a:t> </a:t>
            </a:r>
            <a:r>
              <a:rPr lang="hu-HU" dirty="0" err="1" smtClean="0"/>
              <a:t>contents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 smtClean="0"/>
              <a:t>Infrastructure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practicing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Relations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„</a:t>
            </a:r>
            <a:r>
              <a:rPr lang="hu-HU" dirty="0" err="1" smtClean="0"/>
              <a:t>Practical</a:t>
            </a:r>
            <a:r>
              <a:rPr lang="hu-HU" dirty="0" smtClean="0"/>
              <a:t> World” – </a:t>
            </a:r>
            <a:r>
              <a:rPr lang="hu-HU" dirty="0" err="1" smtClean="0"/>
              <a:t>specific</a:t>
            </a:r>
            <a:r>
              <a:rPr lang="hu-HU" dirty="0" smtClean="0"/>
              <a:t> </a:t>
            </a:r>
            <a:r>
              <a:rPr lang="hu-HU" dirty="0" err="1" smtClean="0"/>
              <a:t>stakeholders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 smtClean="0"/>
              <a:t>Employers</a:t>
            </a:r>
            <a:r>
              <a:rPr lang="hu-HU" dirty="0" smtClean="0"/>
              <a:t>’ </a:t>
            </a:r>
            <a:r>
              <a:rPr lang="hu-HU" dirty="0" err="1" smtClean="0"/>
              <a:t>representation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universities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 smtClean="0"/>
              <a:t>Universities</a:t>
            </a:r>
            <a:r>
              <a:rPr lang="hu-HU" dirty="0" smtClean="0"/>
              <a:t>’ </a:t>
            </a:r>
            <a:r>
              <a:rPr lang="hu-HU" dirty="0" err="1" smtClean="0"/>
              <a:t>representation</a:t>
            </a:r>
            <a:r>
              <a:rPr lang="hu-HU" dirty="0" smtClean="0"/>
              <a:t> </a:t>
            </a:r>
            <a:r>
              <a:rPr lang="hu-HU" dirty="0" err="1" smtClean="0"/>
              <a:t>at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companies</a:t>
            </a:r>
            <a:r>
              <a:rPr lang="hu-HU" dirty="0" smtClean="0"/>
              <a:t> and </a:t>
            </a:r>
            <a:r>
              <a:rPr lang="hu-HU" dirty="0" err="1" smtClean="0"/>
              <a:t>institutions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Research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applied</a:t>
            </a:r>
            <a:r>
              <a:rPr lang="hu-HU" dirty="0" smtClean="0"/>
              <a:t> </a:t>
            </a:r>
            <a:r>
              <a:rPr lang="hu-HU" dirty="0" err="1" smtClean="0"/>
              <a:t>sciences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smtClean="0"/>
              <a:t>………..</a:t>
            </a:r>
          </a:p>
          <a:p>
            <a:pPr>
              <a:buFontTx/>
              <a:buChar char="-"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1993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216</Words>
  <Application>Microsoft Office PowerPoint</Application>
  <PresentationFormat>Szélesvásznú</PresentationFormat>
  <Paragraphs>33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Office-téma</vt:lpstr>
      <vt:lpstr>QUALITY for the Universities of Applied Sciences              24.03.2017.KOPER, SLOVENIA</vt:lpstr>
      <vt:lpstr>Quality of the Higher Education </vt:lpstr>
      <vt:lpstr>What is the University of Applied Sciences</vt:lpstr>
      <vt:lpstr>SPECIFIC QUALITY ISSUES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QUALITY for the Universities of Applied Sciences              24.03.2017.KOPER, SLOVENIA</dc:title>
  <dc:creator>Vass László</dc:creator>
  <cp:lastModifiedBy>Vass László</cp:lastModifiedBy>
  <cp:revision>8</cp:revision>
  <dcterms:created xsi:type="dcterms:W3CDTF">2017-03-22T13:58:43Z</dcterms:created>
  <dcterms:modified xsi:type="dcterms:W3CDTF">2017-03-22T14:34:26Z</dcterms:modified>
</cp:coreProperties>
</file>