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58" r:id="rId4"/>
    <p:sldId id="257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8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T</a:t>
            </a:r>
            <a:r>
              <a:rPr lang="en-US" dirty="0" smtClean="0"/>
              <a:t>he HRC’s Committee of Cross-</a:t>
            </a:r>
            <a:r>
              <a:rPr lang="en-US" dirty="0" err="1" smtClean="0"/>
              <a:t>Borde</a:t>
            </a:r>
            <a:r>
              <a:rPr lang="hu-HU" dirty="0" smtClean="0"/>
              <a:t>r</a:t>
            </a:r>
            <a:r>
              <a:rPr lang="en-US" dirty="0" smtClean="0"/>
              <a:t> Higher Education Institutions</a:t>
            </a:r>
            <a:r>
              <a:rPr lang="hu-HU" dirty="0" smtClean="0"/>
              <a:t> and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en-US" dirty="0" err="1"/>
              <a:t>Makovecz</a:t>
            </a:r>
            <a:r>
              <a:rPr lang="en-US" dirty="0"/>
              <a:t>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49873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Dr. Márta Takács, </a:t>
            </a:r>
            <a:endParaRPr lang="hu-HU" dirty="0" smtClean="0"/>
          </a:p>
          <a:p>
            <a:r>
              <a:rPr lang="en-US" dirty="0" smtClean="0"/>
              <a:t>President </a:t>
            </a:r>
            <a:r>
              <a:rPr lang="en-US" dirty="0"/>
              <a:t>of the of the Hungarian Rectors’ Conference Committee of </a:t>
            </a:r>
            <a:br>
              <a:rPr lang="en-US" dirty="0"/>
            </a:br>
            <a:r>
              <a:rPr lang="en-US" dirty="0" smtClean="0"/>
              <a:t>Cross</a:t>
            </a:r>
            <a:r>
              <a:rPr lang="hu-HU" dirty="0" smtClean="0"/>
              <a:t> </a:t>
            </a:r>
            <a:r>
              <a:rPr lang="en-US" dirty="0" smtClean="0"/>
              <a:t>-</a:t>
            </a:r>
            <a:r>
              <a:rPr lang="hu-HU" dirty="0" smtClean="0"/>
              <a:t> </a:t>
            </a:r>
            <a:r>
              <a:rPr lang="en-US" dirty="0" smtClean="0"/>
              <a:t>Border </a:t>
            </a:r>
            <a:r>
              <a:rPr lang="en-US" dirty="0"/>
              <a:t>HEI</a:t>
            </a:r>
            <a:br>
              <a:rPr lang="en-US" dirty="0"/>
            </a:br>
            <a:endParaRPr lang="hu-HU" dirty="0" smtClean="0"/>
          </a:p>
          <a:p>
            <a:r>
              <a:rPr lang="en-US" dirty="0" smtClean="0"/>
              <a:t>University </a:t>
            </a:r>
            <a:r>
              <a:rPr lang="en-US" dirty="0"/>
              <a:t>of Novi Sad, Subotica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72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Goals and tasks of the Committee of Cross-Border Higher Education Institutions 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308764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Consultative Board</a:t>
            </a:r>
          </a:p>
          <a:p>
            <a:r>
              <a:rPr lang="en-US" dirty="0" smtClean="0"/>
              <a:t>Cross-Border Hungarian minorities and the theirs  HE institutions</a:t>
            </a:r>
          </a:p>
          <a:p>
            <a:r>
              <a:rPr lang="en-US" dirty="0" smtClean="0"/>
              <a:t>Collaboration on HE programs and R</a:t>
            </a:r>
          </a:p>
          <a:p>
            <a:r>
              <a:rPr lang="en-US" dirty="0" smtClean="0"/>
              <a:t>As the bridge</a:t>
            </a:r>
          </a:p>
          <a:p>
            <a:r>
              <a:rPr lang="en-US" dirty="0" smtClean="0"/>
              <a:t>Common Hungarian language HE sphere in the Carpathian region</a:t>
            </a:r>
          </a:p>
          <a:p>
            <a:r>
              <a:rPr lang="en-US" dirty="0" smtClean="0"/>
              <a:t>Similarities and differences</a:t>
            </a:r>
          </a:p>
          <a:p>
            <a:r>
              <a:rPr lang="en-US" dirty="0" smtClean="0"/>
              <a:t>Common study programs</a:t>
            </a:r>
          </a:p>
          <a:p>
            <a:r>
              <a:rPr lang="en-US" dirty="0" smtClean="0"/>
              <a:t>Outplaced SP</a:t>
            </a:r>
          </a:p>
          <a:p>
            <a:r>
              <a:rPr lang="en-US" dirty="0" smtClean="0"/>
              <a:t>To maintain actual tasks (exchange programs, work with j</a:t>
            </a:r>
            <a:r>
              <a:rPr lang="hu-HU" dirty="0" smtClean="0"/>
              <a:t>o</a:t>
            </a:r>
            <a:r>
              <a:rPr lang="en-US" dirty="0" err="1" smtClean="0"/>
              <a:t>ung</a:t>
            </a:r>
            <a:r>
              <a:rPr lang="en-US" dirty="0" smtClean="0"/>
              <a:t> talents…)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83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77685" y="38391"/>
            <a:ext cx="7178242" cy="976312"/>
          </a:xfrm>
        </p:spPr>
        <p:txBody>
          <a:bodyPr>
            <a:normAutofit/>
          </a:bodyPr>
          <a:lstStyle/>
          <a:p>
            <a:r>
              <a:rPr lang="en-US" dirty="0"/>
              <a:t>HRC’s Committee of Cross-</a:t>
            </a:r>
            <a:r>
              <a:rPr lang="en-US" dirty="0" err="1"/>
              <a:t>Borde</a:t>
            </a:r>
            <a:r>
              <a:rPr lang="hu-HU" dirty="0"/>
              <a:t>r</a:t>
            </a:r>
            <a:r>
              <a:rPr lang="en-US" dirty="0"/>
              <a:t> Higher Education Institutions</a:t>
            </a:r>
            <a:r>
              <a:rPr lang="hu-HU" dirty="0"/>
              <a:t> </a:t>
            </a:r>
            <a:r>
              <a:rPr lang="hu-HU" dirty="0" smtClean="0"/>
              <a:t>INVITED PARTICIPIENS</a:t>
            </a:r>
            <a:endParaRPr lang="en-US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9055" y="1063941"/>
            <a:ext cx="7168140" cy="5010529"/>
          </a:xfrm>
          <a:prstGeom prst="rect">
            <a:avLst/>
          </a:prstGeom>
        </p:spPr>
      </p:pic>
      <p:sp>
        <p:nvSpPr>
          <p:cNvPr id="5" name="Szöveg helye 4"/>
          <p:cNvSpPr>
            <a:spLocks noGrp="1"/>
          </p:cNvSpPr>
          <p:nvPr>
            <p:ph type="body" sz="half" idx="2"/>
          </p:nvPr>
        </p:nvSpPr>
        <p:spPr>
          <a:xfrm>
            <a:off x="2616922" y="6123708"/>
            <a:ext cx="9311843" cy="56861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University of Maribor, Faculty of Arts </a:t>
            </a:r>
            <a:r>
              <a:rPr lang="hu-HU" dirty="0" smtClean="0"/>
              <a:t>, </a:t>
            </a:r>
            <a:r>
              <a:rPr lang="en-US" dirty="0" smtClean="0"/>
              <a:t>Department of Hungarian Language and Literature </a:t>
            </a:r>
            <a:endParaRPr lang="hu-HU" dirty="0" smtClean="0"/>
          </a:p>
          <a:p>
            <a:r>
              <a:rPr lang="hu-HU" dirty="0" smtClean="0"/>
              <a:t>Rudas Jutka</a:t>
            </a:r>
            <a:endParaRPr lang="en-US" dirty="0"/>
          </a:p>
        </p:txBody>
      </p:sp>
      <p:sp>
        <p:nvSpPr>
          <p:cNvPr id="7" name="Robbanás 1 6"/>
          <p:cNvSpPr/>
          <p:nvPr/>
        </p:nvSpPr>
        <p:spPr>
          <a:xfrm>
            <a:off x="5333999" y="4793673"/>
            <a:ext cx="374073" cy="31865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bbanás 1 8"/>
          <p:cNvSpPr/>
          <p:nvPr/>
        </p:nvSpPr>
        <p:spPr>
          <a:xfrm>
            <a:off x="5999017" y="4475018"/>
            <a:ext cx="374073" cy="31865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bbanás 1 9"/>
          <p:cNvSpPr/>
          <p:nvPr/>
        </p:nvSpPr>
        <p:spPr>
          <a:xfrm>
            <a:off x="6186053" y="4956089"/>
            <a:ext cx="374073" cy="31865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bbanás 1 10"/>
          <p:cNvSpPr/>
          <p:nvPr/>
        </p:nvSpPr>
        <p:spPr>
          <a:xfrm>
            <a:off x="6579319" y="5472546"/>
            <a:ext cx="374073" cy="31865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bbanás 1 11"/>
          <p:cNvSpPr/>
          <p:nvPr/>
        </p:nvSpPr>
        <p:spPr>
          <a:xfrm>
            <a:off x="8839197" y="4156363"/>
            <a:ext cx="374073" cy="31865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bbanás 1 12"/>
          <p:cNvSpPr/>
          <p:nvPr/>
        </p:nvSpPr>
        <p:spPr>
          <a:xfrm>
            <a:off x="8290690" y="3479329"/>
            <a:ext cx="374073" cy="31865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bbanás 1 13"/>
          <p:cNvSpPr/>
          <p:nvPr/>
        </p:nvSpPr>
        <p:spPr>
          <a:xfrm>
            <a:off x="7968236" y="2548950"/>
            <a:ext cx="374073" cy="31865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bbanás 1 14"/>
          <p:cNvSpPr/>
          <p:nvPr/>
        </p:nvSpPr>
        <p:spPr>
          <a:xfrm>
            <a:off x="7904016" y="2173993"/>
            <a:ext cx="374073" cy="31865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bbanás 1 15"/>
          <p:cNvSpPr/>
          <p:nvPr/>
        </p:nvSpPr>
        <p:spPr>
          <a:xfrm>
            <a:off x="6729052" y="1906918"/>
            <a:ext cx="374073" cy="31865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bbanás 1 16"/>
          <p:cNvSpPr/>
          <p:nvPr/>
        </p:nvSpPr>
        <p:spPr>
          <a:xfrm>
            <a:off x="5276991" y="2904186"/>
            <a:ext cx="374073" cy="31865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bbanás 1 17"/>
          <p:cNvSpPr/>
          <p:nvPr/>
        </p:nvSpPr>
        <p:spPr>
          <a:xfrm>
            <a:off x="5180010" y="2531775"/>
            <a:ext cx="374073" cy="31865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bbanás 1 18"/>
          <p:cNvSpPr/>
          <p:nvPr/>
        </p:nvSpPr>
        <p:spPr>
          <a:xfrm>
            <a:off x="4003962" y="3837708"/>
            <a:ext cx="374073" cy="31865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bbanás 1 19"/>
          <p:cNvSpPr/>
          <p:nvPr/>
        </p:nvSpPr>
        <p:spPr>
          <a:xfrm>
            <a:off x="8009796" y="2907276"/>
            <a:ext cx="374073" cy="31865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1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 smtClean="0"/>
              <a:t>Partner-president:</a:t>
            </a:r>
            <a:r>
              <a:rPr lang="en-US" b="1" dirty="0" smtClean="0"/>
              <a:t> Dr. </a:t>
            </a:r>
            <a:r>
              <a:rPr lang="en-US" b="1" dirty="0" err="1" smtClean="0"/>
              <a:t>Mezey</a:t>
            </a:r>
            <a:r>
              <a:rPr lang="en-US" b="1" dirty="0" smtClean="0"/>
              <a:t> </a:t>
            </a:r>
            <a:r>
              <a:rPr lang="en-US" b="1" dirty="0" err="1" smtClean="0"/>
              <a:t>Barna</a:t>
            </a:r>
            <a:r>
              <a:rPr lang="en-US" b="1" dirty="0" smtClean="0"/>
              <a:t> </a:t>
            </a:r>
            <a:r>
              <a:rPr lang="en-US" dirty="0" err="1" smtClean="0"/>
              <a:t>Eötvös</a:t>
            </a:r>
            <a:r>
              <a:rPr lang="en-US" dirty="0" smtClean="0"/>
              <a:t> </a:t>
            </a:r>
            <a:r>
              <a:rPr lang="en-US" dirty="0" err="1" smtClean="0"/>
              <a:t>Loránd</a:t>
            </a:r>
            <a:r>
              <a:rPr lang="en-US" dirty="0" smtClean="0"/>
              <a:t> University </a:t>
            </a:r>
          </a:p>
          <a:p>
            <a:r>
              <a:rPr lang="en-US" u="sng" dirty="0" smtClean="0"/>
              <a:t>Vice-presidents:</a:t>
            </a:r>
            <a:endParaRPr lang="en-US" dirty="0" smtClean="0"/>
          </a:p>
          <a:p>
            <a:r>
              <a:rPr lang="en-US" b="1" dirty="0" smtClean="0"/>
              <a:t>Dr. </a:t>
            </a:r>
            <a:r>
              <a:rPr lang="en-US" b="1" dirty="0" err="1" smtClean="0"/>
              <a:t>Liszka</a:t>
            </a:r>
            <a:r>
              <a:rPr lang="en-US" b="1" dirty="0" smtClean="0"/>
              <a:t> </a:t>
            </a:r>
            <a:r>
              <a:rPr lang="en-US" b="1" dirty="0" err="1" smtClean="0"/>
              <a:t>József</a:t>
            </a:r>
            <a:r>
              <a:rPr lang="en-US" b="1" dirty="0" smtClean="0"/>
              <a:t> </a:t>
            </a:r>
            <a:r>
              <a:rPr lang="en-US" dirty="0" err="1" smtClean="0"/>
              <a:t>Selye</a:t>
            </a:r>
            <a:r>
              <a:rPr lang="en-US" dirty="0" smtClean="0"/>
              <a:t> </a:t>
            </a:r>
            <a:r>
              <a:rPr lang="en-US" dirty="0" err="1" smtClean="0"/>
              <a:t>János</a:t>
            </a:r>
            <a:r>
              <a:rPr lang="en-US" dirty="0" smtClean="0"/>
              <a:t> University, </a:t>
            </a:r>
            <a:r>
              <a:rPr lang="hu-HU" dirty="0" err="1" smtClean="0"/>
              <a:t>Komarno</a:t>
            </a:r>
            <a:endParaRPr lang="en-US" dirty="0" smtClean="0"/>
          </a:p>
          <a:p>
            <a:r>
              <a:rPr lang="en-US" b="1" dirty="0" smtClean="0"/>
              <a:t>Dr. </a:t>
            </a:r>
            <a:r>
              <a:rPr lang="en-US" b="1" dirty="0" err="1" smtClean="0"/>
              <a:t>Soós</a:t>
            </a:r>
            <a:r>
              <a:rPr lang="en-US" b="1" dirty="0" smtClean="0"/>
              <a:t> Anna </a:t>
            </a:r>
            <a:r>
              <a:rPr lang="en-US" dirty="0" smtClean="0"/>
              <a:t>Babes-</a:t>
            </a:r>
            <a:r>
              <a:rPr lang="en-US" dirty="0" err="1" smtClean="0"/>
              <a:t>Bolyai</a:t>
            </a:r>
            <a:r>
              <a:rPr lang="en-US" dirty="0" smtClean="0"/>
              <a:t> University, </a:t>
            </a:r>
            <a:r>
              <a:rPr lang="en-US" dirty="0" err="1" smtClean="0"/>
              <a:t>Cluj</a:t>
            </a:r>
            <a:endParaRPr lang="en-US" dirty="0" smtClean="0"/>
          </a:p>
          <a:p>
            <a:r>
              <a:rPr lang="en-US" b="1" dirty="0" smtClean="0"/>
              <a:t>Dr. </a:t>
            </a:r>
            <a:r>
              <a:rPr lang="en-US" b="1" dirty="0" err="1" smtClean="0"/>
              <a:t>Dávid</a:t>
            </a:r>
            <a:r>
              <a:rPr lang="en-US" b="1" dirty="0" smtClean="0"/>
              <a:t> </a:t>
            </a:r>
            <a:r>
              <a:rPr lang="en-US" b="1" dirty="0" err="1" smtClean="0"/>
              <a:t>László</a:t>
            </a:r>
            <a:r>
              <a:rPr lang="en-US" b="1" dirty="0" smtClean="0"/>
              <a:t> </a:t>
            </a:r>
            <a:r>
              <a:rPr lang="en-US" dirty="0" err="1" smtClean="0"/>
              <a:t>Sapientia</a:t>
            </a:r>
            <a:r>
              <a:rPr lang="en-US" dirty="0" smtClean="0"/>
              <a:t> </a:t>
            </a:r>
            <a:r>
              <a:rPr lang="en-US" dirty="0" err="1" smtClean="0"/>
              <a:t>Hungaria</a:t>
            </a:r>
            <a:r>
              <a:rPr lang="hu-HU" dirty="0" smtClean="0"/>
              <a:t>n</a:t>
            </a:r>
            <a:r>
              <a:rPr lang="en-US" dirty="0" smtClean="0"/>
              <a:t> University of Trans</a:t>
            </a:r>
            <a:r>
              <a:rPr lang="hu-HU" dirty="0" smtClean="0"/>
              <a:t>y</a:t>
            </a:r>
            <a:r>
              <a:rPr lang="en-US" dirty="0" err="1" smtClean="0"/>
              <a:t>lvania</a:t>
            </a:r>
            <a:endParaRPr lang="en-US" dirty="0" smtClean="0"/>
          </a:p>
          <a:p>
            <a:r>
              <a:rPr lang="en-US" b="1" dirty="0" smtClean="0"/>
              <a:t>Dr. </a:t>
            </a:r>
            <a:r>
              <a:rPr lang="en-US" b="1" dirty="0" err="1" smtClean="0"/>
              <a:t>Orosz</a:t>
            </a:r>
            <a:r>
              <a:rPr lang="en-US" b="1" dirty="0" smtClean="0"/>
              <a:t> </a:t>
            </a:r>
            <a:r>
              <a:rPr lang="en-US" b="1" dirty="0" err="1" smtClean="0"/>
              <a:t>Ildikó</a:t>
            </a:r>
            <a:r>
              <a:rPr lang="en-US" b="1" dirty="0" smtClean="0"/>
              <a:t> </a:t>
            </a:r>
            <a:r>
              <a:rPr lang="en-US" dirty="0" err="1" smtClean="0"/>
              <a:t>Ferenc</a:t>
            </a:r>
            <a:r>
              <a:rPr lang="en-US" dirty="0" smtClean="0"/>
              <a:t> </a:t>
            </a:r>
            <a:r>
              <a:rPr lang="en-US" dirty="0" err="1" smtClean="0"/>
              <a:t>Rákóczi</a:t>
            </a:r>
            <a:r>
              <a:rPr lang="en-US" dirty="0" smtClean="0"/>
              <a:t> II. </a:t>
            </a:r>
            <a:r>
              <a:rPr lang="en-US" dirty="0" err="1" smtClean="0"/>
              <a:t>Transcarpathian</a:t>
            </a:r>
            <a:r>
              <a:rPr lang="en-US" dirty="0" smtClean="0"/>
              <a:t> Hungarian Institute</a:t>
            </a:r>
          </a:p>
          <a:p>
            <a:r>
              <a:rPr lang="en-US" b="1" dirty="0" smtClean="0"/>
              <a:t>Dr. </a:t>
            </a:r>
            <a:r>
              <a:rPr lang="en-US" b="1" dirty="0" err="1" smtClean="0"/>
              <a:t>Jávor</a:t>
            </a:r>
            <a:r>
              <a:rPr lang="en-US" b="1" dirty="0" smtClean="0"/>
              <a:t> </a:t>
            </a:r>
            <a:r>
              <a:rPr lang="en-US" b="1" dirty="0" err="1" smtClean="0"/>
              <a:t>András</a:t>
            </a:r>
            <a:r>
              <a:rPr lang="en-US" b="1" dirty="0" smtClean="0"/>
              <a:t> </a:t>
            </a:r>
            <a:r>
              <a:rPr lang="en-US" dirty="0" smtClean="0"/>
              <a:t>University of Debrecen</a:t>
            </a:r>
            <a:endParaRPr lang="hu-HU" dirty="0" smtClean="0"/>
          </a:p>
          <a:p>
            <a:endParaRPr lang="hu-HU" dirty="0" smtClean="0"/>
          </a:p>
          <a:p>
            <a:r>
              <a:rPr lang="en-US" dirty="0" smtClean="0"/>
              <a:t>University of </a:t>
            </a:r>
            <a:r>
              <a:rPr lang="en-US" dirty="0" err="1" smtClean="0"/>
              <a:t>Pécs</a:t>
            </a:r>
            <a:r>
              <a:rPr lang="en-US" dirty="0" smtClean="0"/>
              <a:t> (Project Charta)</a:t>
            </a:r>
          </a:p>
          <a:p>
            <a:r>
              <a:rPr lang="en-US" dirty="0" err="1" smtClean="0"/>
              <a:t>Óbuda</a:t>
            </a:r>
            <a:r>
              <a:rPr lang="en-US" dirty="0" smtClean="0"/>
              <a:t> University (K-MOOC)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61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66145"/>
          </a:xfrm>
        </p:spPr>
        <p:txBody>
          <a:bodyPr/>
          <a:lstStyle/>
          <a:p>
            <a:r>
              <a:rPr lang="hu-HU" dirty="0" smtClean="0"/>
              <a:t>The </a:t>
            </a:r>
            <a:r>
              <a:rPr lang="en-US" dirty="0" err="1"/>
              <a:t>Makovecz</a:t>
            </a:r>
            <a:r>
              <a:rPr lang="en-US" dirty="0"/>
              <a:t> Program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Permanent scholarships and grants</a:t>
            </a:r>
          </a:p>
          <a:p>
            <a:endParaRPr lang="en-US" dirty="0" smtClean="0"/>
          </a:p>
          <a:p>
            <a:r>
              <a:rPr lang="en-US" dirty="0" smtClean="0"/>
              <a:t>Supported by the Ministry of Human Capacities of Hungary</a:t>
            </a:r>
          </a:p>
          <a:p>
            <a:endParaRPr lang="en-US" dirty="0" smtClean="0"/>
          </a:p>
          <a:p>
            <a:r>
              <a:rPr lang="en-US" dirty="0" smtClean="0"/>
              <a:t>Teacher exchange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Student exchange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58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the moment active </a:t>
            </a:r>
            <a:r>
              <a:rPr lang="en-US" dirty="0" smtClean="0"/>
              <a:t>Institutions</a:t>
            </a:r>
            <a:endParaRPr lang="en-US" dirty="0"/>
          </a:p>
        </p:txBody>
      </p:sp>
      <p:sp>
        <p:nvSpPr>
          <p:cNvPr id="4" name="Szöveg helye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en-US" b="1" dirty="0" err="1" smtClean="0"/>
              <a:t>Sapientia</a:t>
            </a:r>
            <a:r>
              <a:rPr lang="en-US" b="1" dirty="0" smtClean="0"/>
              <a:t> </a:t>
            </a:r>
            <a:r>
              <a:rPr lang="en-US" b="1" dirty="0" err="1" smtClean="0"/>
              <a:t>Erdélyi</a:t>
            </a:r>
            <a:r>
              <a:rPr lang="en-US" b="1" dirty="0" smtClean="0"/>
              <a:t> Magyar </a:t>
            </a:r>
            <a:r>
              <a:rPr lang="en-US" b="1" dirty="0" err="1" smtClean="0"/>
              <a:t>Tudományegyetem</a:t>
            </a:r>
            <a:r>
              <a:rPr lang="en-US" dirty="0" smtClean="0"/>
              <a:t>;</a:t>
            </a:r>
          </a:p>
          <a:p>
            <a:pPr lvl="0"/>
            <a:r>
              <a:rPr lang="en-US" b="1" dirty="0" err="1" smtClean="0"/>
              <a:t>Partiumi</a:t>
            </a:r>
            <a:r>
              <a:rPr lang="en-US" b="1" dirty="0" smtClean="0"/>
              <a:t> </a:t>
            </a:r>
            <a:r>
              <a:rPr lang="en-US" b="1" dirty="0" err="1" smtClean="0"/>
              <a:t>Keresztény</a:t>
            </a:r>
            <a:r>
              <a:rPr lang="en-US" b="1" dirty="0" smtClean="0"/>
              <a:t> </a:t>
            </a:r>
            <a:r>
              <a:rPr lang="en-US" b="1" dirty="0" err="1" smtClean="0"/>
              <a:t>Egyetem</a:t>
            </a:r>
            <a:r>
              <a:rPr lang="en-US" dirty="0" smtClean="0"/>
              <a:t>;</a:t>
            </a:r>
          </a:p>
          <a:p>
            <a:pPr lvl="0"/>
            <a:r>
              <a:rPr lang="en-US" b="1" dirty="0" smtClean="0"/>
              <a:t>Babes-</a:t>
            </a:r>
            <a:r>
              <a:rPr lang="en-US" b="1" dirty="0" err="1" smtClean="0"/>
              <a:t>Bolyai</a:t>
            </a:r>
            <a:r>
              <a:rPr lang="en-US" b="1" dirty="0" smtClean="0"/>
              <a:t> </a:t>
            </a:r>
            <a:r>
              <a:rPr lang="en-US" b="1" dirty="0" err="1" smtClean="0"/>
              <a:t>Tudományegyetem</a:t>
            </a:r>
            <a:r>
              <a:rPr lang="en-US" dirty="0" smtClean="0"/>
              <a:t>;</a:t>
            </a:r>
          </a:p>
          <a:p>
            <a:pPr lvl="0"/>
            <a:r>
              <a:rPr lang="en-US" b="1" dirty="0" err="1" smtClean="0"/>
              <a:t>Egyetemi</a:t>
            </a:r>
            <a:r>
              <a:rPr lang="en-US" b="1" dirty="0" smtClean="0"/>
              <a:t> </a:t>
            </a:r>
            <a:r>
              <a:rPr lang="en-US" b="1" dirty="0" err="1" smtClean="0"/>
              <a:t>Fokú</a:t>
            </a:r>
            <a:r>
              <a:rPr lang="en-US" b="1" dirty="0" smtClean="0"/>
              <a:t> </a:t>
            </a:r>
            <a:r>
              <a:rPr lang="en-US" b="1" dirty="0" err="1" smtClean="0"/>
              <a:t>Protestáns</a:t>
            </a:r>
            <a:r>
              <a:rPr lang="en-US" b="1" dirty="0" smtClean="0"/>
              <a:t> </a:t>
            </a:r>
            <a:r>
              <a:rPr lang="en-US" b="1" dirty="0" err="1" smtClean="0"/>
              <a:t>Teológiai</a:t>
            </a:r>
            <a:r>
              <a:rPr lang="en-US" b="1" dirty="0" smtClean="0"/>
              <a:t> </a:t>
            </a:r>
            <a:r>
              <a:rPr lang="en-US" b="1" dirty="0" err="1" smtClean="0"/>
              <a:t>Intézet</a:t>
            </a:r>
            <a:r>
              <a:rPr lang="en-US" dirty="0" smtClean="0"/>
              <a:t>; </a:t>
            </a:r>
          </a:p>
          <a:p>
            <a:pPr lvl="0"/>
            <a:r>
              <a:rPr lang="en-US" b="1" dirty="0" err="1" smtClean="0"/>
              <a:t>Marosvásárhelyi</a:t>
            </a:r>
            <a:r>
              <a:rPr lang="en-US" b="1" dirty="0" smtClean="0"/>
              <a:t> </a:t>
            </a:r>
            <a:r>
              <a:rPr lang="en-US" b="1" dirty="0" err="1" smtClean="0"/>
              <a:t>Művészeti</a:t>
            </a:r>
            <a:r>
              <a:rPr lang="en-US" b="1" dirty="0" smtClean="0"/>
              <a:t> </a:t>
            </a:r>
            <a:r>
              <a:rPr lang="en-US" b="1" dirty="0" err="1" smtClean="0"/>
              <a:t>Egyetem</a:t>
            </a:r>
            <a:r>
              <a:rPr lang="en-US" b="1" dirty="0" smtClean="0"/>
              <a:t> Magyar </a:t>
            </a:r>
            <a:r>
              <a:rPr lang="en-US" b="1" dirty="0" err="1" smtClean="0"/>
              <a:t>Nyelvű</a:t>
            </a:r>
            <a:r>
              <a:rPr lang="en-US" b="1" dirty="0" smtClean="0"/>
              <a:t> </a:t>
            </a:r>
            <a:r>
              <a:rPr lang="en-US" b="1" dirty="0" err="1" smtClean="0"/>
              <a:t>Művészeti</a:t>
            </a:r>
            <a:r>
              <a:rPr lang="en-US" b="1" dirty="0" smtClean="0"/>
              <a:t> Kara</a:t>
            </a:r>
            <a:r>
              <a:rPr lang="en-US" dirty="0" smtClean="0"/>
              <a:t>. </a:t>
            </a:r>
          </a:p>
          <a:p>
            <a:pPr lvl="0"/>
            <a:r>
              <a:rPr lang="en-US" b="1" dirty="0" err="1" smtClean="0"/>
              <a:t>Selye</a:t>
            </a:r>
            <a:r>
              <a:rPr lang="en-US" b="1" dirty="0" smtClean="0"/>
              <a:t> </a:t>
            </a:r>
            <a:r>
              <a:rPr lang="en-US" b="1" dirty="0" err="1" smtClean="0"/>
              <a:t>János</a:t>
            </a:r>
            <a:r>
              <a:rPr lang="en-US" b="1" dirty="0" smtClean="0"/>
              <a:t> </a:t>
            </a:r>
            <a:r>
              <a:rPr lang="en-US" b="1" dirty="0" err="1" smtClean="0"/>
              <a:t>Egyetem</a:t>
            </a:r>
            <a:r>
              <a:rPr lang="en-US" dirty="0" smtClean="0"/>
              <a:t>; </a:t>
            </a:r>
          </a:p>
          <a:p>
            <a:pPr lvl="0"/>
            <a:r>
              <a:rPr lang="en-US" b="1" dirty="0" err="1" smtClean="0"/>
              <a:t>Nyitrai</a:t>
            </a:r>
            <a:r>
              <a:rPr lang="en-US" b="1" dirty="0" smtClean="0"/>
              <a:t> Konstantin </a:t>
            </a:r>
            <a:r>
              <a:rPr lang="en-US" b="1" dirty="0" err="1" smtClean="0"/>
              <a:t>Filozófus</a:t>
            </a:r>
            <a:r>
              <a:rPr lang="en-US" b="1" dirty="0" smtClean="0"/>
              <a:t> </a:t>
            </a:r>
            <a:r>
              <a:rPr lang="en-US" b="1" dirty="0" err="1" smtClean="0"/>
              <a:t>Egyetem</a:t>
            </a:r>
            <a:r>
              <a:rPr lang="en-US" b="1" dirty="0" smtClean="0"/>
              <a:t> </a:t>
            </a:r>
            <a:r>
              <a:rPr lang="en-US" b="1" dirty="0" err="1" smtClean="0"/>
              <a:t>Közép-európai</a:t>
            </a:r>
            <a:r>
              <a:rPr lang="en-US" b="1" dirty="0" smtClean="0"/>
              <a:t> </a:t>
            </a:r>
            <a:r>
              <a:rPr lang="en-US" b="1" dirty="0" err="1" smtClean="0"/>
              <a:t>Tanulmányok</a:t>
            </a:r>
            <a:r>
              <a:rPr lang="en-US" b="1" dirty="0" smtClean="0"/>
              <a:t> Kara</a:t>
            </a:r>
            <a:r>
              <a:rPr lang="en-US" dirty="0" smtClean="0"/>
              <a:t>. </a:t>
            </a:r>
          </a:p>
          <a:p>
            <a:pPr lvl="0"/>
            <a:r>
              <a:rPr lang="en-US" b="1" dirty="0" smtClean="0"/>
              <a:t>II. </a:t>
            </a:r>
            <a:r>
              <a:rPr lang="en-US" b="1" dirty="0" err="1" smtClean="0"/>
              <a:t>Rákóczi</a:t>
            </a:r>
            <a:r>
              <a:rPr lang="en-US" b="1" dirty="0" smtClean="0"/>
              <a:t> </a:t>
            </a:r>
            <a:r>
              <a:rPr lang="en-US" b="1" dirty="0" err="1" smtClean="0"/>
              <a:t>Ferenc</a:t>
            </a:r>
            <a:r>
              <a:rPr lang="en-US" b="1" dirty="0" smtClean="0"/>
              <a:t> </a:t>
            </a:r>
            <a:r>
              <a:rPr lang="en-US" b="1" dirty="0" err="1" smtClean="0"/>
              <a:t>Kárpátaljai</a:t>
            </a:r>
            <a:r>
              <a:rPr lang="en-US" b="1" dirty="0" smtClean="0"/>
              <a:t> Magyar </a:t>
            </a:r>
            <a:r>
              <a:rPr lang="en-US" b="1" dirty="0" err="1" smtClean="0"/>
              <a:t>Főiskola</a:t>
            </a:r>
            <a:r>
              <a:rPr lang="en-US" dirty="0" smtClean="0"/>
              <a:t>. </a:t>
            </a:r>
          </a:p>
          <a:p>
            <a:pPr lvl="0"/>
            <a:r>
              <a:rPr lang="en-US" b="1" dirty="0" err="1" smtClean="0"/>
              <a:t>Újvidéki</a:t>
            </a:r>
            <a:r>
              <a:rPr lang="en-US" b="1" dirty="0" smtClean="0"/>
              <a:t> </a:t>
            </a:r>
            <a:r>
              <a:rPr lang="en-US" b="1" dirty="0" err="1" smtClean="0"/>
              <a:t>Egyetem</a:t>
            </a:r>
            <a:r>
              <a:rPr lang="en-US" b="1" dirty="0" smtClean="0"/>
              <a:t>, </a:t>
            </a:r>
            <a:r>
              <a:rPr lang="en-US" b="1" dirty="0" err="1" smtClean="0"/>
              <a:t>elsősorban</a:t>
            </a:r>
            <a:r>
              <a:rPr lang="en-US" b="1" dirty="0" smtClean="0"/>
              <a:t> </a:t>
            </a:r>
            <a:r>
              <a:rPr lang="en-US" b="1" dirty="0" err="1" smtClean="0"/>
              <a:t>annak</a:t>
            </a:r>
            <a:r>
              <a:rPr lang="en-US" b="1" dirty="0" smtClean="0"/>
              <a:t> </a:t>
            </a:r>
            <a:r>
              <a:rPr lang="en-US" b="1" dirty="0" err="1" smtClean="0"/>
              <a:t>szabadkai</a:t>
            </a:r>
            <a:r>
              <a:rPr lang="en-US" b="1" dirty="0" smtClean="0"/>
              <a:t> Magyar </a:t>
            </a:r>
            <a:r>
              <a:rPr lang="en-US" b="1" dirty="0" err="1" smtClean="0"/>
              <a:t>Tannyelvű</a:t>
            </a:r>
            <a:r>
              <a:rPr lang="en-US" b="1" dirty="0" smtClean="0"/>
              <a:t> </a:t>
            </a:r>
            <a:r>
              <a:rPr lang="en-US" b="1" dirty="0" err="1" smtClean="0"/>
              <a:t>Tanítóképző</a:t>
            </a:r>
            <a:r>
              <a:rPr lang="en-US" b="1" dirty="0" smtClean="0"/>
              <a:t> Kara</a:t>
            </a:r>
            <a:r>
              <a:rPr lang="en-US" dirty="0" smtClean="0"/>
              <a:t>; </a:t>
            </a:r>
          </a:p>
          <a:p>
            <a:pPr lvl="0"/>
            <a:r>
              <a:rPr lang="en-US" b="1" dirty="0" err="1" smtClean="0"/>
              <a:t>Szabadkai</a:t>
            </a:r>
            <a:r>
              <a:rPr lang="en-US" b="1" dirty="0" smtClean="0"/>
              <a:t> </a:t>
            </a:r>
            <a:r>
              <a:rPr lang="en-US" b="1" dirty="0" err="1" smtClean="0"/>
              <a:t>Műszaki</a:t>
            </a:r>
            <a:r>
              <a:rPr lang="en-US" b="1" dirty="0" smtClean="0"/>
              <a:t> </a:t>
            </a:r>
            <a:r>
              <a:rPr lang="en-US" b="1" dirty="0" err="1" smtClean="0"/>
              <a:t>Szakfőiskola</a:t>
            </a:r>
            <a:r>
              <a:rPr lang="en-US" b="1" dirty="0" smtClean="0"/>
              <a:t> - </a:t>
            </a:r>
            <a:r>
              <a:rPr lang="en-US" b="1" dirty="0" err="1" smtClean="0"/>
              <a:t>Szabadka</a:t>
            </a:r>
            <a:endParaRPr lang="en-US" dirty="0" smtClean="0"/>
          </a:p>
          <a:p>
            <a:r>
              <a:rPr lang="en-US" dirty="0" smtClean="0"/>
              <a:t>We are waiting for the active participation of the faculties from Slovenia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62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hu-HU" dirty="0" err="1" smtClean="0"/>
              <a:t>Thank</a:t>
            </a:r>
            <a:r>
              <a:rPr lang="hu-HU" dirty="0" smtClean="0"/>
              <a:t> </a:t>
            </a:r>
            <a:r>
              <a:rPr lang="hu-HU" dirty="0" err="1" smtClean="0"/>
              <a:t>you</a:t>
            </a:r>
            <a:r>
              <a:rPr lang="hu-HU" dirty="0" smtClean="0"/>
              <a:t>!</a:t>
            </a:r>
          </a:p>
          <a:p>
            <a:pPr algn="ctr"/>
            <a:endParaRPr lang="hu-HU" dirty="0"/>
          </a:p>
          <a:p>
            <a:pPr algn="ctr"/>
            <a:r>
              <a:rPr lang="hu-HU" dirty="0" err="1"/>
              <a:t>t</a:t>
            </a:r>
            <a:r>
              <a:rPr lang="hu-HU" dirty="0" err="1" smtClean="0"/>
              <a:t>akacs.marta</a:t>
            </a:r>
            <a:r>
              <a:rPr lang="hu-HU" dirty="0" smtClean="0"/>
              <a:t>@</a:t>
            </a:r>
            <a:r>
              <a:rPr lang="hu-HU" dirty="0" err="1" smtClean="0"/>
              <a:t>magister.uns.ac.rs</a:t>
            </a:r>
            <a:endParaRPr lang="hu-H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31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416</TotalTime>
  <Words>230</Words>
  <Application>Microsoft Office PowerPoint</Application>
  <PresentationFormat>Szélesvásznú</PresentationFormat>
  <Paragraphs>51</Paragraphs>
  <Slides>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Szálak</vt:lpstr>
      <vt:lpstr>The HRC’s Committee of Cross-Border Higher Education Institutions and the Makovecz Program</vt:lpstr>
      <vt:lpstr>Goals and tasks of the Committee of Cross-Border Higher Education Institutions </vt:lpstr>
      <vt:lpstr>HRC’s Committee of Cross-Border Higher Education Institutions INVITED PARTICIPIENS</vt:lpstr>
      <vt:lpstr>PowerPoint bemutató</vt:lpstr>
      <vt:lpstr>The Makovecz Program</vt:lpstr>
      <vt:lpstr>At the moment active Institutions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active participation of the Faculties from Slovenia in the Makovecz Program and the work of the HRC’s Committee of Cross -Border Higher Educati on Institutions</dc:title>
  <dc:creator>Takács Márta</dc:creator>
  <cp:lastModifiedBy>Orsi</cp:lastModifiedBy>
  <cp:revision>22</cp:revision>
  <dcterms:created xsi:type="dcterms:W3CDTF">2017-03-24T05:10:59Z</dcterms:created>
  <dcterms:modified xsi:type="dcterms:W3CDTF">2017-04-03T08:32:09Z</dcterms:modified>
</cp:coreProperties>
</file>