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handoutMasterIdLst>
    <p:handoutMasterId r:id="rId23"/>
  </p:handoutMasterIdLst>
  <p:sldIdLst>
    <p:sldId id="256" r:id="rId2"/>
    <p:sldId id="258" r:id="rId3"/>
    <p:sldId id="276" r:id="rId4"/>
    <p:sldId id="277" r:id="rId5"/>
    <p:sldId id="283" r:id="rId6"/>
    <p:sldId id="284" r:id="rId7"/>
    <p:sldId id="278" r:id="rId8"/>
    <p:sldId id="282" r:id="rId9"/>
    <p:sldId id="281" r:id="rId10"/>
    <p:sldId id="279" r:id="rId11"/>
    <p:sldId id="275" r:id="rId12"/>
    <p:sldId id="285" r:id="rId13"/>
    <p:sldId id="286" r:id="rId14"/>
    <p:sldId id="257" r:id="rId15"/>
    <p:sldId id="260" r:id="rId16"/>
    <p:sldId id="261" r:id="rId17"/>
    <p:sldId id="263" r:id="rId18"/>
    <p:sldId id="262" r:id="rId19"/>
    <p:sldId id="265" r:id="rId20"/>
    <p:sldId id="269" r:id="rId21"/>
    <p:sldId id="274" r:id="rId2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A9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52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4ACB6CC-FE08-47EC-AD1F-9D2A8ABA9402}" type="datetimeFigureOut">
              <a:rPr lang="hu-HU" smtClean="0"/>
              <a:t>2017.03.23.</a:t>
            </a:fld>
            <a:endParaRPr lang="hu-HU"/>
          </a:p>
        </p:txBody>
      </p:sp>
      <p:sp>
        <p:nvSpPr>
          <p:cNvPr id="4" name="Élőláb hely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34920EF-5C8D-4EB6-A159-572686E0528F}" type="slidenum">
              <a:rPr lang="hu-HU" smtClean="0"/>
              <a:t>‹#›</a:t>
            </a:fld>
            <a:endParaRPr lang="hu-HU"/>
          </a:p>
        </p:txBody>
      </p:sp>
    </p:spTree>
    <p:extLst>
      <p:ext uri="{BB962C8B-B14F-4D97-AF65-F5344CB8AC3E}">
        <p14:creationId xmlns:p14="http://schemas.microsoft.com/office/powerpoint/2010/main" val="234631729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hu-HU" smtClean="0"/>
              <a:t>Mintacím szerkesztése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A76EB9D5-7E1A-4433-8B21-2237CC26FA2C}" type="datetimeFigureOut">
              <a:rPr lang="en-US" dirty="0"/>
              <a:t>3/23/2017</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62598A19-B9D6-4696-A74D-9FEF900C8B6A}" type="datetimeFigureOut">
              <a:rPr lang="en-US" dirty="0"/>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9A205100-39B0-4914-BBD6-34F267582565}" type="datetimeFigureOut">
              <a:rPr lang="en-US" dirty="0"/>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539EF837-FEDB-44F2-8FB5-4F56FC548A33}" type="datetimeFigureOut">
              <a:rPr lang="en-US" dirty="0"/>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hu-HU" smtClean="0"/>
              <a:t>Mintacím szerkesztése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4EC2AB55-62C0-407E-B706-C907B44B0BFC}" type="datetimeFigureOut">
              <a:rPr lang="en-US" dirty="0"/>
              <a:t>3/23/2017</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69FBB33F-FEF5-4E73-A5F9-307689FE77C6}" type="datetimeFigureOut">
              <a:rPr lang="en-US" dirty="0"/>
              <a:t>3/23/2017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A64B5FA4-F0B8-4D71-BC92-932E3A1502F8}" type="datetimeFigureOut">
              <a:rPr lang="en-US" dirty="0"/>
              <a:t>3/23/2017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fld id="{4FD89F80-C2CE-4D6A-80E4-D3515AD92BC6}" type="datetimeFigureOut">
              <a:rPr lang="en-US" dirty="0"/>
              <a:t>3/23/2017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4220E-EF40-477E-B84C-637FC7CE78DB}" type="datetimeFigureOut">
              <a:rPr lang="en-US" dirty="0"/>
              <a:t>3/23/2017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hu-HU" smtClean="0"/>
              <a:t>Mintacím szerkesztése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8" name="Date Placeholder 7"/>
          <p:cNvSpPr>
            <a:spLocks noGrp="1"/>
          </p:cNvSpPr>
          <p:nvPr>
            <p:ph type="dt" sz="half" idx="10"/>
          </p:nvPr>
        </p:nvSpPr>
        <p:spPr/>
        <p:txBody>
          <a:bodyPr/>
          <a:lstStyle/>
          <a:p>
            <a:fld id="{FD0B8D63-E026-4E54-B301-C824E1BD14F3}" type="datetimeFigureOut">
              <a:rPr lang="en-US" dirty="0"/>
              <a:t>3/23/2017</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hu-HU" smtClean="0"/>
              <a:t>Mintacím szerkesztése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6C423185-9573-406A-8068-0AB4F2335019}" type="datetimeFigureOut">
              <a:rPr lang="en-US" dirty="0"/>
              <a:t>3/23/2017</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hu-HU" smtClean="0"/>
              <a:t>Mintacím szerkesztése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C5516DA-9D86-4E1E-A623-C11F9F74EB59}" type="datetimeFigureOut">
              <a:rPr lang="en-US" dirty="0"/>
              <a:t>3/23/2017</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gif"/><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3318809" y="2731889"/>
            <a:ext cx="5726336" cy="909564"/>
          </a:xfrm>
        </p:spPr>
        <p:txBody>
          <a:bodyPr/>
          <a:lstStyle/>
          <a:p>
            <a:r>
              <a:rPr lang="hu-HU" sz="2400" b="1" dirty="0" smtClean="0"/>
              <a:t/>
            </a:r>
            <a:br>
              <a:rPr lang="hu-HU" sz="2400" b="1" dirty="0" smtClean="0"/>
            </a:br>
            <a:r>
              <a:rPr lang="hu-HU" sz="2400" b="1" dirty="0"/>
              <a:t/>
            </a:r>
            <a:br>
              <a:rPr lang="hu-HU" sz="2400" b="1" dirty="0"/>
            </a:br>
            <a:r>
              <a:rPr lang="hu-HU" sz="2400" b="1" dirty="0" err="1" smtClean="0"/>
              <a:t>Introduction</a:t>
            </a:r>
            <a:r>
              <a:rPr lang="hu-HU" sz="2400" b="1" dirty="0" smtClean="0"/>
              <a:t> of The </a:t>
            </a:r>
            <a:br>
              <a:rPr lang="hu-HU" sz="2400" b="1" dirty="0" smtClean="0"/>
            </a:br>
            <a:r>
              <a:rPr lang="en-US" sz="2400" b="1" dirty="0" smtClean="0"/>
              <a:t>Hungarian </a:t>
            </a:r>
            <a:r>
              <a:rPr lang="en-US" sz="2400" b="1" dirty="0"/>
              <a:t>Rectors’ </a:t>
            </a:r>
            <a:r>
              <a:rPr lang="en-US" sz="2400" b="1" dirty="0" smtClean="0"/>
              <a:t>Conference</a:t>
            </a:r>
            <a:r>
              <a:rPr lang="hu-HU" sz="2400" b="1" dirty="0" smtClean="0"/>
              <a:t/>
            </a:r>
            <a:br>
              <a:rPr lang="hu-HU" sz="2400" b="1" dirty="0" smtClean="0"/>
            </a:br>
            <a:r>
              <a:rPr lang="hu-HU" sz="2400" b="1" dirty="0" smtClean="0"/>
              <a:t/>
            </a:r>
            <a:br>
              <a:rPr lang="hu-HU" sz="2400" b="1" dirty="0" smtClean="0"/>
            </a:br>
            <a:r>
              <a:rPr lang="hu-HU" sz="2000" dirty="0" smtClean="0"/>
              <a:t>24</a:t>
            </a:r>
            <a:r>
              <a:rPr lang="hu-HU" sz="2000" i="1" dirty="0" smtClean="0"/>
              <a:t> </a:t>
            </a:r>
            <a:r>
              <a:rPr lang="hu-HU" sz="2000" dirty="0" err="1" smtClean="0"/>
              <a:t>march</a:t>
            </a:r>
            <a:r>
              <a:rPr lang="hu-HU" sz="2000" dirty="0" smtClean="0"/>
              <a:t> </a:t>
            </a:r>
            <a:r>
              <a:rPr lang="hu-HU" sz="2000" dirty="0" smtClean="0"/>
              <a:t>2016</a:t>
            </a:r>
            <a:endParaRPr lang="hu-HU" sz="2000" dirty="0"/>
          </a:p>
        </p:txBody>
      </p:sp>
      <p:sp>
        <p:nvSpPr>
          <p:cNvPr id="3" name="Alcím 2"/>
          <p:cNvSpPr>
            <a:spLocks noGrp="1"/>
          </p:cNvSpPr>
          <p:nvPr>
            <p:ph type="subTitle" idx="1"/>
          </p:nvPr>
        </p:nvSpPr>
        <p:spPr>
          <a:xfrm>
            <a:off x="1553862" y="4953911"/>
            <a:ext cx="9070848" cy="457201"/>
          </a:xfrm>
        </p:spPr>
        <p:txBody>
          <a:bodyPr/>
          <a:lstStyle/>
          <a:p>
            <a:r>
              <a:rPr lang="hu-HU" dirty="0">
                <a:solidFill>
                  <a:schemeClr val="tx1">
                    <a:lumMod val="65000"/>
                    <a:lumOff val="35000"/>
                  </a:schemeClr>
                </a:solidFill>
              </a:rPr>
              <a:t>Dr. Zoltán Dubéczi, </a:t>
            </a:r>
            <a:r>
              <a:rPr lang="hu-HU" dirty="0" err="1">
                <a:solidFill>
                  <a:schemeClr val="tx1">
                    <a:lumMod val="65000"/>
                    <a:lumOff val="35000"/>
                  </a:schemeClr>
                </a:solidFill>
              </a:rPr>
              <a:t>Secretary</a:t>
            </a:r>
            <a:r>
              <a:rPr lang="hu-HU" dirty="0">
                <a:solidFill>
                  <a:schemeClr val="tx1">
                    <a:lumMod val="65000"/>
                    <a:lumOff val="35000"/>
                  </a:schemeClr>
                </a:solidFill>
              </a:rPr>
              <a:t> General</a:t>
            </a:r>
            <a:endParaRPr lang="en-US" dirty="0">
              <a:solidFill>
                <a:schemeClr val="tx1">
                  <a:lumMod val="65000"/>
                  <a:lumOff val="35000"/>
                </a:schemeClr>
              </a:solidFill>
            </a:endParaRPr>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812815" y="4363310"/>
            <a:ext cx="466344" cy="551377"/>
          </a:xfrm>
          <a:prstGeom prst="rect">
            <a:avLst/>
          </a:prstGeom>
        </p:spPr>
      </p:pic>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7985" y="2010032"/>
            <a:ext cx="1002599" cy="802079"/>
          </a:xfrm>
          <a:prstGeom prst="rect">
            <a:avLst/>
          </a:prstGeom>
        </p:spPr>
      </p:pic>
    </p:spTree>
    <p:extLst>
      <p:ext uri="{BB962C8B-B14F-4D97-AF65-F5344CB8AC3E}">
        <p14:creationId xmlns:p14="http://schemas.microsoft.com/office/powerpoint/2010/main" val="3420911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algn="ctr"/>
            <a:r>
              <a:rPr lang="hu-HU" dirty="0" smtClean="0"/>
              <a:t>MEMBERS OF THE DELEGATION</a:t>
            </a:r>
            <a:br>
              <a:rPr lang="hu-HU" dirty="0" smtClean="0"/>
            </a:br>
            <a:endParaRPr lang="hu-HU" dirty="0"/>
          </a:p>
        </p:txBody>
      </p:sp>
      <p:sp>
        <p:nvSpPr>
          <p:cNvPr id="3" name="Tartalom helye 2"/>
          <p:cNvSpPr>
            <a:spLocks noGrp="1"/>
          </p:cNvSpPr>
          <p:nvPr>
            <p:ph idx="1"/>
          </p:nvPr>
        </p:nvSpPr>
        <p:spPr>
          <a:xfrm>
            <a:off x="905436" y="1676399"/>
            <a:ext cx="6582760" cy="5095103"/>
          </a:xfrm>
        </p:spPr>
        <p:txBody>
          <a:bodyPr numCol="1">
            <a:normAutofit/>
          </a:bodyPr>
          <a:lstStyle/>
          <a:p>
            <a:pPr marL="0" indent="0">
              <a:buNone/>
            </a:pPr>
            <a:r>
              <a:rPr lang="en-US" sz="2000" b="1" dirty="0" smtClean="0"/>
              <a:t>Dr</a:t>
            </a:r>
            <a:r>
              <a:rPr lang="en-US" sz="2000" b="1" dirty="0"/>
              <a:t>. </a:t>
            </a:r>
            <a:r>
              <a:rPr lang="en-US" sz="2000" b="1" dirty="0" err="1"/>
              <a:t>Mihály</a:t>
            </a:r>
            <a:r>
              <a:rPr lang="en-US" sz="2000" b="1" dirty="0"/>
              <a:t> </a:t>
            </a:r>
            <a:r>
              <a:rPr lang="en-US" sz="2000" b="1" dirty="0" err="1" smtClean="0"/>
              <a:t>Réger</a:t>
            </a:r>
            <a:r>
              <a:rPr lang="hu-HU" sz="2000" b="1" dirty="0"/>
              <a:t> </a:t>
            </a:r>
            <a:r>
              <a:rPr lang="hu-HU" sz="1600" b="1" dirty="0" smtClean="0"/>
              <a:t>– </a:t>
            </a:r>
            <a:r>
              <a:rPr lang="hu-HU" sz="1600" dirty="0" err="1" smtClean="0"/>
              <a:t>rector</a:t>
            </a:r>
            <a:r>
              <a:rPr lang="en-US" sz="1600" dirty="0" smtClean="0"/>
              <a:t> </a:t>
            </a:r>
            <a:r>
              <a:rPr lang="en-US" sz="1600" dirty="0"/>
              <a:t>of </a:t>
            </a:r>
            <a:r>
              <a:rPr lang="en-US" sz="1600" b="1" dirty="0" err="1">
                <a:solidFill>
                  <a:schemeClr val="accent1">
                    <a:lumMod val="75000"/>
                  </a:schemeClr>
                </a:solidFill>
              </a:rPr>
              <a:t>Óbuda</a:t>
            </a:r>
            <a:r>
              <a:rPr lang="en-US" sz="1600" b="1" dirty="0">
                <a:solidFill>
                  <a:schemeClr val="accent1">
                    <a:lumMod val="75000"/>
                  </a:schemeClr>
                </a:solidFill>
              </a:rPr>
              <a:t> </a:t>
            </a:r>
            <a:r>
              <a:rPr lang="en-US" sz="1600" b="1" dirty="0" smtClean="0">
                <a:solidFill>
                  <a:schemeClr val="accent1">
                    <a:lumMod val="75000"/>
                  </a:schemeClr>
                </a:solidFill>
              </a:rPr>
              <a:t>University</a:t>
            </a:r>
            <a:endParaRPr lang="hu-HU" sz="1600" b="1" dirty="0" smtClean="0">
              <a:solidFill>
                <a:schemeClr val="accent1">
                  <a:lumMod val="75000"/>
                </a:schemeClr>
              </a:solidFill>
            </a:endParaRPr>
          </a:p>
          <a:p>
            <a:pPr marL="0" indent="0">
              <a:buNone/>
            </a:pPr>
            <a:r>
              <a:rPr lang="hu-HU" sz="2000" b="1" dirty="0" smtClean="0"/>
              <a:t>Dr</a:t>
            </a:r>
            <a:r>
              <a:rPr lang="hu-HU" sz="2000" b="1" dirty="0"/>
              <a:t>. József Gáti </a:t>
            </a:r>
            <a:r>
              <a:rPr lang="hu-HU" sz="1600" b="1" dirty="0"/>
              <a:t>– </a:t>
            </a:r>
            <a:r>
              <a:rPr lang="hu-HU" sz="1600" dirty="0" err="1"/>
              <a:t>vice-rector</a:t>
            </a:r>
            <a:r>
              <a:rPr lang="hu-HU" sz="1600" dirty="0"/>
              <a:t> of</a:t>
            </a:r>
            <a:r>
              <a:rPr lang="hu-HU" sz="1600" b="1" dirty="0"/>
              <a:t> </a:t>
            </a:r>
            <a:r>
              <a:rPr lang="en-US" sz="1600" dirty="0" err="1"/>
              <a:t>Óbuda</a:t>
            </a:r>
            <a:r>
              <a:rPr lang="en-US" sz="1600" dirty="0"/>
              <a:t> </a:t>
            </a:r>
            <a:r>
              <a:rPr lang="en-US" sz="1600" dirty="0" smtClean="0"/>
              <a:t>University</a:t>
            </a:r>
            <a:endParaRPr lang="hu-HU" sz="1600" dirty="0"/>
          </a:p>
          <a:p>
            <a:r>
              <a:rPr lang="hu-HU" sz="1600" dirty="0" smtClean="0"/>
              <a:t>More </a:t>
            </a:r>
            <a:r>
              <a:rPr lang="hu-HU" sz="1600" dirty="0" err="1" smtClean="0"/>
              <a:t>than</a:t>
            </a:r>
            <a:r>
              <a:rPr lang="hu-HU" sz="1600" dirty="0" smtClean="0"/>
              <a:t> </a:t>
            </a:r>
            <a:r>
              <a:rPr lang="en-US" sz="1600" dirty="0" smtClean="0"/>
              <a:t>1</a:t>
            </a:r>
            <a:r>
              <a:rPr lang="hu-HU" sz="1600" dirty="0" smtClean="0"/>
              <a:t>2</a:t>
            </a:r>
            <a:r>
              <a:rPr lang="en-US" sz="1600" dirty="0" smtClean="0"/>
              <a:t>,000 students study</a:t>
            </a:r>
            <a:r>
              <a:rPr lang="hu-HU" sz="1600" dirty="0" smtClean="0"/>
              <a:t> </a:t>
            </a:r>
            <a:r>
              <a:rPr lang="hu-HU" sz="1600" dirty="0" err="1" smtClean="0"/>
              <a:t>at</a:t>
            </a:r>
            <a:r>
              <a:rPr lang="hu-HU" sz="1600" dirty="0" smtClean="0"/>
              <a:t> </a:t>
            </a:r>
            <a:r>
              <a:rPr lang="hu-HU" sz="1600" dirty="0" err="1" smtClean="0"/>
              <a:t>the</a:t>
            </a:r>
            <a:r>
              <a:rPr lang="hu-HU" sz="1600" dirty="0" smtClean="0"/>
              <a:t> </a:t>
            </a:r>
            <a:r>
              <a:rPr lang="hu-HU" sz="1600" dirty="0"/>
              <a:t>Alba </a:t>
            </a:r>
            <a:r>
              <a:rPr lang="hu-HU" sz="1600" dirty="0" err="1"/>
              <a:t>Regia</a:t>
            </a:r>
            <a:r>
              <a:rPr lang="hu-HU" sz="1600" dirty="0"/>
              <a:t> </a:t>
            </a:r>
            <a:r>
              <a:rPr lang="hu-HU" sz="1600" dirty="0" err="1"/>
              <a:t>Technical</a:t>
            </a:r>
            <a:r>
              <a:rPr lang="hu-HU" sz="1600" dirty="0"/>
              <a:t> </a:t>
            </a:r>
            <a:r>
              <a:rPr lang="hu-HU" sz="1600" dirty="0" err="1"/>
              <a:t>Faculty</a:t>
            </a:r>
            <a:r>
              <a:rPr lang="hu-HU" sz="1600" dirty="0"/>
              <a:t> </a:t>
            </a:r>
            <a:r>
              <a:rPr lang="hu-HU" sz="1600" dirty="0" smtClean="0"/>
              <a:t>– Székesfehérvár, </a:t>
            </a:r>
            <a:r>
              <a:rPr lang="en-US" sz="1600" dirty="0" err="1"/>
              <a:t>Donát</a:t>
            </a:r>
            <a:r>
              <a:rPr lang="en-US" sz="1600" dirty="0"/>
              <a:t> </a:t>
            </a:r>
            <a:r>
              <a:rPr lang="en-US" sz="1600" dirty="0" err="1"/>
              <a:t>Bánki</a:t>
            </a:r>
            <a:r>
              <a:rPr lang="en-US" sz="1600" dirty="0"/>
              <a:t> Faculty of Mechanical and Safety </a:t>
            </a:r>
            <a:r>
              <a:rPr lang="en-US" sz="1600" dirty="0" smtClean="0"/>
              <a:t>Engineering</a:t>
            </a:r>
            <a:r>
              <a:rPr lang="hu-HU" sz="1600" dirty="0" smtClean="0"/>
              <a:t>, </a:t>
            </a:r>
            <a:r>
              <a:rPr lang="en-US" sz="1600" dirty="0" err="1"/>
              <a:t>Kálmán</a:t>
            </a:r>
            <a:r>
              <a:rPr lang="en-US" sz="1600" dirty="0"/>
              <a:t> </a:t>
            </a:r>
            <a:r>
              <a:rPr lang="en-US" sz="1600" dirty="0" err="1"/>
              <a:t>Kandó</a:t>
            </a:r>
            <a:r>
              <a:rPr lang="en-US" sz="1600" dirty="0"/>
              <a:t> Faculty of Electrical </a:t>
            </a:r>
            <a:r>
              <a:rPr lang="en-US" sz="1600" dirty="0" smtClean="0"/>
              <a:t>Engineering</a:t>
            </a:r>
            <a:r>
              <a:rPr lang="hu-HU" sz="1600" dirty="0" smtClean="0"/>
              <a:t>, </a:t>
            </a:r>
            <a:r>
              <a:rPr lang="en-US" sz="1600" dirty="0" err="1"/>
              <a:t>Keleti</a:t>
            </a:r>
            <a:r>
              <a:rPr lang="en-US" sz="1600" dirty="0"/>
              <a:t> Faculty of Business and </a:t>
            </a:r>
            <a:r>
              <a:rPr lang="en-US" sz="1600" dirty="0" smtClean="0"/>
              <a:t>Management</a:t>
            </a:r>
            <a:r>
              <a:rPr lang="hu-HU" sz="1600" dirty="0" smtClean="0"/>
              <a:t>, </a:t>
            </a:r>
            <a:r>
              <a:rPr lang="en-US" sz="1600" dirty="0"/>
              <a:t>John von Neumann Faculty of </a:t>
            </a:r>
            <a:r>
              <a:rPr lang="en-US" sz="1600" dirty="0" smtClean="0"/>
              <a:t>Informatics</a:t>
            </a:r>
            <a:r>
              <a:rPr lang="hu-HU" sz="1600" dirty="0" smtClean="0"/>
              <a:t>, </a:t>
            </a:r>
            <a:r>
              <a:rPr lang="en-US" sz="1600" dirty="0" smtClean="0"/>
              <a:t>Sándor </a:t>
            </a:r>
            <a:r>
              <a:rPr lang="en-US" sz="1600" dirty="0" err="1"/>
              <a:t>Rejtő</a:t>
            </a:r>
            <a:r>
              <a:rPr lang="en-US" sz="1600" dirty="0"/>
              <a:t> Faculty of Light Industry and Environmental Protection </a:t>
            </a:r>
            <a:r>
              <a:rPr lang="en-US" sz="1600" dirty="0" smtClean="0"/>
              <a:t>Engineering</a:t>
            </a:r>
            <a:r>
              <a:rPr lang="hu-HU" sz="1600" dirty="0" smtClean="0"/>
              <a:t>, </a:t>
            </a:r>
            <a:r>
              <a:rPr lang="en-US" sz="1600" dirty="0"/>
              <a:t>Ágoston </a:t>
            </a:r>
            <a:r>
              <a:rPr lang="en-US" sz="1600" dirty="0" err="1"/>
              <a:t>Trefort</a:t>
            </a:r>
            <a:r>
              <a:rPr lang="en-US" sz="1600" dirty="0"/>
              <a:t> Centre for </a:t>
            </a:r>
            <a:r>
              <a:rPr lang="en-US" sz="1600" dirty="0" smtClean="0"/>
              <a:t>Engineering Education</a:t>
            </a:r>
            <a:endParaRPr lang="hu-HU" sz="1600" dirty="0" smtClean="0"/>
          </a:p>
          <a:p>
            <a:pPr marL="0" indent="0">
              <a:buNone/>
            </a:pPr>
            <a:endParaRPr lang="hu-HU" sz="1600" dirty="0" smtClean="0"/>
          </a:p>
          <a:p>
            <a:pPr marL="0" indent="0">
              <a:buNone/>
            </a:pPr>
            <a:r>
              <a:rPr lang="hu-HU" sz="2000" b="1" dirty="0" smtClean="0"/>
              <a:t>Dr. András Patyi </a:t>
            </a:r>
            <a:r>
              <a:rPr lang="hu-HU" sz="1600" dirty="0" smtClean="0"/>
              <a:t>– </a:t>
            </a:r>
            <a:r>
              <a:rPr lang="hu-HU" sz="1600" dirty="0" err="1" smtClean="0"/>
              <a:t>rector</a:t>
            </a:r>
            <a:r>
              <a:rPr lang="hu-HU" sz="1600" dirty="0" smtClean="0"/>
              <a:t> of </a:t>
            </a:r>
            <a:r>
              <a:rPr lang="hu-HU" sz="1600" dirty="0" err="1" smtClean="0"/>
              <a:t>the</a:t>
            </a:r>
            <a:r>
              <a:rPr lang="hu-HU" sz="1600" dirty="0" smtClean="0"/>
              <a:t> </a:t>
            </a:r>
            <a:r>
              <a:rPr lang="en-US" sz="1600" b="1" dirty="0">
                <a:solidFill>
                  <a:schemeClr val="accent1">
                    <a:lumMod val="75000"/>
                  </a:schemeClr>
                </a:solidFill>
              </a:rPr>
              <a:t>National University of Public </a:t>
            </a:r>
            <a:r>
              <a:rPr lang="en-US" sz="1600" b="1" dirty="0" smtClean="0">
                <a:solidFill>
                  <a:schemeClr val="accent1">
                    <a:lumMod val="75000"/>
                  </a:schemeClr>
                </a:solidFill>
              </a:rPr>
              <a:t>Service</a:t>
            </a:r>
            <a:endParaRPr lang="hu-HU" sz="1600" b="1" dirty="0" smtClean="0">
              <a:solidFill>
                <a:schemeClr val="accent1">
                  <a:lumMod val="75000"/>
                </a:schemeClr>
              </a:solidFill>
            </a:endParaRPr>
          </a:p>
          <a:p>
            <a:r>
              <a:rPr lang="hu-HU" sz="1600" dirty="0" smtClean="0"/>
              <a:t>More </a:t>
            </a:r>
            <a:r>
              <a:rPr lang="hu-HU" sz="1600" dirty="0" err="1" smtClean="0"/>
              <a:t>than</a:t>
            </a:r>
            <a:r>
              <a:rPr lang="hu-HU" sz="1600" dirty="0" smtClean="0"/>
              <a:t> 6,000 </a:t>
            </a:r>
            <a:r>
              <a:rPr lang="hu-HU" sz="1600" dirty="0" err="1" smtClean="0"/>
              <a:t>students</a:t>
            </a:r>
            <a:r>
              <a:rPr lang="hu-HU" sz="1600" dirty="0" smtClean="0"/>
              <a:t> </a:t>
            </a:r>
            <a:r>
              <a:rPr lang="hu-HU" sz="1600" dirty="0" err="1" smtClean="0"/>
              <a:t>on</a:t>
            </a:r>
            <a:r>
              <a:rPr lang="hu-HU" sz="1600" dirty="0" smtClean="0"/>
              <a:t> </a:t>
            </a:r>
            <a:r>
              <a:rPr lang="hu-HU" sz="1600" dirty="0" err="1" smtClean="0"/>
              <a:t>the</a:t>
            </a:r>
            <a:r>
              <a:rPr lang="hu-HU" sz="1600" dirty="0" smtClean="0"/>
              <a:t> </a:t>
            </a:r>
            <a:r>
              <a:rPr lang="hu-HU" sz="1600" dirty="0" err="1" smtClean="0"/>
              <a:t>faculties</a:t>
            </a:r>
            <a:r>
              <a:rPr lang="hu-HU" sz="1600" dirty="0" smtClean="0"/>
              <a:t> of International and European </a:t>
            </a:r>
            <a:r>
              <a:rPr lang="hu-HU" sz="1600" dirty="0" err="1" smtClean="0"/>
              <a:t>Studies</a:t>
            </a:r>
            <a:r>
              <a:rPr lang="hu-HU" sz="1600" dirty="0" smtClean="0"/>
              <a:t>, </a:t>
            </a:r>
            <a:r>
              <a:rPr lang="hu-HU" sz="1600" dirty="0" err="1" smtClean="0"/>
              <a:t>Political</a:t>
            </a:r>
            <a:r>
              <a:rPr lang="hu-HU" sz="1600" dirty="0" smtClean="0"/>
              <a:t> </a:t>
            </a:r>
            <a:r>
              <a:rPr lang="hu-HU" sz="1600" dirty="0" err="1" smtClean="0"/>
              <a:t>Sciences</a:t>
            </a:r>
            <a:r>
              <a:rPr lang="hu-HU" sz="1600" dirty="0" smtClean="0"/>
              <a:t> and Public </a:t>
            </a:r>
            <a:r>
              <a:rPr lang="hu-HU" sz="1600" dirty="0" err="1" smtClean="0"/>
              <a:t>Administration</a:t>
            </a:r>
            <a:r>
              <a:rPr lang="hu-HU" sz="1600" dirty="0" smtClean="0"/>
              <a:t>, Law </a:t>
            </a:r>
            <a:r>
              <a:rPr lang="hu-HU" sz="1600" dirty="0" err="1" smtClean="0"/>
              <a:t>Enforcement</a:t>
            </a:r>
            <a:r>
              <a:rPr lang="hu-HU" sz="1600" dirty="0" smtClean="0"/>
              <a:t>, Military </a:t>
            </a:r>
            <a:r>
              <a:rPr lang="hu-HU" sz="1600" dirty="0" err="1" smtClean="0"/>
              <a:t>Sciences</a:t>
            </a:r>
            <a:r>
              <a:rPr lang="hu-HU" sz="1600" dirty="0" smtClean="0"/>
              <a:t> and </a:t>
            </a:r>
            <a:r>
              <a:rPr lang="hu-HU" sz="1600" dirty="0" err="1" smtClean="0"/>
              <a:t>Officer</a:t>
            </a:r>
            <a:r>
              <a:rPr lang="hu-HU" sz="1600" dirty="0" smtClean="0"/>
              <a:t> </a:t>
            </a:r>
            <a:r>
              <a:rPr lang="hu-HU" sz="1600" dirty="0" err="1" smtClean="0"/>
              <a:t>Training</a:t>
            </a:r>
            <a:endParaRPr lang="hu-HU" sz="1600" dirty="0" smtClean="0"/>
          </a:p>
          <a:p>
            <a:endParaRPr lang="hu-HU" b="1" i="1" dirty="0"/>
          </a:p>
        </p:txBody>
      </p:sp>
      <p:pic>
        <p:nvPicPr>
          <p:cNvPr id="6" name="Kép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2639" y="1676400"/>
            <a:ext cx="2814949" cy="1886510"/>
          </a:xfrm>
          <a:prstGeom prst="rect">
            <a:avLst/>
          </a:prstGeom>
        </p:spPr>
      </p:pic>
      <p:pic>
        <p:nvPicPr>
          <p:cNvPr id="3074" name="Picture 1"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2"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3"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4"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5"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6"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7"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8"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9"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0"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1"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2"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3"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4"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5"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6"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7"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1" name="Picture 18"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19"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3" name="Picture 20"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1"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3095" name="Picture 22"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3"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7" name="Picture 24"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5"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99" name="Picture 26"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7"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3101" name="Picture 28"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102" name="Picture 29"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103" name="Picture 30"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3104" name="Picture 31"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105" name="Picture 32"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106" name="Picture 33"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3107" name="Picture 34"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108" name="Picture 35"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109" name="Picture 36"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3110" name="Picture 37"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111" name="Picture 38"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112" name="Picture 39"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3113" name="Picture 40"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114" name="Picture 41"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115" name="Picture 42"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4" name="Kép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2639" y="4240821"/>
            <a:ext cx="2814949" cy="1711841"/>
          </a:xfrm>
          <a:prstGeom prst="rect">
            <a:avLst/>
          </a:prstGeom>
        </p:spPr>
      </p:pic>
    </p:spTree>
    <p:extLst>
      <p:ext uri="{BB962C8B-B14F-4D97-AF65-F5344CB8AC3E}">
        <p14:creationId xmlns:p14="http://schemas.microsoft.com/office/powerpoint/2010/main" val="59084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algn="ctr"/>
            <a:r>
              <a:rPr lang="hu-HU" dirty="0" smtClean="0"/>
              <a:t>MEMBERS OF THE DELEGATION</a:t>
            </a:r>
            <a:br>
              <a:rPr lang="hu-HU" dirty="0" smtClean="0"/>
            </a:br>
            <a:endParaRPr lang="hu-HU" dirty="0"/>
          </a:p>
        </p:txBody>
      </p:sp>
      <p:sp>
        <p:nvSpPr>
          <p:cNvPr id="3" name="Tartalom helye 2"/>
          <p:cNvSpPr>
            <a:spLocks noGrp="1"/>
          </p:cNvSpPr>
          <p:nvPr>
            <p:ph idx="1"/>
          </p:nvPr>
        </p:nvSpPr>
        <p:spPr>
          <a:xfrm>
            <a:off x="1201997" y="1717589"/>
            <a:ext cx="5594219" cy="4358640"/>
          </a:xfrm>
        </p:spPr>
        <p:txBody>
          <a:bodyPr numCol="1">
            <a:normAutofit/>
          </a:bodyPr>
          <a:lstStyle/>
          <a:p>
            <a:pPr marL="0" indent="0">
              <a:buNone/>
            </a:pPr>
            <a:r>
              <a:rPr lang="en-US" sz="2000" b="1" dirty="0" smtClean="0"/>
              <a:t>Dr</a:t>
            </a:r>
            <a:r>
              <a:rPr lang="en-US" sz="2000" b="1" dirty="0"/>
              <a:t>. András </a:t>
            </a:r>
            <a:r>
              <a:rPr lang="en-US" sz="2000" b="1" dirty="0" err="1"/>
              <a:t>Kisfaludi</a:t>
            </a:r>
            <a:r>
              <a:rPr lang="en-US" sz="2000" b="1" dirty="0"/>
              <a:t> </a:t>
            </a:r>
            <a:r>
              <a:rPr lang="en-US" sz="1600" dirty="0"/>
              <a:t>- vice-rector for general affairs, </a:t>
            </a:r>
            <a:r>
              <a:rPr lang="hu-HU" sz="1600" dirty="0" smtClean="0"/>
              <a:t>   </a:t>
            </a:r>
            <a:r>
              <a:rPr lang="en-US" sz="1600" b="1" dirty="0" err="1" smtClean="0">
                <a:solidFill>
                  <a:schemeClr val="accent1">
                    <a:lumMod val="75000"/>
                  </a:schemeClr>
                </a:solidFill>
              </a:rPr>
              <a:t>Eötvös</a:t>
            </a:r>
            <a:r>
              <a:rPr lang="en-US" sz="1600" b="1" dirty="0" smtClean="0">
                <a:solidFill>
                  <a:schemeClr val="accent1">
                    <a:lumMod val="75000"/>
                  </a:schemeClr>
                </a:solidFill>
              </a:rPr>
              <a:t> </a:t>
            </a:r>
            <a:r>
              <a:rPr lang="en-US" sz="1600" b="1" dirty="0" err="1">
                <a:solidFill>
                  <a:schemeClr val="accent1">
                    <a:lumMod val="75000"/>
                  </a:schemeClr>
                </a:solidFill>
              </a:rPr>
              <a:t>Loránd</a:t>
            </a:r>
            <a:r>
              <a:rPr lang="en-US" sz="1600" b="1" dirty="0">
                <a:solidFill>
                  <a:schemeClr val="accent1">
                    <a:lumMod val="75000"/>
                  </a:schemeClr>
                </a:solidFill>
              </a:rPr>
              <a:t> University </a:t>
            </a:r>
            <a:endParaRPr lang="hu-HU" sz="1600" b="1" dirty="0" smtClean="0">
              <a:solidFill>
                <a:schemeClr val="accent1">
                  <a:lumMod val="75000"/>
                </a:schemeClr>
              </a:solidFill>
            </a:endParaRPr>
          </a:p>
          <a:p>
            <a:r>
              <a:rPr lang="hu-HU" sz="1600" dirty="0" smtClean="0"/>
              <a:t>Almost 28,000 </a:t>
            </a:r>
            <a:r>
              <a:rPr lang="hu-HU" sz="1600" dirty="0" err="1" smtClean="0"/>
              <a:t>students</a:t>
            </a:r>
            <a:r>
              <a:rPr lang="hu-HU" sz="1600" dirty="0" smtClean="0"/>
              <a:t> </a:t>
            </a:r>
            <a:r>
              <a:rPr lang="hu-HU" sz="1600" dirty="0" err="1" smtClean="0"/>
              <a:t>study</a:t>
            </a:r>
            <a:r>
              <a:rPr lang="hu-HU" sz="1600" dirty="0" smtClean="0"/>
              <a:t> </a:t>
            </a:r>
            <a:r>
              <a:rPr lang="hu-HU" sz="1600" dirty="0" err="1" smtClean="0"/>
              <a:t>at</a:t>
            </a:r>
            <a:r>
              <a:rPr lang="hu-HU" sz="1600" dirty="0" smtClean="0"/>
              <a:t> </a:t>
            </a:r>
            <a:r>
              <a:rPr lang="hu-HU" sz="1600" dirty="0" err="1" smtClean="0"/>
              <a:t>the</a:t>
            </a:r>
            <a:r>
              <a:rPr lang="hu-HU" sz="1600" dirty="0" smtClean="0"/>
              <a:t> </a:t>
            </a:r>
            <a:r>
              <a:rPr lang="hu-HU" sz="1600" dirty="0" err="1" smtClean="0"/>
              <a:t>following</a:t>
            </a:r>
            <a:r>
              <a:rPr lang="hu-HU" sz="1600" dirty="0" smtClean="0"/>
              <a:t> </a:t>
            </a:r>
            <a:r>
              <a:rPr lang="hu-HU" sz="1600" dirty="0" err="1" smtClean="0"/>
              <a:t>faculties</a:t>
            </a:r>
            <a:r>
              <a:rPr lang="hu-HU" sz="1600" dirty="0" smtClean="0"/>
              <a:t>: </a:t>
            </a:r>
            <a:r>
              <a:rPr lang="en-US" sz="1600" dirty="0" smtClean="0"/>
              <a:t>Faculty </a:t>
            </a:r>
            <a:r>
              <a:rPr lang="en-US" sz="1600" dirty="0"/>
              <a:t>of Education and Psychology, Faculty of Humanities, Faculty of Informatics, Faculty of Law, Faculty of Primary and Pre-School Education, Faculty of </a:t>
            </a:r>
            <a:r>
              <a:rPr lang="en-US" sz="1600" dirty="0" smtClean="0"/>
              <a:t>Science, </a:t>
            </a:r>
            <a:r>
              <a:rPr lang="en-US" sz="1600" dirty="0"/>
              <a:t>Faculty of Social Sciences </a:t>
            </a:r>
            <a:r>
              <a:rPr lang="en-US" sz="1600" dirty="0" err="1"/>
              <a:t>Bárczi</a:t>
            </a:r>
            <a:r>
              <a:rPr lang="en-US" sz="1600" dirty="0"/>
              <a:t> </a:t>
            </a:r>
            <a:r>
              <a:rPr lang="en-US" sz="1600" dirty="0" err="1"/>
              <a:t>Gusztáv</a:t>
            </a:r>
            <a:r>
              <a:rPr lang="en-US" sz="1600" dirty="0"/>
              <a:t> Faculty  of Special </a:t>
            </a:r>
            <a:r>
              <a:rPr lang="en-US" sz="1600" dirty="0" smtClean="0"/>
              <a:t>Education</a:t>
            </a:r>
            <a:endParaRPr lang="hu-HU" sz="1600" dirty="0" smtClean="0"/>
          </a:p>
          <a:p>
            <a:endParaRPr lang="hu-HU" sz="1600" dirty="0" smtClean="0"/>
          </a:p>
          <a:p>
            <a:pPr marL="0" indent="0">
              <a:buNone/>
            </a:pPr>
            <a:r>
              <a:rPr lang="en-US" sz="2000" b="1" dirty="0"/>
              <a:t>Dr. Péter Szatmári</a:t>
            </a:r>
            <a:r>
              <a:rPr lang="en-US" sz="2000" dirty="0"/>
              <a:t> </a:t>
            </a:r>
            <a:r>
              <a:rPr lang="en-US" sz="1600" dirty="0"/>
              <a:t>- member of HRC, rector of</a:t>
            </a:r>
            <a:r>
              <a:rPr lang="en-US" sz="1600" b="1" i="1" dirty="0"/>
              <a:t> </a:t>
            </a:r>
            <a:r>
              <a:rPr lang="hu-HU" sz="1600" b="1" i="1" dirty="0"/>
              <a:t> </a:t>
            </a:r>
            <a:r>
              <a:rPr lang="hu-HU" sz="1600" b="1" i="1" dirty="0" smtClean="0"/>
              <a:t>            </a:t>
            </a:r>
            <a:r>
              <a:rPr lang="en-US" sz="1600" b="1" dirty="0" smtClean="0">
                <a:solidFill>
                  <a:schemeClr val="accent1">
                    <a:lumMod val="75000"/>
                  </a:schemeClr>
                </a:solidFill>
              </a:rPr>
              <a:t>King </a:t>
            </a:r>
            <a:r>
              <a:rPr lang="en-US" sz="1600" b="1" dirty="0">
                <a:solidFill>
                  <a:schemeClr val="accent1">
                    <a:lumMod val="75000"/>
                  </a:schemeClr>
                </a:solidFill>
              </a:rPr>
              <a:t>Sigismund Business School</a:t>
            </a:r>
            <a:endParaRPr lang="hu-HU" sz="1600" b="1" dirty="0">
              <a:solidFill>
                <a:schemeClr val="accent1">
                  <a:lumMod val="75000"/>
                </a:schemeClr>
              </a:solidFill>
            </a:endParaRPr>
          </a:p>
          <a:p>
            <a:r>
              <a:rPr lang="hu-HU" sz="1600" dirty="0"/>
              <a:t>Over </a:t>
            </a:r>
            <a:r>
              <a:rPr lang="en-US" sz="1600" dirty="0"/>
              <a:t>1</a:t>
            </a:r>
            <a:r>
              <a:rPr lang="hu-HU" sz="1600" dirty="0"/>
              <a:t>,5</a:t>
            </a:r>
            <a:r>
              <a:rPr lang="en-US" sz="1600" dirty="0"/>
              <a:t>00 students study</a:t>
            </a:r>
            <a:r>
              <a:rPr lang="hu-HU" sz="1600" dirty="0"/>
              <a:t> </a:t>
            </a:r>
            <a:r>
              <a:rPr lang="hu-HU" sz="1600" dirty="0" err="1"/>
              <a:t>at</a:t>
            </a:r>
            <a:r>
              <a:rPr lang="hu-HU" sz="1600" dirty="0"/>
              <a:t> </a:t>
            </a:r>
            <a:r>
              <a:rPr lang="hu-HU" sz="1600" dirty="0" err="1"/>
              <a:t>the</a:t>
            </a:r>
            <a:r>
              <a:rPr lang="hu-HU" sz="1600" dirty="0"/>
              <a:t> Institute of International and </a:t>
            </a:r>
            <a:r>
              <a:rPr lang="hu-HU" sz="1600" dirty="0" err="1"/>
              <a:t>Political</a:t>
            </a:r>
            <a:r>
              <a:rPr lang="hu-HU" sz="1600" dirty="0"/>
              <a:t> </a:t>
            </a:r>
            <a:r>
              <a:rPr lang="hu-HU" sz="1600" dirty="0" err="1"/>
              <a:t>Studies</a:t>
            </a:r>
            <a:r>
              <a:rPr lang="hu-HU" sz="1600" dirty="0"/>
              <a:t>, Institute of Business and Management, </a:t>
            </a:r>
            <a:r>
              <a:rPr lang="en-US" sz="1600" dirty="0"/>
              <a:t>Institute of Communication and Media Studies</a:t>
            </a:r>
            <a:r>
              <a:rPr lang="hu-HU" sz="1600" dirty="0"/>
              <a:t>, </a:t>
            </a:r>
            <a:r>
              <a:rPr lang="en-US" sz="1600" dirty="0"/>
              <a:t>Institute of </a:t>
            </a:r>
            <a:r>
              <a:rPr lang="hu-HU" sz="1600" dirty="0" err="1"/>
              <a:t>Foreign</a:t>
            </a:r>
            <a:r>
              <a:rPr lang="hu-HU" sz="1600" dirty="0"/>
              <a:t> </a:t>
            </a:r>
            <a:r>
              <a:rPr lang="hu-HU" sz="1600" dirty="0" err="1"/>
              <a:t>Languages</a:t>
            </a:r>
            <a:endParaRPr lang="hu-HU" sz="1600" dirty="0"/>
          </a:p>
          <a:p>
            <a:endParaRPr lang="hu-HU" sz="1600" dirty="0"/>
          </a:p>
        </p:txBody>
      </p:sp>
      <p:pic>
        <p:nvPicPr>
          <p:cNvPr id="8" name="Kép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6257" y="1717589"/>
            <a:ext cx="4134140" cy="2238374"/>
          </a:xfrm>
          <a:prstGeom prst="rect">
            <a:avLst/>
          </a:prstGeom>
        </p:spPr>
      </p:pic>
      <p:pic>
        <p:nvPicPr>
          <p:cNvPr id="1025" name="Picture 1"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33"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35"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1061" name="Picture 37"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63" name="Picture 39"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65" name="Picture 41"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48" name="Kép 4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8269" y="4067931"/>
            <a:ext cx="3170115" cy="2107194"/>
          </a:xfrm>
          <a:prstGeom prst="rect">
            <a:avLst/>
          </a:prstGeom>
        </p:spPr>
      </p:pic>
    </p:spTree>
    <p:extLst>
      <p:ext uri="{BB962C8B-B14F-4D97-AF65-F5344CB8AC3E}">
        <p14:creationId xmlns:p14="http://schemas.microsoft.com/office/powerpoint/2010/main" val="263762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24465" y="642593"/>
            <a:ext cx="10058400" cy="1371600"/>
          </a:xfrm>
        </p:spPr>
        <p:txBody>
          <a:bodyPr>
            <a:normAutofit fontScale="90000"/>
          </a:bodyPr>
          <a:lstStyle/>
          <a:p>
            <a:pPr algn="ctr"/>
            <a:r>
              <a:rPr lang="hu-HU" dirty="0"/>
              <a:t>MEMBERS OF THE DELEGATION</a:t>
            </a:r>
            <a:br>
              <a:rPr lang="hu-HU" dirty="0"/>
            </a:br>
            <a:endParaRPr lang="hu-HU" dirty="0"/>
          </a:p>
        </p:txBody>
      </p:sp>
      <p:sp>
        <p:nvSpPr>
          <p:cNvPr id="3" name="Tartalom helye 2"/>
          <p:cNvSpPr>
            <a:spLocks noGrp="1"/>
          </p:cNvSpPr>
          <p:nvPr>
            <p:ph idx="1"/>
          </p:nvPr>
        </p:nvSpPr>
        <p:spPr>
          <a:xfrm>
            <a:off x="1239614" y="2719053"/>
            <a:ext cx="6347254" cy="1577504"/>
          </a:xfrm>
        </p:spPr>
        <p:txBody>
          <a:bodyPr>
            <a:normAutofit fontScale="92500" lnSpcReduction="20000"/>
          </a:bodyPr>
          <a:lstStyle/>
          <a:p>
            <a:pPr marL="0" indent="0">
              <a:buNone/>
            </a:pPr>
            <a:r>
              <a:rPr lang="hu-HU" sz="2200" b="1" dirty="0" smtClean="0"/>
              <a:t>Dr István András</a:t>
            </a:r>
            <a:r>
              <a:rPr lang="hu-HU" sz="2000" b="1" dirty="0" smtClean="0"/>
              <a:t> </a:t>
            </a:r>
            <a:r>
              <a:rPr lang="hu-HU" dirty="0" smtClean="0"/>
              <a:t>– </a:t>
            </a:r>
            <a:r>
              <a:rPr lang="en-US" dirty="0"/>
              <a:t>presidency member of </a:t>
            </a:r>
            <a:r>
              <a:rPr lang="en-US" dirty="0" smtClean="0"/>
              <a:t>HRC</a:t>
            </a:r>
            <a:r>
              <a:rPr lang="hu-HU" dirty="0" smtClean="0"/>
              <a:t>,</a:t>
            </a:r>
            <a:r>
              <a:rPr lang="hu-HU" dirty="0" err="1" smtClean="0"/>
              <a:t>rector</a:t>
            </a:r>
            <a:r>
              <a:rPr lang="hu-HU" dirty="0" smtClean="0"/>
              <a:t> of </a:t>
            </a:r>
            <a:r>
              <a:rPr lang="hu-HU" dirty="0" err="1" smtClean="0"/>
              <a:t>the</a:t>
            </a:r>
            <a:r>
              <a:rPr lang="hu-HU" dirty="0" smtClean="0"/>
              <a:t> </a:t>
            </a:r>
            <a:r>
              <a:rPr lang="hu-HU" b="1" dirty="0" smtClean="0">
                <a:solidFill>
                  <a:schemeClr val="accent1">
                    <a:lumMod val="75000"/>
                  </a:schemeClr>
                </a:solidFill>
              </a:rPr>
              <a:t>University of Dunaújváros</a:t>
            </a:r>
            <a:endParaRPr lang="hu-HU" b="1" dirty="0">
              <a:solidFill>
                <a:schemeClr val="accent1">
                  <a:lumMod val="75000"/>
                </a:schemeClr>
              </a:solidFill>
            </a:endParaRPr>
          </a:p>
          <a:p>
            <a:r>
              <a:rPr lang="hu-HU" dirty="0" smtClean="0"/>
              <a:t>The </a:t>
            </a:r>
            <a:r>
              <a:rPr lang="hu-HU" dirty="0" err="1" smtClean="0"/>
              <a:t>university</a:t>
            </a:r>
            <a:r>
              <a:rPr lang="hu-HU" dirty="0"/>
              <a:t> </a:t>
            </a:r>
            <a:r>
              <a:rPr lang="hu-HU" dirty="0" err="1"/>
              <a:t>offers</a:t>
            </a:r>
            <a:r>
              <a:rPr lang="hu-HU" dirty="0"/>
              <a:t> </a:t>
            </a:r>
            <a:r>
              <a:rPr lang="hu-HU" dirty="0" err="1"/>
              <a:t>bachelor</a:t>
            </a:r>
            <a:r>
              <a:rPr lang="hu-HU" dirty="0"/>
              <a:t> </a:t>
            </a:r>
            <a:r>
              <a:rPr lang="hu-HU" dirty="0" err="1" smtClean="0"/>
              <a:t>courses</a:t>
            </a:r>
            <a:r>
              <a:rPr lang="hu-HU" dirty="0" smtClean="0"/>
              <a:t> </a:t>
            </a:r>
            <a:r>
              <a:rPr lang="hu-HU" dirty="0" err="1" smtClean="0"/>
              <a:t>in</a:t>
            </a:r>
            <a:r>
              <a:rPr lang="hu-HU" dirty="0" smtClean="0"/>
              <a:t> Computer </a:t>
            </a:r>
            <a:r>
              <a:rPr lang="hu-HU" dirty="0" err="1" smtClean="0"/>
              <a:t>Engineering</a:t>
            </a:r>
            <a:r>
              <a:rPr lang="hu-HU" dirty="0" smtClean="0"/>
              <a:t>, </a:t>
            </a:r>
            <a:r>
              <a:rPr lang="hu-HU" dirty="0" err="1" smtClean="0"/>
              <a:t>Engineering</a:t>
            </a:r>
            <a:r>
              <a:rPr lang="hu-HU" dirty="0" smtClean="0"/>
              <a:t> Business Management, </a:t>
            </a:r>
            <a:r>
              <a:rPr lang="hu-HU" dirty="0" err="1" smtClean="0"/>
              <a:t>Communication</a:t>
            </a:r>
            <a:r>
              <a:rPr lang="hu-HU" dirty="0" smtClean="0"/>
              <a:t> and Media, Business </a:t>
            </a:r>
            <a:r>
              <a:rPr lang="hu-HU" dirty="0" err="1" smtClean="0"/>
              <a:t>Administration</a:t>
            </a:r>
            <a:r>
              <a:rPr lang="hu-HU" dirty="0" smtClean="0"/>
              <a:t>, </a:t>
            </a:r>
            <a:r>
              <a:rPr lang="hu-HU" dirty="0" err="1" smtClean="0"/>
              <a:t>Material</a:t>
            </a:r>
            <a:r>
              <a:rPr lang="hu-HU" dirty="0" smtClean="0"/>
              <a:t> </a:t>
            </a:r>
            <a:r>
              <a:rPr lang="hu-HU" dirty="0" err="1" smtClean="0"/>
              <a:t>Engineering</a:t>
            </a:r>
            <a:r>
              <a:rPr lang="hu-HU" dirty="0" smtClean="0"/>
              <a:t>, </a:t>
            </a:r>
            <a:r>
              <a:rPr lang="hu-HU" dirty="0" err="1" smtClean="0"/>
              <a:t>Mechanical</a:t>
            </a:r>
            <a:r>
              <a:rPr lang="hu-HU" dirty="0" smtClean="0"/>
              <a:t> </a:t>
            </a:r>
            <a:r>
              <a:rPr lang="hu-HU" dirty="0" err="1" smtClean="0"/>
              <a:t>Engineer</a:t>
            </a:r>
            <a:r>
              <a:rPr lang="hu-HU" dirty="0" smtClean="0"/>
              <a:t> and </a:t>
            </a:r>
            <a:r>
              <a:rPr lang="hu-HU" dirty="0" err="1" smtClean="0"/>
              <a:t>master</a:t>
            </a:r>
            <a:r>
              <a:rPr lang="hu-HU" dirty="0" smtClean="0"/>
              <a:t> </a:t>
            </a:r>
            <a:r>
              <a:rPr lang="hu-HU" dirty="0" err="1" smtClean="0"/>
              <a:t>course</a:t>
            </a:r>
            <a:r>
              <a:rPr lang="hu-HU" dirty="0" smtClean="0"/>
              <a:t> </a:t>
            </a:r>
            <a:r>
              <a:rPr lang="hu-HU" dirty="0" err="1" smtClean="0"/>
              <a:t>in</a:t>
            </a:r>
            <a:r>
              <a:rPr lang="hu-HU" dirty="0" smtClean="0"/>
              <a:t> </a:t>
            </a:r>
            <a:r>
              <a:rPr lang="hu-HU" dirty="0" err="1" smtClean="0"/>
              <a:t>Teacher</a:t>
            </a:r>
            <a:r>
              <a:rPr lang="hu-HU" dirty="0" smtClean="0"/>
              <a:t> of </a:t>
            </a:r>
            <a:r>
              <a:rPr lang="hu-HU" dirty="0" err="1" smtClean="0"/>
              <a:t>Engineering</a:t>
            </a:r>
            <a:r>
              <a:rPr lang="hu-HU" dirty="0" smtClean="0"/>
              <a:t>.</a:t>
            </a:r>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7550" y="2504870"/>
            <a:ext cx="2698069" cy="1791687"/>
          </a:xfrm>
          <a:prstGeom prst="rect">
            <a:avLst/>
          </a:prstGeom>
        </p:spPr>
      </p:pic>
      <p:sp>
        <p:nvSpPr>
          <p:cNvPr id="7" name="Tartalom helye 2"/>
          <p:cNvSpPr txBox="1">
            <a:spLocks/>
          </p:cNvSpPr>
          <p:nvPr/>
        </p:nvSpPr>
        <p:spPr>
          <a:xfrm>
            <a:off x="1124465" y="4110723"/>
            <a:ext cx="6289589" cy="1853471"/>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endParaRPr lang="hu-HU" b="1" i="1" dirty="0"/>
          </a:p>
        </p:txBody>
      </p:sp>
    </p:spTree>
    <p:extLst>
      <p:ext uri="{BB962C8B-B14F-4D97-AF65-F5344CB8AC3E}">
        <p14:creationId xmlns:p14="http://schemas.microsoft.com/office/powerpoint/2010/main" val="2428080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algn="ctr"/>
            <a:r>
              <a:rPr lang="hu-HU" dirty="0"/>
              <a:t>MEMBERS OF THE DELEGATION</a:t>
            </a:r>
            <a:br>
              <a:rPr lang="hu-HU" dirty="0"/>
            </a:br>
            <a:endParaRPr lang="hu-HU" dirty="0"/>
          </a:p>
        </p:txBody>
      </p:sp>
      <p:sp>
        <p:nvSpPr>
          <p:cNvPr id="4" name="Tartalom helye 2"/>
          <p:cNvSpPr txBox="1">
            <a:spLocks/>
          </p:cNvSpPr>
          <p:nvPr/>
        </p:nvSpPr>
        <p:spPr>
          <a:xfrm>
            <a:off x="2432222" y="2014194"/>
            <a:ext cx="4594654" cy="2551258"/>
          </a:xfrm>
          <a:prstGeom prst="rect">
            <a:avLst/>
          </a:prstGeom>
        </p:spPr>
        <p:txBody>
          <a:bodyPr vert="horz" lIns="91440" tIns="45720" rIns="91440" bIns="45720" rtlCol="0">
            <a:normAutofit fontScale="92500" lnSpcReduction="20000"/>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endParaRPr lang="hu-HU" dirty="0" smtClean="0"/>
          </a:p>
          <a:p>
            <a:pPr marL="0" indent="0">
              <a:buNone/>
            </a:pPr>
            <a:r>
              <a:rPr lang="hu-HU" b="1" dirty="0" smtClean="0"/>
              <a:t>Dr Márta Takács </a:t>
            </a:r>
            <a:r>
              <a:rPr lang="hu-HU" dirty="0" smtClean="0"/>
              <a:t>–</a:t>
            </a:r>
            <a:r>
              <a:rPr lang="hu-HU" b="1" dirty="0" smtClean="0"/>
              <a:t> </a:t>
            </a:r>
            <a:r>
              <a:rPr lang="hu-HU" dirty="0" smtClean="0"/>
              <a:t>President of </a:t>
            </a:r>
            <a:r>
              <a:rPr lang="hu-HU" dirty="0" err="1" smtClean="0"/>
              <a:t>the</a:t>
            </a:r>
            <a:r>
              <a:rPr lang="hu-HU" dirty="0" smtClean="0"/>
              <a:t> HRC </a:t>
            </a:r>
            <a:r>
              <a:rPr lang="hu-HU" dirty="0" err="1" smtClean="0"/>
              <a:t>Committee</a:t>
            </a:r>
            <a:r>
              <a:rPr lang="hu-HU" dirty="0" smtClean="0"/>
              <a:t> of </a:t>
            </a:r>
            <a:r>
              <a:rPr lang="hu-HU" dirty="0" err="1" smtClean="0"/>
              <a:t>Cross-Border</a:t>
            </a:r>
            <a:r>
              <a:rPr lang="hu-HU" dirty="0" smtClean="0"/>
              <a:t> </a:t>
            </a:r>
            <a:r>
              <a:rPr lang="hu-HU" dirty="0" err="1" smtClean="0"/>
              <a:t>Higher</a:t>
            </a:r>
            <a:r>
              <a:rPr lang="hu-HU" dirty="0" smtClean="0"/>
              <a:t> </a:t>
            </a:r>
            <a:r>
              <a:rPr lang="hu-HU" dirty="0" err="1" smtClean="0"/>
              <a:t>Educational</a:t>
            </a:r>
            <a:r>
              <a:rPr lang="hu-HU" dirty="0" smtClean="0"/>
              <a:t> </a:t>
            </a:r>
            <a:r>
              <a:rPr lang="hu-HU" dirty="0" err="1" smtClean="0"/>
              <a:t>Institutions</a:t>
            </a:r>
            <a:endParaRPr lang="hu-HU" dirty="0" smtClean="0"/>
          </a:p>
          <a:p>
            <a:pPr marL="0" indent="0">
              <a:buNone/>
            </a:pPr>
            <a:endParaRPr lang="hu-HU" dirty="0" smtClean="0"/>
          </a:p>
          <a:p>
            <a:pPr marL="0" indent="0">
              <a:buNone/>
            </a:pPr>
            <a:r>
              <a:rPr lang="hu-HU" b="1" dirty="0" smtClean="0"/>
              <a:t>Dr Orsolya </a:t>
            </a:r>
            <a:r>
              <a:rPr lang="hu-HU" b="1" dirty="0" err="1" smtClean="0"/>
              <a:t>Heuer</a:t>
            </a:r>
            <a:r>
              <a:rPr lang="hu-HU" b="1" dirty="0" smtClean="0"/>
              <a:t> </a:t>
            </a:r>
            <a:r>
              <a:rPr lang="hu-HU" dirty="0" smtClean="0"/>
              <a:t>– </a:t>
            </a:r>
            <a:r>
              <a:rPr lang="hu-HU" dirty="0" err="1" smtClean="0"/>
              <a:t>legal</a:t>
            </a:r>
            <a:r>
              <a:rPr lang="hu-HU" dirty="0" smtClean="0"/>
              <a:t> </a:t>
            </a:r>
            <a:r>
              <a:rPr lang="hu-HU" dirty="0" err="1" smtClean="0"/>
              <a:t>advisor</a:t>
            </a:r>
            <a:r>
              <a:rPr lang="hu-HU" dirty="0" smtClean="0"/>
              <a:t>, HRC </a:t>
            </a:r>
            <a:r>
              <a:rPr lang="hu-HU" dirty="0" err="1" smtClean="0"/>
              <a:t>Secretariat</a:t>
            </a:r>
            <a:endParaRPr lang="hu-HU" dirty="0" smtClean="0"/>
          </a:p>
          <a:p>
            <a:pPr marL="0" indent="0">
              <a:buNone/>
            </a:pPr>
            <a:endParaRPr lang="hu-HU" dirty="0" smtClean="0"/>
          </a:p>
          <a:p>
            <a:pPr marL="0" indent="0">
              <a:buNone/>
            </a:pPr>
            <a:r>
              <a:rPr lang="hu-HU" b="1" dirty="0" smtClean="0"/>
              <a:t>Fanni Komlós </a:t>
            </a:r>
            <a:r>
              <a:rPr lang="hu-HU" dirty="0" smtClean="0"/>
              <a:t>– </a:t>
            </a:r>
            <a:r>
              <a:rPr lang="hu-HU" dirty="0" err="1" smtClean="0"/>
              <a:t>Secretary</a:t>
            </a:r>
            <a:r>
              <a:rPr lang="hu-HU" dirty="0" smtClean="0"/>
              <a:t> of International </a:t>
            </a:r>
            <a:r>
              <a:rPr lang="hu-HU" dirty="0" err="1" smtClean="0"/>
              <a:t>Affairs</a:t>
            </a:r>
            <a:r>
              <a:rPr lang="hu-HU" dirty="0" smtClean="0"/>
              <a:t>, </a:t>
            </a:r>
            <a:r>
              <a:rPr lang="hu-HU" dirty="0"/>
              <a:t>HRC </a:t>
            </a:r>
            <a:r>
              <a:rPr lang="hu-HU" dirty="0" err="1"/>
              <a:t>Secretariat</a:t>
            </a:r>
            <a:endParaRPr lang="hu-HU" dirty="0"/>
          </a:p>
          <a:p>
            <a:pPr marL="0" indent="0">
              <a:buNone/>
            </a:pPr>
            <a:endParaRPr lang="hu-HU" dirty="0" smtClean="0"/>
          </a:p>
          <a:p>
            <a:endParaRPr lang="hu-HU" b="1" i="1" dirty="0"/>
          </a:p>
        </p:txBody>
      </p:sp>
      <p:pic>
        <p:nvPicPr>
          <p:cNvPr id="5" name="Kép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391258" y="2563995"/>
            <a:ext cx="1535337" cy="1815290"/>
          </a:xfrm>
          <a:prstGeom prst="rect">
            <a:avLst/>
          </a:prstGeom>
        </p:spPr>
      </p:pic>
    </p:spTree>
    <p:extLst>
      <p:ext uri="{BB962C8B-B14F-4D97-AF65-F5344CB8AC3E}">
        <p14:creationId xmlns:p14="http://schemas.microsoft.com/office/powerpoint/2010/main" val="2580780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Cím 7"/>
          <p:cNvSpPr>
            <a:spLocks noGrp="1"/>
          </p:cNvSpPr>
          <p:nvPr>
            <p:ph type="ctrTitle"/>
          </p:nvPr>
        </p:nvSpPr>
        <p:spPr/>
        <p:txBody>
          <a:bodyPr/>
          <a:lstStyle/>
          <a:p>
            <a:endParaRPr lang="hu-HU" dirty="0"/>
          </a:p>
        </p:txBody>
      </p:sp>
      <p:sp>
        <p:nvSpPr>
          <p:cNvPr id="3" name="Szöveg helye 2"/>
          <p:cNvSpPr>
            <a:spLocks noGrp="1"/>
          </p:cNvSpPr>
          <p:nvPr>
            <p:ph type="subTitle" idx="1"/>
          </p:nvPr>
        </p:nvSpPr>
        <p:spPr/>
        <p:txBody>
          <a:bodyPr>
            <a:noAutofit/>
          </a:bodyPr>
          <a:lstStyle/>
          <a:p>
            <a:r>
              <a:rPr lang="en-US" sz="2000" b="1" dirty="0">
                <a:solidFill>
                  <a:schemeClr val="accent1">
                    <a:lumMod val="50000"/>
                  </a:schemeClr>
                </a:solidFill>
              </a:rPr>
              <a:t>Structure of HRC’s </a:t>
            </a:r>
            <a:r>
              <a:rPr lang="en-US" sz="2000" b="1" dirty="0" smtClean="0">
                <a:solidFill>
                  <a:schemeClr val="accent1">
                    <a:lumMod val="50000"/>
                  </a:schemeClr>
                </a:solidFill>
              </a:rPr>
              <a:t>membership</a:t>
            </a:r>
            <a:endParaRPr lang="hu-HU" sz="2000" b="1" dirty="0">
              <a:solidFill>
                <a:schemeClr val="accent1">
                  <a:lumMod val="50000"/>
                </a:schemeClr>
              </a:solidFill>
            </a:endParaRPr>
          </a:p>
        </p:txBody>
      </p:sp>
      <p:sp>
        <p:nvSpPr>
          <p:cNvPr id="4" name="Dia számának helye 7"/>
          <p:cNvSpPr>
            <a:spLocks noGrp="1"/>
          </p:cNvSpPr>
          <p:nvPr>
            <p:ph type="sldNum" sz="quarter" idx="12"/>
          </p:nvPr>
        </p:nvSpPr>
        <p:spPr/>
        <p:txBody>
          <a:bodyPr/>
          <a:lstStyle/>
          <a:p>
            <a:fld id="{71D94A49-C508-4233-83B0-88DB4DF31F38}" type="slidenum">
              <a:rPr lang="hu-HU" smtClean="0"/>
              <a:t>14</a:t>
            </a:fld>
            <a:endParaRPr lang="hu-HU"/>
          </a:p>
        </p:txBody>
      </p:sp>
      <p:graphicFrame>
        <p:nvGraphicFramePr>
          <p:cNvPr id="6" name="Táblázat 5"/>
          <p:cNvGraphicFramePr>
            <a:graphicFrameLocks noGrp="1"/>
          </p:cNvGraphicFramePr>
          <p:nvPr>
            <p:extLst>
              <p:ext uri="{D42A27DB-BD31-4B8C-83A1-F6EECF244321}">
                <p14:modId xmlns:p14="http://schemas.microsoft.com/office/powerpoint/2010/main" val="1680334663"/>
              </p:ext>
            </p:extLst>
          </p:nvPr>
        </p:nvGraphicFramePr>
        <p:xfrm>
          <a:off x="1487737" y="1993745"/>
          <a:ext cx="9222619" cy="3459769"/>
        </p:xfrm>
        <a:graphic>
          <a:graphicData uri="http://schemas.openxmlformats.org/drawingml/2006/table">
            <a:tbl>
              <a:tblPr/>
              <a:tblGrid>
                <a:gridCol w="981577"/>
                <a:gridCol w="835722"/>
                <a:gridCol w="1065137"/>
                <a:gridCol w="907680"/>
                <a:gridCol w="796538"/>
                <a:gridCol w="688242"/>
                <a:gridCol w="835723"/>
                <a:gridCol w="729998"/>
                <a:gridCol w="654398"/>
                <a:gridCol w="558417"/>
                <a:gridCol w="709737"/>
                <a:gridCol w="459450"/>
              </a:tblGrid>
              <a:tr h="347824">
                <a:tc gridSpan="12">
                  <a:txBody>
                    <a:bodyPr/>
                    <a:lstStyle>
                      <a:lvl1pPr marL="0" algn="l" defTabSz="457200" rtl="0" eaLnBrk="1" latinLnBrk="0" hangingPunct="1">
                        <a:defRPr sz="1800" kern="1200">
                          <a:solidFill>
                            <a:schemeClr val="dk1"/>
                          </a:solidFill>
                          <a:latin typeface="Book Antiqua"/>
                        </a:defRPr>
                      </a:lvl1pPr>
                      <a:lvl2pPr marL="457200" algn="l" defTabSz="457200" rtl="0" eaLnBrk="1" latinLnBrk="0" hangingPunct="1">
                        <a:defRPr sz="1800" kern="1200">
                          <a:solidFill>
                            <a:schemeClr val="dk1"/>
                          </a:solidFill>
                          <a:latin typeface="Book Antiqua"/>
                        </a:defRPr>
                      </a:lvl2pPr>
                      <a:lvl3pPr marL="914400" algn="l" defTabSz="457200" rtl="0" eaLnBrk="1" latinLnBrk="0" hangingPunct="1">
                        <a:defRPr sz="1800" kern="1200">
                          <a:solidFill>
                            <a:schemeClr val="dk1"/>
                          </a:solidFill>
                          <a:latin typeface="Book Antiqua"/>
                        </a:defRPr>
                      </a:lvl3pPr>
                      <a:lvl4pPr marL="1371600" algn="l" defTabSz="457200" rtl="0" eaLnBrk="1" latinLnBrk="0" hangingPunct="1">
                        <a:defRPr sz="1800" kern="1200">
                          <a:solidFill>
                            <a:schemeClr val="dk1"/>
                          </a:solidFill>
                          <a:latin typeface="Book Antiqua"/>
                        </a:defRPr>
                      </a:lvl4pPr>
                      <a:lvl5pPr marL="1828800" algn="l" defTabSz="457200" rtl="0" eaLnBrk="1" latinLnBrk="0" hangingPunct="1">
                        <a:defRPr sz="1800" kern="1200">
                          <a:solidFill>
                            <a:schemeClr val="dk1"/>
                          </a:solidFill>
                          <a:latin typeface="Book Antiqua"/>
                        </a:defRPr>
                      </a:lvl5pPr>
                      <a:lvl6pPr marL="2286000" algn="l" defTabSz="457200" rtl="0" eaLnBrk="1" latinLnBrk="0" hangingPunct="1">
                        <a:defRPr sz="1800" kern="1200">
                          <a:solidFill>
                            <a:schemeClr val="dk1"/>
                          </a:solidFill>
                          <a:latin typeface="Book Antiqua"/>
                        </a:defRPr>
                      </a:lvl6pPr>
                      <a:lvl7pPr marL="2743200" algn="l" defTabSz="457200" rtl="0" eaLnBrk="1" latinLnBrk="0" hangingPunct="1">
                        <a:defRPr sz="1800" kern="1200">
                          <a:solidFill>
                            <a:schemeClr val="dk1"/>
                          </a:solidFill>
                          <a:latin typeface="Book Antiqua"/>
                        </a:defRPr>
                      </a:lvl7pPr>
                      <a:lvl8pPr marL="3200400" algn="l" defTabSz="457200" rtl="0" eaLnBrk="1" latinLnBrk="0" hangingPunct="1">
                        <a:defRPr sz="1800" kern="1200">
                          <a:solidFill>
                            <a:schemeClr val="dk1"/>
                          </a:solidFill>
                          <a:latin typeface="Book Antiqua"/>
                        </a:defRPr>
                      </a:lvl8pPr>
                      <a:lvl9pPr marL="3657600" algn="l" defTabSz="457200" rtl="0" eaLnBrk="1" latinLnBrk="0" hangingPunct="1">
                        <a:defRPr sz="1800" kern="1200">
                          <a:solidFill>
                            <a:schemeClr val="dk1"/>
                          </a:solidFill>
                          <a:latin typeface="Book Antiqua"/>
                        </a:defRPr>
                      </a:lvl9pPr>
                    </a:lstStyle>
                    <a:p>
                      <a:pPr algn="ctr" fontAlgn="b"/>
                      <a:r>
                        <a:rPr lang="hu-HU" sz="2300" b="1" i="0" u="none" strike="noStrike" noProof="0" dirty="0" smtClean="0">
                          <a:solidFill>
                            <a:srgbClr val="000000"/>
                          </a:solidFill>
                          <a:effectLst/>
                          <a:latin typeface="+mj-lt"/>
                        </a:rPr>
                        <a:t>66 </a:t>
                      </a:r>
                      <a:r>
                        <a:rPr lang="hu-HU" sz="2300" b="1" i="0" u="none" strike="noStrike" noProof="0" dirty="0" err="1" smtClean="0">
                          <a:solidFill>
                            <a:srgbClr val="000000"/>
                          </a:solidFill>
                          <a:effectLst/>
                          <a:latin typeface="+mj-lt"/>
                        </a:rPr>
                        <a:t>Institutions</a:t>
                      </a:r>
                      <a:endParaRPr lang="en-US" sz="2300" b="1" i="0" u="none" strike="noStrike" noProof="0" dirty="0">
                        <a:solidFill>
                          <a:srgbClr val="000000"/>
                        </a:solidFill>
                        <a:effectLst/>
                        <a:latin typeface="+mj-lt"/>
                      </a:endParaRPr>
                    </a:p>
                  </a:txBody>
                  <a:tcPr marL="7327" marR="7327" marT="73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60000"/>
                        <a:lumOff val="40000"/>
                      </a:schemeClr>
                    </a:solidFill>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r>
              <a:tr h="315329">
                <a:tc gridSpan="4">
                  <a:txBody>
                    <a:bodyPr/>
                    <a:lstStyle>
                      <a:lvl1pPr marL="0" algn="l" defTabSz="457200" rtl="0" eaLnBrk="1" latinLnBrk="0" hangingPunct="1">
                        <a:defRPr sz="1800" kern="1200">
                          <a:solidFill>
                            <a:schemeClr val="dk1"/>
                          </a:solidFill>
                          <a:latin typeface="Book Antiqua"/>
                        </a:defRPr>
                      </a:lvl1pPr>
                      <a:lvl2pPr marL="457200" algn="l" defTabSz="457200" rtl="0" eaLnBrk="1" latinLnBrk="0" hangingPunct="1">
                        <a:defRPr sz="1800" kern="1200">
                          <a:solidFill>
                            <a:schemeClr val="dk1"/>
                          </a:solidFill>
                          <a:latin typeface="Book Antiqua"/>
                        </a:defRPr>
                      </a:lvl2pPr>
                      <a:lvl3pPr marL="914400" algn="l" defTabSz="457200" rtl="0" eaLnBrk="1" latinLnBrk="0" hangingPunct="1">
                        <a:defRPr sz="1800" kern="1200">
                          <a:solidFill>
                            <a:schemeClr val="dk1"/>
                          </a:solidFill>
                          <a:latin typeface="Book Antiqua"/>
                        </a:defRPr>
                      </a:lvl3pPr>
                      <a:lvl4pPr marL="1371600" algn="l" defTabSz="457200" rtl="0" eaLnBrk="1" latinLnBrk="0" hangingPunct="1">
                        <a:defRPr sz="1800" kern="1200">
                          <a:solidFill>
                            <a:schemeClr val="dk1"/>
                          </a:solidFill>
                          <a:latin typeface="Book Antiqua"/>
                        </a:defRPr>
                      </a:lvl4pPr>
                      <a:lvl5pPr marL="1828800" algn="l" defTabSz="457200" rtl="0" eaLnBrk="1" latinLnBrk="0" hangingPunct="1">
                        <a:defRPr sz="1800" kern="1200">
                          <a:solidFill>
                            <a:schemeClr val="dk1"/>
                          </a:solidFill>
                          <a:latin typeface="Book Antiqua"/>
                        </a:defRPr>
                      </a:lvl5pPr>
                      <a:lvl6pPr marL="2286000" algn="l" defTabSz="457200" rtl="0" eaLnBrk="1" latinLnBrk="0" hangingPunct="1">
                        <a:defRPr sz="1800" kern="1200">
                          <a:solidFill>
                            <a:schemeClr val="dk1"/>
                          </a:solidFill>
                          <a:latin typeface="Book Antiqua"/>
                        </a:defRPr>
                      </a:lvl6pPr>
                      <a:lvl7pPr marL="2743200" algn="l" defTabSz="457200" rtl="0" eaLnBrk="1" latinLnBrk="0" hangingPunct="1">
                        <a:defRPr sz="1800" kern="1200">
                          <a:solidFill>
                            <a:schemeClr val="dk1"/>
                          </a:solidFill>
                          <a:latin typeface="Book Antiqua"/>
                        </a:defRPr>
                      </a:lvl7pPr>
                      <a:lvl8pPr marL="3200400" algn="l" defTabSz="457200" rtl="0" eaLnBrk="1" latinLnBrk="0" hangingPunct="1">
                        <a:defRPr sz="1800" kern="1200">
                          <a:solidFill>
                            <a:schemeClr val="dk1"/>
                          </a:solidFill>
                          <a:latin typeface="Book Antiqua"/>
                        </a:defRPr>
                      </a:lvl8pPr>
                      <a:lvl9pPr marL="3657600" algn="l" defTabSz="457200" rtl="0" eaLnBrk="1" latinLnBrk="0" hangingPunct="1">
                        <a:defRPr sz="1800" kern="1200">
                          <a:solidFill>
                            <a:schemeClr val="dk1"/>
                          </a:solidFill>
                          <a:latin typeface="Book Antiqua"/>
                        </a:defRPr>
                      </a:lvl9pPr>
                    </a:lstStyle>
                    <a:p>
                      <a:pPr algn="ctr" fontAlgn="b"/>
                      <a:r>
                        <a:rPr lang="en-US" sz="2000" b="1" i="0" u="none" strike="noStrike" noProof="0" dirty="0" smtClean="0">
                          <a:solidFill>
                            <a:schemeClr val="dk1"/>
                          </a:solidFill>
                          <a:effectLst/>
                          <a:latin typeface="+mj-lt"/>
                        </a:rPr>
                        <a:t>State</a:t>
                      </a:r>
                      <a:r>
                        <a:rPr lang="en-US" sz="2000" b="1" i="0" u="none" strike="noStrike" baseline="0" noProof="0" dirty="0" smtClean="0">
                          <a:solidFill>
                            <a:schemeClr val="dk1"/>
                          </a:solidFill>
                          <a:effectLst/>
                          <a:latin typeface="+mj-lt"/>
                        </a:rPr>
                        <a:t> institutions</a:t>
                      </a:r>
                      <a:endParaRPr lang="en-US" sz="2000" b="1" i="0" u="none" strike="noStrike" noProof="0" dirty="0">
                        <a:solidFill>
                          <a:srgbClr val="000000"/>
                        </a:solidFill>
                        <a:effectLst/>
                        <a:latin typeface="+mj-lt"/>
                      </a:endParaRPr>
                    </a:p>
                  </a:txBody>
                  <a:tcPr marL="7327" marR="7327" marT="73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95D1D">
                        <a:lumMod val="60000"/>
                        <a:lumOff val="40000"/>
                      </a:srgbClr>
                    </a:solidFill>
                  </a:tcPr>
                </a:tc>
                <a:tc hMerge="1">
                  <a:txBody>
                    <a:bodyPr/>
                    <a:lstStyle/>
                    <a:p>
                      <a:endParaRPr lang="hu-HU"/>
                    </a:p>
                  </a:txBody>
                  <a:tcPr/>
                </a:tc>
                <a:tc hMerge="1">
                  <a:txBody>
                    <a:bodyPr/>
                    <a:lstStyle/>
                    <a:p>
                      <a:endParaRPr lang="hu-HU"/>
                    </a:p>
                  </a:txBody>
                  <a:tcPr/>
                </a:tc>
                <a:tc hMerge="1">
                  <a:txBody>
                    <a:bodyPr/>
                    <a:lstStyle/>
                    <a:p>
                      <a:endParaRPr lang="hu-HU"/>
                    </a:p>
                  </a:txBody>
                  <a:tcPr/>
                </a:tc>
                <a:tc gridSpan="8">
                  <a:txBody>
                    <a:bodyPr/>
                    <a:lstStyle>
                      <a:lvl1pPr marL="0" algn="l" defTabSz="457200" rtl="0" eaLnBrk="1" latinLnBrk="0" hangingPunct="1">
                        <a:defRPr sz="1800" kern="1200">
                          <a:solidFill>
                            <a:schemeClr val="dk1"/>
                          </a:solidFill>
                          <a:latin typeface="Book Antiqua"/>
                        </a:defRPr>
                      </a:lvl1pPr>
                      <a:lvl2pPr marL="457200" algn="l" defTabSz="457200" rtl="0" eaLnBrk="1" latinLnBrk="0" hangingPunct="1">
                        <a:defRPr sz="1800" kern="1200">
                          <a:solidFill>
                            <a:schemeClr val="dk1"/>
                          </a:solidFill>
                          <a:latin typeface="Book Antiqua"/>
                        </a:defRPr>
                      </a:lvl2pPr>
                      <a:lvl3pPr marL="914400" algn="l" defTabSz="457200" rtl="0" eaLnBrk="1" latinLnBrk="0" hangingPunct="1">
                        <a:defRPr sz="1800" kern="1200">
                          <a:solidFill>
                            <a:schemeClr val="dk1"/>
                          </a:solidFill>
                          <a:latin typeface="Book Antiqua"/>
                        </a:defRPr>
                      </a:lvl3pPr>
                      <a:lvl4pPr marL="1371600" algn="l" defTabSz="457200" rtl="0" eaLnBrk="1" latinLnBrk="0" hangingPunct="1">
                        <a:defRPr sz="1800" kern="1200">
                          <a:solidFill>
                            <a:schemeClr val="dk1"/>
                          </a:solidFill>
                          <a:latin typeface="Book Antiqua"/>
                        </a:defRPr>
                      </a:lvl4pPr>
                      <a:lvl5pPr marL="1828800" algn="l" defTabSz="457200" rtl="0" eaLnBrk="1" latinLnBrk="0" hangingPunct="1">
                        <a:defRPr sz="1800" kern="1200">
                          <a:solidFill>
                            <a:schemeClr val="dk1"/>
                          </a:solidFill>
                          <a:latin typeface="Book Antiqua"/>
                        </a:defRPr>
                      </a:lvl5pPr>
                      <a:lvl6pPr marL="2286000" algn="l" defTabSz="457200" rtl="0" eaLnBrk="1" latinLnBrk="0" hangingPunct="1">
                        <a:defRPr sz="1800" kern="1200">
                          <a:solidFill>
                            <a:schemeClr val="dk1"/>
                          </a:solidFill>
                          <a:latin typeface="Book Antiqua"/>
                        </a:defRPr>
                      </a:lvl6pPr>
                      <a:lvl7pPr marL="2743200" algn="l" defTabSz="457200" rtl="0" eaLnBrk="1" latinLnBrk="0" hangingPunct="1">
                        <a:defRPr sz="1800" kern="1200">
                          <a:solidFill>
                            <a:schemeClr val="dk1"/>
                          </a:solidFill>
                          <a:latin typeface="Book Antiqua"/>
                        </a:defRPr>
                      </a:lvl7pPr>
                      <a:lvl8pPr marL="3200400" algn="l" defTabSz="457200" rtl="0" eaLnBrk="1" latinLnBrk="0" hangingPunct="1">
                        <a:defRPr sz="1800" kern="1200">
                          <a:solidFill>
                            <a:schemeClr val="dk1"/>
                          </a:solidFill>
                          <a:latin typeface="Book Antiqua"/>
                        </a:defRPr>
                      </a:lvl8pPr>
                      <a:lvl9pPr marL="3657600" algn="l" defTabSz="457200" rtl="0" eaLnBrk="1" latinLnBrk="0" hangingPunct="1">
                        <a:defRPr sz="1800" kern="1200">
                          <a:solidFill>
                            <a:schemeClr val="dk1"/>
                          </a:solidFill>
                          <a:latin typeface="Book Antiqua"/>
                        </a:defRPr>
                      </a:lvl9pPr>
                    </a:lstStyle>
                    <a:p>
                      <a:pPr algn="ctr" fontAlgn="b"/>
                      <a:r>
                        <a:rPr lang="en-US" sz="2000" b="1" u="none" strike="noStrike" noProof="0" dirty="0" smtClean="0">
                          <a:effectLst/>
                          <a:latin typeface="+mj-lt"/>
                        </a:rPr>
                        <a:t>Church and</a:t>
                      </a:r>
                      <a:r>
                        <a:rPr lang="en-US" sz="2000" b="1" u="none" strike="noStrike" baseline="0" noProof="0" dirty="0" smtClean="0">
                          <a:effectLst/>
                          <a:latin typeface="+mj-lt"/>
                        </a:rPr>
                        <a:t> Private institutions</a:t>
                      </a:r>
                      <a:endParaRPr lang="en-US" sz="2000" b="1" i="0" u="none" strike="noStrike" noProof="0" dirty="0">
                        <a:solidFill>
                          <a:srgbClr val="000000"/>
                        </a:solidFill>
                        <a:effectLst/>
                        <a:latin typeface="+mj-lt"/>
                      </a:endParaRPr>
                    </a:p>
                  </a:txBody>
                  <a:tcPr marL="7327" marR="7327" marT="73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60000"/>
                        <a:lumOff val="40000"/>
                      </a:schemeClr>
                    </a:solidFill>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r>
              <a:tr h="347824">
                <a:tc gridSpan="4">
                  <a:txBody>
                    <a:bodyPr/>
                    <a:lstStyle>
                      <a:lvl1pPr marL="0" algn="l" defTabSz="457200" rtl="0" eaLnBrk="1" latinLnBrk="0" hangingPunct="1">
                        <a:defRPr sz="1800" kern="1200">
                          <a:solidFill>
                            <a:schemeClr val="dk1"/>
                          </a:solidFill>
                          <a:latin typeface="Book Antiqua"/>
                        </a:defRPr>
                      </a:lvl1pPr>
                      <a:lvl2pPr marL="457200" algn="l" defTabSz="457200" rtl="0" eaLnBrk="1" latinLnBrk="0" hangingPunct="1">
                        <a:defRPr sz="1800" kern="1200">
                          <a:solidFill>
                            <a:schemeClr val="dk1"/>
                          </a:solidFill>
                          <a:latin typeface="Book Antiqua"/>
                        </a:defRPr>
                      </a:lvl2pPr>
                      <a:lvl3pPr marL="914400" algn="l" defTabSz="457200" rtl="0" eaLnBrk="1" latinLnBrk="0" hangingPunct="1">
                        <a:defRPr sz="1800" kern="1200">
                          <a:solidFill>
                            <a:schemeClr val="dk1"/>
                          </a:solidFill>
                          <a:latin typeface="Book Antiqua"/>
                        </a:defRPr>
                      </a:lvl3pPr>
                      <a:lvl4pPr marL="1371600" algn="l" defTabSz="457200" rtl="0" eaLnBrk="1" latinLnBrk="0" hangingPunct="1">
                        <a:defRPr sz="1800" kern="1200">
                          <a:solidFill>
                            <a:schemeClr val="dk1"/>
                          </a:solidFill>
                          <a:latin typeface="Book Antiqua"/>
                        </a:defRPr>
                      </a:lvl4pPr>
                      <a:lvl5pPr marL="1828800" algn="l" defTabSz="457200" rtl="0" eaLnBrk="1" latinLnBrk="0" hangingPunct="1">
                        <a:defRPr sz="1800" kern="1200">
                          <a:solidFill>
                            <a:schemeClr val="dk1"/>
                          </a:solidFill>
                          <a:latin typeface="Book Antiqua"/>
                        </a:defRPr>
                      </a:lvl5pPr>
                      <a:lvl6pPr marL="2286000" algn="l" defTabSz="457200" rtl="0" eaLnBrk="1" latinLnBrk="0" hangingPunct="1">
                        <a:defRPr sz="1800" kern="1200">
                          <a:solidFill>
                            <a:schemeClr val="dk1"/>
                          </a:solidFill>
                          <a:latin typeface="Book Antiqua"/>
                        </a:defRPr>
                      </a:lvl6pPr>
                      <a:lvl7pPr marL="2743200" algn="l" defTabSz="457200" rtl="0" eaLnBrk="1" latinLnBrk="0" hangingPunct="1">
                        <a:defRPr sz="1800" kern="1200">
                          <a:solidFill>
                            <a:schemeClr val="dk1"/>
                          </a:solidFill>
                          <a:latin typeface="Book Antiqua"/>
                        </a:defRPr>
                      </a:lvl7pPr>
                      <a:lvl8pPr marL="3200400" algn="l" defTabSz="457200" rtl="0" eaLnBrk="1" latinLnBrk="0" hangingPunct="1">
                        <a:defRPr sz="1800" kern="1200">
                          <a:solidFill>
                            <a:schemeClr val="dk1"/>
                          </a:solidFill>
                          <a:latin typeface="Book Antiqua"/>
                        </a:defRPr>
                      </a:lvl8pPr>
                      <a:lvl9pPr marL="3657600" algn="l" defTabSz="457200" rtl="0" eaLnBrk="1" latinLnBrk="0" hangingPunct="1">
                        <a:defRPr sz="1800" kern="1200">
                          <a:solidFill>
                            <a:schemeClr val="dk1"/>
                          </a:solidFill>
                          <a:latin typeface="Book Antiqua"/>
                        </a:defRPr>
                      </a:lvl9pPr>
                    </a:lstStyle>
                    <a:p>
                      <a:pPr algn="ctr" fontAlgn="b"/>
                      <a:r>
                        <a:rPr lang="en-US" sz="2300" b="1" u="none" strike="noStrike" noProof="0" dirty="0" smtClean="0">
                          <a:effectLst/>
                          <a:latin typeface="+mj-lt"/>
                        </a:rPr>
                        <a:t>2</a:t>
                      </a:r>
                      <a:r>
                        <a:rPr lang="hu-HU" sz="2300" b="1" u="none" strike="noStrike" noProof="0" dirty="0" smtClean="0">
                          <a:effectLst/>
                          <a:latin typeface="+mj-lt"/>
                        </a:rPr>
                        <a:t>9</a:t>
                      </a:r>
                      <a:endParaRPr lang="en-US" sz="2300" b="1" i="0" u="none" strike="noStrike" noProof="0" dirty="0">
                        <a:solidFill>
                          <a:srgbClr val="000000"/>
                        </a:solidFill>
                        <a:effectLst/>
                        <a:latin typeface="+mj-lt"/>
                      </a:endParaRPr>
                    </a:p>
                  </a:txBody>
                  <a:tcPr marL="7327" marR="7327" marT="73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95D1D">
                        <a:lumMod val="60000"/>
                        <a:lumOff val="40000"/>
                      </a:srgbClr>
                    </a:solidFill>
                  </a:tcPr>
                </a:tc>
                <a:tc hMerge="1">
                  <a:txBody>
                    <a:bodyPr/>
                    <a:lstStyle/>
                    <a:p>
                      <a:endParaRPr lang="hu-HU"/>
                    </a:p>
                  </a:txBody>
                  <a:tcPr/>
                </a:tc>
                <a:tc hMerge="1">
                  <a:txBody>
                    <a:bodyPr/>
                    <a:lstStyle/>
                    <a:p>
                      <a:endParaRPr lang="hu-HU"/>
                    </a:p>
                  </a:txBody>
                  <a:tcPr/>
                </a:tc>
                <a:tc hMerge="1">
                  <a:txBody>
                    <a:bodyPr/>
                    <a:lstStyle/>
                    <a:p>
                      <a:endParaRPr lang="hu-HU"/>
                    </a:p>
                  </a:txBody>
                  <a:tcPr/>
                </a:tc>
                <a:tc gridSpan="8">
                  <a:txBody>
                    <a:bodyPr/>
                    <a:lstStyle>
                      <a:lvl1pPr marL="0" algn="l" defTabSz="457200" rtl="0" eaLnBrk="1" latinLnBrk="0" hangingPunct="1">
                        <a:defRPr sz="1800" kern="1200">
                          <a:solidFill>
                            <a:schemeClr val="dk1"/>
                          </a:solidFill>
                          <a:latin typeface="Book Antiqua"/>
                        </a:defRPr>
                      </a:lvl1pPr>
                      <a:lvl2pPr marL="457200" algn="l" defTabSz="457200" rtl="0" eaLnBrk="1" latinLnBrk="0" hangingPunct="1">
                        <a:defRPr sz="1800" kern="1200">
                          <a:solidFill>
                            <a:schemeClr val="dk1"/>
                          </a:solidFill>
                          <a:latin typeface="Book Antiqua"/>
                        </a:defRPr>
                      </a:lvl2pPr>
                      <a:lvl3pPr marL="914400" algn="l" defTabSz="457200" rtl="0" eaLnBrk="1" latinLnBrk="0" hangingPunct="1">
                        <a:defRPr sz="1800" kern="1200">
                          <a:solidFill>
                            <a:schemeClr val="dk1"/>
                          </a:solidFill>
                          <a:latin typeface="Book Antiqua"/>
                        </a:defRPr>
                      </a:lvl3pPr>
                      <a:lvl4pPr marL="1371600" algn="l" defTabSz="457200" rtl="0" eaLnBrk="1" latinLnBrk="0" hangingPunct="1">
                        <a:defRPr sz="1800" kern="1200">
                          <a:solidFill>
                            <a:schemeClr val="dk1"/>
                          </a:solidFill>
                          <a:latin typeface="Book Antiqua"/>
                        </a:defRPr>
                      </a:lvl4pPr>
                      <a:lvl5pPr marL="1828800" algn="l" defTabSz="457200" rtl="0" eaLnBrk="1" latinLnBrk="0" hangingPunct="1">
                        <a:defRPr sz="1800" kern="1200">
                          <a:solidFill>
                            <a:schemeClr val="dk1"/>
                          </a:solidFill>
                          <a:latin typeface="Book Antiqua"/>
                        </a:defRPr>
                      </a:lvl5pPr>
                      <a:lvl6pPr marL="2286000" algn="l" defTabSz="457200" rtl="0" eaLnBrk="1" latinLnBrk="0" hangingPunct="1">
                        <a:defRPr sz="1800" kern="1200">
                          <a:solidFill>
                            <a:schemeClr val="dk1"/>
                          </a:solidFill>
                          <a:latin typeface="Book Antiqua"/>
                        </a:defRPr>
                      </a:lvl6pPr>
                      <a:lvl7pPr marL="2743200" algn="l" defTabSz="457200" rtl="0" eaLnBrk="1" latinLnBrk="0" hangingPunct="1">
                        <a:defRPr sz="1800" kern="1200">
                          <a:solidFill>
                            <a:schemeClr val="dk1"/>
                          </a:solidFill>
                          <a:latin typeface="Book Antiqua"/>
                        </a:defRPr>
                      </a:lvl7pPr>
                      <a:lvl8pPr marL="3200400" algn="l" defTabSz="457200" rtl="0" eaLnBrk="1" latinLnBrk="0" hangingPunct="1">
                        <a:defRPr sz="1800" kern="1200">
                          <a:solidFill>
                            <a:schemeClr val="dk1"/>
                          </a:solidFill>
                          <a:latin typeface="Book Antiqua"/>
                        </a:defRPr>
                      </a:lvl8pPr>
                      <a:lvl9pPr marL="3657600" algn="l" defTabSz="457200" rtl="0" eaLnBrk="1" latinLnBrk="0" hangingPunct="1">
                        <a:defRPr sz="1800" kern="1200">
                          <a:solidFill>
                            <a:schemeClr val="dk1"/>
                          </a:solidFill>
                          <a:latin typeface="Book Antiqua"/>
                        </a:defRPr>
                      </a:lvl9pPr>
                    </a:lstStyle>
                    <a:p>
                      <a:pPr algn="ctr" fontAlgn="b"/>
                      <a:r>
                        <a:rPr lang="en-US" sz="2300" b="1" u="none" strike="noStrike" noProof="0" dirty="0" smtClean="0">
                          <a:effectLst/>
                          <a:latin typeface="+mj-lt"/>
                        </a:rPr>
                        <a:t>3</a:t>
                      </a:r>
                      <a:r>
                        <a:rPr lang="hu-HU" sz="2300" b="1" u="none" strike="noStrike" noProof="0" dirty="0" smtClean="0">
                          <a:effectLst/>
                          <a:latin typeface="+mj-lt"/>
                        </a:rPr>
                        <a:t>7</a:t>
                      </a:r>
                      <a:r>
                        <a:rPr lang="en-US" sz="2300" b="1" u="none" strike="noStrike" noProof="0" dirty="0" smtClean="0">
                          <a:effectLst/>
                          <a:latin typeface="+mj-lt"/>
                        </a:rPr>
                        <a:t> </a:t>
                      </a:r>
                      <a:r>
                        <a:rPr lang="en-US" sz="2400" u="none" strike="noStrike" noProof="0" dirty="0" smtClean="0">
                          <a:effectLst/>
                          <a:latin typeface="+mj-lt"/>
                        </a:rPr>
                        <a:t>(</a:t>
                      </a:r>
                      <a:r>
                        <a:rPr lang="hu-HU" sz="2300" u="none" strike="noStrike" noProof="0" dirty="0" smtClean="0">
                          <a:effectLst/>
                          <a:latin typeface="+mj-lt"/>
                        </a:rPr>
                        <a:t>9</a:t>
                      </a:r>
                      <a:r>
                        <a:rPr lang="hu-HU" sz="2300" u="none" strike="noStrike" baseline="0" noProof="0" dirty="0" smtClean="0">
                          <a:effectLst/>
                          <a:latin typeface="+mj-lt"/>
                        </a:rPr>
                        <a:t> </a:t>
                      </a:r>
                      <a:r>
                        <a:rPr lang="en-US" sz="1600" u="none" strike="noStrike" noProof="0" dirty="0" smtClean="0">
                          <a:effectLst/>
                          <a:latin typeface="+mj-lt"/>
                        </a:rPr>
                        <a:t>Universities</a:t>
                      </a:r>
                      <a:r>
                        <a:rPr lang="en-US" sz="1100" u="none" strike="noStrike" noProof="0" dirty="0" smtClean="0">
                          <a:effectLst/>
                          <a:latin typeface="+mj-lt"/>
                        </a:rPr>
                        <a:t>, </a:t>
                      </a:r>
                      <a:r>
                        <a:rPr lang="hu-HU" sz="2300" u="none" strike="noStrike" noProof="0" dirty="0" smtClean="0">
                          <a:effectLst/>
                          <a:latin typeface="+mj-lt"/>
                        </a:rPr>
                        <a:t>28</a:t>
                      </a:r>
                      <a:r>
                        <a:rPr lang="en-US" sz="1100" u="none" strike="noStrike" noProof="0" dirty="0" smtClean="0">
                          <a:effectLst/>
                          <a:latin typeface="+mj-lt"/>
                        </a:rPr>
                        <a:t> </a:t>
                      </a:r>
                      <a:r>
                        <a:rPr lang="en-US" sz="1600" u="none" strike="noStrike" noProof="0" dirty="0" smtClean="0">
                          <a:effectLst/>
                          <a:latin typeface="+mj-lt"/>
                        </a:rPr>
                        <a:t>Colleges</a:t>
                      </a:r>
                      <a:r>
                        <a:rPr lang="en-US" sz="2400" u="none" strike="noStrike" noProof="0" dirty="0" smtClean="0">
                          <a:effectLst/>
                          <a:latin typeface="+mj-lt"/>
                        </a:rPr>
                        <a:t>)</a:t>
                      </a:r>
                      <a:endParaRPr lang="en-US" sz="1100" b="0" i="0" u="none" strike="noStrike" noProof="0" dirty="0">
                        <a:solidFill>
                          <a:srgbClr val="000000"/>
                        </a:solidFill>
                        <a:effectLst/>
                        <a:latin typeface="+mj-lt"/>
                      </a:endParaRPr>
                    </a:p>
                  </a:txBody>
                  <a:tcPr marL="7327" marR="7327" marT="73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60000"/>
                        <a:lumOff val="40000"/>
                      </a:schemeClr>
                    </a:solidFill>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r>
              <a:tr h="375199">
                <a:tc rowSpan="2" gridSpan="4">
                  <a:txBody>
                    <a:bodyPr/>
                    <a:lstStyle>
                      <a:lvl1pPr marL="0" algn="l" defTabSz="457200" rtl="0" eaLnBrk="1" latinLnBrk="0" hangingPunct="1">
                        <a:defRPr sz="1800" kern="1200">
                          <a:solidFill>
                            <a:schemeClr val="dk1"/>
                          </a:solidFill>
                          <a:latin typeface="Book Antiqua"/>
                        </a:defRPr>
                      </a:lvl1pPr>
                      <a:lvl2pPr marL="457200" algn="l" defTabSz="457200" rtl="0" eaLnBrk="1" latinLnBrk="0" hangingPunct="1">
                        <a:defRPr sz="1800" kern="1200">
                          <a:solidFill>
                            <a:schemeClr val="dk1"/>
                          </a:solidFill>
                          <a:latin typeface="Book Antiqua"/>
                        </a:defRPr>
                      </a:lvl2pPr>
                      <a:lvl3pPr marL="914400" algn="l" defTabSz="457200" rtl="0" eaLnBrk="1" latinLnBrk="0" hangingPunct="1">
                        <a:defRPr sz="1800" kern="1200">
                          <a:solidFill>
                            <a:schemeClr val="dk1"/>
                          </a:solidFill>
                          <a:latin typeface="Book Antiqua"/>
                        </a:defRPr>
                      </a:lvl3pPr>
                      <a:lvl4pPr marL="1371600" algn="l" defTabSz="457200" rtl="0" eaLnBrk="1" latinLnBrk="0" hangingPunct="1">
                        <a:defRPr sz="1800" kern="1200">
                          <a:solidFill>
                            <a:schemeClr val="dk1"/>
                          </a:solidFill>
                          <a:latin typeface="Book Antiqua"/>
                        </a:defRPr>
                      </a:lvl4pPr>
                      <a:lvl5pPr marL="1828800" algn="l" defTabSz="457200" rtl="0" eaLnBrk="1" latinLnBrk="0" hangingPunct="1">
                        <a:defRPr sz="1800" kern="1200">
                          <a:solidFill>
                            <a:schemeClr val="dk1"/>
                          </a:solidFill>
                          <a:latin typeface="Book Antiqua"/>
                        </a:defRPr>
                      </a:lvl5pPr>
                      <a:lvl6pPr marL="2286000" algn="l" defTabSz="457200" rtl="0" eaLnBrk="1" latinLnBrk="0" hangingPunct="1">
                        <a:defRPr sz="1800" kern="1200">
                          <a:solidFill>
                            <a:schemeClr val="dk1"/>
                          </a:solidFill>
                          <a:latin typeface="Book Antiqua"/>
                        </a:defRPr>
                      </a:lvl6pPr>
                      <a:lvl7pPr marL="2743200" algn="l" defTabSz="457200" rtl="0" eaLnBrk="1" latinLnBrk="0" hangingPunct="1">
                        <a:defRPr sz="1800" kern="1200">
                          <a:solidFill>
                            <a:schemeClr val="dk1"/>
                          </a:solidFill>
                          <a:latin typeface="Book Antiqua"/>
                        </a:defRPr>
                      </a:lvl7pPr>
                      <a:lvl8pPr marL="3200400" algn="l" defTabSz="457200" rtl="0" eaLnBrk="1" latinLnBrk="0" hangingPunct="1">
                        <a:defRPr sz="1800" kern="1200">
                          <a:solidFill>
                            <a:schemeClr val="dk1"/>
                          </a:solidFill>
                          <a:latin typeface="Book Antiqua"/>
                        </a:defRPr>
                      </a:lvl8pPr>
                      <a:lvl9pPr marL="3657600" algn="l" defTabSz="457200" rtl="0" eaLnBrk="1" latinLnBrk="0" hangingPunct="1">
                        <a:defRPr sz="1800" kern="1200">
                          <a:solidFill>
                            <a:schemeClr val="dk1"/>
                          </a:solidFill>
                          <a:latin typeface="Book Antiqua"/>
                        </a:defRPr>
                      </a:lvl9pPr>
                    </a:lstStyle>
                    <a:p>
                      <a:pPr algn="ctr" fontAlgn="b"/>
                      <a:r>
                        <a:rPr lang="en-US" sz="800" u="none" strike="noStrike" noProof="0" dirty="0" smtClean="0">
                          <a:effectLst/>
                          <a:latin typeface="+mj-lt"/>
                        </a:rPr>
                        <a:t> </a:t>
                      </a:r>
                      <a:endParaRPr lang="en-US" sz="800" b="0" i="0" u="none" strike="noStrike" noProof="0" dirty="0">
                        <a:solidFill>
                          <a:srgbClr val="000000"/>
                        </a:solidFill>
                        <a:effectLst/>
                        <a:latin typeface="+mj-lt"/>
                      </a:endParaRPr>
                    </a:p>
                  </a:txBody>
                  <a:tcPr marL="7327" marR="7327" marT="73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95D1D">
                        <a:lumMod val="60000"/>
                        <a:lumOff val="40000"/>
                      </a:srgbClr>
                    </a:solidFill>
                  </a:tcPr>
                </a:tc>
                <a:tc rowSpan="2" hMerge="1">
                  <a:txBody>
                    <a:bodyPr/>
                    <a:lstStyle/>
                    <a:p>
                      <a:endParaRPr lang="hu-HU"/>
                    </a:p>
                  </a:txBody>
                  <a:tcPr/>
                </a:tc>
                <a:tc rowSpan="2" hMerge="1">
                  <a:txBody>
                    <a:bodyPr/>
                    <a:lstStyle/>
                    <a:p>
                      <a:endParaRPr lang="hu-HU"/>
                    </a:p>
                  </a:txBody>
                  <a:tcPr/>
                </a:tc>
                <a:tc rowSpan="2" hMerge="1">
                  <a:txBody>
                    <a:bodyPr/>
                    <a:lstStyle/>
                    <a:p>
                      <a:endParaRPr lang="hu-HU"/>
                    </a:p>
                  </a:txBody>
                  <a:tcPr/>
                </a:tc>
                <a:tc gridSpan="4">
                  <a:txBody>
                    <a:bodyPr/>
                    <a:lstStyle>
                      <a:lvl1pPr marL="0" algn="l" defTabSz="457200" rtl="0" eaLnBrk="1" latinLnBrk="0" hangingPunct="1">
                        <a:defRPr sz="1800" kern="1200">
                          <a:solidFill>
                            <a:schemeClr val="dk1"/>
                          </a:solidFill>
                          <a:latin typeface="Book Antiqua"/>
                        </a:defRPr>
                      </a:lvl1pPr>
                      <a:lvl2pPr marL="457200" algn="l" defTabSz="457200" rtl="0" eaLnBrk="1" latinLnBrk="0" hangingPunct="1">
                        <a:defRPr sz="1800" kern="1200">
                          <a:solidFill>
                            <a:schemeClr val="dk1"/>
                          </a:solidFill>
                          <a:latin typeface="Book Antiqua"/>
                        </a:defRPr>
                      </a:lvl2pPr>
                      <a:lvl3pPr marL="914400" algn="l" defTabSz="457200" rtl="0" eaLnBrk="1" latinLnBrk="0" hangingPunct="1">
                        <a:defRPr sz="1800" kern="1200">
                          <a:solidFill>
                            <a:schemeClr val="dk1"/>
                          </a:solidFill>
                          <a:latin typeface="Book Antiqua"/>
                        </a:defRPr>
                      </a:lvl3pPr>
                      <a:lvl4pPr marL="1371600" algn="l" defTabSz="457200" rtl="0" eaLnBrk="1" latinLnBrk="0" hangingPunct="1">
                        <a:defRPr sz="1800" kern="1200">
                          <a:solidFill>
                            <a:schemeClr val="dk1"/>
                          </a:solidFill>
                          <a:latin typeface="Book Antiqua"/>
                        </a:defRPr>
                      </a:lvl4pPr>
                      <a:lvl5pPr marL="1828800" algn="l" defTabSz="457200" rtl="0" eaLnBrk="1" latinLnBrk="0" hangingPunct="1">
                        <a:defRPr sz="1800" kern="1200">
                          <a:solidFill>
                            <a:schemeClr val="dk1"/>
                          </a:solidFill>
                          <a:latin typeface="Book Antiqua"/>
                        </a:defRPr>
                      </a:lvl5pPr>
                      <a:lvl6pPr marL="2286000" algn="l" defTabSz="457200" rtl="0" eaLnBrk="1" latinLnBrk="0" hangingPunct="1">
                        <a:defRPr sz="1800" kern="1200">
                          <a:solidFill>
                            <a:schemeClr val="dk1"/>
                          </a:solidFill>
                          <a:latin typeface="Book Antiqua"/>
                        </a:defRPr>
                      </a:lvl6pPr>
                      <a:lvl7pPr marL="2743200" algn="l" defTabSz="457200" rtl="0" eaLnBrk="1" latinLnBrk="0" hangingPunct="1">
                        <a:defRPr sz="1800" kern="1200">
                          <a:solidFill>
                            <a:schemeClr val="dk1"/>
                          </a:solidFill>
                          <a:latin typeface="Book Antiqua"/>
                        </a:defRPr>
                      </a:lvl7pPr>
                      <a:lvl8pPr marL="3200400" algn="l" defTabSz="457200" rtl="0" eaLnBrk="1" latinLnBrk="0" hangingPunct="1">
                        <a:defRPr sz="1800" kern="1200">
                          <a:solidFill>
                            <a:schemeClr val="dk1"/>
                          </a:solidFill>
                          <a:latin typeface="Book Antiqua"/>
                        </a:defRPr>
                      </a:lvl8pPr>
                      <a:lvl9pPr marL="3657600" algn="l" defTabSz="457200" rtl="0" eaLnBrk="1" latinLnBrk="0" hangingPunct="1">
                        <a:defRPr sz="1800" kern="1200">
                          <a:solidFill>
                            <a:schemeClr val="dk1"/>
                          </a:solidFill>
                          <a:latin typeface="Book Antiqua"/>
                        </a:defRPr>
                      </a:lvl9pPr>
                    </a:lstStyle>
                    <a:p>
                      <a:pPr algn="ctr" fontAlgn="b"/>
                      <a:r>
                        <a:rPr lang="en-US" sz="1600" b="1" u="none" strike="noStrike" noProof="0" dirty="0" smtClean="0">
                          <a:effectLst/>
                          <a:latin typeface="+mj-lt"/>
                        </a:rPr>
                        <a:t>Church Institutions</a:t>
                      </a:r>
                      <a:endParaRPr lang="en-US" sz="1600" b="1" i="0" u="none" strike="noStrike" noProof="0" dirty="0">
                        <a:solidFill>
                          <a:srgbClr val="000000"/>
                        </a:solidFill>
                        <a:effectLst/>
                        <a:latin typeface="+mj-lt"/>
                      </a:endParaRPr>
                    </a:p>
                  </a:txBody>
                  <a:tcPr marL="7327" marR="7327" marT="73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75000"/>
                      </a:schemeClr>
                    </a:solidFill>
                  </a:tcPr>
                </a:tc>
                <a:tc hMerge="1">
                  <a:txBody>
                    <a:bodyPr/>
                    <a:lstStyle/>
                    <a:p>
                      <a:endParaRPr lang="hu-HU"/>
                    </a:p>
                  </a:txBody>
                  <a:tcPr/>
                </a:tc>
                <a:tc hMerge="1">
                  <a:txBody>
                    <a:bodyPr/>
                    <a:lstStyle/>
                    <a:p>
                      <a:endParaRPr lang="hu-HU"/>
                    </a:p>
                  </a:txBody>
                  <a:tcPr/>
                </a:tc>
                <a:tc hMerge="1">
                  <a:txBody>
                    <a:bodyPr/>
                    <a:lstStyle/>
                    <a:p>
                      <a:endParaRPr lang="hu-HU"/>
                    </a:p>
                  </a:txBody>
                  <a:tcPr/>
                </a:tc>
                <a:tc gridSpan="4">
                  <a:txBody>
                    <a:bodyPr/>
                    <a:lstStyle>
                      <a:lvl1pPr marL="0" algn="l" defTabSz="457200" rtl="0" eaLnBrk="1" latinLnBrk="0" hangingPunct="1">
                        <a:defRPr sz="1800" kern="1200">
                          <a:solidFill>
                            <a:schemeClr val="dk1"/>
                          </a:solidFill>
                          <a:latin typeface="Book Antiqua"/>
                        </a:defRPr>
                      </a:lvl1pPr>
                      <a:lvl2pPr marL="457200" algn="l" defTabSz="457200" rtl="0" eaLnBrk="1" latinLnBrk="0" hangingPunct="1">
                        <a:defRPr sz="1800" kern="1200">
                          <a:solidFill>
                            <a:schemeClr val="dk1"/>
                          </a:solidFill>
                          <a:latin typeface="Book Antiqua"/>
                        </a:defRPr>
                      </a:lvl2pPr>
                      <a:lvl3pPr marL="914400" algn="l" defTabSz="457200" rtl="0" eaLnBrk="1" latinLnBrk="0" hangingPunct="1">
                        <a:defRPr sz="1800" kern="1200">
                          <a:solidFill>
                            <a:schemeClr val="dk1"/>
                          </a:solidFill>
                          <a:latin typeface="Book Antiqua"/>
                        </a:defRPr>
                      </a:lvl3pPr>
                      <a:lvl4pPr marL="1371600" algn="l" defTabSz="457200" rtl="0" eaLnBrk="1" latinLnBrk="0" hangingPunct="1">
                        <a:defRPr sz="1800" kern="1200">
                          <a:solidFill>
                            <a:schemeClr val="dk1"/>
                          </a:solidFill>
                          <a:latin typeface="Book Antiqua"/>
                        </a:defRPr>
                      </a:lvl4pPr>
                      <a:lvl5pPr marL="1828800" algn="l" defTabSz="457200" rtl="0" eaLnBrk="1" latinLnBrk="0" hangingPunct="1">
                        <a:defRPr sz="1800" kern="1200">
                          <a:solidFill>
                            <a:schemeClr val="dk1"/>
                          </a:solidFill>
                          <a:latin typeface="Book Antiqua"/>
                        </a:defRPr>
                      </a:lvl5pPr>
                      <a:lvl6pPr marL="2286000" algn="l" defTabSz="457200" rtl="0" eaLnBrk="1" latinLnBrk="0" hangingPunct="1">
                        <a:defRPr sz="1800" kern="1200">
                          <a:solidFill>
                            <a:schemeClr val="dk1"/>
                          </a:solidFill>
                          <a:latin typeface="Book Antiqua"/>
                        </a:defRPr>
                      </a:lvl6pPr>
                      <a:lvl7pPr marL="2743200" algn="l" defTabSz="457200" rtl="0" eaLnBrk="1" latinLnBrk="0" hangingPunct="1">
                        <a:defRPr sz="1800" kern="1200">
                          <a:solidFill>
                            <a:schemeClr val="dk1"/>
                          </a:solidFill>
                          <a:latin typeface="Book Antiqua"/>
                        </a:defRPr>
                      </a:lvl7pPr>
                      <a:lvl8pPr marL="3200400" algn="l" defTabSz="457200" rtl="0" eaLnBrk="1" latinLnBrk="0" hangingPunct="1">
                        <a:defRPr sz="1800" kern="1200">
                          <a:solidFill>
                            <a:schemeClr val="dk1"/>
                          </a:solidFill>
                          <a:latin typeface="Book Antiqua"/>
                        </a:defRPr>
                      </a:lvl8pPr>
                      <a:lvl9pPr marL="3657600" algn="l" defTabSz="457200" rtl="0" eaLnBrk="1" latinLnBrk="0" hangingPunct="1">
                        <a:defRPr sz="1800" kern="1200">
                          <a:solidFill>
                            <a:schemeClr val="dk1"/>
                          </a:solidFill>
                          <a:latin typeface="Book Antiqua"/>
                        </a:defRPr>
                      </a:lvl9pPr>
                    </a:lstStyle>
                    <a:p>
                      <a:pPr algn="ctr" fontAlgn="b"/>
                      <a:r>
                        <a:rPr lang="en-US" sz="1600" b="1" u="none" strike="noStrike" noProof="0" dirty="0" smtClean="0">
                          <a:effectLst/>
                          <a:latin typeface="+mj-lt"/>
                        </a:rPr>
                        <a:t>Private Institutions</a:t>
                      </a:r>
                      <a:endParaRPr lang="en-US" sz="1600" b="1" i="0" u="none" strike="noStrike" noProof="0" dirty="0">
                        <a:solidFill>
                          <a:srgbClr val="000000"/>
                        </a:solidFill>
                        <a:effectLst/>
                        <a:latin typeface="+mj-lt"/>
                      </a:endParaRPr>
                    </a:p>
                  </a:txBody>
                  <a:tcPr marL="7327" marR="7327" marT="73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7F6C">
                        <a:lumMod val="60000"/>
                        <a:lumOff val="40000"/>
                      </a:srgbClr>
                    </a:solidFill>
                  </a:tcPr>
                </a:tc>
                <a:tc hMerge="1">
                  <a:txBody>
                    <a:bodyPr/>
                    <a:lstStyle/>
                    <a:p>
                      <a:endParaRPr lang="hu-HU"/>
                    </a:p>
                  </a:txBody>
                  <a:tcPr/>
                </a:tc>
                <a:tc hMerge="1">
                  <a:txBody>
                    <a:bodyPr/>
                    <a:lstStyle/>
                    <a:p>
                      <a:endParaRPr lang="hu-HU"/>
                    </a:p>
                  </a:txBody>
                  <a:tcPr/>
                </a:tc>
                <a:tc hMerge="1">
                  <a:txBody>
                    <a:bodyPr/>
                    <a:lstStyle/>
                    <a:p>
                      <a:endParaRPr lang="hu-HU"/>
                    </a:p>
                  </a:txBody>
                  <a:tcPr/>
                </a:tc>
              </a:tr>
              <a:tr h="347824">
                <a:tc gridSpan="4" vMerge="1">
                  <a:txBody>
                    <a:bodyPr/>
                    <a:lstStyle/>
                    <a:p>
                      <a:endParaRPr lang="hu-HU"/>
                    </a:p>
                  </a:txBody>
                  <a:tcPr/>
                </a:tc>
                <a:tc hMerge="1" vMerge="1">
                  <a:txBody>
                    <a:bodyPr/>
                    <a:lstStyle/>
                    <a:p>
                      <a:endParaRPr lang="hu-HU"/>
                    </a:p>
                  </a:txBody>
                  <a:tcPr/>
                </a:tc>
                <a:tc hMerge="1" vMerge="1">
                  <a:txBody>
                    <a:bodyPr/>
                    <a:lstStyle/>
                    <a:p>
                      <a:endParaRPr lang="hu-HU"/>
                    </a:p>
                  </a:txBody>
                  <a:tcPr/>
                </a:tc>
                <a:tc hMerge="1" vMerge="1">
                  <a:txBody>
                    <a:bodyPr/>
                    <a:lstStyle/>
                    <a:p>
                      <a:endParaRPr lang="hu-HU"/>
                    </a:p>
                  </a:txBody>
                  <a:tcPr/>
                </a:tc>
                <a:tc gridSpan="4">
                  <a:txBody>
                    <a:bodyPr/>
                    <a:lstStyle>
                      <a:lvl1pPr marL="0" algn="l" defTabSz="457200" rtl="0" eaLnBrk="1" latinLnBrk="0" hangingPunct="1">
                        <a:defRPr sz="1800" kern="1200">
                          <a:solidFill>
                            <a:schemeClr val="dk1"/>
                          </a:solidFill>
                          <a:latin typeface="Book Antiqua"/>
                        </a:defRPr>
                      </a:lvl1pPr>
                      <a:lvl2pPr marL="457200" algn="l" defTabSz="457200" rtl="0" eaLnBrk="1" latinLnBrk="0" hangingPunct="1">
                        <a:defRPr sz="1800" kern="1200">
                          <a:solidFill>
                            <a:schemeClr val="dk1"/>
                          </a:solidFill>
                          <a:latin typeface="Book Antiqua"/>
                        </a:defRPr>
                      </a:lvl2pPr>
                      <a:lvl3pPr marL="914400" algn="l" defTabSz="457200" rtl="0" eaLnBrk="1" latinLnBrk="0" hangingPunct="1">
                        <a:defRPr sz="1800" kern="1200">
                          <a:solidFill>
                            <a:schemeClr val="dk1"/>
                          </a:solidFill>
                          <a:latin typeface="Book Antiqua"/>
                        </a:defRPr>
                      </a:lvl3pPr>
                      <a:lvl4pPr marL="1371600" algn="l" defTabSz="457200" rtl="0" eaLnBrk="1" latinLnBrk="0" hangingPunct="1">
                        <a:defRPr sz="1800" kern="1200">
                          <a:solidFill>
                            <a:schemeClr val="dk1"/>
                          </a:solidFill>
                          <a:latin typeface="Book Antiqua"/>
                        </a:defRPr>
                      </a:lvl4pPr>
                      <a:lvl5pPr marL="1828800" algn="l" defTabSz="457200" rtl="0" eaLnBrk="1" latinLnBrk="0" hangingPunct="1">
                        <a:defRPr sz="1800" kern="1200">
                          <a:solidFill>
                            <a:schemeClr val="dk1"/>
                          </a:solidFill>
                          <a:latin typeface="Book Antiqua"/>
                        </a:defRPr>
                      </a:lvl5pPr>
                      <a:lvl6pPr marL="2286000" algn="l" defTabSz="457200" rtl="0" eaLnBrk="1" latinLnBrk="0" hangingPunct="1">
                        <a:defRPr sz="1800" kern="1200">
                          <a:solidFill>
                            <a:schemeClr val="dk1"/>
                          </a:solidFill>
                          <a:latin typeface="Book Antiqua"/>
                        </a:defRPr>
                      </a:lvl6pPr>
                      <a:lvl7pPr marL="2743200" algn="l" defTabSz="457200" rtl="0" eaLnBrk="1" latinLnBrk="0" hangingPunct="1">
                        <a:defRPr sz="1800" kern="1200">
                          <a:solidFill>
                            <a:schemeClr val="dk1"/>
                          </a:solidFill>
                          <a:latin typeface="Book Antiqua"/>
                        </a:defRPr>
                      </a:lvl7pPr>
                      <a:lvl8pPr marL="3200400" algn="l" defTabSz="457200" rtl="0" eaLnBrk="1" latinLnBrk="0" hangingPunct="1">
                        <a:defRPr sz="1800" kern="1200">
                          <a:solidFill>
                            <a:schemeClr val="dk1"/>
                          </a:solidFill>
                          <a:latin typeface="Book Antiqua"/>
                        </a:defRPr>
                      </a:lvl8pPr>
                      <a:lvl9pPr marL="3657600" algn="l" defTabSz="457200" rtl="0" eaLnBrk="1" latinLnBrk="0" hangingPunct="1">
                        <a:defRPr sz="1800" kern="1200">
                          <a:solidFill>
                            <a:schemeClr val="dk1"/>
                          </a:solidFill>
                          <a:latin typeface="Book Antiqua"/>
                        </a:defRPr>
                      </a:lvl9pPr>
                    </a:lstStyle>
                    <a:p>
                      <a:pPr algn="ctr" fontAlgn="b"/>
                      <a:r>
                        <a:rPr lang="en-US" sz="2300" b="1" u="none" strike="noStrike" noProof="0" dirty="0" smtClean="0">
                          <a:effectLst/>
                          <a:latin typeface="+mj-lt"/>
                        </a:rPr>
                        <a:t>2</a:t>
                      </a:r>
                      <a:r>
                        <a:rPr lang="hu-HU" sz="2300" b="1" u="none" strike="noStrike" noProof="0" dirty="0" smtClean="0">
                          <a:effectLst/>
                          <a:latin typeface="+mj-lt"/>
                        </a:rPr>
                        <a:t>6</a:t>
                      </a:r>
                      <a:endParaRPr lang="en-US" sz="2300" b="1" i="0" u="none" strike="noStrike" noProof="0" dirty="0">
                        <a:solidFill>
                          <a:srgbClr val="000000"/>
                        </a:solidFill>
                        <a:effectLst/>
                        <a:latin typeface="+mj-lt"/>
                      </a:endParaRPr>
                    </a:p>
                  </a:txBody>
                  <a:tcPr marL="7327" marR="7327" marT="73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75000"/>
                      </a:schemeClr>
                    </a:solidFill>
                  </a:tcPr>
                </a:tc>
                <a:tc hMerge="1">
                  <a:txBody>
                    <a:bodyPr/>
                    <a:lstStyle/>
                    <a:p>
                      <a:endParaRPr lang="hu-HU"/>
                    </a:p>
                  </a:txBody>
                  <a:tcPr/>
                </a:tc>
                <a:tc hMerge="1">
                  <a:txBody>
                    <a:bodyPr/>
                    <a:lstStyle/>
                    <a:p>
                      <a:endParaRPr lang="hu-HU"/>
                    </a:p>
                  </a:txBody>
                  <a:tcPr/>
                </a:tc>
                <a:tc hMerge="1">
                  <a:txBody>
                    <a:bodyPr/>
                    <a:lstStyle/>
                    <a:p>
                      <a:endParaRPr lang="hu-HU"/>
                    </a:p>
                  </a:txBody>
                  <a:tcPr/>
                </a:tc>
                <a:tc gridSpan="4">
                  <a:txBody>
                    <a:bodyPr/>
                    <a:lstStyle>
                      <a:lvl1pPr marL="0" algn="l" defTabSz="457200" rtl="0" eaLnBrk="1" latinLnBrk="0" hangingPunct="1">
                        <a:defRPr sz="1800" kern="1200">
                          <a:solidFill>
                            <a:schemeClr val="dk1"/>
                          </a:solidFill>
                          <a:latin typeface="Book Antiqua"/>
                        </a:defRPr>
                      </a:lvl1pPr>
                      <a:lvl2pPr marL="457200" algn="l" defTabSz="457200" rtl="0" eaLnBrk="1" latinLnBrk="0" hangingPunct="1">
                        <a:defRPr sz="1800" kern="1200">
                          <a:solidFill>
                            <a:schemeClr val="dk1"/>
                          </a:solidFill>
                          <a:latin typeface="Book Antiqua"/>
                        </a:defRPr>
                      </a:lvl2pPr>
                      <a:lvl3pPr marL="914400" algn="l" defTabSz="457200" rtl="0" eaLnBrk="1" latinLnBrk="0" hangingPunct="1">
                        <a:defRPr sz="1800" kern="1200">
                          <a:solidFill>
                            <a:schemeClr val="dk1"/>
                          </a:solidFill>
                          <a:latin typeface="Book Antiqua"/>
                        </a:defRPr>
                      </a:lvl3pPr>
                      <a:lvl4pPr marL="1371600" algn="l" defTabSz="457200" rtl="0" eaLnBrk="1" latinLnBrk="0" hangingPunct="1">
                        <a:defRPr sz="1800" kern="1200">
                          <a:solidFill>
                            <a:schemeClr val="dk1"/>
                          </a:solidFill>
                          <a:latin typeface="Book Antiqua"/>
                        </a:defRPr>
                      </a:lvl4pPr>
                      <a:lvl5pPr marL="1828800" algn="l" defTabSz="457200" rtl="0" eaLnBrk="1" latinLnBrk="0" hangingPunct="1">
                        <a:defRPr sz="1800" kern="1200">
                          <a:solidFill>
                            <a:schemeClr val="dk1"/>
                          </a:solidFill>
                          <a:latin typeface="Book Antiqua"/>
                        </a:defRPr>
                      </a:lvl5pPr>
                      <a:lvl6pPr marL="2286000" algn="l" defTabSz="457200" rtl="0" eaLnBrk="1" latinLnBrk="0" hangingPunct="1">
                        <a:defRPr sz="1800" kern="1200">
                          <a:solidFill>
                            <a:schemeClr val="dk1"/>
                          </a:solidFill>
                          <a:latin typeface="Book Antiqua"/>
                        </a:defRPr>
                      </a:lvl6pPr>
                      <a:lvl7pPr marL="2743200" algn="l" defTabSz="457200" rtl="0" eaLnBrk="1" latinLnBrk="0" hangingPunct="1">
                        <a:defRPr sz="1800" kern="1200">
                          <a:solidFill>
                            <a:schemeClr val="dk1"/>
                          </a:solidFill>
                          <a:latin typeface="Book Antiqua"/>
                        </a:defRPr>
                      </a:lvl7pPr>
                      <a:lvl8pPr marL="3200400" algn="l" defTabSz="457200" rtl="0" eaLnBrk="1" latinLnBrk="0" hangingPunct="1">
                        <a:defRPr sz="1800" kern="1200">
                          <a:solidFill>
                            <a:schemeClr val="dk1"/>
                          </a:solidFill>
                          <a:latin typeface="Book Antiqua"/>
                        </a:defRPr>
                      </a:lvl8pPr>
                      <a:lvl9pPr marL="3657600" algn="l" defTabSz="457200" rtl="0" eaLnBrk="1" latinLnBrk="0" hangingPunct="1">
                        <a:defRPr sz="1800" kern="1200">
                          <a:solidFill>
                            <a:schemeClr val="dk1"/>
                          </a:solidFill>
                          <a:latin typeface="Book Antiqua"/>
                        </a:defRPr>
                      </a:lvl9pPr>
                    </a:lstStyle>
                    <a:p>
                      <a:pPr algn="ctr" fontAlgn="b"/>
                      <a:r>
                        <a:rPr lang="en-US" sz="2300" b="1" u="none" strike="noStrike" noProof="0" dirty="0" smtClean="0">
                          <a:effectLst/>
                          <a:latin typeface="+mj-lt"/>
                        </a:rPr>
                        <a:t>1</a:t>
                      </a:r>
                      <a:r>
                        <a:rPr lang="hu-HU" sz="2300" b="1" u="none" strike="noStrike" noProof="0" dirty="0" smtClean="0">
                          <a:effectLst/>
                          <a:latin typeface="+mj-lt"/>
                        </a:rPr>
                        <a:t>1</a:t>
                      </a:r>
                      <a:endParaRPr lang="en-US" sz="2300" b="1" i="0" u="none" strike="noStrike" noProof="0" dirty="0">
                        <a:solidFill>
                          <a:srgbClr val="000000"/>
                        </a:solidFill>
                        <a:effectLst/>
                        <a:latin typeface="+mj-lt"/>
                      </a:endParaRPr>
                    </a:p>
                  </a:txBody>
                  <a:tcPr marL="7327" marR="7327" marT="73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7F6C">
                        <a:lumMod val="60000"/>
                        <a:lumOff val="40000"/>
                      </a:srgbClr>
                    </a:solidFill>
                  </a:tcPr>
                </a:tc>
                <a:tc hMerge="1">
                  <a:txBody>
                    <a:bodyPr/>
                    <a:lstStyle/>
                    <a:p>
                      <a:endParaRPr lang="hu-HU"/>
                    </a:p>
                  </a:txBody>
                  <a:tcPr/>
                </a:tc>
                <a:tc hMerge="1">
                  <a:txBody>
                    <a:bodyPr/>
                    <a:lstStyle/>
                    <a:p>
                      <a:endParaRPr lang="hu-HU"/>
                    </a:p>
                  </a:txBody>
                  <a:tcPr/>
                </a:tc>
                <a:tc hMerge="1">
                  <a:txBody>
                    <a:bodyPr/>
                    <a:lstStyle/>
                    <a:p>
                      <a:endParaRPr lang="hu-HU"/>
                    </a:p>
                  </a:txBody>
                  <a:tcPr/>
                </a:tc>
              </a:tr>
              <a:tr h="309897">
                <a:tc gridSpan="2">
                  <a:txBody>
                    <a:bodyPr/>
                    <a:lstStyle>
                      <a:lvl1pPr marL="0" algn="l" defTabSz="457200" rtl="0" eaLnBrk="1" latinLnBrk="0" hangingPunct="1">
                        <a:defRPr sz="1800" kern="1200">
                          <a:solidFill>
                            <a:schemeClr val="dk1"/>
                          </a:solidFill>
                          <a:latin typeface="Book Antiqua"/>
                        </a:defRPr>
                      </a:lvl1pPr>
                      <a:lvl2pPr marL="457200" algn="l" defTabSz="457200" rtl="0" eaLnBrk="1" latinLnBrk="0" hangingPunct="1">
                        <a:defRPr sz="1800" kern="1200">
                          <a:solidFill>
                            <a:schemeClr val="dk1"/>
                          </a:solidFill>
                          <a:latin typeface="Book Antiqua"/>
                        </a:defRPr>
                      </a:lvl2pPr>
                      <a:lvl3pPr marL="914400" algn="l" defTabSz="457200" rtl="0" eaLnBrk="1" latinLnBrk="0" hangingPunct="1">
                        <a:defRPr sz="1800" kern="1200">
                          <a:solidFill>
                            <a:schemeClr val="dk1"/>
                          </a:solidFill>
                          <a:latin typeface="Book Antiqua"/>
                        </a:defRPr>
                      </a:lvl3pPr>
                      <a:lvl4pPr marL="1371600" algn="l" defTabSz="457200" rtl="0" eaLnBrk="1" latinLnBrk="0" hangingPunct="1">
                        <a:defRPr sz="1800" kern="1200">
                          <a:solidFill>
                            <a:schemeClr val="dk1"/>
                          </a:solidFill>
                          <a:latin typeface="Book Antiqua"/>
                        </a:defRPr>
                      </a:lvl4pPr>
                      <a:lvl5pPr marL="1828800" algn="l" defTabSz="457200" rtl="0" eaLnBrk="1" latinLnBrk="0" hangingPunct="1">
                        <a:defRPr sz="1800" kern="1200">
                          <a:solidFill>
                            <a:schemeClr val="dk1"/>
                          </a:solidFill>
                          <a:latin typeface="Book Antiqua"/>
                        </a:defRPr>
                      </a:lvl5pPr>
                      <a:lvl6pPr marL="2286000" algn="l" defTabSz="457200" rtl="0" eaLnBrk="1" latinLnBrk="0" hangingPunct="1">
                        <a:defRPr sz="1800" kern="1200">
                          <a:solidFill>
                            <a:schemeClr val="dk1"/>
                          </a:solidFill>
                          <a:latin typeface="Book Antiqua"/>
                        </a:defRPr>
                      </a:lvl6pPr>
                      <a:lvl7pPr marL="2743200" algn="l" defTabSz="457200" rtl="0" eaLnBrk="1" latinLnBrk="0" hangingPunct="1">
                        <a:defRPr sz="1800" kern="1200">
                          <a:solidFill>
                            <a:schemeClr val="dk1"/>
                          </a:solidFill>
                          <a:latin typeface="Book Antiqua"/>
                        </a:defRPr>
                      </a:lvl7pPr>
                      <a:lvl8pPr marL="3200400" algn="l" defTabSz="457200" rtl="0" eaLnBrk="1" latinLnBrk="0" hangingPunct="1">
                        <a:defRPr sz="1800" kern="1200">
                          <a:solidFill>
                            <a:schemeClr val="dk1"/>
                          </a:solidFill>
                          <a:latin typeface="Book Antiqua"/>
                        </a:defRPr>
                      </a:lvl8pPr>
                      <a:lvl9pPr marL="3657600" algn="l" defTabSz="457200" rtl="0" eaLnBrk="1" latinLnBrk="0" hangingPunct="1">
                        <a:defRPr sz="1800" kern="1200">
                          <a:solidFill>
                            <a:schemeClr val="dk1"/>
                          </a:solidFill>
                          <a:latin typeface="Book Antiqua"/>
                        </a:defRPr>
                      </a:lvl9pPr>
                    </a:lstStyle>
                    <a:p>
                      <a:pPr algn="ctr" fontAlgn="b"/>
                      <a:r>
                        <a:rPr lang="en-US" sz="1600" b="1" i="0" u="none" strike="noStrike" noProof="0" dirty="0" smtClean="0">
                          <a:solidFill>
                            <a:schemeClr val="dk1"/>
                          </a:solidFill>
                          <a:effectLst/>
                          <a:latin typeface="+mj-lt"/>
                        </a:rPr>
                        <a:t>Universities</a:t>
                      </a:r>
                      <a:endParaRPr lang="en-US" sz="1600" b="1" i="0" u="none" strike="noStrike" noProof="0" dirty="0">
                        <a:solidFill>
                          <a:srgbClr val="000000"/>
                        </a:solidFill>
                        <a:effectLst/>
                        <a:latin typeface="+mj-lt"/>
                      </a:endParaRPr>
                    </a:p>
                  </a:txBody>
                  <a:tcPr marL="7327" marR="7327" marT="73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lang="hu-HU"/>
                    </a:p>
                  </a:txBody>
                  <a:tcPr/>
                </a:tc>
                <a:tc gridSpan="2">
                  <a:txBody>
                    <a:bodyPr/>
                    <a:lstStyle>
                      <a:lvl1pPr marL="0" algn="l" defTabSz="457200" rtl="0" eaLnBrk="1" latinLnBrk="0" hangingPunct="1">
                        <a:defRPr sz="1800" kern="1200">
                          <a:solidFill>
                            <a:schemeClr val="dk1"/>
                          </a:solidFill>
                          <a:latin typeface="Book Antiqua"/>
                        </a:defRPr>
                      </a:lvl1pPr>
                      <a:lvl2pPr marL="457200" algn="l" defTabSz="457200" rtl="0" eaLnBrk="1" latinLnBrk="0" hangingPunct="1">
                        <a:defRPr sz="1800" kern="1200">
                          <a:solidFill>
                            <a:schemeClr val="dk1"/>
                          </a:solidFill>
                          <a:latin typeface="Book Antiqua"/>
                        </a:defRPr>
                      </a:lvl2pPr>
                      <a:lvl3pPr marL="914400" algn="l" defTabSz="457200" rtl="0" eaLnBrk="1" latinLnBrk="0" hangingPunct="1">
                        <a:defRPr sz="1800" kern="1200">
                          <a:solidFill>
                            <a:schemeClr val="dk1"/>
                          </a:solidFill>
                          <a:latin typeface="Book Antiqua"/>
                        </a:defRPr>
                      </a:lvl3pPr>
                      <a:lvl4pPr marL="1371600" algn="l" defTabSz="457200" rtl="0" eaLnBrk="1" latinLnBrk="0" hangingPunct="1">
                        <a:defRPr sz="1800" kern="1200">
                          <a:solidFill>
                            <a:schemeClr val="dk1"/>
                          </a:solidFill>
                          <a:latin typeface="Book Antiqua"/>
                        </a:defRPr>
                      </a:lvl4pPr>
                      <a:lvl5pPr marL="1828800" algn="l" defTabSz="457200" rtl="0" eaLnBrk="1" latinLnBrk="0" hangingPunct="1">
                        <a:defRPr sz="1800" kern="1200">
                          <a:solidFill>
                            <a:schemeClr val="dk1"/>
                          </a:solidFill>
                          <a:latin typeface="Book Antiqua"/>
                        </a:defRPr>
                      </a:lvl5pPr>
                      <a:lvl6pPr marL="2286000" algn="l" defTabSz="457200" rtl="0" eaLnBrk="1" latinLnBrk="0" hangingPunct="1">
                        <a:defRPr sz="1800" kern="1200">
                          <a:solidFill>
                            <a:schemeClr val="dk1"/>
                          </a:solidFill>
                          <a:latin typeface="Book Antiqua"/>
                        </a:defRPr>
                      </a:lvl6pPr>
                      <a:lvl7pPr marL="2743200" algn="l" defTabSz="457200" rtl="0" eaLnBrk="1" latinLnBrk="0" hangingPunct="1">
                        <a:defRPr sz="1800" kern="1200">
                          <a:solidFill>
                            <a:schemeClr val="dk1"/>
                          </a:solidFill>
                          <a:latin typeface="Book Antiqua"/>
                        </a:defRPr>
                      </a:lvl7pPr>
                      <a:lvl8pPr marL="3200400" algn="l" defTabSz="457200" rtl="0" eaLnBrk="1" latinLnBrk="0" hangingPunct="1">
                        <a:defRPr sz="1800" kern="1200">
                          <a:solidFill>
                            <a:schemeClr val="dk1"/>
                          </a:solidFill>
                          <a:latin typeface="Book Antiqua"/>
                        </a:defRPr>
                      </a:lvl8pPr>
                      <a:lvl9pPr marL="3657600" algn="l" defTabSz="457200" rtl="0" eaLnBrk="1" latinLnBrk="0" hangingPunct="1">
                        <a:defRPr sz="1800" kern="1200">
                          <a:solidFill>
                            <a:schemeClr val="dk1"/>
                          </a:solidFill>
                          <a:latin typeface="Book Antiqua"/>
                        </a:defRPr>
                      </a:lvl9pPr>
                    </a:lstStyle>
                    <a:p>
                      <a:pPr algn="ctr" fontAlgn="b"/>
                      <a:r>
                        <a:rPr lang="en-US" sz="1600" b="1" u="none" strike="noStrike" noProof="0" dirty="0" smtClean="0">
                          <a:effectLst/>
                          <a:latin typeface="+mj-lt"/>
                        </a:rPr>
                        <a:t>Colleges</a:t>
                      </a:r>
                      <a:endParaRPr lang="en-US" sz="1600" b="1" i="0" u="none" strike="noStrike" noProof="0" dirty="0">
                        <a:solidFill>
                          <a:srgbClr val="000000"/>
                        </a:solidFill>
                        <a:effectLst/>
                        <a:latin typeface="+mj-lt"/>
                      </a:endParaRPr>
                    </a:p>
                  </a:txBody>
                  <a:tcPr marL="7327" marR="7327" marT="73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60000"/>
                        <a:lumOff val="40000"/>
                      </a:schemeClr>
                    </a:solidFill>
                  </a:tcPr>
                </a:tc>
                <a:tc hMerge="1">
                  <a:txBody>
                    <a:bodyPr/>
                    <a:lstStyle/>
                    <a:p>
                      <a:endParaRPr lang="hu-HU"/>
                    </a:p>
                  </a:txBody>
                  <a:tcPr/>
                </a:tc>
                <a:tc gridSpan="2">
                  <a:txBody>
                    <a:bodyPr/>
                    <a:lstStyle>
                      <a:lvl1pPr marL="0" algn="l" defTabSz="457200" rtl="0" eaLnBrk="1" latinLnBrk="0" hangingPunct="1">
                        <a:defRPr sz="1800" kern="1200">
                          <a:solidFill>
                            <a:schemeClr val="dk1"/>
                          </a:solidFill>
                          <a:latin typeface="Book Antiqua"/>
                        </a:defRPr>
                      </a:lvl1pPr>
                      <a:lvl2pPr marL="457200" algn="l" defTabSz="457200" rtl="0" eaLnBrk="1" latinLnBrk="0" hangingPunct="1">
                        <a:defRPr sz="1800" kern="1200">
                          <a:solidFill>
                            <a:schemeClr val="dk1"/>
                          </a:solidFill>
                          <a:latin typeface="Book Antiqua"/>
                        </a:defRPr>
                      </a:lvl2pPr>
                      <a:lvl3pPr marL="914400" algn="l" defTabSz="457200" rtl="0" eaLnBrk="1" latinLnBrk="0" hangingPunct="1">
                        <a:defRPr sz="1800" kern="1200">
                          <a:solidFill>
                            <a:schemeClr val="dk1"/>
                          </a:solidFill>
                          <a:latin typeface="Book Antiqua"/>
                        </a:defRPr>
                      </a:lvl3pPr>
                      <a:lvl4pPr marL="1371600" algn="l" defTabSz="457200" rtl="0" eaLnBrk="1" latinLnBrk="0" hangingPunct="1">
                        <a:defRPr sz="1800" kern="1200">
                          <a:solidFill>
                            <a:schemeClr val="dk1"/>
                          </a:solidFill>
                          <a:latin typeface="Book Antiqua"/>
                        </a:defRPr>
                      </a:lvl4pPr>
                      <a:lvl5pPr marL="1828800" algn="l" defTabSz="457200" rtl="0" eaLnBrk="1" latinLnBrk="0" hangingPunct="1">
                        <a:defRPr sz="1800" kern="1200">
                          <a:solidFill>
                            <a:schemeClr val="dk1"/>
                          </a:solidFill>
                          <a:latin typeface="Book Antiqua"/>
                        </a:defRPr>
                      </a:lvl5pPr>
                      <a:lvl6pPr marL="2286000" algn="l" defTabSz="457200" rtl="0" eaLnBrk="1" latinLnBrk="0" hangingPunct="1">
                        <a:defRPr sz="1800" kern="1200">
                          <a:solidFill>
                            <a:schemeClr val="dk1"/>
                          </a:solidFill>
                          <a:latin typeface="Book Antiqua"/>
                        </a:defRPr>
                      </a:lvl6pPr>
                      <a:lvl7pPr marL="2743200" algn="l" defTabSz="457200" rtl="0" eaLnBrk="1" latinLnBrk="0" hangingPunct="1">
                        <a:defRPr sz="1800" kern="1200">
                          <a:solidFill>
                            <a:schemeClr val="dk1"/>
                          </a:solidFill>
                          <a:latin typeface="Book Antiqua"/>
                        </a:defRPr>
                      </a:lvl7pPr>
                      <a:lvl8pPr marL="3200400" algn="l" defTabSz="457200" rtl="0" eaLnBrk="1" latinLnBrk="0" hangingPunct="1">
                        <a:defRPr sz="1800" kern="1200">
                          <a:solidFill>
                            <a:schemeClr val="dk1"/>
                          </a:solidFill>
                          <a:latin typeface="Book Antiqua"/>
                        </a:defRPr>
                      </a:lvl8pPr>
                      <a:lvl9pPr marL="3657600" algn="l" defTabSz="457200" rtl="0" eaLnBrk="1" latinLnBrk="0" hangingPunct="1">
                        <a:defRPr sz="1800" kern="1200">
                          <a:solidFill>
                            <a:schemeClr val="dk1"/>
                          </a:solidFill>
                          <a:latin typeface="Book Antiqua"/>
                        </a:defRPr>
                      </a:lvl9pPr>
                    </a:lstStyle>
                    <a:p>
                      <a:pPr algn="ctr" fontAlgn="b"/>
                      <a:r>
                        <a:rPr lang="en-US" sz="1600" b="0" i="0" u="none" strike="noStrike" noProof="0" dirty="0" smtClean="0">
                          <a:solidFill>
                            <a:schemeClr val="dk1"/>
                          </a:solidFill>
                          <a:effectLst/>
                          <a:latin typeface="+mj-lt"/>
                        </a:rPr>
                        <a:t>Universities</a:t>
                      </a:r>
                      <a:endParaRPr lang="en-US" sz="1600" b="0" i="0" u="none" strike="noStrike" noProof="0" dirty="0">
                        <a:solidFill>
                          <a:srgbClr val="000000"/>
                        </a:solidFill>
                        <a:effectLst/>
                        <a:latin typeface="+mj-lt"/>
                      </a:endParaRPr>
                    </a:p>
                  </a:txBody>
                  <a:tcPr marL="7327" marR="7327" marT="73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75000"/>
                      </a:schemeClr>
                    </a:solidFill>
                  </a:tcPr>
                </a:tc>
                <a:tc hMerge="1">
                  <a:txBody>
                    <a:bodyPr/>
                    <a:lstStyle/>
                    <a:p>
                      <a:endParaRPr lang="hu-HU"/>
                    </a:p>
                  </a:txBody>
                  <a:tcPr/>
                </a:tc>
                <a:tc gridSpan="2">
                  <a:txBody>
                    <a:bodyPr/>
                    <a:lstStyle>
                      <a:lvl1pPr marL="0" algn="l" defTabSz="457200" rtl="0" eaLnBrk="1" latinLnBrk="0" hangingPunct="1">
                        <a:defRPr sz="1800" kern="1200">
                          <a:solidFill>
                            <a:schemeClr val="dk1"/>
                          </a:solidFill>
                          <a:latin typeface="Book Antiqua"/>
                        </a:defRPr>
                      </a:lvl1pPr>
                      <a:lvl2pPr marL="457200" algn="l" defTabSz="457200" rtl="0" eaLnBrk="1" latinLnBrk="0" hangingPunct="1">
                        <a:defRPr sz="1800" kern="1200">
                          <a:solidFill>
                            <a:schemeClr val="dk1"/>
                          </a:solidFill>
                          <a:latin typeface="Book Antiqua"/>
                        </a:defRPr>
                      </a:lvl2pPr>
                      <a:lvl3pPr marL="914400" algn="l" defTabSz="457200" rtl="0" eaLnBrk="1" latinLnBrk="0" hangingPunct="1">
                        <a:defRPr sz="1800" kern="1200">
                          <a:solidFill>
                            <a:schemeClr val="dk1"/>
                          </a:solidFill>
                          <a:latin typeface="Book Antiqua"/>
                        </a:defRPr>
                      </a:lvl3pPr>
                      <a:lvl4pPr marL="1371600" algn="l" defTabSz="457200" rtl="0" eaLnBrk="1" latinLnBrk="0" hangingPunct="1">
                        <a:defRPr sz="1800" kern="1200">
                          <a:solidFill>
                            <a:schemeClr val="dk1"/>
                          </a:solidFill>
                          <a:latin typeface="Book Antiqua"/>
                        </a:defRPr>
                      </a:lvl4pPr>
                      <a:lvl5pPr marL="1828800" algn="l" defTabSz="457200" rtl="0" eaLnBrk="1" latinLnBrk="0" hangingPunct="1">
                        <a:defRPr sz="1800" kern="1200">
                          <a:solidFill>
                            <a:schemeClr val="dk1"/>
                          </a:solidFill>
                          <a:latin typeface="Book Antiqua"/>
                        </a:defRPr>
                      </a:lvl5pPr>
                      <a:lvl6pPr marL="2286000" algn="l" defTabSz="457200" rtl="0" eaLnBrk="1" latinLnBrk="0" hangingPunct="1">
                        <a:defRPr sz="1800" kern="1200">
                          <a:solidFill>
                            <a:schemeClr val="dk1"/>
                          </a:solidFill>
                          <a:latin typeface="Book Antiqua"/>
                        </a:defRPr>
                      </a:lvl6pPr>
                      <a:lvl7pPr marL="2743200" algn="l" defTabSz="457200" rtl="0" eaLnBrk="1" latinLnBrk="0" hangingPunct="1">
                        <a:defRPr sz="1800" kern="1200">
                          <a:solidFill>
                            <a:schemeClr val="dk1"/>
                          </a:solidFill>
                          <a:latin typeface="Book Antiqua"/>
                        </a:defRPr>
                      </a:lvl7pPr>
                      <a:lvl8pPr marL="3200400" algn="l" defTabSz="457200" rtl="0" eaLnBrk="1" latinLnBrk="0" hangingPunct="1">
                        <a:defRPr sz="1800" kern="1200">
                          <a:solidFill>
                            <a:schemeClr val="dk1"/>
                          </a:solidFill>
                          <a:latin typeface="Book Antiqua"/>
                        </a:defRPr>
                      </a:lvl8pPr>
                      <a:lvl9pPr marL="3657600" algn="l" defTabSz="457200" rtl="0" eaLnBrk="1" latinLnBrk="0" hangingPunct="1">
                        <a:defRPr sz="1800" kern="1200">
                          <a:solidFill>
                            <a:schemeClr val="dk1"/>
                          </a:solidFill>
                          <a:latin typeface="Book Antiqua"/>
                        </a:defRPr>
                      </a:lvl9pPr>
                    </a:lstStyle>
                    <a:p>
                      <a:pPr algn="ctr" fontAlgn="b"/>
                      <a:r>
                        <a:rPr lang="en-US" sz="1600" b="0" u="none" strike="noStrike" noProof="0" dirty="0" smtClean="0">
                          <a:effectLst/>
                          <a:latin typeface="+mj-lt"/>
                        </a:rPr>
                        <a:t>Colleges</a:t>
                      </a:r>
                      <a:endParaRPr lang="en-US" sz="1600" b="0" i="0" u="none" strike="noStrike" noProof="0" dirty="0">
                        <a:solidFill>
                          <a:srgbClr val="000000"/>
                        </a:solidFill>
                        <a:effectLst/>
                        <a:latin typeface="+mj-lt"/>
                      </a:endParaRPr>
                    </a:p>
                  </a:txBody>
                  <a:tcPr marL="7327" marR="7327" marT="73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75000"/>
                      </a:schemeClr>
                    </a:solidFill>
                  </a:tcPr>
                </a:tc>
                <a:tc hMerge="1">
                  <a:txBody>
                    <a:bodyPr/>
                    <a:lstStyle/>
                    <a:p>
                      <a:endParaRPr lang="hu-HU"/>
                    </a:p>
                  </a:txBody>
                  <a:tcPr/>
                </a:tc>
                <a:tc gridSpan="2">
                  <a:txBody>
                    <a:bodyPr/>
                    <a:lstStyle>
                      <a:lvl1pPr marL="0" algn="l" defTabSz="457200" rtl="0" eaLnBrk="1" latinLnBrk="0" hangingPunct="1">
                        <a:defRPr sz="1800" kern="1200">
                          <a:solidFill>
                            <a:schemeClr val="dk1"/>
                          </a:solidFill>
                          <a:latin typeface="Book Antiqua"/>
                        </a:defRPr>
                      </a:lvl1pPr>
                      <a:lvl2pPr marL="457200" algn="l" defTabSz="457200" rtl="0" eaLnBrk="1" latinLnBrk="0" hangingPunct="1">
                        <a:defRPr sz="1800" kern="1200">
                          <a:solidFill>
                            <a:schemeClr val="dk1"/>
                          </a:solidFill>
                          <a:latin typeface="Book Antiqua"/>
                        </a:defRPr>
                      </a:lvl2pPr>
                      <a:lvl3pPr marL="914400" algn="l" defTabSz="457200" rtl="0" eaLnBrk="1" latinLnBrk="0" hangingPunct="1">
                        <a:defRPr sz="1800" kern="1200">
                          <a:solidFill>
                            <a:schemeClr val="dk1"/>
                          </a:solidFill>
                          <a:latin typeface="Book Antiqua"/>
                        </a:defRPr>
                      </a:lvl3pPr>
                      <a:lvl4pPr marL="1371600" algn="l" defTabSz="457200" rtl="0" eaLnBrk="1" latinLnBrk="0" hangingPunct="1">
                        <a:defRPr sz="1800" kern="1200">
                          <a:solidFill>
                            <a:schemeClr val="dk1"/>
                          </a:solidFill>
                          <a:latin typeface="Book Antiqua"/>
                        </a:defRPr>
                      </a:lvl4pPr>
                      <a:lvl5pPr marL="1828800" algn="l" defTabSz="457200" rtl="0" eaLnBrk="1" latinLnBrk="0" hangingPunct="1">
                        <a:defRPr sz="1800" kern="1200">
                          <a:solidFill>
                            <a:schemeClr val="dk1"/>
                          </a:solidFill>
                          <a:latin typeface="Book Antiqua"/>
                        </a:defRPr>
                      </a:lvl5pPr>
                      <a:lvl6pPr marL="2286000" algn="l" defTabSz="457200" rtl="0" eaLnBrk="1" latinLnBrk="0" hangingPunct="1">
                        <a:defRPr sz="1800" kern="1200">
                          <a:solidFill>
                            <a:schemeClr val="dk1"/>
                          </a:solidFill>
                          <a:latin typeface="Book Antiqua"/>
                        </a:defRPr>
                      </a:lvl6pPr>
                      <a:lvl7pPr marL="2743200" algn="l" defTabSz="457200" rtl="0" eaLnBrk="1" latinLnBrk="0" hangingPunct="1">
                        <a:defRPr sz="1800" kern="1200">
                          <a:solidFill>
                            <a:schemeClr val="dk1"/>
                          </a:solidFill>
                          <a:latin typeface="Book Antiqua"/>
                        </a:defRPr>
                      </a:lvl7pPr>
                      <a:lvl8pPr marL="3200400" algn="l" defTabSz="457200" rtl="0" eaLnBrk="1" latinLnBrk="0" hangingPunct="1">
                        <a:defRPr sz="1800" kern="1200">
                          <a:solidFill>
                            <a:schemeClr val="dk1"/>
                          </a:solidFill>
                          <a:latin typeface="Book Antiqua"/>
                        </a:defRPr>
                      </a:lvl8pPr>
                      <a:lvl9pPr marL="3657600" algn="l" defTabSz="457200" rtl="0" eaLnBrk="1" latinLnBrk="0" hangingPunct="1">
                        <a:defRPr sz="1800" kern="1200">
                          <a:solidFill>
                            <a:schemeClr val="dk1"/>
                          </a:solidFill>
                          <a:latin typeface="Book Antiqua"/>
                        </a:defRPr>
                      </a:lvl9pPr>
                    </a:lstStyle>
                    <a:p>
                      <a:pPr algn="ctr" fontAlgn="b"/>
                      <a:r>
                        <a:rPr lang="en-US" sz="1600" u="none" strike="noStrike" noProof="0" dirty="0" smtClean="0">
                          <a:effectLst/>
                          <a:latin typeface="+mj-lt"/>
                        </a:rPr>
                        <a:t>Universities</a:t>
                      </a:r>
                      <a:endParaRPr lang="en-US" sz="1600" b="0" i="0" u="none" strike="noStrike" noProof="0" dirty="0">
                        <a:solidFill>
                          <a:srgbClr val="000000"/>
                        </a:solidFill>
                        <a:effectLst/>
                        <a:latin typeface="+mj-lt"/>
                      </a:endParaRPr>
                    </a:p>
                  </a:txBody>
                  <a:tcPr marL="7327" marR="7327" marT="73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7F6C">
                        <a:lumMod val="60000"/>
                        <a:lumOff val="40000"/>
                      </a:srgbClr>
                    </a:solidFill>
                  </a:tcPr>
                </a:tc>
                <a:tc hMerge="1">
                  <a:txBody>
                    <a:bodyPr/>
                    <a:lstStyle/>
                    <a:p>
                      <a:endParaRPr lang="hu-HU"/>
                    </a:p>
                  </a:txBody>
                  <a:tcPr/>
                </a:tc>
                <a:tc gridSpan="2">
                  <a:txBody>
                    <a:bodyPr/>
                    <a:lstStyle>
                      <a:lvl1pPr marL="0" algn="l" defTabSz="457200" rtl="0" eaLnBrk="1" latinLnBrk="0" hangingPunct="1">
                        <a:defRPr sz="1800" kern="1200">
                          <a:solidFill>
                            <a:schemeClr val="dk1"/>
                          </a:solidFill>
                          <a:latin typeface="Book Antiqua"/>
                        </a:defRPr>
                      </a:lvl1pPr>
                      <a:lvl2pPr marL="457200" algn="l" defTabSz="457200" rtl="0" eaLnBrk="1" latinLnBrk="0" hangingPunct="1">
                        <a:defRPr sz="1800" kern="1200">
                          <a:solidFill>
                            <a:schemeClr val="dk1"/>
                          </a:solidFill>
                          <a:latin typeface="Book Antiqua"/>
                        </a:defRPr>
                      </a:lvl2pPr>
                      <a:lvl3pPr marL="914400" algn="l" defTabSz="457200" rtl="0" eaLnBrk="1" latinLnBrk="0" hangingPunct="1">
                        <a:defRPr sz="1800" kern="1200">
                          <a:solidFill>
                            <a:schemeClr val="dk1"/>
                          </a:solidFill>
                          <a:latin typeface="Book Antiqua"/>
                        </a:defRPr>
                      </a:lvl3pPr>
                      <a:lvl4pPr marL="1371600" algn="l" defTabSz="457200" rtl="0" eaLnBrk="1" latinLnBrk="0" hangingPunct="1">
                        <a:defRPr sz="1800" kern="1200">
                          <a:solidFill>
                            <a:schemeClr val="dk1"/>
                          </a:solidFill>
                          <a:latin typeface="Book Antiqua"/>
                        </a:defRPr>
                      </a:lvl4pPr>
                      <a:lvl5pPr marL="1828800" algn="l" defTabSz="457200" rtl="0" eaLnBrk="1" latinLnBrk="0" hangingPunct="1">
                        <a:defRPr sz="1800" kern="1200">
                          <a:solidFill>
                            <a:schemeClr val="dk1"/>
                          </a:solidFill>
                          <a:latin typeface="Book Antiqua"/>
                        </a:defRPr>
                      </a:lvl5pPr>
                      <a:lvl6pPr marL="2286000" algn="l" defTabSz="457200" rtl="0" eaLnBrk="1" latinLnBrk="0" hangingPunct="1">
                        <a:defRPr sz="1800" kern="1200">
                          <a:solidFill>
                            <a:schemeClr val="dk1"/>
                          </a:solidFill>
                          <a:latin typeface="Book Antiqua"/>
                        </a:defRPr>
                      </a:lvl6pPr>
                      <a:lvl7pPr marL="2743200" algn="l" defTabSz="457200" rtl="0" eaLnBrk="1" latinLnBrk="0" hangingPunct="1">
                        <a:defRPr sz="1800" kern="1200">
                          <a:solidFill>
                            <a:schemeClr val="dk1"/>
                          </a:solidFill>
                          <a:latin typeface="Book Antiqua"/>
                        </a:defRPr>
                      </a:lvl7pPr>
                      <a:lvl8pPr marL="3200400" algn="l" defTabSz="457200" rtl="0" eaLnBrk="1" latinLnBrk="0" hangingPunct="1">
                        <a:defRPr sz="1800" kern="1200">
                          <a:solidFill>
                            <a:schemeClr val="dk1"/>
                          </a:solidFill>
                          <a:latin typeface="Book Antiqua"/>
                        </a:defRPr>
                      </a:lvl8pPr>
                      <a:lvl9pPr marL="3657600" algn="l" defTabSz="457200" rtl="0" eaLnBrk="1" latinLnBrk="0" hangingPunct="1">
                        <a:defRPr sz="1800" kern="1200">
                          <a:solidFill>
                            <a:schemeClr val="dk1"/>
                          </a:solidFill>
                          <a:latin typeface="Book Antiqua"/>
                        </a:defRPr>
                      </a:lvl9pPr>
                    </a:lstStyle>
                    <a:p>
                      <a:pPr algn="ctr" fontAlgn="b"/>
                      <a:r>
                        <a:rPr lang="en-US" sz="1600" u="none" strike="noStrike" noProof="0" dirty="0" smtClean="0">
                          <a:effectLst/>
                          <a:latin typeface="+mj-lt"/>
                        </a:rPr>
                        <a:t>Colleges</a:t>
                      </a:r>
                      <a:endParaRPr lang="en-US" sz="1600" b="0" i="0" u="none" strike="noStrike" noProof="0" dirty="0">
                        <a:solidFill>
                          <a:srgbClr val="000000"/>
                        </a:solidFill>
                        <a:effectLst/>
                        <a:latin typeface="+mj-lt"/>
                      </a:endParaRPr>
                    </a:p>
                  </a:txBody>
                  <a:tcPr marL="7327" marR="7327" marT="73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7F6C">
                        <a:lumMod val="60000"/>
                        <a:lumOff val="40000"/>
                      </a:srgbClr>
                    </a:solidFill>
                  </a:tcPr>
                </a:tc>
                <a:tc hMerge="1">
                  <a:txBody>
                    <a:bodyPr/>
                    <a:lstStyle/>
                    <a:p>
                      <a:endParaRPr lang="hu-HU"/>
                    </a:p>
                  </a:txBody>
                  <a:tcPr/>
                </a:tc>
              </a:tr>
              <a:tr h="347824">
                <a:tc gridSpan="2">
                  <a:txBody>
                    <a:bodyPr/>
                    <a:lstStyle>
                      <a:lvl1pPr marL="0" algn="l" defTabSz="457200" rtl="0" eaLnBrk="1" latinLnBrk="0" hangingPunct="1">
                        <a:defRPr sz="1800" kern="1200">
                          <a:solidFill>
                            <a:schemeClr val="dk1"/>
                          </a:solidFill>
                          <a:latin typeface="Book Antiqua"/>
                        </a:defRPr>
                      </a:lvl1pPr>
                      <a:lvl2pPr marL="457200" algn="l" defTabSz="457200" rtl="0" eaLnBrk="1" latinLnBrk="0" hangingPunct="1">
                        <a:defRPr sz="1800" kern="1200">
                          <a:solidFill>
                            <a:schemeClr val="dk1"/>
                          </a:solidFill>
                          <a:latin typeface="Book Antiqua"/>
                        </a:defRPr>
                      </a:lvl2pPr>
                      <a:lvl3pPr marL="914400" algn="l" defTabSz="457200" rtl="0" eaLnBrk="1" latinLnBrk="0" hangingPunct="1">
                        <a:defRPr sz="1800" kern="1200">
                          <a:solidFill>
                            <a:schemeClr val="dk1"/>
                          </a:solidFill>
                          <a:latin typeface="Book Antiqua"/>
                        </a:defRPr>
                      </a:lvl3pPr>
                      <a:lvl4pPr marL="1371600" algn="l" defTabSz="457200" rtl="0" eaLnBrk="1" latinLnBrk="0" hangingPunct="1">
                        <a:defRPr sz="1800" kern="1200">
                          <a:solidFill>
                            <a:schemeClr val="dk1"/>
                          </a:solidFill>
                          <a:latin typeface="Book Antiqua"/>
                        </a:defRPr>
                      </a:lvl4pPr>
                      <a:lvl5pPr marL="1828800" algn="l" defTabSz="457200" rtl="0" eaLnBrk="1" latinLnBrk="0" hangingPunct="1">
                        <a:defRPr sz="1800" kern="1200">
                          <a:solidFill>
                            <a:schemeClr val="dk1"/>
                          </a:solidFill>
                          <a:latin typeface="Book Antiqua"/>
                        </a:defRPr>
                      </a:lvl5pPr>
                      <a:lvl6pPr marL="2286000" algn="l" defTabSz="457200" rtl="0" eaLnBrk="1" latinLnBrk="0" hangingPunct="1">
                        <a:defRPr sz="1800" kern="1200">
                          <a:solidFill>
                            <a:schemeClr val="dk1"/>
                          </a:solidFill>
                          <a:latin typeface="Book Antiqua"/>
                        </a:defRPr>
                      </a:lvl6pPr>
                      <a:lvl7pPr marL="2743200" algn="l" defTabSz="457200" rtl="0" eaLnBrk="1" latinLnBrk="0" hangingPunct="1">
                        <a:defRPr sz="1800" kern="1200">
                          <a:solidFill>
                            <a:schemeClr val="dk1"/>
                          </a:solidFill>
                          <a:latin typeface="Book Antiqua"/>
                        </a:defRPr>
                      </a:lvl7pPr>
                      <a:lvl8pPr marL="3200400" algn="l" defTabSz="457200" rtl="0" eaLnBrk="1" latinLnBrk="0" hangingPunct="1">
                        <a:defRPr sz="1800" kern="1200">
                          <a:solidFill>
                            <a:schemeClr val="dk1"/>
                          </a:solidFill>
                          <a:latin typeface="Book Antiqua"/>
                        </a:defRPr>
                      </a:lvl8pPr>
                      <a:lvl9pPr marL="3657600" algn="l" defTabSz="457200" rtl="0" eaLnBrk="1" latinLnBrk="0" hangingPunct="1">
                        <a:defRPr sz="1800" kern="1200">
                          <a:solidFill>
                            <a:schemeClr val="dk1"/>
                          </a:solidFill>
                          <a:latin typeface="Book Antiqua"/>
                        </a:defRPr>
                      </a:lvl9pPr>
                    </a:lstStyle>
                    <a:p>
                      <a:pPr algn="ctr" fontAlgn="b"/>
                      <a:r>
                        <a:rPr lang="hu-HU" sz="2300" b="1" i="0" u="none" strike="noStrike" noProof="0" dirty="0" smtClean="0">
                          <a:solidFill>
                            <a:schemeClr val="dk1"/>
                          </a:solidFill>
                          <a:effectLst/>
                          <a:latin typeface="+mj-lt"/>
                        </a:rPr>
                        <a:t>27</a:t>
                      </a:r>
                      <a:endParaRPr lang="en-US" sz="2300" b="1" i="0" u="none" strike="noStrike" noProof="0" dirty="0">
                        <a:solidFill>
                          <a:srgbClr val="000000"/>
                        </a:solidFill>
                        <a:effectLst/>
                        <a:latin typeface="+mj-lt"/>
                      </a:endParaRPr>
                    </a:p>
                  </a:txBody>
                  <a:tcPr marL="7327" marR="7327" marT="73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lang="hu-HU"/>
                    </a:p>
                  </a:txBody>
                  <a:tcPr/>
                </a:tc>
                <a:tc gridSpan="2">
                  <a:txBody>
                    <a:bodyPr/>
                    <a:lstStyle>
                      <a:lvl1pPr marL="0" algn="l" defTabSz="457200" rtl="0" eaLnBrk="1" latinLnBrk="0" hangingPunct="1">
                        <a:defRPr sz="1800" kern="1200">
                          <a:solidFill>
                            <a:schemeClr val="dk1"/>
                          </a:solidFill>
                          <a:latin typeface="Book Antiqua"/>
                        </a:defRPr>
                      </a:lvl1pPr>
                      <a:lvl2pPr marL="457200" algn="l" defTabSz="457200" rtl="0" eaLnBrk="1" latinLnBrk="0" hangingPunct="1">
                        <a:defRPr sz="1800" kern="1200">
                          <a:solidFill>
                            <a:schemeClr val="dk1"/>
                          </a:solidFill>
                          <a:latin typeface="Book Antiqua"/>
                        </a:defRPr>
                      </a:lvl2pPr>
                      <a:lvl3pPr marL="914400" algn="l" defTabSz="457200" rtl="0" eaLnBrk="1" latinLnBrk="0" hangingPunct="1">
                        <a:defRPr sz="1800" kern="1200">
                          <a:solidFill>
                            <a:schemeClr val="dk1"/>
                          </a:solidFill>
                          <a:latin typeface="Book Antiqua"/>
                        </a:defRPr>
                      </a:lvl3pPr>
                      <a:lvl4pPr marL="1371600" algn="l" defTabSz="457200" rtl="0" eaLnBrk="1" latinLnBrk="0" hangingPunct="1">
                        <a:defRPr sz="1800" kern="1200">
                          <a:solidFill>
                            <a:schemeClr val="dk1"/>
                          </a:solidFill>
                          <a:latin typeface="Book Antiqua"/>
                        </a:defRPr>
                      </a:lvl4pPr>
                      <a:lvl5pPr marL="1828800" algn="l" defTabSz="457200" rtl="0" eaLnBrk="1" latinLnBrk="0" hangingPunct="1">
                        <a:defRPr sz="1800" kern="1200">
                          <a:solidFill>
                            <a:schemeClr val="dk1"/>
                          </a:solidFill>
                          <a:latin typeface="Book Antiqua"/>
                        </a:defRPr>
                      </a:lvl5pPr>
                      <a:lvl6pPr marL="2286000" algn="l" defTabSz="457200" rtl="0" eaLnBrk="1" latinLnBrk="0" hangingPunct="1">
                        <a:defRPr sz="1800" kern="1200">
                          <a:solidFill>
                            <a:schemeClr val="dk1"/>
                          </a:solidFill>
                          <a:latin typeface="Book Antiqua"/>
                        </a:defRPr>
                      </a:lvl6pPr>
                      <a:lvl7pPr marL="2743200" algn="l" defTabSz="457200" rtl="0" eaLnBrk="1" latinLnBrk="0" hangingPunct="1">
                        <a:defRPr sz="1800" kern="1200">
                          <a:solidFill>
                            <a:schemeClr val="dk1"/>
                          </a:solidFill>
                          <a:latin typeface="Book Antiqua"/>
                        </a:defRPr>
                      </a:lvl7pPr>
                      <a:lvl8pPr marL="3200400" algn="l" defTabSz="457200" rtl="0" eaLnBrk="1" latinLnBrk="0" hangingPunct="1">
                        <a:defRPr sz="1800" kern="1200">
                          <a:solidFill>
                            <a:schemeClr val="dk1"/>
                          </a:solidFill>
                          <a:latin typeface="Book Antiqua"/>
                        </a:defRPr>
                      </a:lvl8pPr>
                      <a:lvl9pPr marL="3657600" algn="l" defTabSz="457200" rtl="0" eaLnBrk="1" latinLnBrk="0" hangingPunct="1">
                        <a:defRPr sz="1800" kern="1200">
                          <a:solidFill>
                            <a:schemeClr val="dk1"/>
                          </a:solidFill>
                          <a:latin typeface="Book Antiqua"/>
                        </a:defRPr>
                      </a:lvl9pPr>
                    </a:lstStyle>
                    <a:p>
                      <a:pPr algn="ctr" fontAlgn="b"/>
                      <a:r>
                        <a:rPr lang="hu-HU" sz="2300" b="1" i="0" u="none" strike="noStrike" noProof="0" dirty="0" smtClean="0">
                          <a:solidFill>
                            <a:schemeClr val="dk1"/>
                          </a:solidFill>
                          <a:effectLst/>
                          <a:latin typeface="+mj-lt"/>
                        </a:rPr>
                        <a:t>2</a:t>
                      </a:r>
                      <a:endParaRPr lang="en-US" sz="2300" b="1" i="0" u="none" strike="noStrike" noProof="0" dirty="0">
                        <a:solidFill>
                          <a:srgbClr val="000000"/>
                        </a:solidFill>
                        <a:effectLst/>
                        <a:latin typeface="+mj-lt"/>
                      </a:endParaRPr>
                    </a:p>
                  </a:txBody>
                  <a:tcPr marL="7327" marR="7327" marT="73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60000"/>
                        <a:lumOff val="40000"/>
                      </a:schemeClr>
                    </a:solidFill>
                  </a:tcPr>
                </a:tc>
                <a:tc hMerge="1">
                  <a:txBody>
                    <a:bodyPr/>
                    <a:lstStyle/>
                    <a:p>
                      <a:endParaRPr lang="hu-HU"/>
                    </a:p>
                  </a:txBody>
                  <a:tcPr/>
                </a:tc>
                <a:tc gridSpan="2">
                  <a:txBody>
                    <a:bodyPr/>
                    <a:lstStyle>
                      <a:lvl1pPr marL="0" algn="l" defTabSz="457200" rtl="0" eaLnBrk="1" latinLnBrk="0" hangingPunct="1">
                        <a:defRPr sz="1800" kern="1200">
                          <a:solidFill>
                            <a:schemeClr val="dk1"/>
                          </a:solidFill>
                          <a:latin typeface="Book Antiqua"/>
                        </a:defRPr>
                      </a:lvl1pPr>
                      <a:lvl2pPr marL="457200" algn="l" defTabSz="457200" rtl="0" eaLnBrk="1" latinLnBrk="0" hangingPunct="1">
                        <a:defRPr sz="1800" kern="1200">
                          <a:solidFill>
                            <a:schemeClr val="dk1"/>
                          </a:solidFill>
                          <a:latin typeface="Book Antiqua"/>
                        </a:defRPr>
                      </a:lvl2pPr>
                      <a:lvl3pPr marL="914400" algn="l" defTabSz="457200" rtl="0" eaLnBrk="1" latinLnBrk="0" hangingPunct="1">
                        <a:defRPr sz="1800" kern="1200">
                          <a:solidFill>
                            <a:schemeClr val="dk1"/>
                          </a:solidFill>
                          <a:latin typeface="Book Antiqua"/>
                        </a:defRPr>
                      </a:lvl3pPr>
                      <a:lvl4pPr marL="1371600" algn="l" defTabSz="457200" rtl="0" eaLnBrk="1" latinLnBrk="0" hangingPunct="1">
                        <a:defRPr sz="1800" kern="1200">
                          <a:solidFill>
                            <a:schemeClr val="dk1"/>
                          </a:solidFill>
                          <a:latin typeface="Book Antiqua"/>
                        </a:defRPr>
                      </a:lvl4pPr>
                      <a:lvl5pPr marL="1828800" algn="l" defTabSz="457200" rtl="0" eaLnBrk="1" latinLnBrk="0" hangingPunct="1">
                        <a:defRPr sz="1800" kern="1200">
                          <a:solidFill>
                            <a:schemeClr val="dk1"/>
                          </a:solidFill>
                          <a:latin typeface="Book Antiqua"/>
                        </a:defRPr>
                      </a:lvl5pPr>
                      <a:lvl6pPr marL="2286000" algn="l" defTabSz="457200" rtl="0" eaLnBrk="1" latinLnBrk="0" hangingPunct="1">
                        <a:defRPr sz="1800" kern="1200">
                          <a:solidFill>
                            <a:schemeClr val="dk1"/>
                          </a:solidFill>
                          <a:latin typeface="Book Antiqua"/>
                        </a:defRPr>
                      </a:lvl6pPr>
                      <a:lvl7pPr marL="2743200" algn="l" defTabSz="457200" rtl="0" eaLnBrk="1" latinLnBrk="0" hangingPunct="1">
                        <a:defRPr sz="1800" kern="1200">
                          <a:solidFill>
                            <a:schemeClr val="dk1"/>
                          </a:solidFill>
                          <a:latin typeface="Book Antiqua"/>
                        </a:defRPr>
                      </a:lvl7pPr>
                      <a:lvl8pPr marL="3200400" algn="l" defTabSz="457200" rtl="0" eaLnBrk="1" latinLnBrk="0" hangingPunct="1">
                        <a:defRPr sz="1800" kern="1200">
                          <a:solidFill>
                            <a:schemeClr val="dk1"/>
                          </a:solidFill>
                          <a:latin typeface="Book Antiqua"/>
                        </a:defRPr>
                      </a:lvl8pPr>
                      <a:lvl9pPr marL="3657600" algn="l" defTabSz="457200" rtl="0" eaLnBrk="1" latinLnBrk="0" hangingPunct="1">
                        <a:defRPr sz="1800" kern="1200">
                          <a:solidFill>
                            <a:schemeClr val="dk1"/>
                          </a:solidFill>
                          <a:latin typeface="Book Antiqua"/>
                        </a:defRPr>
                      </a:lvl9pPr>
                    </a:lstStyle>
                    <a:p>
                      <a:pPr algn="ctr" fontAlgn="b"/>
                      <a:r>
                        <a:rPr lang="en-US" sz="2300" b="1" u="none" strike="noStrike" noProof="0" dirty="0" smtClean="0">
                          <a:effectLst/>
                          <a:latin typeface="+mj-lt"/>
                        </a:rPr>
                        <a:t>5</a:t>
                      </a:r>
                      <a:endParaRPr lang="en-US" sz="2300" b="1" i="0" u="none" strike="noStrike" noProof="0" dirty="0">
                        <a:solidFill>
                          <a:srgbClr val="000000"/>
                        </a:solidFill>
                        <a:effectLst/>
                        <a:latin typeface="+mj-lt"/>
                      </a:endParaRPr>
                    </a:p>
                  </a:txBody>
                  <a:tcPr marL="7327" marR="7327" marT="73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75000"/>
                      </a:schemeClr>
                    </a:solidFill>
                  </a:tcPr>
                </a:tc>
                <a:tc hMerge="1">
                  <a:txBody>
                    <a:bodyPr/>
                    <a:lstStyle/>
                    <a:p>
                      <a:endParaRPr lang="hu-HU"/>
                    </a:p>
                  </a:txBody>
                  <a:tcPr/>
                </a:tc>
                <a:tc gridSpan="2">
                  <a:txBody>
                    <a:bodyPr/>
                    <a:lstStyle>
                      <a:lvl1pPr marL="0" algn="l" defTabSz="457200" rtl="0" eaLnBrk="1" latinLnBrk="0" hangingPunct="1">
                        <a:defRPr sz="1800" kern="1200">
                          <a:solidFill>
                            <a:schemeClr val="dk1"/>
                          </a:solidFill>
                          <a:latin typeface="Book Antiqua"/>
                        </a:defRPr>
                      </a:lvl1pPr>
                      <a:lvl2pPr marL="457200" algn="l" defTabSz="457200" rtl="0" eaLnBrk="1" latinLnBrk="0" hangingPunct="1">
                        <a:defRPr sz="1800" kern="1200">
                          <a:solidFill>
                            <a:schemeClr val="dk1"/>
                          </a:solidFill>
                          <a:latin typeface="Book Antiqua"/>
                        </a:defRPr>
                      </a:lvl2pPr>
                      <a:lvl3pPr marL="914400" algn="l" defTabSz="457200" rtl="0" eaLnBrk="1" latinLnBrk="0" hangingPunct="1">
                        <a:defRPr sz="1800" kern="1200">
                          <a:solidFill>
                            <a:schemeClr val="dk1"/>
                          </a:solidFill>
                          <a:latin typeface="Book Antiqua"/>
                        </a:defRPr>
                      </a:lvl3pPr>
                      <a:lvl4pPr marL="1371600" algn="l" defTabSz="457200" rtl="0" eaLnBrk="1" latinLnBrk="0" hangingPunct="1">
                        <a:defRPr sz="1800" kern="1200">
                          <a:solidFill>
                            <a:schemeClr val="dk1"/>
                          </a:solidFill>
                          <a:latin typeface="Book Antiqua"/>
                        </a:defRPr>
                      </a:lvl4pPr>
                      <a:lvl5pPr marL="1828800" algn="l" defTabSz="457200" rtl="0" eaLnBrk="1" latinLnBrk="0" hangingPunct="1">
                        <a:defRPr sz="1800" kern="1200">
                          <a:solidFill>
                            <a:schemeClr val="dk1"/>
                          </a:solidFill>
                          <a:latin typeface="Book Antiqua"/>
                        </a:defRPr>
                      </a:lvl5pPr>
                      <a:lvl6pPr marL="2286000" algn="l" defTabSz="457200" rtl="0" eaLnBrk="1" latinLnBrk="0" hangingPunct="1">
                        <a:defRPr sz="1800" kern="1200">
                          <a:solidFill>
                            <a:schemeClr val="dk1"/>
                          </a:solidFill>
                          <a:latin typeface="Book Antiqua"/>
                        </a:defRPr>
                      </a:lvl6pPr>
                      <a:lvl7pPr marL="2743200" algn="l" defTabSz="457200" rtl="0" eaLnBrk="1" latinLnBrk="0" hangingPunct="1">
                        <a:defRPr sz="1800" kern="1200">
                          <a:solidFill>
                            <a:schemeClr val="dk1"/>
                          </a:solidFill>
                          <a:latin typeface="Book Antiqua"/>
                        </a:defRPr>
                      </a:lvl7pPr>
                      <a:lvl8pPr marL="3200400" algn="l" defTabSz="457200" rtl="0" eaLnBrk="1" latinLnBrk="0" hangingPunct="1">
                        <a:defRPr sz="1800" kern="1200">
                          <a:solidFill>
                            <a:schemeClr val="dk1"/>
                          </a:solidFill>
                          <a:latin typeface="Book Antiqua"/>
                        </a:defRPr>
                      </a:lvl8pPr>
                      <a:lvl9pPr marL="3657600" algn="l" defTabSz="457200" rtl="0" eaLnBrk="1" latinLnBrk="0" hangingPunct="1">
                        <a:defRPr sz="1800" kern="1200">
                          <a:solidFill>
                            <a:schemeClr val="dk1"/>
                          </a:solidFill>
                          <a:latin typeface="Book Antiqua"/>
                        </a:defRPr>
                      </a:lvl9pPr>
                    </a:lstStyle>
                    <a:p>
                      <a:pPr algn="ctr" fontAlgn="b"/>
                      <a:r>
                        <a:rPr lang="hu-HU" sz="2300" b="1" i="0" u="none" strike="noStrike" noProof="0" dirty="0" smtClean="0">
                          <a:solidFill>
                            <a:schemeClr val="dk1"/>
                          </a:solidFill>
                          <a:effectLst/>
                          <a:latin typeface="+mj-lt"/>
                        </a:rPr>
                        <a:t>21</a:t>
                      </a:r>
                      <a:endParaRPr lang="en-US" sz="2300" b="1" i="0" u="none" strike="noStrike" noProof="0" dirty="0">
                        <a:solidFill>
                          <a:srgbClr val="000000"/>
                        </a:solidFill>
                        <a:effectLst/>
                        <a:latin typeface="+mj-lt"/>
                      </a:endParaRPr>
                    </a:p>
                  </a:txBody>
                  <a:tcPr marL="7327" marR="7327" marT="73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75000"/>
                      </a:schemeClr>
                    </a:solidFill>
                  </a:tcPr>
                </a:tc>
                <a:tc hMerge="1">
                  <a:txBody>
                    <a:bodyPr/>
                    <a:lstStyle/>
                    <a:p>
                      <a:endParaRPr lang="hu-HU"/>
                    </a:p>
                  </a:txBody>
                  <a:tcPr/>
                </a:tc>
                <a:tc gridSpan="2">
                  <a:txBody>
                    <a:bodyPr/>
                    <a:lstStyle>
                      <a:lvl1pPr marL="0" algn="l" defTabSz="457200" rtl="0" eaLnBrk="1" latinLnBrk="0" hangingPunct="1">
                        <a:defRPr sz="1800" kern="1200">
                          <a:solidFill>
                            <a:schemeClr val="dk1"/>
                          </a:solidFill>
                          <a:latin typeface="Book Antiqua"/>
                        </a:defRPr>
                      </a:lvl1pPr>
                      <a:lvl2pPr marL="457200" algn="l" defTabSz="457200" rtl="0" eaLnBrk="1" latinLnBrk="0" hangingPunct="1">
                        <a:defRPr sz="1800" kern="1200">
                          <a:solidFill>
                            <a:schemeClr val="dk1"/>
                          </a:solidFill>
                          <a:latin typeface="Book Antiqua"/>
                        </a:defRPr>
                      </a:lvl2pPr>
                      <a:lvl3pPr marL="914400" algn="l" defTabSz="457200" rtl="0" eaLnBrk="1" latinLnBrk="0" hangingPunct="1">
                        <a:defRPr sz="1800" kern="1200">
                          <a:solidFill>
                            <a:schemeClr val="dk1"/>
                          </a:solidFill>
                          <a:latin typeface="Book Antiqua"/>
                        </a:defRPr>
                      </a:lvl3pPr>
                      <a:lvl4pPr marL="1371600" algn="l" defTabSz="457200" rtl="0" eaLnBrk="1" latinLnBrk="0" hangingPunct="1">
                        <a:defRPr sz="1800" kern="1200">
                          <a:solidFill>
                            <a:schemeClr val="dk1"/>
                          </a:solidFill>
                          <a:latin typeface="Book Antiqua"/>
                        </a:defRPr>
                      </a:lvl4pPr>
                      <a:lvl5pPr marL="1828800" algn="l" defTabSz="457200" rtl="0" eaLnBrk="1" latinLnBrk="0" hangingPunct="1">
                        <a:defRPr sz="1800" kern="1200">
                          <a:solidFill>
                            <a:schemeClr val="dk1"/>
                          </a:solidFill>
                          <a:latin typeface="Book Antiqua"/>
                        </a:defRPr>
                      </a:lvl5pPr>
                      <a:lvl6pPr marL="2286000" algn="l" defTabSz="457200" rtl="0" eaLnBrk="1" latinLnBrk="0" hangingPunct="1">
                        <a:defRPr sz="1800" kern="1200">
                          <a:solidFill>
                            <a:schemeClr val="dk1"/>
                          </a:solidFill>
                          <a:latin typeface="Book Antiqua"/>
                        </a:defRPr>
                      </a:lvl6pPr>
                      <a:lvl7pPr marL="2743200" algn="l" defTabSz="457200" rtl="0" eaLnBrk="1" latinLnBrk="0" hangingPunct="1">
                        <a:defRPr sz="1800" kern="1200">
                          <a:solidFill>
                            <a:schemeClr val="dk1"/>
                          </a:solidFill>
                          <a:latin typeface="Book Antiqua"/>
                        </a:defRPr>
                      </a:lvl7pPr>
                      <a:lvl8pPr marL="3200400" algn="l" defTabSz="457200" rtl="0" eaLnBrk="1" latinLnBrk="0" hangingPunct="1">
                        <a:defRPr sz="1800" kern="1200">
                          <a:solidFill>
                            <a:schemeClr val="dk1"/>
                          </a:solidFill>
                          <a:latin typeface="Book Antiqua"/>
                        </a:defRPr>
                      </a:lvl8pPr>
                      <a:lvl9pPr marL="3657600" algn="l" defTabSz="457200" rtl="0" eaLnBrk="1" latinLnBrk="0" hangingPunct="1">
                        <a:defRPr sz="1800" kern="1200">
                          <a:solidFill>
                            <a:schemeClr val="dk1"/>
                          </a:solidFill>
                          <a:latin typeface="Book Antiqua"/>
                        </a:defRPr>
                      </a:lvl9pPr>
                    </a:lstStyle>
                    <a:p>
                      <a:pPr algn="ctr" fontAlgn="b"/>
                      <a:r>
                        <a:rPr lang="hu-HU" sz="2300" b="1" i="0" u="none" strike="noStrike" noProof="0" dirty="0" smtClean="0">
                          <a:solidFill>
                            <a:schemeClr val="dk1"/>
                          </a:solidFill>
                          <a:effectLst/>
                          <a:latin typeface="+mj-lt"/>
                        </a:rPr>
                        <a:t>4</a:t>
                      </a:r>
                      <a:endParaRPr lang="en-US" sz="2300" b="1" i="0" u="none" strike="noStrike" noProof="0" dirty="0">
                        <a:solidFill>
                          <a:srgbClr val="000000"/>
                        </a:solidFill>
                        <a:effectLst/>
                        <a:latin typeface="+mj-lt"/>
                      </a:endParaRPr>
                    </a:p>
                  </a:txBody>
                  <a:tcPr marL="7327" marR="7327" marT="73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7F6C">
                        <a:lumMod val="60000"/>
                        <a:lumOff val="40000"/>
                      </a:srgbClr>
                    </a:solidFill>
                  </a:tcPr>
                </a:tc>
                <a:tc hMerge="1">
                  <a:txBody>
                    <a:bodyPr/>
                    <a:lstStyle/>
                    <a:p>
                      <a:endParaRPr lang="hu-HU"/>
                    </a:p>
                  </a:txBody>
                  <a:tcPr/>
                </a:tc>
                <a:tc gridSpan="2">
                  <a:txBody>
                    <a:bodyPr/>
                    <a:lstStyle>
                      <a:lvl1pPr marL="0" algn="l" defTabSz="457200" rtl="0" eaLnBrk="1" latinLnBrk="0" hangingPunct="1">
                        <a:defRPr sz="1800" kern="1200">
                          <a:solidFill>
                            <a:schemeClr val="dk1"/>
                          </a:solidFill>
                          <a:latin typeface="Book Antiqua"/>
                        </a:defRPr>
                      </a:lvl1pPr>
                      <a:lvl2pPr marL="457200" algn="l" defTabSz="457200" rtl="0" eaLnBrk="1" latinLnBrk="0" hangingPunct="1">
                        <a:defRPr sz="1800" kern="1200">
                          <a:solidFill>
                            <a:schemeClr val="dk1"/>
                          </a:solidFill>
                          <a:latin typeface="Book Antiqua"/>
                        </a:defRPr>
                      </a:lvl2pPr>
                      <a:lvl3pPr marL="914400" algn="l" defTabSz="457200" rtl="0" eaLnBrk="1" latinLnBrk="0" hangingPunct="1">
                        <a:defRPr sz="1800" kern="1200">
                          <a:solidFill>
                            <a:schemeClr val="dk1"/>
                          </a:solidFill>
                          <a:latin typeface="Book Antiqua"/>
                        </a:defRPr>
                      </a:lvl3pPr>
                      <a:lvl4pPr marL="1371600" algn="l" defTabSz="457200" rtl="0" eaLnBrk="1" latinLnBrk="0" hangingPunct="1">
                        <a:defRPr sz="1800" kern="1200">
                          <a:solidFill>
                            <a:schemeClr val="dk1"/>
                          </a:solidFill>
                          <a:latin typeface="Book Antiqua"/>
                        </a:defRPr>
                      </a:lvl4pPr>
                      <a:lvl5pPr marL="1828800" algn="l" defTabSz="457200" rtl="0" eaLnBrk="1" latinLnBrk="0" hangingPunct="1">
                        <a:defRPr sz="1800" kern="1200">
                          <a:solidFill>
                            <a:schemeClr val="dk1"/>
                          </a:solidFill>
                          <a:latin typeface="Book Antiqua"/>
                        </a:defRPr>
                      </a:lvl5pPr>
                      <a:lvl6pPr marL="2286000" algn="l" defTabSz="457200" rtl="0" eaLnBrk="1" latinLnBrk="0" hangingPunct="1">
                        <a:defRPr sz="1800" kern="1200">
                          <a:solidFill>
                            <a:schemeClr val="dk1"/>
                          </a:solidFill>
                          <a:latin typeface="Book Antiqua"/>
                        </a:defRPr>
                      </a:lvl6pPr>
                      <a:lvl7pPr marL="2743200" algn="l" defTabSz="457200" rtl="0" eaLnBrk="1" latinLnBrk="0" hangingPunct="1">
                        <a:defRPr sz="1800" kern="1200">
                          <a:solidFill>
                            <a:schemeClr val="dk1"/>
                          </a:solidFill>
                          <a:latin typeface="Book Antiqua"/>
                        </a:defRPr>
                      </a:lvl7pPr>
                      <a:lvl8pPr marL="3200400" algn="l" defTabSz="457200" rtl="0" eaLnBrk="1" latinLnBrk="0" hangingPunct="1">
                        <a:defRPr sz="1800" kern="1200">
                          <a:solidFill>
                            <a:schemeClr val="dk1"/>
                          </a:solidFill>
                          <a:latin typeface="Book Antiqua"/>
                        </a:defRPr>
                      </a:lvl8pPr>
                      <a:lvl9pPr marL="3657600" algn="l" defTabSz="457200" rtl="0" eaLnBrk="1" latinLnBrk="0" hangingPunct="1">
                        <a:defRPr sz="1800" kern="1200">
                          <a:solidFill>
                            <a:schemeClr val="dk1"/>
                          </a:solidFill>
                          <a:latin typeface="Book Antiqua"/>
                        </a:defRPr>
                      </a:lvl9pPr>
                    </a:lstStyle>
                    <a:p>
                      <a:pPr algn="ctr" fontAlgn="b"/>
                      <a:r>
                        <a:rPr lang="hu-HU" sz="2300" b="1" i="0" u="none" strike="noStrike" noProof="0" dirty="0" smtClean="0">
                          <a:solidFill>
                            <a:schemeClr val="dk1"/>
                          </a:solidFill>
                          <a:effectLst/>
                          <a:latin typeface="+mj-lt"/>
                        </a:rPr>
                        <a:t>7</a:t>
                      </a:r>
                      <a:endParaRPr lang="en-US" sz="2300" b="1" i="0" u="none" strike="noStrike" noProof="0" dirty="0">
                        <a:solidFill>
                          <a:srgbClr val="000000"/>
                        </a:solidFill>
                        <a:effectLst/>
                        <a:latin typeface="+mj-lt"/>
                      </a:endParaRPr>
                    </a:p>
                  </a:txBody>
                  <a:tcPr marL="7327" marR="7327" marT="73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7F6C">
                        <a:lumMod val="60000"/>
                        <a:lumOff val="40000"/>
                      </a:srgbClr>
                    </a:solidFill>
                  </a:tcPr>
                </a:tc>
                <a:tc hMerge="1">
                  <a:txBody>
                    <a:bodyPr/>
                    <a:lstStyle/>
                    <a:p>
                      <a:endParaRPr lang="hu-HU"/>
                    </a:p>
                  </a:txBody>
                  <a:tcPr/>
                </a:tc>
              </a:tr>
              <a:tr h="700589">
                <a:tc>
                  <a:txBody>
                    <a:bodyPr/>
                    <a:lstStyle>
                      <a:lvl1pPr marL="0" algn="l" defTabSz="457200" rtl="0" eaLnBrk="1" latinLnBrk="0" hangingPunct="1">
                        <a:defRPr sz="1800" kern="1200">
                          <a:solidFill>
                            <a:schemeClr val="dk1"/>
                          </a:solidFill>
                          <a:latin typeface="Book Antiqua"/>
                        </a:defRPr>
                      </a:lvl1pPr>
                      <a:lvl2pPr marL="457200" algn="l" defTabSz="457200" rtl="0" eaLnBrk="1" latinLnBrk="0" hangingPunct="1">
                        <a:defRPr sz="1800" kern="1200">
                          <a:solidFill>
                            <a:schemeClr val="dk1"/>
                          </a:solidFill>
                          <a:latin typeface="Book Antiqua"/>
                        </a:defRPr>
                      </a:lvl2pPr>
                      <a:lvl3pPr marL="914400" algn="l" defTabSz="457200" rtl="0" eaLnBrk="1" latinLnBrk="0" hangingPunct="1">
                        <a:defRPr sz="1800" kern="1200">
                          <a:solidFill>
                            <a:schemeClr val="dk1"/>
                          </a:solidFill>
                          <a:latin typeface="Book Antiqua"/>
                        </a:defRPr>
                      </a:lvl3pPr>
                      <a:lvl4pPr marL="1371600" algn="l" defTabSz="457200" rtl="0" eaLnBrk="1" latinLnBrk="0" hangingPunct="1">
                        <a:defRPr sz="1800" kern="1200">
                          <a:solidFill>
                            <a:schemeClr val="dk1"/>
                          </a:solidFill>
                          <a:latin typeface="Book Antiqua"/>
                        </a:defRPr>
                      </a:lvl4pPr>
                      <a:lvl5pPr marL="1828800" algn="l" defTabSz="457200" rtl="0" eaLnBrk="1" latinLnBrk="0" hangingPunct="1">
                        <a:defRPr sz="1800" kern="1200">
                          <a:solidFill>
                            <a:schemeClr val="dk1"/>
                          </a:solidFill>
                          <a:latin typeface="Book Antiqua"/>
                        </a:defRPr>
                      </a:lvl5pPr>
                      <a:lvl6pPr marL="2286000" algn="l" defTabSz="457200" rtl="0" eaLnBrk="1" latinLnBrk="0" hangingPunct="1">
                        <a:defRPr sz="1800" kern="1200">
                          <a:solidFill>
                            <a:schemeClr val="dk1"/>
                          </a:solidFill>
                          <a:latin typeface="Book Antiqua"/>
                        </a:defRPr>
                      </a:lvl6pPr>
                      <a:lvl7pPr marL="2743200" algn="l" defTabSz="457200" rtl="0" eaLnBrk="1" latinLnBrk="0" hangingPunct="1">
                        <a:defRPr sz="1800" kern="1200">
                          <a:solidFill>
                            <a:schemeClr val="dk1"/>
                          </a:solidFill>
                          <a:latin typeface="Book Antiqua"/>
                        </a:defRPr>
                      </a:lvl7pPr>
                      <a:lvl8pPr marL="3200400" algn="l" defTabSz="457200" rtl="0" eaLnBrk="1" latinLnBrk="0" hangingPunct="1">
                        <a:defRPr sz="1800" kern="1200">
                          <a:solidFill>
                            <a:schemeClr val="dk1"/>
                          </a:solidFill>
                          <a:latin typeface="Book Antiqua"/>
                        </a:defRPr>
                      </a:lvl8pPr>
                      <a:lvl9pPr marL="3657600" algn="l" defTabSz="457200" rtl="0" eaLnBrk="1" latinLnBrk="0" hangingPunct="1">
                        <a:defRPr sz="1800" kern="1200">
                          <a:solidFill>
                            <a:schemeClr val="dk1"/>
                          </a:solidFill>
                          <a:latin typeface="Book Antiqua"/>
                        </a:defRPr>
                      </a:lvl9pPr>
                    </a:lstStyle>
                    <a:p>
                      <a:pPr algn="ctr" fontAlgn="b"/>
                      <a:r>
                        <a:rPr lang="en-US" sz="1600" u="none" strike="noStrike" noProof="0" dirty="0" smtClean="0">
                          <a:effectLst/>
                        </a:rPr>
                        <a:t>Budapest</a:t>
                      </a:r>
                      <a:endParaRPr lang="en-US" sz="1600" b="0" i="0" u="none" strike="noStrike" noProof="0" dirty="0">
                        <a:solidFill>
                          <a:srgbClr val="000000"/>
                        </a:solidFill>
                        <a:effectLst/>
                        <a:latin typeface="Baskerville Old Face"/>
                      </a:endParaRPr>
                    </a:p>
                  </a:txBody>
                  <a:tcPr marL="7327" marR="7327" marT="73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457200" rtl="0" eaLnBrk="1" latinLnBrk="0" hangingPunct="1">
                        <a:defRPr sz="1800" kern="1200">
                          <a:solidFill>
                            <a:schemeClr val="dk1"/>
                          </a:solidFill>
                          <a:latin typeface="Book Antiqua"/>
                        </a:defRPr>
                      </a:lvl1pPr>
                      <a:lvl2pPr marL="457200" algn="l" defTabSz="457200" rtl="0" eaLnBrk="1" latinLnBrk="0" hangingPunct="1">
                        <a:defRPr sz="1800" kern="1200">
                          <a:solidFill>
                            <a:schemeClr val="dk1"/>
                          </a:solidFill>
                          <a:latin typeface="Book Antiqua"/>
                        </a:defRPr>
                      </a:lvl2pPr>
                      <a:lvl3pPr marL="914400" algn="l" defTabSz="457200" rtl="0" eaLnBrk="1" latinLnBrk="0" hangingPunct="1">
                        <a:defRPr sz="1800" kern="1200">
                          <a:solidFill>
                            <a:schemeClr val="dk1"/>
                          </a:solidFill>
                          <a:latin typeface="Book Antiqua"/>
                        </a:defRPr>
                      </a:lvl3pPr>
                      <a:lvl4pPr marL="1371600" algn="l" defTabSz="457200" rtl="0" eaLnBrk="1" latinLnBrk="0" hangingPunct="1">
                        <a:defRPr sz="1800" kern="1200">
                          <a:solidFill>
                            <a:schemeClr val="dk1"/>
                          </a:solidFill>
                          <a:latin typeface="Book Antiqua"/>
                        </a:defRPr>
                      </a:lvl4pPr>
                      <a:lvl5pPr marL="1828800" algn="l" defTabSz="457200" rtl="0" eaLnBrk="1" latinLnBrk="0" hangingPunct="1">
                        <a:defRPr sz="1800" kern="1200">
                          <a:solidFill>
                            <a:schemeClr val="dk1"/>
                          </a:solidFill>
                          <a:latin typeface="Book Antiqua"/>
                        </a:defRPr>
                      </a:lvl5pPr>
                      <a:lvl6pPr marL="2286000" algn="l" defTabSz="457200" rtl="0" eaLnBrk="1" latinLnBrk="0" hangingPunct="1">
                        <a:defRPr sz="1800" kern="1200">
                          <a:solidFill>
                            <a:schemeClr val="dk1"/>
                          </a:solidFill>
                          <a:latin typeface="Book Antiqua"/>
                        </a:defRPr>
                      </a:lvl6pPr>
                      <a:lvl7pPr marL="2743200" algn="l" defTabSz="457200" rtl="0" eaLnBrk="1" latinLnBrk="0" hangingPunct="1">
                        <a:defRPr sz="1800" kern="1200">
                          <a:solidFill>
                            <a:schemeClr val="dk1"/>
                          </a:solidFill>
                          <a:latin typeface="Book Antiqua"/>
                        </a:defRPr>
                      </a:lvl7pPr>
                      <a:lvl8pPr marL="3200400" algn="l" defTabSz="457200" rtl="0" eaLnBrk="1" latinLnBrk="0" hangingPunct="1">
                        <a:defRPr sz="1800" kern="1200">
                          <a:solidFill>
                            <a:schemeClr val="dk1"/>
                          </a:solidFill>
                          <a:latin typeface="Book Antiqua"/>
                        </a:defRPr>
                      </a:lvl8pPr>
                      <a:lvl9pPr marL="3657600" algn="l" defTabSz="457200" rtl="0" eaLnBrk="1" latinLnBrk="0" hangingPunct="1">
                        <a:defRPr sz="1800" kern="1200">
                          <a:solidFill>
                            <a:schemeClr val="dk1"/>
                          </a:solidFill>
                          <a:latin typeface="Book Antiqua"/>
                        </a:defRPr>
                      </a:lvl9pPr>
                    </a:lstStyle>
                    <a:p>
                      <a:pPr algn="ctr" fontAlgn="b"/>
                      <a:r>
                        <a:rPr lang="en-US" sz="1600" u="none" strike="noStrike" noProof="0" dirty="0" smtClean="0">
                          <a:effectLst/>
                          <a:latin typeface="+mj-lt"/>
                        </a:rPr>
                        <a:t>Other Cities</a:t>
                      </a:r>
                      <a:endParaRPr lang="en-US" sz="1600" b="0" i="0" u="none" strike="noStrike" noProof="0" dirty="0">
                        <a:solidFill>
                          <a:srgbClr val="000000"/>
                        </a:solidFill>
                        <a:effectLst/>
                        <a:latin typeface="+mj-lt"/>
                      </a:endParaRPr>
                    </a:p>
                  </a:txBody>
                  <a:tcPr marL="7327" marR="7327" marT="73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457200" rtl="0" eaLnBrk="1" latinLnBrk="0" hangingPunct="1">
                        <a:defRPr sz="1800" kern="1200">
                          <a:solidFill>
                            <a:schemeClr val="dk1"/>
                          </a:solidFill>
                          <a:latin typeface="Book Antiqua"/>
                        </a:defRPr>
                      </a:lvl1pPr>
                      <a:lvl2pPr marL="457200" algn="l" defTabSz="457200" rtl="0" eaLnBrk="1" latinLnBrk="0" hangingPunct="1">
                        <a:defRPr sz="1800" kern="1200">
                          <a:solidFill>
                            <a:schemeClr val="dk1"/>
                          </a:solidFill>
                          <a:latin typeface="Book Antiqua"/>
                        </a:defRPr>
                      </a:lvl2pPr>
                      <a:lvl3pPr marL="914400" algn="l" defTabSz="457200" rtl="0" eaLnBrk="1" latinLnBrk="0" hangingPunct="1">
                        <a:defRPr sz="1800" kern="1200">
                          <a:solidFill>
                            <a:schemeClr val="dk1"/>
                          </a:solidFill>
                          <a:latin typeface="Book Antiqua"/>
                        </a:defRPr>
                      </a:lvl3pPr>
                      <a:lvl4pPr marL="1371600" algn="l" defTabSz="457200" rtl="0" eaLnBrk="1" latinLnBrk="0" hangingPunct="1">
                        <a:defRPr sz="1800" kern="1200">
                          <a:solidFill>
                            <a:schemeClr val="dk1"/>
                          </a:solidFill>
                          <a:latin typeface="Book Antiqua"/>
                        </a:defRPr>
                      </a:lvl4pPr>
                      <a:lvl5pPr marL="1828800" algn="l" defTabSz="457200" rtl="0" eaLnBrk="1" latinLnBrk="0" hangingPunct="1">
                        <a:defRPr sz="1800" kern="1200">
                          <a:solidFill>
                            <a:schemeClr val="dk1"/>
                          </a:solidFill>
                          <a:latin typeface="Book Antiqua"/>
                        </a:defRPr>
                      </a:lvl5pPr>
                      <a:lvl6pPr marL="2286000" algn="l" defTabSz="457200" rtl="0" eaLnBrk="1" latinLnBrk="0" hangingPunct="1">
                        <a:defRPr sz="1800" kern="1200">
                          <a:solidFill>
                            <a:schemeClr val="dk1"/>
                          </a:solidFill>
                          <a:latin typeface="Book Antiqua"/>
                        </a:defRPr>
                      </a:lvl6pPr>
                      <a:lvl7pPr marL="2743200" algn="l" defTabSz="457200" rtl="0" eaLnBrk="1" latinLnBrk="0" hangingPunct="1">
                        <a:defRPr sz="1800" kern="1200">
                          <a:solidFill>
                            <a:schemeClr val="dk1"/>
                          </a:solidFill>
                          <a:latin typeface="Book Antiqua"/>
                        </a:defRPr>
                      </a:lvl7pPr>
                      <a:lvl8pPr marL="3200400" algn="l" defTabSz="457200" rtl="0" eaLnBrk="1" latinLnBrk="0" hangingPunct="1">
                        <a:defRPr sz="1800" kern="1200">
                          <a:solidFill>
                            <a:schemeClr val="dk1"/>
                          </a:solidFill>
                          <a:latin typeface="Book Antiqua"/>
                        </a:defRPr>
                      </a:lvl8pPr>
                      <a:lvl9pPr marL="3657600" algn="l" defTabSz="457200" rtl="0" eaLnBrk="1" latinLnBrk="0" hangingPunct="1">
                        <a:defRPr sz="1800" kern="1200">
                          <a:solidFill>
                            <a:schemeClr val="dk1"/>
                          </a:solidFill>
                          <a:latin typeface="Book Antiqua"/>
                        </a:defRPr>
                      </a:lvl9pPr>
                    </a:lstStyle>
                    <a:p>
                      <a:pPr algn="ctr" fontAlgn="b"/>
                      <a:r>
                        <a:rPr lang="en-US" sz="1600" u="none" strike="noStrike" noProof="0" dirty="0" smtClean="0">
                          <a:effectLst/>
                          <a:latin typeface="+mj-lt"/>
                        </a:rPr>
                        <a:t>Budapest</a:t>
                      </a:r>
                      <a:endParaRPr lang="en-US" sz="1600" b="0" i="0" u="none" strike="noStrike" noProof="0" dirty="0">
                        <a:solidFill>
                          <a:srgbClr val="000000"/>
                        </a:solidFill>
                        <a:effectLst/>
                        <a:latin typeface="+mj-lt"/>
                      </a:endParaRPr>
                    </a:p>
                  </a:txBody>
                  <a:tcPr marL="7327" marR="7327" marT="73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457200" rtl="0" eaLnBrk="1" latinLnBrk="0" hangingPunct="1">
                        <a:defRPr sz="1800" kern="1200">
                          <a:solidFill>
                            <a:schemeClr val="dk1"/>
                          </a:solidFill>
                          <a:latin typeface="Book Antiqua"/>
                        </a:defRPr>
                      </a:lvl1pPr>
                      <a:lvl2pPr marL="457200" algn="l" defTabSz="457200" rtl="0" eaLnBrk="1" latinLnBrk="0" hangingPunct="1">
                        <a:defRPr sz="1800" kern="1200">
                          <a:solidFill>
                            <a:schemeClr val="dk1"/>
                          </a:solidFill>
                          <a:latin typeface="Book Antiqua"/>
                        </a:defRPr>
                      </a:lvl2pPr>
                      <a:lvl3pPr marL="914400" algn="l" defTabSz="457200" rtl="0" eaLnBrk="1" latinLnBrk="0" hangingPunct="1">
                        <a:defRPr sz="1800" kern="1200">
                          <a:solidFill>
                            <a:schemeClr val="dk1"/>
                          </a:solidFill>
                          <a:latin typeface="Book Antiqua"/>
                        </a:defRPr>
                      </a:lvl3pPr>
                      <a:lvl4pPr marL="1371600" algn="l" defTabSz="457200" rtl="0" eaLnBrk="1" latinLnBrk="0" hangingPunct="1">
                        <a:defRPr sz="1800" kern="1200">
                          <a:solidFill>
                            <a:schemeClr val="dk1"/>
                          </a:solidFill>
                          <a:latin typeface="Book Antiqua"/>
                        </a:defRPr>
                      </a:lvl4pPr>
                      <a:lvl5pPr marL="1828800" algn="l" defTabSz="457200" rtl="0" eaLnBrk="1" latinLnBrk="0" hangingPunct="1">
                        <a:defRPr sz="1800" kern="1200">
                          <a:solidFill>
                            <a:schemeClr val="dk1"/>
                          </a:solidFill>
                          <a:latin typeface="Book Antiqua"/>
                        </a:defRPr>
                      </a:lvl5pPr>
                      <a:lvl6pPr marL="2286000" algn="l" defTabSz="457200" rtl="0" eaLnBrk="1" latinLnBrk="0" hangingPunct="1">
                        <a:defRPr sz="1800" kern="1200">
                          <a:solidFill>
                            <a:schemeClr val="dk1"/>
                          </a:solidFill>
                          <a:latin typeface="Book Antiqua"/>
                        </a:defRPr>
                      </a:lvl6pPr>
                      <a:lvl7pPr marL="2743200" algn="l" defTabSz="457200" rtl="0" eaLnBrk="1" latinLnBrk="0" hangingPunct="1">
                        <a:defRPr sz="1800" kern="1200">
                          <a:solidFill>
                            <a:schemeClr val="dk1"/>
                          </a:solidFill>
                          <a:latin typeface="Book Antiqua"/>
                        </a:defRPr>
                      </a:lvl7pPr>
                      <a:lvl8pPr marL="3200400" algn="l" defTabSz="457200" rtl="0" eaLnBrk="1" latinLnBrk="0" hangingPunct="1">
                        <a:defRPr sz="1800" kern="1200">
                          <a:solidFill>
                            <a:schemeClr val="dk1"/>
                          </a:solidFill>
                          <a:latin typeface="Book Antiqua"/>
                        </a:defRPr>
                      </a:lvl8pPr>
                      <a:lvl9pPr marL="3657600" algn="l" defTabSz="457200" rtl="0" eaLnBrk="1" latinLnBrk="0" hangingPunct="1">
                        <a:defRPr sz="1800" kern="1200">
                          <a:solidFill>
                            <a:schemeClr val="dk1"/>
                          </a:solidFill>
                          <a:latin typeface="Book Antiqua"/>
                        </a:defRPr>
                      </a:lvl9pPr>
                    </a:lstStyle>
                    <a:p>
                      <a:pPr algn="ctr" fontAlgn="b"/>
                      <a:r>
                        <a:rPr lang="en-US" sz="1600" u="none" strike="noStrike" noProof="0" dirty="0" smtClean="0">
                          <a:effectLst/>
                          <a:latin typeface="+mj-lt"/>
                        </a:rPr>
                        <a:t>Other Cities</a:t>
                      </a:r>
                      <a:endParaRPr lang="en-US" sz="1600" b="0" i="0" u="none" strike="noStrike" noProof="0" dirty="0">
                        <a:solidFill>
                          <a:srgbClr val="000000"/>
                        </a:solidFill>
                        <a:effectLst/>
                        <a:latin typeface="+mj-lt"/>
                      </a:endParaRPr>
                    </a:p>
                  </a:txBody>
                  <a:tcPr marL="7327" marR="7327" marT="73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457200" rtl="0" eaLnBrk="1" latinLnBrk="0" hangingPunct="1">
                        <a:defRPr sz="1800" kern="1200">
                          <a:solidFill>
                            <a:schemeClr val="dk1"/>
                          </a:solidFill>
                          <a:latin typeface="Book Antiqua"/>
                        </a:defRPr>
                      </a:lvl1pPr>
                      <a:lvl2pPr marL="457200" algn="l" defTabSz="457200" rtl="0" eaLnBrk="1" latinLnBrk="0" hangingPunct="1">
                        <a:defRPr sz="1800" kern="1200">
                          <a:solidFill>
                            <a:schemeClr val="dk1"/>
                          </a:solidFill>
                          <a:latin typeface="Book Antiqua"/>
                        </a:defRPr>
                      </a:lvl2pPr>
                      <a:lvl3pPr marL="914400" algn="l" defTabSz="457200" rtl="0" eaLnBrk="1" latinLnBrk="0" hangingPunct="1">
                        <a:defRPr sz="1800" kern="1200">
                          <a:solidFill>
                            <a:schemeClr val="dk1"/>
                          </a:solidFill>
                          <a:latin typeface="Book Antiqua"/>
                        </a:defRPr>
                      </a:lvl3pPr>
                      <a:lvl4pPr marL="1371600" algn="l" defTabSz="457200" rtl="0" eaLnBrk="1" latinLnBrk="0" hangingPunct="1">
                        <a:defRPr sz="1800" kern="1200">
                          <a:solidFill>
                            <a:schemeClr val="dk1"/>
                          </a:solidFill>
                          <a:latin typeface="Book Antiqua"/>
                        </a:defRPr>
                      </a:lvl4pPr>
                      <a:lvl5pPr marL="1828800" algn="l" defTabSz="457200" rtl="0" eaLnBrk="1" latinLnBrk="0" hangingPunct="1">
                        <a:defRPr sz="1800" kern="1200">
                          <a:solidFill>
                            <a:schemeClr val="dk1"/>
                          </a:solidFill>
                          <a:latin typeface="Book Antiqua"/>
                        </a:defRPr>
                      </a:lvl5pPr>
                      <a:lvl6pPr marL="2286000" algn="l" defTabSz="457200" rtl="0" eaLnBrk="1" latinLnBrk="0" hangingPunct="1">
                        <a:defRPr sz="1800" kern="1200">
                          <a:solidFill>
                            <a:schemeClr val="dk1"/>
                          </a:solidFill>
                          <a:latin typeface="Book Antiqua"/>
                        </a:defRPr>
                      </a:lvl6pPr>
                      <a:lvl7pPr marL="2743200" algn="l" defTabSz="457200" rtl="0" eaLnBrk="1" latinLnBrk="0" hangingPunct="1">
                        <a:defRPr sz="1800" kern="1200">
                          <a:solidFill>
                            <a:schemeClr val="dk1"/>
                          </a:solidFill>
                          <a:latin typeface="Book Antiqua"/>
                        </a:defRPr>
                      </a:lvl7pPr>
                      <a:lvl8pPr marL="3200400" algn="l" defTabSz="457200" rtl="0" eaLnBrk="1" latinLnBrk="0" hangingPunct="1">
                        <a:defRPr sz="1800" kern="1200">
                          <a:solidFill>
                            <a:schemeClr val="dk1"/>
                          </a:solidFill>
                          <a:latin typeface="Book Antiqua"/>
                        </a:defRPr>
                      </a:lvl8pPr>
                      <a:lvl9pPr marL="3657600" algn="l" defTabSz="457200" rtl="0" eaLnBrk="1" latinLnBrk="0" hangingPunct="1">
                        <a:defRPr sz="1800" kern="1200">
                          <a:solidFill>
                            <a:schemeClr val="dk1"/>
                          </a:solidFill>
                          <a:latin typeface="Book Antiqua"/>
                        </a:defRPr>
                      </a:lvl9pPr>
                    </a:lstStyle>
                    <a:p>
                      <a:pPr algn="ctr" fontAlgn="b"/>
                      <a:r>
                        <a:rPr lang="en-US" sz="1500" u="none" strike="noStrike" noProof="0" dirty="0" smtClean="0">
                          <a:effectLst/>
                          <a:latin typeface="+mj-lt"/>
                        </a:rPr>
                        <a:t>Budapest</a:t>
                      </a:r>
                      <a:endParaRPr lang="en-US" sz="1500" b="0" i="0" u="none" strike="noStrike" noProof="0" dirty="0">
                        <a:solidFill>
                          <a:srgbClr val="000000"/>
                        </a:solidFill>
                        <a:effectLst/>
                        <a:latin typeface="+mj-lt"/>
                      </a:endParaRPr>
                    </a:p>
                  </a:txBody>
                  <a:tcPr marL="7327" marR="7327" marT="73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75000"/>
                      </a:schemeClr>
                    </a:solidFill>
                  </a:tcPr>
                </a:tc>
                <a:tc>
                  <a:txBody>
                    <a:bodyPr/>
                    <a:lstStyle>
                      <a:lvl1pPr marL="0" algn="l" defTabSz="457200" rtl="0" eaLnBrk="1" latinLnBrk="0" hangingPunct="1">
                        <a:defRPr sz="1800" kern="1200">
                          <a:solidFill>
                            <a:schemeClr val="dk1"/>
                          </a:solidFill>
                          <a:latin typeface="Book Antiqua"/>
                        </a:defRPr>
                      </a:lvl1pPr>
                      <a:lvl2pPr marL="457200" algn="l" defTabSz="457200" rtl="0" eaLnBrk="1" latinLnBrk="0" hangingPunct="1">
                        <a:defRPr sz="1800" kern="1200">
                          <a:solidFill>
                            <a:schemeClr val="dk1"/>
                          </a:solidFill>
                          <a:latin typeface="Book Antiqua"/>
                        </a:defRPr>
                      </a:lvl2pPr>
                      <a:lvl3pPr marL="914400" algn="l" defTabSz="457200" rtl="0" eaLnBrk="1" latinLnBrk="0" hangingPunct="1">
                        <a:defRPr sz="1800" kern="1200">
                          <a:solidFill>
                            <a:schemeClr val="dk1"/>
                          </a:solidFill>
                          <a:latin typeface="Book Antiqua"/>
                        </a:defRPr>
                      </a:lvl3pPr>
                      <a:lvl4pPr marL="1371600" algn="l" defTabSz="457200" rtl="0" eaLnBrk="1" latinLnBrk="0" hangingPunct="1">
                        <a:defRPr sz="1800" kern="1200">
                          <a:solidFill>
                            <a:schemeClr val="dk1"/>
                          </a:solidFill>
                          <a:latin typeface="Book Antiqua"/>
                        </a:defRPr>
                      </a:lvl4pPr>
                      <a:lvl5pPr marL="1828800" algn="l" defTabSz="457200" rtl="0" eaLnBrk="1" latinLnBrk="0" hangingPunct="1">
                        <a:defRPr sz="1800" kern="1200">
                          <a:solidFill>
                            <a:schemeClr val="dk1"/>
                          </a:solidFill>
                          <a:latin typeface="Book Antiqua"/>
                        </a:defRPr>
                      </a:lvl5pPr>
                      <a:lvl6pPr marL="2286000" algn="l" defTabSz="457200" rtl="0" eaLnBrk="1" latinLnBrk="0" hangingPunct="1">
                        <a:defRPr sz="1800" kern="1200">
                          <a:solidFill>
                            <a:schemeClr val="dk1"/>
                          </a:solidFill>
                          <a:latin typeface="Book Antiqua"/>
                        </a:defRPr>
                      </a:lvl6pPr>
                      <a:lvl7pPr marL="2743200" algn="l" defTabSz="457200" rtl="0" eaLnBrk="1" latinLnBrk="0" hangingPunct="1">
                        <a:defRPr sz="1800" kern="1200">
                          <a:solidFill>
                            <a:schemeClr val="dk1"/>
                          </a:solidFill>
                          <a:latin typeface="Book Antiqua"/>
                        </a:defRPr>
                      </a:lvl7pPr>
                      <a:lvl8pPr marL="3200400" algn="l" defTabSz="457200" rtl="0" eaLnBrk="1" latinLnBrk="0" hangingPunct="1">
                        <a:defRPr sz="1800" kern="1200">
                          <a:solidFill>
                            <a:schemeClr val="dk1"/>
                          </a:solidFill>
                          <a:latin typeface="Book Antiqua"/>
                        </a:defRPr>
                      </a:lvl8pPr>
                      <a:lvl9pPr marL="3657600" algn="l" defTabSz="457200" rtl="0" eaLnBrk="1" latinLnBrk="0" hangingPunct="1">
                        <a:defRPr sz="1800" kern="1200">
                          <a:solidFill>
                            <a:schemeClr val="dk1"/>
                          </a:solidFill>
                          <a:latin typeface="Book Antiqua"/>
                        </a:defRPr>
                      </a:lvl9pPr>
                    </a:lstStyle>
                    <a:p>
                      <a:pPr algn="ctr" fontAlgn="b"/>
                      <a:r>
                        <a:rPr lang="en-US" sz="1500" u="none" strike="noStrike" noProof="0" dirty="0" smtClean="0">
                          <a:effectLst/>
                          <a:latin typeface="+mj-lt"/>
                        </a:rPr>
                        <a:t>Other Cities</a:t>
                      </a:r>
                      <a:endParaRPr lang="en-US" sz="1500" b="0" i="0" u="none" strike="noStrike" noProof="0" dirty="0">
                        <a:solidFill>
                          <a:srgbClr val="000000"/>
                        </a:solidFill>
                        <a:effectLst/>
                        <a:latin typeface="+mj-lt"/>
                      </a:endParaRPr>
                    </a:p>
                  </a:txBody>
                  <a:tcPr marL="7327" marR="7327" marT="73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75000"/>
                      </a:schemeClr>
                    </a:solidFill>
                  </a:tcPr>
                </a:tc>
                <a:tc>
                  <a:txBody>
                    <a:bodyPr/>
                    <a:lstStyle>
                      <a:lvl1pPr marL="0" algn="l" defTabSz="457200" rtl="0" eaLnBrk="1" latinLnBrk="0" hangingPunct="1">
                        <a:defRPr sz="1800" kern="1200">
                          <a:solidFill>
                            <a:schemeClr val="dk1"/>
                          </a:solidFill>
                          <a:latin typeface="Book Antiqua"/>
                        </a:defRPr>
                      </a:lvl1pPr>
                      <a:lvl2pPr marL="457200" algn="l" defTabSz="457200" rtl="0" eaLnBrk="1" latinLnBrk="0" hangingPunct="1">
                        <a:defRPr sz="1800" kern="1200">
                          <a:solidFill>
                            <a:schemeClr val="dk1"/>
                          </a:solidFill>
                          <a:latin typeface="Book Antiqua"/>
                        </a:defRPr>
                      </a:lvl2pPr>
                      <a:lvl3pPr marL="914400" algn="l" defTabSz="457200" rtl="0" eaLnBrk="1" latinLnBrk="0" hangingPunct="1">
                        <a:defRPr sz="1800" kern="1200">
                          <a:solidFill>
                            <a:schemeClr val="dk1"/>
                          </a:solidFill>
                          <a:latin typeface="Book Antiqua"/>
                        </a:defRPr>
                      </a:lvl3pPr>
                      <a:lvl4pPr marL="1371600" algn="l" defTabSz="457200" rtl="0" eaLnBrk="1" latinLnBrk="0" hangingPunct="1">
                        <a:defRPr sz="1800" kern="1200">
                          <a:solidFill>
                            <a:schemeClr val="dk1"/>
                          </a:solidFill>
                          <a:latin typeface="Book Antiqua"/>
                        </a:defRPr>
                      </a:lvl4pPr>
                      <a:lvl5pPr marL="1828800" algn="l" defTabSz="457200" rtl="0" eaLnBrk="1" latinLnBrk="0" hangingPunct="1">
                        <a:defRPr sz="1800" kern="1200">
                          <a:solidFill>
                            <a:schemeClr val="dk1"/>
                          </a:solidFill>
                          <a:latin typeface="Book Antiqua"/>
                        </a:defRPr>
                      </a:lvl5pPr>
                      <a:lvl6pPr marL="2286000" algn="l" defTabSz="457200" rtl="0" eaLnBrk="1" latinLnBrk="0" hangingPunct="1">
                        <a:defRPr sz="1800" kern="1200">
                          <a:solidFill>
                            <a:schemeClr val="dk1"/>
                          </a:solidFill>
                          <a:latin typeface="Book Antiqua"/>
                        </a:defRPr>
                      </a:lvl6pPr>
                      <a:lvl7pPr marL="2743200" algn="l" defTabSz="457200" rtl="0" eaLnBrk="1" latinLnBrk="0" hangingPunct="1">
                        <a:defRPr sz="1800" kern="1200">
                          <a:solidFill>
                            <a:schemeClr val="dk1"/>
                          </a:solidFill>
                          <a:latin typeface="Book Antiqua"/>
                        </a:defRPr>
                      </a:lvl7pPr>
                      <a:lvl8pPr marL="3200400" algn="l" defTabSz="457200" rtl="0" eaLnBrk="1" latinLnBrk="0" hangingPunct="1">
                        <a:defRPr sz="1800" kern="1200">
                          <a:solidFill>
                            <a:schemeClr val="dk1"/>
                          </a:solidFill>
                          <a:latin typeface="Book Antiqua"/>
                        </a:defRPr>
                      </a:lvl8pPr>
                      <a:lvl9pPr marL="3657600" algn="l" defTabSz="457200" rtl="0" eaLnBrk="1" latinLnBrk="0" hangingPunct="1">
                        <a:defRPr sz="1800" kern="1200">
                          <a:solidFill>
                            <a:schemeClr val="dk1"/>
                          </a:solidFill>
                          <a:latin typeface="Book Antiqua"/>
                        </a:defRPr>
                      </a:lvl9pPr>
                    </a:lstStyle>
                    <a:p>
                      <a:pPr algn="ctr" fontAlgn="b"/>
                      <a:r>
                        <a:rPr lang="en-US" sz="1500" u="none" strike="noStrike" noProof="0" dirty="0" smtClean="0">
                          <a:effectLst/>
                          <a:latin typeface="+mj-lt"/>
                        </a:rPr>
                        <a:t>Budapest</a:t>
                      </a:r>
                      <a:endParaRPr lang="en-US" sz="1500" b="0" i="0" u="none" strike="noStrike" noProof="0" dirty="0">
                        <a:solidFill>
                          <a:srgbClr val="000000"/>
                        </a:solidFill>
                        <a:effectLst/>
                        <a:latin typeface="+mj-lt"/>
                      </a:endParaRPr>
                    </a:p>
                  </a:txBody>
                  <a:tcPr marL="7327" marR="7327" marT="73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75000"/>
                      </a:schemeClr>
                    </a:solidFill>
                  </a:tcPr>
                </a:tc>
                <a:tc>
                  <a:txBody>
                    <a:bodyPr/>
                    <a:lstStyle>
                      <a:lvl1pPr marL="0" algn="l" defTabSz="457200" rtl="0" eaLnBrk="1" latinLnBrk="0" hangingPunct="1">
                        <a:defRPr sz="1800" kern="1200">
                          <a:solidFill>
                            <a:schemeClr val="dk1"/>
                          </a:solidFill>
                          <a:latin typeface="Book Antiqua"/>
                        </a:defRPr>
                      </a:lvl1pPr>
                      <a:lvl2pPr marL="457200" algn="l" defTabSz="457200" rtl="0" eaLnBrk="1" latinLnBrk="0" hangingPunct="1">
                        <a:defRPr sz="1800" kern="1200">
                          <a:solidFill>
                            <a:schemeClr val="dk1"/>
                          </a:solidFill>
                          <a:latin typeface="Book Antiqua"/>
                        </a:defRPr>
                      </a:lvl2pPr>
                      <a:lvl3pPr marL="914400" algn="l" defTabSz="457200" rtl="0" eaLnBrk="1" latinLnBrk="0" hangingPunct="1">
                        <a:defRPr sz="1800" kern="1200">
                          <a:solidFill>
                            <a:schemeClr val="dk1"/>
                          </a:solidFill>
                          <a:latin typeface="Book Antiqua"/>
                        </a:defRPr>
                      </a:lvl3pPr>
                      <a:lvl4pPr marL="1371600" algn="l" defTabSz="457200" rtl="0" eaLnBrk="1" latinLnBrk="0" hangingPunct="1">
                        <a:defRPr sz="1800" kern="1200">
                          <a:solidFill>
                            <a:schemeClr val="dk1"/>
                          </a:solidFill>
                          <a:latin typeface="Book Antiqua"/>
                        </a:defRPr>
                      </a:lvl4pPr>
                      <a:lvl5pPr marL="1828800" algn="l" defTabSz="457200" rtl="0" eaLnBrk="1" latinLnBrk="0" hangingPunct="1">
                        <a:defRPr sz="1800" kern="1200">
                          <a:solidFill>
                            <a:schemeClr val="dk1"/>
                          </a:solidFill>
                          <a:latin typeface="Book Antiqua"/>
                        </a:defRPr>
                      </a:lvl5pPr>
                      <a:lvl6pPr marL="2286000" algn="l" defTabSz="457200" rtl="0" eaLnBrk="1" latinLnBrk="0" hangingPunct="1">
                        <a:defRPr sz="1800" kern="1200">
                          <a:solidFill>
                            <a:schemeClr val="dk1"/>
                          </a:solidFill>
                          <a:latin typeface="Book Antiqua"/>
                        </a:defRPr>
                      </a:lvl6pPr>
                      <a:lvl7pPr marL="2743200" algn="l" defTabSz="457200" rtl="0" eaLnBrk="1" latinLnBrk="0" hangingPunct="1">
                        <a:defRPr sz="1800" kern="1200">
                          <a:solidFill>
                            <a:schemeClr val="dk1"/>
                          </a:solidFill>
                          <a:latin typeface="Book Antiqua"/>
                        </a:defRPr>
                      </a:lvl7pPr>
                      <a:lvl8pPr marL="3200400" algn="l" defTabSz="457200" rtl="0" eaLnBrk="1" latinLnBrk="0" hangingPunct="1">
                        <a:defRPr sz="1800" kern="1200">
                          <a:solidFill>
                            <a:schemeClr val="dk1"/>
                          </a:solidFill>
                          <a:latin typeface="Book Antiqua"/>
                        </a:defRPr>
                      </a:lvl8pPr>
                      <a:lvl9pPr marL="3657600" algn="l" defTabSz="457200" rtl="0" eaLnBrk="1" latinLnBrk="0" hangingPunct="1">
                        <a:defRPr sz="1800" kern="1200">
                          <a:solidFill>
                            <a:schemeClr val="dk1"/>
                          </a:solidFill>
                          <a:latin typeface="Book Antiqua"/>
                        </a:defRPr>
                      </a:lvl9pPr>
                    </a:lstStyle>
                    <a:p>
                      <a:pPr algn="ctr" fontAlgn="b"/>
                      <a:r>
                        <a:rPr lang="en-US" sz="1500" b="0" i="0" u="none" strike="noStrike" noProof="0" dirty="0" smtClean="0">
                          <a:solidFill>
                            <a:schemeClr val="dk1"/>
                          </a:solidFill>
                          <a:effectLst/>
                          <a:latin typeface="+mj-lt"/>
                        </a:rPr>
                        <a:t>Other</a:t>
                      </a:r>
                      <a:r>
                        <a:rPr lang="en-US" sz="1500" b="0" i="0" u="none" strike="noStrike" baseline="0" noProof="0" dirty="0" smtClean="0">
                          <a:solidFill>
                            <a:schemeClr val="dk1"/>
                          </a:solidFill>
                          <a:effectLst/>
                          <a:latin typeface="+mj-lt"/>
                        </a:rPr>
                        <a:t> cities</a:t>
                      </a:r>
                      <a:endParaRPr lang="en-US" sz="1500" b="0" i="0" u="none" strike="noStrike" noProof="0" dirty="0">
                        <a:solidFill>
                          <a:srgbClr val="000000"/>
                        </a:solidFill>
                        <a:effectLst/>
                        <a:latin typeface="+mj-lt"/>
                      </a:endParaRPr>
                    </a:p>
                  </a:txBody>
                  <a:tcPr marL="7327" marR="7327" marT="73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75000"/>
                      </a:schemeClr>
                    </a:solidFill>
                  </a:tcPr>
                </a:tc>
                <a:tc>
                  <a:txBody>
                    <a:bodyPr/>
                    <a:lstStyle>
                      <a:lvl1pPr marL="0" algn="l" defTabSz="457200" rtl="0" eaLnBrk="1" latinLnBrk="0" hangingPunct="1">
                        <a:defRPr sz="1800" kern="1200">
                          <a:solidFill>
                            <a:schemeClr val="dk1"/>
                          </a:solidFill>
                          <a:latin typeface="Book Antiqua"/>
                        </a:defRPr>
                      </a:lvl1pPr>
                      <a:lvl2pPr marL="457200" algn="l" defTabSz="457200" rtl="0" eaLnBrk="1" latinLnBrk="0" hangingPunct="1">
                        <a:defRPr sz="1800" kern="1200">
                          <a:solidFill>
                            <a:schemeClr val="dk1"/>
                          </a:solidFill>
                          <a:latin typeface="Book Antiqua"/>
                        </a:defRPr>
                      </a:lvl2pPr>
                      <a:lvl3pPr marL="914400" algn="l" defTabSz="457200" rtl="0" eaLnBrk="1" latinLnBrk="0" hangingPunct="1">
                        <a:defRPr sz="1800" kern="1200">
                          <a:solidFill>
                            <a:schemeClr val="dk1"/>
                          </a:solidFill>
                          <a:latin typeface="Book Antiqua"/>
                        </a:defRPr>
                      </a:lvl3pPr>
                      <a:lvl4pPr marL="1371600" algn="l" defTabSz="457200" rtl="0" eaLnBrk="1" latinLnBrk="0" hangingPunct="1">
                        <a:defRPr sz="1800" kern="1200">
                          <a:solidFill>
                            <a:schemeClr val="dk1"/>
                          </a:solidFill>
                          <a:latin typeface="Book Antiqua"/>
                        </a:defRPr>
                      </a:lvl4pPr>
                      <a:lvl5pPr marL="1828800" algn="l" defTabSz="457200" rtl="0" eaLnBrk="1" latinLnBrk="0" hangingPunct="1">
                        <a:defRPr sz="1800" kern="1200">
                          <a:solidFill>
                            <a:schemeClr val="dk1"/>
                          </a:solidFill>
                          <a:latin typeface="Book Antiqua"/>
                        </a:defRPr>
                      </a:lvl5pPr>
                      <a:lvl6pPr marL="2286000" algn="l" defTabSz="457200" rtl="0" eaLnBrk="1" latinLnBrk="0" hangingPunct="1">
                        <a:defRPr sz="1800" kern="1200">
                          <a:solidFill>
                            <a:schemeClr val="dk1"/>
                          </a:solidFill>
                          <a:latin typeface="Book Antiqua"/>
                        </a:defRPr>
                      </a:lvl6pPr>
                      <a:lvl7pPr marL="2743200" algn="l" defTabSz="457200" rtl="0" eaLnBrk="1" latinLnBrk="0" hangingPunct="1">
                        <a:defRPr sz="1800" kern="1200">
                          <a:solidFill>
                            <a:schemeClr val="dk1"/>
                          </a:solidFill>
                          <a:latin typeface="Book Antiqua"/>
                        </a:defRPr>
                      </a:lvl7pPr>
                      <a:lvl8pPr marL="3200400" algn="l" defTabSz="457200" rtl="0" eaLnBrk="1" latinLnBrk="0" hangingPunct="1">
                        <a:defRPr sz="1800" kern="1200">
                          <a:solidFill>
                            <a:schemeClr val="dk1"/>
                          </a:solidFill>
                          <a:latin typeface="Book Antiqua"/>
                        </a:defRPr>
                      </a:lvl8pPr>
                      <a:lvl9pPr marL="3657600" algn="l" defTabSz="457200" rtl="0" eaLnBrk="1" latinLnBrk="0" hangingPunct="1">
                        <a:defRPr sz="1800" kern="1200">
                          <a:solidFill>
                            <a:schemeClr val="dk1"/>
                          </a:solidFill>
                          <a:latin typeface="Book Antiqua"/>
                        </a:defRPr>
                      </a:lvl9pPr>
                    </a:lstStyle>
                    <a:p>
                      <a:pPr algn="ctr" fontAlgn="b"/>
                      <a:r>
                        <a:rPr lang="en-US" sz="1500" u="none" strike="noStrike" noProof="0" dirty="0" smtClean="0">
                          <a:effectLst/>
                          <a:latin typeface="+mj-lt"/>
                        </a:rPr>
                        <a:t>Budapest</a:t>
                      </a:r>
                      <a:endParaRPr lang="en-US" sz="1500" b="0" i="0" u="none" strike="noStrike" noProof="0" dirty="0">
                        <a:solidFill>
                          <a:srgbClr val="000000"/>
                        </a:solidFill>
                        <a:effectLst/>
                        <a:latin typeface="+mj-lt"/>
                      </a:endParaRPr>
                    </a:p>
                  </a:txBody>
                  <a:tcPr marL="7327" marR="7327" marT="73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7F6C">
                        <a:lumMod val="60000"/>
                        <a:lumOff val="40000"/>
                      </a:srgbClr>
                    </a:solidFill>
                  </a:tcPr>
                </a:tc>
                <a:tc>
                  <a:txBody>
                    <a:bodyPr/>
                    <a:lstStyle>
                      <a:lvl1pPr marL="0" algn="l" defTabSz="457200" rtl="0" eaLnBrk="1" latinLnBrk="0" hangingPunct="1">
                        <a:defRPr sz="1800" kern="1200">
                          <a:solidFill>
                            <a:schemeClr val="dk1"/>
                          </a:solidFill>
                          <a:latin typeface="Book Antiqua"/>
                        </a:defRPr>
                      </a:lvl1pPr>
                      <a:lvl2pPr marL="457200" algn="l" defTabSz="457200" rtl="0" eaLnBrk="1" latinLnBrk="0" hangingPunct="1">
                        <a:defRPr sz="1800" kern="1200">
                          <a:solidFill>
                            <a:schemeClr val="dk1"/>
                          </a:solidFill>
                          <a:latin typeface="Book Antiqua"/>
                        </a:defRPr>
                      </a:lvl2pPr>
                      <a:lvl3pPr marL="914400" algn="l" defTabSz="457200" rtl="0" eaLnBrk="1" latinLnBrk="0" hangingPunct="1">
                        <a:defRPr sz="1800" kern="1200">
                          <a:solidFill>
                            <a:schemeClr val="dk1"/>
                          </a:solidFill>
                          <a:latin typeface="Book Antiqua"/>
                        </a:defRPr>
                      </a:lvl3pPr>
                      <a:lvl4pPr marL="1371600" algn="l" defTabSz="457200" rtl="0" eaLnBrk="1" latinLnBrk="0" hangingPunct="1">
                        <a:defRPr sz="1800" kern="1200">
                          <a:solidFill>
                            <a:schemeClr val="dk1"/>
                          </a:solidFill>
                          <a:latin typeface="Book Antiqua"/>
                        </a:defRPr>
                      </a:lvl4pPr>
                      <a:lvl5pPr marL="1828800" algn="l" defTabSz="457200" rtl="0" eaLnBrk="1" latinLnBrk="0" hangingPunct="1">
                        <a:defRPr sz="1800" kern="1200">
                          <a:solidFill>
                            <a:schemeClr val="dk1"/>
                          </a:solidFill>
                          <a:latin typeface="Book Antiqua"/>
                        </a:defRPr>
                      </a:lvl5pPr>
                      <a:lvl6pPr marL="2286000" algn="l" defTabSz="457200" rtl="0" eaLnBrk="1" latinLnBrk="0" hangingPunct="1">
                        <a:defRPr sz="1800" kern="1200">
                          <a:solidFill>
                            <a:schemeClr val="dk1"/>
                          </a:solidFill>
                          <a:latin typeface="Book Antiqua"/>
                        </a:defRPr>
                      </a:lvl6pPr>
                      <a:lvl7pPr marL="2743200" algn="l" defTabSz="457200" rtl="0" eaLnBrk="1" latinLnBrk="0" hangingPunct="1">
                        <a:defRPr sz="1800" kern="1200">
                          <a:solidFill>
                            <a:schemeClr val="dk1"/>
                          </a:solidFill>
                          <a:latin typeface="Book Antiqua"/>
                        </a:defRPr>
                      </a:lvl7pPr>
                      <a:lvl8pPr marL="3200400" algn="l" defTabSz="457200" rtl="0" eaLnBrk="1" latinLnBrk="0" hangingPunct="1">
                        <a:defRPr sz="1800" kern="1200">
                          <a:solidFill>
                            <a:schemeClr val="dk1"/>
                          </a:solidFill>
                          <a:latin typeface="Book Antiqua"/>
                        </a:defRPr>
                      </a:lvl8pPr>
                      <a:lvl9pPr marL="3657600" algn="l" defTabSz="457200" rtl="0" eaLnBrk="1" latinLnBrk="0" hangingPunct="1">
                        <a:defRPr sz="1800" kern="1200">
                          <a:solidFill>
                            <a:schemeClr val="dk1"/>
                          </a:solidFill>
                          <a:latin typeface="Book Antiqua"/>
                        </a:defRPr>
                      </a:lvl9pPr>
                    </a:lstStyle>
                    <a:p>
                      <a:pPr algn="ctr" fontAlgn="b"/>
                      <a:r>
                        <a:rPr lang="en-US" sz="1500" b="0" i="0" u="none" strike="noStrike" noProof="0" dirty="0" smtClean="0">
                          <a:solidFill>
                            <a:schemeClr val="dk1"/>
                          </a:solidFill>
                          <a:effectLst/>
                          <a:latin typeface="+mj-lt"/>
                        </a:rPr>
                        <a:t>Other</a:t>
                      </a:r>
                      <a:r>
                        <a:rPr lang="en-US" sz="1500" b="0" i="0" u="none" strike="noStrike" baseline="0" noProof="0" dirty="0" smtClean="0">
                          <a:solidFill>
                            <a:schemeClr val="dk1"/>
                          </a:solidFill>
                          <a:effectLst/>
                          <a:latin typeface="+mj-lt"/>
                        </a:rPr>
                        <a:t> cities</a:t>
                      </a:r>
                      <a:endParaRPr lang="en-US" sz="1500" b="0" i="0" u="none" strike="noStrike" noProof="0" dirty="0">
                        <a:solidFill>
                          <a:srgbClr val="000000"/>
                        </a:solidFill>
                        <a:effectLst/>
                        <a:latin typeface="+mj-lt"/>
                      </a:endParaRPr>
                    </a:p>
                  </a:txBody>
                  <a:tcPr marL="7327" marR="7327" marT="73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7F6C">
                        <a:lumMod val="60000"/>
                        <a:lumOff val="40000"/>
                      </a:srgbClr>
                    </a:solidFill>
                  </a:tcPr>
                </a:tc>
                <a:tc>
                  <a:txBody>
                    <a:bodyPr/>
                    <a:lstStyle>
                      <a:lvl1pPr marL="0" algn="l" defTabSz="457200" rtl="0" eaLnBrk="1" latinLnBrk="0" hangingPunct="1">
                        <a:defRPr sz="1800" kern="1200">
                          <a:solidFill>
                            <a:schemeClr val="dk1"/>
                          </a:solidFill>
                          <a:latin typeface="Book Antiqua"/>
                        </a:defRPr>
                      </a:lvl1pPr>
                      <a:lvl2pPr marL="457200" algn="l" defTabSz="457200" rtl="0" eaLnBrk="1" latinLnBrk="0" hangingPunct="1">
                        <a:defRPr sz="1800" kern="1200">
                          <a:solidFill>
                            <a:schemeClr val="dk1"/>
                          </a:solidFill>
                          <a:latin typeface="Book Antiqua"/>
                        </a:defRPr>
                      </a:lvl2pPr>
                      <a:lvl3pPr marL="914400" algn="l" defTabSz="457200" rtl="0" eaLnBrk="1" latinLnBrk="0" hangingPunct="1">
                        <a:defRPr sz="1800" kern="1200">
                          <a:solidFill>
                            <a:schemeClr val="dk1"/>
                          </a:solidFill>
                          <a:latin typeface="Book Antiqua"/>
                        </a:defRPr>
                      </a:lvl3pPr>
                      <a:lvl4pPr marL="1371600" algn="l" defTabSz="457200" rtl="0" eaLnBrk="1" latinLnBrk="0" hangingPunct="1">
                        <a:defRPr sz="1800" kern="1200">
                          <a:solidFill>
                            <a:schemeClr val="dk1"/>
                          </a:solidFill>
                          <a:latin typeface="Book Antiqua"/>
                        </a:defRPr>
                      </a:lvl4pPr>
                      <a:lvl5pPr marL="1828800" algn="l" defTabSz="457200" rtl="0" eaLnBrk="1" latinLnBrk="0" hangingPunct="1">
                        <a:defRPr sz="1800" kern="1200">
                          <a:solidFill>
                            <a:schemeClr val="dk1"/>
                          </a:solidFill>
                          <a:latin typeface="Book Antiqua"/>
                        </a:defRPr>
                      </a:lvl5pPr>
                      <a:lvl6pPr marL="2286000" algn="l" defTabSz="457200" rtl="0" eaLnBrk="1" latinLnBrk="0" hangingPunct="1">
                        <a:defRPr sz="1800" kern="1200">
                          <a:solidFill>
                            <a:schemeClr val="dk1"/>
                          </a:solidFill>
                          <a:latin typeface="Book Antiqua"/>
                        </a:defRPr>
                      </a:lvl6pPr>
                      <a:lvl7pPr marL="2743200" algn="l" defTabSz="457200" rtl="0" eaLnBrk="1" latinLnBrk="0" hangingPunct="1">
                        <a:defRPr sz="1800" kern="1200">
                          <a:solidFill>
                            <a:schemeClr val="dk1"/>
                          </a:solidFill>
                          <a:latin typeface="Book Antiqua"/>
                        </a:defRPr>
                      </a:lvl7pPr>
                      <a:lvl8pPr marL="3200400" algn="l" defTabSz="457200" rtl="0" eaLnBrk="1" latinLnBrk="0" hangingPunct="1">
                        <a:defRPr sz="1800" kern="1200">
                          <a:solidFill>
                            <a:schemeClr val="dk1"/>
                          </a:solidFill>
                          <a:latin typeface="Book Antiqua"/>
                        </a:defRPr>
                      </a:lvl8pPr>
                      <a:lvl9pPr marL="3657600" algn="l" defTabSz="457200" rtl="0" eaLnBrk="1" latinLnBrk="0" hangingPunct="1">
                        <a:defRPr sz="1800" kern="1200">
                          <a:solidFill>
                            <a:schemeClr val="dk1"/>
                          </a:solidFill>
                          <a:latin typeface="Book Antiqua"/>
                        </a:defRPr>
                      </a:lvl9pPr>
                    </a:lstStyle>
                    <a:p>
                      <a:pPr algn="ctr" fontAlgn="b"/>
                      <a:r>
                        <a:rPr lang="en-US" sz="1500" u="none" strike="noStrike" noProof="0" dirty="0" smtClean="0">
                          <a:effectLst/>
                          <a:latin typeface="+mj-lt"/>
                        </a:rPr>
                        <a:t>Budapest</a:t>
                      </a:r>
                      <a:endParaRPr lang="en-US" sz="1500" b="0" i="0" u="none" strike="noStrike" noProof="0" dirty="0">
                        <a:solidFill>
                          <a:srgbClr val="000000"/>
                        </a:solidFill>
                        <a:effectLst/>
                        <a:latin typeface="+mj-lt"/>
                      </a:endParaRPr>
                    </a:p>
                  </a:txBody>
                  <a:tcPr marL="7327" marR="7327" marT="73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7F6C">
                        <a:lumMod val="60000"/>
                        <a:lumOff val="40000"/>
                      </a:srgbClr>
                    </a:solidFill>
                  </a:tcPr>
                </a:tc>
                <a:tc>
                  <a:txBody>
                    <a:bodyPr/>
                    <a:lstStyle>
                      <a:lvl1pPr marL="0" algn="l" defTabSz="457200" rtl="0" eaLnBrk="1" latinLnBrk="0" hangingPunct="1">
                        <a:defRPr sz="1800" kern="1200">
                          <a:solidFill>
                            <a:schemeClr val="dk1"/>
                          </a:solidFill>
                          <a:latin typeface="Book Antiqua"/>
                        </a:defRPr>
                      </a:lvl1pPr>
                      <a:lvl2pPr marL="457200" algn="l" defTabSz="457200" rtl="0" eaLnBrk="1" latinLnBrk="0" hangingPunct="1">
                        <a:defRPr sz="1800" kern="1200">
                          <a:solidFill>
                            <a:schemeClr val="dk1"/>
                          </a:solidFill>
                          <a:latin typeface="Book Antiqua"/>
                        </a:defRPr>
                      </a:lvl2pPr>
                      <a:lvl3pPr marL="914400" algn="l" defTabSz="457200" rtl="0" eaLnBrk="1" latinLnBrk="0" hangingPunct="1">
                        <a:defRPr sz="1800" kern="1200">
                          <a:solidFill>
                            <a:schemeClr val="dk1"/>
                          </a:solidFill>
                          <a:latin typeface="Book Antiqua"/>
                        </a:defRPr>
                      </a:lvl3pPr>
                      <a:lvl4pPr marL="1371600" algn="l" defTabSz="457200" rtl="0" eaLnBrk="1" latinLnBrk="0" hangingPunct="1">
                        <a:defRPr sz="1800" kern="1200">
                          <a:solidFill>
                            <a:schemeClr val="dk1"/>
                          </a:solidFill>
                          <a:latin typeface="Book Antiqua"/>
                        </a:defRPr>
                      </a:lvl4pPr>
                      <a:lvl5pPr marL="1828800" algn="l" defTabSz="457200" rtl="0" eaLnBrk="1" latinLnBrk="0" hangingPunct="1">
                        <a:defRPr sz="1800" kern="1200">
                          <a:solidFill>
                            <a:schemeClr val="dk1"/>
                          </a:solidFill>
                          <a:latin typeface="Book Antiqua"/>
                        </a:defRPr>
                      </a:lvl5pPr>
                      <a:lvl6pPr marL="2286000" algn="l" defTabSz="457200" rtl="0" eaLnBrk="1" latinLnBrk="0" hangingPunct="1">
                        <a:defRPr sz="1800" kern="1200">
                          <a:solidFill>
                            <a:schemeClr val="dk1"/>
                          </a:solidFill>
                          <a:latin typeface="Book Antiqua"/>
                        </a:defRPr>
                      </a:lvl6pPr>
                      <a:lvl7pPr marL="2743200" algn="l" defTabSz="457200" rtl="0" eaLnBrk="1" latinLnBrk="0" hangingPunct="1">
                        <a:defRPr sz="1800" kern="1200">
                          <a:solidFill>
                            <a:schemeClr val="dk1"/>
                          </a:solidFill>
                          <a:latin typeface="Book Antiqua"/>
                        </a:defRPr>
                      </a:lvl7pPr>
                      <a:lvl8pPr marL="3200400" algn="l" defTabSz="457200" rtl="0" eaLnBrk="1" latinLnBrk="0" hangingPunct="1">
                        <a:defRPr sz="1800" kern="1200">
                          <a:solidFill>
                            <a:schemeClr val="dk1"/>
                          </a:solidFill>
                          <a:latin typeface="Book Antiqua"/>
                        </a:defRPr>
                      </a:lvl8pPr>
                      <a:lvl9pPr marL="3657600" algn="l" defTabSz="457200" rtl="0" eaLnBrk="1" latinLnBrk="0" hangingPunct="1">
                        <a:defRPr sz="1800" kern="1200">
                          <a:solidFill>
                            <a:schemeClr val="dk1"/>
                          </a:solidFill>
                          <a:latin typeface="Book Antiqua"/>
                        </a:defRPr>
                      </a:lvl9pPr>
                    </a:lstStyle>
                    <a:p>
                      <a:pPr algn="ctr" fontAlgn="b"/>
                      <a:r>
                        <a:rPr lang="en-US" sz="1500" b="0" i="0" u="none" strike="noStrike" noProof="0" dirty="0" smtClean="0">
                          <a:solidFill>
                            <a:schemeClr val="dk1"/>
                          </a:solidFill>
                          <a:effectLst/>
                          <a:latin typeface="+mj-lt"/>
                        </a:rPr>
                        <a:t>Other</a:t>
                      </a:r>
                      <a:r>
                        <a:rPr lang="en-US" sz="1500" b="0" i="0" u="none" strike="noStrike" baseline="0" noProof="0" dirty="0" smtClean="0">
                          <a:solidFill>
                            <a:schemeClr val="dk1"/>
                          </a:solidFill>
                          <a:effectLst/>
                          <a:latin typeface="+mj-lt"/>
                        </a:rPr>
                        <a:t> cities</a:t>
                      </a:r>
                      <a:endParaRPr lang="en-US" sz="1500" b="0" i="0" u="none" strike="noStrike" noProof="0" dirty="0">
                        <a:solidFill>
                          <a:srgbClr val="000000"/>
                        </a:solidFill>
                        <a:effectLst/>
                        <a:latin typeface="+mj-lt"/>
                      </a:endParaRPr>
                    </a:p>
                  </a:txBody>
                  <a:tcPr marL="7327" marR="7327" marT="73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7F6C">
                        <a:lumMod val="60000"/>
                        <a:lumOff val="40000"/>
                      </a:srgbClr>
                    </a:solidFill>
                  </a:tcPr>
                </a:tc>
              </a:tr>
              <a:tr h="303385">
                <a:tc>
                  <a:txBody>
                    <a:bodyPr/>
                    <a:lstStyle>
                      <a:lvl1pPr marL="0" algn="l" defTabSz="457200" rtl="0" eaLnBrk="1" latinLnBrk="0" hangingPunct="1">
                        <a:defRPr sz="1800" kern="1200">
                          <a:solidFill>
                            <a:schemeClr val="dk1"/>
                          </a:solidFill>
                          <a:latin typeface="Book Antiqua"/>
                        </a:defRPr>
                      </a:lvl1pPr>
                      <a:lvl2pPr marL="457200" algn="l" defTabSz="457200" rtl="0" eaLnBrk="1" latinLnBrk="0" hangingPunct="1">
                        <a:defRPr sz="1800" kern="1200">
                          <a:solidFill>
                            <a:schemeClr val="dk1"/>
                          </a:solidFill>
                          <a:latin typeface="Book Antiqua"/>
                        </a:defRPr>
                      </a:lvl2pPr>
                      <a:lvl3pPr marL="914400" algn="l" defTabSz="457200" rtl="0" eaLnBrk="1" latinLnBrk="0" hangingPunct="1">
                        <a:defRPr sz="1800" kern="1200">
                          <a:solidFill>
                            <a:schemeClr val="dk1"/>
                          </a:solidFill>
                          <a:latin typeface="Book Antiqua"/>
                        </a:defRPr>
                      </a:lvl3pPr>
                      <a:lvl4pPr marL="1371600" algn="l" defTabSz="457200" rtl="0" eaLnBrk="1" latinLnBrk="0" hangingPunct="1">
                        <a:defRPr sz="1800" kern="1200">
                          <a:solidFill>
                            <a:schemeClr val="dk1"/>
                          </a:solidFill>
                          <a:latin typeface="Book Antiqua"/>
                        </a:defRPr>
                      </a:lvl4pPr>
                      <a:lvl5pPr marL="1828800" algn="l" defTabSz="457200" rtl="0" eaLnBrk="1" latinLnBrk="0" hangingPunct="1">
                        <a:defRPr sz="1800" kern="1200">
                          <a:solidFill>
                            <a:schemeClr val="dk1"/>
                          </a:solidFill>
                          <a:latin typeface="Book Antiqua"/>
                        </a:defRPr>
                      </a:lvl5pPr>
                      <a:lvl6pPr marL="2286000" algn="l" defTabSz="457200" rtl="0" eaLnBrk="1" latinLnBrk="0" hangingPunct="1">
                        <a:defRPr sz="1800" kern="1200">
                          <a:solidFill>
                            <a:schemeClr val="dk1"/>
                          </a:solidFill>
                          <a:latin typeface="Book Antiqua"/>
                        </a:defRPr>
                      </a:lvl6pPr>
                      <a:lvl7pPr marL="2743200" algn="l" defTabSz="457200" rtl="0" eaLnBrk="1" latinLnBrk="0" hangingPunct="1">
                        <a:defRPr sz="1800" kern="1200">
                          <a:solidFill>
                            <a:schemeClr val="dk1"/>
                          </a:solidFill>
                          <a:latin typeface="Book Antiqua"/>
                        </a:defRPr>
                      </a:lvl7pPr>
                      <a:lvl8pPr marL="3200400" algn="l" defTabSz="457200" rtl="0" eaLnBrk="1" latinLnBrk="0" hangingPunct="1">
                        <a:defRPr sz="1800" kern="1200">
                          <a:solidFill>
                            <a:schemeClr val="dk1"/>
                          </a:solidFill>
                          <a:latin typeface="Book Antiqua"/>
                        </a:defRPr>
                      </a:lvl8pPr>
                      <a:lvl9pPr marL="3657600" algn="l" defTabSz="457200" rtl="0" eaLnBrk="1" latinLnBrk="0" hangingPunct="1">
                        <a:defRPr sz="1800" kern="1200">
                          <a:solidFill>
                            <a:schemeClr val="dk1"/>
                          </a:solidFill>
                          <a:latin typeface="Book Antiqua"/>
                        </a:defRPr>
                      </a:lvl9pPr>
                    </a:lstStyle>
                    <a:p>
                      <a:pPr algn="ctr" fontAlgn="b"/>
                      <a:r>
                        <a:rPr lang="en-US" sz="2000" b="0" u="none" strike="noStrike" noProof="0" dirty="0" smtClean="0">
                          <a:effectLst/>
                        </a:rPr>
                        <a:t>1</a:t>
                      </a:r>
                      <a:r>
                        <a:rPr lang="hu-HU" sz="2000" b="0" u="none" strike="noStrike" noProof="0" dirty="0" smtClean="0">
                          <a:effectLst/>
                        </a:rPr>
                        <a:t>4</a:t>
                      </a:r>
                      <a:endParaRPr lang="en-US" sz="2000" b="0" i="0" u="none" strike="noStrike" noProof="0" dirty="0">
                        <a:solidFill>
                          <a:srgbClr val="000000"/>
                        </a:solidFill>
                        <a:effectLst/>
                        <a:latin typeface="Baskerville Old Face"/>
                      </a:endParaRPr>
                    </a:p>
                  </a:txBody>
                  <a:tcPr marL="7327" marR="7327" marT="7327"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457200" rtl="0" eaLnBrk="1" latinLnBrk="0" hangingPunct="1">
                        <a:defRPr sz="1800" kern="1200">
                          <a:solidFill>
                            <a:schemeClr val="dk1"/>
                          </a:solidFill>
                          <a:latin typeface="Book Antiqua"/>
                        </a:defRPr>
                      </a:lvl1pPr>
                      <a:lvl2pPr marL="457200" algn="l" defTabSz="457200" rtl="0" eaLnBrk="1" latinLnBrk="0" hangingPunct="1">
                        <a:defRPr sz="1800" kern="1200">
                          <a:solidFill>
                            <a:schemeClr val="dk1"/>
                          </a:solidFill>
                          <a:latin typeface="Book Antiqua"/>
                        </a:defRPr>
                      </a:lvl2pPr>
                      <a:lvl3pPr marL="914400" algn="l" defTabSz="457200" rtl="0" eaLnBrk="1" latinLnBrk="0" hangingPunct="1">
                        <a:defRPr sz="1800" kern="1200">
                          <a:solidFill>
                            <a:schemeClr val="dk1"/>
                          </a:solidFill>
                          <a:latin typeface="Book Antiqua"/>
                        </a:defRPr>
                      </a:lvl3pPr>
                      <a:lvl4pPr marL="1371600" algn="l" defTabSz="457200" rtl="0" eaLnBrk="1" latinLnBrk="0" hangingPunct="1">
                        <a:defRPr sz="1800" kern="1200">
                          <a:solidFill>
                            <a:schemeClr val="dk1"/>
                          </a:solidFill>
                          <a:latin typeface="Book Antiqua"/>
                        </a:defRPr>
                      </a:lvl4pPr>
                      <a:lvl5pPr marL="1828800" algn="l" defTabSz="457200" rtl="0" eaLnBrk="1" latinLnBrk="0" hangingPunct="1">
                        <a:defRPr sz="1800" kern="1200">
                          <a:solidFill>
                            <a:schemeClr val="dk1"/>
                          </a:solidFill>
                          <a:latin typeface="Book Antiqua"/>
                        </a:defRPr>
                      </a:lvl5pPr>
                      <a:lvl6pPr marL="2286000" algn="l" defTabSz="457200" rtl="0" eaLnBrk="1" latinLnBrk="0" hangingPunct="1">
                        <a:defRPr sz="1800" kern="1200">
                          <a:solidFill>
                            <a:schemeClr val="dk1"/>
                          </a:solidFill>
                          <a:latin typeface="Book Antiqua"/>
                        </a:defRPr>
                      </a:lvl6pPr>
                      <a:lvl7pPr marL="2743200" algn="l" defTabSz="457200" rtl="0" eaLnBrk="1" latinLnBrk="0" hangingPunct="1">
                        <a:defRPr sz="1800" kern="1200">
                          <a:solidFill>
                            <a:schemeClr val="dk1"/>
                          </a:solidFill>
                          <a:latin typeface="Book Antiqua"/>
                        </a:defRPr>
                      </a:lvl7pPr>
                      <a:lvl8pPr marL="3200400" algn="l" defTabSz="457200" rtl="0" eaLnBrk="1" latinLnBrk="0" hangingPunct="1">
                        <a:defRPr sz="1800" kern="1200">
                          <a:solidFill>
                            <a:schemeClr val="dk1"/>
                          </a:solidFill>
                          <a:latin typeface="Book Antiqua"/>
                        </a:defRPr>
                      </a:lvl8pPr>
                      <a:lvl9pPr marL="3657600" algn="l" defTabSz="457200" rtl="0" eaLnBrk="1" latinLnBrk="0" hangingPunct="1">
                        <a:defRPr sz="1800" kern="1200">
                          <a:solidFill>
                            <a:schemeClr val="dk1"/>
                          </a:solidFill>
                          <a:latin typeface="Book Antiqua"/>
                        </a:defRPr>
                      </a:lvl9pPr>
                    </a:lstStyle>
                    <a:p>
                      <a:pPr algn="ctr" fontAlgn="b"/>
                      <a:r>
                        <a:rPr lang="hu-HU" sz="2000" b="0" i="0" u="none" strike="noStrike" noProof="0" dirty="0" smtClean="0">
                          <a:solidFill>
                            <a:schemeClr val="dk1"/>
                          </a:solidFill>
                          <a:effectLst/>
                          <a:latin typeface="+mj-lt"/>
                        </a:rPr>
                        <a:t>13</a:t>
                      </a:r>
                      <a:endParaRPr lang="en-US" sz="2000" b="0" i="0" u="none" strike="noStrike" noProof="0" dirty="0">
                        <a:solidFill>
                          <a:srgbClr val="000000"/>
                        </a:solidFill>
                        <a:effectLst/>
                        <a:latin typeface="+mj-lt"/>
                      </a:endParaRPr>
                    </a:p>
                  </a:txBody>
                  <a:tcPr marL="7327" marR="7327" marT="73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457200" rtl="0" eaLnBrk="1" latinLnBrk="0" hangingPunct="1">
                        <a:defRPr sz="1800" kern="1200">
                          <a:solidFill>
                            <a:schemeClr val="dk1"/>
                          </a:solidFill>
                          <a:latin typeface="Book Antiqua"/>
                        </a:defRPr>
                      </a:lvl1pPr>
                      <a:lvl2pPr marL="457200" algn="l" defTabSz="457200" rtl="0" eaLnBrk="1" latinLnBrk="0" hangingPunct="1">
                        <a:defRPr sz="1800" kern="1200">
                          <a:solidFill>
                            <a:schemeClr val="dk1"/>
                          </a:solidFill>
                          <a:latin typeface="Book Antiqua"/>
                        </a:defRPr>
                      </a:lvl2pPr>
                      <a:lvl3pPr marL="914400" algn="l" defTabSz="457200" rtl="0" eaLnBrk="1" latinLnBrk="0" hangingPunct="1">
                        <a:defRPr sz="1800" kern="1200">
                          <a:solidFill>
                            <a:schemeClr val="dk1"/>
                          </a:solidFill>
                          <a:latin typeface="Book Antiqua"/>
                        </a:defRPr>
                      </a:lvl3pPr>
                      <a:lvl4pPr marL="1371600" algn="l" defTabSz="457200" rtl="0" eaLnBrk="1" latinLnBrk="0" hangingPunct="1">
                        <a:defRPr sz="1800" kern="1200">
                          <a:solidFill>
                            <a:schemeClr val="dk1"/>
                          </a:solidFill>
                          <a:latin typeface="Book Antiqua"/>
                        </a:defRPr>
                      </a:lvl4pPr>
                      <a:lvl5pPr marL="1828800" algn="l" defTabSz="457200" rtl="0" eaLnBrk="1" latinLnBrk="0" hangingPunct="1">
                        <a:defRPr sz="1800" kern="1200">
                          <a:solidFill>
                            <a:schemeClr val="dk1"/>
                          </a:solidFill>
                          <a:latin typeface="Book Antiqua"/>
                        </a:defRPr>
                      </a:lvl5pPr>
                      <a:lvl6pPr marL="2286000" algn="l" defTabSz="457200" rtl="0" eaLnBrk="1" latinLnBrk="0" hangingPunct="1">
                        <a:defRPr sz="1800" kern="1200">
                          <a:solidFill>
                            <a:schemeClr val="dk1"/>
                          </a:solidFill>
                          <a:latin typeface="Book Antiqua"/>
                        </a:defRPr>
                      </a:lvl6pPr>
                      <a:lvl7pPr marL="2743200" algn="l" defTabSz="457200" rtl="0" eaLnBrk="1" latinLnBrk="0" hangingPunct="1">
                        <a:defRPr sz="1800" kern="1200">
                          <a:solidFill>
                            <a:schemeClr val="dk1"/>
                          </a:solidFill>
                          <a:latin typeface="Book Antiqua"/>
                        </a:defRPr>
                      </a:lvl7pPr>
                      <a:lvl8pPr marL="3200400" algn="l" defTabSz="457200" rtl="0" eaLnBrk="1" latinLnBrk="0" hangingPunct="1">
                        <a:defRPr sz="1800" kern="1200">
                          <a:solidFill>
                            <a:schemeClr val="dk1"/>
                          </a:solidFill>
                          <a:latin typeface="Book Antiqua"/>
                        </a:defRPr>
                      </a:lvl8pPr>
                      <a:lvl9pPr marL="3657600" algn="l" defTabSz="457200" rtl="0" eaLnBrk="1" latinLnBrk="0" hangingPunct="1">
                        <a:defRPr sz="1800" kern="1200">
                          <a:solidFill>
                            <a:schemeClr val="dk1"/>
                          </a:solidFill>
                          <a:latin typeface="Book Antiqua"/>
                        </a:defRPr>
                      </a:lvl9pPr>
                    </a:lstStyle>
                    <a:p>
                      <a:pPr algn="ctr" fontAlgn="b"/>
                      <a:r>
                        <a:rPr lang="hu-HU" sz="2000" b="0" i="0" u="none" strike="noStrike" noProof="0" dirty="0" smtClean="0">
                          <a:solidFill>
                            <a:schemeClr val="dk1"/>
                          </a:solidFill>
                          <a:effectLst/>
                          <a:latin typeface="+mj-lt"/>
                        </a:rPr>
                        <a:t>1</a:t>
                      </a:r>
                      <a:endParaRPr lang="en-US" sz="2000" b="0" i="0" u="none" strike="noStrike" noProof="0" dirty="0">
                        <a:solidFill>
                          <a:srgbClr val="000000"/>
                        </a:solidFill>
                        <a:effectLst/>
                        <a:latin typeface="+mj-lt"/>
                      </a:endParaRPr>
                    </a:p>
                  </a:txBody>
                  <a:tcPr marL="7327" marR="7327" marT="73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457200" rtl="0" eaLnBrk="1" latinLnBrk="0" hangingPunct="1">
                        <a:defRPr sz="1800" kern="1200">
                          <a:solidFill>
                            <a:schemeClr val="dk1"/>
                          </a:solidFill>
                          <a:latin typeface="Book Antiqua"/>
                        </a:defRPr>
                      </a:lvl1pPr>
                      <a:lvl2pPr marL="457200" algn="l" defTabSz="457200" rtl="0" eaLnBrk="1" latinLnBrk="0" hangingPunct="1">
                        <a:defRPr sz="1800" kern="1200">
                          <a:solidFill>
                            <a:schemeClr val="dk1"/>
                          </a:solidFill>
                          <a:latin typeface="Book Antiqua"/>
                        </a:defRPr>
                      </a:lvl2pPr>
                      <a:lvl3pPr marL="914400" algn="l" defTabSz="457200" rtl="0" eaLnBrk="1" latinLnBrk="0" hangingPunct="1">
                        <a:defRPr sz="1800" kern="1200">
                          <a:solidFill>
                            <a:schemeClr val="dk1"/>
                          </a:solidFill>
                          <a:latin typeface="Book Antiqua"/>
                        </a:defRPr>
                      </a:lvl3pPr>
                      <a:lvl4pPr marL="1371600" algn="l" defTabSz="457200" rtl="0" eaLnBrk="1" latinLnBrk="0" hangingPunct="1">
                        <a:defRPr sz="1800" kern="1200">
                          <a:solidFill>
                            <a:schemeClr val="dk1"/>
                          </a:solidFill>
                          <a:latin typeface="Book Antiqua"/>
                        </a:defRPr>
                      </a:lvl4pPr>
                      <a:lvl5pPr marL="1828800" algn="l" defTabSz="457200" rtl="0" eaLnBrk="1" latinLnBrk="0" hangingPunct="1">
                        <a:defRPr sz="1800" kern="1200">
                          <a:solidFill>
                            <a:schemeClr val="dk1"/>
                          </a:solidFill>
                          <a:latin typeface="Book Antiqua"/>
                        </a:defRPr>
                      </a:lvl5pPr>
                      <a:lvl6pPr marL="2286000" algn="l" defTabSz="457200" rtl="0" eaLnBrk="1" latinLnBrk="0" hangingPunct="1">
                        <a:defRPr sz="1800" kern="1200">
                          <a:solidFill>
                            <a:schemeClr val="dk1"/>
                          </a:solidFill>
                          <a:latin typeface="Book Antiqua"/>
                        </a:defRPr>
                      </a:lvl6pPr>
                      <a:lvl7pPr marL="2743200" algn="l" defTabSz="457200" rtl="0" eaLnBrk="1" latinLnBrk="0" hangingPunct="1">
                        <a:defRPr sz="1800" kern="1200">
                          <a:solidFill>
                            <a:schemeClr val="dk1"/>
                          </a:solidFill>
                          <a:latin typeface="Book Antiqua"/>
                        </a:defRPr>
                      </a:lvl7pPr>
                      <a:lvl8pPr marL="3200400" algn="l" defTabSz="457200" rtl="0" eaLnBrk="1" latinLnBrk="0" hangingPunct="1">
                        <a:defRPr sz="1800" kern="1200">
                          <a:solidFill>
                            <a:schemeClr val="dk1"/>
                          </a:solidFill>
                          <a:latin typeface="Book Antiqua"/>
                        </a:defRPr>
                      </a:lvl8pPr>
                      <a:lvl9pPr marL="3657600" algn="l" defTabSz="457200" rtl="0" eaLnBrk="1" latinLnBrk="0" hangingPunct="1">
                        <a:defRPr sz="1800" kern="1200">
                          <a:solidFill>
                            <a:schemeClr val="dk1"/>
                          </a:solidFill>
                          <a:latin typeface="Book Antiqua"/>
                        </a:defRPr>
                      </a:lvl9pPr>
                    </a:lstStyle>
                    <a:p>
                      <a:pPr algn="ctr" fontAlgn="b"/>
                      <a:r>
                        <a:rPr lang="hu-HU" sz="2000" b="0" i="0" u="none" strike="noStrike" noProof="0" dirty="0" smtClean="0">
                          <a:solidFill>
                            <a:schemeClr val="dk1"/>
                          </a:solidFill>
                          <a:effectLst/>
                          <a:latin typeface="+mj-lt"/>
                        </a:rPr>
                        <a:t>1</a:t>
                      </a:r>
                      <a:endParaRPr lang="en-US" sz="2000" b="0" i="0" u="none" strike="noStrike" noProof="0" dirty="0">
                        <a:solidFill>
                          <a:srgbClr val="000000"/>
                        </a:solidFill>
                        <a:effectLst/>
                        <a:latin typeface="+mj-lt"/>
                      </a:endParaRPr>
                    </a:p>
                  </a:txBody>
                  <a:tcPr marL="7327" marR="7327" marT="73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457200" rtl="0" eaLnBrk="1" latinLnBrk="0" hangingPunct="1">
                        <a:defRPr sz="1800" kern="1200">
                          <a:solidFill>
                            <a:schemeClr val="dk1"/>
                          </a:solidFill>
                          <a:latin typeface="Book Antiqua"/>
                        </a:defRPr>
                      </a:lvl1pPr>
                      <a:lvl2pPr marL="457200" algn="l" defTabSz="457200" rtl="0" eaLnBrk="1" latinLnBrk="0" hangingPunct="1">
                        <a:defRPr sz="1800" kern="1200">
                          <a:solidFill>
                            <a:schemeClr val="dk1"/>
                          </a:solidFill>
                          <a:latin typeface="Book Antiqua"/>
                        </a:defRPr>
                      </a:lvl2pPr>
                      <a:lvl3pPr marL="914400" algn="l" defTabSz="457200" rtl="0" eaLnBrk="1" latinLnBrk="0" hangingPunct="1">
                        <a:defRPr sz="1800" kern="1200">
                          <a:solidFill>
                            <a:schemeClr val="dk1"/>
                          </a:solidFill>
                          <a:latin typeface="Book Antiqua"/>
                        </a:defRPr>
                      </a:lvl3pPr>
                      <a:lvl4pPr marL="1371600" algn="l" defTabSz="457200" rtl="0" eaLnBrk="1" latinLnBrk="0" hangingPunct="1">
                        <a:defRPr sz="1800" kern="1200">
                          <a:solidFill>
                            <a:schemeClr val="dk1"/>
                          </a:solidFill>
                          <a:latin typeface="Book Antiqua"/>
                        </a:defRPr>
                      </a:lvl4pPr>
                      <a:lvl5pPr marL="1828800" algn="l" defTabSz="457200" rtl="0" eaLnBrk="1" latinLnBrk="0" hangingPunct="1">
                        <a:defRPr sz="1800" kern="1200">
                          <a:solidFill>
                            <a:schemeClr val="dk1"/>
                          </a:solidFill>
                          <a:latin typeface="Book Antiqua"/>
                        </a:defRPr>
                      </a:lvl5pPr>
                      <a:lvl6pPr marL="2286000" algn="l" defTabSz="457200" rtl="0" eaLnBrk="1" latinLnBrk="0" hangingPunct="1">
                        <a:defRPr sz="1800" kern="1200">
                          <a:solidFill>
                            <a:schemeClr val="dk1"/>
                          </a:solidFill>
                          <a:latin typeface="Book Antiqua"/>
                        </a:defRPr>
                      </a:lvl6pPr>
                      <a:lvl7pPr marL="2743200" algn="l" defTabSz="457200" rtl="0" eaLnBrk="1" latinLnBrk="0" hangingPunct="1">
                        <a:defRPr sz="1800" kern="1200">
                          <a:solidFill>
                            <a:schemeClr val="dk1"/>
                          </a:solidFill>
                          <a:latin typeface="Book Antiqua"/>
                        </a:defRPr>
                      </a:lvl7pPr>
                      <a:lvl8pPr marL="3200400" algn="l" defTabSz="457200" rtl="0" eaLnBrk="1" latinLnBrk="0" hangingPunct="1">
                        <a:defRPr sz="1800" kern="1200">
                          <a:solidFill>
                            <a:schemeClr val="dk1"/>
                          </a:solidFill>
                          <a:latin typeface="Book Antiqua"/>
                        </a:defRPr>
                      </a:lvl8pPr>
                      <a:lvl9pPr marL="3657600" algn="l" defTabSz="457200" rtl="0" eaLnBrk="1" latinLnBrk="0" hangingPunct="1">
                        <a:defRPr sz="1800" kern="1200">
                          <a:solidFill>
                            <a:schemeClr val="dk1"/>
                          </a:solidFill>
                          <a:latin typeface="Book Antiqua"/>
                        </a:defRPr>
                      </a:lvl9pPr>
                    </a:lstStyle>
                    <a:p>
                      <a:pPr algn="ctr" fontAlgn="b"/>
                      <a:r>
                        <a:rPr lang="en-US" sz="2000" b="0" u="none" strike="noStrike" noProof="0" dirty="0" smtClean="0">
                          <a:effectLst/>
                          <a:latin typeface="+mj-lt"/>
                        </a:rPr>
                        <a:t>4</a:t>
                      </a:r>
                      <a:endParaRPr lang="en-US" sz="2000" b="0" i="0" u="none" strike="noStrike" noProof="0" dirty="0">
                        <a:solidFill>
                          <a:srgbClr val="000000"/>
                        </a:solidFill>
                        <a:effectLst/>
                        <a:latin typeface="+mj-lt"/>
                      </a:endParaRPr>
                    </a:p>
                  </a:txBody>
                  <a:tcPr marL="7327" marR="7327" marT="73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75000"/>
                      </a:schemeClr>
                    </a:solidFill>
                  </a:tcPr>
                </a:tc>
                <a:tc>
                  <a:txBody>
                    <a:bodyPr/>
                    <a:lstStyle>
                      <a:lvl1pPr marL="0" algn="l" defTabSz="457200" rtl="0" eaLnBrk="1" latinLnBrk="0" hangingPunct="1">
                        <a:defRPr sz="1800" kern="1200">
                          <a:solidFill>
                            <a:schemeClr val="dk1"/>
                          </a:solidFill>
                          <a:latin typeface="Book Antiqua"/>
                        </a:defRPr>
                      </a:lvl1pPr>
                      <a:lvl2pPr marL="457200" algn="l" defTabSz="457200" rtl="0" eaLnBrk="1" latinLnBrk="0" hangingPunct="1">
                        <a:defRPr sz="1800" kern="1200">
                          <a:solidFill>
                            <a:schemeClr val="dk1"/>
                          </a:solidFill>
                          <a:latin typeface="Book Antiqua"/>
                        </a:defRPr>
                      </a:lvl2pPr>
                      <a:lvl3pPr marL="914400" algn="l" defTabSz="457200" rtl="0" eaLnBrk="1" latinLnBrk="0" hangingPunct="1">
                        <a:defRPr sz="1800" kern="1200">
                          <a:solidFill>
                            <a:schemeClr val="dk1"/>
                          </a:solidFill>
                          <a:latin typeface="Book Antiqua"/>
                        </a:defRPr>
                      </a:lvl3pPr>
                      <a:lvl4pPr marL="1371600" algn="l" defTabSz="457200" rtl="0" eaLnBrk="1" latinLnBrk="0" hangingPunct="1">
                        <a:defRPr sz="1800" kern="1200">
                          <a:solidFill>
                            <a:schemeClr val="dk1"/>
                          </a:solidFill>
                          <a:latin typeface="Book Antiqua"/>
                        </a:defRPr>
                      </a:lvl4pPr>
                      <a:lvl5pPr marL="1828800" algn="l" defTabSz="457200" rtl="0" eaLnBrk="1" latinLnBrk="0" hangingPunct="1">
                        <a:defRPr sz="1800" kern="1200">
                          <a:solidFill>
                            <a:schemeClr val="dk1"/>
                          </a:solidFill>
                          <a:latin typeface="Book Antiqua"/>
                        </a:defRPr>
                      </a:lvl5pPr>
                      <a:lvl6pPr marL="2286000" algn="l" defTabSz="457200" rtl="0" eaLnBrk="1" latinLnBrk="0" hangingPunct="1">
                        <a:defRPr sz="1800" kern="1200">
                          <a:solidFill>
                            <a:schemeClr val="dk1"/>
                          </a:solidFill>
                          <a:latin typeface="Book Antiqua"/>
                        </a:defRPr>
                      </a:lvl6pPr>
                      <a:lvl7pPr marL="2743200" algn="l" defTabSz="457200" rtl="0" eaLnBrk="1" latinLnBrk="0" hangingPunct="1">
                        <a:defRPr sz="1800" kern="1200">
                          <a:solidFill>
                            <a:schemeClr val="dk1"/>
                          </a:solidFill>
                          <a:latin typeface="Book Antiqua"/>
                        </a:defRPr>
                      </a:lvl7pPr>
                      <a:lvl8pPr marL="3200400" algn="l" defTabSz="457200" rtl="0" eaLnBrk="1" latinLnBrk="0" hangingPunct="1">
                        <a:defRPr sz="1800" kern="1200">
                          <a:solidFill>
                            <a:schemeClr val="dk1"/>
                          </a:solidFill>
                          <a:latin typeface="Book Antiqua"/>
                        </a:defRPr>
                      </a:lvl8pPr>
                      <a:lvl9pPr marL="3657600" algn="l" defTabSz="457200" rtl="0" eaLnBrk="1" latinLnBrk="0" hangingPunct="1">
                        <a:defRPr sz="1800" kern="1200">
                          <a:solidFill>
                            <a:schemeClr val="dk1"/>
                          </a:solidFill>
                          <a:latin typeface="Book Antiqua"/>
                        </a:defRPr>
                      </a:lvl9pPr>
                    </a:lstStyle>
                    <a:p>
                      <a:pPr algn="ctr" fontAlgn="b"/>
                      <a:r>
                        <a:rPr lang="en-US" sz="2000" b="0" u="none" strike="noStrike" noProof="0" dirty="0" smtClean="0">
                          <a:effectLst/>
                          <a:latin typeface="+mj-lt"/>
                        </a:rPr>
                        <a:t>1</a:t>
                      </a:r>
                      <a:endParaRPr lang="en-US" sz="2000" b="0" i="0" u="none" strike="noStrike" noProof="0" dirty="0">
                        <a:solidFill>
                          <a:srgbClr val="000000"/>
                        </a:solidFill>
                        <a:effectLst/>
                        <a:latin typeface="+mj-lt"/>
                      </a:endParaRPr>
                    </a:p>
                  </a:txBody>
                  <a:tcPr marL="7327" marR="7327" marT="73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75000"/>
                      </a:schemeClr>
                    </a:solidFill>
                  </a:tcPr>
                </a:tc>
                <a:tc>
                  <a:txBody>
                    <a:bodyPr/>
                    <a:lstStyle>
                      <a:lvl1pPr marL="0" algn="l" defTabSz="457200" rtl="0" eaLnBrk="1" latinLnBrk="0" hangingPunct="1">
                        <a:defRPr sz="1800" kern="1200">
                          <a:solidFill>
                            <a:schemeClr val="dk1"/>
                          </a:solidFill>
                          <a:latin typeface="Book Antiqua"/>
                        </a:defRPr>
                      </a:lvl1pPr>
                      <a:lvl2pPr marL="457200" algn="l" defTabSz="457200" rtl="0" eaLnBrk="1" latinLnBrk="0" hangingPunct="1">
                        <a:defRPr sz="1800" kern="1200">
                          <a:solidFill>
                            <a:schemeClr val="dk1"/>
                          </a:solidFill>
                          <a:latin typeface="Book Antiqua"/>
                        </a:defRPr>
                      </a:lvl2pPr>
                      <a:lvl3pPr marL="914400" algn="l" defTabSz="457200" rtl="0" eaLnBrk="1" latinLnBrk="0" hangingPunct="1">
                        <a:defRPr sz="1800" kern="1200">
                          <a:solidFill>
                            <a:schemeClr val="dk1"/>
                          </a:solidFill>
                          <a:latin typeface="Book Antiqua"/>
                        </a:defRPr>
                      </a:lvl3pPr>
                      <a:lvl4pPr marL="1371600" algn="l" defTabSz="457200" rtl="0" eaLnBrk="1" latinLnBrk="0" hangingPunct="1">
                        <a:defRPr sz="1800" kern="1200">
                          <a:solidFill>
                            <a:schemeClr val="dk1"/>
                          </a:solidFill>
                          <a:latin typeface="Book Antiqua"/>
                        </a:defRPr>
                      </a:lvl4pPr>
                      <a:lvl5pPr marL="1828800" algn="l" defTabSz="457200" rtl="0" eaLnBrk="1" latinLnBrk="0" hangingPunct="1">
                        <a:defRPr sz="1800" kern="1200">
                          <a:solidFill>
                            <a:schemeClr val="dk1"/>
                          </a:solidFill>
                          <a:latin typeface="Book Antiqua"/>
                        </a:defRPr>
                      </a:lvl5pPr>
                      <a:lvl6pPr marL="2286000" algn="l" defTabSz="457200" rtl="0" eaLnBrk="1" latinLnBrk="0" hangingPunct="1">
                        <a:defRPr sz="1800" kern="1200">
                          <a:solidFill>
                            <a:schemeClr val="dk1"/>
                          </a:solidFill>
                          <a:latin typeface="Book Antiqua"/>
                        </a:defRPr>
                      </a:lvl6pPr>
                      <a:lvl7pPr marL="2743200" algn="l" defTabSz="457200" rtl="0" eaLnBrk="1" latinLnBrk="0" hangingPunct="1">
                        <a:defRPr sz="1800" kern="1200">
                          <a:solidFill>
                            <a:schemeClr val="dk1"/>
                          </a:solidFill>
                          <a:latin typeface="Book Antiqua"/>
                        </a:defRPr>
                      </a:lvl7pPr>
                      <a:lvl8pPr marL="3200400" algn="l" defTabSz="457200" rtl="0" eaLnBrk="1" latinLnBrk="0" hangingPunct="1">
                        <a:defRPr sz="1800" kern="1200">
                          <a:solidFill>
                            <a:schemeClr val="dk1"/>
                          </a:solidFill>
                          <a:latin typeface="Book Antiqua"/>
                        </a:defRPr>
                      </a:lvl8pPr>
                      <a:lvl9pPr marL="3657600" algn="l" defTabSz="457200" rtl="0" eaLnBrk="1" latinLnBrk="0" hangingPunct="1">
                        <a:defRPr sz="1800" kern="1200">
                          <a:solidFill>
                            <a:schemeClr val="dk1"/>
                          </a:solidFill>
                          <a:latin typeface="Book Antiqua"/>
                        </a:defRPr>
                      </a:lvl9pPr>
                    </a:lstStyle>
                    <a:p>
                      <a:pPr algn="ctr" fontAlgn="b"/>
                      <a:r>
                        <a:rPr lang="hu-HU" sz="2000" b="0" i="0" u="none" strike="noStrike" noProof="0" dirty="0" smtClean="0">
                          <a:solidFill>
                            <a:schemeClr val="dk1"/>
                          </a:solidFill>
                          <a:effectLst/>
                          <a:latin typeface="+mj-lt"/>
                        </a:rPr>
                        <a:t>8</a:t>
                      </a:r>
                      <a:endParaRPr lang="en-US" sz="2000" b="0" i="0" u="none" strike="noStrike" noProof="0" dirty="0">
                        <a:solidFill>
                          <a:srgbClr val="000000"/>
                        </a:solidFill>
                        <a:effectLst/>
                        <a:latin typeface="+mj-lt"/>
                      </a:endParaRPr>
                    </a:p>
                  </a:txBody>
                  <a:tcPr marL="7327" marR="7327" marT="73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75000"/>
                      </a:schemeClr>
                    </a:solidFill>
                  </a:tcPr>
                </a:tc>
                <a:tc>
                  <a:txBody>
                    <a:bodyPr/>
                    <a:lstStyle>
                      <a:lvl1pPr marL="0" algn="l" defTabSz="457200" rtl="0" eaLnBrk="1" latinLnBrk="0" hangingPunct="1">
                        <a:defRPr sz="1800" kern="1200">
                          <a:solidFill>
                            <a:schemeClr val="dk1"/>
                          </a:solidFill>
                          <a:latin typeface="Book Antiqua"/>
                        </a:defRPr>
                      </a:lvl1pPr>
                      <a:lvl2pPr marL="457200" algn="l" defTabSz="457200" rtl="0" eaLnBrk="1" latinLnBrk="0" hangingPunct="1">
                        <a:defRPr sz="1800" kern="1200">
                          <a:solidFill>
                            <a:schemeClr val="dk1"/>
                          </a:solidFill>
                          <a:latin typeface="Book Antiqua"/>
                        </a:defRPr>
                      </a:lvl2pPr>
                      <a:lvl3pPr marL="914400" algn="l" defTabSz="457200" rtl="0" eaLnBrk="1" latinLnBrk="0" hangingPunct="1">
                        <a:defRPr sz="1800" kern="1200">
                          <a:solidFill>
                            <a:schemeClr val="dk1"/>
                          </a:solidFill>
                          <a:latin typeface="Book Antiqua"/>
                        </a:defRPr>
                      </a:lvl3pPr>
                      <a:lvl4pPr marL="1371600" algn="l" defTabSz="457200" rtl="0" eaLnBrk="1" latinLnBrk="0" hangingPunct="1">
                        <a:defRPr sz="1800" kern="1200">
                          <a:solidFill>
                            <a:schemeClr val="dk1"/>
                          </a:solidFill>
                          <a:latin typeface="Book Antiqua"/>
                        </a:defRPr>
                      </a:lvl4pPr>
                      <a:lvl5pPr marL="1828800" algn="l" defTabSz="457200" rtl="0" eaLnBrk="1" latinLnBrk="0" hangingPunct="1">
                        <a:defRPr sz="1800" kern="1200">
                          <a:solidFill>
                            <a:schemeClr val="dk1"/>
                          </a:solidFill>
                          <a:latin typeface="Book Antiqua"/>
                        </a:defRPr>
                      </a:lvl5pPr>
                      <a:lvl6pPr marL="2286000" algn="l" defTabSz="457200" rtl="0" eaLnBrk="1" latinLnBrk="0" hangingPunct="1">
                        <a:defRPr sz="1800" kern="1200">
                          <a:solidFill>
                            <a:schemeClr val="dk1"/>
                          </a:solidFill>
                          <a:latin typeface="Book Antiqua"/>
                        </a:defRPr>
                      </a:lvl6pPr>
                      <a:lvl7pPr marL="2743200" algn="l" defTabSz="457200" rtl="0" eaLnBrk="1" latinLnBrk="0" hangingPunct="1">
                        <a:defRPr sz="1800" kern="1200">
                          <a:solidFill>
                            <a:schemeClr val="dk1"/>
                          </a:solidFill>
                          <a:latin typeface="Book Antiqua"/>
                        </a:defRPr>
                      </a:lvl7pPr>
                      <a:lvl8pPr marL="3200400" algn="l" defTabSz="457200" rtl="0" eaLnBrk="1" latinLnBrk="0" hangingPunct="1">
                        <a:defRPr sz="1800" kern="1200">
                          <a:solidFill>
                            <a:schemeClr val="dk1"/>
                          </a:solidFill>
                          <a:latin typeface="Book Antiqua"/>
                        </a:defRPr>
                      </a:lvl8pPr>
                      <a:lvl9pPr marL="3657600" algn="l" defTabSz="457200" rtl="0" eaLnBrk="1" latinLnBrk="0" hangingPunct="1">
                        <a:defRPr sz="1800" kern="1200">
                          <a:solidFill>
                            <a:schemeClr val="dk1"/>
                          </a:solidFill>
                          <a:latin typeface="Book Antiqua"/>
                        </a:defRPr>
                      </a:lvl9pPr>
                    </a:lstStyle>
                    <a:p>
                      <a:pPr algn="ctr" fontAlgn="b"/>
                      <a:r>
                        <a:rPr lang="en-US" sz="2000" b="0" u="none" strike="noStrike" noProof="0" dirty="0" smtClean="0">
                          <a:effectLst/>
                          <a:latin typeface="+mj-lt"/>
                        </a:rPr>
                        <a:t>1</a:t>
                      </a:r>
                      <a:r>
                        <a:rPr lang="hu-HU" sz="2000" b="0" u="none" strike="noStrike" noProof="0" dirty="0" smtClean="0">
                          <a:effectLst/>
                          <a:latin typeface="+mj-lt"/>
                        </a:rPr>
                        <a:t>3</a:t>
                      </a:r>
                      <a:endParaRPr lang="en-US" sz="2000" b="0" i="0" u="none" strike="noStrike" noProof="0" dirty="0">
                        <a:solidFill>
                          <a:srgbClr val="000000"/>
                        </a:solidFill>
                        <a:effectLst/>
                        <a:latin typeface="+mj-lt"/>
                      </a:endParaRPr>
                    </a:p>
                  </a:txBody>
                  <a:tcPr marL="7327" marR="7327" marT="73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75000"/>
                      </a:schemeClr>
                    </a:solidFill>
                  </a:tcPr>
                </a:tc>
                <a:tc>
                  <a:txBody>
                    <a:bodyPr/>
                    <a:lstStyle>
                      <a:lvl1pPr marL="0" algn="l" defTabSz="457200" rtl="0" eaLnBrk="1" latinLnBrk="0" hangingPunct="1">
                        <a:defRPr sz="1800" kern="1200">
                          <a:solidFill>
                            <a:schemeClr val="dk1"/>
                          </a:solidFill>
                          <a:latin typeface="Book Antiqua"/>
                        </a:defRPr>
                      </a:lvl1pPr>
                      <a:lvl2pPr marL="457200" algn="l" defTabSz="457200" rtl="0" eaLnBrk="1" latinLnBrk="0" hangingPunct="1">
                        <a:defRPr sz="1800" kern="1200">
                          <a:solidFill>
                            <a:schemeClr val="dk1"/>
                          </a:solidFill>
                          <a:latin typeface="Book Antiqua"/>
                        </a:defRPr>
                      </a:lvl2pPr>
                      <a:lvl3pPr marL="914400" algn="l" defTabSz="457200" rtl="0" eaLnBrk="1" latinLnBrk="0" hangingPunct="1">
                        <a:defRPr sz="1800" kern="1200">
                          <a:solidFill>
                            <a:schemeClr val="dk1"/>
                          </a:solidFill>
                          <a:latin typeface="Book Antiqua"/>
                        </a:defRPr>
                      </a:lvl3pPr>
                      <a:lvl4pPr marL="1371600" algn="l" defTabSz="457200" rtl="0" eaLnBrk="1" latinLnBrk="0" hangingPunct="1">
                        <a:defRPr sz="1800" kern="1200">
                          <a:solidFill>
                            <a:schemeClr val="dk1"/>
                          </a:solidFill>
                          <a:latin typeface="Book Antiqua"/>
                        </a:defRPr>
                      </a:lvl4pPr>
                      <a:lvl5pPr marL="1828800" algn="l" defTabSz="457200" rtl="0" eaLnBrk="1" latinLnBrk="0" hangingPunct="1">
                        <a:defRPr sz="1800" kern="1200">
                          <a:solidFill>
                            <a:schemeClr val="dk1"/>
                          </a:solidFill>
                          <a:latin typeface="Book Antiqua"/>
                        </a:defRPr>
                      </a:lvl5pPr>
                      <a:lvl6pPr marL="2286000" algn="l" defTabSz="457200" rtl="0" eaLnBrk="1" latinLnBrk="0" hangingPunct="1">
                        <a:defRPr sz="1800" kern="1200">
                          <a:solidFill>
                            <a:schemeClr val="dk1"/>
                          </a:solidFill>
                          <a:latin typeface="Book Antiqua"/>
                        </a:defRPr>
                      </a:lvl6pPr>
                      <a:lvl7pPr marL="2743200" algn="l" defTabSz="457200" rtl="0" eaLnBrk="1" latinLnBrk="0" hangingPunct="1">
                        <a:defRPr sz="1800" kern="1200">
                          <a:solidFill>
                            <a:schemeClr val="dk1"/>
                          </a:solidFill>
                          <a:latin typeface="Book Antiqua"/>
                        </a:defRPr>
                      </a:lvl7pPr>
                      <a:lvl8pPr marL="3200400" algn="l" defTabSz="457200" rtl="0" eaLnBrk="1" latinLnBrk="0" hangingPunct="1">
                        <a:defRPr sz="1800" kern="1200">
                          <a:solidFill>
                            <a:schemeClr val="dk1"/>
                          </a:solidFill>
                          <a:latin typeface="Book Antiqua"/>
                        </a:defRPr>
                      </a:lvl8pPr>
                      <a:lvl9pPr marL="3657600" algn="l" defTabSz="457200" rtl="0" eaLnBrk="1" latinLnBrk="0" hangingPunct="1">
                        <a:defRPr sz="1800" kern="1200">
                          <a:solidFill>
                            <a:schemeClr val="dk1"/>
                          </a:solidFill>
                          <a:latin typeface="Book Antiqua"/>
                        </a:defRPr>
                      </a:lvl9pPr>
                    </a:lstStyle>
                    <a:p>
                      <a:pPr algn="ctr" fontAlgn="b"/>
                      <a:r>
                        <a:rPr lang="hu-HU" sz="2000" b="0" i="0" u="none" strike="noStrike" noProof="0" dirty="0" smtClean="0">
                          <a:solidFill>
                            <a:schemeClr val="dk1"/>
                          </a:solidFill>
                          <a:effectLst/>
                          <a:latin typeface="+mj-lt"/>
                        </a:rPr>
                        <a:t>4</a:t>
                      </a:r>
                      <a:endParaRPr lang="en-US" sz="2000" b="0" i="0" u="none" strike="noStrike" noProof="0" dirty="0">
                        <a:solidFill>
                          <a:srgbClr val="000000"/>
                        </a:solidFill>
                        <a:effectLst/>
                        <a:latin typeface="+mj-lt"/>
                      </a:endParaRPr>
                    </a:p>
                  </a:txBody>
                  <a:tcPr marL="7327" marR="7327" marT="73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7F6C">
                        <a:lumMod val="60000"/>
                        <a:lumOff val="40000"/>
                      </a:srgbClr>
                    </a:solidFill>
                  </a:tcPr>
                </a:tc>
                <a:tc>
                  <a:txBody>
                    <a:bodyPr/>
                    <a:lstStyle>
                      <a:lvl1pPr marL="0" algn="l" defTabSz="457200" rtl="0" eaLnBrk="1" latinLnBrk="0" hangingPunct="1">
                        <a:defRPr sz="1800" kern="1200">
                          <a:solidFill>
                            <a:schemeClr val="dk1"/>
                          </a:solidFill>
                          <a:latin typeface="Book Antiqua"/>
                        </a:defRPr>
                      </a:lvl1pPr>
                      <a:lvl2pPr marL="457200" algn="l" defTabSz="457200" rtl="0" eaLnBrk="1" latinLnBrk="0" hangingPunct="1">
                        <a:defRPr sz="1800" kern="1200">
                          <a:solidFill>
                            <a:schemeClr val="dk1"/>
                          </a:solidFill>
                          <a:latin typeface="Book Antiqua"/>
                        </a:defRPr>
                      </a:lvl2pPr>
                      <a:lvl3pPr marL="914400" algn="l" defTabSz="457200" rtl="0" eaLnBrk="1" latinLnBrk="0" hangingPunct="1">
                        <a:defRPr sz="1800" kern="1200">
                          <a:solidFill>
                            <a:schemeClr val="dk1"/>
                          </a:solidFill>
                          <a:latin typeface="Book Antiqua"/>
                        </a:defRPr>
                      </a:lvl3pPr>
                      <a:lvl4pPr marL="1371600" algn="l" defTabSz="457200" rtl="0" eaLnBrk="1" latinLnBrk="0" hangingPunct="1">
                        <a:defRPr sz="1800" kern="1200">
                          <a:solidFill>
                            <a:schemeClr val="dk1"/>
                          </a:solidFill>
                          <a:latin typeface="Book Antiqua"/>
                        </a:defRPr>
                      </a:lvl4pPr>
                      <a:lvl5pPr marL="1828800" algn="l" defTabSz="457200" rtl="0" eaLnBrk="1" latinLnBrk="0" hangingPunct="1">
                        <a:defRPr sz="1800" kern="1200">
                          <a:solidFill>
                            <a:schemeClr val="dk1"/>
                          </a:solidFill>
                          <a:latin typeface="Book Antiqua"/>
                        </a:defRPr>
                      </a:lvl5pPr>
                      <a:lvl6pPr marL="2286000" algn="l" defTabSz="457200" rtl="0" eaLnBrk="1" latinLnBrk="0" hangingPunct="1">
                        <a:defRPr sz="1800" kern="1200">
                          <a:solidFill>
                            <a:schemeClr val="dk1"/>
                          </a:solidFill>
                          <a:latin typeface="Book Antiqua"/>
                        </a:defRPr>
                      </a:lvl6pPr>
                      <a:lvl7pPr marL="2743200" algn="l" defTabSz="457200" rtl="0" eaLnBrk="1" latinLnBrk="0" hangingPunct="1">
                        <a:defRPr sz="1800" kern="1200">
                          <a:solidFill>
                            <a:schemeClr val="dk1"/>
                          </a:solidFill>
                          <a:latin typeface="Book Antiqua"/>
                        </a:defRPr>
                      </a:lvl7pPr>
                      <a:lvl8pPr marL="3200400" algn="l" defTabSz="457200" rtl="0" eaLnBrk="1" latinLnBrk="0" hangingPunct="1">
                        <a:defRPr sz="1800" kern="1200">
                          <a:solidFill>
                            <a:schemeClr val="dk1"/>
                          </a:solidFill>
                          <a:latin typeface="Book Antiqua"/>
                        </a:defRPr>
                      </a:lvl8pPr>
                      <a:lvl9pPr marL="3657600" algn="l" defTabSz="457200" rtl="0" eaLnBrk="1" latinLnBrk="0" hangingPunct="1">
                        <a:defRPr sz="1800" kern="1200">
                          <a:solidFill>
                            <a:schemeClr val="dk1"/>
                          </a:solidFill>
                          <a:latin typeface="Book Antiqua"/>
                        </a:defRPr>
                      </a:lvl9pPr>
                    </a:lstStyle>
                    <a:p>
                      <a:pPr algn="ctr" fontAlgn="b"/>
                      <a:r>
                        <a:rPr lang="en-US" sz="2000" b="0" u="none" strike="noStrike" noProof="0" dirty="0" smtClean="0">
                          <a:effectLst/>
                          <a:latin typeface="+mj-lt"/>
                        </a:rPr>
                        <a:t>0</a:t>
                      </a:r>
                      <a:endParaRPr lang="en-US" sz="2000" b="0" i="0" u="none" strike="noStrike" noProof="0" dirty="0">
                        <a:solidFill>
                          <a:srgbClr val="000000"/>
                        </a:solidFill>
                        <a:effectLst/>
                        <a:latin typeface="+mj-lt"/>
                      </a:endParaRPr>
                    </a:p>
                  </a:txBody>
                  <a:tcPr marL="7327" marR="7327" marT="73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7F6C">
                        <a:lumMod val="60000"/>
                        <a:lumOff val="40000"/>
                      </a:srgbClr>
                    </a:solidFill>
                  </a:tcPr>
                </a:tc>
                <a:tc>
                  <a:txBody>
                    <a:bodyPr/>
                    <a:lstStyle>
                      <a:lvl1pPr marL="0" algn="l" defTabSz="457200" rtl="0" eaLnBrk="1" latinLnBrk="0" hangingPunct="1">
                        <a:defRPr sz="1800" kern="1200">
                          <a:solidFill>
                            <a:schemeClr val="dk1"/>
                          </a:solidFill>
                          <a:latin typeface="Book Antiqua"/>
                        </a:defRPr>
                      </a:lvl1pPr>
                      <a:lvl2pPr marL="457200" algn="l" defTabSz="457200" rtl="0" eaLnBrk="1" latinLnBrk="0" hangingPunct="1">
                        <a:defRPr sz="1800" kern="1200">
                          <a:solidFill>
                            <a:schemeClr val="dk1"/>
                          </a:solidFill>
                          <a:latin typeface="Book Antiqua"/>
                        </a:defRPr>
                      </a:lvl2pPr>
                      <a:lvl3pPr marL="914400" algn="l" defTabSz="457200" rtl="0" eaLnBrk="1" latinLnBrk="0" hangingPunct="1">
                        <a:defRPr sz="1800" kern="1200">
                          <a:solidFill>
                            <a:schemeClr val="dk1"/>
                          </a:solidFill>
                          <a:latin typeface="Book Antiqua"/>
                        </a:defRPr>
                      </a:lvl3pPr>
                      <a:lvl4pPr marL="1371600" algn="l" defTabSz="457200" rtl="0" eaLnBrk="1" latinLnBrk="0" hangingPunct="1">
                        <a:defRPr sz="1800" kern="1200">
                          <a:solidFill>
                            <a:schemeClr val="dk1"/>
                          </a:solidFill>
                          <a:latin typeface="Book Antiqua"/>
                        </a:defRPr>
                      </a:lvl4pPr>
                      <a:lvl5pPr marL="1828800" algn="l" defTabSz="457200" rtl="0" eaLnBrk="1" latinLnBrk="0" hangingPunct="1">
                        <a:defRPr sz="1800" kern="1200">
                          <a:solidFill>
                            <a:schemeClr val="dk1"/>
                          </a:solidFill>
                          <a:latin typeface="Book Antiqua"/>
                        </a:defRPr>
                      </a:lvl5pPr>
                      <a:lvl6pPr marL="2286000" algn="l" defTabSz="457200" rtl="0" eaLnBrk="1" latinLnBrk="0" hangingPunct="1">
                        <a:defRPr sz="1800" kern="1200">
                          <a:solidFill>
                            <a:schemeClr val="dk1"/>
                          </a:solidFill>
                          <a:latin typeface="Book Antiqua"/>
                        </a:defRPr>
                      </a:lvl6pPr>
                      <a:lvl7pPr marL="2743200" algn="l" defTabSz="457200" rtl="0" eaLnBrk="1" latinLnBrk="0" hangingPunct="1">
                        <a:defRPr sz="1800" kern="1200">
                          <a:solidFill>
                            <a:schemeClr val="dk1"/>
                          </a:solidFill>
                          <a:latin typeface="Book Antiqua"/>
                        </a:defRPr>
                      </a:lvl7pPr>
                      <a:lvl8pPr marL="3200400" algn="l" defTabSz="457200" rtl="0" eaLnBrk="1" latinLnBrk="0" hangingPunct="1">
                        <a:defRPr sz="1800" kern="1200">
                          <a:solidFill>
                            <a:schemeClr val="dk1"/>
                          </a:solidFill>
                          <a:latin typeface="Book Antiqua"/>
                        </a:defRPr>
                      </a:lvl8pPr>
                      <a:lvl9pPr marL="3657600" algn="l" defTabSz="457200" rtl="0" eaLnBrk="1" latinLnBrk="0" hangingPunct="1">
                        <a:defRPr sz="1800" kern="1200">
                          <a:solidFill>
                            <a:schemeClr val="dk1"/>
                          </a:solidFill>
                          <a:latin typeface="Book Antiqua"/>
                        </a:defRPr>
                      </a:lvl9pPr>
                    </a:lstStyle>
                    <a:p>
                      <a:pPr algn="ctr" fontAlgn="b"/>
                      <a:r>
                        <a:rPr lang="hu-HU" sz="2000" b="0" i="0" u="none" strike="noStrike" noProof="0" dirty="0" smtClean="0">
                          <a:solidFill>
                            <a:schemeClr val="dk1"/>
                          </a:solidFill>
                          <a:effectLst/>
                          <a:latin typeface="+mj-lt"/>
                        </a:rPr>
                        <a:t>5</a:t>
                      </a:r>
                      <a:endParaRPr lang="en-US" sz="2000" b="0" i="0" u="none" strike="noStrike" noProof="0" dirty="0">
                        <a:solidFill>
                          <a:srgbClr val="000000"/>
                        </a:solidFill>
                        <a:effectLst/>
                        <a:latin typeface="+mj-lt"/>
                      </a:endParaRPr>
                    </a:p>
                  </a:txBody>
                  <a:tcPr marL="7327" marR="7327" marT="73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7F6C">
                        <a:lumMod val="60000"/>
                        <a:lumOff val="40000"/>
                      </a:srgbClr>
                    </a:solidFill>
                  </a:tcPr>
                </a:tc>
                <a:tc>
                  <a:txBody>
                    <a:bodyPr/>
                    <a:lstStyle>
                      <a:lvl1pPr marL="0" algn="l" defTabSz="457200" rtl="0" eaLnBrk="1" latinLnBrk="0" hangingPunct="1">
                        <a:defRPr sz="1800" kern="1200">
                          <a:solidFill>
                            <a:schemeClr val="dk1"/>
                          </a:solidFill>
                          <a:latin typeface="Book Antiqua"/>
                        </a:defRPr>
                      </a:lvl1pPr>
                      <a:lvl2pPr marL="457200" algn="l" defTabSz="457200" rtl="0" eaLnBrk="1" latinLnBrk="0" hangingPunct="1">
                        <a:defRPr sz="1800" kern="1200">
                          <a:solidFill>
                            <a:schemeClr val="dk1"/>
                          </a:solidFill>
                          <a:latin typeface="Book Antiqua"/>
                        </a:defRPr>
                      </a:lvl2pPr>
                      <a:lvl3pPr marL="914400" algn="l" defTabSz="457200" rtl="0" eaLnBrk="1" latinLnBrk="0" hangingPunct="1">
                        <a:defRPr sz="1800" kern="1200">
                          <a:solidFill>
                            <a:schemeClr val="dk1"/>
                          </a:solidFill>
                          <a:latin typeface="Book Antiqua"/>
                        </a:defRPr>
                      </a:lvl3pPr>
                      <a:lvl4pPr marL="1371600" algn="l" defTabSz="457200" rtl="0" eaLnBrk="1" latinLnBrk="0" hangingPunct="1">
                        <a:defRPr sz="1800" kern="1200">
                          <a:solidFill>
                            <a:schemeClr val="dk1"/>
                          </a:solidFill>
                          <a:latin typeface="Book Antiqua"/>
                        </a:defRPr>
                      </a:lvl4pPr>
                      <a:lvl5pPr marL="1828800" algn="l" defTabSz="457200" rtl="0" eaLnBrk="1" latinLnBrk="0" hangingPunct="1">
                        <a:defRPr sz="1800" kern="1200">
                          <a:solidFill>
                            <a:schemeClr val="dk1"/>
                          </a:solidFill>
                          <a:latin typeface="Book Antiqua"/>
                        </a:defRPr>
                      </a:lvl5pPr>
                      <a:lvl6pPr marL="2286000" algn="l" defTabSz="457200" rtl="0" eaLnBrk="1" latinLnBrk="0" hangingPunct="1">
                        <a:defRPr sz="1800" kern="1200">
                          <a:solidFill>
                            <a:schemeClr val="dk1"/>
                          </a:solidFill>
                          <a:latin typeface="Book Antiqua"/>
                        </a:defRPr>
                      </a:lvl6pPr>
                      <a:lvl7pPr marL="2743200" algn="l" defTabSz="457200" rtl="0" eaLnBrk="1" latinLnBrk="0" hangingPunct="1">
                        <a:defRPr sz="1800" kern="1200">
                          <a:solidFill>
                            <a:schemeClr val="dk1"/>
                          </a:solidFill>
                          <a:latin typeface="Book Antiqua"/>
                        </a:defRPr>
                      </a:lvl7pPr>
                      <a:lvl8pPr marL="3200400" algn="l" defTabSz="457200" rtl="0" eaLnBrk="1" latinLnBrk="0" hangingPunct="1">
                        <a:defRPr sz="1800" kern="1200">
                          <a:solidFill>
                            <a:schemeClr val="dk1"/>
                          </a:solidFill>
                          <a:latin typeface="Book Antiqua"/>
                        </a:defRPr>
                      </a:lvl8pPr>
                      <a:lvl9pPr marL="3657600" algn="l" defTabSz="457200" rtl="0" eaLnBrk="1" latinLnBrk="0" hangingPunct="1">
                        <a:defRPr sz="1800" kern="1200">
                          <a:solidFill>
                            <a:schemeClr val="dk1"/>
                          </a:solidFill>
                          <a:latin typeface="Book Antiqua"/>
                        </a:defRPr>
                      </a:lvl9pPr>
                    </a:lstStyle>
                    <a:p>
                      <a:pPr algn="ctr" fontAlgn="b"/>
                      <a:r>
                        <a:rPr lang="hu-HU" sz="2000" b="0" i="0" u="none" strike="noStrike" noProof="0" dirty="0" smtClean="0">
                          <a:solidFill>
                            <a:srgbClr val="000000"/>
                          </a:solidFill>
                          <a:effectLst/>
                          <a:latin typeface="+mj-lt"/>
                        </a:rPr>
                        <a:t>2</a:t>
                      </a:r>
                      <a:endParaRPr lang="en-US" sz="2000" b="0" i="0" u="none" strike="noStrike" noProof="0" dirty="0">
                        <a:solidFill>
                          <a:srgbClr val="000000"/>
                        </a:solidFill>
                        <a:effectLst/>
                        <a:latin typeface="+mj-lt"/>
                      </a:endParaRPr>
                    </a:p>
                  </a:txBody>
                  <a:tcPr marL="7327" marR="7327" marT="73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7F6C">
                        <a:lumMod val="60000"/>
                        <a:lumOff val="40000"/>
                      </a:srgbClr>
                    </a:solidFill>
                  </a:tcPr>
                </a:tc>
              </a:tr>
            </a:tbl>
          </a:graphicData>
        </a:graphic>
      </p:graphicFrame>
      <p:sp>
        <p:nvSpPr>
          <p:cNvPr id="7" name="Szöveg helye 2"/>
          <p:cNvSpPr txBox="1">
            <a:spLocks/>
          </p:cNvSpPr>
          <p:nvPr/>
        </p:nvSpPr>
        <p:spPr>
          <a:xfrm>
            <a:off x="7367202" y="1514577"/>
            <a:ext cx="2912123" cy="457200"/>
          </a:xfrm>
          <a:prstGeom prst="rect">
            <a:avLst/>
          </a:prstGeom>
        </p:spPr>
        <p:txBody>
          <a:bodyPr vert="horz" lIns="91440" tIns="45720" rIns="91440" bIns="45720" rtlCol="0" anchor="t">
            <a:normAutofit/>
          </a:bodyPr>
          <a:lstStyle>
            <a:lvl1pPr marL="0" indent="0" algn="ctr" defTabSz="914400" rtl="0" eaLnBrk="1" latinLnBrk="0" hangingPunct="1">
              <a:lnSpc>
                <a:spcPct val="100000"/>
              </a:lnSpc>
              <a:spcBef>
                <a:spcPts val="900"/>
              </a:spcBef>
              <a:spcAft>
                <a:spcPts val="0"/>
              </a:spcAft>
              <a:buClr>
                <a:schemeClr val="tx1">
                  <a:lumMod val="85000"/>
                  <a:lumOff val="15000"/>
                </a:schemeClr>
              </a:buClr>
              <a:buFont typeface="Garamond" pitchFamily="18" charset="0"/>
              <a:buNone/>
              <a:tabLst>
                <a:tab pos="2633663" algn="l"/>
              </a:tabLst>
              <a:defRPr sz="1600" kern="1200">
                <a:solidFill>
                  <a:schemeClr val="tx2"/>
                </a:solidFill>
                <a:effectLst/>
                <a:latin typeface="+mn-lt"/>
                <a:ea typeface="+mn-ea"/>
                <a:cs typeface="+mn-cs"/>
              </a:defRPr>
            </a:lvl1pPr>
            <a:lvl2pPr marL="4572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500"/>
              </a:spcBef>
              <a:buClr>
                <a:schemeClr val="tx1">
                  <a:lumMod val="85000"/>
                  <a:lumOff val="15000"/>
                </a:schemeClr>
              </a:buClr>
              <a:buFont typeface="Garamond" pitchFamily="18"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500"/>
              </a:spcBef>
              <a:buClr>
                <a:schemeClr val="tx1">
                  <a:lumMod val="85000"/>
                  <a:lumOff val="15000"/>
                </a:schemeClr>
              </a:buClr>
              <a:buFont typeface="Garamond" pitchFamily="18"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100000"/>
              </a:lnSpc>
              <a:spcBef>
                <a:spcPts val="500"/>
              </a:spcBef>
              <a:buClr>
                <a:schemeClr val="tx1">
                  <a:lumMod val="85000"/>
                  <a:lumOff val="15000"/>
                </a:schemeClr>
              </a:buClr>
              <a:buFont typeface="Garamond" pitchFamily="18"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100000"/>
              </a:lnSpc>
              <a:spcBef>
                <a:spcPts val="500"/>
              </a:spcBef>
              <a:buClr>
                <a:schemeClr val="tx1">
                  <a:lumMod val="85000"/>
                  <a:lumOff val="15000"/>
                </a:schemeClr>
              </a:buClr>
              <a:buFont typeface="Garamond" pitchFamily="18"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100000"/>
              </a:lnSpc>
              <a:spcBef>
                <a:spcPts val="500"/>
              </a:spcBef>
              <a:buClr>
                <a:schemeClr val="tx1">
                  <a:lumMod val="85000"/>
                  <a:lumOff val="15000"/>
                </a:schemeClr>
              </a:buClr>
              <a:buFont typeface="Garamond" pitchFamily="18"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100000"/>
              </a:lnSpc>
              <a:spcBef>
                <a:spcPts val="500"/>
              </a:spcBef>
              <a:buClr>
                <a:schemeClr val="tx1">
                  <a:lumMod val="85000"/>
                  <a:lumOff val="15000"/>
                </a:schemeClr>
              </a:buClr>
              <a:buFont typeface="Garamond" pitchFamily="18" charset="0"/>
              <a:buNone/>
              <a:defRPr sz="1400" kern="1200">
                <a:solidFill>
                  <a:schemeClr val="tx1">
                    <a:tint val="75000"/>
                  </a:schemeClr>
                </a:solidFill>
                <a:latin typeface="+mn-lt"/>
                <a:ea typeface="+mn-ea"/>
                <a:cs typeface="+mn-cs"/>
              </a:defRPr>
            </a:lvl9pPr>
          </a:lstStyle>
          <a:p>
            <a:r>
              <a:rPr lang="hu-HU" sz="2000" b="1" dirty="0" err="1" smtClean="0">
                <a:solidFill>
                  <a:schemeClr val="accent1">
                    <a:lumMod val="50000"/>
                  </a:schemeClr>
                </a:solidFill>
              </a:rPr>
              <a:t>Number</a:t>
            </a:r>
            <a:r>
              <a:rPr lang="hu-HU" sz="2000" b="1" dirty="0" smtClean="0">
                <a:solidFill>
                  <a:schemeClr val="accent1">
                    <a:lumMod val="50000"/>
                  </a:schemeClr>
                </a:solidFill>
              </a:rPr>
              <a:t> of </a:t>
            </a:r>
            <a:r>
              <a:rPr lang="hu-HU" sz="2000" b="1" dirty="0" err="1" smtClean="0">
                <a:solidFill>
                  <a:schemeClr val="accent1">
                    <a:lumMod val="50000"/>
                  </a:schemeClr>
                </a:solidFill>
              </a:rPr>
              <a:t>HEI’s</a:t>
            </a:r>
            <a:endParaRPr lang="hu-HU" sz="2000" b="1" dirty="0">
              <a:solidFill>
                <a:schemeClr val="accent1">
                  <a:lumMod val="50000"/>
                </a:schemeClr>
              </a:solidFill>
            </a:endParaRPr>
          </a:p>
        </p:txBody>
      </p:sp>
      <p:sp>
        <p:nvSpPr>
          <p:cNvPr id="9" name="Szöveg helye 2"/>
          <p:cNvSpPr txBox="1">
            <a:spLocks/>
          </p:cNvSpPr>
          <p:nvPr/>
        </p:nvSpPr>
        <p:spPr>
          <a:xfrm>
            <a:off x="1561708" y="1512564"/>
            <a:ext cx="2912123" cy="457200"/>
          </a:xfrm>
          <a:prstGeom prst="rect">
            <a:avLst/>
          </a:prstGeom>
        </p:spPr>
        <p:txBody>
          <a:bodyPr vert="horz" lIns="91440" tIns="45720" rIns="91440" bIns="45720" rtlCol="0" anchor="t">
            <a:normAutofit/>
          </a:bodyPr>
          <a:lstStyle>
            <a:lvl1pPr marL="0" indent="0" algn="ctr" defTabSz="914400" rtl="0" eaLnBrk="1" latinLnBrk="0" hangingPunct="1">
              <a:lnSpc>
                <a:spcPct val="100000"/>
              </a:lnSpc>
              <a:spcBef>
                <a:spcPts val="900"/>
              </a:spcBef>
              <a:spcAft>
                <a:spcPts val="0"/>
              </a:spcAft>
              <a:buClr>
                <a:schemeClr val="tx1">
                  <a:lumMod val="85000"/>
                  <a:lumOff val="15000"/>
                </a:schemeClr>
              </a:buClr>
              <a:buFont typeface="Garamond" pitchFamily="18" charset="0"/>
              <a:buNone/>
              <a:tabLst>
                <a:tab pos="2633663" algn="l"/>
              </a:tabLst>
              <a:defRPr sz="1600" kern="1200">
                <a:solidFill>
                  <a:schemeClr val="tx2"/>
                </a:solidFill>
                <a:effectLst/>
                <a:latin typeface="+mn-lt"/>
                <a:ea typeface="+mn-ea"/>
                <a:cs typeface="+mn-cs"/>
              </a:defRPr>
            </a:lvl1pPr>
            <a:lvl2pPr marL="4572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500"/>
              </a:spcBef>
              <a:buClr>
                <a:schemeClr val="tx1">
                  <a:lumMod val="85000"/>
                  <a:lumOff val="15000"/>
                </a:schemeClr>
              </a:buClr>
              <a:buFont typeface="Garamond" pitchFamily="18"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500"/>
              </a:spcBef>
              <a:buClr>
                <a:schemeClr val="tx1">
                  <a:lumMod val="85000"/>
                  <a:lumOff val="15000"/>
                </a:schemeClr>
              </a:buClr>
              <a:buFont typeface="Garamond" pitchFamily="18"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100000"/>
              </a:lnSpc>
              <a:spcBef>
                <a:spcPts val="500"/>
              </a:spcBef>
              <a:buClr>
                <a:schemeClr val="tx1">
                  <a:lumMod val="85000"/>
                  <a:lumOff val="15000"/>
                </a:schemeClr>
              </a:buClr>
              <a:buFont typeface="Garamond" pitchFamily="18"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100000"/>
              </a:lnSpc>
              <a:spcBef>
                <a:spcPts val="500"/>
              </a:spcBef>
              <a:buClr>
                <a:schemeClr val="tx1">
                  <a:lumMod val="85000"/>
                  <a:lumOff val="15000"/>
                </a:schemeClr>
              </a:buClr>
              <a:buFont typeface="Garamond" pitchFamily="18"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100000"/>
              </a:lnSpc>
              <a:spcBef>
                <a:spcPts val="500"/>
              </a:spcBef>
              <a:buClr>
                <a:schemeClr val="tx1">
                  <a:lumMod val="85000"/>
                  <a:lumOff val="15000"/>
                </a:schemeClr>
              </a:buClr>
              <a:buFont typeface="Garamond" pitchFamily="18"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100000"/>
              </a:lnSpc>
              <a:spcBef>
                <a:spcPts val="500"/>
              </a:spcBef>
              <a:buClr>
                <a:schemeClr val="tx1">
                  <a:lumMod val="85000"/>
                  <a:lumOff val="15000"/>
                </a:schemeClr>
              </a:buClr>
              <a:buFont typeface="Garamond" pitchFamily="18" charset="0"/>
              <a:buNone/>
              <a:defRPr sz="1400" kern="1200">
                <a:solidFill>
                  <a:schemeClr val="tx1">
                    <a:tint val="75000"/>
                  </a:schemeClr>
                </a:solidFill>
                <a:latin typeface="+mn-lt"/>
                <a:ea typeface="+mn-ea"/>
                <a:cs typeface="+mn-cs"/>
              </a:defRPr>
            </a:lvl9pPr>
          </a:lstStyle>
          <a:p>
            <a:r>
              <a:rPr lang="hu-HU" sz="2000" b="1" dirty="0" err="1" smtClean="0">
                <a:solidFill>
                  <a:schemeClr val="accent1">
                    <a:lumMod val="50000"/>
                  </a:schemeClr>
                </a:solidFill>
              </a:rPr>
              <a:t>Structure</a:t>
            </a:r>
            <a:r>
              <a:rPr lang="hu-HU" sz="2000" b="1" dirty="0" smtClean="0">
                <a:solidFill>
                  <a:schemeClr val="accent1">
                    <a:lumMod val="50000"/>
                  </a:schemeClr>
                </a:solidFill>
              </a:rPr>
              <a:t> of </a:t>
            </a:r>
            <a:r>
              <a:rPr lang="hu-HU" sz="2000" b="1" dirty="0" err="1" smtClean="0">
                <a:solidFill>
                  <a:schemeClr val="accent1">
                    <a:lumMod val="50000"/>
                  </a:schemeClr>
                </a:solidFill>
              </a:rPr>
              <a:t>membership</a:t>
            </a:r>
            <a:endParaRPr lang="hu-HU" sz="2000" b="1" dirty="0">
              <a:solidFill>
                <a:schemeClr val="accent1">
                  <a:lumMod val="50000"/>
                </a:schemeClr>
              </a:solidFill>
            </a:endParaRPr>
          </a:p>
        </p:txBody>
      </p:sp>
    </p:spTree>
    <p:extLst>
      <p:ext uri="{BB962C8B-B14F-4D97-AF65-F5344CB8AC3E}">
        <p14:creationId xmlns:p14="http://schemas.microsoft.com/office/powerpoint/2010/main" val="3034318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66800" y="731520"/>
            <a:ext cx="10058400" cy="1371600"/>
          </a:xfrm>
        </p:spPr>
        <p:txBody>
          <a:bodyPr>
            <a:normAutofit/>
          </a:bodyPr>
          <a:lstStyle/>
          <a:p>
            <a:pPr algn="ctr"/>
            <a:r>
              <a:rPr lang="hu-HU" dirty="0" smtClean="0">
                <a:solidFill>
                  <a:schemeClr val="tx1"/>
                </a:solidFill>
              </a:rPr>
              <a:t>ORGANIZATIONAL STRUCTURE</a:t>
            </a:r>
            <a:endParaRPr lang="hu-HU" dirty="0">
              <a:solidFill>
                <a:schemeClr val="tx1"/>
              </a:solidFill>
            </a:endParaRPr>
          </a:p>
        </p:txBody>
      </p:sp>
      <p:sp>
        <p:nvSpPr>
          <p:cNvPr id="3" name="Tartalom helye 2"/>
          <p:cNvSpPr>
            <a:spLocks noGrp="1"/>
          </p:cNvSpPr>
          <p:nvPr>
            <p:ph idx="1"/>
          </p:nvPr>
        </p:nvSpPr>
        <p:spPr/>
        <p:txBody>
          <a:bodyPr>
            <a:normAutofit/>
          </a:bodyPr>
          <a:lstStyle/>
          <a:p>
            <a:pPr>
              <a:buFont typeface="Wingdings" panose="05000000000000000000" pitchFamily="2" charset="2"/>
              <a:buChar char="v"/>
              <a:defRPr/>
            </a:pPr>
            <a:r>
              <a:rPr lang="hu-HU" sz="2400" b="1" dirty="0" smtClean="0">
                <a:solidFill>
                  <a:schemeClr val="tx1">
                    <a:lumMod val="65000"/>
                    <a:lumOff val="35000"/>
                  </a:schemeClr>
                </a:solidFill>
              </a:rPr>
              <a:t> </a:t>
            </a:r>
            <a:r>
              <a:rPr lang="en-US" sz="2400" b="1" dirty="0" smtClean="0">
                <a:solidFill>
                  <a:schemeClr val="tx1">
                    <a:lumMod val="65000"/>
                    <a:lumOff val="35000"/>
                  </a:schemeClr>
                </a:solidFill>
              </a:rPr>
              <a:t>Plenary </a:t>
            </a:r>
            <a:r>
              <a:rPr lang="en-US" sz="2400" b="1" dirty="0">
                <a:solidFill>
                  <a:schemeClr val="tx1">
                    <a:lumMod val="65000"/>
                    <a:lumOff val="35000"/>
                  </a:schemeClr>
                </a:solidFill>
              </a:rPr>
              <a:t>Session: comprising </a:t>
            </a:r>
            <a:r>
              <a:rPr lang="en-US" sz="2400" b="1" dirty="0" smtClean="0">
                <a:solidFill>
                  <a:schemeClr val="tx1">
                    <a:lumMod val="65000"/>
                    <a:lumOff val="35000"/>
                  </a:schemeClr>
                </a:solidFill>
              </a:rPr>
              <a:t>6</a:t>
            </a:r>
            <a:r>
              <a:rPr lang="hu-HU" sz="2400" b="1" dirty="0" smtClean="0">
                <a:solidFill>
                  <a:schemeClr val="tx1">
                    <a:lumMod val="65000"/>
                    <a:lumOff val="35000"/>
                  </a:schemeClr>
                </a:solidFill>
              </a:rPr>
              <a:t>5</a:t>
            </a:r>
            <a:r>
              <a:rPr lang="en-US" sz="2400" b="1" dirty="0" smtClean="0">
                <a:solidFill>
                  <a:schemeClr val="tx1">
                    <a:lumMod val="65000"/>
                    <a:lumOff val="35000"/>
                  </a:schemeClr>
                </a:solidFill>
              </a:rPr>
              <a:t> rectors</a:t>
            </a:r>
            <a:r>
              <a:rPr lang="hu-HU" sz="2400" b="1" dirty="0" smtClean="0">
                <a:solidFill>
                  <a:schemeClr val="tx1">
                    <a:lumMod val="65000"/>
                    <a:lumOff val="35000"/>
                  </a:schemeClr>
                </a:solidFill>
              </a:rPr>
              <a:t> </a:t>
            </a:r>
            <a:r>
              <a:rPr lang="hu-HU" sz="2400" i="1" dirty="0" smtClean="0">
                <a:solidFill>
                  <a:schemeClr val="tx1">
                    <a:lumMod val="65000"/>
                    <a:lumOff val="35000"/>
                  </a:schemeClr>
                </a:solidFill>
              </a:rPr>
              <a:t>(1 </a:t>
            </a:r>
            <a:r>
              <a:rPr lang="hu-HU" sz="2400" i="1" dirty="0" err="1" smtClean="0">
                <a:solidFill>
                  <a:schemeClr val="tx1">
                    <a:lumMod val="65000"/>
                    <a:lumOff val="35000"/>
                  </a:schemeClr>
                </a:solidFill>
              </a:rPr>
              <a:t>church</a:t>
            </a:r>
            <a:r>
              <a:rPr lang="hu-HU" sz="2400" i="1" dirty="0" smtClean="0">
                <a:solidFill>
                  <a:schemeClr val="tx1">
                    <a:lumMod val="65000"/>
                    <a:lumOff val="35000"/>
                  </a:schemeClr>
                </a:solidFill>
              </a:rPr>
              <a:t> </a:t>
            </a:r>
            <a:r>
              <a:rPr lang="hu-HU" sz="2400" i="1" dirty="0" err="1" smtClean="0">
                <a:solidFill>
                  <a:schemeClr val="tx1">
                    <a:lumMod val="65000"/>
                    <a:lumOff val="35000"/>
                  </a:schemeClr>
                </a:solidFill>
              </a:rPr>
              <a:t>institution</a:t>
            </a:r>
            <a:r>
              <a:rPr lang="hu-HU" sz="2400" i="1" dirty="0" smtClean="0">
                <a:solidFill>
                  <a:schemeClr val="tx1">
                    <a:lumMod val="65000"/>
                    <a:lumOff val="35000"/>
                  </a:schemeClr>
                </a:solidFill>
              </a:rPr>
              <a:t>’s </a:t>
            </a:r>
            <a:r>
              <a:rPr lang="en-US" sz="2400" i="1" dirty="0">
                <a:solidFill>
                  <a:schemeClr val="tx1">
                    <a:lumMod val="65000"/>
                    <a:lumOff val="35000"/>
                  </a:schemeClr>
                </a:solidFill>
              </a:rPr>
              <a:t>the </a:t>
            </a:r>
            <a:r>
              <a:rPr lang="en-US" sz="2400" i="1" dirty="0">
                <a:solidFill>
                  <a:schemeClr val="tx1">
                    <a:lumMod val="65000"/>
                    <a:lumOff val="35000"/>
                  </a:schemeClr>
                </a:solidFill>
              </a:rPr>
              <a:t>operation is temporarily </a:t>
            </a:r>
            <a:r>
              <a:rPr lang="en-US" sz="2400" i="1" dirty="0">
                <a:solidFill>
                  <a:schemeClr val="tx1">
                    <a:lumMod val="65000"/>
                    <a:lumOff val="35000"/>
                  </a:schemeClr>
                </a:solidFill>
              </a:rPr>
              <a:t>suspended</a:t>
            </a:r>
            <a:r>
              <a:rPr lang="hu-HU" sz="2400" i="1" dirty="0">
                <a:solidFill>
                  <a:schemeClr val="tx1">
                    <a:lumMod val="65000"/>
                    <a:lumOff val="35000"/>
                  </a:schemeClr>
                </a:solidFill>
              </a:rPr>
              <a:t>)</a:t>
            </a:r>
          </a:p>
          <a:p>
            <a:pPr marL="0" indent="0">
              <a:buNone/>
              <a:defRPr/>
            </a:pPr>
            <a:r>
              <a:rPr lang="hu-HU" sz="2400" b="1" dirty="0">
                <a:solidFill>
                  <a:schemeClr val="tx1">
                    <a:lumMod val="65000"/>
                    <a:lumOff val="35000"/>
                  </a:schemeClr>
                </a:solidFill>
              </a:rPr>
              <a:t>	</a:t>
            </a:r>
            <a:r>
              <a:rPr lang="hu-HU" sz="2400" dirty="0" smtClean="0">
                <a:solidFill>
                  <a:schemeClr val="tx1">
                    <a:lumMod val="65000"/>
                    <a:lumOff val="35000"/>
                  </a:schemeClr>
                </a:solidFill>
              </a:rPr>
              <a:t>M</a:t>
            </a:r>
            <a:r>
              <a:rPr lang="en-US" sz="2400" dirty="0" err="1" smtClean="0">
                <a:solidFill>
                  <a:schemeClr val="tx1">
                    <a:lumMod val="65000"/>
                    <a:lumOff val="35000"/>
                  </a:schemeClr>
                </a:solidFill>
              </a:rPr>
              <a:t>ain</a:t>
            </a:r>
            <a:r>
              <a:rPr lang="en-US" sz="2400" dirty="0" smtClean="0">
                <a:solidFill>
                  <a:schemeClr val="tx1">
                    <a:lumMod val="65000"/>
                    <a:lumOff val="35000"/>
                  </a:schemeClr>
                </a:solidFill>
              </a:rPr>
              <a:t> </a:t>
            </a:r>
            <a:r>
              <a:rPr lang="en-US" sz="2400" dirty="0">
                <a:solidFill>
                  <a:schemeClr val="tx1">
                    <a:lumMod val="65000"/>
                    <a:lumOff val="35000"/>
                  </a:schemeClr>
                </a:solidFill>
              </a:rPr>
              <a:t>decision making body, holds meetings 4 times a </a:t>
            </a:r>
            <a:r>
              <a:rPr lang="en-US" sz="2400" dirty="0" smtClean="0">
                <a:solidFill>
                  <a:schemeClr val="tx1">
                    <a:lumMod val="65000"/>
                    <a:lumOff val="35000"/>
                  </a:schemeClr>
                </a:solidFill>
              </a:rPr>
              <a:t>year</a:t>
            </a:r>
            <a:endParaRPr lang="en-US" sz="2400" dirty="0">
              <a:solidFill>
                <a:schemeClr val="tx1">
                  <a:lumMod val="65000"/>
                  <a:lumOff val="35000"/>
                </a:schemeClr>
              </a:solidFill>
            </a:endParaRPr>
          </a:p>
          <a:p>
            <a:pPr>
              <a:buFont typeface="Wingdings" panose="05000000000000000000" pitchFamily="2" charset="2"/>
              <a:buChar char="v"/>
              <a:defRPr/>
            </a:pPr>
            <a:r>
              <a:rPr lang="hu-HU" sz="2400" b="1" dirty="0" smtClean="0">
                <a:solidFill>
                  <a:schemeClr val="tx1">
                    <a:lumMod val="65000"/>
                    <a:lumOff val="35000"/>
                  </a:schemeClr>
                </a:solidFill>
              </a:rPr>
              <a:t> </a:t>
            </a:r>
            <a:r>
              <a:rPr lang="hu-HU" sz="2400" b="1" dirty="0" err="1" smtClean="0">
                <a:solidFill>
                  <a:schemeClr val="tx1">
                    <a:lumMod val="65000"/>
                    <a:lumOff val="35000"/>
                  </a:schemeClr>
                </a:solidFill>
              </a:rPr>
              <a:t>Presidency</a:t>
            </a:r>
            <a:r>
              <a:rPr lang="en-US" sz="2400" b="1" dirty="0" smtClean="0">
                <a:solidFill>
                  <a:schemeClr val="tx1">
                    <a:lumMod val="65000"/>
                    <a:lumOff val="35000"/>
                  </a:schemeClr>
                </a:solidFill>
              </a:rPr>
              <a:t>: </a:t>
            </a:r>
            <a:r>
              <a:rPr lang="en-US" sz="2400" b="1" dirty="0">
                <a:solidFill>
                  <a:schemeClr val="tx1">
                    <a:lumMod val="65000"/>
                    <a:lumOff val="35000"/>
                  </a:schemeClr>
                </a:solidFill>
              </a:rPr>
              <a:t>12 members</a:t>
            </a:r>
          </a:p>
          <a:p>
            <a:pPr marL="0" indent="0">
              <a:buNone/>
              <a:defRPr/>
            </a:pPr>
            <a:r>
              <a:rPr lang="hu-HU" sz="2400" dirty="0" smtClean="0">
                <a:solidFill>
                  <a:schemeClr val="tx1">
                    <a:lumMod val="65000"/>
                    <a:lumOff val="35000"/>
                  </a:schemeClr>
                </a:solidFill>
              </a:rPr>
              <a:t>	</a:t>
            </a:r>
            <a:r>
              <a:rPr lang="hu-HU" sz="2400" dirty="0">
                <a:solidFill>
                  <a:schemeClr val="tx1">
                    <a:lumMod val="65000"/>
                    <a:lumOff val="35000"/>
                  </a:schemeClr>
                </a:solidFill>
              </a:rPr>
              <a:t>D</a:t>
            </a:r>
            <a:r>
              <a:rPr lang="en-US" sz="2400" dirty="0" err="1" smtClean="0">
                <a:solidFill>
                  <a:schemeClr val="tx1">
                    <a:lumMod val="65000"/>
                    <a:lumOff val="35000"/>
                  </a:schemeClr>
                </a:solidFill>
              </a:rPr>
              <a:t>elegates</a:t>
            </a:r>
            <a:r>
              <a:rPr lang="en-US" sz="2400" dirty="0" smtClean="0">
                <a:solidFill>
                  <a:schemeClr val="tx1">
                    <a:lumMod val="65000"/>
                    <a:lumOff val="35000"/>
                  </a:schemeClr>
                </a:solidFill>
              </a:rPr>
              <a:t> </a:t>
            </a:r>
            <a:r>
              <a:rPr lang="en-US" sz="2400" dirty="0">
                <a:solidFill>
                  <a:schemeClr val="tx1">
                    <a:lumMod val="65000"/>
                    <a:lumOff val="35000"/>
                  </a:schemeClr>
                </a:solidFill>
              </a:rPr>
              <a:t>from each smaller sector of the system, 2 </a:t>
            </a:r>
            <a:r>
              <a:rPr lang="en-US" sz="2400" dirty="0" smtClean="0">
                <a:solidFill>
                  <a:schemeClr val="tx1">
                    <a:lumMod val="65000"/>
                    <a:lumOff val="35000"/>
                  </a:schemeClr>
                </a:solidFill>
              </a:rPr>
              <a:t>year</a:t>
            </a:r>
            <a:r>
              <a:rPr lang="hu-HU" sz="2400" dirty="0" smtClean="0">
                <a:solidFill>
                  <a:schemeClr val="tx1">
                    <a:lumMod val="65000"/>
                    <a:lumOff val="35000"/>
                  </a:schemeClr>
                </a:solidFill>
              </a:rPr>
              <a:t>s</a:t>
            </a:r>
            <a:r>
              <a:rPr lang="en-US" sz="2400" dirty="0" smtClean="0">
                <a:solidFill>
                  <a:schemeClr val="tx1">
                    <a:lumMod val="65000"/>
                    <a:lumOff val="35000"/>
                  </a:schemeClr>
                </a:solidFill>
              </a:rPr>
              <a:t> </a:t>
            </a:r>
            <a:r>
              <a:rPr lang="en-US" sz="2400" dirty="0" smtClean="0">
                <a:solidFill>
                  <a:schemeClr val="tx1">
                    <a:lumMod val="65000"/>
                    <a:lumOff val="35000"/>
                  </a:schemeClr>
                </a:solidFill>
              </a:rPr>
              <a:t>long</a:t>
            </a:r>
            <a:r>
              <a:rPr lang="hu-HU" sz="2400" dirty="0" smtClean="0">
                <a:solidFill>
                  <a:schemeClr val="tx1">
                    <a:lumMod val="65000"/>
                    <a:lumOff val="35000"/>
                  </a:schemeClr>
                </a:solidFill>
              </a:rPr>
              <a:t> </a:t>
            </a:r>
            <a:r>
              <a:rPr lang="en-US" sz="2400" dirty="0" smtClean="0">
                <a:solidFill>
                  <a:schemeClr val="tx1">
                    <a:lumMod val="65000"/>
                    <a:lumOff val="35000"/>
                  </a:schemeClr>
                </a:solidFill>
              </a:rPr>
              <a:t>mandates</a:t>
            </a:r>
            <a:r>
              <a:rPr lang="en-US" sz="2400" dirty="0">
                <a:solidFill>
                  <a:schemeClr val="tx1">
                    <a:lumMod val="65000"/>
                    <a:lumOff val="35000"/>
                  </a:schemeClr>
                </a:solidFill>
              </a:rPr>
              <a:t>, </a:t>
            </a:r>
            <a:r>
              <a:rPr lang="hu-HU" sz="2400" dirty="0" smtClean="0">
                <a:solidFill>
                  <a:schemeClr val="tx1">
                    <a:lumMod val="65000"/>
                    <a:lumOff val="35000"/>
                  </a:schemeClr>
                </a:solidFill>
              </a:rPr>
              <a:t>	</a:t>
            </a:r>
            <a:r>
              <a:rPr lang="en-US" sz="2400" dirty="0" smtClean="0">
                <a:solidFill>
                  <a:schemeClr val="tx1">
                    <a:lumMod val="65000"/>
                    <a:lumOff val="35000"/>
                  </a:schemeClr>
                </a:solidFill>
              </a:rPr>
              <a:t>meetings </a:t>
            </a:r>
            <a:r>
              <a:rPr lang="en-US" sz="2400" dirty="0">
                <a:solidFill>
                  <a:schemeClr val="tx1">
                    <a:lumMod val="65000"/>
                    <a:lumOff val="35000"/>
                  </a:schemeClr>
                </a:solidFill>
              </a:rPr>
              <a:t>held on a monthly </a:t>
            </a:r>
            <a:r>
              <a:rPr lang="en-US" sz="2400" dirty="0" smtClean="0">
                <a:solidFill>
                  <a:schemeClr val="tx1">
                    <a:lumMod val="65000"/>
                    <a:lumOff val="35000"/>
                  </a:schemeClr>
                </a:solidFill>
              </a:rPr>
              <a:t>basis</a:t>
            </a:r>
            <a:endParaRPr lang="hu-HU" sz="2400" dirty="0" smtClean="0">
              <a:solidFill>
                <a:schemeClr val="tx1">
                  <a:lumMod val="65000"/>
                  <a:lumOff val="35000"/>
                </a:schemeClr>
              </a:solidFill>
            </a:endParaRPr>
          </a:p>
          <a:p>
            <a:pPr>
              <a:buFont typeface="Wingdings" panose="05000000000000000000" pitchFamily="2" charset="2"/>
              <a:buChar char="v"/>
              <a:defRPr/>
            </a:pPr>
            <a:r>
              <a:rPr lang="hu-HU" sz="2400" dirty="0">
                <a:solidFill>
                  <a:schemeClr val="tx1">
                    <a:lumMod val="65000"/>
                    <a:lumOff val="35000"/>
                  </a:schemeClr>
                </a:solidFill>
              </a:rPr>
              <a:t> </a:t>
            </a:r>
            <a:r>
              <a:rPr lang="hu-HU" sz="2400" b="1" dirty="0" smtClean="0">
                <a:solidFill>
                  <a:schemeClr val="tx1">
                    <a:lumMod val="65000"/>
                    <a:lumOff val="35000"/>
                  </a:schemeClr>
                </a:solidFill>
              </a:rPr>
              <a:t>19 </a:t>
            </a:r>
            <a:r>
              <a:rPr lang="hu-HU" sz="2400" b="1" dirty="0" err="1" smtClean="0">
                <a:solidFill>
                  <a:schemeClr val="tx1">
                    <a:lumMod val="65000"/>
                    <a:lumOff val="35000"/>
                  </a:schemeClr>
                </a:solidFill>
              </a:rPr>
              <a:t>committee</a:t>
            </a:r>
            <a:r>
              <a:rPr lang="hu-HU" sz="2400" b="1" dirty="0" smtClean="0">
                <a:solidFill>
                  <a:schemeClr val="tx1">
                    <a:lumMod val="65000"/>
                    <a:lumOff val="35000"/>
                  </a:schemeClr>
                </a:solidFill>
              </a:rPr>
              <a:t> </a:t>
            </a:r>
            <a:r>
              <a:rPr lang="hu-HU" sz="2400" dirty="0" smtClean="0">
                <a:solidFill>
                  <a:schemeClr val="tx1">
                    <a:lumMod val="65000"/>
                    <a:lumOff val="35000"/>
                  </a:schemeClr>
                </a:solidFill>
              </a:rPr>
              <a:t>(</a:t>
            </a:r>
            <a:r>
              <a:rPr lang="hu-HU" sz="2400" dirty="0" smtClean="0">
                <a:solidFill>
                  <a:schemeClr val="tx1">
                    <a:lumMod val="65000"/>
                    <a:lumOff val="35000"/>
                  </a:schemeClr>
                </a:solidFill>
              </a:rPr>
              <a:t>13 </a:t>
            </a:r>
            <a:r>
              <a:rPr lang="hu-HU" sz="2400" dirty="0" err="1" smtClean="0">
                <a:solidFill>
                  <a:schemeClr val="tx1">
                    <a:lumMod val="65000"/>
                    <a:lumOff val="35000"/>
                  </a:schemeClr>
                </a:solidFill>
              </a:rPr>
              <a:t>academic</a:t>
            </a:r>
            <a:r>
              <a:rPr lang="hu-HU" sz="2400" dirty="0" smtClean="0">
                <a:solidFill>
                  <a:schemeClr val="tx1">
                    <a:lumMod val="65000"/>
                    <a:lumOff val="35000"/>
                  </a:schemeClr>
                </a:solidFill>
              </a:rPr>
              <a:t>, </a:t>
            </a:r>
            <a:r>
              <a:rPr lang="hu-HU" sz="2400" dirty="0" smtClean="0">
                <a:solidFill>
                  <a:schemeClr val="tx1">
                    <a:lumMod val="65000"/>
                    <a:lumOff val="35000"/>
                  </a:schemeClr>
                </a:solidFill>
              </a:rPr>
              <a:t>5 </a:t>
            </a:r>
            <a:r>
              <a:rPr lang="hu-HU" sz="2400" dirty="0" err="1" smtClean="0">
                <a:solidFill>
                  <a:schemeClr val="tx1">
                    <a:lumMod val="65000"/>
                    <a:lumOff val="35000"/>
                  </a:schemeClr>
                </a:solidFill>
              </a:rPr>
              <a:t>functional</a:t>
            </a:r>
            <a:r>
              <a:rPr lang="hu-HU" sz="2400" dirty="0" smtClean="0">
                <a:solidFill>
                  <a:schemeClr val="tx1">
                    <a:lumMod val="65000"/>
                    <a:lumOff val="35000"/>
                  </a:schemeClr>
                </a:solidFill>
              </a:rPr>
              <a:t>)</a:t>
            </a:r>
            <a:endParaRPr lang="en-US" sz="2400" dirty="0">
              <a:solidFill>
                <a:schemeClr val="tx1">
                  <a:lumMod val="65000"/>
                  <a:lumOff val="35000"/>
                </a:schemeClr>
              </a:solidFill>
            </a:endParaRPr>
          </a:p>
          <a:p>
            <a:endParaRPr lang="hu-HU" sz="1400" dirty="0">
              <a:solidFill>
                <a:srgbClr val="CAA98A"/>
              </a:solidFill>
            </a:endParaRPr>
          </a:p>
          <a:p>
            <a:endParaRPr lang="hu-HU" dirty="0">
              <a:solidFill>
                <a:schemeClr val="accent1">
                  <a:lumMod val="50000"/>
                </a:schemeClr>
              </a:solidFill>
            </a:endParaRPr>
          </a:p>
          <a:p>
            <a:endParaRPr lang="hu-HU" dirty="0">
              <a:solidFill>
                <a:schemeClr val="accent1">
                  <a:lumMod val="50000"/>
                </a:schemeClr>
              </a:solidFill>
            </a:endParaRPr>
          </a:p>
        </p:txBody>
      </p:sp>
      <p:pic>
        <p:nvPicPr>
          <p:cNvPr id="5" name="Kép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870794" y="5753070"/>
            <a:ext cx="503064" cy="594791"/>
          </a:xfrm>
          <a:prstGeom prst="rect">
            <a:avLst/>
          </a:prstGeom>
        </p:spPr>
      </p:pic>
    </p:spTree>
    <p:extLst>
      <p:ext uri="{BB962C8B-B14F-4D97-AF65-F5344CB8AC3E}">
        <p14:creationId xmlns:p14="http://schemas.microsoft.com/office/powerpoint/2010/main" val="18527898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93126" y="528107"/>
            <a:ext cx="10058400" cy="1371600"/>
          </a:xfrm>
        </p:spPr>
        <p:txBody>
          <a:bodyPr/>
          <a:lstStyle/>
          <a:p>
            <a:pPr algn="ctr"/>
            <a:r>
              <a:rPr lang="hu-HU" dirty="0" smtClean="0"/>
              <a:t>ORGANIZATION</a:t>
            </a:r>
            <a:endParaRPr lang="hu-HU" dirty="0"/>
          </a:p>
        </p:txBody>
      </p:sp>
      <p:sp>
        <p:nvSpPr>
          <p:cNvPr id="3" name="Tartalom helye 2"/>
          <p:cNvSpPr>
            <a:spLocks noGrp="1"/>
          </p:cNvSpPr>
          <p:nvPr>
            <p:ph idx="1"/>
          </p:nvPr>
        </p:nvSpPr>
        <p:spPr>
          <a:xfrm>
            <a:off x="6908391" y="2775470"/>
            <a:ext cx="5029200" cy="2828222"/>
          </a:xfrm>
        </p:spPr>
        <p:txBody>
          <a:bodyPr>
            <a:normAutofit/>
          </a:bodyPr>
          <a:lstStyle/>
          <a:p>
            <a:pPr marL="0" indent="0">
              <a:spcBef>
                <a:spcPts val="0"/>
              </a:spcBef>
              <a:buNone/>
              <a:defRPr/>
            </a:pPr>
            <a:endParaRPr lang="hu-HU" sz="2500" b="1" dirty="0" smtClean="0">
              <a:solidFill>
                <a:schemeClr val="tx1">
                  <a:lumMod val="65000"/>
                  <a:lumOff val="35000"/>
                </a:schemeClr>
              </a:solidFill>
            </a:endParaRPr>
          </a:p>
          <a:p>
            <a:pPr>
              <a:spcBef>
                <a:spcPts val="0"/>
              </a:spcBef>
              <a:buFont typeface="Wingdings" panose="05000000000000000000" pitchFamily="2" charset="2"/>
              <a:buChar char="v"/>
              <a:defRPr/>
            </a:pPr>
            <a:r>
              <a:rPr lang="hu-HU" sz="2500" dirty="0" smtClean="0">
                <a:solidFill>
                  <a:schemeClr val="tx1">
                    <a:lumMod val="65000"/>
                    <a:lumOff val="35000"/>
                  </a:schemeClr>
                </a:solidFill>
              </a:rPr>
              <a:t> </a:t>
            </a:r>
            <a:r>
              <a:rPr lang="en-US" sz="2500" dirty="0" smtClean="0">
                <a:solidFill>
                  <a:schemeClr val="tx1">
                    <a:lumMod val="65000"/>
                    <a:lumOff val="35000"/>
                  </a:schemeClr>
                </a:solidFill>
              </a:rPr>
              <a:t>Honorary </a:t>
            </a:r>
            <a:r>
              <a:rPr lang="en-US" sz="2500" dirty="0">
                <a:solidFill>
                  <a:schemeClr val="tx1">
                    <a:lumMod val="65000"/>
                    <a:lumOff val="35000"/>
                  </a:schemeClr>
                </a:solidFill>
              </a:rPr>
              <a:t>president </a:t>
            </a:r>
            <a:endParaRPr lang="hu-HU" sz="2500" dirty="0" smtClean="0">
              <a:solidFill>
                <a:schemeClr val="tx1">
                  <a:lumMod val="65000"/>
                  <a:lumOff val="35000"/>
                </a:schemeClr>
              </a:solidFill>
            </a:endParaRPr>
          </a:p>
          <a:p>
            <a:pPr marL="0" indent="0">
              <a:spcBef>
                <a:spcPts val="0"/>
              </a:spcBef>
              <a:buNone/>
              <a:defRPr/>
            </a:pPr>
            <a:endParaRPr lang="hu-HU" sz="2500" dirty="0" smtClean="0">
              <a:solidFill>
                <a:schemeClr val="tx1">
                  <a:lumMod val="65000"/>
                  <a:lumOff val="35000"/>
                </a:schemeClr>
              </a:solidFill>
            </a:endParaRPr>
          </a:p>
          <a:p>
            <a:pPr>
              <a:spcBef>
                <a:spcPts val="0"/>
              </a:spcBef>
              <a:buFont typeface="Wingdings" panose="05000000000000000000" pitchFamily="2" charset="2"/>
              <a:buChar char="v"/>
              <a:defRPr/>
            </a:pPr>
            <a:r>
              <a:rPr lang="hu-HU" sz="2500" dirty="0" smtClean="0">
                <a:solidFill>
                  <a:schemeClr val="tx1">
                    <a:lumMod val="65000"/>
                    <a:lumOff val="35000"/>
                  </a:schemeClr>
                </a:solidFill>
              </a:rPr>
              <a:t> </a:t>
            </a:r>
            <a:r>
              <a:rPr lang="en-US" sz="2500" dirty="0" smtClean="0">
                <a:solidFill>
                  <a:schemeClr val="tx1">
                    <a:lumMod val="65000"/>
                    <a:lumOff val="35000"/>
                  </a:schemeClr>
                </a:solidFill>
              </a:rPr>
              <a:t>Secretary General</a:t>
            </a:r>
            <a:endParaRPr lang="hu-HU" sz="2500" dirty="0" smtClean="0">
              <a:solidFill>
                <a:schemeClr val="tx1">
                  <a:lumMod val="65000"/>
                  <a:lumOff val="35000"/>
                </a:schemeClr>
              </a:solidFill>
            </a:endParaRPr>
          </a:p>
          <a:p>
            <a:pPr marL="0" indent="0">
              <a:spcBef>
                <a:spcPts val="0"/>
              </a:spcBef>
              <a:buNone/>
              <a:defRPr/>
            </a:pPr>
            <a:endParaRPr lang="hu-HU" sz="2500" dirty="0" smtClean="0">
              <a:solidFill>
                <a:schemeClr val="tx1">
                  <a:lumMod val="65000"/>
                  <a:lumOff val="35000"/>
                </a:schemeClr>
              </a:solidFill>
            </a:endParaRPr>
          </a:p>
          <a:p>
            <a:pPr marL="0" indent="0">
              <a:spcBef>
                <a:spcPts val="0"/>
              </a:spcBef>
              <a:buNone/>
              <a:defRPr/>
            </a:pPr>
            <a:r>
              <a:rPr lang="hu-HU" dirty="0">
                <a:solidFill>
                  <a:schemeClr val="tx1">
                    <a:lumMod val="65000"/>
                    <a:lumOff val="35000"/>
                  </a:schemeClr>
                </a:solidFill>
              </a:rPr>
              <a:t>	</a:t>
            </a:r>
            <a:endParaRPr lang="en-US" dirty="0">
              <a:solidFill>
                <a:schemeClr val="tx1">
                  <a:lumMod val="65000"/>
                  <a:lumOff val="35000"/>
                </a:schemeClr>
              </a:solidFill>
            </a:endParaRPr>
          </a:p>
        </p:txBody>
      </p:sp>
      <p:sp>
        <p:nvSpPr>
          <p:cNvPr id="7" name="Szövegdoboz 6"/>
          <p:cNvSpPr txBox="1"/>
          <p:nvPr/>
        </p:nvSpPr>
        <p:spPr>
          <a:xfrm>
            <a:off x="1432891" y="2273194"/>
            <a:ext cx="5475500" cy="3170099"/>
          </a:xfrm>
          <a:prstGeom prst="rect">
            <a:avLst/>
          </a:prstGeom>
          <a:noFill/>
        </p:spPr>
        <p:txBody>
          <a:bodyPr wrap="square" rtlCol="0">
            <a:spAutoFit/>
          </a:bodyPr>
          <a:lstStyle/>
          <a:p>
            <a:pPr marL="342900" indent="-342900">
              <a:spcBef>
                <a:spcPts val="0"/>
              </a:spcBef>
              <a:buFont typeface="Wingdings" panose="05000000000000000000" pitchFamily="2" charset="2"/>
              <a:buChar char="v"/>
              <a:defRPr/>
            </a:pPr>
            <a:r>
              <a:rPr lang="en-US" sz="2500" dirty="0">
                <a:solidFill>
                  <a:schemeClr val="tx1">
                    <a:lumMod val="65000"/>
                    <a:lumOff val="35000"/>
                  </a:schemeClr>
                </a:solidFill>
              </a:rPr>
              <a:t>President – elected every 2 years</a:t>
            </a:r>
            <a:endParaRPr lang="hu-HU" sz="2500" dirty="0">
              <a:solidFill>
                <a:schemeClr val="tx1">
                  <a:lumMod val="65000"/>
                  <a:lumOff val="35000"/>
                </a:schemeClr>
              </a:solidFill>
            </a:endParaRPr>
          </a:p>
          <a:p>
            <a:pPr>
              <a:defRPr/>
            </a:pPr>
            <a:endParaRPr lang="hu-HU" sz="2500" dirty="0">
              <a:solidFill>
                <a:schemeClr val="tx1">
                  <a:lumMod val="65000"/>
                  <a:lumOff val="35000"/>
                </a:schemeClr>
              </a:solidFill>
            </a:endParaRPr>
          </a:p>
          <a:p>
            <a:pPr>
              <a:spcBef>
                <a:spcPts val="0"/>
              </a:spcBef>
              <a:buFont typeface="Wingdings" panose="05000000000000000000" pitchFamily="2" charset="2"/>
              <a:buChar char="v"/>
              <a:defRPr/>
            </a:pPr>
            <a:r>
              <a:rPr lang="hu-HU" sz="2500" dirty="0">
                <a:solidFill>
                  <a:schemeClr val="tx1">
                    <a:lumMod val="65000"/>
                    <a:lumOff val="35000"/>
                  </a:schemeClr>
                </a:solidFill>
              </a:rPr>
              <a:t> </a:t>
            </a:r>
            <a:r>
              <a:rPr lang="en-US" sz="2500" dirty="0">
                <a:solidFill>
                  <a:schemeClr val="tx1">
                    <a:lumMod val="65000"/>
                    <a:lumOff val="35000"/>
                  </a:schemeClr>
                </a:solidFill>
              </a:rPr>
              <a:t>Co-president – elected every 2 </a:t>
            </a:r>
            <a:r>
              <a:rPr lang="en-US" sz="2500" dirty="0" smtClean="0">
                <a:solidFill>
                  <a:schemeClr val="tx1">
                    <a:lumMod val="65000"/>
                    <a:lumOff val="35000"/>
                  </a:schemeClr>
                </a:solidFill>
              </a:rPr>
              <a:t>years</a:t>
            </a:r>
            <a:endParaRPr lang="hu-HU" sz="2500" dirty="0" smtClean="0">
              <a:solidFill>
                <a:schemeClr val="tx1">
                  <a:lumMod val="65000"/>
                  <a:lumOff val="35000"/>
                </a:schemeClr>
              </a:solidFill>
            </a:endParaRPr>
          </a:p>
          <a:p>
            <a:pPr>
              <a:spcBef>
                <a:spcPts val="0"/>
              </a:spcBef>
              <a:buFont typeface="Wingdings" panose="05000000000000000000" pitchFamily="2" charset="2"/>
              <a:buChar char="v"/>
              <a:defRPr/>
            </a:pPr>
            <a:endParaRPr lang="hu-HU" sz="2500" dirty="0">
              <a:solidFill>
                <a:schemeClr val="tx1">
                  <a:lumMod val="65000"/>
                  <a:lumOff val="35000"/>
                </a:schemeClr>
              </a:solidFill>
            </a:endParaRPr>
          </a:p>
          <a:p>
            <a:pPr>
              <a:buFont typeface="Wingdings" panose="05000000000000000000" pitchFamily="2" charset="2"/>
              <a:buChar char="v"/>
              <a:defRPr/>
            </a:pPr>
            <a:r>
              <a:rPr lang="hu-HU" sz="2500" dirty="0" smtClean="0">
                <a:solidFill>
                  <a:schemeClr val="tx1">
                    <a:lumMod val="65000"/>
                    <a:lumOff val="35000"/>
                  </a:schemeClr>
                </a:solidFill>
              </a:rPr>
              <a:t> 2 </a:t>
            </a:r>
            <a:r>
              <a:rPr lang="en-US" sz="2500" dirty="0" smtClean="0">
                <a:solidFill>
                  <a:schemeClr val="tx1">
                    <a:lumMod val="65000"/>
                    <a:lumOff val="35000"/>
                  </a:schemeClr>
                </a:solidFill>
              </a:rPr>
              <a:t>Vice-presidents</a:t>
            </a:r>
            <a:endParaRPr lang="hu-HU" sz="2500" dirty="0" smtClean="0">
              <a:solidFill>
                <a:schemeClr val="tx1">
                  <a:lumMod val="65000"/>
                  <a:lumOff val="35000"/>
                </a:schemeClr>
              </a:solidFill>
            </a:endParaRPr>
          </a:p>
          <a:p>
            <a:pPr>
              <a:buFont typeface="Wingdings" panose="05000000000000000000" pitchFamily="2" charset="2"/>
              <a:buChar char="v"/>
              <a:defRPr/>
            </a:pPr>
            <a:endParaRPr lang="hu-HU" sz="2500" dirty="0">
              <a:solidFill>
                <a:schemeClr val="tx1">
                  <a:lumMod val="65000"/>
                  <a:lumOff val="35000"/>
                </a:schemeClr>
              </a:solidFill>
            </a:endParaRPr>
          </a:p>
          <a:p>
            <a:pPr>
              <a:buFont typeface="Wingdings" panose="05000000000000000000" pitchFamily="2" charset="2"/>
              <a:buChar char="v"/>
              <a:defRPr/>
            </a:pPr>
            <a:r>
              <a:rPr lang="hu-HU" sz="2500" dirty="0" smtClean="0">
                <a:solidFill>
                  <a:schemeClr val="tx1">
                    <a:lumMod val="65000"/>
                    <a:lumOff val="35000"/>
                  </a:schemeClr>
                </a:solidFill>
              </a:rPr>
              <a:t> 3 </a:t>
            </a:r>
            <a:r>
              <a:rPr lang="hu-HU" sz="2500" dirty="0" err="1" smtClean="0">
                <a:solidFill>
                  <a:schemeClr val="tx1">
                    <a:lumMod val="65000"/>
                    <a:lumOff val="35000"/>
                  </a:schemeClr>
                </a:solidFill>
              </a:rPr>
              <a:t>Presidents</a:t>
            </a:r>
            <a:r>
              <a:rPr lang="hu-HU" sz="2500" dirty="0" smtClean="0">
                <a:solidFill>
                  <a:schemeClr val="tx1">
                    <a:lumMod val="65000"/>
                    <a:lumOff val="35000"/>
                  </a:schemeClr>
                </a:solidFill>
              </a:rPr>
              <a:t> of </a:t>
            </a:r>
            <a:r>
              <a:rPr lang="hu-HU" sz="2500" dirty="0" err="1" smtClean="0">
                <a:solidFill>
                  <a:schemeClr val="tx1">
                    <a:lumMod val="65000"/>
                    <a:lumOff val="35000"/>
                  </a:schemeClr>
                </a:solidFill>
              </a:rPr>
              <a:t>the</a:t>
            </a:r>
            <a:r>
              <a:rPr lang="hu-HU" sz="2500" dirty="0" smtClean="0">
                <a:solidFill>
                  <a:schemeClr val="tx1">
                    <a:lumMod val="65000"/>
                    <a:lumOff val="35000"/>
                  </a:schemeClr>
                </a:solidFill>
              </a:rPr>
              <a:t> </a:t>
            </a:r>
            <a:r>
              <a:rPr lang="hu-HU" sz="2500" dirty="0" err="1" smtClean="0">
                <a:solidFill>
                  <a:schemeClr val="tx1">
                    <a:lumMod val="65000"/>
                    <a:lumOff val="35000"/>
                  </a:schemeClr>
                </a:solidFill>
              </a:rPr>
              <a:t>Sections</a:t>
            </a:r>
            <a:endParaRPr lang="hu-HU" sz="2500" dirty="0">
              <a:solidFill>
                <a:schemeClr val="tx1">
                  <a:lumMod val="65000"/>
                  <a:lumOff val="35000"/>
                </a:schemeClr>
              </a:solidFill>
            </a:endParaRPr>
          </a:p>
          <a:p>
            <a:pPr>
              <a:spcBef>
                <a:spcPts val="0"/>
              </a:spcBef>
              <a:buFont typeface="Wingdings" panose="05000000000000000000" pitchFamily="2" charset="2"/>
              <a:buChar char="v"/>
              <a:defRPr/>
            </a:pPr>
            <a:endParaRPr lang="hu-HU" sz="2500" dirty="0">
              <a:solidFill>
                <a:schemeClr val="tx1">
                  <a:lumMod val="65000"/>
                  <a:lumOff val="35000"/>
                </a:schemeClr>
              </a:solidFill>
            </a:endParaRPr>
          </a:p>
        </p:txBody>
      </p:sp>
      <p:pic>
        <p:nvPicPr>
          <p:cNvPr id="8" name="Kép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870794" y="5753070"/>
            <a:ext cx="503064" cy="594791"/>
          </a:xfrm>
          <a:prstGeom prst="rect">
            <a:avLst/>
          </a:prstGeom>
        </p:spPr>
      </p:pic>
    </p:spTree>
    <p:extLst>
      <p:ext uri="{BB962C8B-B14F-4D97-AF65-F5344CB8AC3E}">
        <p14:creationId xmlns:p14="http://schemas.microsoft.com/office/powerpoint/2010/main" val="4743487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66800" y="577516"/>
            <a:ext cx="10483516" cy="1436678"/>
          </a:xfrm>
        </p:spPr>
        <p:txBody>
          <a:bodyPr>
            <a:normAutofit/>
          </a:bodyPr>
          <a:lstStyle/>
          <a:p>
            <a:r>
              <a:rPr lang="hu-HU" dirty="0" smtClean="0"/>
              <a:t>REPRESENTATION</a:t>
            </a:r>
            <a:r>
              <a:rPr lang="hu-HU" b="1" dirty="0" smtClean="0"/>
              <a:t> </a:t>
            </a:r>
            <a:r>
              <a:rPr lang="hu-HU" dirty="0" smtClean="0"/>
              <a:t>OF INTEREST</a:t>
            </a:r>
            <a:endParaRPr lang="hu-HU" dirty="0"/>
          </a:p>
        </p:txBody>
      </p:sp>
      <p:sp>
        <p:nvSpPr>
          <p:cNvPr id="3" name="Tartalom helye 2"/>
          <p:cNvSpPr>
            <a:spLocks noGrp="1"/>
          </p:cNvSpPr>
          <p:nvPr>
            <p:ph idx="1"/>
          </p:nvPr>
        </p:nvSpPr>
        <p:spPr>
          <a:xfrm>
            <a:off x="1066800" y="1894650"/>
            <a:ext cx="10058400" cy="3931920"/>
          </a:xfrm>
        </p:spPr>
        <p:txBody>
          <a:bodyPr>
            <a:normAutofit fontScale="92500" lnSpcReduction="10000"/>
          </a:bodyPr>
          <a:lstStyle/>
          <a:p>
            <a:pPr algn="just">
              <a:buFont typeface="Wingdings" panose="05000000000000000000" pitchFamily="2" charset="2"/>
              <a:buChar char="v"/>
              <a:defRPr/>
            </a:pPr>
            <a:r>
              <a:rPr lang="hu-HU" sz="2500" dirty="0" smtClean="0">
                <a:solidFill>
                  <a:schemeClr val="accent2">
                    <a:lumMod val="50000"/>
                  </a:schemeClr>
                </a:solidFill>
              </a:rPr>
              <a:t> </a:t>
            </a:r>
            <a:r>
              <a:rPr lang="en-US" sz="2500" dirty="0" smtClean="0">
                <a:solidFill>
                  <a:schemeClr val="tx1">
                    <a:lumMod val="65000"/>
                    <a:lumOff val="35000"/>
                  </a:schemeClr>
                </a:solidFill>
              </a:rPr>
              <a:t>Participation</a:t>
            </a:r>
            <a:r>
              <a:rPr lang="en-US" sz="2500" dirty="0">
                <a:solidFill>
                  <a:schemeClr val="tx1">
                    <a:lumMod val="65000"/>
                    <a:lumOff val="35000"/>
                  </a:schemeClr>
                </a:solidFill>
              </a:rPr>
              <a:t>, representation of interests in drafting legislative </a:t>
            </a:r>
            <a:r>
              <a:rPr lang="en-US" sz="2500" dirty="0" smtClean="0">
                <a:solidFill>
                  <a:schemeClr val="tx1">
                    <a:lumMod val="65000"/>
                    <a:lumOff val="35000"/>
                  </a:schemeClr>
                </a:solidFill>
              </a:rPr>
              <a:t>provisions</a:t>
            </a:r>
            <a:r>
              <a:rPr lang="hu-HU" sz="2500" dirty="0" smtClean="0">
                <a:solidFill>
                  <a:schemeClr val="tx1">
                    <a:lumMod val="65000"/>
                    <a:lumOff val="35000"/>
                  </a:schemeClr>
                </a:solidFill>
              </a:rPr>
              <a:t>.</a:t>
            </a:r>
          </a:p>
          <a:p>
            <a:pPr marL="0" indent="0" algn="just">
              <a:buNone/>
              <a:defRPr/>
            </a:pPr>
            <a:endParaRPr lang="hu-HU" sz="2500" dirty="0" smtClean="0">
              <a:solidFill>
                <a:schemeClr val="tx1">
                  <a:lumMod val="65000"/>
                  <a:lumOff val="35000"/>
                </a:schemeClr>
              </a:solidFill>
            </a:endParaRPr>
          </a:p>
          <a:p>
            <a:pPr algn="just">
              <a:buFont typeface="Wingdings" panose="05000000000000000000" pitchFamily="2" charset="2"/>
              <a:buChar char="v"/>
              <a:defRPr/>
            </a:pPr>
            <a:r>
              <a:rPr lang="hu-HU" sz="2500" dirty="0" smtClean="0">
                <a:solidFill>
                  <a:schemeClr val="tx1">
                    <a:lumMod val="65000"/>
                    <a:lumOff val="35000"/>
                  </a:schemeClr>
                </a:solidFill>
              </a:rPr>
              <a:t> </a:t>
            </a:r>
            <a:r>
              <a:rPr lang="en-US" sz="2500" dirty="0" smtClean="0">
                <a:solidFill>
                  <a:schemeClr val="tx1">
                    <a:lumMod val="65000"/>
                    <a:lumOff val="35000"/>
                  </a:schemeClr>
                </a:solidFill>
              </a:rPr>
              <a:t>Per </a:t>
            </a:r>
            <a:r>
              <a:rPr lang="en-US" sz="2500" dirty="0">
                <a:solidFill>
                  <a:schemeClr val="tx1">
                    <a:lumMod val="65000"/>
                    <a:lumOff val="35000"/>
                  </a:schemeClr>
                </a:solidFill>
              </a:rPr>
              <a:t>annum, the HRC opines on about 30-40 statutory proposals, in this manner </a:t>
            </a:r>
            <a:r>
              <a:rPr lang="en-US" sz="2500" dirty="0" smtClean="0">
                <a:solidFill>
                  <a:schemeClr val="tx1">
                    <a:lumMod val="65000"/>
                    <a:lumOff val="35000"/>
                  </a:schemeClr>
                </a:solidFill>
              </a:rPr>
              <a:t>participating </a:t>
            </a:r>
            <a:r>
              <a:rPr lang="en-US" sz="2500" dirty="0">
                <a:solidFill>
                  <a:schemeClr val="tx1">
                    <a:lumMod val="65000"/>
                    <a:lumOff val="35000"/>
                  </a:schemeClr>
                </a:solidFill>
              </a:rPr>
              <a:t>in the legislation procedures related to higher </a:t>
            </a:r>
            <a:r>
              <a:rPr lang="en-US" sz="2500" dirty="0" smtClean="0">
                <a:solidFill>
                  <a:schemeClr val="tx1">
                    <a:lumMod val="65000"/>
                    <a:lumOff val="35000"/>
                  </a:schemeClr>
                </a:solidFill>
              </a:rPr>
              <a:t>education.</a:t>
            </a:r>
            <a:endParaRPr lang="hu-HU" sz="2500" dirty="0" smtClean="0">
              <a:solidFill>
                <a:schemeClr val="tx1">
                  <a:lumMod val="65000"/>
                  <a:lumOff val="35000"/>
                </a:schemeClr>
              </a:solidFill>
            </a:endParaRPr>
          </a:p>
          <a:p>
            <a:pPr marL="0" indent="0" algn="just">
              <a:buNone/>
              <a:defRPr/>
            </a:pPr>
            <a:endParaRPr lang="hu-HU" sz="2500" dirty="0">
              <a:solidFill>
                <a:schemeClr val="tx1">
                  <a:lumMod val="65000"/>
                  <a:lumOff val="35000"/>
                </a:schemeClr>
              </a:solidFill>
            </a:endParaRPr>
          </a:p>
          <a:p>
            <a:pPr algn="just">
              <a:buFont typeface="Wingdings" panose="05000000000000000000" pitchFamily="2" charset="2"/>
              <a:buChar char="v"/>
              <a:defRPr/>
            </a:pPr>
            <a:r>
              <a:rPr lang="hu-HU" sz="2500" dirty="0" smtClean="0">
                <a:solidFill>
                  <a:schemeClr val="tx1">
                    <a:lumMod val="65000"/>
                    <a:lumOff val="35000"/>
                  </a:schemeClr>
                </a:solidFill>
              </a:rPr>
              <a:t> </a:t>
            </a:r>
            <a:r>
              <a:rPr lang="en-US" sz="2500" dirty="0" smtClean="0">
                <a:solidFill>
                  <a:schemeClr val="tx1">
                    <a:lumMod val="65000"/>
                    <a:lumOff val="35000"/>
                  </a:schemeClr>
                </a:solidFill>
              </a:rPr>
              <a:t>Presentation </a:t>
            </a:r>
            <a:r>
              <a:rPr lang="en-US" sz="2500" dirty="0">
                <a:solidFill>
                  <a:schemeClr val="tx1">
                    <a:lumMod val="65000"/>
                    <a:lumOff val="35000"/>
                  </a:schemeClr>
                </a:solidFill>
              </a:rPr>
              <a:t>of proposals, opinion or initiation in any issue with relevance to higher </a:t>
            </a:r>
            <a:r>
              <a:rPr lang="en-US" sz="2500" dirty="0" smtClean="0">
                <a:solidFill>
                  <a:schemeClr val="tx1">
                    <a:lumMod val="65000"/>
                    <a:lumOff val="35000"/>
                  </a:schemeClr>
                </a:solidFill>
              </a:rPr>
              <a:t>education</a:t>
            </a:r>
            <a:r>
              <a:rPr lang="hu-HU" sz="2500" dirty="0" smtClean="0">
                <a:solidFill>
                  <a:schemeClr val="tx1">
                    <a:lumMod val="65000"/>
                    <a:lumOff val="35000"/>
                  </a:schemeClr>
                </a:solidFill>
              </a:rPr>
              <a:t>.</a:t>
            </a:r>
          </a:p>
          <a:p>
            <a:pPr marL="0" indent="0" algn="just">
              <a:buNone/>
              <a:defRPr/>
            </a:pPr>
            <a:endParaRPr lang="hu-HU" sz="2500" dirty="0" smtClean="0">
              <a:solidFill>
                <a:schemeClr val="tx1">
                  <a:lumMod val="65000"/>
                  <a:lumOff val="35000"/>
                </a:schemeClr>
              </a:solidFill>
            </a:endParaRPr>
          </a:p>
          <a:p>
            <a:pPr algn="just">
              <a:buFont typeface="Wingdings" panose="05000000000000000000" pitchFamily="2" charset="2"/>
              <a:buChar char="v"/>
              <a:defRPr/>
            </a:pPr>
            <a:r>
              <a:rPr lang="hu-HU" sz="2500" dirty="0" smtClean="0">
                <a:solidFill>
                  <a:schemeClr val="tx1">
                    <a:lumMod val="65000"/>
                    <a:lumOff val="35000"/>
                  </a:schemeClr>
                </a:solidFill>
              </a:rPr>
              <a:t> </a:t>
            </a:r>
            <a:r>
              <a:rPr lang="en-US" sz="2500" dirty="0" smtClean="0">
                <a:solidFill>
                  <a:schemeClr val="tx1">
                    <a:lumMod val="65000"/>
                    <a:lumOff val="35000"/>
                  </a:schemeClr>
                </a:solidFill>
              </a:rPr>
              <a:t>The </a:t>
            </a:r>
            <a:r>
              <a:rPr lang="en-US" sz="2500" dirty="0">
                <a:solidFill>
                  <a:schemeClr val="tx1">
                    <a:lumMod val="65000"/>
                    <a:lumOff val="35000"/>
                  </a:schemeClr>
                </a:solidFill>
              </a:rPr>
              <a:t>HRC presents a dozen of initiatives on various fields of higher education every year.</a:t>
            </a:r>
          </a:p>
          <a:p>
            <a:endParaRPr lang="hu-HU" dirty="0"/>
          </a:p>
        </p:txBody>
      </p:sp>
      <p:pic>
        <p:nvPicPr>
          <p:cNvPr id="5" name="Kép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870794" y="5753070"/>
            <a:ext cx="503064" cy="594791"/>
          </a:xfrm>
          <a:prstGeom prst="rect">
            <a:avLst/>
          </a:prstGeom>
        </p:spPr>
      </p:pic>
    </p:spTree>
    <p:extLst>
      <p:ext uri="{BB962C8B-B14F-4D97-AF65-F5344CB8AC3E}">
        <p14:creationId xmlns:p14="http://schemas.microsoft.com/office/powerpoint/2010/main" val="18591411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sz="5000" dirty="0" smtClean="0"/>
              <a:t>International ROLE of </a:t>
            </a:r>
            <a:r>
              <a:rPr lang="hu-HU" sz="5000" dirty="0" err="1" smtClean="0"/>
              <a:t>the</a:t>
            </a:r>
            <a:r>
              <a:rPr lang="hu-HU" sz="5000" dirty="0" smtClean="0"/>
              <a:t> HRC</a:t>
            </a:r>
            <a:endParaRPr lang="hu-HU" sz="5000" dirty="0"/>
          </a:p>
        </p:txBody>
      </p:sp>
      <p:pic>
        <p:nvPicPr>
          <p:cNvPr id="5" name="Kép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967046" y="4384665"/>
            <a:ext cx="503064" cy="594791"/>
          </a:xfrm>
          <a:prstGeom prst="rect">
            <a:avLst/>
          </a:prstGeom>
        </p:spPr>
      </p:pic>
    </p:spTree>
    <p:extLst>
      <p:ext uri="{BB962C8B-B14F-4D97-AF65-F5344CB8AC3E}">
        <p14:creationId xmlns:p14="http://schemas.microsoft.com/office/powerpoint/2010/main" val="999651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algn="ctr"/>
            <a:r>
              <a:rPr lang="hu-HU" dirty="0" smtClean="0"/>
              <a:t>COOPERATION AND MEMBERSHIPS</a:t>
            </a:r>
            <a:endParaRPr lang="hu-HU" dirty="0"/>
          </a:p>
        </p:txBody>
      </p:sp>
      <p:sp>
        <p:nvSpPr>
          <p:cNvPr id="3" name="Tartalom helye 2"/>
          <p:cNvSpPr>
            <a:spLocks noGrp="1"/>
          </p:cNvSpPr>
          <p:nvPr>
            <p:ph idx="1"/>
          </p:nvPr>
        </p:nvSpPr>
        <p:spPr>
          <a:xfrm>
            <a:off x="1016926" y="1602070"/>
            <a:ext cx="10210800" cy="4318535"/>
          </a:xfrm>
        </p:spPr>
        <p:txBody>
          <a:bodyPr>
            <a:normAutofit fontScale="92500" lnSpcReduction="10000"/>
          </a:bodyPr>
          <a:lstStyle/>
          <a:p>
            <a:pPr algn="just">
              <a:buFont typeface="Wingdings" panose="05000000000000000000" pitchFamily="2" charset="2"/>
              <a:buChar char="v"/>
              <a:defRPr/>
            </a:pPr>
            <a:r>
              <a:rPr lang="hu-HU" sz="2000" b="1" dirty="0" smtClean="0">
                <a:solidFill>
                  <a:schemeClr val="tx1">
                    <a:lumMod val="65000"/>
                    <a:lumOff val="35000"/>
                  </a:schemeClr>
                </a:solidFill>
              </a:rPr>
              <a:t> </a:t>
            </a:r>
            <a:r>
              <a:rPr lang="en-US" sz="2000" b="1" dirty="0" smtClean="0">
                <a:solidFill>
                  <a:schemeClr val="tx1">
                    <a:lumMod val="65000"/>
                    <a:lumOff val="35000"/>
                  </a:schemeClr>
                </a:solidFill>
              </a:rPr>
              <a:t>European </a:t>
            </a:r>
            <a:r>
              <a:rPr lang="en-US" sz="2000" b="1" dirty="0">
                <a:solidFill>
                  <a:schemeClr val="tx1">
                    <a:lumMod val="65000"/>
                    <a:lumOff val="35000"/>
                  </a:schemeClr>
                </a:solidFill>
              </a:rPr>
              <a:t>University Association</a:t>
            </a:r>
            <a:r>
              <a:rPr lang="hu-HU" sz="2000" b="1" dirty="0">
                <a:solidFill>
                  <a:schemeClr val="tx1">
                    <a:lumMod val="65000"/>
                    <a:lumOff val="35000"/>
                  </a:schemeClr>
                </a:solidFill>
              </a:rPr>
              <a:t>, EUA</a:t>
            </a:r>
            <a:r>
              <a:rPr lang="en-US" sz="2000" b="1" dirty="0">
                <a:solidFill>
                  <a:schemeClr val="tx1">
                    <a:lumMod val="65000"/>
                    <a:lumOff val="35000"/>
                  </a:schemeClr>
                </a:solidFill>
              </a:rPr>
              <a:t> </a:t>
            </a:r>
            <a:r>
              <a:rPr lang="en-US" sz="2000" dirty="0">
                <a:solidFill>
                  <a:schemeClr val="tx1">
                    <a:lumMod val="65000"/>
                    <a:lumOff val="35000"/>
                  </a:schemeClr>
                </a:solidFill>
              </a:rPr>
              <a:t>(Belgium, Brussels)</a:t>
            </a:r>
          </a:p>
          <a:p>
            <a:pPr marL="0" indent="0" algn="just">
              <a:buNone/>
              <a:defRPr/>
            </a:pPr>
            <a:r>
              <a:rPr lang="hu-HU" sz="2000" dirty="0" smtClean="0">
                <a:solidFill>
                  <a:schemeClr val="tx1">
                    <a:lumMod val="65000"/>
                    <a:lumOff val="35000"/>
                  </a:schemeClr>
                </a:solidFill>
              </a:rPr>
              <a:t>	</a:t>
            </a:r>
            <a:r>
              <a:rPr lang="en-US" sz="2000" dirty="0" smtClean="0">
                <a:solidFill>
                  <a:schemeClr val="tx1">
                    <a:lumMod val="65000"/>
                    <a:lumOff val="35000"/>
                  </a:schemeClr>
                </a:solidFill>
              </a:rPr>
              <a:t>an </a:t>
            </a:r>
            <a:r>
              <a:rPr lang="en-US" sz="2000" dirty="0">
                <a:solidFill>
                  <a:schemeClr val="tx1">
                    <a:lumMod val="65000"/>
                    <a:lumOff val="35000"/>
                  </a:schemeClr>
                </a:solidFill>
              </a:rPr>
              <a:t>umbrella organization of European universities and national </a:t>
            </a:r>
            <a:r>
              <a:rPr lang="en-US" sz="2000" dirty="0" smtClean="0">
                <a:solidFill>
                  <a:schemeClr val="tx1">
                    <a:lumMod val="65000"/>
                    <a:lumOff val="35000"/>
                  </a:schemeClr>
                </a:solidFill>
              </a:rPr>
              <a:t>rectors’</a:t>
            </a:r>
            <a:r>
              <a:rPr lang="hu-HU" sz="2000" dirty="0" smtClean="0">
                <a:solidFill>
                  <a:schemeClr val="tx1">
                    <a:lumMod val="65000"/>
                    <a:lumOff val="35000"/>
                  </a:schemeClr>
                </a:solidFill>
              </a:rPr>
              <a:t> </a:t>
            </a:r>
            <a:r>
              <a:rPr lang="en-US" sz="2000" dirty="0" smtClean="0">
                <a:solidFill>
                  <a:schemeClr val="tx1">
                    <a:lumMod val="65000"/>
                    <a:lumOff val="35000"/>
                  </a:schemeClr>
                </a:solidFill>
              </a:rPr>
              <a:t>conferences </a:t>
            </a:r>
            <a:r>
              <a:rPr lang="hu-HU" sz="2000" dirty="0" smtClean="0">
                <a:solidFill>
                  <a:schemeClr val="tx1">
                    <a:lumMod val="65000"/>
                    <a:lumOff val="35000"/>
                  </a:schemeClr>
                </a:solidFill>
              </a:rPr>
              <a:t>	</a:t>
            </a:r>
            <a:r>
              <a:rPr lang="en-US" sz="2000" dirty="0" smtClean="0">
                <a:solidFill>
                  <a:schemeClr val="tx1">
                    <a:lumMod val="65000"/>
                    <a:lumOff val="35000"/>
                  </a:schemeClr>
                </a:solidFill>
              </a:rPr>
              <a:t>(</a:t>
            </a:r>
            <a:r>
              <a:rPr lang="en-US" sz="2000" dirty="0">
                <a:solidFill>
                  <a:schemeClr val="tx1">
                    <a:lumMod val="65000"/>
                    <a:lumOff val="35000"/>
                  </a:schemeClr>
                </a:solidFill>
              </a:rPr>
              <a:t>The Council of the EUA involves the </a:t>
            </a:r>
            <a:r>
              <a:rPr lang="en-US" sz="2000" dirty="0" smtClean="0">
                <a:solidFill>
                  <a:schemeClr val="tx1">
                    <a:lumMod val="65000"/>
                    <a:lumOff val="35000"/>
                  </a:schemeClr>
                </a:solidFill>
              </a:rPr>
              <a:t>presidents </a:t>
            </a:r>
            <a:r>
              <a:rPr lang="en-US" sz="2000" dirty="0">
                <a:solidFill>
                  <a:schemeClr val="tx1">
                    <a:lumMod val="65000"/>
                    <a:lumOff val="35000"/>
                  </a:schemeClr>
                </a:solidFill>
              </a:rPr>
              <a:t>of all the </a:t>
            </a:r>
            <a:r>
              <a:rPr lang="en-US" sz="2000" dirty="0" smtClean="0">
                <a:solidFill>
                  <a:schemeClr val="tx1">
                    <a:lumMod val="65000"/>
                    <a:lumOff val="35000"/>
                  </a:schemeClr>
                </a:solidFill>
              </a:rPr>
              <a:t>European </a:t>
            </a:r>
            <a:r>
              <a:rPr lang="en-US" sz="2000" dirty="0">
                <a:solidFill>
                  <a:schemeClr val="tx1">
                    <a:lumMod val="65000"/>
                    <a:lumOff val="35000"/>
                  </a:schemeClr>
                </a:solidFill>
              </a:rPr>
              <a:t>rectors conference’s </a:t>
            </a:r>
            <a:r>
              <a:rPr lang="en-US" sz="2000" dirty="0" smtClean="0">
                <a:solidFill>
                  <a:schemeClr val="tx1">
                    <a:lumMod val="65000"/>
                    <a:lumOff val="35000"/>
                  </a:schemeClr>
                </a:solidFill>
              </a:rPr>
              <a:t>)</a:t>
            </a:r>
            <a:endParaRPr lang="en-US" sz="2000" dirty="0">
              <a:solidFill>
                <a:schemeClr val="tx1">
                  <a:lumMod val="65000"/>
                  <a:lumOff val="35000"/>
                </a:schemeClr>
              </a:solidFill>
            </a:endParaRPr>
          </a:p>
          <a:p>
            <a:pPr algn="just">
              <a:buFont typeface="Wingdings" panose="05000000000000000000" pitchFamily="2" charset="2"/>
              <a:buChar char="v"/>
              <a:defRPr/>
            </a:pPr>
            <a:r>
              <a:rPr lang="hu-HU" sz="2000" b="1" dirty="0" smtClean="0">
                <a:solidFill>
                  <a:schemeClr val="tx1">
                    <a:lumMod val="65000"/>
                    <a:lumOff val="35000"/>
                  </a:schemeClr>
                </a:solidFill>
              </a:rPr>
              <a:t> </a:t>
            </a:r>
            <a:r>
              <a:rPr lang="en-US" sz="2000" b="1" dirty="0" smtClean="0">
                <a:solidFill>
                  <a:schemeClr val="tx1">
                    <a:lumMod val="65000"/>
                    <a:lumOff val="35000"/>
                  </a:schemeClr>
                </a:solidFill>
              </a:rPr>
              <a:t>Academic </a:t>
            </a:r>
            <a:r>
              <a:rPr lang="en-US" sz="2000" b="1" dirty="0">
                <a:solidFill>
                  <a:schemeClr val="tx1">
                    <a:lumMod val="65000"/>
                    <a:lumOff val="35000"/>
                  </a:schemeClr>
                </a:solidFill>
              </a:rPr>
              <a:t>Links and Strategies for the Internationalization of the HE Sector, ALISIOS</a:t>
            </a:r>
          </a:p>
          <a:p>
            <a:pPr algn="just">
              <a:buFont typeface="Wingdings" panose="05000000000000000000" pitchFamily="2" charset="2"/>
              <a:buChar char="v"/>
              <a:defRPr/>
            </a:pPr>
            <a:r>
              <a:rPr lang="hu-HU" sz="2000" b="1" dirty="0" smtClean="0">
                <a:solidFill>
                  <a:schemeClr val="tx1">
                    <a:lumMod val="65000"/>
                    <a:lumOff val="35000"/>
                  </a:schemeClr>
                </a:solidFill>
              </a:rPr>
              <a:t> </a:t>
            </a:r>
            <a:r>
              <a:rPr lang="en-US" sz="2000" b="1" dirty="0" smtClean="0">
                <a:solidFill>
                  <a:schemeClr val="tx1">
                    <a:lumMod val="65000"/>
                    <a:lumOff val="35000"/>
                  </a:schemeClr>
                </a:solidFill>
              </a:rPr>
              <a:t>International Association of Universities</a:t>
            </a:r>
            <a:r>
              <a:rPr lang="hu-HU" sz="2000" b="1" dirty="0" smtClean="0">
                <a:solidFill>
                  <a:schemeClr val="tx1">
                    <a:lumMod val="65000"/>
                    <a:lumOff val="35000"/>
                  </a:schemeClr>
                </a:solidFill>
              </a:rPr>
              <a:t>, IAU</a:t>
            </a:r>
            <a:r>
              <a:rPr lang="en-US" sz="2000" b="1" dirty="0" smtClean="0">
                <a:solidFill>
                  <a:schemeClr val="tx1">
                    <a:lumMod val="65000"/>
                    <a:lumOff val="35000"/>
                  </a:schemeClr>
                </a:solidFill>
              </a:rPr>
              <a:t> </a:t>
            </a:r>
            <a:r>
              <a:rPr lang="en-US" sz="2000" dirty="0" smtClean="0">
                <a:solidFill>
                  <a:schemeClr val="tx1">
                    <a:lumMod val="65000"/>
                    <a:lumOff val="35000"/>
                  </a:schemeClr>
                </a:solidFill>
              </a:rPr>
              <a:t>(France, Paris)</a:t>
            </a:r>
            <a:endParaRPr lang="en-US" sz="2000" dirty="0">
              <a:solidFill>
                <a:schemeClr val="tx1">
                  <a:lumMod val="65000"/>
                  <a:lumOff val="35000"/>
                </a:schemeClr>
              </a:solidFill>
            </a:endParaRPr>
          </a:p>
          <a:p>
            <a:pPr marL="0" indent="0" algn="just">
              <a:buNone/>
              <a:defRPr/>
            </a:pPr>
            <a:r>
              <a:rPr lang="hu-HU" sz="2000" dirty="0" smtClean="0">
                <a:solidFill>
                  <a:schemeClr val="tx1">
                    <a:lumMod val="65000"/>
                    <a:lumOff val="35000"/>
                  </a:schemeClr>
                </a:solidFill>
              </a:rPr>
              <a:t>	</a:t>
            </a:r>
            <a:r>
              <a:rPr lang="en-US" sz="2000" dirty="0" smtClean="0">
                <a:solidFill>
                  <a:schemeClr val="tx1">
                    <a:lumMod val="65000"/>
                    <a:lumOff val="35000"/>
                  </a:schemeClr>
                </a:solidFill>
              </a:rPr>
              <a:t>organization </a:t>
            </a:r>
            <a:r>
              <a:rPr lang="en-US" sz="2000" dirty="0">
                <a:solidFill>
                  <a:schemeClr val="tx1">
                    <a:lumMod val="65000"/>
                    <a:lumOff val="35000"/>
                  </a:schemeClr>
                </a:solidFill>
              </a:rPr>
              <a:t>comprising the worlds’ institutions of higher </a:t>
            </a:r>
            <a:r>
              <a:rPr lang="en-US" sz="2000" dirty="0" smtClean="0">
                <a:solidFill>
                  <a:schemeClr val="tx1">
                    <a:lumMod val="65000"/>
                    <a:lumOff val="35000"/>
                  </a:schemeClr>
                </a:solidFill>
              </a:rPr>
              <a:t>education </a:t>
            </a:r>
            <a:r>
              <a:rPr lang="en-US" sz="2000" dirty="0">
                <a:solidFill>
                  <a:schemeClr val="tx1">
                    <a:lumMod val="65000"/>
                    <a:lumOff val="35000"/>
                  </a:schemeClr>
                </a:solidFill>
              </a:rPr>
              <a:t>belonging </a:t>
            </a:r>
            <a:r>
              <a:rPr lang="en-US" sz="2000" dirty="0" smtClean="0">
                <a:solidFill>
                  <a:schemeClr val="tx1">
                    <a:lumMod val="65000"/>
                    <a:lumOff val="35000"/>
                  </a:schemeClr>
                </a:solidFill>
              </a:rPr>
              <a:t>to </a:t>
            </a:r>
            <a:r>
              <a:rPr lang="en-US" sz="2000" dirty="0">
                <a:solidFill>
                  <a:schemeClr val="tx1">
                    <a:lumMod val="65000"/>
                    <a:lumOff val="35000"/>
                  </a:schemeClr>
                </a:solidFill>
              </a:rPr>
              <a:t>the </a:t>
            </a:r>
            <a:r>
              <a:rPr lang="hu-HU" sz="2000" dirty="0" smtClean="0">
                <a:solidFill>
                  <a:schemeClr val="tx1">
                    <a:lumMod val="65000"/>
                    <a:lumOff val="35000"/>
                  </a:schemeClr>
                </a:solidFill>
              </a:rPr>
              <a:t>	</a:t>
            </a:r>
            <a:r>
              <a:rPr lang="en-US" sz="2000" dirty="0" smtClean="0">
                <a:solidFill>
                  <a:schemeClr val="tx1">
                    <a:lumMod val="65000"/>
                    <a:lumOff val="35000"/>
                  </a:schemeClr>
                </a:solidFill>
              </a:rPr>
              <a:t>UNESCO </a:t>
            </a:r>
            <a:r>
              <a:rPr lang="en-US" sz="2000" dirty="0" smtClean="0">
                <a:solidFill>
                  <a:schemeClr val="tx1">
                    <a:lumMod val="65000"/>
                    <a:lumOff val="35000"/>
                  </a:schemeClr>
                </a:solidFill>
              </a:rPr>
              <a:t>family</a:t>
            </a:r>
            <a:endParaRPr lang="hu-HU" sz="2000" dirty="0">
              <a:solidFill>
                <a:schemeClr val="tx1">
                  <a:lumMod val="65000"/>
                  <a:lumOff val="35000"/>
                </a:schemeClr>
              </a:solidFill>
            </a:endParaRPr>
          </a:p>
          <a:p>
            <a:pPr algn="just">
              <a:buFont typeface="Wingdings" panose="05000000000000000000" pitchFamily="2" charset="2"/>
              <a:buChar char="v"/>
              <a:defRPr/>
            </a:pPr>
            <a:r>
              <a:rPr lang="hu-HU" sz="2000" b="1" dirty="0" smtClean="0">
                <a:solidFill>
                  <a:schemeClr val="tx1">
                    <a:lumMod val="65000"/>
                    <a:lumOff val="35000"/>
                  </a:schemeClr>
                </a:solidFill>
              </a:rPr>
              <a:t> </a:t>
            </a:r>
            <a:r>
              <a:rPr lang="en-US" sz="2000" b="1" dirty="0" smtClean="0">
                <a:solidFill>
                  <a:schemeClr val="tx1">
                    <a:lumMod val="65000"/>
                    <a:lumOff val="35000"/>
                  </a:schemeClr>
                </a:solidFill>
              </a:rPr>
              <a:t>European </a:t>
            </a:r>
            <a:r>
              <a:rPr lang="en-US" sz="2000" b="1" dirty="0">
                <a:solidFill>
                  <a:schemeClr val="tx1">
                    <a:lumMod val="65000"/>
                    <a:lumOff val="35000"/>
                  </a:schemeClr>
                </a:solidFill>
              </a:rPr>
              <a:t>Association </a:t>
            </a:r>
            <a:r>
              <a:rPr lang="hu-HU" sz="2000" b="1" dirty="0" err="1" smtClean="0">
                <a:solidFill>
                  <a:schemeClr val="tx1">
                    <a:lumMod val="65000"/>
                    <a:lumOff val="35000"/>
                  </a:schemeClr>
                </a:solidFill>
              </a:rPr>
              <a:t>for</a:t>
            </a:r>
            <a:r>
              <a:rPr lang="hu-HU" sz="2000" b="1" dirty="0" smtClean="0">
                <a:solidFill>
                  <a:schemeClr val="tx1">
                    <a:lumMod val="65000"/>
                    <a:lumOff val="35000"/>
                  </a:schemeClr>
                </a:solidFill>
              </a:rPr>
              <a:t> International Education, </a:t>
            </a:r>
            <a:r>
              <a:rPr lang="hu-HU" sz="2000" dirty="0" smtClean="0">
                <a:solidFill>
                  <a:schemeClr val="tx1">
                    <a:lumMod val="65000"/>
                    <a:lumOff val="35000"/>
                  </a:schemeClr>
                </a:solidFill>
              </a:rPr>
              <a:t>EAIE</a:t>
            </a:r>
          </a:p>
          <a:p>
            <a:pPr algn="just">
              <a:buFont typeface="Wingdings" panose="05000000000000000000" pitchFamily="2" charset="2"/>
              <a:buChar char="v"/>
              <a:defRPr/>
            </a:pPr>
            <a:r>
              <a:rPr lang="hu-HU" sz="2000" dirty="0">
                <a:solidFill>
                  <a:schemeClr val="tx1">
                    <a:lumMod val="65000"/>
                    <a:lumOff val="35000"/>
                  </a:schemeClr>
                </a:solidFill>
              </a:rPr>
              <a:t> </a:t>
            </a:r>
            <a:r>
              <a:rPr lang="hu-HU" sz="2000" b="1" dirty="0" smtClean="0">
                <a:solidFill>
                  <a:schemeClr val="tx1">
                    <a:lumMod val="65000"/>
                    <a:lumOff val="35000"/>
                  </a:schemeClr>
                </a:solidFill>
              </a:rPr>
              <a:t>European </a:t>
            </a:r>
            <a:r>
              <a:rPr lang="hu-HU" sz="2000" b="1" dirty="0" err="1" smtClean="0">
                <a:solidFill>
                  <a:schemeClr val="tx1">
                    <a:lumMod val="65000"/>
                    <a:lumOff val="35000"/>
                  </a:schemeClr>
                </a:solidFill>
              </a:rPr>
              <a:t>Association</a:t>
            </a:r>
            <a:r>
              <a:rPr lang="hu-HU" sz="2000" b="1" dirty="0" smtClean="0">
                <a:solidFill>
                  <a:schemeClr val="tx1">
                    <a:lumMod val="65000"/>
                    <a:lumOff val="35000"/>
                  </a:schemeClr>
                </a:solidFill>
              </a:rPr>
              <a:t> of </a:t>
            </a:r>
            <a:r>
              <a:rPr lang="hu-HU" sz="2000" b="1" dirty="0" err="1" smtClean="0">
                <a:solidFill>
                  <a:schemeClr val="tx1">
                    <a:lumMod val="65000"/>
                    <a:lumOff val="35000"/>
                  </a:schemeClr>
                </a:solidFill>
              </a:rPr>
              <a:t>Institutions</a:t>
            </a:r>
            <a:r>
              <a:rPr lang="hu-HU" sz="2000" b="1" dirty="0" smtClean="0">
                <a:solidFill>
                  <a:schemeClr val="tx1">
                    <a:lumMod val="65000"/>
                    <a:lumOff val="35000"/>
                  </a:schemeClr>
                </a:solidFill>
              </a:rPr>
              <a:t> </a:t>
            </a:r>
            <a:r>
              <a:rPr lang="hu-HU" sz="2000" b="1" dirty="0" err="1" smtClean="0">
                <a:solidFill>
                  <a:schemeClr val="tx1">
                    <a:lumMod val="65000"/>
                    <a:lumOff val="35000"/>
                  </a:schemeClr>
                </a:solidFill>
              </a:rPr>
              <a:t>in</a:t>
            </a:r>
            <a:r>
              <a:rPr lang="hu-HU" sz="2000" b="1" dirty="0" smtClean="0">
                <a:solidFill>
                  <a:schemeClr val="tx1">
                    <a:lumMod val="65000"/>
                    <a:lumOff val="35000"/>
                  </a:schemeClr>
                </a:solidFill>
              </a:rPr>
              <a:t> </a:t>
            </a:r>
            <a:r>
              <a:rPr lang="hu-HU" sz="2000" b="1" dirty="0" err="1" smtClean="0">
                <a:solidFill>
                  <a:schemeClr val="tx1">
                    <a:lumMod val="65000"/>
                    <a:lumOff val="35000"/>
                  </a:schemeClr>
                </a:solidFill>
              </a:rPr>
              <a:t>Higher</a:t>
            </a:r>
            <a:r>
              <a:rPr lang="hu-HU" sz="2000" b="1" dirty="0" smtClean="0">
                <a:solidFill>
                  <a:schemeClr val="tx1">
                    <a:lumMod val="65000"/>
                    <a:lumOff val="35000"/>
                  </a:schemeClr>
                </a:solidFill>
              </a:rPr>
              <a:t> Education, </a:t>
            </a:r>
            <a:r>
              <a:rPr lang="hu-HU" sz="2000" dirty="0" smtClean="0">
                <a:solidFill>
                  <a:schemeClr val="tx1">
                    <a:lumMod val="65000"/>
                    <a:lumOff val="35000"/>
                  </a:schemeClr>
                </a:solidFill>
              </a:rPr>
              <a:t>EURASHE</a:t>
            </a:r>
          </a:p>
          <a:p>
            <a:pPr algn="just">
              <a:buFont typeface="Wingdings" panose="05000000000000000000" pitchFamily="2" charset="2"/>
              <a:buChar char="v"/>
              <a:defRPr/>
            </a:pPr>
            <a:r>
              <a:rPr lang="hu-HU" sz="2000" b="1" dirty="0" smtClean="0">
                <a:solidFill>
                  <a:schemeClr val="tx1">
                    <a:lumMod val="65000"/>
                    <a:lumOff val="35000"/>
                  </a:schemeClr>
                </a:solidFill>
              </a:rPr>
              <a:t> </a:t>
            </a:r>
            <a:r>
              <a:rPr lang="en-US" sz="2000" b="1" dirty="0" smtClean="0">
                <a:solidFill>
                  <a:schemeClr val="tx1">
                    <a:lumMod val="65000"/>
                    <a:lumOff val="35000"/>
                  </a:schemeClr>
                </a:solidFill>
              </a:rPr>
              <a:t>Organization </a:t>
            </a:r>
            <a:r>
              <a:rPr lang="en-US" sz="2000" b="1" dirty="0">
                <a:solidFill>
                  <a:schemeClr val="tx1">
                    <a:lumMod val="65000"/>
                    <a:lumOff val="35000"/>
                  </a:schemeClr>
                </a:solidFill>
              </a:rPr>
              <a:t>for Economic Co-operation and Development</a:t>
            </a:r>
            <a:r>
              <a:rPr lang="hu-HU" sz="2000" b="1" dirty="0">
                <a:solidFill>
                  <a:schemeClr val="tx1">
                    <a:lumMod val="65000"/>
                    <a:lumOff val="35000"/>
                  </a:schemeClr>
                </a:solidFill>
              </a:rPr>
              <a:t>, </a:t>
            </a:r>
            <a:r>
              <a:rPr lang="hu-HU" sz="2000" dirty="0" smtClean="0">
                <a:solidFill>
                  <a:schemeClr val="tx1">
                    <a:lumMod val="65000"/>
                    <a:lumOff val="35000"/>
                  </a:schemeClr>
                </a:solidFill>
              </a:rPr>
              <a:t>OECD</a:t>
            </a:r>
            <a:endParaRPr lang="en-US" sz="2000" dirty="0">
              <a:solidFill>
                <a:schemeClr val="tx1">
                  <a:lumMod val="65000"/>
                  <a:lumOff val="35000"/>
                </a:schemeClr>
              </a:solidFill>
            </a:endParaRPr>
          </a:p>
          <a:p>
            <a:pPr algn="just">
              <a:buFont typeface="Wingdings" panose="05000000000000000000" pitchFamily="2" charset="2"/>
              <a:buChar char="v"/>
              <a:defRPr/>
            </a:pPr>
            <a:r>
              <a:rPr lang="hu-HU" sz="2000" b="1" dirty="0" smtClean="0">
                <a:solidFill>
                  <a:schemeClr val="tx1">
                    <a:lumMod val="65000"/>
                    <a:lumOff val="35000"/>
                  </a:schemeClr>
                </a:solidFill>
              </a:rPr>
              <a:t> </a:t>
            </a:r>
            <a:r>
              <a:rPr lang="en-US" sz="2000" b="1" dirty="0" smtClean="0">
                <a:solidFill>
                  <a:schemeClr val="tx1">
                    <a:lumMod val="65000"/>
                    <a:lumOff val="35000"/>
                  </a:schemeClr>
                </a:solidFill>
              </a:rPr>
              <a:t>Science </a:t>
            </a:r>
            <a:r>
              <a:rPr lang="en-US" sz="2000" b="1" dirty="0">
                <a:solidFill>
                  <a:schemeClr val="tx1">
                    <a:lumMod val="65000"/>
                    <a:lumOff val="35000"/>
                  </a:schemeClr>
                </a:solidFill>
              </a:rPr>
              <a:t>without Borders</a:t>
            </a:r>
            <a:r>
              <a:rPr lang="en-US" sz="2000" dirty="0">
                <a:solidFill>
                  <a:schemeClr val="tx1">
                    <a:lumMod val="65000"/>
                    <a:lumOff val="35000"/>
                  </a:schemeClr>
                </a:solidFill>
              </a:rPr>
              <a:t> </a:t>
            </a:r>
            <a:r>
              <a:rPr lang="hu-HU" sz="2000" dirty="0">
                <a:solidFill>
                  <a:schemeClr val="tx1">
                    <a:lumMod val="65000"/>
                    <a:lumOff val="35000"/>
                  </a:schemeClr>
                </a:solidFill>
              </a:rPr>
              <a:t>(</a:t>
            </a:r>
            <a:r>
              <a:rPr lang="en-US" sz="2000" dirty="0">
                <a:solidFill>
                  <a:schemeClr val="tx1">
                    <a:lumMod val="65000"/>
                    <a:lumOff val="35000"/>
                  </a:schemeClr>
                </a:solidFill>
              </a:rPr>
              <a:t>Brazil</a:t>
            </a:r>
            <a:r>
              <a:rPr lang="hu-HU" sz="2000" dirty="0">
                <a:solidFill>
                  <a:schemeClr val="tx1">
                    <a:lumMod val="65000"/>
                    <a:lumOff val="35000"/>
                  </a:schemeClr>
                </a:solidFill>
              </a:rPr>
              <a:t>)</a:t>
            </a:r>
          </a:p>
          <a:p>
            <a:pPr algn="just">
              <a:buFont typeface="Wingdings" panose="05000000000000000000" pitchFamily="2" charset="2"/>
              <a:buChar char="v"/>
              <a:defRPr/>
            </a:pPr>
            <a:r>
              <a:rPr lang="hu-HU" sz="2000" b="1" dirty="0" smtClean="0">
                <a:solidFill>
                  <a:schemeClr val="tx1">
                    <a:lumMod val="65000"/>
                    <a:lumOff val="35000"/>
                  </a:schemeClr>
                </a:solidFill>
              </a:rPr>
              <a:t> Horizon2020 </a:t>
            </a:r>
            <a:r>
              <a:rPr lang="hu-HU" sz="2000" dirty="0">
                <a:solidFill>
                  <a:schemeClr val="tx1">
                    <a:lumMod val="65000"/>
                    <a:lumOff val="35000"/>
                  </a:schemeClr>
                </a:solidFill>
              </a:rPr>
              <a:t>(European Union)</a:t>
            </a:r>
          </a:p>
          <a:p>
            <a:endParaRPr lang="hu-HU" dirty="0"/>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870794" y="5753070"/>
            <a:ext cx="503064" cy="594791"/>
          </a:xfrm>
          <a:prstGeom prst="rect">
            <a:avLst/>
          </a:prstGeom>
        </p:spPr>
      </p:pic>
    </p:spTree>
    <p:extLst>
      <p:ext uri="{BB962C8B-B14F-4D97-AF65-F5344CB8AC3E}">
        <p14:creationId xmlns:p14="http://schemas.microsoft.com/office/powerpoint/2010/main" val="3284957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66800" y="731520"/>
            <a:ext cx="10058400" cy="1371600"/>
          </a:xfrm>
        </p:spPr>
        <p:txBody>
          <a:bodyPr>
            <a:normAutofit/>
          </a:bodyPr>
          <a:lstStyle/>
          <a:p>
            <a:pPr algn="ctr"/>
            <a:r>
              <a:rPr lang="hu-HU" dirty="0" smtClean="0">
                <a:solidFill>
                  <a:schemeClr val="tx1"/>
                </a:solidFill>
              </a:rPr>
              <a:t>INTRODUCTION OF HRC</a:t>
            </a:r>
            <a:endParaRPr lang="hu-HU" dirty="0">
              <a:solidFill>
                <a:schemeClr val="tx1"/>
              </a:solidFill>
            </a:endParaRPr>
          </a:p>
        </p:txBody>
      </p:sp>
      <p:sp>
        <p:nvSpPr>
          <p:cNvPr id="3" name="Tartalom helye 2"/>
          <p:cNvSpPr>
            <a:spLocks noGrp="1"/>
          </p:cNvSpPr>
          <p:nvPr>
            <p:ph idx="1"/>
          </p:nvPr>
        </p:nvSpPr>
        <p:spPr/>
        <p:txBody>
          <a:bodyPr>
            <a:normAutofit/>
          </a:bodyPr>
          <a:lstStyle/>
          <a:p>
            <a:pPr algn="just">
              <a:buFont typeface="Wingdings" panose="05000000000000000000" pitchFamily="2" charset="2"/>
              <a:buChar char="v"/>
              <a:defRPr/>
            </a:pPr>
            <a:r>
              <a:rPr lang="en-US" sz="2300" dirty="0">
                <a:solidFill>
                  <a:schemeClr val="tx1">
                    <a:lumMod val="65000"/>
                    <a:lumOff val="35000"/>
                  </a:schemeClr>
                </a:solidFill>
              </a:rPr>
              <a:t>The Hungarian Rectors’ Conference (HRC) has been op</a:t>
            </a:r>
            <a:r>
              <a:rPr lang="hu-HU" sz="2300" dirty="0">
                <a:solidFill>
                  <a:schemeClr val="tx1">
                    <a:lumMod val="65000"/>
                    <a:lumOff val="35000"/>
                  </a:schemeClr>
                </a:solidFill>
              </a:rPr>
              <a:t>e</a:t>
            </a:r>
            <a:r>
              <a:rPr lang="en-US" sz="2300" dirty="0">
                <a:solidFill>
                  <a:schemeClr val="tx1">
                    <a:lumMod val="65000"/>
                    <a:lumOff val="35000"/>
                  </a:schemeClr>
                </a:solidFill>
              </a:rPr>
              <a:t>rating now for </a:t>
            </a:r>
            <a:r>
              <a:rPr lang="en-US" sz="2300" b="1" dirty="0" smtClean="0">
                <a:solidFill>
                  <a:schemeClr val="tx1">
                    <a:lumMod val="65000"/>
                    <a:lumOff val="35000"/>
                  </a:schemeClr>
                </a:solidFill>
              </a:rPr>
              <a:t>2</a:t>
            </a:r>
            <a:r>
              <a:rPr lang="hu-HU" sz="2300" b="1" dirty="0">
                <a:solidFill>
                  <a:schemeClr val="tx1">
                    <a:lumMod val="65000"/>
                    <a:lumOff val="35000"/>
                  </a:schemeClr>
                </a:solidFill>
              </a:rPr>
              <a:t>9</a:t>
            </a:r>
            <a:r>
              <a:rPr lang="en-US" sz="2300" b="1" dirty="0" smtClean="0">
                <a:solidFill>
                  <a:schemeClr val="tx1">
                    <a:lumMod val="65000"/>
                    <a:lumOff val="35000"/>
                  </a:schemeClr>
                </a:solidFill>
              </a:rPr>
              <a:t> years</a:t>
            </a:r>
            <a:r>
              <a:rPr lang="hu-HU" sz="2300" b="1" dirty="0" smtClean="0">
                <a:solidFill>
                  <a:schemeClr val="tx1">
                    <a:lumMod val="65000"/>
                    <a:lumOff val="35000"/>
                  </a:schemeClr>
                </a:solidFill>
              </a:rPr>
              <a:t>.</a:t>
            </a:r>
            <a:r>
              <a:rPr lang="en-US" sz="2300" b="1" dirty="0" smtClean="0">
                <a:solidFill>
                  <a:schemeClr val="tx1">
                    <a:lumMod val="65000"/>
                    <a:lumOff val="35000"/>
                  </a:schemeClr>
                </a:solidFill>
              </a:rPr>
              <a:t> </a:t>
            </a:r>
            <a:endParaRPr lang="en-US" sz="2300" b="1" dirty="0">
              <a:solidFill>
                <a:schemeClr val="tx1">
                  <a:lumMod val="65000"/>
                  <a:lumOff val="35000"/>
                </a:schemeClr>
              </a:solidFill>
            </a:endParaRPr>
          </a:p>
          <a:p>
            <a:pPr marL="0" indent="0" algn="just">
              <a:buNone/>
              <a:defRPr/>
            </a:pPr>
            <a:endParaRPr lang="en-US" sz="2300" dirty="0">
              <a:solidFill>
                <a:schemeClr val="tx1">
                  <a:lumMod val="65000"/>
                  <a:lumOff val="35000"/>
                </a:schemeClr>
              </a:solidFill>
            </a:endParaRPr>
          </a:p>
          <a:p>
            <a:pPr algn="just">
              <a:buFont typeface="Wingdings" panose="05000000000000000000" pitchFamily="2" charset="2"/>
              <a:buChar char="v"/>
              <a:defRPr/>
            </a:pPr>
            <a:r>
              <a:rPr lang="en-US" sz="2300" dirty="0">
                <a:solidFill>
                  <a:schemeClr val="tx1">
                    <a:lumMod val="65000"/>
                    <a:lumOff val="35000"/>
                  </a:schemeClr>
                </a:solidFill>
              </a:rPr>
              <a:t>The primary task of HRC is to </a:t>
            </a:r>
            <a:r>
              <a:rPr lang="en-US" sz="2300" b="1" dirty="0">
                <a:solidFill>
                  <a:schemeClr val="tx1">
                    <a:lumMod val="65000"/>
                    <a:lumOff val="35000"/>
                  </a:schemeClr>
                </a:solidFill>
              </a:rPr>
              <a:t>represent</a:t>
            </a:r>
            <a:r>
              <a:rPr lang="en-US" sz="2300" dirty="0">
                <a:solidFill>
                  <a:schemeClr val="tx1">
                    <a:lumMod val="65000"/>
                    <a:lumOff val="35000"/>
                  </a:schemeClr>
                </a:solidFill>
              </a:rPr>
              <a:t> higher education institutions and to </a:t>
            </a:r>
            <a:r>
              <a:rPr lang="en-US" sz="2300" b="1" dirty="0">
                <a:solidFill>
                  <a:schemeClr val="tx1">
                    <a:lumMod val="65000"/>
                    <a:lumOff val="35000"/>
                  </a:schemeClr>
                </a:solidFill>
              </a:rPr>
              <a:t>protect their interests</a:t>
            </a:r>
            <a:r>
              <a:rPr lang="hu-HU" sz="2300" b="1" dirty="0">
                <a:solidFill>
                  <a:schemeClr val="tx1">
                    <a:lumMod val="65000"/>
                    <a:lumOff val="35000"/>
                  </a:schemeClr>
                </a:solidFill>
              </a:rPr>
              <a:t> </a:t>
            </a:r>
            <a:r>
              <a:rPr lang="hu-HU" sz="2300" dirty="0" err="1">
                <a:solidFill>
                  <a:schemeClr val="tx1">
                    <a:lumMod val="65000"/>
                    <a:lumOff val="35000"/>
                  </a:schemeClr>
                </a:solidFill>
              </a:rPr>
              <a:t>in</a:t>
            </a:r>
            <a:r>
              <a:rPr lang="hu-HU" sz="2300" dirty="0">
                <a:solidFill>
                  <a:schemeClr val="tx1">
                    <a:lumMod val="65000"/>
                    <a:lumOff val="35000"/>
                  </a:schemeClr>
                </a:solidFill>
              </a:rPr>
              <a:t> </a:t>
            </a:r>
            <a:r>
              <a:rPr lang="hu-HU" sz="2300" dirty="0" err="1">
                <a:solidFill>
                  <a:schemeClr val="tx1">
                    <a:lumMod val="65000"/>
                    <a:lumOff val="35000"/>
                  </a:schemeClr>
                </a:solidFill>
              </a:rPr>
              <a:t>both</a:t>
            </a:r>
            <a:r>
              <a:rPr lang="hu-HU" sz="2300" dirty="0">
                <a:solidFill>
                  <a:schemeClr val="tx1">
                    <a:lumMod val="65000"/>
                    <a:lumOff val="35000"/>
                  </a:schemeClr>
                </a:solidFill>
              </a:rPr>
              <a:t> </a:t>
            </a:r>
            <a:r>
              <a:rPr lang="hu-HU" sz="2300" b="1" dirty="0" err="1">
                <a:solidFill>
                  <a:schemeClr val="tx1">
                    <a:lumMod val="65000"/>
                    <a:lumOff val="35000"/>
                  </a:schemeClr>
                </a:solidFill>
              </a:rPr>
              <a:t>national</a:t>
            </a:r>
            <a:r>
              <a:rPr lang="hu-HU" sz="2300" b="1" dirty="0">
                <a:solidFill>
                  <a:schemeClr val="tx1">
                    <a:lumMod val="65000"/>
                    <a:lumOff val="35000"/>
                  </a:schemeClr>
                </a:solidFill>
              </a:rPr>
              <a:t> and </a:t>
            </a:r>
            <a:r>
              <a:rPr lang="hu-HU" sz="2300" b="1" dirty="0" err="1">
                <a:solidFill>
                  <a:schemeClr val="tx1">
                    <a:lumMod val="65000"/>
                    <a:lumOff val="35000"/>
                  </a:schemeClr>
                </a:solidFill>
              </a:rPr>
              <a:t>international</a:t>
            </a:r>
            <a:r>
              <a:rPr lang="hu-HU" sz="2300" b="1" dirty="0">
                <a:solidFill>
                  <a:schemeClr val="tx1">
                    <a:lumMod val="65000"/>
                    <a:lumOff val="35000"/>
                  </a:schemeClr>
                </a:solidFill>
              </a:rPr>
              <a:t> </a:t>
            </a:r>
            <a:r>
              <a:rPr lang="hu-HU" sz="2300" b="1" dirty="0" err="1" smtClean="0">
                <a:solidFill>
                  <a:schemeClr val="tx1">
                    <a:lumMod val="65000"/>
                    <a:lumOff val="35000"/>
                  </a:schemeClr>
                </a:solidFill>
              </a:rPr>
              <a:t>level</a:t>
            </a:r>
            <a:r>
              <a:rPr lang="hu-HU" sz="2300" b="1" dirty="0" smtClean="0">
                <a:solidFill>
                  <a:schemeClr val="tx1">
                    <a:lumMod val="65000"/>
                    <a:lumOff val="35000"/>
                  </a:schemeClr>
                </a:solidFill>
              </a:rPr>
              <a:t>.</a:t>
            </a:r>
            <a:endParaRPr lang="en-US" sz="2300" b="1" dirty="0">
              <a:solidFill>
                <a:schemeClr val="tx1">
                  <a:lumMod val="65000"/>
                  <a:lumOff val="35000"/>
                </a:schemeClr>
              </a:solidFill>
            </a:endParaRPr>
          </a:p>
          <a:p>
            <a:pPr marL="0" indent="0" algn="just">
              <a:buNone/>
            </a:pPr>
            <a:endParaRPr lang="en-US" sz="2300" dirty="0">
              <a:solidFill>
                <a:schemeClr val="tx1">
                  <a:lumMod val="65000"/>
                  <a:lumOff val="35000"/>
                </a:schemeClr>
              </a:solidFill>
            </a:endParaRPr>
          </a:p>
          <a:p>
            <a:pPr algn="just">
              <a:buFont typeface="Wingdings" panose="05000000000000000000" pitchFamily="2" charset="2"/>
              <a:buChar char="v"/>
            </a:pPr>
            <a:r>
              <a:rPr lang="hu-HU" sz="2300" dirty="0" smtClean="0">
                <a:solidFill>
                  <a:schemeClr val="tx1">
                    <a:lumMod val="65000"/>
                    <a:lumOff val="35000"/>
                  </a:schemeClr>
                </a:solidFill>
              </a:rPr>
              <a:t>The </a:t>
            </a:r>
            <a:r>
              <a:rPr lang="en-US" sz="2300" dirty="0" smtClean="0">
                <a:solidFill>
                  <a:schemeClr val="tx1">
                    <a:lumMod val="65000"/>
                    <a:lumOff val="35000"/>
                  </a:schemeClr>
                </a:solidFill>
              </a:rPr>
              <a:t>HRC </a:t>
            </a:r>
            <a:r>
              <a:rPr lang="en-US" sz="2300" dirty="0">
                <a:solidFill>
                  <a:schemeClr val="tx1">
                    <a:lumMod val="65000"/>
                    <a:lumOff val="35000"/>
                  </a:schemeClr>
                </a:solidFill>
              </a:rPr>
              <a:t>is the only organization </a:t>
            </a:r>
            <a:r>
              <a:rPr lang="hu-HU" sz="2300" dirty="0" err="1" smtClean="0">
                <a:solidFill>
                  <a:schemeClr val="tx1">
                    <a:lumMod val="65000"/>
                    <a:lumOff val="35000"/>
                  </a:schemeClr>
                </a:solidFill>
              </a:rPr>
              <a:t>in</a:t>
            </a:r>
            <a:r>
              <a:rPr lang="hu-HU" sz="2300" dirty="0" smtClean="0">
                <a:solidFill>
                  <a:schemeClr val="tx1">
                    <a:lumMod val="65000"/>
                    <a:lumOff val="35000"/>
                  </a:schemeClr>
                </a:solidFill>
              </a:rPr>
              <a:t> Hungary </a:t>
            </a:r>
            <a:r>
              <a:rPr lang="hu-HU" sz="2300" dirty="0" err="1" smtClean="0">
                <a:solidFill>
                  <a:schemeClr val="tx1">
                    <a:lumMod val="65000"/>
                    <a:lumOff val="35000"/>
                  </a:schemeClr>
                </a:solidFill>
              </a:rPr>
              <a:t>which</a:t>
            </a:r>
            <a:r>
              <a:rPr lang="en-US" sz="2300" dirty="0" smtClean="0">
                <a:solidFill>
                  <a:schemeClr val="tx1">
                    <a:lumMod val="65000"/>
                    <a:lumOff val="35000"/>
                  </a:schemeClr>
                </a:solidFill>
              </a:rPr>
              <a:t> represent</a:t>
            </a:r>
            <a:r>
              <a:rPr lang="hu-HU" sz="2300" dirty="0" smtClean="0">
                <a:solidFill>
                  <a:schemeClr val="tx1">
                    <a:lumMod val="65000"/>
                    <a:lumOff val="35000"/>
                  </a:schemeClr>
                </a:solidFill>
              </a:rPr>
              <a:t>s</a:t>
            </a:r>
            <a:r>
              <a:rPr lang="en-US" sz="2300" dirty="0" smtClean="0">
                <a:solidFill>
                  <a:schemeClr val="tx1">
                    <a:lumMod val="65000"/>
                    <a:lumOff val="35000"/>
                  </a:schemeClr>
                </a:solidFill>
              </a:rPr>
              <a:t> </a:t>
            </a:r>
            <a:r>
              <a:rPr lang="en-US" sz="2300" dirty="0">
                <a:solidFill>
                  <a:schemeClr val="tx1">
                    <a:lumMod val="65000"/>
                    <a:lumOff val="35000"/>
                  </a:schemeClr>
                </a:solidFill>
              </a:rPr>
              <a:t>higher education institutions and </a:t>
            </a:r>
            <a:r>
              <a:rPr lang="en-US" sz="2300" dirty="0" smtClean="0">
                <a:solidFill>
                  <a:schemeClr val="tx1">
                    <a:lumMod val="65000"/>
                    <a:lumOff val="35000"/>
                  </a:schemeClr>
                </a:solidFill>
              </a:rPr>
              <a:t>protect</a:t>
            </a:r>
            <a:r>
              <a:rPr lang="hu-HU" sz="2300" dirty="0" smtClean="0">
                <a:solidFill>
                  <a:schemeClr val="tx1">
                    <a:lumMod val="65000"/>
                    <a:lumOff val="35000"/>
                  </a:schemeClr>
                </a:solidFill>
              </a:rPr>
              <a:t>s</a:t>
            </a:r>
            <a:r>
              <a:rPr lang="en-US" sz="2300" dirty="0" smtClean="0">
                <a:solidFill>
                  <a:schemeClr val="tx1">
                    <a:lumMod val="65000"/>
                    <a:lumOff val="35000"/>
                  </a:schemeClr>
                </a:solidFill>
              </a:rPr>
              <a:t> </a:t>
            </a:r>
            <a:r>
              <a:rPr lang="en-US" sz="2300" dirty="0">
                <a:solidFill>
                  <a:schemeClr val="tx1">
                    <a:lumMod val="65000"/>
                    <a:lumOff val="35000"/>
                  </a:schemeClr>
                </a:solidFill>
              </a:rPr>
              <a:t>their interests; accordingly all the </a:t>
            </a:r>
            <a:r>
              <a:rPr lang="en-US" sz="2300" dirty="0" smtClean="0">
                <a:solidFill>
                  <a:schemeClr val="tx1">
                    <a:lumMod val="65000"/>
                    <a:lumOff val="35000"/>
                  </a:schemeClr>
                </a:solidFill>
              </a:rPr>
              <a:t>6</a:t>
            </a:r>
            <a:r>
              <a:rPr lang="hu-HU" sz="2300" dirty="0">
                <a:solidFill>
                  <a:schemeClr val="tx1">
                    <a:lumMod val="65000"/>
                    <a:lumOff val="35000"/>
                  </a:schemeClr>
                </a:solidFill>
              </a:rPr>
              <a:t>6</a:t>
            </a:r>
            <a:r>
              <a:rPr lang="en-US" sz="2300" dirty="0" smtClean="0">
                <a:solidFill>
                  <a:schemeClr val="tx1">
                    <a:lumMod val="65000"/>
                    <a:lumOff val="35000"/>
                  </a:schemeClr>
                </a:solidFill>
              </a:rPr>
              <a:t> </a:t>
            </a:r>
            <a:r>
              <a:rPr lang="en-US" sz="2300" dirty="0">
                <a:solidFill>
                  <a:schemeClr val="tx1">
                    <a:lumMod val="65000"/>
                    <a:lumOff val="35000"/>
                  </a:schemeClr>
                </a:solidFill>
              </a:rPr>
              <a:t>Hungarian higher education institutions (universities and colleges included) are members of the  </a:t>
            </a:r>
            <a:r>
              <a:rPr lang="en-US" sz="2300" dirty="0" smtClean="0">
                <a:solidFill>
                  <a:schemeClr val="tx1">
                    <a:lumMod val="65000"/>
                    <a:lumOff val="35000"/>
                  </a:schemeClr>
                </a:solidFill>
              </a:rPr>
              <a:t>HRC</a:t>
            </a:r>
            <a:r>
              <a:rPr lang="hu-HU" sz="2300" dirty="0" smtClean="0">
                <a:solidFill>
                  <a:schemeClr val="tx1">
                    <a:lumMod val="65000"/>
                    <a:lumOff val="35000"/>
                  </a:schemeClr>
                </a:solidFill>
              </a:rPr>
              <a:t>.</a:t>
            </a:r>
            <a:endParaRPr lang="en-US" sz="2300" dirty="0">
              <a:solidFill>
                <a:schemeClr val="tx1">
                  <a:lumMod val="65000"/>
                  <a:lumOff val="35000"/>
                </a:schemeClr>
              </a:solidFill>
            </a:endParaRPr>
          </a:p>
          <a:p>
            <a:endParaRPr lang="hu-HU" sz="1400" dirty="0">
              <a:solidFill>
                <a:schemeClr val="accent2">
                  <a:lumMod val="50000"/>
                </a:schemeClr>
              </a:solidFill>
            </a:endParaRPr>
          </a:p>
          <a:p>
            <a:endParaRPr lang="hu-HU" dirty="0">
              <a:solidFill>
                <a:schemeClr val="accent1">
                  <a:lumMod val="50000"/>
                </a:schemeClr>
              </a:solidFill>
            </a:endParaRPr>
          </a:p>
          <a:p>
            <a:endParaRPr lang="hu-HU" dirty="0">
              <a:solidFill>
                <a:schemeClr val="accent1">
                  <a:lumMod val="50000"/>
                </a:schemeClr>
              </a:solidFill>
            </a:endParaRPr>
          </a:p>
        </p:txBody>
      </p:sp>
    </p:spTree>
    <p:extLst>
      <p:ext uri="{BB962C8B-B14F-4D97-AF65-F5344CB8AC3E}">
        <p14:creationId xmlns:p14="http://schemas.microsoft.com/office/powerpoint/2010/main" val="25528641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pPr algn="ctr"/>
            <a:r>
              <a:rPr lang="hu-HU" dirty="0" smtClean="0"/>
              <a:t>ROLE IN THE INTERNATIONALIZATION</a:t>
            </a:r>
            <a:endParaRPr lang="hu-HU" dirty="0"/>
          </a:p>
        </p:txBody>
      </p:sp>
      <p:sp>
        <p:nvSpPr>
          <p:cNvPr id="3" name="Tartalom helye 2"/>
          <p:cNvSpPr>
            <a:spLocks noGrp="1"/>
          </p:cNvSpPr>
          <p:nvPr>
            <p:ph idx="1"/>
          </p:nvPr>
        </p:nvSpPr>
        <p:spPr>
          <a:xfrm>
            <a:off x="1066800" y="2184062"/>
            <a:ext cx="7386259" cy="1707574"/>
          </a:xfrm>
        </p:spPr>
        <p:txBody>
          <a:bodyPr>
            <a:noAutofit/>
          </a:bodyPr>
          <a:lstStyle/>
          <a:p>
            <a:pPr>
              <a:buFont typeface="Wingdings" panose="05000000000000000000" pitchFamily="2" charset="2"/>
              <a:buChar char="v"/>
            </a:pPr>
            <a:r>
              <a:rPr lang="hu-HU" sz="2100" dirty="0" smtClean="0">
                <a:solidFill>
                  <a:schemeClr val="tx1">
                    <a:lumMod val="65000"/>
                    <a:lumOff val="35000"/>
                  </a:schemeClr>
                </a:solidFill>
              </a:rPr>
              <a:t> </a:t>
            </a:r>
            <a:r>
              <a:rPr lang="hu-HU" sz="2100" b="1" dirty="0" err="1" smtClean="0">
                <a:solidFill>
                  <a:schemeClr val="tx1">
                    <a:lumMod val="65000"/>
                    <a:lumOff val="35000"/>
                  </a:schemeClr>
                </a:solidFill>
              </a:rPr>
              <a:t>Constant</a:t>
            </a:r>
            <a:r>
              <a:rPr lang="hu-HU" sz="2100" b="1" dirty="0" smtClean="0">
                <a:solidFill>
                  <a:schemeClr val="tx1">
                    <a:lumMod val="65000"/>
                    <a:lumOff val="35000"/>
                  </a:schemeClr>
                </a:solidFill>
              </a:rPr>
              <a:t> and </a:t>
            </a:r>
            <a:r>
              <a:rPr lang="hu-HU" sz="2100" b="1" dirty="0" err="1" smtClean="0">
                <a:solidFill>
                  <a:schemeClr val="tx1">
                    <a:lumMod val="65000"/>
                    <a:lumOff val="35000"/>
                  </a:schemeClr>
                </a:solidFill>
              </a:rPr>
              <a:t>effective</a:t>
            </a:r>
            <a:r>
              <a:rPr lang="hu-HU" sz="2100" b="1" dirty="0" smtClean="0">
                <a:solidFill>
                  <a:schemeClr val="tx1">
                    <a:lumMod val="65000"/>
                    <a:lumOff val="35000"/>
                  </a:schemeClr>
                </a:solidFill>
              </a:rPr>
              <a:t> </a:t>
            </a:r>
            <a:r>
              <a:rPr lang="hu-HU" sz="2100" b="1" dirty="0" err="1" smtClean="0">
                <a:solidFill>
                  <a:schemeClr val="tx1">
                    <a:lumMod val="65000"/>
                    <a:lumOff val="35000"/>
                  </a:schemeClr>
                </a:solidFill>
              </a:rPr>
              <a:t>dialogue</a:t>
            </a:r>
            <a:r>
              <a:rPr lang="hu-HU" sz="2100" b="1" dirty="0" smtClean="0">
                <a:solidFill>
                  <a:schemeClr val="tx1">
                    <a:lumMod val="65000"/>
                    <a:lumOff val="35000"/>
                  </a:schemeClr>
                </a:solidFill>
              </a:rPr>
              <a:t> </a:t>
            </a:r>
            <a:r>
              <a:rPr lang="hu-HU" sz="2100" b="1" dirty="0" err="1" smtClean="0">
                <a:solidFill>
                  <a:schemeClr val="tx1">
                    <a:lumMod val="65000"/>
                    <a:lumOff val="35000"/>
                  </a:schemeClr>
                </a:solidFill>
              </a:rPr>
              <a:t>with</a:t>
            </a:r>
            <a:r>
              <a:rPr lang="hu-HU" sz="2100" b="1" dirty="0" smtClean="0">
                <a:solidFill>
                  <a:schemeClr val="tx1">
                    <a:lumMod val="65000"/>
                    <a:lumOff val="35000"/>
                  </a:schemeClr>
                </a:solidFill>
              </a:rPr>
              <a:t> </a:t>
            </a:r>
            <a:r>
              <a:rPr lang="hu-HU" sz="2100" b="1" dirty="0" err="1" smtClean="0">
                <a:solidFill>
                  <a:schemeClr val="tx1">
                    <a:lumMod val="65000"/>
                    <a:lumOff val="35000"/>
                  </a:schemeClr>
                </a:solidFill>
              </a:rPr>
              <a:t>international</a:t>
            </a:r>
            <a:r>
              <a:rPr lang="hu-HU" sz="2100" b="1" dirty="0" smtClean="0">
                <a:solidFill>
                  <a:schemeClr val="tx1">
                    <a:lumMod val="65000"/>
                    <a:lumOff val="35000"/>
                  </a:schemeClr>
                </a:solidFill>
              </a:rPr>
              <a:t> </a:t>
            </a:r>
            <a:r>
              <a:rPr lang="hu-HU" sz="2100" b="1" dirty="0" err="1" smtClean="0">
                <a:solidFill>
                  <a:schemeClr val="tx1">
                    <a:lumMod val="65000"/>
                    <a:lumOff val="35000"/>
                  </a:schemeClr>
                </a:solidFill>
              </a:rPr>
              <a:t>partners</a:t>
            </a:r>
            <a:r>
              <a:rPr lang="hu-HU" sz="2100" dirty="0" smtClean="0">
                <a:solidFill>
                  <a:schemeClr val="tx1">
                    <a:lumMod val="65000"/>
                    <a:lumOff val="35000"/>
                  </a:schemeClr>
                </a:solidFill>
              </a:rPr>
              <a:t>:</a:t>
            </a:r>
          </a:p>
          <a:p>
            <a:pPr marL="548640" lvl="2" indent="0">
              <a:buNone/>
            </a:pPr>
            <a:r>
              <a:rPr lang="hu-HU" sz="2100" dirty="0" smtClean="0">
                <a:solidFill>
                  <a:schemeClr val="tx1">
                    <a:lumMod val="65000"/>
                    <a:lumOff val="35000"/>
                  </a:schemeClr>
                </a:solidFill>
              </a:rPr>
              <a:t>	</a:t>
            </a:r>
            <a:r>
              <a:rPr lang="hu-HU" sz="2100" dirty="0" err="1" smtClean="0">
                <a:solidFill>
                  <a:schemeClr val="tx1">
                    <a:lumMod val="65000"/>
                    <a:lumOff val="35000"/>
                  </a:schemeClr>
                </a:solidFill>
              </a:rPr>
              <a:t>Embassies</a:t>
            </a:r>
            <a:r>
              <a:rPr lang="hu-HU" sz="2100" dirty="0" smtClean="0">
                <a:solidFill>
                  <a:schemeClr val="tx1">
                    <a:lumMod val="65000"/>
                    <a:lumOff val="35000"/>
                  </a:schemeClr>
                </a:solidFill>
              </a:rPr>
              <a:t> 	</a:t>
            </a:r>
          </a:p>
          <a:p>
            <a:pPr marL="548640" lvl="2" indent="0">
              <a:buNone/>
            </a:pPr>
            <a:r>
              <a:rPr lang="hu-HU" sz="2100" dirty="0" smtClean="0">
                <a:solidFill>
                  <a:schemeClr val="tx1">
                    <a:lumMod val="65000"/>
                    <a:lumOff val="35000"/>
                  </a:schemeClr>
                </a:solidFill>
              </a:rPr>
              <a:t>	</a:t>
            </a:r>
            <a:r>
              <a:rPr lang="hu-HU" sz="2100" dirty="0" err="1" smtClean="0">
                <a:solidFill>
                  <a:schemeClr val="tx1">
                    <a:lumMod val="65000"/>
                    <a:lumOff val="35000"/>
                  </a:schemeClr>
                </a:solidFill>
              </a:rPr>
              <a:t>Hungarian</a:t>
            </a:r>
            <a:r>
              <a:rPr lang="hu-HU" sz="2100" dirty="0" smtClean="0">
                <a:solidFill>
                  <a:schemeClr val="tx1">
                    <a:lumMod val="65000"/>
                    <a:lumOff val="35000"/>
                  </a:schemeClr>
                </a:solidFill>
              </a:rPr>
              <a:t> and </a:t>
            </a:r>
            <a:r>
              <a:rPr lang="hu-HU" sz="2100" dirty="0" err="1" smtClean="0">
                <a:solidFill>
                  <a:schemeClr val="tx1">
                    <a:lumMod val="65000"/>
                    <a:lumOff val="35000"/>
                  </a:schemeClr>
                </a:solidFill>
              </a:rPr>
              <a:t>foreign</a:t>
            </a:r>
            <a:r>
              <a:rPr lang="hu-HU" sz="2100" dirty="0" smtClean="0">
                <a:solidFill>
                  <a:schemeClr val="tx1">
                    <a:lumMod val="65000"/>
                    <a:lumOff val="35000"/>
                  </a:schemeClr>
                </a:solidFill>
              </a:rPr>
              <a:t> </a:t>
            </a:r>
            <a:r>
              <a:rPr lang="hu-HU" sz="2100" dirty="0" err="1" smtClean="0">
                <a:solidFill>
                  <a:schemeClr val="tx1">
                    <a:lumMod val="65000"/>
                    <a:lumOff val="35000"/>
                  </a:schemeClr>
                </a:solidFill>
              </a:rPr>
              <a:t>ministries</a:t>
            </a:r>
            <a:endParaRPr lang="hu-HU" sz="2100" dirty="0" smtClean="0">
              <a:solidFill>
                <a:schemeClr val="tx1">
                  <a:lumMod val="65000"/>
                  <a:lumOff val="35000"/>
                </a:schemeClr>
              </a:solidFill>
            </a:endParaRPr>
          </a:p>
          <a:p>
            <a:pPr marL="548640" lvl="2" indent="0">
              <a:buNone/>
            </a:pPr>
            <a:r>
              <a:rPr lang="hu-HU" sz="2100" dirty="0" smtClean="0">
                <a:solidFill>
                  <a:schemeClr val="tx1">
                    <a:lumMod val="65000"/>
                    <a:lumOff val="35000"/>
                  </a:schemeClr>
                </a:solidFill>
              </a:rPr>
              <a:t>	</a:t>
            </a:r>
            <a:r>
              <a:rPr lang="hu-HU" sz="2100" dirty="0" err="1" smtClean="0">
                <a:solidFill>
                  <a:schemeClr val="tx1">
                    <a:lumMod val="65000"/>
                    <a:lumOff val="35000"/>
                  </a:schemeClr>
                </a:solidFill>
              </a:rPr>
              <a:t>Foreign</a:t>
            </a:r>
            <a:r>
              <a:rPr lang="hu-HU" sz="2100" dirty="0" smtClean="0">
                <a:solidFill>
                  <a:schemeClr val="tx1">
                    <a:lumMod val="65000"/>
                    <a:lumOff val="35000"/>
                  </a:schemeClr>
                </a:solidFill>
              </a:rPr>
              <a:t> </a:t>
            </a:r>
            <a:r>
              <a:rPr lang="hu-HU" sz="2100" dirty="0" err="1" smtClean="0">
                <a:solidFill>
                  <a:schemeClr val="tx1">
                    <a:lumMod val="65000"/>
                    <a:lumOff val="35000"/>
                  </a:schemeClr>
                </a:solidFill>
              </a:rPr>
              <a:t>agencies</a:t>
            </a:r>
            <a:endParaRPr lang="hu-HU" sz="2100" dirty="0" smtClean="0">
              <a:solidFill>
                <a:schemeClr val="tx1">
                  <a:lumMod val="65000"/>
                  <a:lumOff val="35000"/>
                </a:schemeClr>
              </a:solidFill>
            </a:endParaRPr>
          </a:p>
          <a:p>
            <a:pPr marL="548640" lvl="2" indent="0">
              <a:buNone/>
            </a:pPr>
            <a:endParaRPr lang="hu-HU" sz="1800" dirty="0"/>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870794" y="5753070"/>
            <a:ext cx="503064" cy="594791"/>
          </a:xfrm>
          <a:prstGeom prst="rect">
            <a:avLst/>
          </a:prstGeom>
        </p:spPr>
      </p:pic>
      <p:sp>
        <p:nvSpPr>
          <p:cNvPr id="5" name="Szövegdoboz 4"/>
          <p:cNvSpPr txBox="1"/>
          <p:nvPr/>
        </p:nvSpPr>
        <p:spPr>
          <a:xfrm>
            <a:off x="1066800" y="4323973"/>
            <a:ext cx="5759116" cy="2534027"/>
          </a:xfrm>
          <a:prstGeom prst="rect">
            <a:avLst/>
          </a:prstGeom>
          <a:noFill/>
        </p:spPr>
        <p:txBody>
          <a:bodyPr wrap="square" rtlCol="0">
            <a:spAutoFit/>
          </a:bodyPr>
          <a:lstStyle/>
          <a:p>
            <a:pPr defTabSz="914400">
              <a:buClr>
                <a:schemeClr val="tx1">
                  <a:lumMod val="85000"/>
                  <a:lumOff val="15000"/>
                </a:schemeClr>
              </a:buClr>
              <a:buFont typeface="Wingdings" panose="05000000000000000000" pitchFamily="2" charset="2"/>
              <a:buChar char="v"/>
            </a:pPr>
            <a:r>
              <a:rPr lang="hu-HU" sz="2100" dirty="0"/>
              <a:t> </a:t>
            </a:r>
            <a:r>
              <a:rPr lang="hu-HU" sz="2100" b="1" dirty="0" err="1">
                <a:solidFill>
                  <a:schemeClr val="tx1">
                    <a:lumMod val="65000"/>
                    <a:lumOff val="35000"/>
                  </a:schemeClr>
                </a:solidFill>
              </a:rPr>
              <a:t>Organizing</a:t>
            </a:r>
            <a:r>
              <a:rPr lang="hu-HU" sz="2100" b="1" dirty="0">
                <a:solidFill>
                  <a:schemeClr val="tx1">
                    <a:lumMod val="65000"/>
                    <a:lumOff val="35000"/>
                  </a:schemeClr>
                </a:solidFill>
              </a:rPr>
              <a:t> </a:t>
            </a:r>
            <a:r>
              <a:rPr lang="hu-HU" sz="2100" b="1" dirty="0" err="1">
                <a:solidFill>
                  <a:schemeClr val="tx1">
                    <a:lumMod val="65000"/>
                    <a:lumOff val="35000"/>
                  </a:schemeClr>
                </a:solidFill>
              </a:rPr>
              <a:t>international</a:t>
            </a:r>
            <a:r>
              <a:rPr lang="hu-HU" sz="2100" b="1" dirty="0">
                <a:solidFill>
                  <a:schemeClr val="tx1">
                    <a:lumMod val="65000"/>
                    <a:lumOff val="35000"/>
                  </a:schemeClr>
                </a:solidFill>
              </a:rPr>
              <a:t> </a:t>
            </a:r>
            <a:r>
              <a:rPr lang="hu-HU" sz="2100" b="1" dirty="0" err="1">
                <a:solidFill>
                  <a:schemeClr val="tx1">
                    <a:lumMod val="65000"/>
                    <a:lumOff val="35000"/>
                  </a:schemeClr>
                </a:solidFill>
              </a:rPr>
              <a:t>programs</a:t>
            </a:r>
            <a:r>
              <a:rPr lang="hu-HU" sz="2100" b="1" dirty="0">
                <a:solidFill>
                  <a:schemeClr val="tx1">
                    <a:lumMod val="65000"/>
                    <a:lumOff val="35000"/>
                  </a:schemeClr>
                </a:solidFill>
              </a:rPr>
              <a:t>: </a:t>
            </a:r>
          </a:p>
          <a:p>
            <a:pPr marL="548640" lvl="2" defTabSz="914400">
              <a:spcBef>
                <a:spcPts val="500"/>
              </a:spcBef>
              <a:buClr>
                <a:schemeClr val="tx1">
                  <a:lumMod val="85000"/>
                  <a:lumOff val="15000"/>
                </a:schemeClr>
              </a:buClr>
            </a:pPr>
            <a:r>
              <a:rPr lang="hu-HU" sz="2100" dirty="0" smtClean="0">
                <a:solidFill>
                  <a:schemeClr val="tx1">
                    <a:lumMod val="65000"/>
                    <a:lumOff val="35000"/>
                  </a:schemeClr>
                </a:solidFill>
              </a:rPr>
              <a:t>	</a:t>
            </a:r>
            <a:r>
              <a:rPr lang="hu-HU" sz="2100" dirty="0" err="1" smtClean="0">
                <a:solidFill>
                  <a:schemeClr val="tx1">
                    <a:lumMod val="65000"/>
                    <a:lumOff val="35000"/>
                  </a:schemeClr>
                </a:solidFill>
              </a:rPr>
              <a:t>Incoming</a:t>
            </a:r>
            <a:r>
              <a:rPr lang="hu-HU" sz="2100" dirty="0" smtClean="0">
                <a:solidFill>
                  <a:schemeClr val="tx1">
                    <a:lumMod val="65000"/>
                    <a:lumOff val="35000"/>
                  </a:schemeClr>
                </a:solidFill>
              </a:rPr>
              <a:t> </a:t>
            </a:r>
            <a:r>
              <a:rPr lang="hu-HU" sz="2100" dirty="0">
                <a:solidFill>
                  <a:schemeClr val="tx1">
                    <a:lumMod val="65000"/>
                    <a:lumOff val="35000"/>
                  </a:schemeClr>
                </a:solidFill>
              </a:rPr>
              <a:t>and </a:t>
            </a:r>
            <a:r>
              <a:rPr lang="hu-HU" sz="2100" dirty="0" err="1">
                <a:solidFill>
                  <a:schemeClr val="tx1">
                    <a:lumMod val="65000"/>
                    <a:lumOff val="35000"/>
                  </a:schemeClr>
                </a:solidFill>
              </a:rPr>
              <a:t>outgoing</a:t>
            </a:r>
            <a:r>
              <a:rPr lang="hu-HU" sz="2100" dirty="0">
                <a:solidFill>
                  <a:schemeClr val="tx1">
                    <a:lumMod val="65000"/>
                    <a:lumOff val="35000"/>
                  </a:schemeClr>
                </a:solidFill>
              </a:rPr>
              <a:t> </a:t>
            </a:r>
            <a:r>
              <a:rPr lang="hu-HU" sz="2100" dirty="0" err="1">
                <a:solidFill>
                  <a:schemeClr val="tx1">
                    <a:lumMod val="65000"/>
                    <a:lumOff val="35000"/>
                  </a:schemeClr>
                </a:solidFill>
              </a:rPr>
              <a:t>delegation</a:t>
            </a:r>
            <a:r>
              <a:rPr lang="hu-HU" sz="2100" dirty="0">
                <a:solidFill>
                  <a:schemeClr val="tx1">
                    <a:lumMod val="65000"/>
                    <a:lumOff val="35000"/>
                  </a:schemeClr>
                </a:solidFill>
              </a:rPr>
              <a:t> </a:t>
            </a:r>
            <a:r>
              <a:rPr lang="hu-HU" sz="2100" dirty="0" err="1">
                <a:solidFill>
                  <a:schemeClr val="tx1">
                    <a:lumMod val="65000"/>
                    <a:lumOff val="35000"/>
                  </a:schemeClr>
                </a:solidFill>
              </a:rPr>
              <a:t>visits</a:t>
            </a:r>
            <a:r>
              <a:rPr lang="hu-HU" sz="2100" dirty="0">
                <a:solidFill>
                  <a:schemeClr val="tx1">
                    <a:lumMod val="65000"/>
                    <a:lumOff val="35000"/>
                  </a:schemeClr>
                </a:solidFill>
              </a:rPr>
              <a:t> </a:t>
            </a:r>
          </a:p>
          <a:p>
            <a:pPr marL="548640" lvl="2" defTabSz="914400">
              <a:spcBef>
                <a:spcPts val="500"/>
              </a:spcBef>
              <a:buClr>
                <a:schemeClr val="tx1">
                  <a:lumMod val="85000"/>
                  <a:lumOff val="15000"/>
                </a:schemeClr>
              </a:buClr>
            </a:pPr>
            <a:r>
              <a:rPr lang="hu-HU" sz="2100" dirty="0" smtClean="0">
                <a:solidFill>
                  <a:schemeClr val="tx1">
                    <a:lumMod val="65000"/>
                    <a:lumOff val="35000"/>
                  </a:schemeClr>
                </a:solidFill>
              </a:rPr>
              <a:t>	</a:t>
            </a:r>
            <a:r>
              <a:rPr lang="hu-HU" sz="2100" dirty="0" err="1" smtClean="0">
                <a:solidFill>
                  <a:schemeClr val="tx1">
                    <a:lumMod val="65000"/>
                    <a:lumOff val="35000"/>
                  </a:schemeClr>
                </a:solidFill>
              </a:rPr>
              <a:t>Joint</a:t>
            </a:r>
            <a:r>
              <a:rPr lang="hu-HU" sz="2100" dirty="0" smtClean="0">
                <a:solidFill>
                  <a:schemeClr val="tx1">
                    <a:lumMod val="65000"/>
                    <a:lumOff val="35000"/>
                  </a:schemeClr>
                </a:solidFill>
              </a:rPr>
              <a:t> </a:t>
            </a:r>
            <a:r>
              <a:rPr lang="hu-HU" sz="2100" dirty="0" err="1" smtClean="0">
                <a:solidFill>
                  <a:schemeClr val="tx1">
                    <a:lumMod val="65000"/>
                    <a:lumOff val="35000"/>
                  </a:schemeClr>
                </a:solidFill>
              </a:rPr>
              <a:t>conferences</a:t>
            </a:r>
            <a:endParaRPr lang="hu-HU" sz="2100" dirty="0" smtClean="0">
              <a:solidFill>
                <a:schemeClr val="tx1">
                  <a:lumMod val="65000"/>
                  <a:lumOff val="35000"/>
                </a:schemeClr>
              </a:solidFill>
            </a:endParaRPr>
          </a:p>
          <a:p>
            <a:pPr marL="548640" lvl="2" defTabSz="914400">
              <a:spcBef>
                <a:spcPts val="500"/>
              </a:spcBef>
              <a:buClr>
                <a:schemeClr val="tx1">
                  <a:lumMod val="85000"/>
                  <a:lumOff val="15000"/>
                </a:schemeClr>
              </a:buClr>
            </a:pPr>
            <a:r>
              <a:rPr lang="hu-HU" sz="2100" dirty="0" smtClean="0">
                <a:solidFill>
                  <a:schemeClr val="tx1">
                    <a:lumMod val="65000"/>
                    <a:lumOff val="35000"/>
                  </a:schemeClr>
                </a:solidFill>
              </a:rPr>
              <a:t>	</a:t>
            </a:r>
            <a:r>
              <a:rPr lang="hu-HU" sz="2100" dirty="0" err="1" smtClean="0">
                <a:solidFill>
                  <a:schemeClr val="tx1">
                    <a:lumMod val="65000"/>
                    <a:lumOff val="35000"/>
                  </a:schemeClr>
                </a:solidFill>
              </a:rPr>
              <a:t>Workshops</a:t>
            </a:r>
            <a:r>
              <a:rPr lang="hu-HU" sz="2100" dirty="0" smtClean="0">
                <a:solidFill>
                  <a:schemeClr val="tx1">
                    <a:lumMod val="65000"/>
                    <a:lumOff val="35000"/>
                  </a:schemeClr>
                </a:solidFill>
              </a:rPr>
              <a:t> </a:t>
            </a:r>
            <a:endParaRPr lang="hu-HU" sz="2100" dirty="0">
              <a:solidFill>
                <a:schemeClr val="tx1">
                  <a:lumMod val="65000"/>
                  <a:lumOff val="35000"/>
                </a:schemeClr>
              </a:solidFill>
            </a:endParaRPr>
          </a:p>
          <a:p>
            <a:pPr marL="548640" lvl="2" defTabSz="914400">
              <a:spcBef>
                <a:spcPts val="500"/>
              </a:spcBef>
              <a:buClr>
                <a:schemeClr val="tx1">
                  <a:lumMod val="85000"/>
                  <a:lumOff val="15000"/>
                </a:schemeClr>
              </a:buClr>
            </a:pPr>
            <a:endParaRPr lang="hu-HU" sz="2100" dirty="0">
              <a:solidFill>
                <a:schemeClr val="tx1">
                  <a:lumMod val="65000"/>
                  <a:lumOff val="35000"/>
                </a:schemeClr>
              </a:solidFill>
            </a:endParaRPr>
          </a:p>
          <a:p>
            <a:pPr marL="548640" lvl="2" indent="0">
              <a:buNone/>
            </a:pPr>
            <a:endParaRPr lang="hu-HU" sz="1900" dirty="0"/>
          </a:p>
          <a:p>
            <a:endParaRPr lang="hu-HU" dirty="0"/>
          </a:p>
        </p:txBody>
      </p:sp>
      <p:sp>
        <p:nvSpPr>
          <p:cNvPr id="6" name="Szövegdoboz 5"/>
          <p:cNvSpPr txBox="1"/>
          <p:nvPr/>
        </p:nvSpPr>
        <p:spPr>
          <a:xfrm>
            <a:off x="7098631" y="3431979"/>
            <a:ext cx="4515853" cy="1351652"/>
          </a:xfrm>
          <a:prstGeom prst="rect">
            <a:avLst/>
          </a:prstGeom>
          <a:noFill/>
        </p:spPr>
        <p:txBody>
          <a:bodyPr wrap="square" rtlCol="0">
            <a:spAutoFit/>
          </a:bodyPr>
          <a:lstStyle/>
          <a:p>
            <a:pPr>
              <a:lnSpc>
                <a:spcPct val="150000"/>
              </a:lnSpc>
              <a:buFont typeface="Wingdings" panose="05000000000000000000" pitchFamily="2" charset="2"/>
              <a:buChar char="v"/>
            </a:pPr>
            <a:r>
              <a:rPr lang="hu-HU" dirty="0"/>
              <a:t> </a:t>
            </a:r>
            <a:r>
              <a:rPr lang="hu-HU" sz="2100" b="1" dirty="0" err="1">
                <a:solidFill>
                  <a:schemeClr val="tx1">
                    <a:lumMod val="65000"/>
                    <a:lumOff val="35000"/>
                  </a:schemeClr>
                </a:solidFill>
              </a:rPr>
              <a:t>Scholarship</a:t>
            </a:r>
            <a:r>
              <a:rPr lang="hu-HU" sz="2100" b="1" dirty="0">
                <a:solidFill>
                  <a:schemeClr val="tx1">
                    <a:lumMod val="65000"/>
                    <a:lumOff val="35000"/>
                  </a:schemeClr>
                </a:solidFill>
              </a:rPr>
              <a:t> </a:t>
            </a:r>
            <a:r>
              <a:rPr lang="hu-HU" sz="2100" b="1" dirty="0" smtClean="0">
                <a:solidFill>
                  <a:schemeClr val="tx1">
                    <a:lumMod val="65000"/>
                    <a:lumOff val="35000"/>
                  </a:schemeClr>
                </a:solidFill>
              </a:rPr>
              <a:t>management</a:t>
            </a:r>
            <a:endParaRPr lang="hu-HU" sz="2100" b="1" dirty="0">
              <a:solidFill>
                <a:schemeClr val="tx1">
                  <a:lumMod val="65000"/>
                  <a:lumOff val="35000"/>
                </a:schemeClr>
              </a:solidFill>
            </a:endParaRPr>
          </a:p>
          <a:p>
            <a:pPr marL="548640" lvl="2" defTabSz="914400">
              <a:spcBef>
                <a:spcPts val="500"/>
              </a:spcBef>
              <a:buClr>
                <a:schemeClr val="tx1">
                  <a:lumMod val="85000"/>
                  <a:lumOff val="15000"/>
                </a:schemeClr>
              </a:buClr>
            </a:pPr>
            <a:r>
              <a:rPr lang="hu-HU" sz="2100" dirty="0">
                <a:solidFill>
                  <a:schemeClr val="tx1">
                    <a:lumMod val="65000"/>
                    <a:lumOff val="35000"/>
                  </a:schemeClr>
                </a:solidFill>
              </a:rPr>
              <a:t>Science </a:t>
            </a:r>
            <a:r>
              <a:rPr lang="hu-HU" sz="2100" dirty="0" err="1">
                <a:solidFill>
                  <a:schemeClr val="tx1">
                    <a:lumMod val="65000"/>
                    <a:lumOff val="35000"/>
                  </a:schemeClr>
                </a:solidFill>
              </a:rPr>
              <a:t>without</a:t>
            </a:r>
            <a:r>
              <a:rPr lang="hu-HU" sz="2100" dirty="0">
                <a:solidFill>
                  <a:schemeClr val="tx1">
                    <a:lumMod val="65000"/>
                    <a:lumOff val="35000"/>
                  </a:schemeClr>
                </a:solidFill>
              </a:rPr>
              <a:t> </a:t>
            </a:r>
            <a:r>
              <a:rPr lang="hu-HU" sz="2100" dirty="0" err="1">
                <a:solidFill>
                  <a:schemeClr val="tx1">
                    <a:lumMod val="65000"/>
                    <a:lumOff val="35000"/>
                  </a:schemeClr>
                </a:solidFill>
              </a:rPr>
              <a:t>Borders</a:t>
            </a:r>
            <a:endParaRPr lang="hu-HU" sz="2100" dirty="0">
              <a:solidFill>
                <a:schemeClr val="tx1">
                  <a:lumMod val="65000"/>
                  <a:lumOff val="35000"/>
                </a:schemeClr>
              </a:solidFill>
            </a:endParaRPr>
          </a:p>
          <a:p>
            <a:pPr marL="548640" lvl="2" defTabSz="914400">
              <a:spcBef>
                <a:spcPts val="500"/>
              </a:spcBef>
              <a:buClr>
                <a:schemeClr val="tx1">
                  <a:lumMod val="85000"/>
                  <a:lumOff val="15000"/>
                </a:schemeClr>
              </a:buClr>
            </a:pPr>
            <a:r>
              <a:rPr lang="hu-HU" sz="2100" dirty="0" err="1">
                <a:solidFill>
                  <a:schemeClr val="tx1">
                    <a:lumMod val="65000"/>
                    <a:lumOff val="35000"/>
                  </a:schemeClr>
                </a:solidFill>
              </a:rPr>
              <a:t>Summer</a:t>
            </a:r>
            <a:r>
              <a:rPr lang="hu-HU" sz="2100" dirty="0">
                <a:solidFill>
                  <a:schemeClr val="tx1">
                    <a:lumMod val="65000"/>
                    <a:lumOff val="35000"/>
                  </a:schemeClr>
                </a:solidFill>
              </a:rPr>
              <a:t> </a:t>
            </a:r>
            <a:r>
              <a:rPr lang="hu-HU" sz="2100" dirty="0" err="1">
                <a:solidFill>
                  <a:schemeClr val="tx1">
                    <a:lumMod val="65000"/>
                    <a:lumOff val="35000"/>
                  </a:schemeClr>
                </a:solidFill>
              </a:rPr>
              <a:t>universities</a:t>
            </a:r>
            <a:r>
              <a:rPr lang="hu-HU" sz="2100" dirty="0">
                <a:solidFill>
                  <a:schemeClr val="tx1">
                    <a:lumMod val="65000"/>
                    <a:lumOff val="35000"/>
                  </a:schemeClr>
                </a:solidFill>
              </a:rPr>
              <a:t> </a:t>
            </a:r>
          </a:p>
        </p:txBody>
      </p:sp>
    </p:spTree>
    <p:extLst>
      <p:ext uri="{BB962C8B-B14F-4D97-AF65-F5344CB8AC3E}">
        <p14:creationId xmlns:p14="http://schemas.microsoft.com/office/powerpoint/2010/main" val="1362221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1564362" y="2548462"/>
            <a:ext cx="9068586" cy="2590800"/>
          </a:xfrm>
        </p:spPr>
        <p:txBody>
          <a:bodyPr/>
          <a:lstStyle/>
          <a:p>
            <a:pPr>
              <a:lnSpc>
                <a:spcPct val="100000"/>
              </a:lnSpc>
            </a:pPr>
            <a:r>
              <a:rPr lang="hu-HU" sz="5000" dirty="0" err="1" smtClean="0"/>
              <a:t>Thank</a:t>
            </a:r>
            <a:r>
              <a:rPr lang="hu-HU" sz="5000" dirty="0" smtClean="0"/>
              <a:t> </a:t>
            </a:r>
            <a:r>
              <a:rPr lang="hu-HU" sz="5000" dirty="0" err="1" smtClean="0"/>
              <a:t>you</a:t>
            </a:r>
            <a:r>
              <a:rPr lang="hu-HU" sz="5000" dirty="0" smtClean="0"/>
              <a:t> </a:t>
            </a:r>
            <a:r>
              <a:rPr lang="hu-HU" sz="5000" dirty="0" err="1" smtClean="0"/>
              <a:t>for</a:t>
            </a:r>
            <a:r>
              <a:rPr lang="hu-HU" sz="5000" dirty="0" smtClean="0"/>
              <a:t> </a:t>
            </a:r>
            <a:r>
              <a:rPr lang="hu-HU" sz="5000" dirty="0" err="1" smtClean="0"/>
              <a:t>your</a:t>
            </a:r>
            <a:r>
              <a:rPr lang="hu-HU" sz="5000" dirty="0" smtClean="0"/>
              <a:t> </a:t>
            </a:r>
            <a:r>
              <a:rPr lang="hu-HU" sz="5000" dirty="0" err="1" smtClean="0"/>
              <a:t>attention</a:t>
            </a:r>
            <a:r>
              <a:rPr lang="hu-HU" sz="5000" dirty="0" smtClean="0"/>
              <a:t>!</a:t>
            </a:r>
            <a:endParaRPr lang="hu-HU" sz="5000" dirty="0"/>
          </a:p>
        </p:txBody>
      </p:sp>
      <p:sp>
        <p:nvSpPr>
          <p:cNvPr id="3" name="Alcím 2"/>
          <p:cNvSpPr>
            <a:spLocks noGrp="1"/>
          </p:cNvSpPr>
          <p:nvPr>
            <p:ph type="subTitle" idx="1"/>
          </p:nvPr>
        </p:nvSpPr>
        <p:spPr>
          <a:xfrm>
            <a:off x="1562100" y="4910662"/>
            <a:ext cx="9070848" cy="457201"/>
          </a:xfrm>
        </p:spPr>
        <p:txBody>
          <a:bodyPr/>
          <a:lstStyle/>
          <a:p>
            <a:r>
              <a:rPr lang="hu-HU" dirty="0" err="1" smtClean="0"/>
              <a:t>dubeczi</a:t>
            </a:r>
            <a:r>
              <a:rPr lang="hu-HU" dirty="0" smtClean="0"/>
              <a:t>@</a:t>
            </a:r>
            <a:r>
              <a:rPr lang="hu-HU" dirty="0" err="1" smtClean="0"/>
              <a:t>mrk.hu</a:t>
            </a: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6224" y="2147422"/>
            <a:ext cx="1002599" cy="802079"/>
          </a:xfrm>
          <a:prstGeom prst="rect">
            <a:avLst/>
          </a:prstGeom>
        </p:spPr>
      </p:pic>
    </p:spTree>
    <p:extLst>
      <p:ext uri="{BB962C8B-B14F-4D97-AF65-F5344CB8AC3E}">
        <p14:creationId xmlns:p14="http://schemas.microsoft.com/office/powerpoint/2010/main" val="2427665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66800" y="642551"/>
            <a:ext cx="10058400" cy="1140067"/>
          </a:xfrm>
        </p:spPr>
        <p:txBody>
          <a:bodyPr/>
          <a:lstStyle/>
          <a:p>
            <a:r>
              <a:rPr lang="hu-HU" dirty="0"/>
              <a:t>MEMBERS OF THE DELEGATION</a:t>
            </a:r>
          </a:p>
        </p:txBody>
      </p:sp>
      <p:pic>
        <p:nvPicPr>
          <p:cNvPr id="6" name="Tartalom helye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7903" y="1570237"/>
            <a:ext cx="7727416" cy="4840173"/>
          </a:xfrm>
        </p:spPr>
      </p:pic>
    </p:spTree>
    <p:extLst>
      <p:ext uri="{BB962C8B-B14F-4D97-AF65-F5344CB8AC3E}">
        <p14:creationId xmlns:p14="http://schemas.microsoft.com/office/powerpoint/2010/main" val="2226639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MEMBERS OF THE DELEGATION</a:t>
            </a:r>
          </a:p>
        </p:txBody>
      </p:sp>
      <p:sp>
        <p:nvSpPr>
          <p:cNvPr id="3" name="Tartalom helye 2"/>
          <p:cNvSpPr>
            <a:spLocks noGrp="1"/>
          </p:cNvSpPr>
          <p:nvPr>
            <p:ph idx="1"/>
          </p:nvPr>
        </p:nvSpPr>
        <p:spPr/>
        <p:txBody>
          <a:bodyPr>
            <a:normAutofit/>
          </a:bodyPr>
          <a:lstStyle/>
          <a:p>
            <a:pPr marL="0" indent="0" algn="ctr">
              <a:buNone/>
            </a:pPr>
            <a:r>
              <a:rPr lang="hu-HU" sz="2400" dirty="0" err="1"/>
              <a:t>Ministry</a:t>
            </a:r>
            <a:r>
              <a:rPr lang="hu-HU" sz="2400" dirty="0"/>
              <a:t> of Human </a:t>
            </a:r>
            <a:r>
              <a:rPr lang="hu-HU" sz="2400" dirty="0" err="1" smtClean="0"/>
              <a:t>Capacities</a:t>
            </a:r>
            <a:r>
              <a:rPr lang="hu-HU" sz="2400" dirty="0" smtClean="0"/>
              <a:t>:</a:t>
            </a:r>
          </a:p>
          <a:p>
            <a:pPr marL="0" indent="0" algn="ctr">
              <a:buNone/>
            </a:pPr>
            <a:endParaRPr lang="hu-HU" dirty="0"/>
          </a:p>
          <a:p>
            <a:pPr marL="0" indent="0" algn="ctr">
              <a:buNone/>
            </a:pPr>
            <a:r>
              <a:rPr lang="en-US" sz="2400" b="1" dirty="0" smtClean="0"/>
              <a:t>Dr</a:t>
            </a:r>
            <a:r>
              <a:rPr lang="en-US" sz="2400" b="1" dirty="0"/>
              <a:t>. </a:t>
            </a:r>
            <a:r>
              <a:rPr lang="hu-HU" sz="2400" b="1" dirty="0" smtClean="0"/>
              <a:t>László Palkovics</a:t>
            </a:r>
            <a:r>
              <a:rPr lang="en-US" sz="2400" b="1" dirty="0" smtClean="0"/>
              <a:t> </a:t>
            </a:r>
            <a:endParaRPr lang="hu-HU" sz="2400" dirty="0" smtClean="0"/>
          </a:p>
          <a:p>
            <a:pPr marL="0" indent="0" algn="ctr">
              <a:buNone/>
            </a:pPr>
            <a:r>
              <a:rPr lang="en-US" sz="2000" dirty="0"/>
              <a:t>Minister of State for </a:t>
            </a:r>
            <a:r>
              <a:rPr lang="en-US" sz="2000" dirty="0" smtClean="0"/>
              <a:t>Education</a:t>
            </a:r>
            <a:endParaRPr lang="hu-HU" sz="2000" dirty="0" smtClean="0"/>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5936" y="4209535"/>
            <a:ext cx="402648" cy="857641"/>
          </a:xfrm>
          <a:prstGeom prst="rect">
            <a:avLst/>
          </a:prstGeom>
        </p:spPr>
      </p:pic>
    </p:spTree>
    <p:extLst>
      <p:ext uri="{BB962C8B-B14F-4D97-AF65-F5344CB8AC3E}">
        <p14:creationId xmlns:p14="http://schemas.microsoft.com/office/powerpoint/2010/main" val="1364502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algn="ctr"/>
            <a:r>
              <a:rPr lang="hu-HU" dirty="0" smtClean="0"/>
              <a:t>MEMBERS OF THE DELEGATION</a:t>
            </a:r>
            <a:br>
              <a:rPr lang="hu-HU" dirty="0" smtClean="0"/>
            </a:br>
            <a:endParaRPr lang="hu-HU" dirty="0"/>
          </a:p>
        </p:txBody>
      </p:sp>
      <p:sp>
        <p:nvSpPr>
          <p:cNvPr id="3" name="Tartalom helye 2"/>
          <p:cNvSpPr>
            <a:spLocks noGrp="1"/>
          </p:cNvSpPr>
          <p:nvPr>
            <p:ph idx="1"/>
          </p:nvPr>
        </p:nvSpPr>
        <p:spPr>
          <a:xfrm>
            <a:off x="1267901" y="1640539"/>
            <a:ext cx="6319950" cy="4536141"/>
          </a:xfrm>
        </p:spPr>
        <p:txBody>
          <a:bodyPr numCol="1">
            <a:normAutofit/>
          </a:bodyPr>
          <a:lstStyle/>
          <a:p>
            <a:pPr marL="0" indent="0">
              <a:buNone/>
            </a:pPr>
            <a:r>
              <a:rPr lang="en-US" sz="2000" b="1" dirty="0" smtClean="0"/>
              <a:t>Dr</a:t>
            </a:r>
            <a:r>
              <a:rPr lang="en-US" sz="2000" b="1" dirty="0"/>
              <a:t>. József Bódis</a:t>
            </a:r>
            <a:r>
              <a:rPr lang="en-US" sz="2000" dirty="0"/>
              <a:t> - </a:t>
            </a:r>
            <a:r>
              <a:rPr lang="en-US" sz="1600" dirty="0"/>
              <a:t>president of HRC, </a:t>
            </a:r>
            <a:r>
              <a:rPr lang="en-US" sz="1600" dirty="0" smtClean="0"/>
              <a:t>rector</a:t>
            </a:r>
            <a:r>
              <a:rPr lang="hu-HU" sz="1600" dirty="0" smtClean="0"/>
              <a:t> of </a:t>
            </a:r>
            <a:r>
              <a:rPr lang="en-US" sz="1600" b="1" dirty="0" smtClean="0">
                <a:solidFill>
                  <a:schemeClr val="accent1">
                    <a:lumMod val="75000"/>
                  </a:schemeClr>
                </a:solidFill>
              </a:rPr>
              <a:t>University </a:t>
            </a:r>
            <a:r>
              <a:rPr lang="en-US" sz="1600" b="1" dirty="0">
                <a:solidFill>
                  <a:schemeClr val="accent1">
                    <a:lumMod val="75000"/>
                  </a:schemeClr>
                </a:solidFill>
              </a:rPr>
              <a:t>of </a:t>
            </a:r>
            <a:r>
              <a:rPr lang="en-US" sz="1600" b="1" dirty="0" err="1">
                <a:solidFill>
                  <a:schemeClr val="accent1">
                    <a:lumMod val="75000"/>
                  </a:schemeClr>
                </a:solidFill>
              </a:rPr>
              <a:t>Pécs</a:t>
            </a:r>
            <a:r>
              <a:rPr lang="en-US" sz="2000" b="1" i="1" dirty="0"/>
              <a:t>	</a:t>
            </a:r>
            <a:endParaRPr lang="hu-HU" sz="2000" b="1" i="1" dirty="0"/>
          </a:p>
          <a:p>
            <a:r>
              <a:rPr lang="hu-HU" sz="1600" dirty="0"/>
              <a:t>Almost 20,000 </a:t>
            </a:r>
            <a:r>
              <a:rPr lang="en-US" sz="1600" dirty="0"/>
              <a:t>students study</a:t>
            </a:r>
            <a:r>
              <a:rPr lang="hu-HU" sz="1600" dirty="0"/>
              <a:t> at </a:t>
            </a:r>
            <a:r>
              <a:rPr lang="hu-HU" sz="1600" dirty="0" err="1"/>
              <a:t>the</a:t>
            </a:r>
            <a:r>
              <a:rPr lang="hu-HU" sz="1600" dirty="0"/>
              <a:t> </a:t>
            </a:r>
            <a:r>
              <a:rPr lang="hu-HU" sz="1600" dirty="0" err="1"/>
              <a:t>Faculty</a:t>
            </a:r>
            <a:r>
              <a:rPr lang="hu-HU" sz="1600" dirty="0"/>
              <a:t> of Law, </a:t>
            </a:r>
            <a:r>
              <a:rPr lang="hu-HU" sz="1600" dirty="0" err="1"/>
              <a:t>Medical</a:t>
            </a:r>
            <a:r>
              <a:rPr lang="hu-HU" sz="1600" dirty="0"/>
              <a:t> </a:t>
            </a:r>
            <a:r>
              <a:rPr lang="hu-HU" sz="1600" dirty="0" err="1"/>
              <a:t>School</a:t>
            </a:r>
            <a:r>
              <a:rPr lang="hu-HU" sz="1600" dirty="0"/>
              <a:t>, </a:t>
            </a:r>
            <a:r>
              <a:rPr lang="hu-HU" sz="1600" dirty="0" err="1"/>
              <a:t>Faculty</a:t>
            </a:r>
            <a:r>
              <a:rPr lang="hu-HU" sz="1600" dirty="0"/>
              <a:t> of </a:t>
            </a:r>
            <a:r>
              <a:rPr lang="hu-HU" sz="1600" dirty="0" err="1"/>
              <a:t>Humanities</a:t>
            </a:r>
            <a:r>
              <a:rPr lang="hu-HU" sz="1600" dirty="0"/>
              <a:t>, </a:t>
            </a:r>
            <a:r>
              <a:rPr lang="hu-HU" sz="1600" dirty="0" err="1"/>
              <a:t>Faculty</a:t>
            </a:r>
            <a:r>
              <a:rPr lang="hu-HU" sz="1600" dirty="0"/>
              <a:t> </a:t>
            </a:r>
            <a:r>
              <a:rPr lang="hu-HU" sz="1600" dirty="0" err="1"/>
              <a:t>of</a:t>
            </a:r>
            <a:r>
              <a:rPr lang="hu-HU" sz="1600" dirty="0"/>
              <a:t> Health </a:t>
            </a:r>
            <a:r>
              <a:rPr lang="hu-HU" sz="1600" dirty="0" err="1"/>
              <a:t>Sciences</a:t>
            </a:r>
            <a:r>
              <a:rPr lang="hu-HU" sz="1600" dirty="0"/>
              <a:t>, </a:t>
            </a:r>
            <a:r>
              <a:rPr lang="hu-HU" sz="1600" dirty="0" err="1"/>
              <a:t>Faculty</a:t>
            </a:r>
            <a:r>
              <a:rPr lang="hu-HU" sz="1600" dirty="0"/>
              <a:t> of Business and </a:t>
            </a:r>
            <a:r>
              <a:rPr lang="hu-HU" sz="1600" dirty="0" err="1"/>
              <a:t>Economics</a:t>
            </a:r>
            <a:r>
              <a:rPr lang="hu-HU" sz="1600" dirty="0"/>
              <a:t>, </a:t>
            </a:r>
            <a:r>
              <a:rPr lang="hu-HU" sz="1600" dirty="0" err="1"/>
              <a:t>Faculty</a:t>
            </a:r>
            <a:r>
              <a:rPr lang="hu-HU" sz="1600" dirty="0"/>
              <a:t> of Music and Visual </a:t>
            </a:r>
            <a:r>
              <a:rPr lang="hu-HU" sz="1600" dirty="0" err="1"/>
              <a:t>Arts</a:t>
            </a:r>
            <a:r>
              <a:rPr lang="hu-HU" sz="1600" dirty="0"/>
              <a:t>, </a:t>
            </a:r>
            <a:r>
              <a:rPr lang="hu-HU" sz="1600" dirty="0" err="1"/>
              <a:t>Faculty</a:t>
            </a:r>
            <a:r>
              <a:rPr lang="hu-HU" sz="1600" dirty="0"/>
              <a:t> of </a:t>
            </a:r>
            <a:r>
              <a:rPr lang="hu-HU" sz="1600" dirty="0" err="1"/>
              <a:t>Engineering</a:t>
            </a:r>
            <a:r>
              <a:rPr lang="hu-HU" sz="1600" dirty="0"/>
              <a:t> and </a:t>
            </a:r>
            <a:r>
              <a:rPr lang="hu-HU" sz="1600" dirty="0" err="1"/>
              <a:t>Information</a:t>
            </a:r>
            <a:r>
              <a:rPr lang="hu-HU" sz="1600" dirty="0"/>
              <a:t> </a:t>
            </a:r>
            <a:r>
              <a:rPr lang="hu-HU" sz="1600" dirty="0" err="1"/>
              <a:t>Technology</a:t>
            </a:r>
            <a:r>
              <a:rPr lang="hu-HU" sz="1600" dirty="0"/>
              <a:t> , </a:t>
            </a:r>
            <a:r>
              <a:rPr lang="hu-HU" sz="1600" dirty="0" err="1"/>
              <a:t>Faculty</a:t>
            </a:r>
            <a:r>
              <a:rPr lang="hu-HU" sz="1600" dirty="0"/>
              <a:t> of </a:t>
            </a:r>
            <a:r>
              <a:rPr lang="hu-HU" sz="1600" dirty="0" err="1"/>
              <a:t>Sciences</a:t>
            </a:r>
            <a:r>
              <a:rPr lang="hu-HU" sz="1600" dirty="0"/>
              <a:t> </a:t>
            </a:r>
            <a:endParaRPr lang="hu-HU" sz="1600" dirty="0" smtClean="0"/>
          </a:p>
          <a:p>
            <a:pPr marL="0" indent="0">
              <a:buNone/>
            </a:pPr>
            <a:endParaRPr lang="hu-HU" sz="1600" dirty="0" smtClean="0"/>
          </a:p>
          <a:p>
            <a:pPr marL="0" indent="0">
              <a:buNone/>
            </a:pPr>
            <a:r>
              <a:rPr lang="en-US" sz="2000" b="1" dirty="0" smtClean="0"/>
              <a:t>Dr</a:t>
            </a:r>
            <a:r>
              <a:rPr lang="en-US" sz="2000" b="1" dirty="0"/>
              <a:t>. </a:t>
            </a:r>
            <a:r>
              <a:rPr lang="hu-HU" sz="2000" b="1" dirty="0" smtClean="0"/>
              <a:t>Balázs Heidrich </a:t>
            </a:r>
            <a:r>
              <a:rPr lang="en-US" sz="1600" dirty="0" smtClean="0"/>
              <a:t>- </a:t>
            </a:r>
            <a:r>
              <a:rPr lang="hu-HU" sz="1600" dirty="0" err="1" smtClean="0"/>
              <a:t>rector</a:t>
            </a:r>
            <a:r>
              <a:rPr lang="hu-HU" sz="1600" dirty="0" smtClean="0"/>
              <a:t> of </a:t>
            </a:r>
            <a:r>
              <a:rPr lang="en-US" sz="1600" b="1" dirty="0" smtClean="0">
                <a:solidFill>
                  <a:schemeClr val="accent1">
                    <a:lumMod val="75000"/>
                  </a:schemeClr>
                </a:solidFill>
              </a:rPr>
              <a:t>Budapest Business</a:t>
            </a:r>
            <a:r>
              <a:rPr lang="hu-HU" sz="1600" b="1" dirty="0" smtClean="0">
                <a:solidFill>
                  <a:schemeClr val="accent1">
                    <a:lumMod val="75000"/>
                  </a:schemeClr>
                </a:solidFill>
              </a:rPr>
              <a:t> S</a:t>
            </a:r>
            <a:r>
              <a:rPr lang="en-US" sz="1600" b="1" dirty="0" err="1" smtClean="0">
                <a:solidFill>
                  <a:schemeClr val="accent1">
                    <a:lumMod val="75000"/>
                  </a:schemeClr>
                </a:solidFill>
              </a:rPr>
              <a:t>chool</a:t>
            </a:r>
            <a:r>
              <a:rPr lang="en-US" sz="1600" b="1" dirty="0">
                <a:solidFill>
                  <a:schemeClr val="accent1">
                    <a:lumMod val="75000"/>
                  </a:schemeClr>
                </a:solidFill>
              </a:rPr>
              <a:t>	</a:t>
            </a:r>
            <a:endParaRPr lang="hu-HU" sz="1600" b="1" dirty="0" smtClean="0">
              <a:solidFill>
                <a:schemeClr val="accent1">
                  <a:lumMod val="75000"/>
                </a:schemeClr>
              </a:solidFill>
            </a:endParaRPr>
          </a:p>
          <a:p>
            <a:pPr marL="0" indent="0">
              <a:buNone/>
            </a:pPr>
            <a:endParaRPr lang="hu-HU" sz="1600" b="1" dirty="0">
              <a:solidFill>
                <a:schemeClr val="accent1">
                  <a:lumMod val="75000"/>
                </a:schemeClr>
              </a:solidFill>
            </a:endParaRPr>
          </a:p>
          <a:p>
            <a:r>
              <a:rPr lang="en-US" sz="1400" dirty="0"/>
              <a:t>1</a:t>
            </a:r>
            <a:r>
              <a:rPr lang="hu-HU" sz="1600" dirty="0"/>
              <a:t>5</a:t>
            </a:r>
            <a:r>
              <a:rPr lang="en-US" sz="1600" dirty="0"/>
              <a:t>,000 students study</a:t>
            </a:r>
            <a:r>
              <a:rPr lang="hu-HU" sz="1600" dirty="0"/>
              <a:t> </a:t>
            </a:r>
            <a:r>
              <a:rPr lang="hu-HU" sz="1600" dirty="0" err="1"/>
              <a:t>at</a:t>
            </a:r>
            <a:r>
              <a:rPr lang="hu-HU" sz="1600" dirty="0"/>
              <a:t> </a:t>
            </a:r>
            <a:r>
              <a:rPr lang="hu-HU" sz="1600" dirty="0" err="1"/>
              <a:t>the</a:t>
            </a:r>
            <a:r>
              <a:rPr lang="hu-HU" sz="1600" dirty="0"/>
              <a:t> </a:t>
            </a:r>
            <a:r>
              <a:rPr lang="en-US" sz="1600" dirty="0"/>
              <a:t>College of Commerce, Catering and Tourism </a:t>
            </a:r>
            <a:r>
              <a:rPr lang="hu-HU" sz="1600" dirty="0"/>
              <a:t>, </a:t>
            </a:r>
            <a:r>
              <a:rPr lang="en-US" sz="1600" dirty="0"/>
              <a:t>College of International Management and Business College of Finance and Accountancy </a:t>
            </a:r>
            <a:r>
              <a:rPr lang="hu-HU" sz="1600" dirty="0"/>
              <a:t>and </a:t>
            </a:r>
            <a:r>
              <a:rPr lang="en-US" sz="1600" dirty="0" err="1"/>
              <a:t>Zalaegerszeg</a:t>
            </a:r>
            <a:r>
              <a:rPr lang="en-US" sz="1600" dirty="0"/>
              <a:t> College of Business Administration </a:t>
            </a:r>
            <a:endParaRPr lang="hu-HU" sz="1600" dirty="0"/>
          </a:p>
          <a:p>
            <a:pPr fontAlgn="base"/>
            <a:endParaRPr lang="hu-HU" sz="1400" i="1" dirty="0"/>
          </a:p>
        </p:txBody>
      </p:sp>
      <p:pic>
        <p:nvPicPr>
          <p:cNvPr id="6" name="Kép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1483" y="1450040"/>
            <a:ext cx="3098800" cy="2324100"/>
          </a:xfrm>
          <a:prstGeom prst="rect">
            <a:avLst/>
          </a:prstGeom>
        </p:spPr>
      </p:pic>
      <p:pic>
        <p:nvPicPr>
          <p:cNvPr id="7170" name="Picture 1"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2"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3"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4"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5"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6"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7"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8"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9"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7179" name="Picture 10"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1"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81" name="Picture 12"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3"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83" name="Picture 14"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5"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7185" name="Picture 16"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7"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87" name="Picture 18"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19"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89" name="Picture 20"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21"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7191" name="Picture 22"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3"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93" name="Picture 24"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7194" name="Picture 25"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95" name="Picture 26"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96" name="Picture 27"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7197" name="Picture 28"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98" name="Picture 29"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99" name="Picture 30"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7200" name="Picture 31"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201" name="Picture 32"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202" name="Picture 33"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7203" name="Picture 34"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204" name="Picture 35"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205" name="Picture 36"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7206" name="Picture 37"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207" name="Picture 38"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208" name="Picture 39"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7209" name="Picture 40"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210" name="Picture 41"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211" name="Picture 42"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48" name="Kép 4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1812" y="3908610"/>
            <a:ext cx="3203388" cy="2402541"/>
          </a:xfrm>
          <a:prstGeom prst="rect">
            <a:avLst/>
          </a:prstGeom>
        </p:spPr>
      </p:pic>
    </p:spTree>
    <p:extLst>
      <p:ext uri="{BB962C8B-B14F-4D97-AF65-F5344CB8AC3E}">
        <p14:creationId xmlns:p14="http://schemas.microsoft.com/office/powerpoint/2010/main" val="221854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algn="ctr"/>
            <a:r>
              <a:rPr lang="hu-HU" dirty="0" smtClean="0"/>
              <a:t>MEMBERS OF THE DELEGATION</a:t>
            </a:r>
            <a:br>
              <a:rPr lang="hu-HU" dirty="0" smtClean="0"/>
            </a:br>
            <a:endParaRPr lang="hu-HU" dirty="0"/>
          </a:p>
        </p:txBody>
      </p:sp>
      <p:sp>
        <p:nvSpPr>
          <p:cNvPr id="3" name="Tartalom helye 2"/>
          <p:cNvSpPr>
            <a:spLocks noGrp="1"/>
          </p:cNvSpPr>
          <p:nvPr>
            <p:ph idx="1"/>
          </p:nvPr>
        </p:nvSpPr>
        <p:spPr>
          <a:xfrm>
            <a:off x="968188" y="1416840"/>
            <a:ext cx="6643573" cy="5404023"/>
          </a:xfrm>
        </p:spPr>
        <p:txBody>
          <a:bodyPr numCol="1">
            <a:normAutofit/>
          </a:bodyPr>
          <a:lstStyle/>
          <a:p>
            <a:pPr marL="0" indent="0" fontAlgn="base">
              <a:buNone/>
            </a:pPr>
            <a:r>
              <a:rPr lang="en-US" sz="2000" b="1" dirty="0" smtClean="0"/>
              <a:t>Dr. Gábor Szabó</a:t>
            </a:r>
            <a:r>
              <a:rPr lang="en-US" sz="2000" dirty="0" smtClean="0"/>
              <a:t> </a:t>
            </a:r>
            <a:r>
              <a:rPr lang="en-US" sz="1600" dirty="0" smtClean="0"/>
              <a:t>- vice-president of HRC, rector of </a:t>
            </a:r>
            <a:r>
              <a:rPr lang="en-US" sz="1600" b="1" dirty="0" smtClean="0">
                <a:solidFill>
                  <a:schemeClr val="accent1">
                    <a:lumMod val="75000"/>
                  </a:schemeClr>
                </a:solidFill>
              </a:rPr>
              <a:t>University of Szeged</a:t>
            </a:r>
            <a:endParaRPr lang="hu-HU" sz="1600" b="1" dirty="0" smtClean="0">
              <a:solidFill>
                <a:schemeClr val="accent1">
                  <a:lumMod val="75000"/>
                </a:schemeClr>
              </a:solidFill>
            </a:endParaRPr>
          </a:p>
          <a:p>
            <a:pPr marL="0" indent="0" fontAlgn="base">
              <a:buNone/>
            </a:pPr>
            <a:r>
              <a:rPr lang="hu-HU" sz="2000" b="1" dirty="0" smtClean="0"/>
              <a:t>Dr. Katalin Nagy </a:t>
            </a:r>
            <a:r>
              <a:rPr lang="hu-HU" sz="1600" b="1" dirty="0" smtClean="0"/>
              <a:t>– </a:t>
            </a:r>
            <a:r>
              <a:rPr lang="hu-HU" sz="1600" dirty="0" smtClean="0"/>
              <a:t>President of </a:t>
            </a:r>
            <a:r>
              <a:rPr lang="hu-HU" sz="1600" dirty="0" err="1" smtClean="0"/>
              <a:t>the</a:t>
            </a:r>
            <a:r>
              <a:rPr lang="hu-HU" sz="1600" dirty="0" smtClean="0"/>
              <a:t> HRC International </a:t>
            </a:r>
            <a:r>
              <a:rPr lang="hu-HU" sz="1600" dirty="0" err="1" smtClean="0"/>
              <a:t>Affairs</a:t>
            </a:r>
            <a:r>
              <a:rPr lang="hu-HU" sz="1600" dirty="0" smtClean="0"/>
              <a:t> </a:t>
            </a:r>
            <a:r>
              <a:rPr lang="hu-HU" sz="1600" dirty="0" err="1" smtClean="0"/>
              <a:t>Committee</a:t>
            </a:r>
            <a:r>
              <a:rPr lang="hu-HU" sz="1600" dirty="0" smtClean="0"/>
              <a:t>, </a:t>
            </a:r>
            <a:r>
              <a:rPr lang="hu-HU" sz="1600" dirty="0" err="1" smtClean="0"/>
              <a:t>vice-rector</a:t>
            </a:r>
            <a:r>
              <a:rPr lang="hu-HU" sz="1600" dirty="0" smtClean="0"/>
              <a:t> of </a:t>
            </a:r>
            <a:r>
              <a:rPr lang="en-US" sz="1600" dirty="0"/>
              <a:t>University of </a:t>
            </a:r>
            <a:r>
              <a:rPr lang="en-US" sz="1600" dirty="0" smtClean="0"/>
              <a:t>Szeged</a:t>
            </a:r>
            <a:endParaRPr lang="hu-HU" sz="1600" dirty="0" smtClean="0"/>
          </a:p>
          <a:p>
            <a:pPr fontAlgn="base"/>
            <a:r>
              <a:rPr lang="hu-HU" sz="1600" dirty="0" smtClean="0"/>
              <a:t>More </a:t>
            </a:r>
            <a:r>
              <a:rPr lang="hu-HU" sz="1600" dirty="0" err="1" smtClean="0"/>
              <a:t>than</a:t>
            </a:r>
            <a:r>
              <a:rPr lang="hu-HU" sz="1600" dirty="0" smtClean="0"/>
              <a:t> 22,000 </a:t>
            </a:r>
            <a:r>
              <a:rPr lang="hu-HU" sz="1600" dirty="0" err="1" smtClean="0"/>
              <a:t>students</a:t>
            </a:r>
            <a:r>
              <a:rPr lang="hu-HU" sz="1600" dirty="0" smtClean="0"/>
              <a:t> </a:t>
            </a:r>
            <a:r>
              <a:rPr lang="hu-HU" sz="1600" dirty="0" err="1" smtClean="0"/>
              <a:t>study</a:t>
            </a:r>
            <a:r>
              <a:rPr lang="hu-HU" sz="1600" dirty="0" smtClean="0"/>
              <a:t> </a:t>
            </a:r>
            <a:r>
              <a:rPr lang="hu-HU" sz="1600" dirty="0" err="1" smtClean="0"/>
              <a:t>at</a:t>
            </a:r>
            <a:r>
              <a:rPr lang="hu-HU" sz="1600" dirty="0" smtClean="0"/>
              <a:t> </a:t>
            </a:r>
            <a:r>
              <a:rPr lang="hu-HU" sz="1600" dirty="0" err="1" smtClean="0"/>
              <a:t>the</a:t>
            </a:r>
            <a:r>
              <a:rPr lang="hu-HU" sz="1600" dirty="0" smtClean="0"/>
              <a:t> </a:t>
            </a:r>
            <a:r>
              <a:rPr lang="en-US" sz="1600" dirty="0" smtClean="0"/>
              <a:t>Faculty </a:t>
            </a:r>
            <a:r>
              <a:rPr lang="en-US" sz="1600" dirty="0"/>
              <a:t>of Agriculture, Faculty of Law and Political Sciences, Faculty of Arts, Faculty of Medicine, Faculty of Dentistry, Faculty of Music, Faculty of Economics and Business Administration, Faculty of Pharmacy, Faculty of Engineering, Faculty of Science and Informatics, Faculty of Health Sciences and Social Studies, </a:t>
            </a:r>
            <a:r>
              <a:rPr lang="en-US" sz="1600" dirty="0" err="1"/>
              <a:t>Juhász</a:t>
            </a:r>
            <a:r>
              <a:rPr lang="en-US" sz="1600" dirty="0"/>
              <a:t> Gyula Teacher Training </a:t>
            </a:r>
            <a:r>
              <a:rPr lang="en-US" sz="1600" dirty="0" smtClean="0"/>
              <a:t>Faculty</a:t>
            </a:r>
            <a:endParaRPr lang="hu-HU" sz="1600" dirty="0" smtClean="0"/>
          </a:p>
          <a:p>
            <a:pPr fontAlgn="base"/>
            <a:endParaRPr lang="en-US" sz="1600" dirty="0"/>
          </a:p>
          <a:p>
            <a:pPr marL="0" indent="0">
              <a:buNone/>
            </a:pPr>
            <a:r>
              <a:rPr lang="en-US" sz="2000" b="1" dirty="0"/>
              <a:t>Dr. </a:t>
            </a:r>
            <a:r>
              <a:rPr lang="en-US" sz="2000" b="1" dirty="0" err="1"/>
              <a:t>Kálmán</a:t>
            </a:r>
            <a:r>
              <a:rPr lang="en-US" sz="2000" b="1" dirty="0"/>
              <a:t> </a:t>
            </a:r>
            <a:r>
              <a:rPr lang="en-US" sz="2000" b="1" dirty="0" err="1"/>
              <a:t>Liptai</a:t>
            </a:r>
            <a:r>
              <a:rPr lang="en-US" sz="2000" b="1" dirty="0"/>
              <a:t> </a:t>
            </a:r>
            <a:r>
              <a:rPr lang="en-US" sz="1600" dirty="0"/>
              <a:t>- vice-president of HRC, rector of </a:t>
            </a:r>
            <a:r>
              <a:rPr lang="en-US" sz="1600" b="1" dirty="0">
                <a:solidFill>
                  <a:schemeClr val="accent1">
                    <a:lumMod val="75000"/>
                  </a:schemeClr>
                </a:solidFill>
              </a:rPr>
              <a:t>Eszterházy Károly University of Applied Sciences</a:t>
            </a:r>
            <a:endParaRPr lang="hu-HU" sz="1600" b="1" dirty="0">
              <a:solidFill>
                <a:schemeClr val="accent1">
                  <a:lumMod val="75000"/>
                </a:schemeClr>
              </a:solidFill>
            </a:endParaRPr>
          </a:p>
          <a:p>
            <a:pPr fontAlgn="base"/>
            <a:r>
              <a:rPr lang="hu-HU" sz="1600" dirty="0"/>
              <a:t>More </a:t>
            </a:r>
            <a:r>
              <a:rPr lang="hu-HU" sz="1600" dirty="0" err="1"/>
              <a:t>than</a:t>
            </a:r>
            <a:r>
              <a:rPr lang="hu-HU" sz="1600" dirty="0"/>
              <a:t> 6,000 </a:t>
            </a:r>
            <a:r>
              <a:rPr lang="hu-HU" sz="1600" dirty="0" err="1"/>
              <a:t>students</a:t>
            </a:r>
            <a:r>
              <a:rPr lang="hu-HU" sz="1600" dirty="0"/>
              <a:t> </a:t>
            </a:r>
            <a:r>
              <a:rPr lang="hu-HU" sz="1600" dirty="0" err="1"/>
              <a:t>study</a:t>
            </a:r>
            <a:r>
              <a:rPr lang="hu-HU" sz="1600" dirty="0"/>
              <a:t> </a:t>
            </a:r>
            <a:r>
              <a:rPr lang="hu-HU" sz="1600" dirty="0" err="1"/>
              <a:t>at</a:t>
            </a:r>
            <a:r>
              <a:rPr lang="hu-HU" sz="1600" dirty="0"/>
              <a:t> </a:t>
            </a:r>
            <a:r>
              <a:rPr lang="hu-HU" sz="1600" dirty="0" err="1"/>
              <a:t>the</a:t>
            </a:r>
            <a:r>
              <a:rPr lang="hu-HU" sz="1600" dirty="0"/>
              <a:t> </a:t>
            </a:r>
            <a:r>
              <a:rPr lang="hu-HU" sz="1600" dirty="0" err="1"/>
              <a:t>Faculty</a:t>
            </a:r>
            <a:r>
              <a:rPr lang="hu-HU" sz="1600" dirty="0"/>
              <a:t> of </a:t>
            </a:r>
            <a:r>
              <a:rPr lang="hu-HU" sz="1600" dirty="0" err="1"/>
              <a:t>the</a:t>
            </a:r>
            <a:r>
              <a:rPr lang="hu-HU" sz="1600" dirty="0"/>
              <a:t> </a:t>
            </a:r>
            <a:r>
              <a:rPr lang="hu-HU" sz="1600" dirty="0" err="1"/>
              <a:t>Humanities</a:t>
            </a:r>
            <a:r>
              <a:rPr lang="hu-HU" sz="1600" dirty="0"/>
              <a:t>, </a:t>
            </a:r>
            <a:r>
              <a:rPr lang="en-US" sz="1600" dirty="0"/>
              <a:t>Comenius Faculty</a:t>
            </a:r>
            <a:r>
              <a:rPr lang="hu-HU" sz="1600" dirty="0"/>
              <a:t>, </a:t>
            </a:r>
            <a:r>
              <a:rPr lang="en-US" sz="1600" dirty="0"/>
              <a:t>Faculty of Economics and Social Sciences</a:t>
            </a:r>
            <a:r>
              <a:rPr lang="hu-HU" sz="1600" dirty="0"/>
              <a:t>, </a:t>
            </a:r>
            <a:r>
              <a:rPr lang="en-US" sz="1600" dirty="0"/>
              <a:t>Faculty of  Teacher Training  and Knowledge Technology</a:t>
            </a:r>
            <a:r>
              <a:rPr lang="hu-HU" sz="1600" dirty="0"/>
              <a:t>, </a:t>
            </a:r>
            <a:r>
              <a:rPr lang="en-US" sz="1600" dirty="0"/>
              <a:t>Faculty of Natural Sciences</a:t>
            </a:r>
          </a:p>
          <a:p>
            <a:pPr fontAlgn="base"/>
            <a:endParaRPr lang="hu-HU" sz="1400" i="1" dirty="0"/>
          </a:p>
        </p:txBody>
      </p:sp>
      <p:pic>
        <p:nvPicPr>
          <p:cNvPr id="7" name="Kép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3196" y="1416840"/>
            <a:ext cx="3202004" cy="1730813"/>
          </a:xfrm>
          <a:prstGeom prst="rect">
            <a:avLst/>
          </a:prstGeom>
        </p:spPr>
      </p:pic>
      <p:pic>
        <p:nvPicPr>
          <p:cNvPr id="7170" name="Picture 1"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2"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3"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4"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5"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6"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7"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8"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9"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7179" name="Picture 10"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1"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81" name="Picture 12"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3"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83" name="Picture 14"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5"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7185" name="Picture 16"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7"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87" name="Picture 18"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19"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89" name="Picture 20"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21"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7191" name="Picture 22"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3"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93" name="Picture 24"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7194" name="Picture 25"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95" name="Picture 26"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96" name="Picture 27"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7197" name="Picture 28"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98" name="Picture 29"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99" name="Picture 30"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7200" name="Picture 31"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201" name="Picture 32"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202" name="Picture 33"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7203" name="Picture 34"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204" name="Picture 35"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205" name="Picture 36"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7206" name="Picture 37"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207" name="Picture 38"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208" name="Picture 39"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7209" name="Picture 40"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210" name="Picture 41"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211" name="Picture 42"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48" name="Kép 4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3196" y="3785408"/>
            <a:ext cx="3370730" cy="2244906"/>
          </a:xfrm>
          <a:prstGeom prst="rect">
            <a:avLst/>
          </a:prstGeom>
        </p:spPr>
      </p:pic>
    </p:spTree>
    <p:extLst>
      <p:ext uri="{BB962C8B-B14F-4D97-AF65-F5344CB8AC3E}">
        <p14:creationId xmlns:p14="http://schemas.microsoft.com/office/powerpoint/2010/main" val="58091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algn="ctr"/>
            <a:r>
              <a:rPr lang="hu-HU" dirty="0" smtClean="0"/>
              <a:t>MEMBERS OF THE DELEGATION</a:t>
            </a:r>
            <a:br>
              <a:rPr lang="hu-HU" dirty="0" smtClean="0"/>
            </a:br>
            <a:endParaRPr lang="hu-HU" dirty="0"/>
          </a:p>
        </p:txBody>
      </p:sp>
      <p:sp>
        <p:nvSpPr>
          <p:cNvPr id="3" name="Tartalom helye 2"/>
          <p:cNvSpPr>
            <a:spLocks noGrp="1"/>
          </p:cNvSpPr>
          <p:nvPr>
            <p:ph idx="1"/>
          </p:nvPr>
        </p:nvSpPr>
        <p:spPr>
          <a:xfrm>
            <a:off x="1155302" y="1676400"/>
            <a:ext cx="7298725" cy="4614446"/>
          </a:xfrm>
        </p:spPr>
        <p:txBody>
          <a:bodyPr numCol="1">
            <a:normAutofit/>
          </a:bodyPr>
          <a:lstStyle/>
          <a:p>
            <a:pPr marL="0" indent="0">
              <a:buNone/>
            </a:pPr>
            <a:r>
              <a:rPr lang="en-US" sz="2000" b="1" dirty="0" smtClean="0"/>
              <a:t>Dr</a:t>
            </a:r>
            <a:r>
              <a:rPr lang="en-US" sz="2000" b="1" dirty="0"/>
              <a:t>. László Vass </a:t>
            </a:r>
            <a:r>
              <a:rPr lang="en-US" sz="1600" b="1" dirty="0"/>
              <a:t>-</a:t>
            </a:r>
            <a:r>
              <a:rPr lang="en-US" sz="1600" dirty="0"/>
              <a:t> presidency member of HRC, </a:t>
            </a:r>
            <a:r>
              <a:rPr lang="en-US" sz="1600" dirty="0" smtClean="0"/>
              <a:t>rector </a:t>
            </a:r>
            <a:r>
              <a:rPr lang="en-US" sz="1600" dirty="0"/>
              <a:t>of </a:t>
            </a:r>
            <a:r>
              <a:rPr lang="hu-HU" sz="1600" b="1" dirty="0" smtClean="0">
                <a:solidFill>
                  <a:schemeClr val="accent1">
                    <a:lumMod val="75000"/>
                  </a:schemeClr>
                </a:solidFill>
              </a:rPr>
              <a:t>Budapest</a:t>
            </a:r>
            <a:r>
              <a:rPr lang="hu-HU" sz="1600" dirty="0" smtClean="0"/>
              <a:t> </a:t>
            </a:r>
            <a:r>
              <a:rPr lang="en-US" sz="1600" b="1" dirty="0" smtClean="0">
                <a:solidFill>
                  <a:schemeClr val="accent1">
                    <a:lumMod val="75000"/>
                  </a:schemeClr>
                </a:solidFill>
              </a:rPr>
              <a:t>Metropolitan </a:t>
            </a:r>
            <a:r>
              <a:rPr lang="en-US" sz="1600" b="1" dirty="0" err="1" smtClean="0">
                <a:solidFill>
                  <a:schemeClr val="accent1">
                    <a:lumMod val="75000"/>
                  </a:schemeClr>
                </a:solidFill>
              </a:rPr>
              <a:t>Universit</a:t>
            </a:r>
            <a:r>
              <a:rPr lang="hu-HU" sz="1600" b="1" dirty="0" smtClean="0">
                <a:solidFill>
                  <a:schemeClr val="accent1">
                    <a:lumMod val="75000"/>
                  </a:schemeClr>
                </a:solidFill>
              </a:rPr>
              <a:t>y</a:t>
            </a:r>
            <a:endParaRPr lang="hu-HU" sz="1600" b="1" dirty="0">
              <a:solidFill>
                <a:schemeClr val="accent1">
                  <a:lumMod val="75000"/>
                </a:schemeClr>
              </a:solidFill>
            </a:endParaRPr>
          </a:p>
          <a:p>
            <a:r>
              <a:rPr lang="hu-HU" sz="1600" dirty="0" smtClean="0"/>
              <a:t>Almost 6,000 </a:t>
            </a:r>
            <a:r>
              <a:rPr lang="hu-HU" sz="1600" dirty="0" err="1" smtClean="0"/>
              <a:t>students</a:t>
            </a:r>
            <a:r>
              <a:rPr lang="hu-HU" sz="1600" dirty="0" smtClean="0"/>
              <a:t> study </a:t>
            </a:r>
            <a:r>
              <a:rPr lang="hu-HU" sz="1600" dirty="0" err="1" smtClean="0"/>
              <a:t>in</a:t>
            </a:r>
            <a:r>
              <a:rPr lang="hu-HU" sz="1600" dirty="0" smtClean="0"/>
              <a:t> </a:t>
            </a:r>
            <a:r>
              <a:rPr lang="hu-HU" sz="1600" dirty="0" err="1" smtClean="0"/>
              <a:t>the</a:t>
            </a:r>
            <a:r>
              <a:rPr lang="hu-HU" sz="1600" dirty="0" smtClean="0"/>
              <a:t> Institute </a:t>
            </a:r>
            <a:r>
              <a:rPr lang="hu-HU" sz="1600" dirty="0"/>
              <a:t>of </a:t>
            </a:r>
            <a:r>
              <a:rPr lang="hu-HU" sz="1600" dirty="0" err="1"/>
              <a:t>Economics</a:t>
            </a:r>
            <a:r>
              <a:rPr lang="hu-HU" sz="1600" dirty="0"/>
              <a:t> and Business </a:t>
            </a:r>
            <a:r>
              <a:rPr lang="hu-HU" sz="1600" dirty="0" err="1"/>
              <a:t>Sciences</a:t>
            </a:r>
            <a:r>
              <a:rPr lang="hu-HU" sz="1600" dirty="0"/>
              <a:t> Institute of Marketing Institute of </a:t>
            </a:r>
            <a:r>
              <a:rPr lang="hu-HU" sz="1600" dirty="0" err="1"/>
              <a:t>Methodology</a:t>
            </a:r>
            <a:r>
              <a:rPr lang="hu-HU" sz="1600" dirty="0"/>
              <a:t> </a:t>
            </a:r>
            <a:r>
              <a:rPr lang="hu-HU" sz="1600" dirty="0" err="1"/>
              <a:t>School</a:t>
            </a:r>
            <a:r>
              <a:rPr lang="hu-HU" sz="1600" dirty="0"/>
              <a:t> </a:t>
            </a:r>
            <a:r>
              <a:rPr lang="hu-HU" sz="1600" dirty="0" err="1"/>
              <a:t>of</a:t>
            </a:r>
            <a:r>
              <a:rPr lang="hu-HU" sz="1600" dirty="0"/>
              <a:t> </a:t>
            </a:r>
            <a:r>
              <a:rPr lang="hu-HU" sz="1600" dirty="0" err="1"/>
              <a:t>Tourism</a:t>
            </a:r>
            <a:r>
              <a:rPr lang="hu-HU" sz="1600" dirty="0"/>
              <a:t>, </a:t>
            </a:r>
            <a:r>
              <a:rPr lang="hu-HU" sz="1600" dirty="0" err="1"/>
              <a:t>Leisure</a:t>
            </a:r>
            <a:r>
              <a:rPr lang="hu-HU" sz="1600" dirty="0"/>
              <a:t> and </a:t>
            </a:r>
            <a:r>
              <a:rPr lang="hu-HU" sz="1600" dirty="0" err="1"/>
              <a:t>Hospitality</a:t>
            </a:r>
            <a:r>
              <a:rPr lang="hu-HU" sz="1600" dirty="0"/>
              <a:t> Institute of </a:t>
            </a:r>
            <a:r>
              <a:rPr lang="hu-HU" sz="1600" dirty="0" err="1"/>
              <a:t>Foreign</a:t>
            </a:r>
            <a:r>
              <a:rPr lang="hu-HU" sz="1600" dirty="0"/>
              <a:t> </a:t>
            </a:r>
            <a:r>
              <a:rPr lang="hu-HU" sz="1600" dirty="0" err="1"/>
              <a:t>Languages</a:t>
            </a:r>
            <a:r>
              <a:rPr lang="hu-HU" sz="1600" dirty="0"/>
              <a:t> Institute of </a:t>
            </a:r>
            <a:r>
              <a:rPr lang="hu-HU" sz="1600" dirty="0" err="1"/>
              <a:t>Social</a:t>
            </a:r>
            <a:r>
              <a:rPr lang="hu-HU" sz="1600" dirty="0"/>
              <a:t> </a:t>
            </a:r>
            <a:r>
              <a:rPr lang="hu-HU" sz="1600" dirty="0" err="1"/>
              <a:t>Sciences</a:t>
            </a:r>
            <a:r>
              <a:rPr lang="hu-HU" sz="1600" dirty="0"/>
              <a:t> and International </a:t>
            </a:r>
            <a:r>
              <a:rPr lang="hu-HU" sz="1600" dirty="0" err="1"/>
              <a:t>Studies</a:t>
            </a:r>
            <a:r>
              <a:rPr lang="hu-HU" sz="1600" dirty="0"/>
              <a:t> Institute of </a:t>
            </a:r>
            <a:r>
              <a:rPr lang="hu-HU" sz="1600" dirty="0" err="1"/>
              <a:t>Communication</a:t>
            </a:r>
            <a:r>
              <a:rPr lang="hu-HU" sz="1600" dirty="0"/>
              <a:t> </a:t>
            </a:r>
            <a:r>
              <a:rPr lang="hu-HU" sz="1600" dirty="0" err="1" smtClean="0"/>
              <a:t>studies</a:t>
            </a:r>
            <a:endParaRPr lang="hu-HU" sz="1600" dirty="0" smtClean="0"/>
          </a:p>
          <a:p>
            <a:endParaRPr lang="hu-HU" sz="1600" dirty="0"/>
          </a:p>
          <a:p>
            <a:pPr marL="0" indent="0">
              <a:buNone/>
            </a:pPr>
            <a:endParaRPr lang="hu-HU" sz="1600" dirty="0"/>
          </a:p>
          <a:p>
            <a:pPr marL="0" indent="0">
              <a:buNone/>
            </a:pPr>
            <a:r>
              <a:rPr lang="hu-HU" sz="2000" b="1" dirty="0" smtClean="0"/>
              <a:t>Dr. János Józsa </a:t>
            </a:r>
            <a:r>
              <a:rPr lang="hu-HU" sz="1600" dirty="0" smtClean="0"/>
              <a:t>– </a:t>
            </a:r>
            <a:r>
              <a:rPr lang="hu-HU" sz="1600" dirty="0" err="1" smtClean="0"/>
              <a:t>rector</a:t>
            </a:r>
            <a:r>
              <a:rPr lang="hu-HU" sz="1600" dirty="0" smtClean="0"/>
              <a:t> of </a:t>
            </a:r>
            <a:r>
              <a:rPr lang="hu-HU" sz="1600" b="1" dirty="0" smtClean="0">
                <a:solidFill>
                  <a:schemeClr val="accent1">
                    <a:lumMod val="75000"/>
                  </a:schemeClr>
                </a:solidFill>
              </a:rPr>
              <a:t>Budapest</a:t>
            </a:r>
            <a:r>
              <a:rPr lang="hu-HU" sz="1600" b="1" dirty="0" smtClean="0"/>
              <a:t> </a:t>
            </a:r>
            <a:r>
              <a:rPr lang="hu-HU" sz="1600" b="1" dirty="0" smtClean="0">
                <a:solidFill>
                  <a:schemeClr val="accent1">
                    <a:lumMod val="75000"/>
                  </a:schemeClr>
                </a:solidFill>
              </a:rPr>
              <a:t>University of </a:t>
            </a:r>
            <a:r>
              <a:rPr lang="hu-HU" sz="1600" b="1" dirty="0" err="1" smtClean="0">
                <a:solidFill>
                  <a:schemeClr val="accent1">
                    <a:lumMod val="75000"/>
                  </a:schemeClr>
                </a:solidFill>
              </a:rPr>
              <a:t>Technology</a:t>
            </a:r>
            <a:r>
              <a:rPr lang="hu-HU" sz="1600" b="1" dirty="0" smtClean="0">
                <a:solidFill>
                  <a:schemeClr val="accent1">
                    <a:lumMod val="75000"/>
                  </a:schemeClr>
                </a:solidFill>
              </a:rPr>
              <a:t> and </a:t>
            </a:r>
            <a:r>
              <a:rPr lang="hu-HU" sz="1600" b="1" dirty="0" err="1" smtClean="0">
                <a:solidFill>
                  <a:schemeClr val="accent1">
                    <a:lumMod val="75000"/>
                  </a:schemeClr>
                </a:solidFill>
              </a:rPr>
              <a:t>Economics</a:t>
            </a:r>
            <a:endParaRPr lang="hu-HU" sz="1600" b="1" dirty="0" smtClean="0">
              <a:solidFill>
                <a:schemeClr val="accent1">
                  <a:lumMod val="75000"/>
                </a:schemeClr>
              </a:solidFill>
            </a:endParaRPr>
          </a:p>
          <a:p>
            <a:r>
              <a:rPr lang="hu-HU" sz="1600" dirty="0" err="1" smtClean="0"/>
              <a:t>Faculties</a:t>
            </a:r>
            <a:r>
              <a:rPr lang="hu-HU" sz="1600" dirty="0" smtClean="0"/>
              <a:t> of Civil </a:t>
            </a:r>
            <a:r>
              <a:rPr lang="hu-HU" sz="1600" dirty="0" err="1" smtClean="0"/>
              <a:t>Engineering</a:t>
            </a:r>
            <a:r>
              <a:rPr lang="hu-HU" sz="1600" dirty="0" smtClean="0"/>
              <a:t>, </a:t>
            </a:r>
            <a:r>
              <a:rPr lang="hu-HU" sz="1600" dirty="0" err="1" smtClean="0"/>
              <a:t>Mechanical</a:t>
            </a:r>
            <a:r>
              <a:rPr lang="hu-HU" sz="1600" dirty="0" smtClean="0"/>
              <a:t> </a:t>
            </a:r>
            <a:r>
              <a:rPr lang="hu-HU" sz="1600" dirty="0" err="1" smtClean="0"/>
              <a:t>Engineering</a:t>
            </a:r>
            <a:r>
              <a:rPr lang="hu-HU" sz="1600" dirty="0" smtClean="0"/>
              <a:t>, </a:t>
            </a:r>
            <a:r>
              <a:rPr lang="hu-HU" sz="1600" dirty="0" err="1" smtClean="0"/>
              <a:t>Architecture</a:t>
            </a:r>
            <a:r>
              <a:rPr lang="hu-HU" sz="1600" dirty="0" smtClean="0"/>
              <a:t>, </a:t>
            </a:r>
            <a:r>
              <a:rPr lang="hu-HU" sz="1600" dirty="0" err="1" smtClean="0"/>
              <a:t>Chemical</a:t>
            </a:r>
            <a:r>
              <a:rPr lang="hu-HU" sz="1600" dirty="0" smtClean="0"/>
              <a:t> </a:t>
            </a:r>
            <a:r>
              <a:rPr lang="hu-HU" sz="1600" dirty="0" err="1" smtClean="0"/>
              <a:t>Technology</a:t>
            </a:r>
            <a:r>
              <a:rPr lang="hu-HU" sz="1600" dirty="0" smtClean="0"/>
              <a:t> and </a:t>
            </a:r>
            <a:r>
              <a:rPr lang="hu-HU" sz="1600" dirty="0" err="1" smtClean="0"/>
              <a:t>Biotechnology</a:t>
            </a:r>
            <a:r>
              <a:rPr lang="hu-HU" sz="1600" dirty="0" smtClean="0"/>
              <a:t>, </a:t>
            </a:r>
            <a:r>
              <a:rPr lang="hu-HU" sz="1600" dirty="0" err="1" smtClean="0"/>
              <a:t>Electrical</a:t>
            </a:r>
            <a:r>
              <a:rPr lang="hu-HU" sz="1600" dirty="0" smtClean="0"/>
              <a:t> </a:t>
            </a:r>
            <a:r>
              <a:rPr lang="hu-HU" sz="1600" dirty="0" err="1" smtClean="0"/>
              <a:t>Engineering</a:t>
            </a:r>
            <a:r>
              <a:rPr lang="hu-HU" sz="1600" dirty="0" smtClean="0"/>
              <a:t> </a:t>
            </a:r>
            <a:r>
              <a:rPr lang="hu-HU" sz="1600" dirty="0" err="1" smtClean="0"/>
              <a:t>and</a:t>
            </a:r>
            <a:r>
              <a:rPr lang="hu-HU" sz="1600" dirty="0" smtClean="0"/>
              <a:t> </a:t>
            </a:r>
            <a:r>
              <a:rPr lang="hu-HU" sz="1600" dirty="0" err="1" smtClean="0"/>
              <a:t>Informatics</a:t>
            </a:r>
            <a:r>
              <a:rPr lang="hu-HU" sz="1600" dirty="0" smtClean="0"/>
              <a:t>, </a:t>
            </a:r>
            <a:r>
              <a:rPr lang="hu-HU" sz="1600" dirty="0" err="1" smtClean="0"/>
              <a:t>Transportation</a:t>
            </a:r>
            <a:r>
              <a:rPr lang="hu-HU" sz="1600" dirty="0" smtClean="0"/>
              <a:t> </a:t>
            </a:r>
            <a:r>
              <a:rPr lang="hu-HU" sz="1600" dirty="0" err="1" smtClean="0"/>
              <a:t>Engineering</a:t>
            </a:r>
            <a:r>
              <a:rPr lang="hu-HU" sz="1600" dirty="0" smtClean="0"/>
              <a:t> </a:t>
            </a:r>
            <a:r>
              <a:rPr lang="hu-HU" sz="1600" dirty="0" err="1" smtClean="0"/>
              <a:t>and</a:t>
            </a:r>
            <a:r>
              <a:rPr lang="hu-HU" sz="1600" dirty="0" smtClean="0"/>
              <a:t> </a:t>
            </a:r>
            <a:r>
              <a:rPr lang="hu-HU" sz="1600" dirty="0" err="1" smtClean="0"/>
              <a:t>Vehicle</a:t>
            </a:r>
            <a:r>
              <a:rPr lang="hu-HU" sz="1600" dirty="0" smtClean="0"/>
              <a:t> </a:t>
            </a:r>
            <a:r>
              <a:rPr lang="hu-HU" sz="1600" dirty="0" err="1" smtClean="0"/>
              <a:t>Engineering</a:t>
            </a:r>
            <a:r>
              <a:rPr lang="hu-HU" sz="1600" dirty="0" smtClean="0"/>
              <a:t>, </a:t>
            </a:r>
            <a:r>
              <a:rPr lang="hu-HU" sz="1600" dirty="0" err="1" smtClean="0"/>
              <a:t>Natural</a:t>
            </a:r>
            <a:r>
              <a:rPr lang="hu-HU" sz="1600" dirty="0" smtClean="0"/>
              <a:t> </a:t>
            </a:r>
            <a:r>
              <a:rPr lang="hu-HU" sz="1600" dirty="0" err="1" smtClean="0"/>
              <a:t>Sciences</a:t>
            </a:r>
            <a:r>
              <a:rPr lang="hu-HU" sz="1600" dirty="0" smtClean="0"/>
              <a:t>, </a:t>
            </a:r>
            <a:r>
              <a:rPr lang="hu-HU" sz="1600" dirty="0" err="1" smtClean="0"/>
              <a:t>Economic</a:t>
            </a:r>
            <a:r>
              <a:rPr lang="hu-HU" sz="1600" dirty="0"/>
              <a:t> </a:t>
            </a:r>
            <a:r>
              <a:rPr lang="hu-HU" sz="1600" dirty="0" err="1" smtClean="0"/>
              <a:t>and</a:t>
            </a:r>
            <a:r>
              <a:rPr lang="hu-HU" sz="1600" dirty="0" smtClean="0"/>
              <a:t> </a:t>
            </a:r>
            <a:r>
              <a:rPr lang="hu-HU" sz="1600" dirty="0" err="1" smtClean="0"/>
              <a:t>Social</a:t>
            </a:r>
            <a:r>
              <a:rPr lang="hu-HU" sz="1600" dirty="0" smtClean="0"/>
              <a:t> </a:t>
            </a:r>
            <a:r>
              <a:rPr lang="hu-HU" sz="1600" dirty="0" err="1" smtClean="0"/>
              <a:t>Sciences</a:t>
            </a:r>
            <a:r>
              <a:rPr lang="hu-HU" sz="1600" dirty="0" smtClean="0"/>
              <a:t>.</a:t>
            </a:r>
            <a:endParaRPr lang="hu-HU" sz="1600" dirty="0">
              <a:latin typeface="+mj-lt"/>
            </a:endParaRPr>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2529" y="1435228"/>
            <a:ext cx="3073549" cy="2305162"/>
          </a:xfrm>
          <a:prstGeom prst="rect">
            <a:avLst/>
          </a:prstGeom>
        </p:spPr>
      </p:pic>
      <p:pic>
        <p:nvPicPr>
          <p:cNvPr id="2050" name="Picture 1"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2"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3"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4"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5"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6"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7"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8"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9"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0"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1"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2"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3"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4"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5"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6"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7"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18"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19"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0"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1"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2071" name="Picture 22"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3"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73" name="Picture 24"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5"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75" name="Picture 26"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7"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2077" name="Picture 28"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29"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79" name="Picture 30"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1"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81" name="Picture 32"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3"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2083" name="Picture 34"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35"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85" name="Picture 36"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2086" name="Picture 37"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87" name="Picture 38"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88" name="Picture 39"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2089" name="Picture 40"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90" name="Picture 41"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91" name="Picture 42"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4" name="Kép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2529" y="3983623"/>
            <a:ext cx="3121959" cy="2227398"/>
          </a:xfrm>
          <a:prstGeom prst="rect">
            <a:avLst/>
          </a:prstGeom>
        </p:spPr>
      </p:pic>
    </p:spTree>
    <p:extLst>
      <p:ext uri="{BB962C8B-B14F-4D97-AF65-F5344CB8AC3E}">
        <p14:creationId xmlns:p14="http://schemas.microsoft.com/office/powerpoint/2010/main" val="319588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algn="ctr"/>
            <a:r>
              <a:rPr lang="hu-HU" dirty="0" smtClean="0"/>
              <a:t>MEMBERS OF THE DELEGATION</a:t>
            </a:r>
            <a:br>
              <a:rPr lang="hu-HU" dirty="0" smtClean="0"/>
            </a:br>
            <a:endParaRPr lang="hu-HU" dirty="0"/>
          </a:p>
        </p:txBody>
      </p:sp>
      <p:sp>
        <p:nvSpPr>
          <p:cNvPr id="3" name="Tartalom helye 2"/>
          <p:cNvSpPr>
            <a:spLocks noGrp="1"/>
          </p:cNvSpPr>
          <p:nvPr>
            <p:ph idx="1"/>
          </p:nvPr>
        </p:nvSpPr>
        <p:spPr>
          <a:xfrm>
            <a:off x="930149" y="1552079"/>
            <a:ext cx="7175883" cy="4975739"/>
          </a:xfrm>
        </p:spPr>
        <p:txBody>
          <a:bodyPr numCol="1">
            <a:normAutofit/>
          </a:bodyPr>
          <a:lstStyle/>
          <a:p>
            <a:pPr marL="0" indent="0" fontAlgn="base">
              <a:buNone/>
            </a:pPr>
            <a:endParaRPr lang="hu-HU" sz="2000" b="1" dirty="0" smtClean="0"/>
          </a:p>
          <a:p>
            <a:pPr marL="0" indent="0" fontAlgn="base">
              <a:buNone/>
            </a:pPr>
            <a:r>
              <a:rPr lang="en-US" sz="2000" b="1" dirty="0" smtClean="0"/>
              <a:t>Dr</a:t>
            </a:r>
            <a:r>
              <a:rPr lang="en-US" sz="2000" b="1" dirty="0"/>
              <a:t>. Ferenc Szávai </a:t>
            </a:r>
            <a:r>
              <a:rPr lang="en-US" sz="1600" dirty="0"/>
              <a:t>- presidency member of HRC, rector of </a:t>
            </a:r>
            <a:r>
              <a:rPr lang="en-US" sz="1600" b="1" dirty="0" err="1">
                <a:solidFill>
                  <a:schemeClr val="accent1">
                    <a:lumMod val="75000"/>
                  </a:schemeClr>
                </a:solidFill>
              </a:rPr>
              <a:t>Kaposvár</a:t>
            </a:r>
            <a:r>
              <a:rPr lang="en-US" sz="1600" b="1" dirty="0">
                <a:solidFill>
                  <a:schemeClr val="accent1">
                    <a:lumMod val="75000"/>
                  </a:schemeClr>
                </a:solidFill>
              </a:rPr>
              <a:t> University</a:t>
            </a:r>
            <a:endParaRPr lang="hu-HU" sz="1600" b="1" dirty="0">
              <a:solidFill>
                <a:schemeClr val="accent1">
                  <a:lumMod val="75000"/>
                </a:schemeClr>
              </a:solidFill>
            </a:endParaRPr>
          </a:p>
          <a:p>
            <a:pPr fontAlgn="base"/>
            <a:r>
              <a:rPr lang="hu-HU" sz="1600" dirty="0" smtClean="0"/>
              <a:t>Almost 3,000 </a:t>
            </a:r>
            <a:r>
              <a:rPr lang="hu-HU" sz="1600" dirty="0" err="1" smtClean="0"/>
              <a:t>students</a:t>
            </a:r>
            <a:r>
              <a:rPr lang="hu-HU" sz="1600" dirty="0" smtClean="0"/>
              <a:t> </a:t>
            </a:r>
            <a:r>
              <a:rPr lang="hu-HU" sz="1600" dirty="0" err="1" smtClean="0"/>
              <a:t>study</a:t>
            </a:r>
            <a:r>
              <a:rPr lang="hu-HU" sz="1600" dirty="0" smtClean="0"/>
              <a:t> </a:t>
            </a:r>
            <a:r>
              <a:rPr lang="hu-HU" sz="1600" dirty="0" err="1" smtClean="0"/>
              <a:t>at</a:t>
            </a:r>
            <a:r>
              <a:rPr lang="hu-HU" sz="1600" dirty="0" smtClean="0"/>
              <a:t> </a:t>
            </a:r>
            <a:r>
              <a:rPr lang="hu-HU" sz="1600" dirty="0" err="1" smtClean="0"/>
              <a:t>the</a:t>
            </a:r>
            <a:r>
              <a:rPr lang="hu-HU" sz="1600" dirty="0" smtClean="0"/>
              <a:t> </a:t>
            </a:r>
            <a:r>
              <a:rPr lang="en-US" sz="1600" dirty="0" smtClean="0"/>
              <a:t>Faculty of Agricultural and Environmental Sciences</a:t>
            </a:r>
            <a:r>
              <a:rPr lang="hu-HU" sz="1600" dirty="0"/>
              <a:t>, </a:t>
            </a:r>
            <a:r>
              <a:rPr lang="hu-HU" sz="1600" dirty="0" err="1"/>
              <a:t>Faculty</a:t>
            </a:r>
            <a:r>
              <a:rPr lang="hu-HU" sz="1600" dirty="0"/>
              <a:t> of </a:t>
            </a:r>
            <a:r>
              <a:rPr lang="hu-HU" sz="1600" dirty="0" err="1"/>
              <a:t>Arts</a:t>
            </a:r>
            <a:r>
              <a:rPr lang="hu-HU" sz="1600" dirty="0"/>
              <a:t>, </a:t>
            </a:r>
            <a:r>
              <a:rPr lang="hu-HU" sz="1600" dirty="0" err="1"/>
              <a:t>Faculty</a:t>
            </a:r>
            <a:r>
              <a:rPr lang="hu-HU" sz="1600" dirty="0"/>
              <a:t> </a:t>
            </a:r>
            <a:r>
              <a:rPr lang="hu-HU" sz="1600" dirty="0" err="1"/>
              <a:t>of</a:t>
            </a:r>
            <a:r>
              <a:rPr lang="hu-HU" sz="1600" dirty="0"/>
              <a:t> </a:t>
            </a:r>
            <a:r>
              <a:rPr lang="hu-HU" sz="1600" dirty="0" err="1"/>
              <a:t>Economic</a:t>
            </a:r>
            <a:r>
              <a:rPr lang="hu-HU" sz="1600" dirty="0"/>
              <a:t> Science, </a:t>
            </a:r>
            <a:r>
              <a:rPr lang="hu-HU" sz="1600" dirty="0" err="1"/>
              <a:t>Faculty</a:t>
            </a:r>
            <a:r>
              <a:rPr lang="hu-HU" sz="1600" dirty="0"/>
              <a:t> of </a:t>
            </a:r>
            <a:r>
              <a:rPr lang="hu-HU" sz="1600" dirty="0" err="1" smtClean="0"/>
              <a:t>Pedagogy</a:t>
            </a:r>
            <a:endParaRPr lang="hu-HU" sz="1600" dirty="0" smtClean="0"/>
          </a:p>
          <a:p>
            <a:pPr fontAlgn="base"/>
            <a:endParaRPr lang="hu-HU" sz="1400" dirty="0" smtClean="0"/>
          </a:p>
          <a:p>
            <a:pPr marL="0" indent="0" fontAlgn="base">
              <a:buNone/>
            </a:pPr>
            <a:endParaRPr lang="en-US" sz="1400" dirty="0" smtClean="0"/>
          </a:p>
          <a:p>
            <a:pPr marL="0" indent="0">
              <a:buNone/>
            </a:pPr>
            <a:r>
              <a:rPr lang="en-US" sz="2000" b="1" dirty="0"/>
              <a:t>Dr. Tőzsér János </a:t>
            </a:r>
            <a:r>
              <a:rPr lang="en-US" sz="1600" dirty="0"/>
              <a:t>- </a:t>
            </a:r>
            <a:r>
              <a:rPr lang="en-US" sz="1600" dirty="0" smtClean="0"/>
              <a:t>rector </a:t>
            </a:r>
            <a:r>
              <a:rPr lang="en-US" sz="1600" dirty="0"/>
              <a:t>of </a:t>
            </a:r>
            <a:r>
              <a:rPr lang="en-US" sz="1600" b="1" dirty="0">
                <a:solidFill>
                  <a:schemeClr val="accent1">
                    <a:lumMod val="75000"/>
                  </a:schemeClr>
                </a:solidFill>
              </a:rPr>
              <a:t>Szent István University </a:t>
            </a:r>
            <a:endParaRPr lang="hu-HU" sz="1600" b="1" dirty="0" smtClean="0">
              <a:solidFill>
                <a:schemeClr val="accent1">
                  <a:lumMod val="75000"/>
                </a:schemeClr>
              </a:solidFill>
            </a:endParaRPr>
          </a:p>
          <a:p>
            <a:pPr marL="0" indent="0">
              <a:buNone/>
            </a:pPr>
            <a:r>
              <a:rPr lang="en-US" sz="2000" b="1" dirty="0" smtClean="0"/>
              <a:t>Dr</a:t>
            </a:r>
            <a:r>
              <a:rPr lang="en-US" sz="2000" b="1" dirty="0"/>
              <a:t>. Molnár József</a:t>
            </a:r>
            <a:r>
              <a:rPr lang="en-US" sz="1600" dirty="0"/>
              <a:t> - president of the supervisory board of the HRC, pro- rector of the </a:t>
            </a:r>
            <a:r>
              <a:rPr lang="en-US" sz="1600" dirty="0" err="1"/>
              <a:t>Szent</a:t>
            </a:r>
            <a:r>
              <a:rPr lang="en-US" sz="1600" dirty="0"/>
              <a:t> István University</a:t>
            </a:r>
            <a:endParaRPr lang="hu-HU" sz="1600" dirty="0"/>
          </a:p>
          <a:p>
            <a:r>
              <a:rPr lang="hu-HU" sz="1600" dirty="0"/>
              <a:t>Almost 15,000 </a:t>
            </a:r>
            <a:r>
              <a:rPr lang="hu-HU" sz="1600" dirty="0" err="1"/>
              <a:t>students</a:t>
            </a:r>
            <a:r>
              <a:rPr lang="hu-HU" sz="1600" dirty="0"/>
              <a:t> </a:t>
            </a:r>
            <a:r>
              <a:rPr lang="hu-HU" sz="1600" dirty="0" err="1"/>
              <a:t>study</a:t>
            </a:r>
            <a:r>
              <a:rPr lang="hu-HU" sz="1600" dirty="0"/>
              <a:t> </a:t>
            </a:r>
            <a:r>
              <a:rPr lang="hu-HU" sz="1600" dirty="0" err="1"/>
              <a:t>at</a:t>
            </a:r>
            <a:r>
              <a:rPr lang="hu-HU" sz="1600" dirty="0"/>
              <a:t> </a:t>
            </a:r>
            <a:r>
              <a:rPr lang="hu-HU" sz="1600" dirty="0" err="1"/>
              <a:t>the</a:t>
            </a:r>
            <a:r>
              <a:rPr lang="hu-HU" sz="1600" dirty="0"/>
              <a:t> </a:t>
            </a:r>
            <a:r>
              <a:rPr lang="en-US" sz="1600" dirty="0"/>
              <a:t>Faculty Of Applied Arts, Faculty Of Agricultural And Environmental Sciences, Faculty Of Economics, Agriculture And Health Studies, Faculty Of Economics And Social Sciences , Faculty Of Food Science, Faculty Of Landscape Architecture , Faculty Of Mechanical Engineering , Faculty Of Veterinary Science, </a:t>
            </a:r>
            <a:r>
              <a:rPr lang="en-US" sz="1600" dirty="0" err="1"/>
              <a:t>Ybl</a:t>
            </a:r>
            <a:r>
              <a:rPr lang="en-US" sz="1600" dirty="0"/>
              <a:t> Miklós Faculty Of Architecture And Civil Engineering</a:t>
            </a:r>
            <a:endParaRPr lang="hu-HU" sz="1600" dirty="0"/>
          </a:p>
          <a:p>
            <a:endParaRPr lang="hu-HU" sz="1400" i="1" dirty="0"/>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8832" y="1552079"/>
            <a:ext cx="2696368" cy="2022276"/>
          </a:xfrm>
          <a:prstGeom prst="rect">
            <a:avLst/>
          </a:prstGeom>
        </p:spPr>
      </p:pic>
      <p:pic>
        <p:nvPicPr>
          <p:cNvPr id="6146" name="Picture 1"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2"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3"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4"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5"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6"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7"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8"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9"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6155" name="Picture 10"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1"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6157" name="Picture 12"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3"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6159" name="Picture 14"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5"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6161" name="Picture 16"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7"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6163" name="Picture 18"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6164" name="Picture 19"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6165" name="Picture 20"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6166" name="Picture 21"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6167" name="Picture 22"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6168" name="Picture 23"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6169" name="Picture 24"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6170" name="Picture 25"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6171" name="Picture 26"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6172" name="Picture 27"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6173" name="Picture 28"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6174" name="Picture 29"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6175" name="Picture 30"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6176" name="Picture 31"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6177" name="Picture 32"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6178" name="Picture 33"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6179" name="Picture 34"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6180" name="Picture 35"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6181" name="Picture 36"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6182" name="Picture 37"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6183" name="Picture 38"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6184" name="Picture 39"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6185" name="Picture 40"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6186" name="Picture 41"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6187" name="Picture 42"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48" name="Kép 47"/>
          <p:cNvPicPr>
            <a:picLocks noChangeAspect="1"/>
          </p:cNvPicPr>
          <p:nvPr/>
        </p:nvPicPr>
        <p:blipFill rotWithShape="1">
          <a:blip r:embed="rId5">
            <a:extLst>
              <a:ext uri="{28A0092B-C50C-407E-A947-70E740481C1C}">
                <a14:useLocalDpi xmlns:a14="http://schemas.microsoft.com/office/drawing/2010/main" val="0"/>
              </a:ext>
            </a:extLst>
          </a:blip>
          <a:srcRect l="7977" r="29577"/>
          <a:stretch/>
        </p:blipFill>
        <p:spPr>
          <a:xfrm>
            <a:off x="8428832" y="3683419"/>
            <a:ext cx="2696368" cy="2374825"/>
          </a:xfrm>
          <a:prstGeom prst="rect">
            <a:avLst/>
          </a:prstGeom>
        </p:spPr>
      </p:pic>
    </p:spTree>
    <p:extLst>
      <p:ext uri="{BB962C8B-B14F-4D97-AF65-F5344CB8AC3E}">
        <p14:creationId xmlns:p14="http://schemas.microsoft.com/office/powerpoint/2010/main" val="413294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algn="ctr"/>
            <a:r>
              <a:rPr lang="hu-HU" dirty="0" smtClean="0"/>
              <a:t>MEMBERS OF THE DELEGATION</a:t>
            </a:r>
            <a:br>
              <a:rPr lang="hu-HU" dirty="0" smtClean="0"/>
            </a:br>
            <a:endParaRPr lang="hu-HU" dirty="0"/>
          </a:p>
        </p:txBody>
      </p:sp>
      <p:sp>
        <p:nvSpPr>
          <p:cNvPr id="3" name="Tartalom helye 2"/>
          <p:cNvSpPr>
            <a:spLocks noGrp="1"/>
          </p:cNvSpPr>
          <p:nvPr>
            <p:ph idx="1"/>
          </p:nvPr>
        </p:nvSpPr>
        <p:spPr>
          <a:xfrm>
            <a:off x="905436" y="1640541"/>
            <a:ext cx="6648662" cy="4385534"/>
          </a:xfrm>
        </p:spPr>
        <p:txBody>
          <a:bodyPr numCol="1">
            <a:normAutofit/>
          </a:bodyPr>
          <a:lstStyle/>
          <a:p>
            <a:pPr marL="0" indent="0">
              <a:buNone/>
            </a:pPr>
            <a:endParaRPr lang="hu-HU" dirty="0" smtClean="0"/>
          </a:p>
          <a:p>
            <a:pPr marL="0" indent="0">
              <a:buNone/>
            </a:pPr>
            <a:r>
              <a:rPr lang="en-US" sz="2000" b="1" dirty="0"/>
              <a:t>Dr. András </a:t>
            </a:r>
            <a:r>
              <a:rPr lang="en-US" sz="2000" b="1" dirty="0" err="1"/>
              <a:t>Torma</a:t>
            </a:r>
            <a:r>
              <a:rPr lang="en-US" sz="2000" b="1" dirty="0"/>
              <a:t> </a:t>
            </a:r>
            <a:r>
              <a:rPr lang="en-US" sz="1600" dirty="0"/>
              <a:t>- </a:t>
            </a:r>
            <a:r>
              <a:rPr lang="en-US" sz="1600" dirty="0" smtClean="0"/>
              <a:t>rector </a:t>
            </a:r>
            <a:r>
              <a:rPr lang="en-US" sz="1600" dirty="0"/>
              <a:t>of </a:t>
            </a:r>
            <a:r>
              <a:rPr lang="en-US" sz="1600" b="1" dirty="0" smtClean="0">
                <a:solidFill>
                  <a:schemeClr val="accent1">
                    <a:lumMod val="75000"/>
                  </a:schemeClr>
                </a:solidFill>
              </a:rPr>
              <a:t>University </a:t>
            </a:r>
            <a:r>
              <a:rPr lang="en-US" sz="1600" b="1" dirty="0">
                <a:solidFill>
                  <a:schemeClr val="accent1">
                    <a:lumMod val="75000"/>
                  </a:schemeClr>
                </a:solidFill>
              </a:rPr>
              <a:t>of Miskolc</a:t>
            </a:r>
            <a:endParaRPr lang="hu-HU" sz="1600" b="1" dirty="0">
              <a:solidFill>
                <a:schemeClr val="accent1">
                  <a:lumMod val="75000"/>
                </a:schemeClr>
              </a:solidFill>
            </a:endParaRPr>
          </a:p>
          <a:p>
            <a:r>
              <a:rPr lang="hu-HU" sz="1600" dirty="0" smtClean="0"/>
              <a:t>Almost </a:t>
            </a:r>
            <a:r>
              <a:rPr lang="en-US" sz="1600" dirty="0" smtClean="0"/>
              <a:t>1</a:t>
            </a:r>
            <a:r>
              <a:rPr lang="hu-HU" sz="1600" dirty="0" smtClean="0"/>
              <a:t>0, </a:t>
            </a:r>
            <a:r>
              <a:rPr lang="hu-HU" sz="1600" dirty="0" err="1" smtClean="0"/>
              <a:t>0</a:t>
            </a:r>
            <a:r>
              <a:rPr lang="en-US" sz="1600" dirty="0" smtClean="0"/>
              <a:t>00 students study</a:t>
            </a:r>
            <a:r>
              <a:rPr lang="hu-HU" sz="1600" dirty="0" smtClean="0"/>
              <a:t> </a:t>
            </a:r>
            <a:r>
              <a:rPr lang="hu-HU" sz="1600" dirty="0" err="1" smtClean="0"/>
              <a:t>at</a:t>
            </a:r>
            <a:r>
              <a:rPr lang="hu-HU" sz="1600" dirty="0" smtClean="0"/>
              <a:t> </a:t>
            </a:r>
            <a:r>
              <a:rPr lang="hu-HU" sz="1600" dirty="0" err="1" smtClean="0"/>
              <a:t>the</a:t>
            </a:r>
            <a:r>
              <a:rPr lang="hu-HU" sz="1600" dirty="0" smtClean="0"/>
              <a:t> </a:t>
            </a:r>
            <a:r>
              <a:rPr lang="en-US" sz="1600" dirty="0" smtClean="0"/>
              <a:t>Faculty </a:t>
            </a:r>
            <a:r>
              <a:rPr lang="en-US" sz="1600" dirty="0"/>
              <a:t>of Earth Science and Engineering, Faculty of Materials Science and Engineering, Faculty of Mechanical Engineering and Informatics Faculty of Law, Faculty of Economics, Faculty of Arts, Faculty of Healthcare, </a:t>
            </a:r>
            <a:r>
              <a:rPr lang="en-US" sz="1600" dirty="0" err="1"/>
              <a:t>Bartók</a:t>
            </a:r>
            <a:r>
              <a:rPr lang="en-US" sz="1600" dirty="0"/>
              <a:t> Béla Music </a:t>
            </a:r>
            <a:r>
              <a:rPr lang="en-US" sz="1600" dirty="0" smtClean="0"/>
              <a:t>Institute</a:t>
            </a:r>
            <a:endParaRPr lang="hu-HU" sz="1600" dirty="0" smtClean="0"/>
          </a:p>
          <a:p>
            <a:endParaRPr lang="en-US" sz="1400" dirty="0"/>
          </a:p>
          <a:p>
            <a:pPr marL="0" indent="0">
              <a:buNone/>
            </a:pPr>
            <a:r>
              <a:rPr lang="en-US" sz="2000" b="1" dirty="0"/>
              <a:t>Dr. András </a:t>
            </a:r>
            <a:r>
              <a:rPr lang="en-US" sz="2000" b="1" dirty="0" err="1"/>
              <a:t>Gelencsér</a:t>
            </a:r>
            <a:r>
              <a:rPr lang="en-US" sz="2000" b="1" dirty="0"/>
              <a:t> </a:t>
            </a:r>
            <a:r>
              <a:rPr lang="en-US" sz="1600" dirty="0"/>
              <a:t>- </a:t>
            </a:r>
            <a:r>
              <a:rPr lang="en-US" sz="1600" dirty="0" smtClean="0"/>
              <a:t>rector </a:t>
            </a:r>
            <a:r>
              <a:rPr lang="en-US" sz="1600" dirty="0"/>
              <a:t>of </a:t>
            </a:r>
            <a:r>
              <a:rPr lang="en-US" sz="1600" b="1" dirty="0">
                <a:solidFill>
                  <a:schemeClr val="accent1">
                    <a:lumMod val="75000"/>
                  </a:schemeClr>
                </a:solidFill>
              </a:rPr>
              <a:t>University of Pannonia</a:t>
            </a:r>
            <a:endParaRPr lang="hu-HU" sz="1600" b="1" dirty="0">
              <a:solidFill>
                <a:schemeClr val="accent1">
                  <a:lumMod val="75000"/>
                </a:schemeClr>
              </a:solidFill>
            </a:endParaRPr>
          </a:p>
          <a:p>
            <a:r>
              <a:rPr lang="hu-HU" sz="1600" dirty="0"/>
              <a:t>More </a:t>
            </a:r>
            <a:r>
              <a:rPr lang="hu-HU" sz="1600" dirty="0" err="1"/>
              <a:t>than</a:t>
            </a:r>
            <a:r>
              <a:rPr lang="hu-HU" sz="1600" dirty="0"/>
              <a:t> 6,000 </a:t>
            </a:r>
            <a:r>
              <a:rPr lang="en-US" sz="1600" dirty="0"/>
              <a:t>students study</a:t>
            </a:r>
            <a:r>
              <a:rPr lang="hu-HU" sz="1600" dirty="0"/>
              <a:t> </a:t>
            </a:r>
            <a:r>
              <a:rPr lang="hu-HU" sz="1600" dirty="0" err="1"/>
              <a:t>at</a:t>
            </a:r>
            <a:r>
              <a:rPr lang="hu-HU" sz="1600" dirty="0"/>
              <a:t> </a:t>
            </a:r>
            <a:r>
              <a:rPr lang="hu-HU" sz="1600" dirty="0" err="1"/>
              <a:t>the</a:t>
            </a:r>
            <a:r>
              <a:rPr lang="hu-HU" sz="1600" dirty="0"/>
              <a:t> </a:t>
            </a:r>
            <a:r>
              <a:rPr lang="hu-HU" sz="1600" dirty="0" err="1"/>
              <a:t>Faculty</a:t>
            </a:r>
            <a:r>
              <a:rPr lang="hu-HU" sz="1600" dirty="0"/>
              <a:t> of Business and </a:t>
            </a:r>
            <a:r>
              <a:rPr lang="hu-HU" sz="1600" dirty="0" err="1"/>
              <a:t>Economics</a:t>
            </a:r>
            <a:r>
              <a:rPr lang="hu-HU" sz="1600" dirty="0"/>
              <a:t>, </a:t>
            </a:r>
            <a:r>
              <a:rPr lang="hu-HU" sz="1600" dirty="0" err="1"/>
              <a:t>Faculty</a:t>
            </a:r>
            <a:r>
              <a:rPr lang="hu-HU" sz="1600" dirty="0"/>
              <a:t> of </a:t>
            </a:r>
            <a:r>
              <a:rPr lang="hu-HU" sz="1600" dirty="0" err="1"/>
              <a:t>Engineering</a:t>
            </a:r>
            <a:r>
              <a:rPr lang="hu-HU" sz="1600" dirty="0"/>
              <a:t>, </a:t>
            </a:r>
            <a:r>
              <a:rPr lang="hu-HU" sz="1600" dirty="0" err="1"/>
              <a:t>Faculty</a:t>
            </a:r>
            <a:r>
              <a:rPr lang="hu-HU" sz="1600" dirty="0"/>
              <a:t> </a:t>
            </a:r>
            <a:r>
              <a:rPr lang="hu-HU" sz="1600" dirty="0" err="1"/>
              <a:t>of</a:t>
            </a:r>
            <a:r>
              <a:rPr lang="hu-HU" sz="1600" dirty="0"/>
              <a:t> </a:t>
            </a:r>
            <a:r>
              <a:rPr lang="hu-HU" sz="1600" dirty="0" err="1"/>
              <a:t>Information</a:t>
            </a:r>
            <a:r>
              <a:rPr lang="hu-HU" sz="1600" dirty="0"/>
              <a:t> </a:t>
            </a:r>
            <a:r>
              <a:rPr lang="hu-HU" sz="1600" dirty="0" err="1"/>
              <a:t>Technology</a:t>
            </a:r>
            <a:r>
              <a:rPr lang="hu-HU" sz="1600" dirty="0"/>
              <a:t>, </a:t>
            </a:r>
            <a:r>
              <a:rPr lang="hu-HU" sz="1600" dirty="0" err="1"/>
              <a:t>Faculty</a:t>
            </a:r>
            <a:r>
              <a:rPr lang="hu-HU" sz="1600" dirty="0"/>
              <a:t> </a:t>
            </a:r>
            <a:r>
              <a:rPr lang="hu-HU" sz="1600" dirty="0" err="1"/>
              <a:t>of</a:t>
            </a:r>
            <a:r>
              <a:rPr lang="hu-HU" sz="1600" dirty="0"/>
              <a:t> Modern </a:t>
            </a:r>
            <a:r>
              <a:rPr lang="hu-HU" sz="1600" dirty="0" err="1"/>
              <a:t>Philology</a:t>
            </a:r>
            <a:r>
              <a:rPr lang="hu-HU" sz="1600" dirty="0"/>
              <a:t> and </a:t>
            </a:r>
            <a:r>
              <a:rPr lang="hu-HU" sz="1600" dirty="0" err="1"/>
              <a:t>Social</a:t>
            </a:r>
            <a:r>
              <a:rPr lang="hu-HU" sz="1600" dirty="0"/>
              <a:t> </a:t>
            </a:r>
            <a:r>
              <a:rPr lang="hu-HU" sz="1600" dirty="0" err="1"/>
              <a:t>Sciences</a:t>
            </a:r>
            <a:r>
              <a:rPr lang="hu-HU" sz="1600" dirty="0"/>
              <a:t>, Georgikon </a:t>
            </a:r>
            <a:r>
              <a:rPr lang="hu-HU" sz="1600" dirty="0" err="1"/>
              <a:t>Faculty</a:t>
            </a:r>
            <a:r>
              <a:rPr lang="hu-HU" sz="1600" dirty="0"/>
              <a:t>, Nagykanizsa Campus, Kőszeg Campus, Pápa Campus, Zalaegerszeg Campus, Centre </a:t>
            </a:r>
            <a:r>
              <a:rPr lang="hu-HU" sz="1600" dirty="0" err="1"/>
              <a:t>for</a:t>
            </a:r>
            <a:r>
              <a:rPr lang="hu-HU" sz="1600" dirty="0"/>
              <a:t> </a:t>
            </a:r>
            <a:r>
              <a:rPr lang="hu-HU" sz="1600" dirty="0" err="1"/>
              <a:t>Agricultural</a:t>
            </a:r>
            <a:r>
              <a:rPr lang="hu-HU" sz="1600" dirty="0"/>
              <a:t> </a:t>
            </a:r>
            <a:r>
              <a:rPr lang="hu-HU" sz="1600" dirty="0" err="1"/>
              <a:t>Sciences</a:t>
            </a:r>
            <a:endParaRPr lang="hu-HU" sz="1600" dirty="0"/>
          </a:p>
          <a:p>
            <a:endParaRPr lang="hu-HU" sz="1400" i="1" dirty="0"/>
          </a:p>
        </p:txBody>
      </p:sp>
      <p:pic>
        <p:nvPicPr>
          <p:cNvPr id="7" name="Kép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369" y="1773075"/>
            <a:ext cx="3274344" cy="1846730"/>
          </a:xfrm>
          <a:prstGeom prst="rect">
            <a:avLst/>
          </a:prstGeom>
        </p:spPr>
      </p:pic>
      <p:pic>
        <p:nvPicPr>
          <p:cNvPr id="5122" name="Picture 1"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2"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3"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4"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5"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6"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7"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8"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9"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0"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1"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33" name="Picture 12"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3"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35" name="Picture 14"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5"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5137" name="Picture 16"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7"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39" name="Picture 18"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19"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41" name="Picture 20"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1"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5143" name="Picture 22"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23"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45" name="Picture 24"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5146" name="Picture 25"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47" name="Picture 26"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48" name="Picture 27"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5149" name="Picture 28"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50" name="Picture 29"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51" name="Picture 30"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5152" name="Picture 31"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53" name="Picture 32"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54" name="Picture 33"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5155" name="Picture 34"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56" name="Picture 35"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57" name="Picture 36"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5158" name="Picture 37"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59" name="Picture 38"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60" name="Picture 39"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5161" name="Picture 40"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62" name="Picture 41"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63" name="Picture 42" descr="doodad_menu2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 cy="66675"/>
          </a:xfrm>
          <a:prstGeom prst="rect">
            <a:avLst/>
          </a:prstGeom>
          <a:noFill/>
          <a:extLst>
            <a:ext uri="{909E8E84-426E-40DD-AFC4-6F175D3DCCD1}">
              <a14:hiddenFill xmlns:a14="http://schemas.microsoft.com/office/drawing/2010/main">
                <a:solidFill>
                  <a:srgbClr val="FFFFFF"/>
                </a:solidFill>
              </a14:hiddenFill>
            </a:ext>
          </a:extLst>
        </p:spPr>
      </p:pic>
      <p:pic>
        <p:nvPicPr>
          <p:cNvPr id="48" name="Kép 4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4884" y="3958780"/>
            <a:ext cx="3111313" cy="2067295"/>
          </a:xfrm>
          <a:prstGeom prst="rect">
            <a:avLst/>
          </a:prstGeom>
        </p:spPr>
      </p:pic>
    </p:spTree>
    <p:extLst>
      <p:ext uri="{BB962C8B-B14F-4D97-AF65-F5344CB8AC3E}">
        <p14:creationId xmlns:p14="http://schemas.microsoft.com/office/powerpoint/2010/main" val="34308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zappan">
  <a:themeElements>
    <a:clrScheme name="1. egyéni séma">
      <a:dk1>
        <a:sysClr val="windowText" lastClr="000000"/>
      </a:dk1>
      <a:lt1>
        <a:sysClr val="window" lastClr="FFFFFF"/>
      </a:lt1>
      <a:dk2>
        <a:srgbClr val="4E3B30"/>
      </a:dk2>
      <a:lt2>
        <a:srgbClr val="FFFFFF"/>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Savon">
      <a:majorFont>
        <a:latin typeface="Garamond"/>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Kopott anyagminta">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2">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 id="{1306E473-ED32-493B-A2D0-240A757EDD34}" vid="{3F20CFC1-E34F-405B-AA49-5BE0E194F1B3}"/>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3404</TotalTime>
  <Words>1195</Words>
  <Application>Microsoft Office PowerPoint</Application>
  <PresentationFormat>Egyéni</PresentationFormat>
  <Paragraphs>181</Paragraphs>
  <Slides>21</Slides>
  <Notes>0</Notes>
  <HiddenSlides>0</HiddenSlides>
  <MMClips>0</MMClips>
  <ScaleCrop>false</ScaleCrop>
  <HeadingPairs>
    <vt:vector size="4" baseType="variant">
      <vt:variant>
        <vt:lpstr>Téma</vt:lpstr>
      </vt:variant>
      <vt:variant>
        <vt:i4>1</vt:i4>
      </vt:variant>
      <vt:variant>
        <vt:lpstr>Diacímek</vt:lpstr>
      </vt:variant>
      <vt:variant>
        <vt:i4>21</vt:i4>
      </vt:variant>
    </vt:vector>
  </HeadingPairs>
  <TitlesOfParts>
    <vt:vector size="22" baseType="lpstr">
      <vt:lpstr>Szappan</vt:lpstr>
      <vt:lpstr>  Introduction of The  Hungarian Rectors’ Conference  24 march 2016</vt:lpstr>
      <vt:lpstr>INTRODUCTION OF HRC</vt:lpstr>
      <vt:lpstr>MEMBERS OF THE DELEGATION</vt:lpstr>
      <vt:lpstr>MEMBERS OF THE DELEGATION</vt:lpstr>
      <vt:lpstr>MEMBERS OF THE DELEGATION </vt:lpstr>
      <vt:lpstr>MEMBERS OF THE DELEGATION </vt:lpstr>
      <vt:lpstr>MEMBERS OF THE DELEGATION </vt:lpstr>
      <vt:lpstr>MEMBERS OF THE DELEGATION </vt:lpstr>
      <vt:lpstr>MEMBERS OF THE DELEGATION </vt:lpstr>
      <vt:lpstr>MEMBERS OF THE DELEGATION </vt:lpstr>
      <vt:lpstr>MEMBERS OF THE DELEGATION </vt:lpstr>
      <vt:lpstr>MEMBERS OF THE DELEGATION </vt:lpstr>
      <vt:lpstr>MEMBERS OF THE DELEGATION </vt:lpstr>
      <vt:lpstr>PowerPoint bemutató</vt:lpstr>
      <vt:lpstr>ORGANIZATIONAL STRUCTURE</vt:lpstr>
      <vt:lpstr>ORGANIZATION</vt:lpstr>
      <vt:lpstr>REPRESENTATION OF INTEREST</vt:lpstr>
      <vt:lpstr>International ROLE of the HRC</vt:lpstr>
      <vt:lpstr>COOPERATION AND MEMBERSHIPS</vt:lpstr>
      <vt:lpstr>ROLE IN THE INTERNATIONALIZATION</vt:lpstr>
      <vt:lpstr>Thank you for your attention!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Hungarian Rectors’ Conference</dc:title>
  <dc:creator>Fanni</dc:creator>
  <cp:lastModifiedBy>MRK-Orsi</cp:lastModifiedBy>
  <cp:revision>140</cp:revision>
  <cp:lastPrinted>2017-03-16T07:11:27Z</cp:lastPrinted>
  <dcterms:created xsi:type="dcterms:W3CDTF">2016-03-07T10:03:33Z</dcterms:created>
  <dcterms:modified xsi:type="dcterms:W3CDTF">2017-03-23T23:06:39Z</dcterms:modified>
</cp:coreProperties>
</file>