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8"/>
  </p:notesMasterIdLst>
  <p:handoutMasterIdLst>
    <p:handoutMasterId r:id="rId99"/>
  </p:handoutMasterIdLst>
  <p:sldIdLst>
    <p:sldId id="263" r:id="rId2"/>
    <p:sldId id="359" r:id="rId3"/>
    <p:sldId id="259" r:id="rId4"/>
    <p:sldId id="285" r:id="rId5"/>
    <p:sldId id="410" r:id="rId6"/>
    <p:sldId id="284" r:id="rId7"/>
    <p:sldId id="411" r:id="rId8"/>
    <p:sldId id="412" r:id="rId9"/>
    <p:sldId id="413" r:id="rId10"/>
    <p:sldId id="414" r:id="rId11"/>
    <p:sldId id="415" r:id="rId12"/>
    <p:sldId id="416" r:id="rId13"/>
    <p:sldId id="417" r:id="rId14"/>
    <p:sldId id="418" r:id="rId15"/>
    <p:sldId id="419" r:id="rId16"/>
    <p:sldId id="420" r:id="rId17"/>
    <p:sldId id="421" r:id="rId18"/>
    <p:sldId id="312" r:id="rId19"/>
    <p:sldId id="283" r:id="rId20"/>
    <p:sldId id="260" r:id="rId21"/>
    <p:sldId id="290" r:id="rId22"/>
    <p:sldId id="400" r:id="rId23"/>
    <p:sldId id="292" r:id="rId24"/>
    <p:sldId id="302" r:id="rId25"/>
    <p:sldId id="294" r:id="rId26"/>
    <p:sldId id="300" r:id="rId27"/>
    <p:sldId id="295" r:id="rId28"/>
    <p:sldId id="301" r:id="rId29"/>
    <p:sldId id="296" r:id="rId30"/>
    <p:sldId id="297" r:id="rId31"/>
    <p:sldId id="398" r:id="rId32"/>
    <p:sldId id="265" r:id="rId33"/>
    <p:sldId id="303" r:id="rId34"/>
    <p:sldId id="334" r:id="rId35"/>
    <p:sldId id="335" r:id="rId36"/>
    <p:sldId id="336" r:id="rId37"/>
    <p:sldId id="337" r:id="rId38"/>
    <p:sldId id="339" r:id="rId39"/>
    <p:sldId id="340" r:id="rId40"/>
    <p:sldId id="372" r:id="rId41"/>
    <p:sldId id="373" r:id="rId42"/>
    <p:sldId id="374" r:id="rId43"/>
    <p:sldId id="375" r:id="rId44"/>
    <p:sldId id="422" r:id="rId45"/>
    <p:sldId id="423" r:id="rId46"/>
    <p:sldId id="426" r:id="rId47"/>
    <p:sldId id="378" r:id="rId48"/>
    <p:sldId id="379" r:id="rId49"/>
    <p:sldId id="380" r:id="rId50"/>
    <p:sldId id="424" r:id="rId51"/>
    <p:sldId id="425" r:id="rId52"/>
    <p:sldId id="429" r:id="rId53"/>
    <p:sldId id="430" r:id="rId54"/>
    <p:sldId id="370" r:id="rId55"/>
    <p:sldId id="371" r:id="rId56"/>
    <p:sldId id="341" r:id="rId57"/>
    <p:sldId id="342" r:id="rId58"/>
    <p:sldId id="343" r:id="rId59"/>
    <p:sldId id="344" r:id="rId60"/>
    <p:sldId id="345" r:id="rId61"/>
    <p:sldId id="346" r:id="rId62"/>
    <p:sldId id="347" r:id="rId63"/>
    <p:sldId id="348" r:id="rId64"/>
    <p:sldId id="349" r:id="rId65"/>
    <p:sldId id="350" r:id="rId66"/>
    <p:sldId id="351" r:id="rId67"/>
    <p:sldId id="352" r:id="rId68"/>
    <p:sldId id="353" r:id="rId69"/>
    <p:sldId id="354" r:id="rId70"/>
    <p:sldId id="355" r:id="rId71"/>
    <p:sldId id="356" r:id="rId72"/>
    <p:sldId id="357" r:id="rId73"/>
    <p:sldId id="261" r:id="rId74"/>
    <p:sldId id="319" r:id="rId75"/>
    <p:sldId id="401" r:id="rId76"/>
    <p:sldId id="402" r:id="rId77"/>
    <p:sldId id="403" r:id="rId78"/>
    <p:sldId id="404" r:id="rId79"/>
    <p:sldId id="405" r:id="rId80"/>
    <p:sldId id="406" r:id="rId81"/>
    <p:sldId id="407" r:id="rId82"/>
    <p:sldId id="408" r:id="rId83"/>
    <p:sldId id="409" r:id="rId84"/>
    <p:sldId id="320" r:id="rId85"/>
    <p:sldId id="358" r:id="rId86"/>
    <p:sldId id="399" r:id="rId87"/>
    <p:sldId id="381" r:id="rId88"/>
    <p:sldId id="383" r:id="rId89"/>
    <p:sldId id="385" r:id="rId90"/>
    <p:sldId id="389" r:id="rId91"/>
    <p:sldId id="390" r:id="rId92"/>
    <p:sldId id="386" r:id="rId93"/>
    <p:sldId id="387" r:id="rId94"/>
    <p:sldId id="394" r:id="rId95"/>
    <p:sldId id="388" r:id="rId96"/>
    <p:sldId id="395" r:id="rId9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A123"/>
    <a:srgbClr val="041333"/>
    <a:srgbClr val="D91023"/>
    <a:srgbClr val="D9BE5B"/>
    <a:srgbClr val="FFE400"/>
    <a:srgbClr val="DE2910"/>
    <a:srgbClr val="001A55"/>
    <a:srgbClr val="FFFFFF"/>
    <a:srgbClr val="FFD901"/>
    <a:srgbClr val="D4B5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Estilo Claro 2 - Ênfase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2" autoAdjust="0"/>
    <p:restoredTop sz="94075" autoAdjust="0"/>
  </p:normalViewPr>
  <p:slideViewPr>
    <p:cSldViewPr snapToGrid="0">
      <p:cViewPr>
        <p:scale>
          <a:sx n="68" d="100"/>
          <a:sy n="68" d="100"/>
        </p:scale>
        <p:origin x="1092" y="33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Planilha_do_Microsoft_Excel1.xlsx"/><Relationship Id="rId1" Type="http://schemas.openxmlformats.org/officeDocument/2006/relationships/image" Target="../media/image236.png"/></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Pasta1"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Pasta1"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122662401574806E-2"/>
          <c:y val="0.18959773686037501"/>
          <c:w val="0.92687733759842506"/>
          <c:h val="0.68343967252462701"/>
        </c:manualLayout>
      </c:layout>
      <c:lineChart>
        <c:grouping val="standard"/>
        <c:varyColors val="0"/>
        <c:ser>
          <c:idx val="0"/>
          <c:order val="0"/>
          <c:tx>
            <c:strRef>
              <c:f>Plan1!$B$1</c:f>
              <c:strCache>
                <c:ptCount val="1"/>
                <c:pt idx="0">
                  <c:v>Série 1</c:v>
                </c:pt>
              </c:strCache>
            </c:strRef>
          </c:tx>
          <c:spPr>
            <a:ln w="28575" cap="rnd">
              <a:solidFill>
                <a:schemeClr val="accent1"/>
              </a:solidFill>
              <a:round/>
            </a:ln>
            <a:effectLst/>
          </c:spPr>
          <c:marker>
            <c:symbol val="picture"/>
            <c:spPr>
              <a:blipFill>
                <a:blip xmlns:r="http://schemas.openxmlformats.org/officeDocument/2006/relationships" r:embed="rId1"/>
                <a:stretch>
                  <a:fillRect/>
                </a:stretch>
              </a:blipFill>
              <a:ln w="9525">
                <a:noFill/>
              </a:ln>
            </c:spPr>
          </c:marker>
          <c:cat>
            <c:numRef>
              <c:f>Plan1!$A$2:$A$8</c:f>
              <c:numCache>
                <c:formatCode>General</c:formatCode>
                <c:ptCount val="7"/>
                <c:pt idx="0">
                  <c:v>2011</c:v>
                </c:pt>
                <c:pt idx="1">
                  <c:v>2012</c:v>
                </c:pt>
                <c:pt idx="2">
                  <c:v>2013</c:v>
                </c:pt>
                <c:pt idx="3">
                  <c:v>2014</c:v>
                </c:pt>
                <c:pt idx="4">
                  <c:v>2015</c:v>
                </c:pt>
                <c:pt idx="5">
                  <c:v>2016</c:v>
                </c:pt>
                <c:pt idx="6">
                  <c:v>2017</c:v>
                </c:pt>
              </c:numCache>
            </c:numRef>
          </c:cat>
          <c:val>
            <c:numRef>
              <c:f>Plan1!$B$2:$B$8</c:f>
              <c:numCache>
                <c:formatCode>General</c:formatCode>
                <c:ptCount val="7"/>
                <c:pt idx="0">
                  <c:v>4000</c:v>
                </c:pt>
                <c:pt idx="1">
                  <c:v>4000</c:v>
                </c:pt>
                <c:pt idx="2">
                  <c:v>3000</c:v>
                </c:pt>
                <c:pt idx="3">
                  <c:v>5000</c:v>
                </c:pt>
                <c:pt idx="4">
                  <c:v>6000</c:v>
                </c:pt>
                <c:pt idx="5">
                  <c:v>4000</c:v>
                </c:pt>
                <c:pt idx="6">
                  <c:v>4000</c:v>
                </c:pt>
              </c:numCache>
            </c:numRef>
          </c:val>
          <c:smooth val="0"/>
        </c:ser>
        <c:dLbls>
          <c:showLegendKey val="0"/>
          <c:showVal val="0"/>
          <c:showCatName val="0"/>
          <c:showSerName val="0"/>
          <c:showPercent val="0"/>
          <c:showBubbleSize val="0"/>
        </c:dLbls>
        <c:marker val="1"/>
        <c:smooth val="0"/>
        <c:axId val="275609832"/>
        <c:axId val="275610224"/>
      </c:lineChart>
      <c:catAx>
        <c:axId val="275609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05112C"/>
                </a:solidFill>
                <a:latin typeface="Arial"/>
                <a:ea typeface="+mn-ea"/>
                <a:cs typeface="Arial"/>
              </a:defRPr>
            </a:pPr>
            <a:endParaRPr lang="pt-BR"/>
          </a:p>
        </c:txPr>
        <c:crossAx val="275610224"/>
        <c:crosses val="autoZero"/>
        <c:auto val="1"/>
        <c:lblAlgn val="ctr"/>
        <c:lblOffset val="100"/>
        <c:noMultiLvlLbl val="0"/>
      </c:catAx>
      <c:valAx>
        <c:axId val="275610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2756098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BR"/>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7.2305887173054806E-2"/>
          <c:y val="3.7384156814713097E-2"/>
          <c:w val="0.91497651894420795"/>
          <c:h val="0.87540129466870198"/>
        </c:manualLayout>
      </c:layout>
      <c:lineChart>
        <c:grouping val="standard"/>
        <c:varyColors val="0"/>
        <c:ser>
          <c:idx val="0"/>
          <c:order val="0"/>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Plan1!$D$6:$I$6</c:f>
              <c:numCache>
                <c:formatCode>General</c:formatCode>
                <c:ptCount val="6"/>
                <c:pt idx="0">
                  <c:v>2011</c:v>
                </c:pt>
                <c:pt idx="1">
                  <c:v>2012</c:v>
                </c:pt>
                <c:pt idx="2">
                  <c:v>2013</c:v>
                </c:pt>
                <c:pt idx="3">
                  <c:v>2014</c:v>
                </c:pt>
                <c:pt idx="4">
                  <c:v>2015</c:v>
                </c:pt>
                <c:pt idx="5">
                  <c:v>2016</c:v>
                </c:pt>
              </c:numCache>
            </c:numRef>
          </c:cat>
          <c:val>
            <c:numRef>
              <c:f>Plan1!$D$7:$I$7</c:f>
              <c:numCache>
                <c:formatCode>General</c:formatCode>
                <c:ptCount val="6"/>
                <c:pt idx="0">
                  <c:v>53</c:v>
                </c:pt>
                <c:pt idx="1">
                  <c:v>160</c:v>
                </c:pt>
                <c:pt idx="2">
                  <c:v>336</c:v>
                </c:pt>
                <c:pt idx="3">
                  <c:v>506</c:v>
                </c:pt>
                <c:pt idx="4">
                  <c:v>737</c:v>
                </c:pt>
                <c:pt idx="5">
                  <c:v>403</c:v>
                </c:pt>
              </c:numCache>
            </c:numRef>
          </c:val>
          <c:smooth val="0"/>
        </c:ser>
        <c:dLbls>
          <c:showLegendKey val="0"/>
          <c:showVal val="0"/>
          <c:showCatName val="0"/>
          <c:showSerName val="0"/>
          <c:showPercent val="0"/>
          <c:showBubbleSize val="0"/>
        </c:dLbls>
        <c:marker val="1"/>
        <c:smooth val="0"/>
        <c:axId val="275611008"/>
        <c:axId val="276714696"/>
      </c:lineChart>
      <c:catAx>
        <c:axId val="275611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051333"/>
                </a:solidFill>
                <a:latin typeface="Arial"/>
                <a:ea typeface="+mn-ea"/>
                <a:cs typeface="Arial"/>
              </a:defRPr>
            </a:pPr>
            <a:endParaRPr lang="pt-BR"/>
          </a:p>
        </c:txPr>
        <c:crossAx val="276714696"/>
        <c:crosses val="autoZero"/>
        <c:auto val="1"/>
        <c:lblAlgn val="ctr"/>
        <c:lblOffset val="100"/>
        <c:noMultiLvlLbl val="0"/>
      </c:catAx>
      <c:valAx>
        <c:axId val="276714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275611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BR"/>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6"/>
                    </a:solidFill>
                    <a:latin typeface="Arial"/>
                    <a:ea typeface="+mn-ea"/>
                    <a:cs typeface="Arial"/>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Plan1!$D$30:$I$30</c:f>
              <c:numCache>
                <c:formatCode>General</c:formatCode>
                <c:ptCount val="6"/>
                <c:pt idx="0">
                  <c:v>2011</c:v>
                </c:pt>
                <c:pt idx="1">
                  <c:v>2012</c:v>
                </c:pt>
                <c:pt idx="2">
                  <c:v>2013</c:v>
                </c:pt>
                <c:pt idx="3">
                  <c:v>2014</c:v>
                </c:pt>
                <c:pt idx="4">
                  <c:v>2015</c:v>
                </c:pt>
                <c:pt idx="5">
                  <c:v>2016</c:v>
                </c:pt>
              </c:numCache>
            </c:numRef>
          </c:cat>
          <c:val>
            <c:numRef>
              <c:f>Plan1!$D$31:$I$31</c:f>
              <c:numCache>
                <c:formatCode>General</c:formatCode>
                <c:ptCount val="6"/>
                <c:pt idx="0">
                  <c:v>16</c:v>
                </c:pt>
                <c:pt idx="1">
                  <c:v>19</c:v>
                </c:pt>
                <c:pt idx="2">
                  <c:v>39</c:v>
                </c:pt>
                <c:pt idx="3">
                  <c:v>46</c:v>
                </c:pt>
                <c:pt idx="4">
                  <c:v>49</c:v>
                </c:pt>
                <c:pt idx="5">
                  <c:v>43</c:v>
                </c:pt>
              </c:numCache>
            </c:numRef>
          </c:val>
        </c:ser>
        <c:dLbls>
          <c:showLegendKey val="0"/>
          <c:showVal val="1"/>
          <c:showCatName val="0"/>
          <c:showSerName val="0"/>
          <c:showPercent val="0"/>
          <c:showBubbleSize val="0"/>
        </c:dLbls>
        <c:gapWidth val="150"/>
        <c:overlap val="-25"/>
        <c:axId val="283223128"/>
        <c:axId val="283223520"/>
      </c:barChart>
      <c:catAx>
        <c:axId val="283223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800000"/>
                </a:solidFill>
                <a:latin typeface="Arial"/>
                <a:ea typeface="+mn-ea"/>
                <a:cs typeface="Arial"/>
              </a:defRPr>
            </a:pPr>
            <a:endParaRPr lang="pt-BR"/>
          </a:p>
        </c:txPr>
        <c:crossAx val="283223520"/>
        <c:crosses val="autoZero"/>
        <c:auto val="1"/>
        <c:lblAlgn val="ctr"/>
        <c:lblOffset val="100"/>
        <c:noMultiLvlLbl val="0"/>
      </c:catAx>
      <c:valAx>
        <c:axId val="283223520"/>
        <c:scaling>
          <c:orientation val="minMax"/>
        </c:scaling>
        <c:delete val="1"/>
        <c:axPos val="l"/>
        <c:numFmt formatCode="General" sourceLinked="1"/>
        <c:majorTickMark val="none"/>
        <c:minorTickMark val="none"/>
        <c:tickLblPos val="nextTo"/>
        <c:crossAx val="2832231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BR"/>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00604523667999"/>
          <c:y val="0.13720532857965101"/>
          <c:w val="0.45052870543836998"/>
          <c:h val="0.73323658906453304"/>
        </c:manualLayout>
      </c:layout>
      <c:doughnut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Lbls>
            <c:dLbl>
              <c:idx val="0"/>
              <c:delete val="1"/>
              <c:extLst>
                <c:ext xmlns:c15="http://schemas.microsoft.com/office/drawing/2012/chart" uri="{CE6537A1-D6FC-4f65-9D91-7224C49458BB}"/>
              </c:extLst>
            </c:dLbl>
            <c:dLbl>
              <c:idx val="1"/>
              <c:layout>
                <c:manualLayout>
                  <c:x val="3.7864767987829798E-2"/>
                  <c:y val="-0.14594393770875499"/>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j-lt"/>
                        <a:ea typeface="+mn-ea"/>
                        <a:cs typeface="+mn-cs"/>
                      </a:defRPr>
                    </a:pPr>
                    <a:r>
                      <a:rPr lang="en-US" sz="1400" noProof="0" dirty="0" smtClean="0"/>
                      <a:t>LINGUISTICS,</a:t>
                    </a:r>
                    <a:r>
                      <a:rPr lang="en-US" sz="1400" baseline="0" noProof="0" dirty="0" smtClean="0"/>
                      <a:t> LANGUAGES AND ARTS
</a:t>
                    </a:r>
                    <a:fld id="{AF8C5B16-6C1B-A741-A37C-34106AF34D7A}" type="PERCENTAGE">
                      <a:rPr lang="en-US" sz="1400" baseline="0" noProof="0" smtClean="0"/>
                      <a:pPr>
                        <a:defRPr sz="1400" b="1">
                          <a:latin typeface="+mj-lt"/>
                        </a:defRPr>
                      </a:pPr>
                      <a:t>[PORCENTAGEM]</a:t>
                    </a:fld>
                    <a:endParaRPr lang="en-US" sz="1400" baseline="0" noProof="0" dirty="0" smtClean="0"/>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j-lt"/>
                      <a:ea typeface="+mn-ea"/>
                      <a:cs typeface="+mn-cs"/>
                    </a:defRPr>
                  </a:pPr>
                  <a:endParaRPr lang="pt-BR"/>
                </a:p>
              </c:txPr>
              <c:showLegendKey val="0"/>
              <c:showVal val="1"/>
              <c:showCatName val="1"/>
              <c:showSerName val="0"/>
              <c:showPercent val="1"/>
              <c:showBubbleSize val="0"/>
              <c:extLst>
                <c:ext xmlns:c15="http://schemas.microsoft.com/office/drawing/2012/chart" uri="{CE6537A1-D6FC-4f65-9D91-7224C49458BB}">
                  <c15:layout>
                    <c:manualLayout>
                      <c:w val="0.20402186018558599"/>
                      <c:h val="0.18805484396727501"/>
                    </c:manualLayout>
                  </c15:layout>
                  <c15:dlblFieldTable/>
                  <c15:showDataLabelsRange val="0"/>
                </c:ext>
              </c:extLst>
            </c:dLbl>
            <c:dLbl>
              <c:idx val="2"/>
              <c:layout>
                <c:manualLayout>
                  <c:x val="0.146798251888618"/>
                  <c:y val="-4.2902762494642199E-2"/>
                </c:manualLayout>
              </c:layout>
              <c:tx>
                <c:rich>
                  <a:bodyPr rot="0" spcFirstLastPara="1" vertOverflow="ellipsis" vert="horz" wrap="square" lIns="38100" tIns="19050" rIns="38100" bIns="19050" anchor="ctr" anchorCtr="1">
                    <a:noAutofit/>
                  </a:bodyPr>
                  <a:lstStyle/>
                  <a:p>
                    <a:pPr>
                      <a:defRPr lang="es-ES_tradnl" sz="1400" b="1" i="0" u="none" strike="noStrike" kern="1200" baseline="0">
                        <a:solidFill>
                          <a:schemeClr val="tx1">
                            <a:lumMod val="75000"/>
                            <a:lumOff val="25000"/>
                          </a:schemeClr>
                        </a:solidFill>
                        <a:latin typeface="+mj-lt"/>
                        <a:ea typeface="+mn-ea"/>
                        <a:cs typeface="+mn-cs"/>
                      </a:defRPr>
                    </a:pPr>
                    <a:r>
                      <a:rPr lang="en-US" sz="1400" baseline="0" noProof="0" dirty="0" smtClean="0"/>
                      <a:t>ENGINEERING</a:t>
                    </a:r>
                  </a:p>
                  <a:p>
                    <a:pPr>
                      <a:defRPr lang="es-ES_tradnl" sz="1400" b="1">
                        <a:latin typeface="+mj-lt"/>
                      </a:defRPr>
                    </a:pPr>
                    <a:fld id="{0AFDF6B5-B912-1940-B6BB-83AFFDC43C5D}" type="PERCENTAGE">
                      <a:rPr lang="en-US" sz="1400" baseline="0" smtClean="0"/>
                      <a:pPr>
                        <a:defRPr lang="es-ES_tradnl" sz="1400" b="1">
                          <a:latin typeface="+mj-lt"/>
                        </a:defRPr>
                      </a:pPr>
                      <a:t>[PORCENTAGEM]</a:t>
                    </a:fld>
                    <a:endParaRPr lang="pt-BR"/>
                  </a:p>
                </c:rich>
              </c:tx>
              <c:spPr>
                <a:noFill/>
                <a:ln>
                  <a:noFill/>
                </a:ln>
                <a:effectLst/>
              </c:spPr>
              <c:txPr>
                <a:bodyPr rot="0" spcFirstLastPara="1" vertOverflow="ellipsis" vert="horz" wrap="square" lIns="38100" tIns="19050" rIns="38100" bIns="19050" anchor="ctr" anchorCtr="1">
                  <a:noAutofit/>
                </a:bodyPr>
                <a:lstStyle/>
                <a:p>
                  <a:pPr>
                    <a:defRPr lang="es-ES_tradnl" sz="1400" b="1" i="0" u="none" strike="noStrike" kern="1200" baseline="0">
                      <a:solidFill>
                        <a:schemeClr val="tx1">
                          <a:lumMod val="75000"/>
                          <a:lumOff val="25000"/>
                        </a:schemeClr>
                      </a:solidFill>
                      <a:latin typeface="+mj-lt"/>
                      <a:ea typeface="+mn-ea"/>
                      <a:cs typeface="+mn-cs"/>
                    </a:defRPr>
                  </a:pPr>
                  <a:endParaRPr lang="pt-BR"/>
                </a:p>
              </c:txPr>
              <c:showLegendKey val="0"/>
              <c:showVal val="1"/>
              <c:showCatName val="1"/>
              <c:showSerName val="0"/>
              <c:showPercent val="1"/>
              <c:showBubbleSize val="0"/>
              <c:extLst>
                <c:ext xmlns:c15="http://schemas.microsoft.com/office/drawing/2012/chart" uri="{CE6537A1-D6FC-4f65-9D91-7224C49458BB}">
                  <c15:layout>
                    <c:manualLayout>
                      <c:w val="0.2471885906038"/>
                      <c:h val="0.15327822213755599"/>
                    </c:manualLayout>
                  </c15:layout>
                  <c15:dlblFieldTable/>
                  <c15:showDataLabelsRange val="0"/>
                </c:ext>
              </c:extLst>
            </c:dLbl>
            <c:dLbl>
              <c:idx val="3"/>
              <c:layout>
                <c:manualLayout>
                  <c:x val="0.112435238067215"/>
                  <c:y val="3.2744377371419298E-3"/>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j-lt"/>
                        <a:ea typeface="+mn-ea"/>
                        <a:cs typeface="+mn-cs"/>
                      </a:defRPr>
                    </a:pPr>
                    <a:r>
                      <a:rPr lang="en-US" sz="1400" noProof="0" dirty="0" smtClean="0"/>
                      <a:t>APPLIED</a:t>
                    </a:r>
                    <a:r>
                      <a:rPr lang="en-US" sz="1400" baseline="0" noProof="0" dirty="0" smtClean="0"/>
                      <a:t> SOCIAL SCIENCES</a:t>
                    </a:r>
                    <a:endParaRPr lang="en-US" sz="1400" noProof="0" dirty="0" smtClean="0"/>
                  </a:p>
                  <a:p>
                    <a:pPr>
                      <a:defRPr sz="1400" b="1">
                        <a:latin typeface="+mj-lt"/>
                      </a:defRPr>
                    </a:pPr>
                    <a:fld id="{E75FD2BE-119E-5D48-95FD-EF79CA8A0962}" type="PERCENTAGE">
                      <a:rPr lang="en-US" sz="1400" baseline="0" smtClean="0"/>
                      <a:pPr>
                        <a:defRPr sz="1400" b="1">
                          <a:latin typeface="+mj-lt"/>
                        </a:defRPr>
                      </a:pPr>
                      <a:t>[PORCENTAGEM]</a:t>
                    </a:fld>
                    <a:endParaRPr lang="pt-B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j-lt"/>
                      <a:ea typeface="+mn-ea"/>
                      <a:cs typeface="+mn-cs"/>
                    </a:defRPr>
                  </a:pPr>
                  <a:endParaRPr lang="pt-BR"/>
                </a:p>
              </c:txPr>
              <c:showLegendKey val="0"/>
              <c:showVal val="1"/>
              <c:showCatName val="1"/>
              <c:showSerName val="0"/>
              <c:showPercent val="1"/>
              <c:showBubbleSize val="0"/>
              <c:extLst>
                <c:ext xmlns:c15="http://schemas.microsoft.com/office/drawing/2012/chart" uri="{CE6537A1-D6FC-4f65-9D91-7224C49458BB}">
                  <c15:dlblFieldTable/>
                  <c15:showDataLabelsRange val="0"/>
                </c:ext>
              </c:extLst>
            </c:dLbl>
            <c:dLbl>
              <c:idx val="4"/>
              <c:layout>
                <c:manualLayout>
                  <c:x val="9.9369045698529307E-2"/>
                  <c:y val="8.7245102260292501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j-lt"/>
                        <a:ea typeface="+mn-ea"/>
                        <a:cs typeface="+mn-cs"/>
                      </a:defRPr>
                    </a:pPr>
                    <a:r>
                      <a:rPr lang="en-US" sz="1400" noProof="0" dirty="0" smtClean="0"/>
                      <a:t>HUMAN</a:t>
                    </a:r>
                    <a:r>
                      <a:rPr lang="en-US" sz="1400" baseline="0" noProof="0" dirty="0" smtClean="0"/>
                      <a:t> SCIENCES</a:t>
                    </a:r>
                    <a:endParaRPr lang="en-US" sz="1400" dirty="0" smtClean="0"/>
                  </a:p>
                  <a:p>
                    <a:pPr>
                      <a:defRPr sz="1400" b="1">
                        <a:latin typeface="+mj-lt"/>
                      </a:defRPr>
                    </a:pPr>
                    <a:fld id="{C84DEC0F-45CA-1948-892D-5DF7D4DFA92C}" type="PERCENTAGE">
                      <a:rPr lang="en-US" sz="1400" baseline="0" smtClean="0"/>
                      <a:pPr>
                        <a:defRPr sz="1400" b="1">
                          <a:latin typeface="+mj-lt"/>
                        </a:defRPr>
                      </a:pPr>
                      <a:t>[PORCENTAGEM]</a:t>
                    </a:fld>
                    <a:endParaRPr lang="pt-B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j-lt"/>
                      <a:ea typeface="+mn-ea"/>
                      <a:cs typeface="+mn-cs"/>
                    </a:defRPr>
                  </a:pPr>
                  <a:endParaRPr lang="pt-BR"/>
                </a:p>
              </c:txPr>
              <c:showLegendKey val="0"/>
              <c:showVal val="1"/>
              <c:showCatName val="1"/>
              <c:showSerName val="0"/>
              <c:showPercent val="1"/>
              <c:showBubbleSize val="0"/>
              <c:extLst>
                <c:ext xmlns:c15="http://schemas.microsoft.com/office/drawing/2012/chart" uri="{CE6537A1-D6FC-4f65-9D91-7224C49458BB}">
                  <c15:dlblFieldTable/>
                  <c15:showDataLabelsRange val="0"/>
                </c:ext>
              </c:extLst>
            </c:dLbl>
            <c:dLbl>
              <c:idx val="5"/>
              <c:layout>
                <c:manualLayout>
                  <c:x val="-0.130712417658743"/>
                  <c:y val="6.4296338766615904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j-lt"/>
                        <a:ea typeface="+mn-ea"/>
                        <a:cs typeface="+mn-cs"/>
                      </a:defRPr>
                    </a:pPr>
                    <a:r>
                      <a:rPr lang="en-US" sz="1400" baseline="0" dirty="0" smtClean="0"/>
                      <a:t>EXACT AND EARTH SCIENCES</a:t>
                    </a:r>
                  </a:p>
                  <a:p>
                    <a:pPr>
                      <a:defRPr sz="1400" b="1">
                        <a:latin typeface="+mj-lt"/>
                      </a:defRPr>
                    </a:pPr>
                    <a:fld id="{44AA2C29-6693-954A-B06B-3C457E2BBE1C}" type="PERCENTAGE">
                      <a:rPr lang="en-US" sz="1400" baseline="0" smtClean="0"/>
                      <a:pPr>
                        <a:defRPr sz="1400" b="1">
                          <a:latin typeface="+mj-lt"/>
                        </a:defRPr>
                      </a:pPr>
                      <a:t>[PORCENTAGEM]</a:t>
                    </a:fld>
                    <a:endParaRPr lang="pt-B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j-lt"/>
                      <a:ea typeface="+mn-ea"/>
                      <a:cs typeface="+mn-cs"/>
                    </a:defRPr>
                  </a:pPr>
                  <a:endParaRPr lang="pt-BR"/>
                </a:p>
              </c:txPr>
              <c:showLegendKey val="0"/>
              <c:showVal val="1"/>
              <c:showCatName val="1"/>
              <c:showSerName val="0"/>
              <c:showPercent val="1"/>
              <c:showBubbleSize val="0"/>
              <c:extLst>
                <c:ext xmlns:c15="http://schemas.microsoft.com/office/drawing/2012/chart" uri="{CE6537A1-D6FC-4f65-9D91-7224C49458BB}">
                  <c15:layout>
                    <c:manualLayout>
                      <c:w val="0.21874481855646391"/>
                      <c:h val="0.22655692861058616"/>
                    </c:manualLayout>
                  </c15:layout>
                  <c15:dlblFieldTable/>
                  <c15:showDataLabelsRange val="0"/>
                </c:ext>
              </c:extLst>
            </c:dLbl>
            <c:dLbl>
              <c:idx val="6"/>
              <c:layout>
                <c:manualLayout>
                  <c:x val="-0.131942704100493"/>
                  <c:y val="-5.8091956947167699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j-lt"/>
                        <a:ea typeface="+mn-ea"/>
                        <a:cs typeface="+mn-cs"/>
                      </a:defRPr>
                    </a:pPr>
                    <a:r>
                      <a:rPr lang="en-US" sz="1400" dirty="0" smtClean="0"/>
                      <a:t>HEALTH</a:t>
                    </a:r>
                    <a:r>
                      <a:rPr lang="en-US" sz="1400" baseline="0" dirty="0" smtClean="0"/>
                      <a:t> SCIENCES</a:t>
                    </a:r>
                    <a:r>
                      <a:rPr lang="en-US" sz="1400" dirty="0" smtClean="0"/>
                      <a:t> </a:t>
                    </a:r>
                  </a:p>
                  <a:p>
                    <a:pPr>
                      <a:defRPr sz="1400" b="1">
                        <a:latin typeface="+mj-lt"/>
                      </a:defRPr>
                    </a:pPr>
                    <a:fld id="{0CD1841D-6779-9041-891C-DA778EAEA6DC}" type="PERCENTAGE">
                      <a:rPr lang="en-US" sz="1400" baseline="0" smtClean="0"/>
                      <a:pPr>
                        <a:defRPr sz="1400" b="1">
                          <a:latin typeface="+mj-lt"/>
                        </a:defRPr>
                      </a:pPr>
                      <a:t>[PORCENTAGEM]</a:t>
                    </a:fld>
                    <a:endParaRPr lang="pt-B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j-lt"/>
                      <a:ea typeface="+mn-ea"/>
                      <a:cs typeface="+mn-cs"/>
                    </a:defRPr>
                  </a:pPr>
                  <a:endParaRPr lang="pt-BR"/>
                </a:p>
              </c:txPr>
              <c:showLegendKey val="0"/>
              <c:showVal val="1"/>
              <c:showCatName val="1"/>
              <c:showSerName val="0"/>
              <c:showPercent val="1"/>
              <c:showBubbleSize val="0"/>
              <c:extLst>
                <c:ext xmlns:c15="http://schemas.microsoft.com/office/drawing/2012/chart" uri="{CE6537A1-D6FC-4f65-9D91-7224C49458BB}">
                  <c15:dlblFieldTable/>
                  <c15:showDataLabelsRange val="0"/>
                </c:ext>
              </c:extLst>
            </c:dLbl>
            <c:dLbl>
              <c:idx val="7"/>
              <c:layout>
                <c:manualLayout>
                  <c:x val="-0.12615833056789499"/>
                  <c:y val="-0.15303558444891199"/>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j-lt"/>
                        <a:ea typeface="+mn-ea"/>
                        <a:cs typeface="+mn-cs"/>
                      </a:defRPr>
                    </a:pPr>
                    <a:r>
                      <a:rPr lang="en-US" sz="1400" baseline="0" dirty="0" smtClean="0"/>
                      <a:t>AGRARIAN SCIENCES</a:t>
                    </a:r>
                    <a:r>
                      <a:rPr lang="en-US" sz="1400" baseline="0" dirty="0"/>
                      <a:t>
</a:t>
                    </a:r>
                    <a:fld id="{369F0E85-EEF1-0243-BC08-93AC94E32C7A}" type="PERCENTAGE">
                      <a:rPr lang="en-US" sz="1400" baseline="0" dirty="0"/>
                      <a:pPr>
                        <a:defRPr sz="1400" b="1">
                          <a:latin typeface="+mj-lt"/>
                        </a:defRPr>
                      </a:pPr>
                      <a:t>[PORCENTAGEM]</a:t>
                    </a:fld>
                    <a:endParaRPr lang="en-US" sz="1400" baseline="0" dirty="0"/>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j-lt"/>
                      <a:ea typeface="+mn-ea"/>
                      <a:cs typeface="+mn-cs"/>
                    </a:defRPr>
                  </a:pPr>
                  <a:endParaRPr lang="pt-BR"/>
                </a:p>
              </c:txPr>
              <c:showLegendKey val="0"/>
              <c:showVal val="1"/>
              <c:showCatName val="1"/>
              <c:showSerName val="0"/>
              <c:showPercent val="1"/>
              <c:showBubbleSize val="0"/>
              <c:extLst>
                <c:ext xmlns:c15="http://schemas.microsoft.com/office/drawing/2012/chart" uri="{CE6537A1-D6FC-4f65-9D91-7224C49458BB}">
                  <c15:layout>
                    <c:manualLayout>
                      <c:w val="0.191844976530299"/>
                      <c:h val="0.157613222216164"/>
                    </c:manualLayout>
                  </c15:layout>
                  <c15:dlblFieldTable/>
                  <c15:showDataLabelsRange val="0"/>
                </c:ext>
              </c:extLst>
            </c:dLbl>
            <c:dLbl>
              <c:idx val="8"/>
              <c:layout>
                <c:manualLayout>
                  <c:x val="2.78120793422999E-2"/>
                  <c:y val="-9.0528456658040102E-2"/>
                </c:manualLayout>
              </c:layout>
              <c:showLegendKey val="0"/>
              <c:showVal val="1"/>
              <c:showCatName val="1"/>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j-lt"/>
                    <a:ea typeface="+mn-ea"/>
                    <a:cs typeface="+mn-cs"/>
                  </a:defRPr>
                </a:pPr>
                <a:endParaRPr lang="pt-BR"/>
              </a:p>
            </c:txPr>
            <c:showLegendKey val="0"/>
            <c:showVal val="1"/>
            <c:showCatName val="1"/>
            <c:showSerName val="0"/>
            <c:showPercent val="1"/>
            <c:showBubbleSize val="0"/>
            <c:showLeaderLines val="1"/>
            <c:leaderLines>
              <c:spPr>
                <a:ln w="9525" cap="flat" cmpd="sng" algn="ctr">
                  <a:solidFill>
                    <a:schemeClr val="dk1"/>
                  </a:solidFill>
                  <a:prstDash val="solid"/>
                  <a:round/>
                </a:ln>
                <a:effectLst/>
              </c:spPr>
            </c:leaderLines>
            <c:extLst>
              <c:ext xmlns:c15="http://schemas.microsoft.com/office/drawing/2012/chart" uri="{CE6537A1-D6FC-4f65-9D91-7224C49458BB}"/>
            </c:extLst>
          </c:dLbls>
          <c:cat>
            <c:strRef>
              <c:f>'[Bolsistas por universidade 2011-2016 editado por Luisa em 23032017.xlsx]2015'!$A$451:$A$459</c:f>
              <c:strCache>
                <c:ptCount val="8"/>
                <c:pt idx="0">
                  <c:v>MULTIDISCIPLINAR</c:v>
                </c:pt>
                <c:pt idx="1">
                  <c:v>LINGUÍSTICA, LETRAS E ARTES</c:v>
                </c:pt>
                <c:pt idx="2">
                  <c:v>ENGENHARIAS</c:v>
                </c:pt>
                <c:pt idx="3">
                  <c:v>CIÊNCIAS SOCIAIS APLICADAS</c:v>
                </c:pt>
                <c:pt idx="4">
                  <c:v>CIÊNCIAS HUMANAS</c:v>
                </c:pt>
                <c:pt idx="5">
                  <c:v>CIÊNCIAS EXATAS E DA TERRA</c:v>
                </c:pt>
                <c:pt idx="6">
                  <c:v>CIÊNCIAS DA SAÚDE</c:v>
                </c:pt>
                <c:pt idx="7">
                  <c:v>CIÊNCIAS AGRÁRIAS</c:v>
                </c:pt>
              </c:strCache>
            </c:strRef>
          </c:cat>
          <c:val>
            <c:numRef>
              <c:f>'[Bolsistas por universidade 2011-2016 editado por Luisa em 23032017.xlsx]2015'!$B$451:$B$459</c:f>
              <c:numCache>
                <c:formatCode>General</c:formatCode>
                <c:ptCount val="9"/>
                <c:pt idx="0">
                  <c:v>2</c:v>
                </c:pt>
                <c:pt idx="1">
                  <c:v>36</c:v>
                </c:pt>
                <c:pt idx="2">
                  <c:v>45</c:v>
                </c:pt>
                <c:pt idx="3">
                  <c:v>45</c:v>
                </c:pt>
                <c:pt idx="4">
                  <c:v>70</c:v>
                </c:pt>
                <c:pt idx="5">
                  <c:v>119</c:v>
                </c:pt>
                <c:pt idx="6">
                  <c:v>78</c:v>
                </c:pt>
                <c:pt idx="7">
                  <c:v>48</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slide" Target="../slides/slide3.xml"/><Relationship Id="rId1" Type="http://schemas.openxmlformats.org/officeDocument/2006/relationships/image" Target="../media/image6.png"/><Relationship Id="rId5" Type="http://schemas.openxmlformats.org/officeDocument/2006/relationships/slide" Target="../slides/slide73.xml"/><Relationship Id="rId4" Type="http://schemas.openxmlformats.org/officeDocument/2006/relationships/slide" Target="../slides/slide3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E073EA-2518-4EA7-9065-6A856809058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fr-FR"/>
        </a:p>
      </dgm:t>
    </dgm:pt>
    <dgm:pt modelId="{CE7E30FD-F80A-4BF4-B22F-215661E46FE0}">
      <dgm:prSet phldrT="[Texto]" custT="1"/>
      <dgm:spPr>
        <a:solidFill>
          <a:schemeClr val="bg1"/>
        </a:solidFill>
      </dgm:spPr>
      <dgm:t>
        <a:bodyPr/>
        <a:lstStyle/>
        <a:p>
          <a:r>
            <a:rPr lang="fr-FR" sz="3200" b="0" dirty="0" smtClean="0">
              <a:solidFill>
                <a:srgbClr val="041333"/>
              </a:solidFill>
            </a:rPr>
            <a:t>THE CGBU </a:t>
          </a:r>
          <a:endParaRPr lang="fr-FR" sz="3200" b="0" dirty="0">
            <a:solidFill>
              <a:srgbClr val="041333"/>
            </a:solidFill>
          </a:endParaRPr>
        </a:p>
      </dgm:t>
    </dgm:pt>
    <dgm:pt modelId="{4B689072-042F-453C-865C-91F76F2B32BC}" type="parTrans" cxnId="{E3449299-EEDA-4C39-9DDF-B7503722243B}">
      <dgm:prSet/>
      <dgm:spPr/>
      <dgm:t>
        <a:bodyPr/>
        <a:lstStyle/>
        <a:p>
          <a:endParaRPr lang="fr-FR"/>
        </a:p>
      </dgm:t>
    </dgm:pt>
    <dgm:pt modelId="{CEC10D27-BA23-482F-AFE6-D3F41C53E4A1}" type="sibTrans" cxnId="{E3449299-EEDA-4C39-9DDF-B7503722243B}">
      <dgm:prSet/>
      <dgm:spPr>
        <a:solidFill>
          <a:schemeClr val="tx1"/>
        </a:solidFill>
        <a:ln>
          <a:solidFill>
            <a:schemeClr val="tx1"/>
          </a:solidFill>
        </a:ln>
      </dgm:spPr>
      <dgm:t>
        <a:bodyPr/>
        <a:lstStyle/>
        <a:p>
          <a:endParaRPr lang="fr-FR"/>
        </a:p>
      </dgm:t>
    </dgm:pt>
    <dgm:pt modelId="{97ED6519-83A4-4915-ADC4-3A8C9B61B913}">
      <dgm:prSet phldrT="[Texto]" custT="1"/>
      <dgm:spPr>
        <a:solidFill>
          <a:schemeClr val="bg1"/>
        </a:solidFill>
      </dgm:spPr>
      <dgm:t>
        <a:bodyPr/>
        <a:lstStyle/>
        <a:p>
          <a:r>
            <a:rPr lang="fr-FR" sz="3200" b="0" dirty="0" smtClean="0">
              <a:solidFill>
                <a:srgbClr val="47120A"/>
              </a:solidFill>
            </a:rPr>
            <a:t>PARTNERS AND SUPPORTERS</a:t>
          </a:r>
          <a:endParaRPr lang="fr-FR" sz="3200" b="0" dirty="0">
            <a:solidFill>
              <a:srgbClr val="47120A"/>
            </a:solidFill>
          </a:endParaRPr>
        </a:p>
      </dgm:t>
    </dgm:pt>
    <dgm:pt modelId="{549D7930-56CD-4B9E-A3F1-9791823E2483}" type="parTrans" cxnId="{4E454199-62DC-4F52-99CF-F8CF0D672DD2}">
      <dgm:prSet/>
      <dgm:spPr/>
      <dgm:t>
        <a:bodyPr/>
        <a:lstStyle/>
        <a:p>
          <a:endParaRPr lang="fr-FR"/>
        </a:p>
      </dgm:t>
    </dgm:pt>
    <dgm:pt modelId="{D734219B-A90E-4EC7-8B9E-6C53DAEB551F}" type="sibTrans" cxnId="{4E454199-62DC-4F52-99CF-F8CF0D672DD2}">
      <dgm:prSet/>
      <dgm:spPr/>
      <dgm:t>
        <a:bodyPr/>
        <a:lstStyle/>
        <a:p>
          <a:endParaRPr lang="fr-FR"/>
        </a:p>
      </dgm:t>
    </dgm:pt>
    <dgm:pt modelId="{EEB768A7-C860-4766-B7A4-AD469655B88E}">
      <dgm:prSet phldrT="[Texto]" custT="1"/>
      <dgm:spPr>
        <a:solidFill>
          <a:schemeClr val="bg1"/>
        </a:solidFill>
      </dgm:spPr>
      <dgm:t>
        <a:bodyPr/>
        <a:lstStyle/>
        <a:p>
          <a:r>
            <a:rPr lang="fr-FR" sz="3200" b="0" dirty="0" smtClean="0">
              <a:solidFill>
                <a:srgbClr val="131F15"/>
              </a:solidFill>
            </a:rPr>
            <a:t>EVENTS IN 2017</a:t>
          </a:r>
          <a:endParaRPr lang="fr-FR" sz="3200" b="0" dirty="0">
            <a:solidFill>
              <a:srgbClr val="131F15"/>
            </a:solidFill>
          </a:endParaRPr>
        </a:p>
      </dgm:t>
    </dgm:pt>
    <dgm:pt modelId="{F19B3F1A-4B7F-4997-8B1F-2278EC2025D5}" type="parTrans" cxnId="{74FF8991-433F-4A79-B093-F566612E56E8}">
      <dgm:prSet/>
      <dgm:spPr/>
      <dgm:t>
        <a:bodyPr/>
        <a:lstStyle/>
        <a:p>
          <a:endParaRPr lang="fr-FR"/>
        </a:p>
      </dgm:t>
    </dgm:pt>
    <dgm:pt modelId="{1C46B6CE-9EE4-4E22-B6FF-92408D1B531B}" type="sibTrans" cxnId="{74FF8991-433F-4A79-B093-F566612E56E8}">
      <dgm:prSet/>
      <dgm:spPr/>
      <dgm:t>
        <a:bodyPr/>
        <a:lstStyle/>
        <a:p>
          <a:endParaRPr lang="fr-FR"/>
        </a:p>
      </dgm:t>
    </dgm:pt>
    <dgm:pt modelId="{2BDDE802-B247-4338-9DC5-5B0CFE27736D}">
      <dgm:prSet phldrT="[Texto]" custT="1"/>
      <dgm:spPr>
        <a:solidFill>
          <a:schemeClr val="bg1"/>
        </a:solidFill>
      </dgm:spPr>
      <dgm:t>
        <a:bodyPr/>
        <a:lstStyle/>
        <a:p>
          <a:r>
            <a:rPr lang="fr-FR" sz="3200" b="0" dirty="0" smtClean="0">
              <a:solidFill>
                <a:srgbClr val="C44F00"/>
              </a:solidFill>
            </a:rPr>
            <a:t>PROJECTS AND PROGRAMS</a:t>
          </a:r>
          <a:endParaRPr lang="fr-FR" sz="3200" b="0" dirty="0">
            <a:solidFill>
              <a:srgbClr val="C44F00"/>
            </a:solidFill>
          </a:endParaRPr>
        </a:p>
      </dgm:t>
    </dgm:pt>
    <dgm:pt modelId="{50FA2C6F-0757-4C2C-9016-0D60CF14373A}" type="parTrans" cxnId="{BDAE2197-F041-4F0B-B518-2971DF00AB40}">
      <dgm:prSet/>
      <dgm:spPr/>
      <dgm:t>
        <a:bodyPr/>
        <a:lstStyle/>
        <a:p>
          <a:endParaRPr lang="fr-FR"/>
        </a:p>
      </dgm:t>
    </dgm:pt>
    <dgm:pt modelId="{5E12ABDC-AE18-49F1-A6FB-900814605595}" type="sibTrans" cxnId="{BDAE2197-F041-4F0B-B518-2971DF00AB40}">
      <dgm:prSet/>
      <dgm:spPr/>
      <dgm:t>
        <a:bodyPr/>
        <a:lstStyle/>
        <a:p>
          <a:endParaRPr lang="fr-FR"/>
        </a:p>
      </dgm:t>
    </dgm:pt>
    <dgm:pt modelId="{C72C2DBF-0E33-43B0-AEBC-9A13918C9B61}" type="pres">
      <dgm:prSet presAssocID="{B1E073EA-2518-4EA7-9065-6A8568090587}" presName="Name0" presStyleCnt="0">
        <dgm:presLayoutVars>
          <dgm:chMax val="7"/>
          <dgm:chPref val="7"/>
          <dgm:dir/>
        </dgm:presLayoutVars>
      </dgm:prSet>
      <dgm:spPr/>
      <dgm:t>
        <a:bodyPr/>
        <a:lstStyle/>
        <a:p>
          <a:endParaRPr lang="fr-FR"/>
        </a:p>
      </dgm:t>
    </dgm:pt>
    <dgm:pt modelId="{D9E6FD49-37F7-47E6-A5C4-1AC5D0A540B4}" type="pres">
      <dgm:prSet presAssocID="{B1E073EA-2518-4EA7-9065-6A8568090587}" presName="Name1" presStyleCnt="0"/>
      <dgm:spPr/>
    </dgm:pt>
    <dgm:pt modelId="{C4807BAC-9590-4E12-B888-80894A7AC7D2}" type="pres">
      <dgm:prSet presAssocID="{B1E073EA-2518-4EA7-9065-6A8568090587}" presName="cycle" presStyleCnt="0"/>
      <dgm:spPr/>
    </dgm:pt>
    <dgm:pt modelId="{C2D7F379-7E6A-480E-A355-138F9EE62FE5}" type="pres">
      <dgm:prSet presAssocID="{B1E073EA-2518-4EA7-9065-6A8568090587}" presName="srcNode" presStyleLbl="node1" presStyleIdx="0" presStyleCnt="4"/>
      <dgm:spPr/>
    </dgm:pt>
    <dgm:pt modelId="{80924E03-EEF5-473D-A5DC-169728A1C062}" type="pres">
      <dgm:prSet presAssocID="{B1E073EA-2518-4EA7-9065-6A8568090587}" presName="conn" presStyleLbl="parChTrans1D2" presStyleIdx="0" presStyleCnt="1"/>
      <dgm:spPr/>
      <dgm:t>
        <a:bodyPr/>
        <a:lstStyle/>
        <a:p>
          <a:endParaRPr lang="fr-FR"/>
        </a:p>
      </dgm:t>
    </dgm:pt>
    <dgm:pt modelId="{19DCB867-71A5-4523-9937-3FD11A19477D}" type="pres">
      <dgm:prSet presAssocID="{B1E073EA-2518-4EA7-9065-6A8568090587}" presName="extraNode" presStyleLbl="node1" presStyleIdx="0" presStyleCnt="4"/>
      <dgm:spPr/>
    </dgm:pt>
    <dgm:pt modelId="{A31AA65B-3CFF-488D-A2A6-8850373FFF5D}" type="pres">
      <dgm:prSet presAssocID="{B1E073EA-2518-4EA7-9065-6A8568090587}" presName="dstNode" presStyleLbl="node1" presStyleIdx="0" presStyleCnt="4"/>
      <dgm:spPr/>
    </dgm:pt>
    <dgm:pt modelId="{7C819B5A-3260-4678-BB48-DC02E380878F}" type="pres">
      <dgm:prSet presAssocID="{CE7E30FD-F80A-4BF4-B22F-215661E46FE0}" presName="text_1" presStyleLbl="node1" presStyleIdx="0" presStyleCnt="4">
        <dgm:presLayoutVars>
          <dgm:bulletEnabled val="1"/>
        </dgm:presLayoutVars>
      </dgm:prSet>
      <dgm:spPr/>
      <dgm:t>
        <a:bodyPr/>
        <a:lstStyle/>
        <a:p>
          <a:endParaRPr lang="fr-FR"/>
        </a:p>
      </dgm:t>
    </dgm:pt>
    <dgm:pt modelId="{881522E4-3A40-4C6A-A036-0DEF59D2BD1F}" type="pres">
      <dgm:prSet presAssocID="{CE7E30FD-F80A-4BF4-B22F-215661E46FE0}" presName="accent_1" presStyleCnt="0"/>
      <dgm:spPr/>
    </dgm:pt>
    <dgm:pt modelId="{CABF713B-9534-4A16-B5E1-F3207C58D308}" type="pres">
      <dgm:prSet presAssocID="{CE7E30FD-F80A-4BF4-B22F-215661E46FE0}" presName="accentRepeatNode" presStyleLbl="solidFgAcc1" presStyleIdx="0" presStyleCnt="4"/>
      <dgm:spPr>
        <a:blipFill rotWithShape="0">
          <a:blip xmlns:r="http://schemas.openxmlformats.org/officeDocument/2006/relationships" r:embed="rId1"/>
          <a:stretch>
            <a:fillRect/>
          </a:stretch>
        </a:blipFill>
        <a:ln>
          <a:solidFill>
            <a:schemeClr val="bg1"/>
          </a:solidFill>
        </a:ln>
      </dgm:spPr>
      <dgm:t>
        <a:bodyPr/>
        <a:lstStyle/>
        <a:p>
          <a:endParaRPr lang="fr-F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86350C74-9F4C-41C1-B729-DB8A921EF6CB}" type="pres">
      <dgm:prSet presAssocID="{97ED6519-83A4-4915-ADC4-3A8C9B61B913}" presName="text_2" presStyleLbl="node1" presStyleIdx="1" presStyleCnt="4">
        <dgm:presLayoutVars>
          <dgm:bulletEnabled val="1"/>
        </dgm:presLayoutVars>
      </dgm:prSet>
      <dgm:spPr/>
      <dgm:t>
        <a:bodyPr/>
        <a:lstStyle/>
        <a:p>
          <a:endParaRPr lang="fr-FR"/>
        </a:p>
      </dgm:t>
    </dgm:pt>
    <dgm:pt modelId="{5509F212-95D4-47DC-AB65-1C273F39967E}" type="pres">
      <dgm:prSet presAssocID="{97ED6519-83A4-4915-ADC4-3A8C9B61B913}" presName="accent_2" presStyleCnt="0"/>
      <dgm:spPr/>
    </dgm:pt>
    <dgm:pt modelId="{090DA1B3-A7F7-4F2C-8F9E-8FD10966CB04}" type="pres">
      <dgm:prSet presAssocID="{97ED6519-83A4-4915-ADC4-3A8C9B61B913}" presName="accentRepeatNode" presStyleLbl="solidFgAcc1" presStyleIdx="1" presStyleCnt="4"/>
      <dgm:spPr>
        <a:solidFill>
          <a:srgbClr val="47120A"/>
        </a:solidFill>
        <a:ln>
          <a:solidFill>
            <a:schemeClr val="bg1"/>
          </a:solidFill>
        </a:ln>
      </dgm:spPr>
      <dgm:t>
        <a:bodyPr/>
        <a:lstStyle/>
        <a:p>
          <a:endParaRPr lang="fr-F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7FE86DCF-19CE-4DC6-83FE-2D2EF0EA1E7C}" type="pres">
      <dgm:prSet presAssocID="{2BDDE802-B247-4338-9DC5-5B0CFE27736D}" presName="text_3" presStyleLbl="node1" presStyleIdx="2" presStyleCnt="4">
        <dgm:presLayoutVars>
          <dgm:bulletEnabled val="1"/>
        </dgm:presLayoutVars>
      </dgm:prSet>
      <dgm:spPr/>
      <dgm:t>
        <a:bodyPr/>
        <a:lstStyle/>
        <a:p>
          <a:endParaRPr lang="fr-FR"/>
        </a:p>
      </dgm:t>
    </dgm:pt>
    <dgm:pt modelId="{B1BCCDB7-BB02-41C5-8355-BE9636D5CB14}" type="pres">
      <dgm:prSet presAssocID="{2BDDE802-B247-4338-9DC5-5B0CFE27736D}" presName="accent_3" presStyleCnt="0"/>
      <dgm:spPr/>
    </dgm:pt>
    <dgm:pt modelId="{49B25B7A-6F14-4CDC-88F1-167BBC3C327A}" type="pres">
      <dgm:prSet presAssocID="{2BDDE802-B247-4338-9DC5-5B0CFE27736D}" presName="accentRepeatNode" presStyleLbl="solidFgAcc1" presStyleIdx="2" presStyleCnt="4"/>
      <dgm:spPr>
        <a:solidFill>
          <a:srgbClr val="C44F00"/>
        </a:solidFill>
        <a:ln>
          <a:solidFill>
            <a:schemeClr val="bg1"/>
          </a:solidFill>
        </a:ln>
      </dgm:spPr>
      <dgm:t>
        <a:bodyPr/>
        <a:lstStyle/>
        <a:p>
          <a:endParaRPr lang="fr-F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61988431-FD42-47CA-A9EF-C236D62319F7}" type="pres">
      <dgm:prSet presAssocID="{EEB768A7-C860-4766-B7A4-AD469655B88E}" presName="text_4" presStyleLbl="node1" presStyleIdx="3" presStyleCnt="4">
        <dgm:presLayoutVars>
          <dgm:bulletEnabled val="1"/>
        </dgm:presLayoutVars>
      </dgm:prSet>
      <dgm:spPr/>
      <dgm:t>
        <a:bodyPr/>
        <a:lstStyle/>
        <a:p>
          <a:endParaRPr lang="fr-FR"/>
        </a:p>
      </dgm:t>
    </dgm:pt>
    <dgm:pt modelId="{98459B6C-43F2-41F5-AB19-A84191F6926B}" type="pres">
      <dgm:prSet presAssocID="{EEB768A7-C860-4766-B7A4-AD469655B88E}" presName="accent_4" presStyleCnt="0"/>
      <dgm:spPr/>
    </dgm:pt>
    <dgm:pt modelId="{B8CD69FA-60F1-4D7F-AE6F-C3032262B129}" type="pres">
      <dgm:prSet presAssocID="{EEB768A7-C860-4766-B7A4-AD469655B88E}" presName="accentRepeatNode" presStyleLbl="solidFgAcc1" presStyleIdx="3" presStyleCnt="4"/>
      <dgm:spPr>
        <a:solidFill>
          <a:srgbClr val="131F15"/>
        </a:solidFill>
        <a:ln>
          <a:solidFill>
            <a:schemeClr val="bg1"/>
          </a:solidFill>
        </a:ln>
      </dgm:spPr>
      <dgm:t>
        <a:bodyPr/>
        <a:lstStyle/>
        <a:p>
          <a:endParaRPr lang="fr-F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Lst>
  <dgm:cxnLst>
    <dgm:cxn modelId="{BDAE2197-F041-4F0B-B518-2971DF00AB40}" srcId="{B1E073EA-2518-4EA7-9065-6A8568090587}" destId="{2BDDE802-B247-4338-9DC5-5B0CFE27736D}" srcOrd="2" destOrd="0" parTransId="{50FA2C6F-0757-4C2C-9016-0D60CF14373A}" sibTransId="{5E12ABDC-AE18-49F1-A6FB-900814605595}"/>
    <dgm:cxn modelId="{01514EB9-CEFC-4EF0-B378-1E04E6BC6DD7}" type="presOf" srcId="{EEB768A7-C860-4766-B7A4-AD469655B88E}" destId="{61988431-FD42-47CA-A9EF-C236D62319F7}" srcOrd="0" destOrd="0" presId="urn:microsoft.com/office/officeart/2008/layout/VerticalCurvedList"/>
    <dgm:cxn modelId="{74FF8991-433F-4A79-B093-F566612E56E8}" srcId="{B1E073EA-2518-4EA7-9065-6A8568090587}" destId="{EEB768A7-C860-4766-B7A4-AD469655B88E}" srcOrd="3" destOrd="0" parTransId="{F19B3F1A-4B7F-4997-8B1F-2278EC2025D5}" sibTransId="{1C46B6CE-9EE4-4E22-B6FF-92408D1B531B}"/>
    <dgm:cxn modelId="{33D9D05B-63E3-4A94-A336-BC981C90DF71}" type="presOf" srcId="{CEC10D27-BA23-482F-AFE6-D3F41C53E4A1}" destId="{80924E03-EEF5-473D-A5DC-169728A1C062}" srcOrd="0" destOrd="0" presId="urn:microsoft.com/office/officeart/2008/layout/VerticalCurvedList"/>
    <dgm:cxn modelId="{0BDF120D-7BC2-4277-BE29-B6BC63D6BFC4}" type="presOf" srcId="{2BDDE802-B247-4338-9DC5-5B0CFE27736D}" destId="{7FE86DCF-19CE-4DC6-83FE-2D2EF0EA1E7C}" srcOrd="0" destOrd="0" presId="urn:microsoft.com/office/officeart/2008/layout/VerticalCurvedList"/>
    <dgm:cxn modelId="{AAFA5719-8447-426D-B87B-18392EE9E7D7}" type="presOf" srcId="{97ED6519-83A4-4915-ADC4-3A8C9B61B913}" destId="{86350C74-9F4C-41C1-B729-DB8A921EF6CB}" srcOrd="0" destOrd="0" presId="urn:microsoft.com/office/officeart/2008/layout/VerticalCurvedList"/>
    <dgm:cxn modelId="{E9EAD4C9-007B-41F2-ABFE-E83325177DFF}" type="presOf" srcId="{B1E073EA-2518-4EA7-9065-6A8568090587}" destId="{C72C2DBF-0E33-43B0-AEBC-9A13918C9B61}" srcOrd="0" destOrd="0" presId="urn:microsoft.com/office/officeart/2008/layout/VerticalCurvedList"/>
    <dgm:cxn modelId="{4E454199-62DC-4F52-99CF-F8CF0D672DD2}" srcId="{B1E073EA-2518-4EA7-9065-6A8568090587}" destId="{97ED6519-83A4-4915-ADC4-3A8C9B61B913}" srcOrd="1" destOrd="0" parTransId="{549D7930-56CD-4B9E-A3F1-9791823E2483}" sibTransId="{D734219B-A90E-4EC7-8B9E-6C53DAEB551F}"/>
    <dgm:cxn modelId="{AF55C361-F3E2-4CE6-8B5C-F28355B6C45F}" type="presOf" srcId="{CE7E30FD-F80A-4BF4-B22F-215661E46FE0}" destId="{7C819B5A-3260-4678-BB48-DC02E380878F}" srcOrd="0" destOrd="0" presId="urn:microsoft.com/office/officeart/2008/layout/VerticalCurvedList"/>
    <dgm:cxn modelId="{E3449299-EEDA-4C39-9DDF-B7503722243B}" srcId="{B1E073EA-2518-4EA7-9065-6A8568090587}" destId="{CE7E30FD-F80A-4BF4-B22F-215661E46FE0}" srcOrd="0" destOrd="0" parTransId="{4B689072-042F-453C-865C-91F76F2B32BC}" sibTransId="{CEC10D27-BA23-482F-AFE6-D3F41C53E4A1}"/>
    <dgm:cxn modelId="{85BE1A95-56FD-4BC4-A6D6-996286755021}" type="presParOf" srcId="{C72C2DBF-0E33-43B0-AEBC-9A13918C9B61}" destId="{D9E6FD49-37F7-47E6-A5C4-1AC5D0A540B4}" srcOrd="0" destOrd="0" presId="urn:microsoft.com/office/officeart/2008/layout/VerticalCurvedList"/>
    <dgm:cxn modelId="{B8154CA1-BDC1-443C-9383-7804D5B77D73}" type="presParOf" srcId="{D9E6FD49-37F7-47E6-A5C4-1AC5D0A540B4}" destId="{C4807BAC-9590-4E12-B888-80894A7AC7D2}" srcOrd="0" destOrd="0" presId="urn:microsoft.com/office/officeart/2008/layout/VerticalCurvedList"/>
    <dgm:cxn modelId="{41C40E9A-D961-4881-8E8D-E21BA4B6B29F}" type="presParOf" srcId="{C4807BAC-9590-4E12-B888-80894A7AC7D2}" destId="{C2D7F379-7E6A-480E-A355-138F9EE62FE5}" srcOrd="0" destOrd="0" presId="urn:microsoft.com/office/officeart/2008/layout/VerticalCurvedList"/>
    <dgm:cxn modelId="{2B3AE94A-5312-467D-8291-52BAFA3A83F2}" type="presParOf" srcId="{C4807BAC-9590-4E12-B888-80894A7AC7D2}" destId="{80924E03-EEF5-473D-A5DC-169728A1C062}" srcOrd="1" destOrd="0" presId="urn:microsoft.com/office/officeart/2008/layout/VerticalCurvedList"/>
    <dgm:cxn modelId="{B26A7208-1EEE-46DF-B30C-CF28807E7C79}" type="presParOf" srcId="{C4807BAC-9590-4E12-B888-80894A7AC7D2}" destId="{19DCB867-71A5-4523-9937-3FD11A19477D}" srcOrd="2" destOrd="0" presId="urn:microsoft.com/office/officeart/2008/layout/VerticalCurvedList"/>
    <dgm:cxn modelId="{AFE6AF30-87B9-41CF-9C51-7A4C1D04FE24}" type="presParOf" srcId="{C4807BAC-9590-4E12-B888-80894A7AC7D2}" destId="{A31AA65B-3CFF-488D-A2A6-8850373FFF5D}" srcOrd="3" destOrd="0" presId="urn:microsoft.com/office/officeart/2008/layout/VerticalCurvedList"/>
    <dgm:cxn modelId="{64654E8F-F56E-479E-A7AA-F33353A82D32}" type="presParOf" srcId="{D9E6FD49-37F7-47E6-A5C4-1AC5D0A540B4}" destId="{7C819B5A-3260-4678-BB48-DC02E380878F}" srcOrd="1" destOrd="0" presId="urn:microsoft.com/office/officeart/2008/layout/VerticalCurvedList"/>
    <dgm:cxn modelId="{B822EBD6-AC7A-489A-93BE-80D20C137F2C}" type="presParOf" srcId="{D9E6FD49-37F7-47E6-A5C4-1AC5D0A540B4}" destId="{881522E4-3A40-4C6A-A036-0DEF59D2BD1F}" srcOrd="2" destOrd="0" presId="urn:microsoft.com/office/officeart/2008/layout/VerticalCurvedList"/>
    <dgm:cxn modelId="{26CBA303-A43F-4F91-A626-9678EF788DA5}" type="presParOf" srcId="{881522E4-3A40-4C6A-A036-0DEF59D2BD1F}" destId="{CABF713B-9534-4A16-B5E1-F3207C58D308}" srcOrd="0" destOrd="0" presId="urn:microsoft.com/office/officeart/2008/layout/VerticalCurvedList"/>
    <dgm:cxn modelId="{A9CF45CC-4145-41FE-8E44-C4F220A4833A}" type="presParOf" srcId="{D9E6FD49-37F7-47E6-A5C4-1AC5D0A540B4}" destId="{86350C74-9F4C-41C1-B729-DB8A921EF6CB}" srcOrd="3" destOrd="0" presId="urn:microsoft.com/office/officeart/2008/layout/VerticalCurvedList"/>
    <dgm:cxn modelId="{7722A58D-B608-4C0B-BFE7-A7C0336ABC0D}" type="presParOf" srcId="{D9E6FD49-37F7-47E6-A5C4-1AC5D0A540B4}" destId="{5509F212-95D4-47DC-AB65-1C273F39967E}" srcOrd="4" destOrd="0" presId="urn:microsoft.com/office/officeart/2008/layout/VerticalCurvedList"/>
    <dgm:cxn modelId="{F8B9BBEB-26D0-446F-A769-AD3A3457DD36}" type="presParOf" srcId="{5509F212-95D4-47DC-AB65-1C273F39967E}" destId="{090DA1B3-A7F7-4F2C-8F9E-8FD10966CB04}" srcOrd="0" destOrd="0" presId="urn:microsoft.com/office/officeart/2008/layout/VerticalCurvedList"/>
    <dgm:cxn modelId="{750DA5E8-077D-47F2-99A0-54EECB8E85E7}" type="presParOf" srcId="{D9E6FD49-37F7-47E6-A5C4-1AC5D0A540B4}" destId="{7FE86DCF-19CE-4DC6-83FE-2D2EF0EA1E7C}" srcOrd="5" destOrd="0" presId="urn:microsoft.com/office/officeart/2008/layout/VerticalCurvedList"/>
    <dgm:cxn modelId="{9A530957-78BF-4499-8FB4-296858399280}" type="presParOf" srcId="{D9E6FD49-37F7-47E6-A5C4-1AC5D0A540B4}" destId="{B1BCCDB7-BB02-41C5-8355-BE9636D5CB14}" srcOrd="6" destOrd="0" presId="urn:microsoft.com/office/officeart/2008/layout/VerticalCurvedList"/>
    <dgm:cxn modelId="{FCDB2C4E-3411-4C0C-8257-494CC2FDB2D4}" type="presParOf" srcId="{B1BCCDB7-BB02-41C5-8355-BE9636D5CB14}" destId="{49B25B7A-6F14-4CDC-88F1-167BBC3C327A}" srcOrd="0" destOrd="0" presId="urn:microsoft.com/office/officeart/2008/layout/VerticalCurvedList"/>
    <dgm:cxn modelId="{19A26AB5-AC26-40E2-99D4-01007DDC9DA4}" type="presParOf" srcId="{D9E6FD49-37F7-47E6-A5C4-1AC5D0A540B4}" destId="{61988431-FD42-47CA-A9EF-C236D62319F7}" srcOrd="7" destOrd="0" presId="urn:microsoft.com/office/officeart/2008/layout/VerticalCurvedList"/>
    <dgm:cxn modelId="{C7662AD6-171E-4805-83E8-B62D8BE544BE}" type="presParOf" srcId="{D9E6FD49-37F7-47E6-A5C4-1AC5D0A540B4}" destId="{98459B6C-43F2-41F5-AB19-A84191F6926B}" srcOrd="8" destOrd="0" presId="urn:microsoft.com/office/officeart/2008/layout/VerticalCurvedList"/>
    <dgm:cxn modelId="{93D7B99C-2E61-47E7-97B2-9F8E0200EB40}" type="presParOf" srcId="{98459B6C-43F2-41F5-AB19-A84191F6926B}" destId="{B8CD69FA-60F1-4D7F-AE6F-C3032262B12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A1F483-09B3-4B2F-A4EA-EC8513113A54}" type="doc">
      <dgm:prSet loTypeId="urn:microsoft.com/office/officeart/2005/8/layout/default" loCatId="list" qsTypeId="urn:microsoft.com/office/officeart/2005/8/quickstyle/3d4" qsCatId="3D" csTypeId="urn:microsoft.com/office/officeart/2005/8/colors/accent1_2" csCatId="accent1" phldr="1"/>
      <dgm:spPr/>
      <dgm:t>
        <a:bodyPr/>
        <a:lstStyle/>
        <a:p>
          <a:endParaRPr lang="fr-FR"/>
        </a:p>
      </dgm:t>
    </dgm:pt>
    <dgm:pt modelId="{D97FE105-19E4-4220-9228-490D1CA00BBF}">
      <dgm:prSet phldrT="[Texto]" custT="1"/>
      <dgm:spPr>
        <a:solidFill>
          <a:srgbClr val="EEC800"/>
        </a:solidFill>
      </dgm:spPr>
      <dgm:t>
        <a:bodyPr/>
        <a:lstStyle/>
        <a:p>
          <a:r>
            <a:rPr lang="fr-FR" sz="2000" b="1" dirty="0" smtClean="0">
              <a:solidFill>
                <a:schemeClr val="tx1"/>
              </a:solidFill>
            </a:rPr>
            <a:t>South America, Mexico and the Caribbean</a:t>
          </a:r>
          <a:endParaRPr lang="fr-FR" sz="2000" b="1" dirty="0">
            <a:solidFill>
              <a:schemeClr val="tx1"/>
            </a:solidFill>
          </a:endParaRPr>
        </a:p>
      </dgm:t>
    </dgm:pt>
    <dgm:pt modelId="{74860102-1F04-4FEB-9BC6-2D3FFF22A995}" type="parTrans" cxnId="{990B1B5C-86DB-4A83-B2A2-CBAFF4384664}">
      <dgm:prSet/>
      <dgm:spPr/>
      <dgm:t>
        <a:bodyPr/>
        <a:lstStyle/>
        <a:p>
          <a:endParaRPr lang="fr-FR" sz="2000" b="1"/>
        </a:p>
      </dgm:t>
    </dgm:pt>
    <dgm:pt modelId="{D2ADF476-F1AF-4582-ABE1-44A200A8FB5E}" type="sibTrans" cxnId="{990B1B5C-86DB-4A83-B2A2-CBAFF4384664}">
      <dgm:prSet/>
      <dgm:spPr/>
      <dgm:t>
        <a:bodyPr/>
        <a:lstStyle/>
        <a:p>
          <a:endParaRPr lang="fr-FR" sz="2000" b="1"/>
        </a:p>
      </dgm:t>
    </dgm:pt>
    <dgm:pt modelId="{E9ABBD33-0E04-49E6-9510-B75F74AD5160}">
      <dgm:prSet phldrT="[Texto]" custT="1"/>
      <dgm:spPr>
        <a:solidFill>
          <a:schemeClr val="accent6">
            <a:lumMod val="40000"/>
            <a:lumOff val="60000"/>
          </a:schemeClr>
        </a:solidFill>
      </dgm:spPr>
      <dgm:t>
        <a:bodyPr/>
        <a:lstStyle/>
        <a:p>
          <a:r>
            <a:rPr lang="fr-FR" sz="2000" b="1" dirty="0" smtClean="0">
              <a:solidFill>
                <a:schemeClr val="tx1"/>
              </a:solidFill>
            </a:rPr>
            <a:t>Asia, Africa and Canada</a:t>
          </a:r>
          <a:endParaRPr lang="fr-FR" sz="2000" b="1" dirty="0">
            <a:solidFill>
              <a:schemeClr val="tx1"/>
            </a:solidFill>
          </a:endParaRPr>
        </a:p>
      </dgm:t>
    </dgm:pt>
    <dgm:pt modelId="{73017AE2-D32D-4F28-9215-D3C7799C1327}" type="parTrans" cxnId="{62FE7865-126D-427C-83F5-9E2ADAA1C59B}">
      <dgm:prSet/>
      <dgm:spPr/>
      <dgm:t>
        <a:bodyPr/>
        <a:lstStyle/>
        <a:p>
          <a:endParaRPr lang="fr-FR" sz="2000" b="1"/>
        </a:p>
      </dgm:t>
    </dgm:pt>
    <dgm:pt modelId="{634005AE-FE2E-435E-B956-1DE25E4D2223}" type="sibTrans" cxnId="{62FE7865-126D-427C-83F5-9E2ADAA1C59B}">
      <dgm:prSet/>
      <dgm:spPr/>
      <dgm:t>
        <a:bodyPr/>
        <a:lstStyle/>
        <a:p>
          <a:endParaRPr lang="fr-FR" sz="2000" b="1"/>
        </a:p>
      </dgm:t>
    </dgm:pt>
    <dgm:pt modelId="{01010AEC-2C04-4DD7-A91F-3082369AE510}">
      <dgm:prSet phldrT="[Texto]" custT="1"/>
      <dgm:spPr>
        <a:solidFill>
          <a:schemeClr val="accent1">
            <a:lumMod val="25000"/>
            <a:lumOff val="75000"/>
          </a:schemeClr>
        </a:solidFill>
      </dgm:spPr>
      <dgm:t>
        <a:bodyPr/>
        <a:lstStyle/>
        <a:p>
          <a:r>
            <a:rPr lang="fr-FR" sz="2000" b="1" dirty="0" smtClean="0">
              <a:solidFill>
                <a:schemeClr val="tx1"/>
              </a:solidFill>
            </a:rPr>
            <a:t>United States and Oceania</a:t>
          </a:r>
          <a:endParaRPr lang="fr-FR" sz="2000" b="1" dirty="0">
            <a:solidFill>
              <a:schemeClr val="tx1"/>
            </a:solidFill>
          </a:endParaRPr>
        </a:p>
      </dgm:t>
    </dgm:pt>
    <dgm:pt modelId="{B4C74458-B1A7-454A-86DA-9266BF75919A}" type="parTrans" cxnId="{765EC62E-D0A2-45B5-8006-17E83300878E}">
      <dgm:prSet/>
      <dgm:spPr/>
      <dgm:t>
        <a:bodyPr/>
        <a:lstStyle/>
        <a:p>
          <a:endParaRPr lang="fr-FR" sz="2000" b="1"/>
        </a:p>
      </dgm:t>
    </dgm:pt>
    <dgm:pt modelId="{12EAA44B-43D4-409A-9F30-B0F166E3EF7B}" type="sibTrans" cxnId="{765EC62E-D0A2-45B5-8006-17E83300878E}">
      <dgm:prSet/>
      <dgm:spPr/>
      <dgm:t>
        <a:bodyPr/>
        <a:lstStyle/>
        <a:p>
          <a:endParaRPr lang="fr-FR" sz="2000" b="1"/>
        </a:p>
      </dgm:t>
    </dgm:pt>
    <dgm:pt modelId="{199BCA68-89AB-41D6-B684-24C5D1A16D69}">
      <dgm:prSet phldrT="[Texto]" custT="1"/>
      <dgm:spPr>
        <a:solidFill>
          <a:schemeClr val="accent3">
            <a:lumMod val="40000"/>
            <a:lumOff val="60000"/>
          </a:schemeClr>
        </a:solidFill>
      </dgm:spPr>
      <dgm:t>
        <a:bodyPr/>
        <a:lstStyle/>
        <a:p>
          <a:r>
            <a:rPr lang="fr-FR" sz="2000" b="1" dirty="0" err="1" smtClean="0">
              <a:solidFill>
                <a:schemeClr val="tx1"/>
              </a:solidFill>
            </a:rPr>
            <a:t>Brazil</a:t>
          </a:r>
          <a:r>
            <a:rPr lang="fr-FR" sz="2000" b="1" dirty="0" smtClean="0">
              <a:solidFill>
                <a:schemeClr val="tx1"/>
              </a:solidFill>
            </a:rPr>
            <a:t> </a:t>
          </a:r>
          <a:r>
            <a:rPr lang="fr-FR" sz="2000" b="1" dirty="0" err="1" smtClean="0">
              <a:solidFill>
                <a:schemeClr val="tx1"/>
              </a:solidFill>
            </a:rPr>
            <a:t>Scholarships</a:t>
          </a:r>
          <a:endParaRPr lang="fr-FR" sz="2000" b="1" dirty="0" smtClean="0">
            <a:solidFill>
              <a:schemeClr val="tx1"/>
            </a:solidFill>
          </a:endParaRPr>
        </a:p>
        <a:p>
          <a:r>
            <a:rPr lang="fr-FR" sz="2000" b="1" dirty="0" smtClean="0">
              <a:solidFill>
                <a:schemeClr val="tx1"/>
              </a:solidFill>
            </a:rPr>
            <a:t>PAEC OAS-CGBU</a:t>
          </a:r>
          <a:endParaRPr lang="fr-FR" sz="2000" b="1" dirty="0">
            <a:solidFill>
              <a:schemeClr val="tx1"/>
            </a:solidFill>
          </a:endParaRPr>
        </a:p>
      </dgm:t>
    </dgm:pt>
    <dgm:pt modelId="{04853AB5-B54E-49E5-BE61-19C975ABFAB0}" type="parTrans" cxnId="{6B4A0ADB-F9CE-4DB2-98BB-B55B272D0A83}">
      <dgm:prSet/>
      <dgm:spPr/>
      <dgm:t>
        <a:bodyPr/>
        <a:lstStyle/>
        <a:p>
          <a:endParaRPr lang="fr-FR" sz="2000" b="1"/>
        </a:p>
      </dgm:t>
    </dgm:pt>
    <dgm:pt modelId="{978C3CD0-5978-4BA2-B42D-0E6609910279}" type="sibTrans" cxnId="{6B4A0ADB-F9CE-4DB2-98BB-B55B272D0A83}">
      <dgm:prSet/>
      <dgm:spPr/>
      <dgm:t>
        <a:bodyPr/>
        <a:lstStyle/>
        <a:p>
          <a:endParaRPr lang="fr-FR" sz="2000" b="1"/>
        </a:p>
      </dgm:t>
    </dgm:pt>
    <dgm:pt modelId="{B63F558E-B688-4B2F-B2E7-F7493EF96F17}">
      <dgm:prSet phldrT="[Texto]" custT="1"/>
      <dgm:spPr>
        <a:solidFill>
          <a:srgbClr val="00B050"/>
        </a:solidFill>
      </dgm:spPr>
      <dgm:t>
        <a:bodyPr/>
        <a:lstStyle/>
        <a:p>
          <a:r>
            <a:rPr lang="fr-FR" sz="2000" b="1" dirty="0" smtClean="0">
              <a:solidFill>
                <a:schemeClr val="tx1"/>
              </a:solidFill>
            </a:rPr>
            <a:t>Europe</a:t>
          </a:r>
          <a:endParaRPr lang="fr-FR" sz="2000" b="1" dirty="0">
            <a:solidFill>
              <a:schemeClr val="tx1"/>
            </a:solidFill>
          </a:endParaRPr>
        </a:p>
      </dgm:t>
    </dgm:pt>
    <dgm:pt modelId="{6A376D39-BE32-4F76-A74A-18E80D110993}" type="parTrans" cxnId="{9097C069-B601-4488-827D-420F9446DB81}">
      <dgm:prSet/>
      <dgm:spPr/>
      <dgm:t>
        <a:bodyPr/>
        <a:lstStyle/>
        <a:p>
          <a:endParaRPr lang="fr-FR" sz="2000"/>
        </a:p>
      </dgm:t>
    </dgm:pt>
    <dgm:pt modelId="{6BFBF31D-F56E-4A75-BCFA-0CB378C06BD9}" type="sibTrans" cxnId="{9097C069-B601-4488-827D-420F9446DB81}">
      <dgm:prSet/>
      <dgm:spPr/>
      <dgm:t>
        <a:bodyPr/>
        <a:lstStyle/>
        <a:p>
          <a:endParaRPr lang="fr-FR" sz="2000"/>
        </a:p>
      </dgm:t>
    </dgm:pt>
    <dgm:pt modelId="{64092F92-CE48-403A-8866-0F122AEDE261}" type="pres">
      <dgm:prSet presAssocID="{7FA1F483-09B3-4B2F-A4EA-EC8513113A54}" presName="diagram" presStyleCnt="0">
        <dgm:presLayoutVars>
          <dgm:dir/>
          <dgm:resizeHandles val="exact"/>
        </dgm:presLayoutVars>
      </dgm:prSet>
      <dgm:spPr/>
      <dgm:t>
        <a:bodyPr/>
        <a:lstStyle/>
        <a:p>
          <a:endParaRPr lang="fr-FR"/>
        </a:p>
      </dgm:t>
    </dgm:pt>
    <dgm:pt modelId="{77C46E7D-3621-49B9-94DF-177BDF290915}" type="pres">
      <dgm:prSet presAssocID="{D97FE105-19E4-4220-9228-490D1CA00BBF}" presName="node" presStyleLbl="node1" presStyleIdx="0" presStyleCnt="5" custLinFactNeighborX="-592">
        <dgm:presLayoutVars>
          <dgm:bulletEnabled val="1"/>
        </dgm:presLayoutVars>
      </dgm:prSet>
      <dgm:spPr/>
      <dgm:t>
        <a:bodyPr/>
        <a:lstStyle/>
        <a:p>
          <a:endParaRPr lang="fr-FR"/>
        </a:p>
      </dgm:t>
    </dgm:pt>
    <dgm:pt modelId="{19C9B133-7C58-4293-9636-DDCB5EB69AC8}" type="pres">
      <dgm:prSet presAssocID="{D2ADF476-F1AF-4582-ABE1-44A200A8FB5E}" presName="sibTrans" presStyleCnt="0"/>
      <dgm:spPr/>
    </dgm:pt>
    <dgm:pt modelId="{02E48EFF-17F0-4086-9E28-C4C919A0C4CA}" type="pres">
      <dgm:prSet presAssocID="{E9ABBD33-0E04-49E6-9510-B75F74AD5160}" presName="node" presStyleLbl="node1" presStyleIdx="1" presStyleCnt="5" custLinFactNeighborX="-592">
        <dgm:presLayoutVars>
          <dgm:bulletEnabled val="1"/>
        </dgm:presLayoutVars>
      </dgm:prSet>
      <dgm:spPr/>
      <dgm:t>
        <a:bodyPr/>
        <a:lstStyle/>
        <a:p>
          <a:endParaRPr lang="fr-FR"/>
        </a:p>
      </dgm:t>
    </dgm:pt>
    <dgm:pt modelId="{3425DB3D-44CF-4DC9-90F1-F919CE5F34C0}" type="pres">
      <dgm:prSet presAssocID="{634005AE-FE2E-435E-B956-1DE25E4D2223}" presName="sibTrans" presStyleCnt="0"/>
      <dgm:spPr/>
    </dgm:pt>
    <dgm:pt modelId="{08F91F8D-2131-4ED7-A858-06725D6D2745}" type="pres">
      <dgm:prSet presAssocID="{01010AEC-2C04-4DD7-A91F-3082369AE510}" presName="node" presStyleLbl="node1" presStyleIdx="2" presStyleCnt="5" custLinFactNeighborX="-592">
        <dgm:presLayoutVars>
          <dgm:bulletEnabled val="1"/>
        </dgm:presLayoutVars>
      </dgm:prSet>
      <dgm:spPr/>
      <dgm:t>
        <a:bodyPr/>
        <a:lstStyle/>
        <a:p>
          <a:endParaRPr lang="fr-FR"/>
        </a:p>
      </dgm:t>
    </dgm:pt>
    <dgm:pt modelId="{6C7D7B3D-6EB7-48BF-BFEB-F1BBBF1B5AAF}" type="pres">
      <dgm:prSet presAssocID="{12EAA44B-43D4-409A-9F30-B0F166E3EF7B}" presName="sibTrans" presStyleCnt="0"/>
      <dgm:spPr/>
    </dgm:pt>
    <dgm:pt modelId="{BAA29654-5CC5-4241-8151-C60B605E5C72}" type="pres">
      <dgm:prSet presAssocID="{B63F558E-B688-4B2F-B2E7-F7493EF96F17}" presName="node" presStyleLbl="node1" presStyleIdx="3" presStyleCnt="5">
        <dgm:presLayoutVars>
          <dgm:bulletEnabled val="1"/>
        </dgm:presLayoutVars>
      </dgm:prSet>
      <dgm:spPr/>
      <dgm:t>
        <a:bodyPr/>
        <a:lstStyle/>
        <a:p>
          <a:endParaRPr lang="fr-FR"/>
        </a:p>
      </dgm:t>
    </dgm:pt>
    <dgm:pt modelId="{4B67B648-5610-43AD-A8A2-3AD1CDBD5427}" type="pres">
      <dgm:prSet presAssocID="{6BFBF31D-F56E-4A75-BCFA-0CB378C06BD9}" presName="sibTrans" presStyleCnt="0"/>
      <dgm:spPr/>
    </dgm:pt>
    <dgm:pt modelId="{FE601595-A973-45D5-A061-1485746500E5}" type="pres">
      <dgm:prSet presAssocID="{199BCA68-89AB-41D6-B684-24C5D1A16D69}" presName="node" presStyleLbl="node1" presStyleIdx="4" presStyleCnt="5">
        <dgm:presLayoutVars>
          <dgm:bulletEnabled val="1"/>
        </dgm:presLayoutVars>
      </dgm:prSet>
      <dgm:spPr/>
      <dgm:t>
        <a:bodyPr/>
        <a:lstStyle/>
        <a:p>
          <a:endParaRPr lang="fr-FR"/>
        </a:p>
      </dgm:t>
    </dgm:pt>
  </dgm:ptLst>
  <dgm:cxnLst>
    <dgm:cxn modelId="{22B3C275-6F1C-4485-82FF-BD7CD36849B7}" type="presOf" srcId="{01010AEC-2C04-4DD7-A91F-3082369AE510}" destId="{08F91F8D-2131-4ED7-A858-06725D6D2745}" srcOrd="0" destOrd="0" presId="urn:microsoft.com/office/officeart/2005/8/layout/default"/>
    <dgm:cxn modelId="{62FE7865-126D-427C-83F5-9E2ADAA1C59B}" srcId="{7FA1F483-09B3-4B2F-A4EA-EC8513113A54}" destId="{E9ABBD33-0E04-49E6-9510-B75F74AD5160}" srcOrd="1" destOrd="0" parTransId="{73017AE2-D32D-4F28-9215-D3C7799C1327}" sibTransId="{634005AE-FE2E-435E-B956-1DE25E4D2223}"/>
    <dgm:cxn modelId="{EF031DA1-1F0C-4D39-9D3F-DEF72568DFC2}" type="presOf" srcId="{D97FE105-19E4-4220-9228-490D1CA00BBF}" destId="{77C46E7D-3621-49B9-94DF-177BDF290915}" srcOrd="0" destOrd="0" presId="urn:microsoft.com/office/officeart/2005/8/layout/default"/>
    <dgm:cxn modelId="{6E072AAD-D6DF-4107-925E-73F2A96CB421}" type="presOf" srcId="{7FA1F483-09B3-4B2F-A4EA-EC8513113A54}" destId="{64092F92-CE48-403A-8866-0F122AEDE261}" srcOrd="0" destOrd="0" presId="urn:microsoft.com/office/officeart/2005/8/layout/default"/>
    <dgm:cxn modelId="{66BDB2AC-55A4-47AA-9E36-5B16D3B08F36}" type="presOf" srcId="{199BCA68-89AB-41D6-B684-24C5D1A16D69}" destId="{FE601595-A973-45D5-A061-1485746500E5}" srcOrd="0" destOrd="0" presId="urn:microsoft.com/office/officeart/2005/8/layout/default"/>
    <dgm:cxn modelId="{B8244D51-0F48-4108-AAFC-A051A617601B}" type="presOf" srcId="{B63F558E-B688-4B2F-B2E7-F7493EF96F17}" destId="{BAA29654-5CC5-4241-8151-C60B605E5C72}" srcOrd="0" destOrd="0" presId="urn:microsoft.com/office/officeart/2005/8/layout/default"/>
    <dgm:cxn modelId="{990B1B5C-86DB-4A83-B2A2-CBAFF4384664}" srcId="{7FA1F483-09B3-4B2F-A4EA-EC8513113A54}" destId="{D97FE105-19E4-4220-9228-490D1CA00BBF}" srcOrd="0" destOrd="0" parTransId="{74860102-1F04-4FEB-9BC6-2D3FFF22A995}" sibTransId="{D2ADF476-F1AF-4582-ABE1-44A200A8FB5E}"/>
    <dgm:cxn modelId="{6B4A0ADB-F9CE-4DB2-98BB-B55B272D0A83}" srcId="{7FA1F483-09B3-4B2F-A4EA-EC8513113A54}" destId="{199BCA68-89AB-41D6-B684-24C5D1A16D69}" srcOrd="4" destOrd="0" parTransId="{04853AB5-B54E-49E5-BE61-19C975ABFAB0}" sibTransId="{978C3CD0-5978-4BA2-B42D-0E6609910279}"/>
    <dgm:cxn modelId="{765EC62E-D0A2-45B5-8006-17E83300878E}" srcId="{7FA1F483-09B3-4B2F-A4EA-EC8513113A54}" destId="{01010AEC-2C04-4DD7-A91F-3082369AE510}" srcOrd="2" destOrd="0" parTransId="{B4C74458-B1A7-454A-86DA-9266BF75919A}" sibTransId="{12EAA44B-43D4-409A-9F30-B0F166E3EF7B}"/>
    <dgm:cxn modelId="{9097C069-B601-4488-827D-420F9446DB81}" srcId="{7FA1F483-09B3-4B2F-A4EA-EC8513113A54}" destId="{B63F558E-B688-4B2F-B2E7-F7493EF96F17}" srcOrd="3" destOrd="0" parTransId="{6A376D39-BE32-4F76-A74A-18E80D110993}" sibTransId="{6BFBF31D-F56E-4A75-BCFA-0CB378C06BD9}"/>
    <dgm:cxn modelId="{F4395EE9-396F-4C26-8EFD-0CCAA8D4E6EC}" type="presOf" srcId="{E9ABBD33-0E04-49E6-9510-B75F74AD5160}" destId="{02E48EFF-17F0-4086-9E28-C4C919A0C4CA}" srcOrd="0" destOrd="0" presId="urn:microsoft.com/office/officeart/2005/8/layout/default"/>
    <dgm:cxn modelId="{5EAF01EF-C7A3-4BC1-98A2-048B2E532507}" type="presParOf" srcId="{64092F92-CE48-403A-8866-0F122AEDE261}" destId="{77C46E7D-3621-49B9-94DF-177BDF290915}" srcOrd="0" destOrd="0" presId="urn:microsoft.com/office/officeart/2005/8/layout/default"/>
    <dgm:cxn modelId="{BF6088C7-DA14-4BFC-A641-0DFE2C5902D4}" type="presParOf" srcId="{64092F92-CE48-403A-8866-0F122AEDE261}" destId="{19C9B133-7C58-4293-9636-DDCB5EB69AC8}" srcOrd="1" destOrd="0" presId="urn:microsoft.com/office/officeart/2005/8/layout/default"/>
    <dgm:cxn modelId="{8366EC6B-537E-4A64-A496-74BCAAE5EF71}" type="presParOf" srcId="{64092F92-CE48-403A-8866-0F122AEDE261}" destId="{02E48EFF-17F0-4086-9E28-C4C919A0C4CA}" srcOrd="2" destOrd="0" presId="urn:microsoft.com/office/officeart/2005/8/layout/default"/>
    <dgm:cxn modelId="{CA105586-7159-4E70-8F99-9A96144772DF}" type="presParOf" srcId="{64092F92-CE48-403A-8866-0F122AEDE261}" destId="{3425DB3D-44CF-4DC9-90F1-F919CE5F34C0}" srcOrd="3" destOrd="0" presId="urn:microsoft.com/office/officeart/2005/8/layout/default"/>
    <dgm:cxn modelId="{38267662-D571-4049-88A5-D838B420A1A1}" type="presParOf" srcId="{64092F92-CE48-403A-8866-0F122AEDE261}" destId="{08F91F8D-2131-4ED7-A858-06725D6D2745}" srcOrd="4" destOrd="0" presId="urn:microsoft.com/office/officeart/2005/8/layout/default"/>
    <dgm:cxn modelId="{0DA1A622-D81B-4AC2-B631-6A0FD4F0F831}" type="presParOf" srcId="{64092F92-CE48-403A-8866-0F122AEDE261}" destId="{6C7D7B3D-6EB7-48BF-BFEB-F1BBBF1B5AAF}" srcOrd="5" destOrd="0" presId="urn:microsoft.com/office/officeart/2005/8/layout/default"/>
    <dgm:cxn modelId="{633A75AA-9825-4073-9D5C-89F4A5AC5FA5}" type="presParOf" srcId="{64092F92-CE48-403A-8866-0F122AEDE261}" destId="{BAA29654-5CC5-4241-8151-C60B605E5C72}" srcOrd="6" destOrd="0" presId="urn:microsoft.com/office/officeart/2005/8/layout/default"/>
    <dgm:cxn modelId="{41F36A42-EF93-48C9-AE68-DECDD70513C1}" type="presParOf" srcId="{64092F92-CE48-403A-8866-0F122AEDE261}" destId="{4B67B648-5610-43AD-A8A2-3AD1CDBD5427}" srcOrd="7" destOrd="0" presId="urn:microsoft.com/office/officeart/2005/8/layout/default"/>
    <dgm:cxn modelId="{EF5A8D19-527E-4A00-9DE4-CC6D44CDB973}" type="presParOf" srcId="{64092F92-CE48-403A-8866-0F122AEDE261}" destId="{FE601595-A973-45D5-A061-1485746500E5}" srcOrd="8" destOrd="0" presId="urn:microsoft.com/office/officeart/2005/8/layout/default"/>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A1F483-09B3-4B2F-A4EA-EC8513113A54}" type="doc">
      <dgm:prSet loTypeId="urn:microsoft.com/office/officeart/2005/8/layout/default" loCatId="list" qsTypeId="urn:microsoft.com/office/officeart/2005/8/quickstyle/3d4" qsCatId="3D" csTypeId="urn:microsoft.com/office/officeart/2005/8/colors/accent1_2" csCatId="accent1" phldr="1"/>
      <dgm:spPr/>
      <dgm:t>
        <a:bodyPr/>
        <a:lstStyle/>
        <a:p>
          <a:endParaRPr lang="fr-FR"/>
        </a:p>
      </dgm:t>
    </dgm:pt>
    <dgm:pt modelId="{491D3B32-653B-47F9-9CEB-8AF1E8EC9543}">
      <dgm:prSet phldrT="[Texto]" custT="1"/>
      <dgm:spPr>
        <a:solidFill>
          <a:srgbClr val="006676"/>
        </a:solidFill>
      </dgm:spPr>
      <dgm:t>
        <a:bodyPr/>
        <a:lstStyle/>
        <a:p>
          <a:r>
            <a:rPr lang="fr-FR" sz="2000" b="1" dirty="0" smtClean="0">
              <a:solidFill>
                <a:schemeClr val="bg1"/>
              </a:solidFill>
            </a:rPr>
            <a:t>General Coordination of Projects and Programmes</a:t>
          </a:r>
          <a:endParaRPr lang="fr-FR" sz="2000" b="1" dirty="0">
            <a:solidFill>
              <a:schemeClr val="bg1"/>
            </a:solidFill>
          </a:endParaRPr>
        </a:p>
      </dgm:t>
    </dgm:pt>
    <dgm:pt modelId="{D6F68F22-79A1-4B66-AAEF-E7921F9D38DC}" type="parTrans" cxnId="{36D4007F-A2ED-416C-B36B-3F2CD25A07CB}">
      <dgm:prSet/>
      <dgm:spPr/>
      <dgm:t>
        <a:bodyPr/>
        <a:lstStyle/>
        <a:p>
          <a:endParaRPr lang="fr-FR" sz="2000" b="1"/>
        </a:p>
      </dgm:t>
    </dgm:pt>
    <dgm:pt modelId="{7A3865D2-5861-4BF2-A717-ABEE9C2D029F}" type="sibTrans" cxnId="{36D4007F-A2ED-416C-B36B-3F2CD25A07CB}">
      <dgm:prSet/>
      <dgm:spPr/>
      <dgm:t>
        <a:bodyPr/>
        <a:lstStyle/>
        <a:p>
          <a:endParaRPr lang="fr-FR" sz="2000" b="1"/>
        </a:p>
      </dgm:t>
    </dgm:pt>
    <dgm:pt modelId="{9336DC42-AA1E-4945-BEE1-28E55B1EBB4F}">
      <dgm:prSet phldrT="[Texto]" custT="1"/>
      <dgm:spPr>
        <a:solidFill>
          <a:srgbClr val="006676"/>
        </a:solidFill>
      </dgm:spPr>
      <dgm:t>
        <a:bodyPr/>
        <a:lstStyle/>
        <a:p>
          <a:r>
            <a:rPr lang="fr-FR" sz="2000" b="1" dirty="0" smtClean="0">
              <a:solidFill>
                <a:schemeClr val="bg1"/>
              </a:solidFill>
            </a:rPr>
            <a:t>Events’ Coordination</a:t>
          </a:r>
          <a:endParaRPr lang="fr-FR" sz="2000" b="1" dirty="0">
            <a:solidFill>
              <a:schemeClr val="bg1"/>
            </a:solidFill>
          </a:endParaRPr>
        </a:p>
      </dgm:t>
    </dgm:pt>
    <dgm:pt modelId="{4AE7BC4F-61FD-4AA0-A7F3-1541293032BD}" type="parTrans" cxnId="{F2E19E60-47FB-4EE9-A547-C7270E568F91}">
      <dgm:prSet/>
      <dgm:spPr/>
      <dgm:t>
        <a:bodyPr/>
        <a:lstStyle/>
        <a:p>
          <a:endParaRPr lang="fr-FR" sz="2000" b="1"/>
        </a:p>
      </dgm:t>
    </dgm:pt>
    <dgm:pt modelId="{96BF4A7F-AFF5-4F86-9A6A-A59538F7D9BF}" type="sibTrans" cxnId="{F2E19E60-47FB-4EE9-A547-C7270E568F91}">
      <dgm:prSet/>
      <dgm:spPr/>
      <dgm:t>
        <a:bodyPr/>
        <a:lstStyle/>
        <a:p>
          <a:endParaRPr lang="fr-FR" sz="2000" b="1"/>
        </a:p>
      </dgm:t>
    </dgm:pt>
    <dgm:pt modelId="{BFDF31F1-71A6-427D-A2F7-30915263A2C6}">
      <dgm:prSet phldrT="[Texto]" custT="1"/>
      <dgm:spPr>
        <a:solidFill>
          <a:srgbClr val="006676"/>
        </a:solidFill>
      </dgm:spPr>
      <dgm:t>
        <a:bodyPr/>
        <a:lstStyle/>
        <a:p>
          <a:r>
            <a:rPr lang="fr-FR" sz="2000" b="1" dirty="0" smtClean="0">
              <a:solidFill>
                <a:schemeClr val="bg1"/>
              </a:solidFill>
            </a:rPr>
            <a:t>Administrative Manager</a:t>
          </a:r>
          <a:endParaRPr lang="fr-FR" sz="2000" b="1" dirty="0">
            <a:solidFill>
              <a:schemeClr val="bg1"/>
            </a:solidFill>
          </a:endParaRPr>
        </a:p>
      </dgm:t>
    </dgm:pt>
    <dgm:pt modelId="{06CCB834-28F2-4A2B-800E-DDD7033F0498}" type="parTrans" cxnId="{74884BE8-E867-4D57-BEA2-CAD882C23436}">
      <dgm:prSet/>
      <dgm:spPr/>
      <dgm:t>
        <a:bodyPr/>
        <a:lstStyle/>
        <a:p>
          <a:endParaRPr lang="fr-FR" sz="2000" b="1"/>
        </a:p>
      </dgm:t>
    </dgm:pt>
    <dgm:pt modelId="{E8734D95-EC48-46F0-AFB6-A9F9F848C41F}" type="sibTrans" cxnId="{74884BE8-E867-4D57-BEA2-CAD882C23436}">
      <dgm:prSet/>
      <dgm:spPr/>
      <dgm:t>
        <a:bodyPr/>
        <a:lstStyle/>
        <a:p>
          <a:endParaRPr lang="fr-FR" sz="2000" b="1"/>
        </a:p>
      </dgm:t>
    </dgm:pt>
    <dgm:pt modelId="{64092F92-CE48-403A-8866-0F122AEDE261}" type="pres">
      <dgm:prSet presAssocID="{7FA1F483-09B3-4B2F-A4EA-EC8513113A54}" presName="diagram" presStyleCnt="0">
        <dgm:presLayoutVars>
          <dgm:dir/>
          <dgm:resizeHandles val="exact"/>
        </dgm:presLayoutVars>
      </dgm:prSet>
      <dgm:spPr/>
      <dgm:t>
        <a:bodyPr/>
        <a:lstStyle/>
        <a:p>
          <a:endParaRPr lang="fr-FR"/>
        </a:p>
      </dgm:t>
    </dgm:pt>
    <dgm:pt modelId="{198D2A76-2566-417B-B48A-4B5009F03D3F}" type="pres">
      <dgm:prSet presAssocID="{9336DC42-AA1E-4945-BEE1-28E55B1EBB4F}" presName="node" presStyleLbl="node1" presStyleIdx="0" presStyleCnt="3" custLinFactNeighborX="-592">
        <dgm:presLayoutVars>
          <dgm:bulletEnabled val="1"/>
        </dgm:presLayoutVars>
      </dgm:prSet>
      <dgm:spPr/>
      <dgm:t>
        <a:bodyPr/>
        <a:lstStyle/>
        <a:p>
          <a:endParaRPr lang="fr-FR"/>
        </a:p>
      </dgm:t>
    </dgm:pt>
    <dgm:pt modelId="{E2B23696-6A31-47D5-95F4-BE90576C4E27}" type="pres">
      <dgm:prSet presAssocID="{96BF4A7F-AFF5-4F86-9A6A-A59538F7D9BF}" presName="sibTrans" presStyleCnt="0"/>
      <dgm:spPr/>
    </dgm:pt>
    <dgm:pt modelId="{F8602AFF-4699-439D-87B4-6CE5CEC6C671}" type="pres">
      <dgm:prSet presAssocID="{491D3B32-653B-47F9-9CEB-8AF1E8EC9543}" presName="node" presStyleLbl="node1" presStyleIdx="1" presStyleCnt="3">
        <dgm:presLayoutVars>
          <dgm:bulletEnabled val="1"/>
        </dgm:presLayoutVars>
      </dgm:prSet>
      <dgm:spPr/>
      <dgm:t>
        <a:bodyPr/>
        <a:lstStyle/>
        <a:p>
          <a:endParaRPr lang="fr-FR"/>
        </a:p>
      </dgm:t>
    </dgm:pt>
    <dgm:pt modelId="{0BFFEE1B-F35F-4C60-A032-D6B40ED31A09}" type="pres">
      <dgm:prSet presAssocID="{7A3865D2-5861-4BF2-A717-ABEE9C2D029F}" presName="sibTrans" presStyleCnt="0"/>
      <dgm:spPr/>
    </dgm:pt>
    <dgm:pt modelId="{41995E94-5E58-4D01-84AD-949F186AAEE3}" type="pres">
      <dgm:prSet presAssocID="{BFDF31F1-71A6-427D-A2F7-30915263A2C6}" presName="node" presStyleLbl="node1" presStyleIdx="2" presStyleCnt="3" custLinFactNeighborX="-592">
        <dgm:presLayoutVars>
          <dgm:bulletEnabled val="1"/>
        </dgm:presLayoutVars>
      </dgm:prSet>
      <dgm:spPr/>
      <dgm:t>
        <a:bodyPr/>
        <a:lstStyle/>
        <a:p>
          <a:endParaRPr lang="fr-FR"/>
        </a:p>
      </dgm:t>
    </dgm:pt>
  </dgm:ptLst>
  <dgm:cxnLst>
    <dgm:cxn modelId="{74884BE8-E867-4D57-BEA2-CAD882C23436}" srcId="{7FA1F483-09B3-4B2F-A4EA-EC8513113A54}" destId="{BFDF31F1-71A6-427D-A2F7-30915263A2C6}" srcOrd="2" destOrd="0" parTransId="{06CCB834-28F2-4A2B-800E-DDD7033F0498}" sibTransId="{E8734D95-EC48-46F0-AFB6-A9F9F848C41F}"/>
    <dgm:cxn modelId="{36D4007F-A2ED-416C-B36B-3F2CD25A07CB}" srcId="{7FA1F483-09B3-4B2F-A4EA-EC8513113A54}" destId="{491D3B32-653B-47F9-9CEB-8AF1E8EC9543}" srcOrd="1" destOrd="0" parTransId="{D6F68F22-79A1-4B66-AAEF-E7921F9D38DC}" sibTransId="{7A3865D2-5861-4BF2-A717-ABEE9C2D029F}"/>
    <dgm:cxn modelId="{F7707241-1989-4447-ACF6-013DEAB5FBA9}" type="presOf" srcId="{491D3B32-653B-47F9-9CEB-8AF1E8EC9543}" destId="{F8602AFF-4699-439D-87B4-6CE5CEC6C671}" srcOrd="0" destOrd="0" presId="urn:microsoft.com/office/officeart/2005/8/layout/default"/>
    <dgm:cxn modelId="{E4E40B1C-1BA5-42E3-923D-8A301C2FFB96}" type="presOf" srcId="{9336DC42-AA1E-4945-BEE1-28E55B1EBB4F}" destId="{198D2A76-2566-417B-B48A-4B5009F03D3F}" srcOrd="0" destOrd="0" presId="urn:microsoft.com/office/officeart/2005/8/layout/default"/>
    <dgm:cxn modelId="{0995CEC4-5B96-4723-9170-B54A37EDDA8C}" type="presOf" srcId="{BFDF31F1-71A6-427D-A2F7-30915263A2C6}" destId="{41995E94-5E58-4D01-84AD-949F186AAEE3}" srcOrd="0" destOrd="0" presId="urn:microsoft.com/office/officeart/2005/8/layout/default"/>
    <dgm:cxn modelId="{F2E19E60-47FB-4EE9-A547-C7270E568F91}" srcId="{7FA1F483-09B3-4B2F-A4EA-EC8513113A54}" destId="{9336DC42-AA1E-4945-BEE1-28E55B1EBB4F}" srcOrd="0" destOrd="0" parTransId="{4AE7BC4F-61FD-4AA0-A7F3-1541293032BD}" sibTransId="{96BF4A7F-AFF5-4F86-9A6A-A59538F7D9BF}"/>
    <dgm:cxn modelId="{6E09F8CE-892E-412F-BF87-28950491512B}" type="presOf" srcId="{7FA1F483-09B3-4B2F-A4EA-EC8513113A54}" destId="{64092F92-CE48-403A-8866-0F122AEDE261}" srcOrd="0" destOrd="0" presId="urn:microsoft.com/office/officeart/2005/8/layout/default"/>
    <dgm:cxn modelId="{07388AC3-DF32-4308-9209-E1E8F707E58C}" type="presParOf" srcId="{64092F92-CE48-403A-8866-0F122AEDE261}" destId="{198D2A76-2566-417B-B48A-4B5009F03D3F}" srcOrd="0" destOrd="0" presId="urn:microsoft.com/office/officeart/2005/8/layout/default"/>
    <dgm:cxn modelId="{36BF59AB-5477-4F9A-BC64-8C8E7360E024}" type="presParOf" srcId="{64092F92-CE48-403A-8866-0F122AEDE261}" destId="{E2B23696-6A31-47D5-95F4-BE90576C4E27}" srcOrd="1" destOrd="0" presId="urn:microsoft.com/office/officeart/2005/8/layout/default"/>
    <dgm:cxn modelId="{394EB80A-AC04-4E5B-8226-BFC1F3D86611}" type="presParOf" srcId="{64092F92-CE48-403A-8866-0F122AEDE261}" destId="{F8602AFF-4699-439D-87B4-6CE5CEC6C671}" srcOrd="2" destOrd="0" presId="urn:microsoft.com/office/officeart/2005/8/layout/default"/>
    <dgm:cxn modelId="{7C605F74-E7C0-4647-AF1F-B2D53A19D666}" type="presParOf" srcId="{64092F92-CE48-403A-8866-0F122AEDE261}" destId="{0BFFEE1B-F35F-4C60-A032-D6B40ED31A09}" srcOrd="3" destOrd="0" presId="urn:microsoft.com/office/officeart/2005/8/layout/default"/>
    <dgm:cxn modelId="{A183D563-F771-4C7C-913D-DE609CBDBC86}" type="presParOf" srcId="{64092F92-CE48-403A-8866-0F122AEDE261}" destId="{41995E94-5E58-4D01-84AD-949F186AAEE3}" srcOrd="4" destOrd="0" presId="urn:microsoft.com/office/officeart/2005/8/layout/defaul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F8CB76E-E7A1-4748-8303-408E8AF17506}" type="doc">
      <dgm:prSet loTypeId="urn:microsoft.com/office/officeart/2005/8/layout/hierarchy1" loCatId="" qsTypeId="urn:microsoft.com/office/officeart/2005/8/quickstyle/simple4" qsCatId="simple" csTypeId="urn:microsoft.com/office/officeart/2005/8/colors/colorful3" csCatId="colorful" phldr="1"/>
      <dgm:spPr/>
      <dgm:t>
        <a:bodyPr/>
        <a:lstStyle/>
        <a:p>
          <a:endParaRPr lang="en-US"/>
        </a:p>
      </dgm:t>
    </dgm:pt>
    <dgm:pt modelId="{7EBC4640-8762-6D4A-85E0-3141A60FA33B}">
      <dgm:prSet phldrT="[Text]" custT="1"/>
      <dgm:spPr>
        <a:solidFill>
          <a:schemeClr val="accent2">
            <a:lumMod val="60000"/>
            <a:lumOff val="40000"/>
            <a:alpha val="90000"/>
          </a:schemeClr>
        </a:solidFill>
        <a:ln>
          <a:solidFill>
            <a:srgbClr val="FFFFFF"/>
          </a:solidFill>
        </a:ln>
      </dgm:spPr>
      <dgm:t>
        <a:bodyPr/>
        <a:lstStyle/>
        <a:p>
          <a:r>
            <a:rPr lang="en-US" sz="1200" b="1" dirty="0" smtClean="0">
              <a:latin typeface="Arial"/>
              <a:cs typeface="Arial"/>
            </a:rPr>
            <a:t>GENERAL COORDINATION</a:t>
          </a:r>
        </a:p>
        <a:p>
          <a:r>
            <a:rPr lang="en-US" sz="1200" b="1" dirty="0" smtClean="0">
              <a:latin typeface="Arial"/>
              <a:cs typeface="Arial"/>
            </a:rPr>
            <a:t>OAS</a:t>
          </a:r>
          <a:endParaRPr lang="en-US" sz="1200" b="1" dirty="0">
            <a:latin typeface="Arial"/>
            <a:cs typeface="Arial"/>
          </a:endParaRPr>
        </a:p>
      </dgm:t>
    </dgm:pt>
    <dgm:pt modelId="{EFEB00F9-0E61-1F4B-82F7-47C501BCA59C}" type="parTrans" cxnId="{5289356E-1DF7-DA45-84C6-4BE4DEC1B340}">
      <dgm:prSet/>
      <dgm:spPr/>
      <dgm:t>
        <a:bodyPr/>
        <a:lstStyle/>
        <a:p>
          <a:endParaRPr lang="en-US"/>
        </a:p>
      </dgm:t>
    </dgm:pt>
    <dgm:pt modelId="{AAD00A0E-7E95-FD49-BD44-734777F70554}" type="sibTrans" cxnId="{5289356E-1DF7-DA45-84C6-4BE4DEC1B340}">
      <dgm:prSet/>
      <dgm:spPr/>
      <dgm:t>
        <a:bodyPr/>
        <a:lstStyle/>
        <a:p>
          <a:endParaRPr lang="en-US"/>
        </a:p>
      </dgm:t>
    </dgm:pt>
    <dgm:pt modelId="{F9EBA8E9-B486-B04F-A40E-8811E003DDD9}">
      <dgm:prSet phldrT="[Text]" custT="1"/>
      <dgm:spPr>
        <a:solidFill>
          <a:srgbClr val="FF6600">
            <a:alpha val="90000"/>
          </a:srgbClr>
        </a:solidFill>
        <a:ln>
          <a:solidFill>
            <a:srgbClr val="FFFFFF"/>
          </a:solidFill>
        </a:ln>
      </dgm:spPr>
      <dgm:t>
        <a:bodyPr/>
        <a:lstStyle/>
        <a:p>
          <a:r>
            <a:rPr lang="en-US" sz="1200" b="1" dirty="0" smtClean="0">
              <a:latin typeface="Arial"/>
              <a:cs typeface="Arial"/>
            </a:rPr>
            <a:t>EMPLOYEE 1 </a:t>
          </a:r>
        </a:p>
        <a:p>
          <a:r>
            <a:rPr lang="en-US" sz="1200" b="1" dirty="0" smtClean="0">
              <a:latin typeface="Arial"/>
              <a:cs typeface="Arial"/>
            </a:rPr>
            <a:t>OAS</a:t>
          </a:r>
          <a:endParaRPr lang="en-US" sz="1200" b="1" dirty="0">
            <a:latin typeface="Arial"/>
            <a:cs typeface="Arial"/>
          </a:endParaRPr>
        </a:p>
      </dgm:t>
    </dgm:pt>
    <dgm:pt modelId="{9F62D4CE-47AE-CE44-AD39-7DDD9C10D77F}" type="parTrans" cxnId="{79EE5138-45D3-544C-8768-6AA51530F7FB}">
      <dgm:prSet/>
      <dgm:spPr>
        <a:ln>
          <a:solidFill>
            <a:schemeClr val="tx1"/>
          </a:solidFill>
        </a:ln>
      </dgm:spPr>
      <dgm:t>
        <a:bodyPr/>
        <a:lstStyle/>
        <a:p>
          <a:endParaRPr lang="en-US"/>
        </a:p>
      </dgm:t>
    </dgm:pt>
    <dgm:pt modelId="{2BCEAE1C-4E31-CB46-AA96-44DFC9268BB9}" type="sibTrans" cxnId="{79EE5138-45D3-544C-8768-6AA51530F7FB}">
      <dgm:prSet/>
      <dgm:spPr/>
      <dgm:t>
        <a:bodyPr/>
        <a:lstStyle/>
        <a:p>
          <a:endParaRPr lang="en-US"/>
        </a:p>
      </dgm:t>
    </dgm:pt>
    <dgm:pt modelId="{67A8F0B7-AC12-5C4C-89C1-40B0207F8201}">
      <dgm:prSet phldrT="[Text]" custT="1"/>
      <dgm:spPr>
        <a:solidFill>
          <a:srgbClr val="FF6600">
            <a:alpha val="90000"/>
          </a:srgbClr>
        </a:solidFill>
        <a:ln>
          <a:solidFill>
            <a:srgbClr val="FFFFFF"/>
          </a:solidFill>
        </a:ln>
      </dgm:spPr>
      <dgm:t>
        <a:bodyPr/>
        <a:lstStyle/>
        <a:p>
          <a:r>
            <a:rPr lang="en-US" sz="1200" b="1" dirty="0" smtClean="0">
              <a:latin typeface="Arial"/>
              <a:cs typeface="Arial"/>
            </a:rPr>
            <a:t>EMPLOYEE 2</a:t>
          </a:r>
        </a:p>
        <a:p>
          <a:r>
            <a:rPr lang="en-US" sz="1200" b="1" dirty="0" smtClean="0">
              <a:latin typeface="Arial"/>
              <a:cs typeface="Arial"/>
            </a:rPr>
            <a:t>OAS</a:t>
          </a:r>
          <a:endParaRPr lang="en-US" sz="1200" b="1" dirty="0">
            <a:latin typeface="Arial"/>
            <a:cs typeface="Arial"/>
          </a:endParaRPr>
        </a:p>
      </dgm:t>
    </dgm:pt>
    <dgm:pt modelId="{0D559B94-4530-C94C-853B-F6E49F194494}" type="parTrans" cxnId="{1942F372-CE53-2E45-BF40-E34EEF6BC7CF}">
      <dgm:prSet/>
      <dgm:spPr/>
      <dgm:t>
        <a:bodyPr/>
        <a:lstStyle/>
        <a:p>
          <a:endParaRPr lang="en-US"/>
        </a:p>
      </dgm:t>
    </dgm:pt>
    <dgm:pt modelId="{92DA40F8-4889-9D40-941D-DE78697511DF}" type="sibTrans" cxnId="{1942F372-CE53-2E45-BF40-E34EEF6BC7CF}">
      <dgm:prSet/>
      <dgm:spPr/>
      <dgm:t>
        <a:bodyPr/>
        <a:lstStyle/>
        <a:p>
          <a:endParaRPr lang="en-US"/>
        </a:p>
      </dgm:t>
    </dgm:pt>
    <dgm:pt modelId="{9F891B89-D4A4-274B-9D5E-3B632EE41999}">
      <dgm:prSet phldrT="[Text]" custT="1"/>
      <dgm:spPr>
        <a:solidFill>
          <a:schemeClr val="accent2">
            <a:lumMod val="60000"/>
            <a:lumOff val="40000"/>
            <a:alpha val="90000"/>
          </a:schemeClr>
        </a:solidFill>
        <a:ln>
          <a:solidFill>
            <a:srgbClr val="FFFFFF"/>
          </a:solidFill>
        </a:ln>
      </dgm:spPr>
      <dgm:t>
        <a:bodyPr/>
        <a:lstStyle/>
        <a:p>
          <a:r>
            <a:rPr lang="en-US" sz="1200" b="1" dirty="0" smtClean="0">
              <a:latin typeface="Arial"/>
              <a:cs typeface="Arial"/>
            </a:rPr>
            <a:t>GENERAL COORDINATION</a:t>
          </a:r>
        </a:p>
        <a:p>
          <a:r>
            <a:rPr lang="en-US" sz="1200" b="1" dirty="0" smtClean="0">
              <a:latin typeface="Arial"/>
              <a:cs typeface="Arial"/>
            </a:rPr>
            <a:t>BRAZIL</a:t>
          </a:r>
          <a:endParaRPr lang="en-US" sz="1200" b="1" dirty="0">
            <a:latin typeface="Arial"/>
            <a:cs typeface="Arial"/>
          </a:endParaRPr>
        </a:p>
      </dgm:t>
    </dgm:pt>
    <dgm:pt modelId="{93BD7562-4C85-0247-9232-27B143A6B614}" type="parTrans" cxnId="{934AEB28-243E-BB4E-AEB9-89673BC90560}">
      <dgm:prSet/>
      <dgm:spPr/>
      <dgm:t>
        <a:bodyPr/>
        <a:lstStyle/>
        <a:p>
          <a:endParaRPr lang="en-US"/>
        </a:p>
      </dgm:t>
    </dgm:pt>
    <dgm:pt modelId="{F2C6486E-7544-0E4D-963E-6E00E8761166}" type="sibTrans" cxnId="{934AEB28-243E-BB4E-AEB9-89673BC90560}">
      <dgm:prSet/>
      <dgm:spPr/>
      <dgm:t>
        <a:bodyPr/>
        <a:lstStyle/>
        <a:p>
          <a:endParaRPr lang="en-US"/>
        </a:p>
      </dgm:t>
    </dgm:pt>
    <dgm:pt modelId="{1864CCCF-9159-9142-B1E8-63371A0F611E}">
      <dgm:prSet custT="1"/>
      <dgm:spPr>
        <a:solidFill>
          <a:srgbClr val="FF6600">
            <a:alpha val="90000"/>
          </a:srgbClr>
        </a:solidFill>
        <a:ln>
          <a:solidFill>
            <a:srgbClr val="FFFFFF"/>
          </a:solidFill>
        </a:ln>
      </dgm:spPr>
      <dgm:t>
        <a:bodyPr/>
        <a:lstStyle/>
        <a:p>
          <a:r>
            <a:rPr lang="en-US" sz="1200" b="1" dirty="0" smtClean="0">
              <a:latin typeface="Arial"/>
              <a:cs typeface="Arial"/>
            </a:rPr>
            <a:t>EMPLOYEE 1</a:t>
          </a:r>
        </a:p>
        <a:p>
          <a:r>
            <a:rPr lang="en-US" sz="1200" b="1" dirty="0" smtClean="0">
              <a:latin typeface="Arial"/>
              <a:cs typeface="Arial"/>
            </a:rPr>
            <a:t>CGBU</a:t>
          </a:r>
          <a:endParaRPr lang="en-US" sz="1200" b="1" dirty="0">
            <a:latin typeface="Arial"/>
            <a:cs typeface="Arial"/>
          </a:endParaRPr>
        </a:p>
      </dgm:t>
    </dgm:pt>
    <dgm:pt modelId="{C50D6FBE-6B36-854C-B40A-3BC04FD7E177}" type="parTrans" cxnId="{99728B54-B1B5-0145-AAA7-2FB52E0C7880}">
      <dgm:prSet/>
      <dgm:spPr/>
      <dgm:t>
        <a:bodyPr/>
        <a:lstStyle/>
        <a:p>
          <a:endParaRPr lang="en-US"/>
        </a:p>
      </dgm:t>
    </dgm:pt>
    <dgm:pt modelId="{9B8E2AC5-161D-2A46-A3A7-3FD0878C8A27}" type="sibTrans" cxnId="{99728B54-B1B5-0145-AAA7-2FB52E0C7880}">
      <dgm:prSet/>
      <dgm:spPr/>
      <dgm:t>
        <a:bodyPr/>
        <a:lstStyle/>
        <a:p>
          <a:endParaRPr lang="en-US"/>
        </a:p>
      </dgm:t>
    </dgm:pt>
    <dgm:pt modelId="{981DB226-7775-0241-906E-3E1AD7E64771}">
      <dgm:prSet custT="1"/>
      <dgm:spPr>
        <a:solidFill>
          <a:srgbClr val="FF6600">
            <a:alpha val="90000"/>
          </a:srgbClr>
        </a:solidFill>
        <a:ln>
          <a:solidFill>
            <a:srgbClr val="FFFFFF"/>
          </a:solidFill>
        </a:ln>
      </dgm:spPr>
      <dgm:t>
        <a:bodyPr/>
        <a:lstStyle/>
        <a:p>
          <a:r>
            <a:rPr lang="en-US" sz="1200" b="1" dirty="0" smtClean="0">
              <a:latin typeface="Arial"/>
              <a:cs typeface="Arial"/>
            </a:rPr>
            <a:t>EMPLOYEE 2</a:t>
          </a:r>
        </a:p>
        <a:p>
          <a:r>
            <a:rPr lang="en-US" sz="1200" b="1" dirty="0" smtClean="0">
              <a:latin typeface="Arial"/>
              <a:cs typeface="Arial"/>
            </a:rPr>
            <a:t>CGBU</a:t>
          </a:r>
          <a:endParaRPr lang="en-US" sz="1200" b="1" dirty="0">
            <a:latin typeface="Arial"/>
            <a:cs typeface="Arial"/>
          </a:endParaRPr>
        </a:p>
      </dgm:t>
    </dgm:pt>
    <dgm:pt modelId="{97877D44-B2AA-BA42-9C86-6D8F40A240F2}" type="parTrans" cxnId="{CF5C1A9B-77D1-B545-9F20-034D6F33857F}">
      <dgm:prSet/>
      <dgm:spPr>
        <a:ln>
          <a:solidFill>
            <a:srgbClr val="000000"/>
          </a:solidFill>
        </a:ln>
      </dgm:spPr>
      <dgm:t>
        <a:bodyPr/>
        <a:lstStyle/>
        <a:p>
          <a:endParaRPr lang="en-US"/>
        </a:p>
      </dgm:t>
    </dgm:pt>
    <dgm:pt modelId="{DD015D62-CA84-6345-905C-2A1FF6B31D85}" type="sibTrans" cxnId="{CF5C1A9B-77D1-B545-9F20-034D6F33857F}">
      <dgm:prSet/>
      <dgm:spPr/>
      <dgm:t>
        <a:bodyPr/>
        <a:lstStyle/>
        <a:p>
          <a:endParaRPr lang="en-US"/>
        </a:p>
      </dgm:t>
    </dgm:pt>
    <dgm:pt modelId="{4B23FA44-4C5C-0C40-BCA6-493656485725}">
      <dgm:prSet custT="1"/>
      <dgm:spPr>
        <a:solidFill>
          <a:srgbClr val="B2D2B8">
            <a:alpha val="90000"/>
          </a:srgbClr>
        </a:solidFill>
      </dgm:spPr>
      <dgm:t>
        <a:bodyPr/>
        <a:lstStyle/>
        <a:p>
          <a:r>
            <a:rPr lang="en-US" sz="1200" b="1" dirty="0" smtClean="0">
              <a:latin typeface="Arial"/>
              <a:cs typeface="Arial"/>
            </a:rPr>
            <a:t>UNIVERSITIES </a:t>
          </a:r>
          <a:r>
            <a:rPr lang="en-US" sz="1100" b="1" dirty="0" smtClean="0">
              <a:latin typeface="Arial"/>
              <a:cs typeface="Arial"/>
            </a:rPr>
            <a:t>+ </a:t>
          </a:r>
          <a:r>
            <a:rPr lang="en-US" sz="1200" b="1" dirty="0" smtClean="0">
              <a:latin typeface="Arial"/>
              <a:cs typeface="Arial"/>
            </a:rPr>
            <a:t>STUDENTS</a:t>
          </a:r>
          <a:endParaRPr lang="en-US" sz="1100" b="1" dirty="0">
            <a:latin typeface="Arial"/>
            <a:cs typeface="Arial"/>
          </a:endParaRPr>
        </a:p>
      </dgm:t>
    </dgm:pt>
    <dgm:pt modelId="{856F24C1-4E18-4C41-BA69-1F92886D1086}" type="parTrans" cxnId="{85C9042F-F3BA-894E-9D13-E3EE33DC596B}">
      <dgm:prSet/>
      <dgm:spPr/>
      <dgm:t>
        <a:bodyPr/>
        <a:lstStyle/>
        <a:p>
          <a:endParaRPr lang="en-US"/>
        </a:p>
      </dgm:t>
    </dgm:pt>
    <dgm:pt modelId="{2E541D59-077A-E44E-83F9-8978D5DEE988}" type="sibTrans" cxnId="{85C9042F-F3BA-894E-9D13-E3EE33DC596B}">
      <dgm:prSet/>
      <dgm:spPr/>
      <dgm:t>
        <a:bodyPr/>
        <a:lstStyle/>
        <a:p>
          <a:endParaRPr lang="en-US"/>
        </a:p>
      </dgm:t>
    </dgm:pt>
    <dgm:pt modelId="{5C2D9575-2842-2044-963D-FDA8CF821E8D}">
      <dgm:prSet custT="1"/>
      <dgm:spPr>
        <a:solidFill>
          <a:srgbClr val="B2D2B8">
            <a:alpha val="90000"/>
          </a:srgbClr>
        </a:solidFill>
      </dgm:spPr>
      <dgm:t>
        <a:bodyPr/>
        <a:lstStyle/>
        <a:p>
          <a:r>
            <a:rPr lang="en-US" sz="1400" b="1" dirty="0" smtClean="0">
              <a:latin typeface="Arial"/>
              <a:cs typeface="Arial"/>
            </a:rPr>
            <a:t>STUDENTS</a:t>
          </a:r>
          <a:endParaRPr lang="en-US" sz="1400" b="1" dirty="0">
            <a:latin typeface="Arial"/>
            <a:cs typeface="Arial"/>
          </a:endParaRPr>
        </a:p>
      </dgm:t>
    </dgm:pt>
    <dgm:pt modelId="{3FFE51AF-B234-6B44-8D30-54CADDAA0F9E}" type="parTrans" cxnId="{F405B6CE-8779-184C-8E2E-0FC8F4403F51}">
      <dgm:prSet/>
      <dgm:spPr/>
      <dgm:t>
        <a:bodyPr/>
        <a:lstStyle/>
        <a:p>
          <a:endParaRPr lang="en-US"/>
        </a:p>
      </dgm:t>
    </dgm:pt>
    <dgm:pt modelId="{7FF683DF-1F0E-964A-832D-72EBF5287D22}" type="sibTrans" cxnId="{F405B6CE-8779-184C-8E2E-0FC8F4403F51}">
      <dgm:prSet/>
      <dgm:spPr/>
      <dgm:t>
        <a:bodyPr/>
        <a:lstStyle/>
        <a:p>
          <a:endParaRPr lang="en-US"/>
        </a:p>
      </dgm:t>
    </dgm:pt>
    <dgm:pt modelId="{C481CB37-A18E-2E44-B9BF-3A087C6F2DBB}" type="pres">
      <dgm:prSet presAssocID="{AF8CB76E-E7A1-4748-8303-408E8AF17506}" presName="hierChild1" presStyleCnt="0">
        <dgm:presLayoutVars>
          <dgm:chPref val="1"/>
          <dgm:dir/>
          <dgm:animOne val="branch"/>
          <dgm:animLvl val="lvl"/>
          <dgm:resizeHandles/>
        </dgm:presLayoutVars>
      </dgm:prSet>
      <dgm:spPr/>
      <dgm:t>
        <a:bodyPr/>
        <a:lstStyle/>
        <a:p>
          <a:endParaRPr lang="en-US"/>
        </a:p>
      </dgm:t>
    </dgm:pt>
    <dgm:pt modelId="{C25E8254-FBBA-504F-AB40-072C1432E370}" type="pres">
      <dgm:prSet presAssocID="{7EBC4640-8762-6D4A-85E0-3141A60FA33B}" presName="hierRoot1" presStyleCnt="0"/>
      <dgm:spPr/>
    </dgm:pt>
    <dgm:pt modelId="{4F734D19-B563-6547-9AAD-D39D91A697A0}" type="pres">
      <dgm:prSet presAssocID="{7EBC4640-8762-6D4A-85E0-3141A60FA33B}" presName="composite" presStyleCnt="0"/>
      <dgm:spPr/>
    </dgm:pt>
    <dgm:pt modelId="{008B3439-74AF-584A-80C5-F438FC7E0A62}" type="pres">
      <dgm:prSet presAssocID="{7EBC4640-8762-6D4A-85E0-3141A60FA33B}" presName="background" presStyleLbl="node0" presStyleIdx="0" presStyleCnt="2"/>
      <dgm:spPr>
        <a:solidFill>
          <a:schemeClr val="accent2">
            <a:lumMod val="20000"/>
            <a:lumOff val="80000"/>
          </a:schemeClr>
        </a:solidFill>
      </dgm:spPr>
      <dgm:t>
        <a:bodyPr/>
        <a:lstStyle/>
        <a:p>
          <a:endParaRPr lang="en-US"/>
        </a:p>
      </dgm:t>
    </dgm:pt>
    <dgm:pt modelId="{8C8122ED-53A1-DA45-8F80-BBC23D008D72}" type="pres">
      <dgm:prSet presAssocID="{7EBC4640-8762-6D4A-85E0-3141A60FA33B}" presName="text" presStyleLbl="fgAcc0" presStyleIdx="0" presStyleCnt="2" custScaleX="123549" custLinFactNeighborX="11076" custLinFactNeighborY="-24419">
        <dgm:presLayoutVars>
          <dgm:chPref val="3"/>
        </dgm:presLayoutVars>
      </dgm:prSet>
      <dgm:spPr/>
      <dgm:t>
        <a:bodyPr/>
        <a:lstStyle/>
        <a:p>
          <a:endParaRPr lang="en-US"/>
        </a:p>
      </dgm:t>
    </dgm:pt>
    <dgm:pt modelId="{47C59F23-07AB-CF4E-BFEE-2667B7C9FE5B}" type="pres">
      <dgm:prSet presAssocID="{7EBC4640-8762-6D4A-85E0-3141A60FA33B}" presName="hierChild2" presStyleCnt="0"/>
      <dgm:spPr/>
    </dgm:pt>
    <dgm:pt modelId="{441977C0-E2A1-6D49-96DE-8348ED81B202}" type="pres">
      <dgm:prSet presAssocID="{9F891B89-D4A4-274B-9D5E-3B632EE41999}" presName="hierRoot1" presStyleCnt="0"/>
      <dgm:spPr/>
    </dgm:pt>
    <dgm:pt modelId="{23D43CE0-8BCE-E945-B9BC-88B5C7073625}" type="pres">
      <dgm:prSet presAssocID="{9F891B89-D4A4-274B-9D5E-3B632EE41999}" presName="composite" presStyleCnt="0"/>
      <dgm:spPr/>
    </dgm:pt>
    <dgm:pt modelId="{21C97A93-CF7F-3B40-9529-A0FEA4F8D99E}" type="pres">
      <dgm:prSet presAssocID="{9F891B89-D4A4-274B-9D5E-3B632EE41999}" presName="background" presStyleLbl="node0" presStyleIdx="1" presStyleCnt="2"/>
      <dgm:spPr>
        <a:solidFill>
          <a:schemeClr val="accent2">
            <a:lumMod val="20000"/>
            <a:lumOff val="80000"/>
          </a:schemeClr>
        </a:solidFill>
      </dgm:spPr>
      <dgm:t>
        <a:bodyPr/>
        <a:lstStyle/>
        <a:p>
          <a:endParaRPr lang="en-US"/>
        </a:p>
      </dgm:t>
    </dgm:pt>
    <dgm:pt modelId="{F100F1A0-1455-824E-8C13-505C0B2A9351}" type="pres">
      <dgm:prSet presAssocID="{9F891B89-D4A4-274B-9D5E-3B632EE41999}" presName="text" presStyleLbl="fgAcc0" presStyleIdx="1" presStyleCnt="2" custScaleX="124125" custLinFactNeighborX="93041" custLinFactNeighborY="-27907">
        <dgm:presLayoutVars>
          <dgm:chPref val="3"/>
        </dgm:presLayoutVars>
      </dgm:prSet>
      <dgm:spPr/>
      <dgm:t>
        <a:bodyPr/>
        <a:lstStyle/>
        <a:p>
          <a:endParaRPr lang="en-US"/>
        </a:p>
      </dgm:t>
    </dgm:pt>
    <dgm:pt modelId="{40049676-635D-DA41-B621-E58BB489B17B}" type="pres">
      <dgm:prSet presAssocID="{9F891B89-D4A4-274B-9D5E-3B632EE41999}" presName="hierChild2" presStyleCnt="0"/>
      <dgm:spPr/>
    </dgm:pt>
    <dgm:pt modelId="{51F3DC5E-31CF-CD42-9929-861E1C9CA43E}" type="pres">
      <dgm:prSet presAssocID="{9F62D4CE-47AE-CE44-AD39-7DDD9C10D77F}" presName="Name10" presStyleLbl="parChTrans1D2" presStyleIdx="0" presStyleCnt="4"/>
      <dgm:spPr/>
      <dgm:t>
        <a:bodyPr/>
        <a:lstStyle/>
        <a:p>
          <a:endParaRPr lang="en-US"/>
        </a:p>
      </dgm:t>
    </dgm:pt>
    <dgm:pt modelId="{D627663A-9D0A-F048-A471-E0D2DF33FF8E}" type="pres">
      <dgm:prSet presAssocID="{F9EBA8E9-B486-B04F-A40E-8811E003DDD9}" presName="hierRoot2" presStyleCnt="0"/>
      <dgm:spPr/>
    </dgm:pt>
    <dgm:pt modelId="{ECE03E63-AB7D-504E-8E6A-AAEE9B0DA8CF}" type="pres">
      <dgm:prSet presAssocID="{F9EBA8E9-B486-B04F-A40E-8811E003DDD9}" presName="composite2" presStyleCnt="0"/>
      <dgm:spPr/>
    </dgm:pt>
    <dgm:pt modelId="{6084524F-C409-734F-BD00-606D8F3B5E08}" type="pres">
      <dgm:prSet presAssocID="{F9EBA8E9-B486-B04F-A40E-8811E003DDD9}" presName="background2" presStyleLbl="node2" presStyleIdx="0" presStyleCnt="4"/>
      <dgm:spPr>
        <a:solidFill>
          <a:srgbClr val="FFA40A"/>
        </a:solidFill>
      </dgm:spPr>
      <dgm:t>
        <a:bodyPr/>
        <a:lstStyle/>
        <a:p>
          <a:endParaRPr lang="en-US"/>
        </a:p>
      </dgm:t>
    </dgm:pt>
    <dgm:pt modelId="{36EC39B4-9D9C-D640-9893-EB497DF3FEED}" type="pres">
      <dgm:prSet presAssocID="{F9EBA8E9-B486-B04F-A40E-8811E003DDD9}" presName="text2" presStyleLbl="fgAcc2" presStyleIdx="0" presStyleCnt="4">
        <dgm:presLayoutVars>
          <dgm:chPref val="3"/>
        </dgm:presLayoutVars>
      </dgm:prSet>
      <dgm:spPr/>
      <dgm:t>
        <a:bodyPr/>
        <a:lstStyle/>
        <a:p>
          <a:endParaRPr lang="en-US"/>
        </a:p>
      </dgm:t>
    </dgm:pt>
    <dgm:pt modelId="{02010046-5EE4-F643-AD57-2C6D44DBCAB8}" type="pres">
      <dgm:prSet presAssocID="{F9EBA8E9-B486-B04F-A40E-8811E003DDD9}" presName="hierChild3" presStyleCnt="0"/>
      <dgm:spPr/>
    </dgm:pt>
    <dgm:pt modelId="{07DECED7-25DD-D849-8C93-D3E3DF0F28AC}" type="pres">
      <dgm:prSet presAssocID="{0D559B94-4530-C94C-853B-F6E49F194494}" presName="Name10" presStyleLbl="parChTrans1D2" presStyleIdx="1" presStyleCnt="4"/>
      <dgm:spPr/>
      <dgm:t>
        <a:bodyPr/>
        <a:lstStyle/>
        <a:p>
          <a:endParaRPr lang="en-US"/>
        </a:p>
      </dgm:t>
    </dgm:pt>
    <dgm:pt modelId="{5125A7E5-3F81-B745-B790-D7C41852BE10}" type="pres">
      <dgm:prSet presAssocID="{67A8F0B7-AC12-5C4C-89C1-40B0207F8201}" presName="hierRoot2" presStyleCnt="0"/>
      <dgm:spPr/>
    </dgm:pt>
    <dgm:pt modelId="{73C589D2-AE5F-9B49-8F6E-8A5781580504}" type="pres">
      <dgm:prSet presAssocID="{67A8F0B7-AC12-5C4C-89C1-40B0207F8201}" presName="composite2" presStyleCnt="0"/>
      <dgm:spPr/>
    </dgm:pt>
    <dgm:pt modelId="{D0290E5A-D039-FE46-AD4A-08338C51DC68}" type="pres">
      <dgm:prSet presAssocID="{67A8F0B7-AC12-5C4C-89C1-40B0207F8201}" presName="background2" presStyleLbl="node2" presStyleIdx="1" presStyleCnt="4"/>
      <dgm:spPr>
        <a:solidFill>
          <a:srgbClr val="FFA40A"/>
        </a:solidFill>
      </dgm:spPr>
      <dgm:t>
        <a:bodyPr/>
        <a:lstStyle/>
        <a:p>
          <a:endParaRPr lang="en-US"/>
        </a:p>
      </dgm:t>
    </dgm:pt>
    <dgm:pt modelId="{1D16E31C-A102-C945-8B32-C498E9865F84}" type="pres">
      <dgm:prSet presAssocID="{67A8F0B7-AC12-5C4C-89C1-40B0207F8201}" presName="text2" presStyleLbl="fgAcc2" presStyleIdx="1" presStyleCnt="4">
        <dgm:presLayoutVars>
          <dgm:chPref val="3"/>
        </dgm:presLayoutVars>
      </dgm:prSet>
      <dgm:spPr/>
      <dgm:t>
        <a:bodyPr/>
        <a:lstStyle/>
        <a:p>
          <a:endParaRPr lang="en-US"/>
        </a:p>
      </dgm:t>
    </dgm:pt>
    <dgm:pt modelId="{0D921C1B-B344-CE48-98C5-2D8B11BAE4E2}" type="pres">
      <dgm:prSet presAssocID="{67A8F0B7-AC12-5C4C-89C1-40B0207F8201}" presName="hierChild3" presStyleCnt="0"/>
      <dgm:spPr/>
    </dgm:pt>
    <dgm:pt modelId="{60F0E3E9-C020-5040-99DB-7DB840A1E949}" type="pres">
      <dgm:prSet presAssocID="{3FFE51AF-B234-6B44-8D30-54CADDAA0F9E}" presName="Name17" presStyleLbl="parChTrans1D3" presStyleIdx="0" presStyleCnt="2"/>
      <dgm:spPr/>
      <dgm:t>
        <a:bodyPr/>
        <a:lstStyle/>
        <a:p>
          <a:endParaRPr lang="en-US"/>
        </a:p>
      </dgm:t>
    </dgm:pt>
    <dgm:pt modelId="{EB0EB105-4B51-6749-9DA5-4D69AF7C6BB1}" type="pres">
      <dgm:prSet presAssocID="{5C2D9575-2842-2044-963D-FDA8CF821E8D}" presName="hierRoot3" presStyleCnt="0"/>
      <dgm:spPr/>
    </dgm:pt>
    <dgm:pt modelId="{3EC84719-C11E-5F48-87DD-DB0B4446D429}" type="pres">
      <dgm:prSet presAssocID="{5C2D9575-2842-2044-963D-FDA8CF821E8D}" presName="composite3" presStyleCnt="0"/>
      <dgm:spPr/>
    </dgm:pt>
    <dgm:pt modelId="{7C07D9ED-D2E6-E043-956A-347EF08DAFD9}" type="pres">
      <dgm:prSet presAssocID="{5C2D9575-2842-2044-963D-FDA8CF821E8D}" presName="background3" presStyleLbl="node3" presStyleIdx="0" presStyleCnt="2"/>
      <dgm:spPr/>
    </dgm:pt>
    <dgm:pt modelId="{03B65770-2BCA-5142-83A5-A503D2A17001}" type="pres">
      <dgm:prSet presAssocID="{5C2D9575-2842-2044-963D-FDA8CF821E8D}" presName="text3" presStyleLbl="fgAcc3" presStyleIdx="0" presStyleCnt="2" custLinFactNeighborX="-67811" custLinFactNeighborY="39427">
        <dgm:presLayoutVars>
          <dgm:chPref val="3"/>
        </dgm:presLayoutVars>
      </dgm:prSet>
      <dgm:spPr/>
      <dgm:t>
        <a:bodyPr/>
        <a:lstStyle/>
        <a:p>
          <a:endParaRPr lang="en-US"/>
        </a:p>
      </dgm:t>
    </dgm:pt>
    <dgm:pt modelId="{401EE419-3E56-E346-B5B7-794D113C7374}" type="pres">
      <dgm:prSet presAssocID="{5C2D9575-2842-2044-963D-FDA8CF821E8D}" presName="hierChild4" presStyleCnt="0"/>
      <dgm:spPr/>
    </dgm:pt>
    <dgm:pt modelId="{E715F0B9-4688-EE4A-B6BD-8F81DD86B8BF}" type="pres">
      <dgm:prSet presAssocID="{C50D6FBE-6B36-854C-B40A-3BC04FD7E177}" presName="Name10" presStyleLbl="parChTrans1D2" presStyleIdx="2" presStyleCnt="4"/>
      <dgm:spPr/>
      <dgm:t>
        <a:bodyPr/>
        <a:lstStyle/>
        <a:p>
          <a:endParaRPr lang="en-US"/>
        </a:p>
      </dgm:t>
    </dgm:pt>
    <dgm:pt modelId="{CB67CB03-CDEF-7546-9122-C9F0448530A8}" type="pres">
      <dgm:prSet presAssocID="{1864CCCF-9159-9142-B1E8-63371A0F611E}" presName="hierRoot2" presStyleCnt="0"/>
      <dgm:spPr/>
    </dgm:pt>
    <dgm:pt modelId="{AFA41186-D106-D84F-B25F-A6C80F454E9C}" type="pres">
      <dgm:prSet presAssocID="{1864CCCF-9159-9142-B1E8-63371A0F611E}" presName="composite2" presStyleCnt="0"/>
      <dgm:spPr/>
    </dgm:pt>
    <dgm:pt modelId="{4BD4693F-83B2-8445-A3E0-A0324ED493ED}" type="pres">
      <dgm:prSet presAssocID="{1864CCCF-9159-9142-B1E8-63371A0F611E}" presName="background2" presStyleLbl="node2" presStyleIdx="2" presStyleCnt="4"/>
      <dgm:spPr>
        <a:solidFill>
          <a:srgbClr val="FFA40A"/>
        </a:solidFill>
      </dgm:spPr>
      <dgm:t>
        <a:bodyPr/>
        <a:lstStyle/>
        <a:p>
          <a:endParaRPr lang="en-US"/>
        </a:p>
      </dgm:t>
    </dgm:pt>
    <dgm:pt modelId="{FB210434-739A-CD42-BD0A-2E6977BF9742}" type="pres">
      <dgm:prSet presAssocID="{1864CCCF-9159-9142-B1E8-63371A0F611E}" presName="text2" presStyleLbl="fgAcc2" presStyleIdx="2" presStyleCnt="4">
        <dgm:presLayoutVars>
          <dgm:chPref val="3"/>
        </dgm:presLayoutVars>
      </dgm:prSet>
      <dgm:spPr/>
      <dgm:t>
        <a:bodyPr/>
        <a:lstStyle/>
        <a:p>
          <a:endParaRPr lang="en-US"/>
        </a:p>
      </dgm:t>
    </dgm:pt>
    <dgm:pt modelId="{A4FE2B62-BE56-A14A-B7B2-795BAC69413D}" type="pres">
      <dgm:prSet presAssocID="{1864CCCF-9159-9142-B1E8-63371A0F611E}" presName="hierChild3" presStyleCnt="0"/>
      <dgm:spPr/>
    </dgm:pt>
    <dgm:pt modelId="{BE228B0C-1747-D045-BC83-72CB494F4391}" type="pres">
      <dgm:prSet presAssocID="{97877D44-B2AA-BA42-9C86-6D8F40A240F2}" presName="Name10" presStyleLbl="parChTrans1D2" presStyleIdx="3" presStyleCnt="4"/>
      <dgm:spPr/>
      <dgm:t>
        <a:bodyPr/>
        <a:lstStyle/>
        <a:p>
          <a:endParaRPr lang="en-US"/>
        </a:p>
      </dgm:t>
    </dgm:pt>
    <dgm:pt modelId="{C2A35BB3-F028-E340-95AC-8E7890BF31AD}" type="pres">
      <dgm:prSet presAssocID="{981DB226-7775-0241-906E-3E1AD7E64771}" presName="hierRoot2" presStyleCnt="0"/>
      <dgm:spPr/>
    </dgm:pt>
    <dgm:pt modelId="{172C550C-75E3-6D4E-BF6F-93A7FD1F0667}" type="pres">
      <dgm:prSet presAssocID="{981DB226-7775-0241-906E-3E1AD7E64771}" presName="composite2" presStyleCnt="0"/>
      <dgm:spPr/>
    </dgm:pt>
    <dgm:pt modelId="{0D5BFB2D-3842-774C-9D92-AB9794971A00}" type="pres">
      <dgm:prSet presAssocID="{981DB226-7775-0241-906E-3E1AD7E64771}" presName="background2" presStyleLbl="node2" presStyleIdx="3" presStyleCnt="4"/>
      <dgm:spPr>
        <a:solidFill>
          <a:srgbClr val="FFA40A"/>
        </a:solidFill>
      </dgm:spPr>
      <dgm:t>
        <a:bodyPr/>
        <a:lstStyle/>
        <a:p>
          <a:endParaRPr lang="en-US"/>
        </a:p>
      </dgm:t>
    </dgm:pt>
    <dgm:pt modelId="{5F58846D-FE25-0F43-9A09-C195D02AE07F}" type="pres">
      <dgm:prSet presAssocID="{981DB226-7775-0241-906E-3E1AD7E64771}" presName="text2" presStyleLbl="fgAcc2" presStyleIdx="3" presStyleCnt="4">
        <dgm:presLayoutVars>
          <dgm:chPref val="3"/>
        </dgm:presLayoutVars>
      </dgm:prSet>
      <dgm:spPr/>
      <dgm:t>
        <a:bodyPr/>
        <a:lstStyle/>
        <a:p>
          <a:endParaRPr lang="en-US"/>
        </a:p>
      </dgm:t>
    </dgm:pt>
    <dgm:pt modelId="{4B7ADC67-6A01-BF4D-BFFF-BF387D7E98CF}" type="pres">
      <dgm:prSet presAssocID="{981DB226-7775-0241-906E-3E1AD7E64771}" presName="hierChild3" presStyleCnt="0"/>
      <dgm:spPr/>
    </dgm:pt>
    <dgm:pt modelId="{0ECCD3D8-68CE-5946-8D08-23BC29B8B2A3}" type="pres">
      <dgm:prSet presAssocID="{856F24C1-4E18-4C41-BA69-1F92886D1086}" presName="Name17" presStyleLbl="parChTrans1D3" presStyleIdx="1" presStyleCnt="2"/>
      <dgm:spPr/>
      <dgm:t>
        <a:bodyPr/>
        <a:lstStyle/>
        <a:p>
          <a:endParaRPr lang="en-US"/>
        </a:p>
      </dgm:t>
    </dgm:pt>
    <dgm:pt modelId="{22AC1DB5-942A-5845-95BC-7F75C0FB9E84}" type="pres">
      <dgm:prSet presAssocID="{4B23FA44-4C5C-0C40-BCA6-493656485725}" presName="hierRoot3" presStyleCnt="0"/>
      <dgm:spPr/>
    </dgm:pt>
    <dgm:pt modelId="{A1371C71-C2AA-4D4A-8F58-A244F5FCCE79}" type="pres">
      <dgm:prSet presAssocID="{4B23FA44-4C5C-0C40-BCA6-493656485725}" presName="composite3" presStyleCnt="0"/>
      <dgm:spPr/>
    </dgm:pt>
    <dgm:pt modelId="{3476125E-F58E-0047-97E5-00DA455B3FB0}" type="pres">
      <dgm:prSet presAssocID="{4B23FA44-4C5C-0C40-BCA6-493656485725}" presName="background3" presStyleLbl="node3" presStyleIdx="1" presStyleCnt="2"/>
      <dgm:spPr/>
    </dgm:pt>
    <dgm:pt modelId="{C5C3461D-5E44-6041-9FCD-532B4E759984}" type="pres">
      <dgm:prSet presAssocID="{4B23FA44-4C5C-0C40-BCA6-493656485725}" presName="text3" presStyleLbl="fgAcc3" presStyleIdx="1" presStyleCnt="2" custScaleX="127150" custLinFactNeighborX="-56335" custLinFactNeighborY="18071">
        <dgm:presLayoutVars>
          <dgm:chPref val="3"/>
        </dgm:presLayoutVars>
      </dgm:prSet>
      <dgm:spPr/>
      <dgm:t>
        <a:bodyPr/>
        <a:lstStyle/>
        <a:p>
          <a:endParaRPr lang="en-US"/>
        </a:p>
      </dgm:t>
    </dgm:pt>
    <dgm:pt modelId="{42CC2387-6805-B54E-8313-28A16DEB5FA8}" type="pres">
      <dgm:prSet presAssocID="{4B23FA44-4C5C-0C40-BCA6-493656485725}" presName="hierChild4" presStyleCnt="0"/>
      <dgm:spPr/>
    </dgm:pt>
  </dgm:ptLst>
  <dgm:cxnLst>
    <dgm:cxn modelId="{FCC30925-5766-4F91-9DA2-4FD252A6DA78}" type="presOf" srcId="{9F891B89-D4A4-274B-9D5E-3B632EE41999}" destId="{F100F1A0-1455-824E-8C13-505C0B2A9351}" srcOrd="0" destOrd="0" presId="urn:microsoft.com/office/officeart/2005/8/layout/hierarchy1"/>
    <dgm:cxn modelId="{934AEB28-243E-BB4E-AEB9-89673BC90560}" srcId="{AF8CB76E-E7A1-4748-8303-408E8AF17506}" destId="{9F891B89-D4A4-274B-9D5E-3B632EE41999}" srcOrd="1" destOrd="0" parTransId="{93BD7562-4C85-0247-9232-27B143A6B614}" sibTransId="{F2C6486E-7544-0E4D-963E-6E00E8761166}"/>
    <dgm:cxn modelId="{99728B54-B1B5-0145-AAA7-2FB52E0C7880}" srcId="{9F891B89-D4A4-274B-9D5E-3B632EE41999}" destId="{1864CCCF-9159-9142-B1E8-63371A0F611E}" srcOrd="2" destOrd="0" parTransId="{C50D6FBE-6B36-854C-B40A-3BC04FD7E177}" sibTransId="{9B8E2AC5-161D-2A46-A3A7-3FD0878C8A27}"/>
    <dgm:cxn modelId="{4E8294EE-AE99-4A70-AFB4-C53AF9E52E5E}" type="presOf" srcId="{97877D44-B2AA-BA42-9C86-6D8F40A240F2}" destId="{BE228B0C-1747-D045-BC83-72CB494F4391}" srcOrd="0" destOrd="0" presId="urn:microsoft.com/office/officeart/2005/8/layout/hierarchy1"/>
    <dgm:cxn modelId="{85C9042F-F3BA-894E-9D13-E3EE33DC596B}" srcId="{981DB226-7775-0241-906E-3E1AD7E64771}" destId="{4B23FA44-4C5C-0C40-BCA6-493656485725}" srcOrd="0" destOrd="0" parTransId="{856F24C1-4E18-4C41-BA69-1F92886D1086}" sibTransId="{2E541D59-077A-E44E-83F9-8978D5DEE988}"/>
    <dgm:cxn modelId="{7E168C71-EFD2-4A2C-A3BF-2F5B3FB58B30}" type="presOf" srcId="{0D559B94-4530-C94C-853B-F6E49F194494}" destId="{07DECED7-25DD-D849-8C93-D3E3DF0F28AC}" srcOrd="0" destOrd="0" presId="urn:microsoft.com/office/officeart/2005/8/layout/hierarchy1"/>
    <dgm:cxn modelId="{67B7C625-401D-4A34-8645-40AB26BD9549}" type="presOf" srcId="{856F24C1-4E18-4C41-BA69-1F92886D1086}" destId="{0ECCD3D8-68CE-5946-8D08-23BC29B8B2A3}" srcOrd="0" destOrd="0" presId="urn:microsoft.com/office/officeart/2005/8/layout/hierarchy1"/>
    <dgm:cxn modelId="{6C741D75-D6EF-469F-807C-7A84490A9E56}" type="presOf" srcId="{9F62D4CE-47AE-CE44-AD39-7DDD9C10D77F}" destId="{51F3DC5E-31CF-CD42-9929-861E1C9CA43E}" srcOrd="0" destOrd="0" presId="urn:microsoft.com/office/officeart/2005/8/layout/hierarchy1"/>
    <dgm:cxn modelId="{5289356E-1DF7-DA45-84C6-4BE4DEC1B340}" srcId="{AF8CB76E-E7A1-4748-8303-408E8AF17506}" destId="{7EBC4640-8762-6D4A-85E0-3141A60FA33B}" srcOrd="0" destOrd="0" parTransId="{EFEB00F9-0E61-1F4B-82F7-47C501BCA59C}" sibTransId="{AAD00A0E-7E95-FD49-BD44-734777F70554}"/>
    <dgm:cxn modelId="{E2E7F579-8374-4721-BD13-3D6FF8984A80}" type="presOf" srcId="{1864CCCF-9159-9142-B1E8-63371A0F611E}" destId="{FB210434-739A-CD42-BD0A-2E6977BF9742}" srcOrd="0" destOrd="0" presId="urn:microsoft.com/office/officeart/2005/8/layout/hierarchy1"/>
    <dgm:cxn modelId="{34E5B150-8F9F-4531-84A9-2FD09FE5E32C}" type="presOf" srcId="{7EBC4640-8762-6D4A-85E0-3141A60FA33B}" destId="{8C8122ED-53A1-DA45-8F80-BBC23D008D72}" srcOrd="0" destOrd="0" presId="urn:microsoft.com/office/officeart/2005/8/layout/hierarchy1"/>
    <dgm:cxn modelId="{8F9311E2-EFF1-4C28-B715-0829B610AF03}" type="presOf" srcId="{981DB226-7775-0241-906E-3E1AD7E64771}" destId="{5F58846D-FE25-0F43-9A09-C195D02AE07F}" srcOrd="0" destOrd="0" presId="urn:microsoft.com/office/officeart/2005/8/layout/hierarchy1"/>
    <dgm:cxn modelId="{42157922-F3A5-4FE1-9BA1-3C505F3FAF1C}" type="presOf" srcId="{67A8F0B7-AC12-5C4C-89C1-40B0207F8201}" destId="{1D16E31C-A102-C945-8B32-C498E9865F84}" srcOrd="0" destOrd="0" presId="urn:microsoft.com/office/officeart/2005/8/layout/hierarchy1"/>
    <dgm:cxn modelId="{F405B6CE-8779-184C-8E2E-0FC8F4403F51}" srcId="{67A8F0B7-AC12-5C4C-89C1-40B0207F8201}" destId="{5C2D9575-2842-2044-963D-FDA8CF821E8D}" srcOrd="0" destOrd="0" parTransId="{3FFE51AF-B234-6B44-8D30-54CADDAA0F9E}" sibTransId="{7FF683DF-1F0E-964A-832D-72EBF5287D22}"/>
    <dgm:cxn modelId="{6B4302E7-6A72-48CC-8A0E-394890F2BC53}" type="presOf" srcId="{AF8CB76E-E7A1-4748-8303-408E8AF17506}" destId="{C481CB37-A18E-2E44-B9BF-3A087C6F2DBB}" srcOrd="0" destOrd="0" presId="urn:microsoft.com/office/officeart/2005/8/layout/hierarchy1"/>
    <dgm:cxn modelId="{79EE5138-45D3-544C-8768-6AA51530F7FB}" srcId="{9F891B89-D4A4-274B-9D5E-3B632EE41999}" destId="{F9EBA8E9-B486-B04F-A40E-8811E003DDD9}" srcOrd="0" destOrd="0" parTransId="{9F62D4CE-47AE-CE44-AD39-7DDD9C10D77F}" sibTransId="{2BCEAE1C-4E31-CB46-AA96-44DFC9268BB9}"/>
    <dgm:cxn modelId="{0EFB0E58-18CA-4242-B831-D9CE0F93DFD4}" type="presOf" srcId="{3FFE51AF-B234-6B44-8D30-54CADDAA0F9E}" destId="{60F0E3E9-C020-5040-99DB-7DB840A1E949}" srcOrd="0" destOrd="0" presId="urn:microsoft.com/office/officeart/2005/8/layout/hierarchy1"/>
    <dgm:cxn modelId="{BB63DF7D-90A9-4016-8D36-0E593E5CB7D4}" type="presOf" srcId="{4B23FA44-4C5C-0C40-BCA6-493656485725}" destId="{C5C3461D-5E44-6041-9FCD-532B4E759984}" srcOrd="0" destOrd="0" presId="urn:microsoft.com/office/officeart/2005/8/layout/hierarchy1"/>
    <dgm:cxn modelId="{809C5D16-EDE3-4ED9-8AC1-4FFBD6557E19}" type="presOf" srcId="{C50D6FBE-6B36-854C-B40A-3BC04FD7E177}" destId="{E715F0B9-4688-EE4A-B6BD-8F81DD86B8BF}" srcOrd="0" destOrd="0" presId="urn:microsoft.com/office/officeart/2005/8/layout/hierarchy1"/>
    <dgm:cxn modelId="{CF5C1A9B-77D1-B545-9F20-034D6F33857F}" srcId="{9F891B89-D4A4-274B-9D5E-3B632EE41999}" destId="{981DB226-7775-0241-906E-3E1AD7E64771}" srcOrd="3" destOrd="0" parTransId="{97877D44-B2AA-BA42-9C86-6D8F40A240F2}" sibTransId="{DD015D62-CA84-6345-905C-2A1FF6B31D85}"/>
    <dgm:cxn modelId="{2691F01E-E1F3-48ED-A0F0-F2601239D745}" type="presOf" srcId="{F9EBA8E9-B486-B04F-A40E-8811E003DDD9}" destId="{36EC39B4-9D9C-D640-9893-EB497DF3FEED}" srcOrd="0" destOrd="0" presId="urn:microsoft.com/office/officeart/2005/8/layout/hierarchy1"/>
    <dgm:cxn modelId="{43F55020-2B1A-4227-BB2E-E93874AB8559}" type="presOf" srcId="{5C2D9575-2842-2044-963D-FDA8CF821E8D}" destId="{03B65770-2BCA-5142-83A5-A503D2A17001}" srcOrd="0" destOrd="0" presId="urn:microsoft.com/office/officeart/2005/8/layout/hierarchy1"/>
    <dgm:cxn modelId="{1942F372-CE53-2E45-BF40-E34EEF6BC7CF}" srcId="{9F891B89-D4A4-274B-9D5E-3B632EE41999}" destId="{67A8F0B7-AC12-5C4C-89C1-40B0207F8201}" srcOrd="1" destOrd="0" parTransId="{0D559B94-4530-C94C-853B-F6E49F194494}" sibTransId="{92DA40F8-4889-9D40-941D-DE78697511DF}"/>
    <dgm:cxn modelId="{356F1791-3F09-4D8C-889F-C39BD3F267D5}" type="presParOf" srcId="{C481CB37-A18E-2E44-B9BF-3A087C6F2DBB}" destId="{C25E8254-FBBA-504F-AB40-072C1432E370}" srcOrd="0" destOrd="0" presId="urn:microsoft.com/office/officeart/2005/8/layout/hierarchy1"/>
    <dgm:cxn modelId="{61EA8B8A-40F2-4638-BC54-C3635DC693D4}" type="presParOf" srcId="{C25E8254-FBBA-504F-AB40-072C1432E370}" destId="{4F734D19-B563-6547-9AAD-D39D91A697A0}" srcOrd="0" destOrd="0" presId="urn:microsoft.com/office/officeart/2005/8/layout/hierarchy1"/>
    <dgm:cxn modelId="{0A4C835F-9FFB-4B16-B8D7-BA63533F120E}" type="presParOf" srcId="{4F734D19-B563-6547-9AAD-D39D91A697A0}" destId="{008B3439-74AF-584A-80C5-F438FC7E0A62}" srcOrd="0" destOrd="0" presId="urn:microsoft.com/office/officeart/2005/8/layout/hierarchy1"/>
    <dgm:cxn modelId="{30D71B0D-4B35-41C9-A218-F9CC23CAE89B}" type="presParOf" srcId="{4F734D19-B563-6547-9AAD-D39D91A697A0}" destId="{8C8122ED-53A1-DA45-8F80-BBC23D008D72}" srcOrd="1" destOrd="0" presId="urn:microsoft.com/office/officeart/2005/8/layout/hierarchy1"/>
    <dgm:cxn modelId="{B7214FF7-398C-4F36-925A-B4E79FBD4D0B}" type="presParOf" srcId="{C25E8254-FBBA-504F-AB40-072C1432E370}" destId="{47C59F23-07AB-CF4E-BFEE-2667B7C9FE5B}" srcOrd="1" destOrd="0" presId="urn:microsoft.com/office/officeart/2005/8/layout/hierarchy1"/>
    <dgm:cxn modelId="{8499A00C-9241-4D67-A23C-84B85A03A82F}" type="presParOf" srcId="{C481CB37-A18E-2E44-B9BF-3A087C6F2DBB}" destId="{441977C0-E2A1-6D49-96DE-8348ED81B202}" srcOrd="1" destOrd="0" presId="urn:microsoft.com/office/officeart/2005/8/layout/hierarchy1"/>
    <dgm:cxn modelId="{89ECF931-22BE-4BDF-8D1A-6127F164C260}" type="presParOf" srcId="{441977C0-E2A1-6D49-96DE-8348ED81B202}" destId="{23D43CE0-8BCE-E945-B9BC-88B5C7073625}" srcOrd="0" destOrd="0" presId="urn:microsoft.com/office/officeart/2005/8/layout/hierarchy1"/>
    <dgm:cxn modelId="{84B5768D-B8D9-4A4B-AA7B-D69D58185A1E}" type="presParOf" srcId="{23D43CE0-8BCE-E945-B9BC-88B5C7073625}" destId="{21C97A93-CF7F-3B40-9529-A0FEA4F8D99E}" srcOrd="0" destOrd="0" presId="urn:microsoft.com/office/officeart/2005/8/layout/hierarchy1"/>
    <dgm:cxn modelId="{93197B78-C1FE-45CE-ACB5-10F393E769F9}" type="presParOf" srcId="{23D43CE0-8BCE-E945-B9BC-88B5C7073625}" destId="{F100F1A0-1455-824E-8C13-505C0B2A9351}" srcOrd="1" destOrd="0" presId="urn:microsoft.com/office/officeart/2005/8/layout/hierarchy1"/>
    <dgm:cxn modelId="{845719D2-AEA4-46FA-9DE9-3DF778F73DBA}" type="presParOf" srcId="{441977C0-E2A1-6D49-96DE-8348ED81B202}" destId="{40049676-635D-DA41-B621-E58BB489B17B}" srcOrd="1" destOrd="0" presId="urn:microsoft.com/office/officeart/2005/8/layout/hierarchy1"/>
    <dgm:cxn modelId="{907F020C-001F-465F-B52B-A5581B4E1DA5}" type="presParOf" srcId="{40049676-635D-DA41-B621-E58BB489B17B}" destId="{51F3DC5E-31CF-CD42-9929-861E1C9CA43E}" srcOrd="0" destOrd="0" presId="urn:microsoft.com/office/officeart/2005/8/layout/hierarchy1"/>
    <dgm:cxn modelId="{2AB6B02C-B5E9-4BD6-8A7C-59CB5DACDF13}" type="presParOf" srcId="{40049676-635D-DA41-B621-E58BB489B17B}" destId="{D627663A-9D0A-F048-A471-E0D2DF33FF8E}" srcOrd="1" destOrd="0" presId="urn:microsoft.com/office/officeart/2005/8/layout/hierarchy1"/>
    <dgm:cxn modelId="{9F4E4627-EE0C-4F7A-89B7-E2E7E6C4FEBB}" type="presParOf" srcId="{D627663A-9D0A-F048-A471-E0D2DF33FF8E}" destId="{ECE03E63-AB7D-504E-8E6A-AAEE9B0DA8CF}" srcOrd="0" destOrd="0" presId="urn:microsoft.com/office/officeart/2005/8/layout/hierarchy1"/>
    <dgm:cxn modelId="{2DD98BB0-A67C-4DAC-8DB2-6102270BFA51}" type="presParOf" srcId="{ECE03E63-AB7D-504E-8E6A-AAEE9B0DA8CF}" destId="{6084524F-C409-734F-BD00-606D8F3B5E08}" srcOrd="0" destOrd="0" presId="urn:microsoft.com/office/officeart/2005/8/layout/hierarchy1"/>
    <dgm:cxn modelId="{3FEF390A-F781-4D88-A501-78B936355AF9}" type="presParOf" srcId="{ECE03E63-AB7D-504E-8E6A-AAEE9B0DA8CF}" destId="{36EC39B4-9D9C-D640-9893-EB497DF3FEED}" srcOrd="1" destOrd="0" presId="urn:microsoft.com/office/officeart/2005/8/layout/hierarchy1"/>
    <dgm:cxn modelId="{0C2E1E14-6664-4DDA-A836-CFB5EE47E600}" type="presParOf" srcId="{D627663A-9D0A-F048-A471-E0D2DF33FF8E}" destId="{02010046-5EE4-F643-AD57-2C6D44DBCAB8}" srcOrd="1" destOrd="0" presId="urn:microsoft.com/office/officeart/2005/8/layout/hierarchy1"/>
    <dgm:cxn modelId="{B99BCB6F-9653-45A0-A750-9D58EB06F5B9}" type="presParOf" srcId="{40049676-635D-DA41-B621-E58BB489B17B}" destId="{07DECED7-25DD-D849-8C93-D3E3DF0F28AC}" srcOrd="2" destOrd="0" presId="urn:microsoft.com/office/officeart/2005/8/layout/hierarchy1"/>
    <dgm:cxn modelId="{02ADC5C3-857F-436D-A95D-29278EBFD33D}" type="presParOf" srcId="{40049676-635D-DA41-B621-E58BB489B17B}" destId="{5125A7E5-3F81-B745-B790-D7C41852BE10}" srcOrd="3" destOrd="0" presId="urn:microsoft.com/office/officeart/2005/8/layout/hierarchy1"/>
    <dgm:cxn modelId="{1B008802-8F7E-446D-B89C-6AC85CEA35E4}" type="presParOf" srcId="{5125A7E5-3F81-B745-B790-D7C41852BE10}" destId="{73C589D2-AE5F-9B49-8F6E-8A5781580504}" srcOrd="0" destOrd="0" presId="urn:microsoft.com/office/officeart/2005/8/layout/hierarchy1"/>
    <dgm:cxn modelId="{19D8491A-B376-4714-9774-D75063527855}" type="presParOf" srcId="{73C589D2-AE5F-9B49-8F6E-8A5781580504}" destId="{D0290E5A-D039-FE46-AD4A-08338C51DC68}" srcOrd="0" destOrd="0" presId="urn:microsoft.com/office/officeart/2005/8/layout/hierarchy1"/>
    <dgm:cxn modelId="{64FF9115-EE29-40EA-8D78-6763F0156FD1}" type="presParOf" srcId="{73C589D2-AE5F-9B49-8F6E-8A5781580504}" destId="{1D16E31C-A102-C945-8B32-C498E9865F84}" srcOrd="1" destOrd="0" presId="urn:microsoft.com/office/officeart/2005/8/layout/hierarchy1"/>
    <dgm:cxn modelId="{5DC9ED3A-5128-4871-9A92-BDD233F570B6}" type="presParOf" srcId="{5125A7E5-3F81-B745-B790-D7C41852BE10}" destId="{0D921C1B-B344-CE48-98C5-2D8B11BAE4E2}" srcOrd="1" destOrd="0" presId="urn:microsoft.com/office/officeart/2005/8/layout/hierarchy1"/>
    <dgm:cxn modelId="{618819A7-836F-458B-8EF1-AF445F83397B}" type="presParOf" srcId="{0D921C1B-B344-CE48-98C5-2D8B11BAE4E2}" destId="{60F0E3E9-C020-5040-99DB-7DB840A1E949}" srcOrd="0" destOrd="0" presId="urn:microsoft.com/office/officeart/2005/8/layout/hierarchy1"/>
    <dgm:cxn modelId="{2C47B84A-5710-40D7-9C8F-A271AA6E30C2}" type="presParOf" srcId="{0D921C1B-B344-CE48-98C5-2D8B11BAE4E2}" destId="{EB0EB105-4B51-6749-9DA5-4D69AF7C6BB1}" srcOrd="1" destOrd="0" presId="urn:microsoft.com/office/officeart/2005/8/layout/hierarchy1"/>
    <dgm:cxn modelId="{8BE6DC6E-6549-482E-87E6-8E6FFA9768D9}" type="presParOf" srcId="{EB0EB105-4B51-6749-9DA5-4D69AF7C6BB1}" destId="{3EC84719-C11E-5F48-87DD-DB0B4446D429}" srcOrd="0" destOrd="0" presId="urn:microsoft.com/office/officeart/2005/8/layout/hierarchy1"/>
    <dgm:cxn modelId="{4EF22EF3-A28D-482E-8C57-9D5171B65F34}" type="presParOf" srcId="{3EC84719-C11E-5F48-87DD-DB0B4446D429}" destId="{7C07D9ED-D2E6-E043-956A-347EF08DAFD9}" srcOrd="0" destOrd="0" presId="urn:microsoft.com/office/officeart/2005/8/layout/hierarchy1"/>
    <dgm:cxn modelId="{E7E7BD3C-7328-45A4-97F7-588DE5A98EAC}" type="presParOf" srcId="{3EC84719-C11E-5F48-87DD-DB0B4446D429}" destId="{03B65770-2BCA-5142-83A5-A503D2A17001}" srcOrd="1" destOrd="0" presId="urn:microsoft.com/office/officeart/2005/8/layout/hierarchy1"/>
    <dgm:cxn modelId="{3415862E-18F3-49AB-9143-DFD1E938C159}" type="presParOf" srcId="{EB0EB105-4B51-6749-9DA5-4D69AF7C6BB1}" destId="{401EE419-3E56-E346-B5B7-794D113C7374}" srcOrd="1" destOrd="0" presId="urn:microsoft.com/office/officeart/2005/8/layout/hierarchy1"/>
    <dgm:cxn modelId="{FD040122-D5B3-4FFF-B206-5677BEDE0FDF}" type="presParOf" srcId="{40049676-635D-DA41-B621-E58BB489B17B}" destId="{E715F0B9-4688-EE4A-B6BD-8F81DD86B8BF}" srcOrd="4" destOrd="0" presId="urn:microsoft.com/office/officeart/2005/8/layout/hierarchy1"/>
    <dgm:cxn modelId="{CFE5B2C1-1D9E-47E7-8732-D568714DA4E4}" type="presParOf" srcId="{40049676-635D-DA41-B621-E58BB489B17B}" destId="{CB67CB03-CDEF-7546-9122-C9F0448530A8}" srcOrd="5" destOrd="0" presId="urn:microsoft.com/office/officeart/2005/8/layout/hierarchy1"/>
    <dgm:cxn modelId="{39807078-5807-4CD6-87E1-692ACEE4D366}" type="presParOf" srcId="{CB67CB03-CDEF-7546-9122-C9F0448530A8}" destId="{AFA41186-D106-D84F-B25F-A6C80F454E9C}" srcOrd="0" destOrd="0" presId="urn:microsoft.com/office/officeart/2005/8/layout/hierarchy1"/>
    <dgm:cxn modelId="{8358C0A4-AE01-459E-916B-54E3BCCAC943}" type="presParOf" srcId="{AFA41186-D106-D84F-B25F-A6C80F454E9C}" destId="{4BD4693F-83B2-8445-A3E0-A0324ED493ED}" srcOrd="0" destOrd="0" presId="urn:microsoft.com/office/officeart/2005/8/layout/hierarchy1"/>
    <dgm:cxn modelId="{FB2278EB-9F44-4F12-B0B0-85DB7B0AEFE7}" type="presParOf" srcId="{AFA41186-D106-D84F-B25F-A6C80F454E9C}" destId="{FB210434-739A-CD42-BD0A-2E6977BF9742}" srcOrd="1" destOrd="0" presId="urn:microsoft.com/office/officeart/2005/8/layout/hierarchy1"/>
    <dgm:cxn modelId="{E8415E39-E953-44B4-819D-05F902F78980}" type="presParOf" srcId="{CB67CB03-CDEF-7546-9122-C9F0448530A8}" destId="{A4FE2B62-BE56-A14A-B7B2-795BAC69413D}" srcOrd="1" destOrd="0" presId="urn:microsoft.com/office/officeart/2005/8/layout/hierarchy1"/>
    <dgm:cxn modelId="{4C4B12D9-E567-4AFD-B197-3C5B967281BF}" type="presParOf" srcId="{40049676-635D-DA41-B621-E58BB489B17B}" destId="{BE228B0C-1747-D045-BC83-72CB494F4391}" srcOrd="6" destOrd="0" presId="urn:microsoft.com/office/officeart/2005/8/layout/hierarchy1"/>
    <dgm:cxn modelId="{97D9D842-0161-48BC-A050-A1272B8AC479}" type="presParOf" srcId="{40049676-635D-DA41-B621-E58BB489B17B}" destId="{C2A35BB3-F028-E340-95AC-8E7890BF31AD}" srcOrd="7" destOrd="0" presId="urn:microsoft.com/office/officeart/2005/8/layout/hierarchy1"/>
    <dgm:cxn modelId="{1190CBB7-899D-43DB-B8E9-97A1702E1EA5}" type="presParOf" srcId="{C2A35BB3-F028-E340-95AC-8E7890BF31AD}" destId="{172C550C-75E3-6D4E-BF6F-93A7FD1F0667}" srcOrd="0" destOrd="0" presId="urn:microsoft.com/office/officeart/2005/8/layout/hierarchy1"/>
    <dgm:cxn modelId="{5293C82C-BEE6-4C72-A4F5-A852AF8BFB07}" type="presParOf" srcId="{172C550C-75E3-6D4E-BF6F-93A7FD1F0667}" destId="{0D5BFB2D-3842-774C-9D92-AB9794971A00}" srcOrd="0" destOrd="0" presId="urn:microsoft.com/office/officeart/2005/8/layout/hierarchy1"/>
    <dgm:cxn modelId="{1D02C540-A7FD-4DC4-BFFA-E03B29C31590}" type="presParOf" srcId="{172C550C-75E3-6D4E-BF6F-93A7FD1F0667}" destId="{5F58846D-FE25-0F43-9A09-C195D02AE07F}" srcOrd="1" destOrd="0" presId="urn:microsoft.com/office/officeart/2005/8/layout/hierarchy1"/>
    <dgm:cxn modelId="{8B13D1FB-0D58-49E8-A736-54EA687283EF}" type="presParOf" srcId="{C2A35BB3-F028-E340-95AC-8E7890BF31AD}" destId="{4B7ADC67-6A01-BF4D-BFFF-BF387D7E98CF}" srcOrd="1" destOrd="0" presId="urn:microsoft.com/office/officeart/2005/8/layout/hierarchy1"/>
    <dgm:cxn modelId="{557B2D68-6980-4D8E-85FE-6AD4070CB4FC}" type="presParOf" srcId="{4B7ADC67-6A01-BF4D-BFFF-BF387D7E98CF}" destId="{0ECCD3D8-68CE-5946-8D08-23BC29B8B2A3}" srcOrd="0" destOrd="0" presId="urn:microsoft.com/office/officeart/2005/8/layout/hierarchy1"/>
    <dgm:cxn modelId="{C12DD061-49D9-4D0F-9564-8671AB27EDAD}" type="presParOf" srcId="{4B7ADC67-6A01-BF4D-BFFF-BF387D7E98CF}" destId="{22AC1DB5-942A-5845-95BC-7F75C0FB9E84}" srcOrd="1" destOrd="0" presId="urn:microsoft.com/office/officeart/2005/8/layout/hierarchy1"/>
    <dgm:cxn modelId="{1F97AFE2-5775-41EB-962A-67BAC326B48B}" type="presParOf" srcId="{22AC1DB5-942A-5845-95BC-7F75C0FB9E84}" destId="{A1371C71-C2AA-4D4A-8F58-A244F5FCCE79}" srcOrd="0" destOrd="0" presId="urn:microsoft.com/office/officeart/2005/8/layout/hierarchy1"/>
    <dgm:cxn modelId="{7F74A3A7-5951-4CCE-BCA0-5B72047D5EE9}" type="presParOf" srcId="{A1371C71-C2AA-4D4A-8F58-A244F5FCCE79}" destId="{3476125E-F58E-0047-97E5-00DA455B3FB0}" srcOrd="0" destOrd="0" presId="urn:microsoft.com/office/officeart/2005/8/layout/hierarchy1"/>
    <dgm:cxn modelId="{668A8E69-48AB-4C1C-B3B8-13CBA2801C97}" type="presParOf" srcId="{A1371C71-C2AA-4D4A-8F58-A244F5FCCE79}" destId="{C5C3461D-5E44-6041-9FCD-532B4E759984}" srcOrd="1" destOrd="0" presId="urn:microsoft.com/office/officeart/2005/8/layout/hierarchy1"/>
    <dgm:cxn modelId="{3C21A21E-CEDA-4D46-A1D5-76646A32B5FE}" type="presParOf" srcId="{22AC1DB5-942A-5845-95BC-7F75C0FB9E84}" destId="{42CC2387-6805-B54E-8313-28A16DEB5FA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C70BF5-D155-574F-94FF-22F0B093BDF3}" type="doc">
      <dgm:prSet loTypeId="urn:microsoft.com/office/officeart/2005/8/layout/hierarchy1" loCatId="" qsTypeId="urn:microsoft.com/office/officeart/2005/8/quickstyle/simple1" qsCatId="simple" csTypeId="urn:microsoft.com/office/officeart/2005/8/colors/colorful3" csCatId="colorful" phldr="1"/>
      <dgm:spPr/>
      <dgm:t>
        <a:bodyPr/>
        <a:lstStyle/>
        <a:p>
          <a:endParaRPr lang="en-US"/>
        </a:p>
      </dgm:t>
    </dgm:pt>
    <dgm:pt modelId="{A19393C9-FAD3-F842-8917-36E165AB9753}">
      <dgm:prSet phldrT="[Text]"/>
      <dgm:spPr>
        <a:solidFill>
          <a:srgbClr val="E54F39">
            <a:alpha val="90000"/>
          </a:srgbClr>
        </a:solidFill>
        <a:ln>
          <a:solidFill>
            <a:srgbClr val="FFFFFF"/>
          </a:solidFill>
        </a:ln>
      </dgm:spPr>
      <dgm:t>
        <a:bodyPr/>
        <a:lstStyle/>
        <a:p>
          <a:r>
            <a:rPr lang="en-US" b="1" dirty="0" smtClean="0">
              <a:latin typeface="Arial"/>
              <a:cs typeface="Arial"/>
            </a:rPr>
            <a:t>RECTOR</a:t>
          </a:r>
          <a:endParaRPr lang="en-US" b="1" dirty="0">
            <a:latin typeface="Arial"/>
            <a:cs typeface="Arial"/>
          </a:endParaRPr>
        </a:p>
      </dgm:t>
    </dgm:pt>
    <dgm:pt modelId="{C06BC81C-ECD2-124C-B811-5EF65BF9E90D}" type="parTrans" cxnId="{F23FD41A-9682-A643-BB3F-FDBBFCD16413}">
      <dgm:prSet/>
      <dgm:spPr/>
      <dgm:t>
        <a:bodyPr/>
        <a:lstStyle/>
        <a:p>
          <a:endParaRPr lang="en-US"/>
        </a:p>
      </dgm:t>
    </dgm:pt>
    <dgm:pt modelId="{1619F835-043C-1542-8FCD-47CCA47BE702}" type="sibTrans" cxnId="{F23FD41A-9682-A643-BB3F-FDBBFCD16413}">
      <dgm:prSet/>
      <dgm:spPr/>
      <dgm:t>
        <a:bodyPr/>
        <a:lstStyle/>
        <a:p>
          <a:endParaRPr lang="en-US"/>
        </a:p>
      </dgm:t>
    </dgm:pt>
    <dgm:pt modelId="{811733F9-60EF-4E44-90FE-5A80E34C59F2}">
      <dgm:prSet phldrT="[Text]"/>
      <dgm:spPr>
        <a:solidFill>
          <a:schemeClr val="accent4">
            <a:lumMod val="50000"/>
            <a:alpha val="90000"/>
          </a:schemeClr>
        </a:solidFill>
        <a:ln>
          <a:solidFill>
            <a:srgbClr val="FFFFFF"/>
          </a:solidFill>
        </a:ln>
      </dgm:spPr>
      <dgm:t>
        <a:bodyPr/>
        <a:lstStyle/>
        <a:p>
          <a:r>
            <a:rPr lang="en-US" b="1" dirty="0" smtClean="0">
              <a:latin typeface="Arial"/>
              <a:cs typeface="Arial"/>
            </a:rPr>
            <a:t>INSTITUTIONAL COORDINATOR</a:t>
          </a:r>
          <a:endParaRPr lang="en-US" b="1" dirty="0">
            <a:latin typeface="Arial"/>
            <a:cs typeface="Arial"/>
          </a:endParaRPr>
        </a:p>
      </dgm:t>
    </dgm:pt>
    <dgm:pt modelId="{07901153-2546-E24D-B15A-6441659EBE30}" type="parTrans" cxnId="{C3197F75-8D0C-D449-89D8-989BA5891D34}">
      <dgm:prSet/>
      <dgm:spPr/>
      <dgm:t>
        <a:bodyPr/>
        <a:lstStyle/>
        <a:p>
          <a:endParaRPr lang="en-US"/>
        </a:p>
      </dgm:t>
    </dgm:pt>
    <dgm:pt modelId="{99C51B5C-1401-A640-A7D8-7E836CCE4413}" type="sibTrans" cxnId="{C3197F75-8D0C-D449-89D8-989BA5891D34}">
      <dgm:prSet/>
      <dgm:spPr/>
      <dgm:t>
        <a:bodyPr/>
        <a:lstStyle/>
        <a:p>
          <a:endParaRPr lang="en-US"/>
        </a:p>
      </dgm:t>
    </dgm:pt>
    <dgm:pt modelId="{EA5D9FFB-783D-7F45-B3F1-2BD7E39CC122}">
      <dgm:prSet phldrT="[Text]"/>
      <dgm:spPr>
        <a:solidFill>
          <a:schemeClr val="accent1">
            <a:lumMod val="50000"/>
            <a:lumOff val="50000"/>
            <a:alpha val="90000"/>
          </a:schemeClr>
        </a:solidFill>
        <a:ln>
          <a:solidFill>
            <a:srgbClr val="FFFFFF"/>
          </a:solidFill>
        </a:ln>
      </dgm:spPr>
      <dgm:t>
        <a:bodyPr/>
        <a:lstStyle/>
        <a:p>
          <a:r>
            <a:rPr lang="en-US" b="1" dirty="0" smtClean="0">
              <a:latin typeface="Arial"/>
              <a:cs typeface="Arial"/>
            </a:rPr>
            <a:t>COURSE DIRECTORS </a:t>
          </a:r>
          <a:endParaRPr lang="en-US" b="1" dirty="0">
            <a:latin typeface="Arial"/>
            <a:cs typeface="Arial"/>
          </a:endParaRPr>
        </a:p>
      </dgm:t>
    </dgm:pt>
    <dgm:pt modelId="{B12BF503-9FC5-F34B-ABD1-7A485168EDBF}" type="parTrans" cxnId="{1A0B7C65-FF4D-BA47-8EF8-CC25EEF24CBD}">
      <dgm:prSet/>
      <dgm:spPr/>
      <dgm:t>
        <a:bodyPr/>
        <a:lstStyle/>
        <a:p>
          <a:endParaRPr lang="en-US"/>
        </a:p>
      </dgm:t>
    </dgm:pt>
    <dgm:pt modelId="{EE85ACF4-DA68-BF44-BDA3-682CDE90CB7E}" type="sibTrans" cxnId="{1A0B7C65-FF4D-BA47-8EF8-CC25EEF24CBD}">
      <dgm:prSet/>
      <dgm:spPr/>
      <dgm:t>
        <a:bodyPr/>
        <a:lstStyle/>
        <a:p>
          <a:endParaRPr lang="en-US"/>
        </a:p>
      </dgm:t>
    </dgm:pt>
    <dgm:pt modelId="{F5E82784-F696-4E40-9316-A98CA8A09AC3}">
      <dgm:prSet phldrT="[Text]"/>
      <dgm:spPr>
        <a:solidFill>
          <a:srgbClr val="2C6AEF">
            <a:alpha val="90000"/>
          </a:srgbClr>
        </a:solidFill>
        <a:ln>
          <a:solidFill>
            <a:srgbClr val="FFFFFF"/>
          </a:solidFill>
        </a:ln>
      </dgm:spPr>
      <dgm:t>
        <a:bodyPr/>
        <a:lstStyle/>
        <a:p>
          <a:r>
            <a:rPr lang="en-US" b="1" dirty="0" smtClean="0">
              <a:latin typeface="Arial"/>
              <a:cs typeface="Arial"/>
            </a:rPr>
            <a:t>STUDENTS</a:t>
          </a:r>
          <a:endParaRPr lang="en-US" b="1" dirty="0">
            <a:latin typeface="Arial"/>
            <a:cs typeface="Arial"/>
          </a:endParaRPr>
        </a:p>
      </dgm:t>
    </dgm:pt>
    <dgm:pt modelId="{0B64AA43-9D27-AB46-8081-FB0BEB90EEB6}" type="parTrans" cxnId="{3A5F85F3-0732-E845-8340-C70F7EB716A2}">
      <dgm:prSet/>
      <dgm:spPr/>
      <dgm:t>
        <a:bodyPr/>
        <a:lstStyle/>
        <a:p>
          <a:endParaRPr lang="en-US"/>
        </a:p>
      </dgm:t>
    </dgm:pt>
    <dgm:pt modelId="{8C595CFA-BBAA-8B47-90CD-19B4D8F4A2FF}" type="sibTrans" cxnId="{3A5F85F3-0732-E845-8340-C70F7EB716A2}">
      <dgm:prSet/>
      <dgm:spPr/>
      <dgm:t>
        <a:bodyPr/>
        <a:lstStyle/>
        <a:p>
          <a:endParaRPr lang="en-US"/>
        </a:p>
      </dgm:t>
    </dgm:pt>
    <dgm:pt modelId="{65D14C7C-CF71-644B-B36B-7EDEE13B0E07}">
      <dgm:prSet phldrT="[Text]"/>
      <dgm:spPr>
        <a:solidFill>
          <a:srgbClr val="487A51">
            <a:alpha val="90000"/>
          </a:srgbClr>
        </a:solidFill>
        <a:ln>
          <a:solidFill>
            <a:srgbClr val="FFFFFF"/>
          </a:solidFill>
        </a:ln>
      </dgm:spPr>
      <dgm:t>
        <a:bodyPr/>
        <a:lstStyle/>
        <a:p>
          <a:r>
            <a:rPr lang="en-US" b="1" dirty="0" smtClean="0">
              <a:latin typeface="Arial"/>
              <a:cs typeface="Arial"/>
            </a:rPr>
            <a:t>VICE-INSTITUTIONAL COORDINATOR</a:t>
          </a:r>
          <a:endParaRPr lang="en-US" b="1" dirty="0">
            <a:latin typeface="Arial"/>
            <a:cs typeface="Arial"/>
          </a:endParaRPr>
        </a:p>
      </dgm:t>
    </dgm:pt>
    <dgm:pt modelId="{0ABFC69A-65A2-714D-BEAD-070FB716E5A2}" type="parTrans" cxnId="{B6F9D241-B282-2C4F-ABB6-5A9F0CF7A934}">
      <dgm:prSet/>
      <dgm:spPr/>
      <dgm:t>
        <a:bodyPr/>
        <a:lstStyle/>
        <a:p>
          <a:endParaRPr lang="en-US"/>
        </a:p>
      </dgm:t>
    </dgm:pt>
    <dgm:pt modelId="{FBC06B4C-2A5C-E64E-B657-C584A13D1F01}" type="sibTrans" cxnId="{B6F9D241-B282-2C4F-ABB6-5A9F0CF7A934}">
      <dgm:prSet/>
      <dgm:spPr/>
      <dgm:t>
        <a:bodyPr/>
        <a:lstStyle/>
        <a:p>
          <a:endParaRPr lang="en-US"/>
        </a:p>
      </dgm:t>
    </dgm:pt>
    <dgm:pt modelId="{C87F6317-B7A2-804D-8B14-B0F82C23CABF}">
      <dgm:prSet/>
      <dgm:spPr>
        <a:solidFill>
          <a:schemeClr val="accent1">
            <a:lumMod val="50000"/>
            <a:lumOff val="50000"/>
            <a:alpha val="90000"/>
          </a:schemeClr>
        </a:solidFill>
        <a:ln>
          <a:solidFill>
            <a:srgbClr val="FFFFFF"/>
          </a:solidFill>
        </a:ln>
      </dgm:spPr>
      <dgm:t>
        <a:bodyPr/>
        <a:lstStyle/>
        <a:p>
          <a:r>
            <a:rPr lang="en-US" b="1" dirty="0" smtClean="0">
              <a:latin typeface="Arial"/>
              <a:cs typeface="Arial"/>
            </a:rPr>
            <a:t>ORIENTADOR</a:t>
          </a:r>
          <a:endParaRPr lang="en-US" b="1" dirty="0">
            <a:latin typeface="Arial"/>
            <a:cs typeface="Arial"/>
          </a:endParaRPr>
        </a:p>
      </dgm:t>
    </dgm:pt>
    <dgm:pt modelId="{7A86B12F-2A8F-A54B-8897-8CC63DD5EF96}" type="parTrans" cxnId="{168985DF-4507-EF42-88F0-8055558E9F62}">
      <dgm:prSet/>
      <dgm:spPr/>
      <dgm:t>
        <a:bodyPr/>
        <a:lstStyle/>
        <a:p>
          <a:endParaRPr lang="en-US"/>
        </a:p>
      </dgm:t>
    </dgm:pt>
    <dgm:pt modelId="{7DDF995E-8143-F846-9E35-AB86FB05039F}" type="sibTrans" cxnId="{168985DF-4507-EF42-88F0-8055558E9F62}">
      <dgm:prSet/>
      <dgm:spPr/>
      <dgm:t>
        <a:bodyPr/>
        <a:lstStyle/>
        <a:p>
          <a:endParaRPr lang="en-US"/>
        </a:p>
      </dgm:t>
    </dgm:pt>
    <dgm:pt modelId="{E1DB3A15-4E1A-C64F-91EC-82495680DABD}" type="pres">
      <dgm:prSet presAssocID="{F0C70BF5-D155-574F-94FF-22F0B093BDF3}" presName="hierChild1" presStyleCnt="0">
        <dgm:presLayoutVars>
          <dgm:chPref val="1"/>
          <dgm:dir/>
          <dgm:animOne val="branch"/>
          <dgm:animLvl val="lvl"/>
          <dgm:resizeHandles/>
        </dgm:presLayoutVars>
      </dgm:prSet>
      <dgm:spPr/>
      <dgm:t>
        <a:bodyPr/>
        <a:lstStyle/>
        <a:p>
          <a:endParaRPr lang="en-US"/>
        </a:p>
      </dgm:t>
    </dgm:pt>
    <dgm:pt modelId="{866C6C4D-F9D5-2A41-ABAF-4031CF9038EF}" type="pres">
      <dgm:prSet presAssocID="{A19393C9-FAD3-F842-8917-36E165AB9753}" presName="hierRoot1" presStyleCnt="0"/>
      <dgm:spPr/>
    </dgm:pt>
    <dgm:pt modelId="{3FEDF442-E953-C449-9C9A-520D01D02037}" type="pres">
      <dgm:prSet presAssocID="{A19393C9-FAD3-F842-8917-36E165AB9753}" presName="composite" presStyleCnt="0"/>
      <dgm:spPr/>
    </dgm:pt>
    <dgm:pt modelId="{6B56474B-06C3-C540-B62E-AC7725AFB3F5}" type="pres">
      <dgm:prSet presAssocID="{A19393C9-FAD3-F842-8917-36E165AB9753}" presName="background" presStyleLbl="node0" presStyleIdx="0" presStyleCnt="1"/>
      <dgm:spPr>
        <a:solidFill>
          <a:schemeClr val="accent6">
            <a:lumMod val="20000"/>
            <a:lumOff val="80000"/>
          </a:schemeClr>
        </a:solidFill>
      </dgm:spPr>
      <dgm:t>
        <a:bodyPr/>
        <a:lstStyle/>
        <a:p>
          <a:endParaRPr lang="en-US"/>
        </a:p>
      </dgm:t>
    </dgm:pt>
    <dgm:pt modelId="{0766AB49-1153-4040-8242-1E488EF6D849}" type="pres">
      <dgm:prSet presAssocID="{A19393C9-FAD3-F842-8917-36E165AB9753}" presName="text" presStyleLbl="fgAcc0" presStyleIdx="0" presStyleCnt="1">
        <dgm:presLayoutVars>
          <dgm:chPref val="3"/>
        </dgm:presLayoutVars>
      </dgm:prSet>
      <dgm:spPr/>
      <dgm:t>
        <a:bodyPr/>
        <a:lstStyle/>
        <a:p>
          <a:endParaRPr lang="en-US"/>
        </a:p>
      </dgm:t>
    </dgm:pt>
    <dgm:pt modelId="{F2E5F88E-112D-BB47-A018-FDB73C741566}" type="pres">
      <dgm:prSet presAssocID="{A19393C9-FAD3-F842-8917-36E165AB9753}" presName="hierChild2" presStyleCnt="0"/>
      <dgm:spPr/>
    </dgm:pt>
    <dgm:pt modelId="{CCB603D2-27A7-CF4F-9443-2CE132E72391}" type="pres">
      <dgm:prSet presAssocID="{07901153-2546-E24D-B15A-6441659EBE30}" presName="Name10" presStyleLbl="parChTrans1D2" presStyleIdx="0" presStyleCnt="2"/>
      <dgm:spPr/>
      <dgm:t>
        <a:bodyPr/>
        <a:lstStyle/>
        <a:p>
          <a:endParaRPr lang="en-US"/>
        </a:p>
      </dgm:t>
    </dgm:pt>
    <dgm:pt modelId="{8CAD5D21-2063-1143-9057-FD768BD16E5D}" type="pres">
      <dgm:prSet presAssocID="{811733F9-60EF-4E44-90FE-5A80E34C59F2}" presName="hierRoot2" presStyleCnt="0"/>
      <dgm:spPr/>
    </dgm:pt>
    <dgm:pt modelId="{E0D0984E-C5A9-2245-8012-82613AF7A5DA}" type="pres">
      <dgm:prSet presAssocID="{811733F9-60EF-4E44-90FE-5A80E34C59F2}" presName="composite2" presStyleCnt="0"/>
      <dgm:spPr/>
    </dgm:pt>
    <dgm:pt modelId="{72307013-71A2-F344-A8EF-AA00CBAE5C34}" type="pres">
      <dgm:prSet presAssocID="{811733F9-60EF-4E44-90FE-5A80E34C59F2}" presName="background2" presStyleLbl="node2" presStyleIdx="0" presStyleCnt="2"/>
      <dgm:spPr/>
    </dgm:pt>
    <dgm:pt modelId="{40F0D80B-8586-FD41-A246-0099AEFD2A01}" type="pres">
      <dgm:prSet presAssocID="{811733F9-60EF-4E44-90FE-5A80E34C59F2}" presName="text2" presStyleLbl="fgAcc2" presStyleIdx="0" presStyleCnt="2">
        <dgm:presLayoutVars>
          <dgm:chPref val="3"/>
        </dgm:presLayoutVars>
      </dgm:prSet>
      <dgm:spPr/>
      <dgm:t>
        <a:bodyPr/>
        <a:lstStyle/>
        <a:p>
          <a:endParaRPr lang="en-US"/>
        </a:p>
      </dgm:t>
    </dgm:pt>
    <dgm:pt modelId="{81D6BCEF-0D88-F942-AC93-070CE3FFE562}" type="pres">
      <dgm:prSet presAssocID="{811733F9-60EF-4E44-90FE-5A80E34C59F2}" presName="hierChild3" presStyleCnt="0"/>
      <dgm:spPr/>
    </dgm:pt>
    <dgm:pt modelId="{D8C4B6D6-44A5-6044-82DE-82E9C1CBD301}" type="pres">
      <dgm:prSet presAssocID="{B12BF503-9FC5-F34B-ABD1-7A485168EDBF}" presName="Name17" presStyleLbl="parChTrans1D3" presStyleIdx="0" presStyleCnt="3"/>
      <dgm:spPr/>
      <dgm:t>
        <a:bodyPr/>
        <a:lstStyle/>
        <a:p>
          <a:endParaRPr lang="en-US"/>
        </a:p>
      </dgm:t>
    </dgm:pt>
    <dgm:pt modelId="{142F032A-AE86-8348-870A-F67E3855FB99}" type="pres">
      <dgm:prSet presAssocID="{EA5D9FFB-783D-7F45-B3F1-2BD7E39CC122}" presName="hierRoot3" presStyleCnt="0"/>
      <dgm:spPr/>
    </dgm:pt>
    <dgm:pt modelId="{561C1D5D-9573-DE47-9203-14E115881798}" type="pres">
      <dgm:prSet presAssocID="{EA5D9FFB-783D-7F45-B3F1-2BD7E39CC122}" presName="composite3" presStyleCnt="0"/>
      <dgm:spPr/>
    </dgm:pt>
    <dgm:pt modelId="{DFED5EF1-B98E-2F45-9B5A-23E886C302C5}" type="pres">
      <dgm:prSet presAssocID="{EA5D9FFB-783D-7F45-B3F1-2BD7E39CC122}" presName="background3" presStyleLbl="node3" presStyleIdx="0" presStyleCnt="3"/>
      <dgm:spPr>
        <a:solidFill>
          <a:srgbClr val="D5E1FC"/>
        </a:solidFill>
      </dgm:spPr>
      <dgm:t>
        <a:bodyPr/>
        <a:lstStyle/>
        <a:p>
          <a:endParaRPr lang="en-US"/>
        </a:p>
      </dgm:t>
    </dgm:pt>
    <dgm:pt modelId="{D5D0E173-8A67-4B40-8855-C9AA4AE4748F}" type="pres">
      <dgm:prSet presAssocID="{EA5D9FFB-783D-7F45-B3F1-2BD7E39CC122}" presName="text3" presStyleLbl="fgAcc3" presStyleIdx="0" presStyleCnt="3" custLinFactNeighborX="1017">
        <dgm:presLayoutVars>
          <dgm:chPref val="3"/>
        </dgm:presLayoutVars>
      </dgm:prSet>
      <dgm:spPr/>
      <dgm:t>
        <a:bodyPr/>
        <a:lstStyle/>
        <a:p>
          <a:endParaRPr lang="en-US"/>
        </a:p>
      </dgm:t>
    </dgm:pt>
    <dgm:pt modelId="{3D4B490B-4797-F249-B956-237FC7E86BA6}" type="pres">
      <dgm:prSet presAssocID="{EA5D9FFB-783D-7F45-B3F1-2BD7E39CC122}" presName="hierChild4" presStyleCnt="0"/>
      <dgm:spPr/>
    </dgm:pt>
    <dgm:pt modelId="{42482793-C900-3B40-B463-18E4E3DF2094}" type="pres">
      <dgm:prSet presAssocID="{7A86B12F-2A8F-A54B-8897-8CC63DD5EF96}" presName="Name17" presStyleLbl="parChTrans1D3" presStyleIdx="1" presStyleCnt="3"/>
      <dgm:spPr/>
      <dgm:t>
        <a:bodyPr/>
        <a:lstStyle/>
        <a:p>
          <a:endParaRPr lang="pt-BR"/>
        </a:p>
      </dgm:t>
    </dgm:pt>
    <dgm:pt modelId="{91BC4F91-370E-8D45-A79E-DE3644A8CACA}" type="pres">
      <dgm:prSet presAssocID="{C87F6317-B7A2-804D-8B14-B0F82C23CABF}" presName="hierRoot3" presStyleCnt="0"/>
      <dgm:spPr/>
    </dgm:pt>
    <dgm:pt modelId="{6DDDC409-7611-DF4D-BD5A-337E1608B5E0}" type="pres">
      <dgm:prSet presAssocID="{C87F6317-B7A2-804D-8B14-B0F82C23CABF}" presName="composite3" presStyleCnt="0"/>
      <dgm:spPr/>
    </dgm:pt>
    <dgm:pt modelId="{1B1C9191-37CC-5F4F-A863-B3EEBF1098B6}" type="pres">
      <dgm:prSet presAssocID="{C87F6317-B7A2-804D-8B14-B0F82C23CABF}" presName="background3" presStyleLbl="node3" presStyleIdx="1" presStyleCnt="3"/>
      <dgm:spPr>
        <a:solidFill>
          <a:schemeClr val="accent1">
            <a:lumMod val="10000"/>
            <a:lumOff val="90000"/>
          </a:schemeClr>
        </a:solidFill>
      </dgm:spPr>
      <dgm:t>
        <a:bodyPr/>
        <a:lstStyle/>
        <a:p>
          <a:endParaRPr lang="en-US"/>
        </a:p>
      </dgm:t>
    </dgm:pt>
    <dgm:pt modelId="{86C9F40D-2E2E-3D46-9258-9A336C43A100}" type="pres">
      <dgm:prSet presAssocID="{C87F6317-B7A2-804D-8B14-B0F82C23CABF}" presName="text3" presStyleLbl="fgAcc3" presStyleIdx="1" presStyleCnt="3">
        <dgm:presLayoutVars>
          <dgm:chPref val="3"/>
        </dgm:presLayoutVars>
      </dgm:prSet>
      <dgm:spPr/>
      <dgm:t>
        <a:bodyPr/>
        <a:lstStyle/>
        <a:p>
          <a:endParaRPr lang="en-US"/>
        </a:p>
      </dgm:t>
    </dgm:pt>
    <dgm:pt modelId="{455B4051-D606-3747-AAA6-CFE6C8920FCC}" type="pres">
      <dgm:prSet presAssocID="{C87F6317-B7A2-804D-8B14-B0F82C23CABF}" presName="hierChild4" presStyleCnt="0"/>
      <dgm:spPr/>
    </dgm:pt>
    <dgm:pt modelId="{D9197E02-97F9-B24F-9AEC-DB9B58F7CCF5}" type="pres">
      <dgm:prSet presAssocID="{0B64AA43-9D27-AB46-8081-FB0BEB90EEB6}" presName="Name17" presStyleLbl="parChTrans1D3" presStyleIdx="2" presStyleCnt="3"/>
      <dgm:spPr/>
      <dgm:t>
        <a:bodyPr/>
        <a:lstStyle/>
        <a:p>
          <a:endParaRPr lang="en-US"/>
        </a:p>
      </dgm:t>
    </dgm:pt>
    <dgm:pt modelId="{274D5F7F-32AA-0549-A5F4-A4A073A4C51D}" type="pres">
      <dgm:prSet presAssocID="{F5E82784-F696-4E40-9316-A98CA8A09AC3}" presName="hierRoot3" presStyleCnt="0"/>
      <dgm:spPr/>
    </dgm:pt>
    <dgm:pt modelId="{BFBA7D2E-A29E-7C4B-B3F4-3B85EC801279}" type="pres">
      <dgm:prSet presAssocID="{F5E82784-F696-4E40-9316-A98CA8A09AC3}" presName="composite3" presStyleCnt="0"/>
      <dgm:spPr/>
    </dgm:pt>
    <dgm:pt modelId="{65E64707-C1F6-5F4C-A4FA-BF8E37C6ACAF}" type="pres">
      <dgm:prSet presAssocID="{F5E82784-F696-4E40-9316-A98CA8A09AC3}" presName="background3" presStyleLbl="node3" presStyleIdx="2" presStyleCnt="3"/>
      <dgm:spPr>
        <a:solidFill>
          <a:srgbClr val="D5E1FC"/>
        </a:solidFill>
      </dgm:spPr>
      <dgm:t>
        <a:bodyPr/>
        <a:lstStyle/>
        <a:p>
          <a:endParaRPr lang="en-US"/>
        </a:p>
      </dgm:t>
    </dgm:pt>
    <dgm:pt modelId="{2A2FE46B-2276-384F-AD8A-F283B79A83A6}" type="pres">
      <dgm:prSet presAssocID="{F5E82784-F696-4E40-9316-A98CA8A09AC3}" presName="text3" presStyleLbl="fgAcc3" presStyleIdx="2" presStyleCnt="3" custLinFactNeighborX="56048">
        <dgm:presLayoutVars>
          <dgm:chPref val="3"/>
        </dgm:presLayoutVars>
      </dgm:prSet>
      <dgm:spPr/>
      <dgm:t>
        <a:bodyPr/>
        <a:lstStyle/>
        <a:p>
          <a:endParaRPr lang="en-US"/>
        </a:p>
      </dgm:t>
    </dgm:pt>
    <dgm:pt modelId="{D439A093-1D1E-9447-9128-F6F1DC57268E}" type="pres">
      <dgm:prSet presAssocID="{F5E82784-F696-4E40-9316-A98CA8A09AC3}" presName="hierChild4" presStyleCnt="0"/>
      <dgm:spPr/>
    </dgm:pt>
    <dgm:pt modelId="{9290DEA5-B157-C34E-9C8D-A3D975EE4587}" type="pres">
      <dgm:prSet presAssocID="{0ABFC69A-65A2-714D-BEAD-070FB716E5A2}" presName="Name10" presStyleLbl="parChTrans1D2" presStyleIdx="1" presStyleCnt="2"/>
      <dgm:spPr/>
      <dgm:t>
        <a:bodyPr/>
        <a:lstStyle/>
        <a:p>
          <a:endParaRPr lang="en-US"/>
        </a:p>
      </dgm:t>
    </dgm:pt>
    <dgm:pt modelId="{66B3D455-10E8-3241-B1D4-F8A849A5DC76}" type="pres">
      <dgm:prSet presAssocID="{65D14C7C-CF71-644B-B36B-7EDEE13B0E07}" presName="hierRoot2" presStyleCnt="0"/>
      <dgm:spPr/>
    </dgm:pt>
    <dgm:pt modelId="{FB0B5F94-242E-8E49-915B-608E7D2C47AD}" type="pres">
      <dgm:prSet presAssocID="{65D14C7C-CF71-644B-B36B-7EDEE13B0E07}" presName="composite2" presStyleCnt="0"/>
      <dgm:spPr/>
    </dgm:pt>
    <dgm:pt modelId="{D4FA705B-EF29-C04D-9213-FFD5FF3C2A07}" type="pres">
      <dgm:prSet presAssocID="{65D14C7C-CF71-644B-B36B-7EDEE13B0E07}" presName="background2" presStyleLbl="node2" presStyleIdx="1" presStyleCnt="2"/>
      <dgm:spPr/>
    </dgm:pt>
    <dgm:pt modelId="{B49A2EDC-DC63-6D4F-95CB-F0CFC6098A40}" type="pres">
      <dgm:prSet presAssocID="{65D14C7C-CF71-644B-B36B-7EDEE13B0E07}" presName="text2" presStyleLbl="fgAcc2" presStyleIdx="1" presStyleCnt="2">
        <dgm:presLayoutVars>
          <dgm:chPref val="3"/>
        </dgm:presLayoutVars>
      </dgm:prSet>
      <dgm:spPr/>
      <dgm:t>
        <a:bodyPr/>
        <a:lstStyle/>
        <a:p>
          <a:endParaRPr lang="en-US"/>
        </a:p>
      </dgm:t>
    </dgm:pt>
    <dgm:pt modelId="{509BFC8F-2396-8647-9F25-9506A502A14E}" type="pres">
      <dgm:prSet presAssocID="{65D14C7C-CF71-644B-B36B-7EDEE13B0E07}" presName="hierChild3" presStyleCnt="0"/>
      <dgm:spPr/>
    </dgm:pt>
  </dgm:ptLst>
  <dgm:cxnLst>
    <dgm:cxn modelId="{F23FD41A-9682-A643-BB3F-FDBBFCD16413}" srcId="{F0C70BF5-D155-574F-94FF-22F0B093BDF3}" destId="{A19393C9-FAD3-F842-8917-36E165AB9753}" srcOrd="0" destOrd="0" parTransId="{C06BC81C-ECD2-124C-B811-5EF65BF9E90D}" sibTransId="{1619F835-043C-1542-8FCD-47CCA47BE702}"/>
    <dgm:cxn modelId="{EE4D3F17-E973-436F-9906-A8EFB9EAD8BE}" type="presOf" srcId="{F0C70BF5-D155-574F-94FF-22F0B093BDF3}" destId="{E1DB3A15-4E1A-C64F-91EC-82495680DABD}" srcOrd="0" destOrd="0" presId="urn:microsoft.com/office/officeart/2005/8/layout/hierarchy1"/>
    <dgm:cxn modelId="{71FFA6B9-0C05-482F-8287-1F2758423D6B}" type="presOf" srcId="{EA5D9FFB-783D-7F45-B3F1-2BD7E39CC122}" destId="{D5D0E173-8A67-4B40-8855-C9AA4AE4748F}" srcOrd="0" destOrd="0" presId="urn:microsoft.com/office/officeart/2005/8/layout/hierarchy1"/>
    <dgm:cxn modelId="{1A0B7C65-FF4D-BA47-8EF8-CC25EEF24CBD}" srcId="{811733F9-60EF-4E44-90FE-5A80E34C59F2}" destId="{EA5D9FFB-783D-7F45-B3F1-2BD7E39CC122}" srcOrd="0" destOrd="0" parTransId="{B12BF503-9FC5-F34B-ABD1-7A485168EDBF}" sibTransId="{EE85ACF4-DA68-BF44-BDA3-682CDE90CB7E}"/>
    <dgm:cxn modelId="{5A3CB527-F674-4B7F-97B0-B38932F38493}" type="presOf" srcId="{C87F6317-B7A2-804D-8B14-B0F82C23CABF}" destId="{86C9F40D-2E2E-3D46-9258-9A336C43A100}" srcOrd="0" destOrd="0" presId="urn:microsoft.com/office/officeart/2005/8/layout/hierarchy1"/>
    <dgm:cxn modelId="{B6F9D241-B282-2C4F-ABB6-5A9F0CF7A934}" srcId="{A19393C9-FAD3-F842-8917-36E165AB9753}" destId="{65D14C7C-CF71-644B-B36B-7EDEE13B0E07}" srcOrd="1" destOrd="0" parTransId="{0ABFC69A-65A2-714D-BEAD-070FB716E5A2}" sibTransId="{FBC06B4C-2A5C-E64E-B657-C584A13D1F01}"/>
    <dgm:cxn modelId="{3A5F85F3-0732-E845-8340-C70F7EB716A2}" srcId="{811733F9-60EF-4E44-90FE-5A80E34C59F2}" destId="{F5E82784-F696-4E40-9316-A98CA8A09AC3}" srcOrd="2" destOrd="0" parTransId="{0B64AA43-9D27-AB46-8081-FB0BEB90EEB6}" sibTransId="{8C595CFA-BBAA-8B47-90CD-19B4D8F4A2FF}"/>
    <dgm:cxn modelId="{15515943-7525-49A4-8376-FF4E91C0A31C}" type="presOf" srcId="{F5E82784-F696-4E40-9316-A98CA8A09AC3}" destId="{2A2FE46B-2276-384F-AD8A-F283B79A83A6}" srcOrd="0" destOrd="0" presId="urn:microsoft.com/office/officeart/2005/8/layout/hierarchy1"/>
    <dgm:cxn modelId="{168985DF-4507-EF42-88F0-8055558E9F62}" srcId="{811733F9-60EF-4E44-90FE-5A80E34C59F2}" destId="{C87F6317-B7A2-804D-8B14-B0F82C23CABF}" srcOrd="1" destOrd="0" parTransId="{7A86B12F-2A8F-A54B-8897-8CC63DD5EF96}" sibTransId="{7DDF995E-8143-F846-9E35-AB86FB05039F}"/>
    <dgm:cxn modelId="{C7877527-2D16-448E-8F2B-485A1CB70E0C}" type="presOf" srcId="{7A86B12F-2A8F-A54B-8897-8CC63DD5EF96}" destId="{42482793-C900-3B40-B463-18E4E3DF2094}" srcOrd="0" destOrd="0" presId="urn:microsoft.com/office/officeart/2005/8/layout/hierarchy1"/>
    <dgm:cxn modelId="{E2819ED3-9B35-40AF-8FF3-5E508B72157A}" type="presOf" srcId="{A19393C9-FAD3-F842-8917-36E165AB9753}" destId="{0766AB49-1153-4040-8242-1E488EF6D849}" srcOrd="0" destOrd="0" presId="urn:microsoft.com/office/officeart/2005/8/layout/hierarchy1"/>
    <dgm:cxn modelId="{2FBCE64E-D63F-463B-AB71-16E1B7CE2F66}" type="presOf" srcId="{0B64AA43-9D27-AB46-8081-FB0BEB90EEB6}" destId="{D9197E02-97F9-B24F-9AEC-DB9B58F7CCF5}" srcOrd="0" destOrd="0" presId="urn:microsoft.com/office/officeart/2005/8/layout/hierarchy1"/>
    <dgm:cxn modelId="{0B06BA84-3230-47EF-87D2-8CE28B9FFA41}" type="presOf" srcId="{811733F9-60EF-4E44-90FE-5A80E34C59F2}" destId="{40F0D80B-8586-FD41-A246-0099AEFD2A01}" srcOrd="0" destOrd="0" presId="urn:microsoft.com/office/officeart/2005/8/layout/hierarchy1"/>
    <dgm:cxn modelId="{A347CF13-5FAE-429A-88E4-501413061F28}" type="presOf" srcId="{0ABFC69A-65A2-714D-BEAD-070FB716E5A2}" destId="{9290DEA5-B157-C34E-9C8D-A3D975EE4587}" srcOrd="0" destOrd="0" presId="urn:microsoft.com/office/officeart/2005/8/layout/hierarchy1"/>
    <dgm:cxn modelId="{3F488B95-9720-4438-9BE9-5633C24676F4}" type="presOf" srcId="{65D14C7C-CF71-644B-B36B-7EDEE13B0E07}" destId="{B49A2EDC-DC63-6D4F-95CB-F0CFC6098A40}" srcOrd="0" destOrd="0" presId="urn:microsoft.com/office/officeart/2005/8/layout/hierarchy1"/>
    <dgm:cxn modelId="{66DD163A-1CF2-4AC9-81C0-F1EB9AC6F727}" type="presOf" srcId="{07901153-2546-E24D-B15A-6441659EBE30}" destId="{CCB603D2-27A7-CF4F-9443-2CE132E72391}" srcOrd="0" destOrd="0" presId="urn:microsoft.com/office/officeart/2005/8/layout/hierarchy1"/>
    <dgm:cxn modelId="{C3197F75-8D0C-D449-89D8-989BA5891D34}" srcId="{A19393C9-FAD3-F842-8917-36E165AB9753}" destId="{811733F9-60EF-4E44-90FE-5A80E34C59F2}" srcOrd="0" destOrd="0" parTransId="{07901153-2546-E24D-B15A-6441659EBE30}" sibTransId="{99C51B5C-1401-A640-A7D8-7E836CCE4413}"/>
    <dgm:cxn modelId="{B2AF7C03-19CB-447D-B34D-F50C1C400AF0}" type="presOf" srcId="{B12BF503-9FC5-F34B-ABD1-7A485168EDBF}" destId="{D8C4B6D6-44A5-6044-82DE-82E9C1CBD301}" srcOrd="0" destOrd="0" presId="urn:microsoft.com/office/officeart/2005/8/layout/hierarchy1"/>
    <dgm:cxn modelId="{A94FFFD9-6113-411E-8A45-175CD058F5F0}" type="presParOf" srcId="{E1DB3A15-4E1A-C64F-91EC-82495680DABD}" destId="{866C6C4D-F9D5-2A41-ABAF-4031CF9038EF}" srcOrd="0" destOrd="0" presId="urn:microsoft.com/office/officeart/2005/8/layout/hierarchy1"/>
    <dgm:cxn modelId="{9F1C46D8-BFE9-4BB9-9DDD-D0102CEC3EAC}" type="presParOf" srcId="{866C6C4D-F9D5-2A41-ABAF-4031CF9038EF}" destId="{3FEDF442-E953-C449-9C9A-520D01D02037}" srcOrd="0" destOrd="0" presId="urn:microsoft.com/office/officeart/2005/8/layout/hierarchy1"/>
    <dgm:cxn modelId="{9964C4B3-54A2-4365-986A-C14F5559BD10}" type="presParOf" srcId="{3FEDF442-E953-C449-9C9A-520D01D02037}" destId="{6B56474B-06C3-C540-B62E-AC7725AFB3F5}" srcOrd="0" destOrd="0" presId="urn:microsoft.com/office/officeart/2005/8/layout/hierarchy1"/>
    <dgm:cxn modelId="{816F2E4F-64F0-4BFE-914F-71B7858465BF}" type="presParOf" srcId="{3FEDF442-E953-C449-9C9A-520D01D02037}" destId="{0766AB49-1153-4040-8242-1E488EF6D849}" srcOrd="1" destOrd="0" presId="urn:microsoft.com/office/officeart/2005/8/layout/hierarchy1"/>
    <dgm:cxn modelId="{B9203AE8-5DC9-4FF1-93D6-9115C72B4635}" type="presParOf" srcId="{866C6C4D-F9D5-2A41-ABAF-4031CF9038EF}" destId="{F2E5F88E-112D-BB47-A018-FDB73C741566}" srcOrd="1" destOrd="0" presId="urn:microsoft.com/office/officeart/2005/8/layout/hierarchy1"/>
    <dgm:cxn modelId="{0547EBA8-F309-48B4-B76F-399708C74426}" type="presParOf" srcId="{F2E5F88E-112D-BB47-A018-FDB73C741566}" destId="{CCB603D2-27A7-CF4F-9443-2CE132E72391}" srcOrd="0" destOrd="0" presId="urn:microsoft.com/office/officeart/2005/8/layout/hierarchy1"/>
    <dgm:cxn modelId="{C761627E-AF4B-4047-BE93-2289288D21D8}" type="presParOf" srcId="{F2E5F88E-112D-BB47-A018-FDB73C741566}" destId="{8CAD5D21-2063-1143-9057-FD768BD16E5D}" srcOrd="1" destOrd="0" presId="urn:microsoft.com/office/officeart/2005/8/layout/hierarchy1"/>
    <dgm:cxn modelId="{DFB1F47E-CA31-4480-9B77-B09A8E33ADAD}" type="presParOf" srcId="{8CAD5D21-2063-1143-9057-FD768BD16E5D}" destId="{E0D0984E-C5A9-2245-8012-82613AF7A5DA}" srcOrd="0" destOrd="0" presId="urn:microsoft.com/office/officeart/2005/8/layout/hierarchy1"/>
    <dgm:cxn modelId="{077F0CCC-2A48-4D8A-8826-50E939252207}" type="presParOf" srcId="{E0D0984E-C5A9-2245-8012-82613AF7A5DA}" destId="{72307013-71A2-F344-A8EF-AA00CBAE5C34}" srcOrd="0" destOrd="0" presId="urn:microsoft.com/office/officeart/2005/8/layout/hierarchy1"/>
    <dgm:cxn modelId="{E5DB6580-D70C-4BCA-9395-A975554E21CA}" type="presParOf" srcId="{E0D0984E-C5A9-2245-8012-82613AF7A5DA}" destId="{40F0D80B-8586-FD41-A246-0099AEFD2A01}" srcOrd="1" destOrd="0" presId="urn:microsoft.com/office/officeart/2005/8/layout/hierarchy1"/>
    <dgm:cxn modelId="{1387C170-B315-48A8-8A92-94DFCAEA0C6E}" type="presParOf" srcId="{8CAD5D21-2063-1143-9057-FD768BD16E5D}" destId="{81D6BCEF-0D88-F942-AC93-070CE3FFE562}" srcOrd="1" destOrd="0" presId="urn:microsoft.com/office/officeart/2005/8/layout/hierarchy1"/>
    <dgm:cxn modelId="{B81F880C-2131-409A-A14F-A71625C77A6B}" type="presParOf" srcId="{81D6BCEF-0D88-F942-AC93-070CE3FFE562}" destId="{D8C4B6D6-44A5-6044-82DE-82E9C1CBD301}" srcOrd="0" destOrd="0" presId="urn:microsoft.com/office/officeart/2005/8/layout/hierarchy1"/>
    <dgm:cxn modelId="{6F158D87-8BD6-4569-BBA6-103557B34017}" type="presParOf" srcId="{81D6BCEF-0D88-F942-AC93-070CE3FFE562}" destId="{142F032A-AE86-8348-870A-F67E3855FB99}" srcOrd="1" destOrd="0" presId="urn:microsoft.com/office/officeart/2005/8/layout/hierarchy1"/>
    <dgm:cxn modelId="{8E108BAA-92C1-4F18-A634-54919065166A}" type="presParOf" srcId="{142F032A-AE86-8348-870A-F67E3855FB99}" destId="{561C1D5D-9573-DE47-9203-14E115881798}" srcOrd="0" destOrd="0" presId="urn:microsoft.com/office/officeart/2005/8/layout/hierarchy1"/>
    <dgm:cxn modelId="{4164454F-B692-48EF-B15F-D85F84C5F5D7}" type="presParOf" srcId="{561C1D5D-9573-DE47-9203-14E115881798}" destId="{DFED5EF1-B98E-2F45-9B5A-23E886C302C5}" srcOrd="0" destOrd="0" presId="urn:microsoft.com/office/officeart/2005/8/layout/hierarchy1"/>
    <dgm:cxn modelId="{5C946127-84DF-419A-9BF5-72C891865BC6}" type="presParOf" srcId="{561C1D5D-9573-DE47-9203-14E115881798}" destId="{D5D0E173-8A67-4B40-8855-C9AA4AE4748F}" srcOrd="1" destOrd="0" presId="urn:microsoft.com/office/officeart/2005/8/layout/hierarchy1"/>
    <dgm:cxn modelId="{1EEC3ECB-65E8-40B8-B2CC-EA6A20E19C93}" type="presParOf" srcId="{142F032A-AE86-8348-870A-F67E3855FB99}" destId="{3D4B490B-4797-F249-B956-237FC7E86BA6}" srcOrd="1" destOrd="0" presId="urn:microsoft.com/office/officeart/2005/8/layout/hierarchy1"/>
    <dgm:cxn modelId="{B7B30961-7502-462A-B40D-93DADE3E37A4}" type="presParOf" srcId="{81D6BCEF-0D88-F942-AC93-070CE3FFE562}" destId="{42482793-C900-3B40-B463-18E4E3DF2094}" srcOrd="2" destOrd="0" presId="urn:microsoft.com/office/officeart/2005/8/layout/hierarchy1"/>
    <dgm:cxn modelId="{B4CD1946-61F4-434D-AADC-CF300ACC13E7}" type="presParOf" srcId="{81D6BCEF-0D88-F942-AC93-070CE3FFE562}" destId="{91BC4F91-370E-8D45-A79E-DE3644A8CACA}" srcOrd="3" destOrd="0" presId="urn:microsoft.com/office/officeart/2005/8/layout/hierarchy1"/>
    <dgm:cxn modelId="{3F1F81E4-CFA5-4C93-A226-7540B36AF78A}" type="presParOf" srcId="{91BC4F91-370E-8D45-A79E-DE3644A8CACA}" destId="{6DDDC409-7611-DF4D-BD5A-337E1608B5E0}" srcOrd="0" destOrd="0" presId="urn:microsoft.com/office/officeart/2005/8/layout/hierarchy1"/>
    <dgm:cxn modelId="{CAAE96E5-B081-4F8D-973B-5EEA06C2D1E3}" type="presParOf" srcId="{6DDDC409-7611-DF4D-BD5A-337E1608B5E0}" destId="{1B1C9191-37CC-5F4F-A863-B3EEBF1098B6}" srcOrd="0" destOrd="0" presId="urn:microsoft.com/office/officeart/2005/8/layout/hierarchy1"/>
    <dgm:cxn modelId="{C5DC9D60-C9AB-4AB5-8E12-ED468929165B}" type="presParOf" srcId="{6DDDC409-7611-DF4D-BD5A-337E1608B5E0}" destId="{86C9F40D-2E2E-3D46-9258-9A336C43A100}" srcOrd="1" destOrd="0" presId="urn:microsoft.com/office/officeart/2005/8/layout/hierarchy1"/>
    <dgm:cxn modelId="{1F4BBBA5-DC09-4396-9B4B-5E6E4BB26E6C}" type="presParOf" srcId="{91BC4F91-370E-8D45-A79E-DE3644A8CACA}" destId="{455B4051-D606-3747-AAA6-CFE6C8920FCC}" srcOrd="1" destOrd="0" presId="urn:microsoft.com/office/officeart/2005/8/layout/hierarchy1"/>
    <dgm:cxn modelId="{E9EE3205-94DB-435E-B37C-0C97732BD152}" type="presParOf" srcId="{81D6BCEF-0D88-F942-AC93-070CE3FFE562}" destId="{D9197E02-97F9-B24F-9AEC-DB9B58F7CCF5}" srcOrd="4" destOrd="0" presId="urn:microsoft.com/office/officeart/2005/8/layout/hierarchy1"/>
    <dgm:cxn modelId="{8A750CB5-B8F3-4800-8C9D-66BE47633ADA}" type="presParOf" srcId="{81D6BCEF-0D88-F942-AC93-070CE3FFE562}" destId="{274D5F7F-32AA-0549-A5F4-A4A073A4C51D}" srcOrd="5" destOrd="0" presId="urn:microsoft.com/office/officeart/2005/8/layout/hierarchy1"/>
    <dgm:cxn modelId="{41E7DBEC-D55D-46E2-B359-09E365A044B7}" type="presParOf" srcId="{274D5F7F-32AA-0549-A5F4-A4A073A4C51D}" destId="{BFBA7D2E-A29E-7C4B-B3F4-3B85EC801279}" srcOrd="0" destOrd="0" presId="urn:microsoft.com/office/officeart/2005/8/layout/hierarchy1"/>
    <dgm:cxn modelId="{0CEDC924-1668-4611-8280-AB403A4B1F84}" type="presParOf" srcId="{BFBA7D2E-A29E-7C4B-B3F4-3B85EC801279}" destId="{65E64707-C1F6-5F4C-A4FA-BF8E37C6ACAF}" srcOrd="0" destOrd="0" presId="urn:microsoft.com/office/officeart/2005/8/layout/hierarchy1"/>
    <dgm:cxn modelId="{7ED03BFB-45BB-4489-9E51-210D5262F05C}" type="presParOf" srcId="{BFBA7D2E-A29E-7C4B-B3F4-3B85EC801279}" destId="{2A2FE46B-2276-384F-AD8A-F283B79A83A6}" srcOrd="1" destOrd="0" presId="urn:microsoft.com/office/officeart/2005/8/layout/hierarchy1"/>
    <dgm:cxn modelId="{9FA83AFB-9A72-48EE-8074-410F851DF276}" type="presParOf" srcId="{274D5F7F-32AA-0549-A5F4-A4A073A4C51D}" destId="{D439A093-1D1E-9447-9128-F6F1DC57268E}" srcOrd="1" destOrd="0" presId="urn:microsoft.com/office/officeart/2005/8/layout/hierarchy1"/>
    <dgm:cxn modelId="{656098D9-54C6-4230-A2D8-A8BFF79363B2}" type="presParOf" srcId="{F2E5F88E-112D-BB47-A018-FDB73C741566}" destId="{9290DEA5-B157-C34E-9C8D-A3D975EE4587}" srcOrd="2" destOrd="0" presId="urn:microsoft.com/office/officeart/2005/8/layout/hierarchy1"/>
    <dgm:cxn modelId="{A638701F-12EF-45F1-9EED-99E69BF9BF24}" type="presParOf" srcId="{F2E5F88E-112D-BB47-A018-FDB73C741566}" destId="{66B3D455-10E8-3241-B1D4-F8A849A5DC76}" srcOrd="3" destOrd="0" presId="urn:microsoft.com/office/officeart/2005/8/layout/hierarchy1"/>
    <dgm:cxn modelId="{33C4D04A-1FB6-462C-8FBC-00957B66860D}" type="presParOf" srcId="{66B3D455-10E8-3241-B1D4-F8A849A5DC76}" destId="{FB0B5F94-242E-8E49-915B-608E7D2C47AD}" srcOrd="0" destOrd="0" presId="urn:microsoft.com/office/officeart/2005/8/layout/hierarchy1"/>
    <dgm:cxn modelId="{792143E1-0B77-4241-B3E2-98F337435442}" type="presParOf" srcId="{FB0B5F94-242E-8E49-915B-608E7D2C47AD}" destId="{D4FA705B-EF29-C04D-9213-FFD5FF3C2A07}" srcOrd="0" destOrd="0" presId="urn:microsoft.com/office/officeart/2005/8/layout/hierarchy1"/>
    <dgm:cxn modelId="{669CB799-FCD4-47EC-93C8-1855A74E7D77}" type="presParOf" srcId="{FB0B5F94-242E-8E49-915B-608E7D2C47AD}" destId="{B49A2EDC-DC63-6D4F-95CB-F0CFC6098A40}" srcOrd="1" destOrd="0" presId="urn:microsoft.com/office/officeart/2005/8/layout/hierarchy1"/>
    <dgm:cxn modelId="{B66A5394-4659-4128-ABF5-53C5DCA89AC0}" type="presParOf" srcId="{66B3D455-10E8-3241-B1D4-F8A849A5DC76}" destId="{509BFC8F-2396-8647-9F25-9506A502A14E}"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90DEA5-B157-C34E-9C8D-A3D975EE4587}">
      <dsp:nvSpPr>
        <dsp:cNvPr id="0" name=""/>
        <dsp:cNvSpPr/>
      </dsp:nvSpPr>
      <dsp:spPr>
        <a:xfrm>
          <a:off x="3826116" y="978406"/>
          <a:ext cx="941300" cy="447973"/>
        </a:xfrm>
        <a:custGeom>
          <a:avLst/>
          <a:gdLst/>
          <a:ahLst/>
          <a:cxnLst/>
          <a:rect l="0" t="0" r="0" b="0"/>
          <a:pathLst>
            <a:path>
              <a:moveTo>
                <a:pt x="0" y="0"/>
              </a:moveTo>
              <a:lnTo>
                <a:pt x="0" y="305280"/>
              </a:lnTo>
              <a:lnTo>
                <a:pt x="941300" y="305280"/>
              </a:lnTo>
              <a:lnTo>
                <a:pt x="941300" y="447973"/>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197E02-97F9-B24F-9AEC-DB9B58F7CCF5}">
      <dsp:nvSpPr>
        <dsp:cNvPr id="0" name=""/>
        <dsp:cNvSpPr/>
      </dsp:nvSpPr>
      <dsp:spPr>
        <a:xfrm>
          <a:off x="2884816" y="2404476"/>
          <a:ext cx="2114662" cy="447973"/>
        </a:xfrm>
        <a:custGeom>
          <a:avLst/>
          <a:gdLst/>
          <a:ahLst/>
          <a:cxnLst/>
          <a:rect l="0" t="0" r="0" b="0"/>
          <a:pathLst>
            <a:path>
              <a:moveTo>
                <a:pt x="0" y="0"/>
              </a:moveTo>
              <a:lnTo>
                <a:pt x="0" y="305280"/>
              </a:lnTo>
              <a:lnTo>
                <a:pt x="2114662" y="305280"/>
              </a:lnTo>
              <a:lnTo>
                <a:pt x="2114662" y="447973"/>
              </a:lnTo>
            </a:path>
          </a:pathLst>
        </a:custGeom>
        <a:noFill/>
        <a:ln w="1079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482793-C900-3B40-B463-18E4E3DF2094}">
      <dsp:nvSpPr>
        <dsp:cNvPr id="0" name=""/>
        <dsp:cNvSpPr/>
      </dsp:nvSpPr>
      <dsp:spPr>
        <a:xfrm>
          <a:off x="2839096" y="2404476"/>
          <a:ext cx="91440" cy="447973"/>
        </a:xfrm>
        <a:custGeom>
          <a:avLst/>
          <a:gdLst/>
          <a:ahLst/>
          <a:cxnLst/>
          <a:rect l="0" t="0" r="0" b="0"/>
          <a:pathLst>
            <a:path>
              <a:moveTo>
                <a:pt x="45720" y="0"/>
              </a:moveTo>
              <a:lnTo>
                <a:pt x="45720" y="447973"/>
              </a:lnTo>
            </a:path>
          </a:pathLst>
        </a:custGeom>
        <a:noFill/>
        <a:ln w="1079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C4B6D6-44A5-6044-82DE-82E9C1CBD301}">
      <dsp:nvSpPr>
        <dsp:cNvPr id="0" name=""/>
        <dsp:cNvSpPr/>
      </dsp:nvSpPr>
      <dsp:spPr>
        <a:xfrm>
          <a:off x="1017881" y="2404476"/>
          <a:ext cx="1866935" cy="447973"/>
        </a:xfrm>
        <a:custGeom>
          <a:avLst/>
          <a:gdLst/>
          <a:ahLst/>
          <a:cxnLst/>
          <a:rect l="0" t="0" r="0" b="0"/>
          <a:pathLst>
            <a:path>
              <a:moveTo>
                <a:pt x="1866935" y="0"/>
              </a:moveTo>
              <a:lnTo>
                <a:pt x="1866935" y="305280"/>
              </a:lnTo>
              <a:lnTo>
                <a:pt x="0" y="305280"/>
              </a:lnTo>
              <a:lnTo>
                <a:pt x="0" y="447973"/>
              </a:lnTo>
            </a:path>
          </a:pathLst>
        </a:custGeom>
        <a:noFill/>
        <a:ln w="1079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B603D2-27A7-CF4F-9443-2CE132E72391}">
      <dsp:nvSpPr>
        <dsp:cNvPr id="0" name=""/>
        <dsp:cNvSpPr/>
      </dsp:nvSpPr>
      <dsp:spPr>
        <a:xfrm>
          <a:off x="2884816" y="978406"/>
          <a:ext cx="941300" cy="447973"/>
        </a:xfrm>
        <a:custGeom>
          <a:avLst/>
          <a:gdLst/>
          <a:ahLst/>
          <a:cxnLst/>
          <a:rect l="0" t="0" r="0" b="0"/>
          <a:pathLst>
            <a:path>
              <a:moveTo>
                <a:pt x="941300" y="0"/>
              </a:moveTo>
              <a:lnTo>
                <a:pt x="941300" y="305280"/>
              </a:lnTo>
              <a:lnTo>
                <a:pt x="0" y="305280"/>
              </a:lnTo>
              <a:lnTo>
                <a:pt x="0" y="447973"/>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56474B-06C3-C540-B62E-AC7725AFB3F5}">
      <dsp:nvSpPr>
        <dsp:cNvPr id="0" name=""/>
        <dsp:cNvSpPr/>
      </dsp:nvSpPr>
      <dsp:spPr>
        <a:xfrm>
          <a:off x="3055962" y="309"/>
          <a:ext cx="1540309" cy="978096"/>
        </a:xfrm>
        <a:prstGeom prst="roundRect">
          <a:avLst>
            <a:gd name="adj" fmla="val 10000"/>
          </a:avLst>
        </a:prstGeom>
        <a:solidFill>
          <a:schemeClr val="accent6">
            <a:lumMod val="20000"/>
            <a:lumOff val="8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66AB49-1153-4040-8242-1E488EF6D849}">
      <dsp:nvSpPr>
        <dsp:cNvPr id="0" name=""/>
        <dsp:cNvSpPr/>
      </dsp:nvSpPr>
      <dsp:spPr>
        <a:xfrm>
          <a:off x="3227107" y="162898"/>
          <a:ext cx="1540309" cy="978096"/>
        </a:xfrm>
        <a:prstGeom prst="roundRect">
          <a:avLst>
            <a:gd name="adj" fmla="val 10000"/>
          </a:avLst>
        </a:prstGeom>
        <a:solidFill>
          <a:srgbClr val="E54F39">
            <a:alpha val="90000"/>
          </a:srgbClr>
        </a:solidFill>
        <a:ln w="10795"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latin typeface="Arial"/>
              <a:cs typeface="Arial"/>
            </a:rPr>
            <a:t>RECTOR</a:t>
          </a:r>
          <a:endParaRPr lang="en-US" sz="1400" b="1" kern="1200" dirty="0">
            <a:latin typeface="Arial"/>
            <a:cs typeface="Arial"/>
          </a:endParaRPr>
        </a:p>
      </dsp:txBody>
      <dsp:txXfrm>
        <a:off x="3255754" y="191545"/>
        <a:ext cx="1483015" cy="920802"/>
      </dsp:txXfrm>
    </dsp:sp>
    <dsp:sp modelId="{72307013-71A2-F344-A8EF-AA00CBAE5C34}">
      <dsp:nvSpPr>
        <dsp:cNvPr id="0" name=""/>
        <dsp:cNvSpPr/>
      </dsp:nvSpPr>
      <dsp:spPr>
        <a:xfrm>
          <a:off x="2114662" y="1426379"/>
          <a:ext cx="1540309" cy="978096"/>
        </a:xfrm>
        <a:prstGeom prst="roundRect">
          <a:avLst>
            <a:gd name="adj" fmla="val 10000"/>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F0D80B-8586-FD41-A246-0099AEFD2A01}">
      <dsp:nvSpPr>
        <dsp:cNvPr id="0" name=""/>
        <dsp:cNvSpPr/>
      </dsp:nvSpPr>
      <dsp:spPr>
        <a:xfrm>
          <a:off x="2285807" y="1588967"/>
          <a:ext cx="1540309" cy="978096"/>
        </a:xfrm>
        <a:prstGeom prst="roundRect">
          <a:avLst>
            <a:gd name="adj" fmla="val 10000"/>
          </a:avLst>
        </a:prstGeom>
        <a:solidFill>
          <a:schemeClr val="accent4">
            <a:lumMod val="50000"/>
            <a:alpha val="90000"/>
          </a:schemeClr>
        </a:solidFill>
        <a:ln w="10795"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latin typeface="Arial"/>
              <a:cs typeface="Arial"/>
            </a:rPr>
            <a:t>INSTITUTIONAL COORDINATOR</a:t>
          </a:r>
          <a:endParaRPr lang="en-US" sz="1400" b="1" kern="1200" dirty="0">
            <a:latin typeface="Arial"/>
            <a:cs typeface="Arial"/>
          </a:endParaRPr>
        </a:p>
      </dsp:txBody>
      <dsp:txXfrm>
        <a:off x="2314454" y="1617614"/>
        <a:ext cx="1483015" cy="920802"/>
      </dsp:txXfrm>
    </dsp:sp>
    <dsp:sp modelId="{DFED5EF1-B98E-2F45-9B5A-23E886C302C5}">
      <dsp:nvSpPr>
        <dsp:cNvPr id="0" name=""/>
        <dsp:cNvSpPr/>
      </dsp:nvSpPr>
      <dsp:spPr>
        <a:xfrm>
          <a:off x="247726" y="2852449"/>
          <a:ext cx="1540309" cy="978096"/>
        </a:xfrm>
        <a:prstGeom prst="roundRect">
          <a:avLst>
            <a:gd name="adj" fmla="val 10000"/>
          </a:avLst>
        </a:prstGeom>
        <a:solidFill>
          <a:srgbClr val="D5E1FC"/>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D0E173-8A67-4B40-8855-C9AA4AE4748F}">
      <dsp:nvSpPr>
        <dsp:cNvPr id="0" name=""/>
        <dsp:cNvSpPr/>
      </dsp:nvSpPr>
      <dsp:spPr>
        <a:xfrm>
          <a:off x="418872" y="3015037"/>
          <a:ext cx="1540309" cy="978096"/>
        </a:xfrm>
        <a:prstGeom prst="roundRect">
          <a:avLst>
            <a:gd name="adj" fmla="val 10000"/>
          </a:avLst>
        </a:prstGeom>
        <a:solidFill>
          <a:schemeClr val="accent1">
            <a:lumMod val="50000"/>
            <a:lumOff val="50000"/>
            <a:alpha val="90000"/>
          </a:schemeClr>
        </a:solidFill>
        <a:ln w="10795"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latin typeface="Arial"/>
              <a:cs typeface="Arial"/>
            </a:rPr>
            <a:t>COURSE DIRECTORS </a:t>
          </a:r>
          <a:endParaRPr lang="en-US" sz="1400" b="1" kern="1200" dirty="0">
            <a:latin typeface="Arial"/>
            <a:cs typeface="Arial"/>
          </a:endParaRPr>
        </a:p>
      </dsp:txBody>
      <dsp:txXfrm>
        <a:off x="447519" y="3043684"/>
        <a:ext cx="1483015" cy="920802"/>
      </dsp:txXfrm>
    </dsp:sp>
    <dsp:sp modelId="{1B1C9191-37CC-5F4F-A863-B3EEBF1098B6}">
      <dsp:nvSpPr>
        <dsp:cNvPr id="0" name=""/>
        <dsp:cNvSpPr/>
      </dsp:nvSpPr>
      <dsp:spPr>
        <a:xfrm>
          <a:off x="2114662" y="2852449"/>
          <a:ext cx="1540309" cy="978096"/>
        </a:xfrm>
        <a:prstGeom prst="roundRect">
          <a:avLst>
            <a:gd name="adj" fmla="val 10000"/>
          </a:avLst>
        </a:prstGeom>
        <a:solidFill>
          <a:schemeClr val="accent1">
            <a:lumMod val="10000"/>
            <a:lumOff val="9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C9F40D-2E2E-3D46-9258-9A336C43A100}">
      <dsp:nvSpPr>
        <dsp:cNvPr id="0" name=""/>
        <dsp:cNvSpPr/>
      </dsp:nvSpPr>
      <dsp:spPr>
        <a:xfrm>
          <a:off x="2285807" y="3015037"/>
          <a:ext cx="1540309" cy="978096"/>
        </a:xfrm>
        <a:prstGeom prst="roundRect">
          <a:avLst>
            <a:gd name="adj" fmla="val 10000"/>
          </a:avLst>
        </a:prstGeom>
        <a:solidFill>
          <a:schemeClr val="accent1">
            <a:lumMod val="50000"/>
            <a:lumOff val="50000"/>
            <a:alpha val="90000"/>
          </a:schemeClr>
        </a:solidFill>
        <a:ln w="10795"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latin typeface="Arial"/>
              <a:cs typeface="Arial"/>
            </a:rPr>
            <a:t>ORIENTADOR</a:t>
          </a:r>
          <a:endParaRPr lang="en-US" sz="1400" b="1" kern="1200" dirty="0">
            <a:latin typeface="Arial"/>
            <a:cs typeface="Arial"/>
          </a:endParaRPr>
        </a:p>
      </dsp:txBody>
      <dsp:txXfrm>
        <a:off x="2314454" y="3043684"/>
        <a:ext cx="1483015" cy="920802"/>
      </dsp:txXfrm>
    </dsp:sp>
    <dsp:sp modelId="{65E64707-C1F6-5F4C-A4FA-BF8E37C6ACAF}">
      <dsp:nvSpPr>
        <dsp:cNvPr id="0" name=""/>
        <dsp:cNvSpPr/>
      </dsp:nvSpPr>
      <dsp:spPr>
        <a:xfrm>
          <a:off x="4229324" y="2852449"/>
          <a:ext cx="1540309" cy="978096"/>
        </a:xfrm>
        <a:prstGeom prst="roundRect">
          <a:avLst>
            <a:gd name="adj" fmla="val 10000"/>
          </a:avLst>
        </a:prstGeom>
        <a:solidFill>
          <a:srgbClr val="D5E1FC"/>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2FE46B-2276-384F-AD8A-F283B79A83A6}">
      <dsp:nvSpPr>
        <dsp:cNvPr id="0" name=""/>
        <dsp:cNvSpPr/>
      </dsp:nvSpPr>
      <dsp:spPr>
        <a:xfrm>
          <a:off x="4400469" y="3015037"/>
          <a:ext cx="1540309" cy="978096"/>
        </a:xfrm>
        <a:prstGeom prst="roundRect">
          <a:avLst>
            <a:gd name="adj" fmla="val 10000"/>
          </a:avLst>
        </a:prstGeom>
        <a:solidFill>
          <a:srgbClr val="2C6AEF">
            <a:alpha val="90000"/>
          </a:srgbClr>
        </a:solidFill>
        <a:ln w="10795"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latin typeface="Arial"/>
              <a:cs typeface="Arial"/>
            </a:rPr>
            <a:t>STUDENTS</a:t>
          </a:r>
          <a:endParaRPr lang="en-US" sz="1400" b="1" kern="1200" dirty="0">
            <a:latin typeface="Arial"/>
            <a:cs typeface="Arial"/>
          </a:endParaRPr>
        </a:p>
      </dsp:txBody>
      <dsp:txXfrm>
        <a:off x="4429116" y="3043684"/>
        <a:ext cx="1483015" cy="920802"/>
      </dsp:txXfrm>
    </dsp:sp>
    <dsp:sp modelId="{D4FA705B-EF29-C04D-9213-FFD5FF3C2A07}">
      <dsp:nvSpPr>
        <dsp:cNvPr id="0" name=""/>
        <dsp:cNvSpPr/>
      </dsp:nvSpPr>
      <dsp:spPr>
        <a:xfrm>
          <a:off x="3997262" y="1426379"/>
          <a:ext cx="1540309" cy="978096"/>
        </a:xfrm>
        <a:prstGeom prst="roundRect">
          <a:avLst>
            <a:gd name="adj" fmla="val 10000"/>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9A2EDC-DC63-6D4F-95CB-F0CFC6098A40}">
      <dsp:nvSpPr>
        <dsp:cNvPr id="0" name=""/>
        <dsp:cNvSpPr/>
      </dsp:nvSpPr>
      <dsp:spPr>
        <a:xfrm>
          <a:off x="4168407" y="1588967"/>
          <a:ext cx="1540309" cy="978096"/>
        </a:xfrm>
        <a:prstGeom prst="roundRect">
          <a:avLst>
            <a:gd name="adj" fmla="val 10000"/>
          </a:avLst>
        </a:prstGeom>
        <a:solidFill>
          <a:srgbClr val="487A51">
            <a:alpha val="90000"/>
          </a:srgbClr>
        </a:solidFill>
        <a:ln w="10795"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latin typeface="Arial"/>
              <a:cs typeface="Arial"/>
            </a:rPr>
            <a:t>VICE-INSTITUTIONAL COORDINATOR</a:t>
          </a:r>
          <a:endParaRPr lang="en-US" sz="1400" b="1" kern="1200" dirty="0">
            <a:latin typeface="Arial"/>
            <a:cs typeface="Arial"/>
          </a:endParaRPr>
        </a:p>
      </dsp:txBody>
      <dsp:txXfrm>
        <a:off x="4197054" y="1617614"/>
        <a:ext cx="1483015" cy="92080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3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3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3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40.emf"/></Relationships>
</file>

<file path=ppt/drawings/drawing1.xml><?xml version="1.0" encoding="utf-8"?>
<c:userShapes xmlns:c="http://schemas.openxmlformats.org/drawingml/2006/chart">
  <cdr:relSizeAnchor xmlns:cdr="http://schemas.openxmlformats.org/drawingml/2006/chartDrawing">
    <cdr:from>
      <cdr:x>0.12313</cdr:x>
      <cdr:y>0.7925</cdr:y>
    </cdr:from>
    <cdr:to>
      <cdr:x>0.1625</cdr:x>
      <cdr:y>0.84594</cdr:y>
    </cdr:to>
    <cdr:sp macro="" textlink="">
      <cdr:nvSpPr>
        <cdr:cNvPr id="5" name="CaixaDeTexto 4"/>
        <cdr:cNvSpPr txBox="1"/>
      </cdr:nvSpPr>
      <cdr:spPr>
        <a:xfrm xmlns:a="http://schemas.openxmlformats.org/drawingml/2006/main">
          <a:off x="1000760" y="4294294"/>
          <a:ext cx="320040" cy="2895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t-BR" sz="1800" b="1" dirty="0">
            <a:solidFill>
              <a:schemeClr val="bg1"/>
            </a:solidFill>
          </a:endParaRPr>
        </a:p>
      </cdr:txBody>
    </cdr:sp>
  </cdr:relSizeAnchor>
  <cdr:relSizeAnchor xmlns:cdr="http://schemas.openxmlformats.org/drawingml/2006/chartDrawing">
    <cdr:from>
      <cdr:x>0.09344</cdr:x>
      <cdr:y>0.4429</cdr:y>
    </cdr:from>
    <cdr:to>
      <cdr:x>0.19015</cdr:x>
      <cdr:y>0.54336</cdr:y>
    </cdr:to>
    <cdr:sp macro="" textlink="">
      <cdr:nvSpPr>
        <cdr:cNvPr id="17" name="CaixaDeTexto 1"/>
        <cdr:cNvSpPr txBox="1"/>
      </cdr:nvSpPr>
      <cdr:spPr>
        <a:xfrm xmlns:a="http://schemas.openxmlformats.org/drawingml/2006/main">
          <a:off x="942486" y="2096192"/>
          <a:ext cx="975441" cy="47546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t-BR" sz="1600" b="1" dirty="0" smtClean="0">
              <a:solidFill>
                <a:schemeClr val="bg1"/>
              </a:solidFill>
              <a:latin typeface="Arial"/>
              <a:cs typeface="Arial"/>
            </a:rPr>
            <a:t>+  4000</a:t>
          </a:r>
          <a:endParaRPr lang="pt-BR" sz="1600" b="1" dirty="0">
            <a:solidFill>
              <a:schemeClr val="bg1"/>
            </a:solidFill>
            <a:latin typeface="Arial"/>
            <a:cs typeface="Arial"/>
          </a:endParaRPr>
        </a:p>
      </cdr:txBody>
    </cdr:sp>
  </cdr:relSizeAnchor>
  <cdr:relSizeAnchor xmlns:cdr="http://schemas.openxmlformats.org/drawingml/2006/chartDrawing">
    <cdr:from>
      <cdr:x>0.21824</cdr:x>
      <cdr:y>0.4404</cdr:y>
    </cdr:from>
    <cdr:to>
      <cdr:x>0.32067</cdr:x>
      <cdr:y>0.5232</cdr:y>
    </cdr:to>
    <cdr:sp macro="" textlink="">
      <cdr:nvSpPr>
        <cdr:cNvPr id="22" name="CaixaDeTexto 1"/>
        <cdr:cNvSpPr txBox="1"/>
      </cdr:nvSpPr>
      <cdr:spPr>
        <a:xfrm xmlns:a="http://schemas.openxmlformats.org/drawingml/2006/main">
          <a:off x="2201270" y="2084317"/>
          <a:ext cx="1033153" cy="3918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t-BR" sz="1600" b="1" dirty="0" smtClean="0">
              <a:solidFill>
                <a:schemeClr val="bg1"/>
              </a:solidFill>
              <a:latin typeface="Arial"/>
              <a:cs typeface="Arial"/>
            </a:rPr>
            <a:t>+  4000</a:t>
          </a:r>
          <a:endParaRPr lang="pt-BR" sz="1600" b="1" dirty="0">
            <a:solidFill>
              <a:schemeClr val="bg1"/>
            </a:solidFill>
            <a:latin typeface="Arial"/>
            <a:cs typeface="Arial"/>
          </a:endParaRPr>
        </a:p>
      </cdr:txBody>
    </cdr:sp>
  </cdr:relSizeAnchor>
  <cdr:relSizeAnchor xmlns:cdr="http://schemas.openxmlformats.org/drawingml/2006/chartDrawing">
    <cdr:from>
      <cdr:x>0.35834</cdr:x>
      <cdr:y>0.5428</cdr:y>
    </cdr:from>
    <cdr:to>
      <cdr:x>0.48009</cdr:x>
      <cdr:y>0.62937</cdr:y>
    </cdr:to>
    <cdr:sp macro="" textlink="">
      <cdr:nvSpPr>
        <cdr:cNvPr id="23" name="CaixaDeTexto 1"/>
        <cdr:cNvSpPr txBox="1"/>
      </cdr:nvSpPr>
      <cdr:spPr>
        <a:xfrm xmlns:a="http://schemas.openxmlformats.org/drawingml/2006/main">
          <a:off x="3614434" y="2568980"/>
          <a:ext cx="1227987" cy="40972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t-BR" sz="1600" b="1" dirty="0" smtClean="0">
              <a:solidFill>
                <a:schemeClr val="bg1"/>
              </a:solidFill>
              <a:latin typeface="Arial"/>
              <a:cs typeface="Arial"/>
            </a:rPr>
            <a:t>+  3000</a:t>
          </a:r>
          <a:endParaRPr lang="pt-BR" sz="1600" b="1" dirty="0">
            <a:solidFill>
              <a:schemeClr val="bg1"/>
            </a:solidFill>
            <a:latin typeface="Arial"/>
            <a:cs typeface="Arial"/>
          </a:endParaRPr>
        </a:p>
      </cdr:txBody>
    </cdr:sp>
  </cdr:relSizeAnchor>
  <cdr:relSizeAnchor xmlns:cdr="http://schemas.openxmlformats.org/drawingml/2006/chartDrawing">
    <cdr:from>
      <cdr:x>0.48758</cdr:x>
      <cdr:y>0.35007</cdr:y>
    </cdr:from>
    <cdr:to>
      <cdr:x>0.58198</cdr:x>
      <cdr:y>0.43607</cdr:y>
    </cdr:to>
    <cdr:sp macro="" textlink="">
      <cdr:nvSpPr>
        <cdr:cNvPr id="24" name="CaixaDeTexto 1"/>
        <cdr:cNvSpPr txBox="1"/>
      </cdr:nvSpPr>
      <cdr:spPr>
        <a:xfrm xmlns:a="http://schemas.openxmlformats.org/drawingml/2006/main">
          <a:off x="4917997" y="1656805"/>
          <a:ext cx="952164" cy="40701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t-BR" sz="1600" b="1" dirty="0" smtClean="0">
              <a:solidFill>
                <a:schemeClr val="bg1"/>
              </a:solidFill>
              <a:latin typeface="Arial"/>
              <a:cs typeface="Arial"/>
            </a:rPr>
            <a:t>+  5000</a:t>
          </a:r>
          <a:endParaRPr lang="pt-BR" sz="1600" b="1" dirty="0">
            <a:solidFill>
              <a:schemeClr val="bg1"/>
            </a:solidFill>
            <a:latin typeface="Arial"/>
            <a:cs typeface="Arial"/>
          </a:endParaRPr>
        </a:p>
      </cdr:txBody>
    </cdr:sp>
  </cdr:relSizeAnchor>
  <cdr:relSizeAnchor xmlns:cdr="http://schemas.openxmlformats.org/drawingml/2006/chartDrawing">
    <cdr:from>
      <cdr:x>0.64075</cdr:x>
      <cdr:y>0.15776</cdr:y>
    </cdr:from>
    <cdr:to>
      <cdr:x>0.73515</cdr:x>
      <cdr:y>0.24433</cdr:y>
    </cdr:to>
    <cdr:sp macro="" textlink="">
      <cdr:nvSpPr>
        <cdr:cNvPr id="25" name="CaixaDeTexto 1"/>
        <cdr:cNvSpPr txBox="1"/>
      </cdr:nvSpPr>
      <cdr:spPr>
        <a:xfrm xmlns:a="http://schemas.openxmlformats.org/drawingml/2006/main">
          <a:off x="6462932" y="746666"/>
          <a:ext cx="952165" cy="40972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t-BR" sz="1600" b="1" dirty="0" smtClean="0">
              <a:solidFill>
                <a:schemeClr val="bg1"/>
              </a:solidFill>
              <a:latin typeface="Arial"/>
              <a:cs typeface="Arial"/>
            </a:rPr>
            <a:t>+  6000</a:t>
          </a:r>
          <a:endParaRPr lang="pt-BR" sz="1600" b="1" dirty="0">
            <a:solidFill>
              <a:schemeClr val="bg1"/>
            </a:solidFill>
            <a:latin typeface="Arial"/>
            <a:cs typeface="Arial"/>
          </a:endParaRPr>
        </a:p>
      </cdr:txBody>
    </cdr:sp>
  </cdr:relSizeAnchor>
  <cdr:relSizeAnchor xmlns:cdr="http://schemas.openxmlformats.org/drawingml/2006/chartDrawing">
    <cdr:from>
      <cdr:x>0.75827</cdr:x>
      <cdr:y>0.4404</cdr:y>
    </cdr:from>
    <cdr:to>
      <cdr:x>0.85267</cdr:x>
      <cdr:y>0.54336</cdr:y>
    </cdr:to>
    <cdr:sp macro="" textlink="">
      <cdr:nvSpPr>
        <cdr:cNvPr id="26" name="CaixaDeTexto 1"/>
        <cdr:cNvSpPr txBox="1"/>
      </cdr:nvSpPr>
      <cdr:spPr>
        <a:xfrm xmlns:a="http://schemas.openxmlformats.org/drawingml/2006/main">
          <a:off x="7648257" y="2084316"/>
          <a:ext cx="952164" cy="48733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t-BR" sz="1600" b="1" dirty="0" smtClean="0">
              <a:solidFill>
                <a:schemeClr val="bg1"/>
              </a:solidFill>
              <a:latin typeface="Arial"/>
              <a:cs typeface="Arial"/>
            </a:rPr>
            <a:t>+  4000</a:t>
          </a:r>
          <a:endParaRPr lang="pt-BR" sz="1600" b="1" dirty="0">
            <a:solidFill>
              <a:schemeClr val="bg1"/>
            </a:solidFill>
            <a:latin typeface="Arial"/>
            <a:cs typeface="Arial"/>
          </a:endParaRPr>
        </a:p>
      </cdr:txBody>
    </cdr:sp>
  </cdr:relSizeAnchor>
  <cdr:relSizeAnchor xmlns:cdr="http://schemas.openxmlformats.org/drawingml/2006/chartDrawing">
    <cdr:from>
      <cdr:x>0.6256</cdr:x>
      <cdr:y>0.24217</cdr:y>
    </cdr:from>
    <cdr:to>
      <cdr:x>0.71744</cdr:x>
      <cdr:y>0.31243</cdr:y>
    </cdr:to>
    <cdr:sp macro="" textlink="">
      <cdr:nvSpPr>
        <cdr:cNvPr id="2" name="CaixaDeTexto 1"/>
        <cdr:cNvSpPr txBox="1"/>
      </cdr:nvSpPr>
      <cdr:spPr>
        <a:xfrm xmlns:a="http://schemas.openxmlformats.org/drawingml/2006/main">
          <a:off x="6310133" y="1146166"/>
          <a:ext cx="926275" cy="3325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pt-BR" sz="1600" b="1" dirty="0" smtClean="0">
              <a:solidFill>
                <a:schemeClr val="bg1"/>
              </a:solidFill>
              <a:latin typeface="+mj-lt"/>
            </a:rPr>
            <a:t>+ 6000</a:t>
          </a:r>
          <a:endParaRPr lang="pt-BR" sz="1600" b="1" dirty="0">
            <a:solidFill>
              <a:schemeClr val="bg1"/>
            </a:solidFill>
            <a:latin typeface="+mj-lt"/>
          </a:endParaRPr>
        </a:p>
      </cdr:txBody>
    </cdr:sp>
  </cdr:relSizeAnchor>
  <cdr:relSizeAnchor xmlns:cdr="http://schemas.openxmlformats.org/drawingml/2006/chartDrawing">
    <cdr:from>
      <cdr:x>0.89522</cdr:x>
      <cdr:y>0.44237</cdr:y>
    </cdr:from>
    <cdr:to>
      <cdr:x>0.98352</cdr:x>
      <cdr:y>0.50008</cdr:y>
    </cdr:to>
    <cdr:sp macro="" textlink="">
      <cdr:nvSpPr>
        <cdr:cNvPr id="3" name="CaixaDeTexto 2"/>
        <cdr:cNvSpPr txBox="1"/>
      </cdr:nvSpPr>
      <cdr:spPr>
        <a:xfrm xmlns:a="http://schemas.openxmlformats.org/drawingml/2006/main">
          <a:off x="9029582" y="2093661"/>
          <a:ext cx="890649" cy="2731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pt-BR" sz="1600" b="1" dirty="0" smtClean="0">
              <a:solidFill>
                <a:schemeClr val="bg1"/>
              </a:solidFill>
              <a:latin typeface="+mj-lt"/>
            </a:rPr>
            <a:t>+ 4000</a:t>
          </a:r>
          <a:endParaRPr lang="pt-BR" sz="1600" b="1" dirty="0">
            <a:solidFill>
              <a:schemeClr val="bg1"/>
            </a:solidFill>
            <a:latin typeface="+mj-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0.89034</cdr:x>
      <cdr:y>0.48113</cdr:y>
    </cdr:from>
    <cdr:to>
      <cdr:x>0.9764</cdr:x>
      <cdr:y>0.62738</cdr:y>
    </cdr:to>
    <cdr:sp macro="" textlink="">
      <cdr:nvSpPr>
        <cdr:cNvPr id="4" name="Elipse 3"/>
        <cdr:cNvSpPr/>
      </cdr:nvSpPr>
      <cdr:spPr>
        <a:xfrm xmlns:a="http://schemas.openxmlformats.org/drawingml/2006/main">
          <a:off x="5748843" y="1928444"/>
          <a:ext cx="555673" cy="586156"/>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endParaRPr lang="pt-BR" dirty="0"/>
        </a:p>
      </cdr:txBody>
    </cdr:sp>
  </cdr:relSizeAnchor>
  <cdr:relSizeAnchor xmlns:cdr="http://schemas.openxmlformats.org/drawingml/2006/chartDrawing">
    <cdr:from>
      <cdr:x>0.23282</cdr:x>
      <cdr:y>0.61217</cdr:y>
    </cdr:from>
    <cdr:to>
      <cdr:x>0.29183</cdr:x>
      <cdr:y>0.71103</cdr:y>
    </cdr:to>
    <cdr:sp macro="" textlink="">
      <cdr:nvSpPr>
        <cdr:cNvPr id="5" name="Elipse 4"/>
        <cdr:cNvSpPr/>
      </cdr:nvSpPr>
      <cdr:spPr>
        <a:xfrm xmlns:a="http://schemas.openxmlformats.org/drawingml/2006/main">
          <a:off x="1503329" y="2453640"/>
          <a:ext cx="381000" cy="396240"/>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endParaRPr lang="pt-BR"/>
        </a:p>
      </cdr:txBody>
    </cdr:sp>
  </cdr:relSizeAnchor>
  <cdr:relSizeAnchor xmlns:cdr="http://schemas.openxmlformats.org/drawingml/2006/chartDrawing">
    <cdr:from>
      <cdr:x>0.1031</cdr:x>
      <cdr:y>0.73384</cdr:y>
    </cdr:from>
    <cdr:to>
      <cdr:x>0.15267</cdr:x>
      <cdr:y>0.81749</cdr:y>
    </cdr:to>
    <cdr:sp macro="" textlink="">
      <cdr:nvSpPr>
        <cdr:cNvPr id="6" name="Elipse 5"/>
        <cdr:cNvSpPr/>
      </cdr:nvSpPr>
      <cdr:spPr>
        <a:xfrm xmlns:a="http://schemas.openxmlformats.org/drawingml/2006/main">
          <a:off x="665716" y="2941320"/>
          <a:ext cx="320040" cy="335280"/>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endParaRPr lang="pt-BR"/>
        </a:p>
      </cdr:txBody>
    </cdr:sp>
  </cdr:relSizeAnchor>
  <cdr:relSizeAnchor xmlns:cdr="http://schemas.openxmlformats.org/drawingml/2006/chartDrawing">
    <cdr:from>
      <cdr:x>0.38161</cdr:x>
      <cdr:y>0.37299</cdr:y>
    </cdr:from>
    <cdr:to>
      <cdr:x>0.46934</cdr:x>
      <cdr:y>0.50798</cdr:y>
    </cdr:to>
    <cdr:sp macro="" textlink="">
      <cdr:nvSpPr>
        <cdr:cNvPr id="7" name="Elipse 6"/>
        <cdr:cNvSpPr/>
      </cdr:nvSpPr>
      <cdr:spPr>
        <a:xfrm xmlns:a="http://schemas.openxmlformats.org/drawingml/2006/main">
          <a:off x="2464036" y="1495008"/>
          <a:ext cx="566468" cy="541019"/>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pt-BR"/>
        </a:p>
      </cdr:txBody>
    </cdr:sp>
  </cdr:relSizeAnchor>
  <cdr:relSizeAnchor xmlns:cdr="http://schemas.openxmlformats.org/drawingml/2006/chartDrawing">
    <cdr:from>
      <cdr:x>0.53975</cdr:x>
      <cdr:y>0.18504</cdr:y>
    </cdr:from>
    <cdr:to>
      <cdr:x>0.62512</cdr:x>
      <cdr:y>0.32002</cdr:y>
    </cdr:to>
    <cdr:sp macro="" textlink="">
      <cdr:nvSpPr>
        <cdr:cNvPr id="8" name="Elipse 7"/>
        <cdr:cNvSpPr/>
      </cdr:nvSpPr>
      <cdr:spPr>
        <a:xfrm xmlns:a="http://schemas.openxmlformats.org/drawingml/2006/main">
          <a:off x="3485116" y="741676"/>
          <a:ext cx="551227" cy="541019"/>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pt-BR"/>
        </a:p>
      </cdr:txBody>
    </cdr:sp>
  </cdr:relSizeAnchor>
  <cdr:relSizeAnchor xmlns:cdr="http://schemas.openxmlformats.org/drawingml/2006/chartDrawing">
    <cdr:from>
      <cdr:x>0.09838</cdr:x>
      <cdr:y>0.73291</cdr:y>
    </cdr:from>
    <cdr:to>
      <cdr:x>0.16447</cdr:x>
      <cdr:y>0.81738</cdr:y>
    </cdr:to>
    <cdr:sp macro="" textlink="">
      <cdr:nvSpPr>
        <cdr:cNvPr id="11" name="CaixaDeTexto 11"/>
        <cdr:cNvSpPr txBox="1"/>
      </cdr:nvSpPr>
      <cdr:spPr>
        <a:xfrm xmlns:a="http://schemas.openxmlformats.org/drawingml/2006/main">
          <a:off x="635236" y="2937609"/>
          <a:ext cx="426720"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pt-BR" sz="1600" b="1" dirty="0" smtClean="0">
              <a:solidFill>
                <a:schemeClr val="bg1"/>
              </a:solidFill>
              <a:latin typeface="Arial"/>
              <a:cs typeface="Arial"/>
            </a:rPr>
            <a:t>53</a:t>
          </a:r>
        </a:p>
      </cdr:txBody>
    </cdr:sp>
  </cdr:relSizeAnchor>
  <cdr:relSizeAnchor xmlns:cdr="http://schemas.openxmlformats.org/drawingml/2006/chartDrawing">
    <cdr:from>
      <cdr:x>0.53955</cdr:x>
      <cdr:y>0.20786</cdr:y>
    </cdr:from>
    <cdr:to>
      <cdr:x>0.63151</cdr:x>
      <cdr:y>0.3</cdr:y>
    </cdr:to>
    <cdr:sp macro="" textlink="">
      <cdr:nvSpPr>
        <cdr:cNvPr id="12" name="CaixaDeTexto 11"/>
        <cdr:cNvSpPr txBox="1"/>
      </cdr:nvSpPr>
      <cdr:spPr>
        <a:xfrm xmlns:a="http://schemas.openxmlformats.org/drawingml/2006/main">
          <a:off x="3483839" y="833128"/>
          <a:ext cx="593778" cy="36930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t-BR" sz="1800" b="1" dirty="0" smtClean="0">
              <a:solidFill>
                <a:schemeClr val="bg1"/>
              </a:solidFill>
              <a:latin typeface="Arial"/>
              <a:cs typeface="Arial"/>
            </a:rPr>
            <a:t>506</a:t>
          </a:r>
        </a:p>
      </cdr:txBody>
    </cdr:sp>
  </cdr:relSizeAnchor>
  <cdr:relSizeAnchor xmlns:cdr="http://schemas.openxmlformats.org/drawingml/2006/chartDrawing">
    <cdr:from>
      <cdr:x>0.38161</cdr:x>
      <cdr:y>0.38817</cdr:y>
    </cdr:from>
    <cdr:to>
      <cdr:x>0.46894</cdr:x>
      <cdr:y>0.48032</cdr:y>
    </cdr:to>
    <cdr:sp macro="" textlink="">
      <cdr:nvSpPr>
        <cdr:cNvPr id="13" name="CaixaDeTexto 11"/>
        <cdr:cNvSpPr txBox="1"/>
      </cdr:nvSpPr>
      <cdr:spPr>
        <a:xfrm xmlns:a="http://schemas.openxmlformats.org/drawingml/2006/main">
          <a:off x="2464036" y="1555849"/>
          <a:ext cx="563880"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t-BR" sz="1800" b="1" dirty="0" smtClean="0">
              <a:solidFill>
                <a:schemeClr val="bg1"/>
              </a:solidFill>
              <a:latin typeface="Arial"/>
              <a:cs typeface="Arial"/>
            </a:rPr>
            <a:t>336</a:t>
          </a:r>
        </a:p>
      </cdr:txBody>
    </cdr:sp>
  </cdr:relSizeAnchor>
  <cdr:relSizeAnchor xmlns:cdr="http://schemas.openxmlformats.org/drawingml/2006/chartDrawing">
    <cdr:from>
      <cdr:x>0.22812</cdr:x>
      <cdr:y>0.62084</cdr:y>
    </cdr:from>
    <cdr:to>
      <cdr:x>0.31182</cdr:x>
      <cdr:y>0.69762</cdr:y>
    </cdr:to>
    <cdr:sp macro="" textlink="">
      <cdr:nvSpPr>
        <cdr:cNvPr id="14" name="CaixaDeTexto 11"/>
        <cdr:cNvSpPr txBox="1"/>
      </cdr:nvSpPr>
      <cdr:spPr>
        <a:xfrm xmlns:a="http://schemas.openxmlformats.org/drawingml/2006/main">
          <a:off x="1472944" y="2488417"/>
          <a:ext cx="540444" cy="3077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t-BR" sz="1400" b="1" dirty="0" smtClean="0">
              <a:solidFill>
                <a:schemeClr val="bg1"/>
              </a:solidFill>
              <a:latin typeface="Arial"/>
              <a:cs typeface="Arial"/>
            </a:rPr>
            <a:t>160</a:t>
          </a:r>
        </a:p>
      </cdr:txBody>
    </cdr:sp>
  </cdr:relSizeAnchor>
</c:userShapes>
</file>

<file path=ppt/drawings/drawing3.xml><?xml version="1.0" encoding="utf-8"?>
<c:userShapes xmlns:c="http://schemas.openxmlformats.org/drawingml/2006/chart">
  <cdr:relSizeAnchor xmlns:cdr="http://schemas.openxmlformats.org/drawingml/2006/chartDrawing">
    <cdr:from>
      <cdr:x>0.08094</cdr:x>
      <cdr:y>0.19351</cdr:y>
    </cdr:from>
    <cdr:to>
      <cdr:x>0.92018</cdr:x>
      <cdr:y>0.88054</cdr:y>
    </cdr:to>
    <cdr:grpSp>
      <cdr:nvGrpSpPr>
        <cdr:cNvPr id="8" name="Group 7"/>
        <cdr:cNvGrpSpPr/>
      </cdr:nvGrpSpPr>
      <cdr:grpSpPr>
        <a:xfrm xmlns:a="http://schemas.openxmlformats.org/drawingml/2006/main">
          <a:off x="394934" y="799579"/>
          <a:ext cx="4094938" cy="2838793"/>
          <a:chOff x="394916" y="799596"/>
          <a:chExt cx="4094958" cy="2838773"/>
        </a:xfrm>
      </cdr:grpSpPr>
      <cdr:sp macro="" textlink="">
        <cdr:nvSpPr>
          <cdr:cNvPr id="2" name="Rectangle 1"/>
          <cdr:cNvSpPr/>
        </cdr:nvSpPr>
        <cdr:spPr>
          <a:xfrm xmlns:a="http://schemas.openxmlformats.org/drawingml/2006/main">
            <a:off x="394916" y="2706294"/>
            <a:ext cx="314473" cy="919242"/>
          </a:xfrm>
          <a:prstGeom xmlns:a="http://schemas.openxmlformats.org/drawingml/2006/main" prst="rect">
            <a:avLst/>
          </a:prstGeom>
          <a:solidFill xmlns:a="http://schemas.openxmlformats.org/drawingml/2006/main">
            <a:srgbClr val="32D6FA"/>
          </a:solidFill>
          <a:ln xmlns:a="http://schemas.openxmlformats.org/drawingml/2006/main">
            <a:no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sp macro="" textlink="">
        <cdr:nvSpPr>
          <cdr:cNvPr id="3" name="Rectangle 2"/>
          <cdr:cNvSpPr/>
        </cdr:nvSpPr>
        <cdr:spPr>
          <a:xfrm xmlns:a="http://schemas.openxmlformats.org/drawingml/2006/main">
            <a:off x="1141912" y="2521994"/>
            <a:ext cx="314474" cy="1098239"/>
          </a:xfrm>
          <a:prstGeom xmlns:a="http://schemas.openxmlformats.org/drawingml/2006/main" prst="rect">
            <a:avLst/>
          </a:prstGeom>
          <a:solidFill xmlns:a="http://schemas.openxmlformats.org/drawingml/2006/main">
            <a:srgbClr val="AA2548"/>
          </a:solidFill>
          <a:ln xmlns:a="http://schemas.openxmlformats.org/drawingml/2006/main">
            <a:no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sp macro="" textlink="">
        <cdr:nvSpPr>
          <cdr:cNvPr id="4" name="Rectangle 3"/>
          <cdr:cNvSpPr/>
        </cdr:nvSpPr>
        <cdr:spPr>
          <a:xfrm xmlns:a="http://schemas.openxmlformats.org/drawingml/2006/main">
            <a:off x="1906310" y="1375329"/>
            <a:ext cx="314522" cy="2244904"/>
          </a:xfrm>
          <a:prstGeom xmlns:a="http://schemas.openxmlformats.org/drawingml/2006/main" prst="rect">
            <a:avLst/>
          </a:prstGeom>
          <a:solidFill xmlns:a="http://schemas.openxmlformats.org/drawingml/2006/main">
            <a:srgbClr val="EFBC22"/>
          </a:solidFill>
          <a:ln xmlns:a="http://schemas.openxmlformats.org/drawingml/2006/main">
            <a:no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sp macro="" textlink="">
        <cdr:nvSpPr>
          <cdr:cNvPr id="5" name="Rectangle 4"/>
          <cdr:cNvSpPr/>
        </cdr:nvSpPr>
        <cdr:spPr>
          <a:xfrm xmlns:a="http://schemas.openxmlformats.org/drawingml/2006/main">
            <a:off x="2655430" y="960462"/>
            <a:ext cx="324555" cy="2663795"/>
          </a:xfrm>
          <a:prstGeom xmlns:a="http://schemas.openxmlformats.org/drawingml/2006/main" prst="rect">
            <a:avLst/>
          </a:prstGeom>
          <a:solidFill xmlns:a="http://schemas.openxmlformats.org/drawingml/2006/main">
            <a:srgbClr val="63926C"/>
          </a:solidFill>
          <a:ln xmlns:a="http://schemas.openxmlformats.org/drawingml/2006/main">
            <a:no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sp macro="" textlink="">
        <cdr:nvSpPr>
          <cdr:cNvPr id="6" name="Rectangle 5"/>
          <cdr:cNvSpPr/>
        </cdr:nvSpPr>
        <cdr:spPr>
          <a:xfrm xmlns:a="http://schemas.openxmlformats.org/drawingml/2006/main">
            <a:off x="3411785" y="799596"/>
            <a:ext cx="316089" cy="2824662"/>
          </a:xfrm>
          <a:prstGeom xmlns:a="http://schemas.openxmlformats.org/drawingml/2006/main" prst="rect">
            <a:avLst/>
          </a:prstGeom>
          <a:solidFill xmlns:a="http://schemas.openxmlformats.org/drawingml/2006/main">
            <a:srgbClr val="E57E12"/>
          </a:solidFill>
          <a:ln xmlns:a="http://schemas.openxmlformats.org/drawingml/2006/main">
            <a:no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sp macro="" textlink="">
        <cdr:nvSpPr>
          <cdr:cNvPr id="7" name="Rectangle 6"/>
          <cdr:cNvSpPr/>
        </cdr:nvSpPr>
        <cdr:spPr>
          <a:xfrm xmlns:a="http://schemas.openxmlformats.org/drawingml/2006/main">
            <a:off x="4172554" y="1143907"/>
            <a:ext cx="317320" cy="2494462"/>
          </a:xfrm>
          <a:prstGeom xmlns:a="http://schemas.openxmlformats.org/drawingml/2006/main" prst="rect">
            <a:avLst/>
          </a:prstGeom>
          <a:solidFill xmlns:a="http://schemas.openxmlformats.org/drawingml/2006/main">
            <a:srgbClr val="FFFF05"/>
          </a:solidFill>
          <a:ln xmlns:a="http://schemas.openxmlformats.org/drawingml/2006/main">
            <a:no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ço Reservado para Data 2"/>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9055B696-E628-40C3-8541-92877BBBFA35}" type="datetimeFigureOut">
              <a:rPr lang="fr-FR" smtClean="0"/>
              <a:t>12/12/2017</a:t>
            </a:fld>
            <a:endParaRPr lang="fr-FR"/>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ço Reservado para Número de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6C2F43-6B35-4DD9-BB58-CEA6C5131A08}" type="slidenum">
              <a:rPr lang="fr-FR" smtClean="0"/>
              <a:t>‹nº›</a:t>
            </a:fld>
            <a:endParaRPr lang="fr-FR"/>
          </a:p>
        </p:txBody>
      </p:sp>
    </p:spTree>
    <p:extLst>
      <p:ext uri="{BB962C8B-B14F-4D97-AF65-F5344CB8AC3E}">
        <p14:creationId xmlns:p14="http://schemas.microsoft.com/office/powerpoint/2010/main" val="32798148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fr-FR"/>
          </a:p>
        </p:txBody>
      </p:sp>
      <p:sp>
        <p:nvSpPr>
          <p:cNvPr id="3" name="Espaço Reservado para Data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A03A0236-CCD5-45D9-A72C-997DA574D3FB}" type="datetimeFigureOut">
              <a:rPr lang="fr-FR" smtClean="0"/>
              <a:t>12/12/2017</a:t>
            </a:fld>
            <a:endParaRPr lang="fr-F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ço Reservado para Anotações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fr-F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490939-669F-4441-8FC3-0ACF4C2A6E96}" type="slidenum">
              <a:rPr lang="fr-FR" smtClean="0"/>
              <a:t>‹nº›</a:t>
            </a:fld>
            <a:endParaRPr lang="fr-FR"/>
          </a:p>
        </p:txBody>
      </p:sp>
    </p:spTree>
    <p:extLst>
      <p:ext uri="{BB962C8B-B14F-4D97-AF65-F5344CB8AC3E}">
        <p14:creationId xmlns:p14="http://schemas.microsoft.com/office/powerpoint/2010/main" val="1910473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fr-FR" dirty="0"/>
          </a:p>
        </p:txBody>
      </p:sp>
      <p:sp>
        <p:nvSpPr>
          <p:cNvPr id="4" name="Espaço Reservado para Número de Slide 3"/>
          <p:cNvSpPr>
            <a:spLocks noGrp="1"/>
          </p:cNvSpPr>
          <p:nvPr>
            <p:ph type="sldNum" sz="quarter" idx="10"/>
          </p:nvPr>
        </p:nvSpPr>
        <p:spPr/>
        <p:txBody>
          <a:bodyPr/>
          <a:lstStyle/>
          <a:p>
            <a:fld id="{52490939-669F-4441-8FC3-0ACF4C2A6E96}" type="slidenum">
              <a:rPr lang="fr-FR" smtClean="0"/>
              <a:t>2</a:t>
            </a:fld>
            <a:endParaRPr lang="fr-FR"/>
          </a:p>
        </p:txBody>
      </p:sp>
    </p:spTree>
    <p:extLst>
      <p:ext uri="{BB962C8B-B14F-4D97-AF65-F5344CB8AC3E}">
        <p14:creationId xmlns:p14="http://schemas.microsoft.com/office/powerpoint/2010/main" val="782996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52490939-669F-4441-8FC3-0ACF4C2A6E96}" type="slidenum">
              <a:rPr lang="fr-FR" smtClean="0"/>
              <a:t>63</a:t>
            </a:fld>
            <a:endParaRPr lang="fr-FR"/>
          </a:p>
        </p:txBody>
      </p:sp>
    </p:spTree>
    <p:extLst>
      <p:ext uri="{BB962C8B-B14F-4D97-AF65-F5344CB8AC3E}">
        <p14:creationId xmlns:p14="http://schemas.microsoft.com/office/powerpoint/2010/main" val="35056838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80431" y="0"/>
            <a:ext cx="1711569" cy="2850419"/>
          </a:xfrm>
          <a:prstGeom prst="rect">
            <a:avLst/>
          </a:prstGeom>
        </p:spPr>
      </p:pic>
      <p:pic>
        <p:nvPicPr>
          <p:cNvPr id="15" name="Imagem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3252"/>
            <a:ext cx="7681550" cy="148545"/>
          </a:xfrm>
          <a:prstGeom prst="rect">
            <a:avLst/>
          </a:prstGeom>
        </p:spPr>
      </p:pic>
      <p:sp>
        <p:nvSpPr>
          <p:cNvPr id="5" name="Título 4"/>
          <p:cNvSpPr>
            <a:spLocks noGrp="1"/>
          </p:cNvSpPr>
          <p:nvPr>
            <p:ph type="title"/>
          </p:nvPr>
        </p:nvSpPr>
        <p:spPr>
          <a:xfrm>
            <a:off x="0" y="3521797"/>
            <a:ext cx="8128000" cy="698500"/>
          </a:xfrm>
        </p:spPr>
        <p:txBody>
          <a:bodyPr/>
          <a:lstStyle/>
          <a:p>
            <a:r>
              <a:rPr lang="pt-BR" smtClean="0"/>
              <a:t>Clique para editar o título mestre</a:t>
            </a:r>
            <a:endParaRPr lang="fr-FR"/>
          </a:p>
        </p:txBody>
      </p:sp>
    </p:spTree>
    <p:extLst>
      <p:ext uri="{BB962C8B-B14F-4D97-AF65-F5344CB8AC3E}">
        <p14:creationId xmlns:p14="http://schemas.microsoft.com/office/powerpoint/2010/main" val="2067797833"/>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 branco (amarelo)">
    <p:spTree>
      <p:nvGrpSpPr>
        <p:cNvPr id="1" name=""/>
        <p:cNvGrpSpPr/>
        <p:nvPr/>
      </p:nvGrpSpPr>
      <p:grpSpPr>
        <a:xfrm>
          <a:off x="0" y="0"/>
          <a:ext cx="0" cy="0"/>
          <a:chOff x="0" y="0"/>
          <a:chExt cx="0" cy="0"/>
        </a:xfrm>
      </p:grpSpPr>
      <p:sp>
        <p:nvSpPr>
          <p:cNvPr id="2" name="Retângulo 1"/>
          <p:cNvSpPr/>
          <p:nvPr userDrawn="1"/>
        </p:nvSpPr>
        <p:spPr>
          <a:xfrm>
            <a:off x="-14068" y="806549"/>
            <a:ext cx="7455877" cy="25200"/>
          </a:xfrm>
          <a:prstGeom prst="rect">
            <a:avLst/>
          </a:prstGeom>
          <a:solidFill>
            <a:srgbClr val="3A2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tângulo 5"/>
          <p:cNvSpPr/>
          <p:nvPr userDrawn="1"/>
        </p:nvSpPr>
        <p:spPr>
          <a:xfrm>
            <a:off x="0" y="6654019"/>
            <a:ext cx="12192000" cy="218049"/>
          </a:xfrm>
          <a:prstGeom prst="rect">
            <a:avLst/>
          </a:prstGeom>
          <a:solidFill>
            <a:srgbClr val="C44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m 7"/>
          <p:cNvPicPr>
            <a:picLocks noChangeAspect="1"/>
          </p:cNvPicPr>
          <p:nvPr userDrawn="1"/>
        </p:nvPicPr>
        <p:blipFill>
          <a:blip r:embed="rId2">
            <a:clrChange>
              <a:clrFrom>
                <a:srgbClr val="FFFFFF"/>
              </a:clrFrom>
              <a:clrTo>
                <a:srgbClr val="FFFFFF">
                  <a:alpha val="0"/>
                </a:srgbClr>
              </a:clrTo>
            </a:clrChange>
            <a:duotone>
              <a:prstClr val="black"/>
              <a:schemeClr val="accent2">
                <a:lumMod val="50000"/>
                <a:tint val="45000"/>
                <a:satMod val="400000"/>
              </a:schemeClr>
            </a:duotone>
            <a:extLst>
              <a:ext uri="{28A0092B-C50C-407E-A947-70E740481C1C}">
                <a14:useLocalDpi xmlns:a14="http://schemas.microsoft.com/office/drawing/2010/main" val="0"/>
              </a:ext>
            </a:extLst>
          </a:blip>
          <a:stretch>
            <a:fillRect/>
          </a:stretch>
        </p:blipFill>
        <p:spPr>
          <a:xfrm>
            <a:off x="250940" y="1805224"/>
            <a:ext cx="11690120" cy="5010051"/>
          </a:xfrm>
          <a:prstGeom prst="rect">
            <a:avLst/>
          </a:prstGeom>
        </p:spPr>
      </p:pic>
      <p:grpSp>
        <p:nvGrpSpPr>
          <p:cNvPr id="4" name="Grupo 3"/>
          <p:cNvGrpSpPr/>
          <p:nvPr userDrawn="1"/>
        </p:nvGrpSpPr>
        <p:grpSpPr>
          <a:xfrm>
            <a:off x="197829" y="1140708"/>
            <a:ext cx="1740448" cy="923330"/>
            <a:chOff x="197829" y="1140708"/>
            <a:chExt cx="1740448" cy="923330"/>
          </a:xfrm>
        </p:grpSpPr>
        <p:sp>
          <p:nvSpPr>
            <p:cNvPr id="15" name="Elipse 14"/>
            <p:cNvSpPr>
              <a:spLocks noChangeAspect="1"/>
            </p:cNvSpPr>
            <p:nvPr userDrawn="1"/>
          </p:nvSpPr>
          <p:spPr>
            <a:xfrm>
              <a:off x="197829" y="1217812"/>
              <a:ext cx="216000" cy="216000"/>
            </a:xfrm>
            <a:prstGeom prst="ellipse">
              <a:avLst/>
            </a:prstGeom>
            <a:solidFill>
              <a:schemeClr val="accent2"/>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18" name="CaixaDeTexto 17"/>
            <p:cNvSpPr txBox="1"/>
            <p:nvPr userDrawn="1"/>
          </p:nvSpPr>
          <p:spPr>
            <a:xfrm>
              <a:off x="388429" y="1140708"/>
              <a:ext cx="1549848" cy="923330"/>
            </a:xfrm>
            <a:prstGeom prst="rect">
              <a:avLst/>
            </a:prstGeom>
            <a:noFill/>
          </p:spPr>
          <p:txBody>
            <a:bodyPr wrap="square" rtlCol="0">
              <a:spAutoFit/>
            </a:bodyPr>
            <a:lstStyle/>
            <a:p>
              <a:r>
                <a:rPr lang="fr-FR" b="1" dirty="0" smtClean="0"/>
                <a:t>Undergraduate</a:t>
              </a:r>
            </a:p>
            <a:p>
              <a:r>
                <a:rPr lang="fr-FR" b="1" dirty="0" smtClean="0"/>
                <a:t>Mobility Program</a:t>
              </a:r>
              <a:endParaRPr lang="fr-FR" b="1" dirty="0"/>
            </a:p>
          </p:txBody>
        </p:sp>
      </p:grpSp>
      <p:grpSp>
        <p:nvGrpSpPr>
          <p:cNvPr id="5" name="Grupo 4"/>
          <p:cNvGrpSpPr/>
          <p:nvPr userDrawn="1"/>
        </p:nvGrpSpPr>
        <p:grpSpPr>
          <a:xfrm>
            <a:off x="2116085" y="1140708"/>
            <a:ext cx="1726848" cy="923330"/>
            <a:chOff x="2116085" y="1140708"/>
            <a:chExt cx="1726848" cy="923330"/>
          </a:xfrm>
        </p:grpSpPr>
        <p:sp>
          <p:nvSpPr>
            <p:cNvPr id="14" name="Elipse 13"/>
            <p:cNvSpPr>
              <a:spLocks noChangeAspect="1"/>
            </p:cNvSpPr>
            <p:nvPr userDrawn="1"/>
          </p:nvSpPr>
          <p:spPr>
            <a:xfrm>
              <a:off x="2116085" y="1217812"/>
              <a:ext cx="216000" cy="216000"/>
            </a:xfrm>
            <a:prstGeom prst="ellipse">
              <a:avLst/>
            </a:prstGeom>
            <a:solidFill>
              <a:srgbClr val="C0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19" name="CaixaDeTexto 18"/>
            <p:cNvSpPr txBox="1"/>
            <p:nvPr userDrawn="1"/>
          </p:nvSpPr>
          <p:spPr>
            <a:xfrm>
              <a:off x="2313762" y="1140708"/>
              <a:ext cx="1529171" cy="923330"/>
            </a:xfrm>
            <a:prstGeom prst="rect">
              <a:avLst/>
            </a:prstGeom>
            <a:noFill/>
          </p:spPr>
          <p:txBody>
            <a:bodyPr wrap="square" rtlCol="0">
              <a:spAutoFit/>
            </a:bodyPr>
            <a:lstStyle/>
            <a:p>
              <a:r>
                <a:rPr lang="fr-FR" b="1" dirty="0" smtClean="0"/>
                <a:t>Graduate</a:t>
              </a:r>
            </a:p>
            <a:p>
              <a:r>
                <a:rPr lang="fr-FR" b="1" dirty="0" smtClean="0"/>
                <a:t>Mobility Program</a:t>
              </a:r>
              <a:endParaRPr lang="fr-FR" b="1" dirty="0"/>
            </a:p>
          </p:txBody>
        </p:sp>
      </p:grpSp>
      <p:grpSp>
        <p:nvGrpSpPr>
          <p:cNvPr id="9" name="Grupo 8"/>
          <p:cNvGrpSpPr/>
          <p:nvPr userDrawn="1"/>
        </p:nvGrpSpPr>
        <p:grpSpPr>
          <a:xfrm>
            <a:off x="6465149" y="1140708"/>
            <a:ext cx="1635613" cy="646331"/>
            <a:chOff x="6465149" y="1140708"/>
            <a:chExt cx="1635613" cy="646331"/>
          </a:xfrm>
        </p:grpSpPr>
        <p:sp>
          <p:nvSpPr>
            <p:cNvPr id="17" name="Elipse 16"/>
            <p:cNvSpPr>
              <a:spLocks noChangeAspect="1"/>
            </p:cNvSpPr>
            <p:nvPr userDrawn="1"/>
          </p:nvSpPr>
          <p:spPr>
            <a:xfrm>
              <a:off x="6465149" y="1217812"/>
              <a:ext cx="216000" cy="216000"/>
            </a:xfrm>
            <a:prstGeom prst="ellipse">
              <a:avLst/>
            </a:prstGeom>
            <a:solidFill>
              <a:srgbClr val="00206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21" name="CaixaDeTexto 20"/>
            <p:cNvSpPr txBox="1"/>
            <p:nvPr userDrawn="1"/>
          </p:nvSpPr>
          <p:spPr>
            <a:xfrm>
              <a:off x="6637078" y="1140708"/>
              <a:ext cx="1463684" cy="646331"/>
            </a:xfrm>
            <a:prstGeom prst="rect">
              <a:avLst/>
            </a:prstGeom>
            <a:noFill/>
          </p:spPr>
          <p:txBody>
            <a:bodyPr wrap="square" rtlCol="0">
              <a:spAutoFit/>
            </a:bodyPr>
            <a:lstStyle/>
            <a:p>
              <a:r>
                <a:rPr lang="fr-FR" b="1" dirty="0" smtClean="0"/>
                <a:t>Short-</a:t>
              </a:r>
              <a:r>
                <a:rPr lang="fr-FR" b="1" dirty="0" err="1" smtClean="0"/>
                <a:t>term</a:t>
              </a:r>
              <a:r>
                <a:rPr lang="fr-FR" b="1" dirty="0" smtClean="0"/>
                <a:t> course</a:t>
              </a:r>
              <a:endParaRPr lang="fr-FR" b="1" dirty="0"/>
            </a:p>
          </p:txBody>
        </p:sp>
      </p:grpSp>
      <p:grpSp>
        <p:nvGrpSpPr>
          <p:cNvPr id="10" name="Grupo 9"/>
          <p:cNvGrpSpPr/>
          <p:nvPr userDrawn="1"/>
        </p:nvGrpSpPr>
        <p:grpSpPr>
          <a:xfrm>
            <a:off x="8319337" y="1140708"/>
            <a:ext cx="1661272" cy="646331"/>
            <a:chOff x="8319337" y="1140708"/>
            <a:chExt cx="1661272" cy="646331"/>
          </a:xfrm>
        </p:grpSpPr>
        <p:sp>
          <p:nvSpPr>
            <p:cNvPr id="20" name="CaixaDeTexto 19"/>
            <p:cNvSpPr txBox="1"/>
            <p:nvPr userDrawn="1"/>
          </p:nvSpPr>
          <p:spPr>
            <a:xfrm>
              <a:off x="8502680" y="1140708"/>
              <a:ext cx="1477929" cy="646331"/>
            </a:xfrm>
            <a:prstGeom prst="rect">
              <a:avLst/>
            </a:prstGeom>
            <a:noFill/>
          </p:spPr>
          <p:txBody>
            <a:bodyPr wrap="square" rtlCol="0">
              <a:spAutoFit/>
            </a:bodyPr>
            <a:lstStyle/>
            <a:p>
              <a:r>
                <a:rPr lang="fr-FR" b="1" dirty="0" smtClean="0"/>
                <a:t>International </a:t>
              </a:r>
            </a:p>
            <a:p>
              <a:r>
                <a:rPr lang="fr-FR" b="1" dirty="0" smtClean="0"/>
                <a:t>Mission</a:t>
              </a:r>
              <a:endParaRPr lang="fr-FR" dirty="0"/>
            </a:p>
          </p:txBody>
        </p:sp>
        <p:sp>
          <p:nvSpPr>
            <p:cNvPr id="22" name="Elipse 21"/>
            <p:cNvSpPr>
              <a:spLocks noChangeAspect="1"/>
            </p:cNvSpPr>
            <p:nvPr userDrawn="1"/>
          </p:nvSpPr>
          <p:spPr>
            <a:xfrm>
              <a:off x="8319337" y="1217812"/>
              <a:ext cx="216000" cy="216000"/>
            </a:xfrm>
            <a:prstGeom prst="ellipse">
              <a:avLst/>
            </a:prstGeom>
            <a:solidFill>
              <a:srgbClr val="00863D"/>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grpSp>
      <p:grpSp>
        <p:nvGrpSpPr>
          <p:cNvPr id="7" name="Grupo 6"/>
          <p:cNvGrpSpPr/>
          <p:nvPr userDrawn="1"/>
        </p:nvGrpSpPr>
        <p:grpSpPr>
          <a:xfrm>
            <a:off x="4083616" y="1140708"/>
            <a:ext cx="2339251" cy="646331"/>
            <a:chOff x="4083616" y="1140708"/>
            <a:chExt cx="2339251" cy="646331"/>
          </a:xfrm>
        </p:grpSpPr>
        <p:sp>
          <p:nvSpPr>
            <p:cNvPr id="16" name="Elipse 15"/>
            <p:cNvSpPr>
              <a:spLocks noChangeAspect="1"/>
            </p:cNvSpPr>
            <p:nvPr userDrawn="1"/>
          </p:nvSpPr>
          <p:spPr>
            <a:xfrm>
              <a:off x="4083616" y="1217812"/>
              <a:ext cx="216000" cy="216000"/>
            </a:xfrm>
            <a:prstGeom prst="ellipse">
              <a:avLst/>
            </a:prstGeom>
            <a:solidFill>
              <a:srgbClr val="7030A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23" name="CaixaDeTexto 22"/>
            <p:cNvSpPr txBox="1"/>
            <p:nvPr userDrawn="1"/>
          </p:nvSpPr>
          <p:spPr>
            <a:xfrm>
              <a:off x="4260427" y="1140708"/>
              <a:ext cx="2162440" cy="646331"/>
            </a:xfrm>
            <a:prstGeom prst="rect">
              <a:avLst/>
            </a:prstGeom>
            <a:noFill/>
          </p:spPr>
          <p:txBody>
            <a:bodyPr wrap="square" rtlCol="0">
              <a:spAutoFit/>
            </a:bodyPr>
            <a:lstStyle/>
            <a:p>
              <a:r>
                <a:rPr lang="fr-FR" b="1" dirty="0" smtClean="0"/>
                <a:t>International Thematic</a:t>
              </a:r>
              <a:r>
                <a:rPr lang="fr-FR" b="1" baseline="0" dirty="0"/>
                <a:t> </a:t>
              </a:r>
              <a:r>
                <a:rPr lang="fr-FR" b="1" baseline="0" dirty="0" smtClean="0"/>
                <a:t>Seminar</a:t>
              </a:r>
              <a:endParaRPr lang="fr-FR" b="1" dirty="0" smtClean="0"/>
            </a:p>
          </p:txBody>
        </p:sp>
      </p:grpSp>
      <p:grpSp>
        <p:nvGrpSpPr>
          <p:cNvPr id="11" name="Grupo 10"/>
          <p:cNvGrpSpPr/>
          <p:nvPr userDrawn="1"/>
        </p:nvGrpSpPr>
        <p:grpSpPr>
          <a:xfrm>
            <a:off x="10130373" y="1140708"/>
            <a:ext cx="1668171" cy="369332"/>
            <a:chOff x="10130373" y="1140708"/>
            <a:chExt cx="1668171" cy="369332"/>
          </a:xfrm>
        </p:grpSpPr>
        <p:sp>
          <p:nvSpPr>
            <p:cNvPr id="24" name="Elipse 23"/>
            <p:cNvSpPr>
              <a:spLocks noChangeAspect="1"/>
            </p:cNvSpPr>
            <p:nvPr userDrawn="1"/>
          </p:nvSpPr>
          <p:spPr>
            <a:xfrm>
              <a:off x="10130373" y="1217812"/>
              <a:ext cx="216000" cy="216000"/>
            </a:xfrm>
            <a:prstGeom prst="ellipse">
              <a:avLst/>
            </a:prstGeom>
            <a:solidFill>
              <a:schemeClr val="tx2">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25" name="CaixaDeTexto 24"/>
            <p:cNvSpPr txBox="1"/>
            <p:nvPr userDrawn="1"/>
          </p:nvSpPr>
          <p:spPr>
            <a:xfrm>
              <a:off x="10320615" y="1140708"/>
              <a:ext cx="1477929" cy="369332"/>
            </a:xfrm>
            <a:prstGeom prst="rect">
              <a:avLst/>
            </a:prstGeom>
            <a:noFill/>
          </p:spPr>
          <p:txBody>
            <a:bodyPr wrap="square" rtlCol="0">
              <a:spAutoFit/>
            </a:bodyPr>
            <a:lstStyle/>
            <a:p>
              <a:r>
                <a:rPr lang="fr-FR" b="1" dirty="0" smtClean="0"/>
                <a:t>Other</a:t>
              </a:r>
              <a:endParaRPr lang="fr-FR" b="1" dirty="0"/>
            </a:p>
          </p:txBody>
        </p:sp>
      </p:grpSp>
      <p:sp>
        <p:nvSpPr>
          <p:cNvPr id="3" name="Título 2"/>
          <p:cNvSpPr>
            <a:spLocks noGrp="1"/>
          </p:cNvSpPr>
          <p:nvPr>
            <p:ph type="title"/>
          </p:nvPr>
        </p:nvSpPr>
        <p:spPr/>
        <p:txBody>
          <a:bodyPr/>
          <a:lstStyle/>
          <a:p>
            <a:r>
              <a:rPr lang="pt-BR" smtClean="0"/>
              <a:t>Clique para editar o título mestre</a:t>
            </a:r>
            <a:endParaRPr lang="fr-FR"/>
          </a:p>
        </p:txBody>
      </p:sp>
      <p:pic>
        <p:nvPicPr>
          <p:cNvPr id="30" name="Imagem 2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13648" y="38100"/>
            <a:ext cx="627551" cy="1045112"/>
          </a:xfrm>
          <a:prstGeom prst="rect">
            <a:avLst/>
          </a:prstGeom>
        </p:spPr>
      </p:pic>
    </p:spTree>
    <p:extLst>
      <p:ext uri="{BB962C8B-B14F-4D97-AF65-F5344CB8AC3E}">
        <p14:creationId xmlns:p14="http://schemas.microsoft.com/office/powerpoint/2010/main" val="2135874455"/>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1000"/>
                            </p:stCondLst>
                            <p:childTnLst>
                              <p:par>
                                <p:cTn id="9" presetID="22" presetClass="entr" presetSubtype="8"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2000"/>
                            </p:stCondLst>
                            <p:childTnLst>
                              <p:par>
                                <p:cTn id="13" presetID="22" presetClass="entr" presetSubtype="8"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3000"/>
                            </p:stCondLst>
                            <p:childTnLst>
                              <p:par>
                                <p:cTn id="17" presetID="22" presetClass="entr" presetSubtype="8"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4000"/>
                            </p:stCondLst>
                            <p:childTnLst>
                              <p:par>
                                <p:cTn id="21" presetID="22" presetClass="entr" presetSubtype="8" fill="hold" nodeType="after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5000"/>
                            </p:stCondLst>
                            <p:childTnLst>
                              <p:par>
                                <p:cTn id="25" presetID="22" presetClass="entr" presetSubtype="8" fill="hold" nodeType="afterEffect">
                                  <p:stCondLst>
                                    <p:cond delay="50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Em branco (amarelo)">
    <p:spTree>
      <p:nvGrpSpPr>
        <p:cNvPr id="1" name=""/>
        <p:cNvGrpSpPr/>
        <p:nvPr/>
      </p:nvGrpSpPr>
      <p:grpSpPr>
        <a:xfrm>
          <a:off x="0" y="0"/>
          <a:ext cx="0" cy="0"/>
          <a:chOff x="0" y="0"/>
          <a:chExt cx="0" cy="0"/>
        </a:xfrm>
      </p:grpSpPr>
      <p:sp>
        <p:nvSpPr>
          <p:cNvPr id="2" name="Retângulo 1"/>
          <p:cNvSpPr/>
          <p:nvPr userDrawn="1"/>
        </p:nvSpPr>
        <p:spPr>
          <a:xfrm>
            <a:off x="-14068" y="806549"/>
            <a:ext cx="5328000" cy="25200"/>
          </a:xfrm>
          <a:prstGeom prst="rect">
            <a:avLst/>
          </a:prstGeom>
          <a:solidFill>
            <a:srgbClr val="3A2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spaço Reservado para Imagem 21"/>
          <p:cNvSpPr>
            <a:spLocks noGrp="1" noChangeAspect="1"/>
          </p:cNvSpPr>
          <p:nvPr>
            <p:ph type="pic" sz="quarter" idx="13" hasCustomPrompt="1"/>
          </p:nvPr>
        </p:nvSpPr>
        <p:spPr>
          <a:xfrm>
            <a:off x="124044" y="974678"/>
            <a:ext cx="1107856" cy="768444"/>
          </a:xfrm>
          <a:prstGeom prst="rect">
            <a:avLst/>
          </a:prstGeom>
        </p:spPr>
        <p:txBody>
          <a:bodyPr>
            <a:normAutofit/>
          </a:bodyPr>
          <a:lstStyle>
            <a:lvl1pPr algn="ctr">
              <a:defRPr sz="2000"/>
            </a:lvl1pPr>
          </a:lstStyle>
          <a:p>
            <a:r>
              <a:rPr lang="fr-FR" dirty="0" smtClean="0"/>
              <a:t>Bandeira</a:t>
            </a:r>
            <a:endParaRPr lang="fr-FR" dirty="0"/>
          </a:p>
        </p:txBody>
      </p:sp>
      <p:sp>
        <p:nvSpPr>
          <p:cNvPr id="7" name="Retângulo 6"/>
          <p:cNvSpPr/>
          <p:nvPr userDrawn="1"/>
        </p:nvSpPr>
        <p:spPr>
          <a:xfrm rot="5400000">
            <a:off x="3385200" y="3956170"/>
            <a:ext cx="5436000" cy="10800"/>
          </a:xfrm>
          <a:prstGeom prst="rect">
            <a:avLst/>
          </a:prstGeom>
          <a:solidFill>
            <a:srgbClr val="3A2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tângulo 8"/>
          <p:cNvSpPr/>
          <p:nvPr userDrawn="1"/>
        </p:nvSpPr>
        <p:spPr>
          <a:xfrm>
            <a:off x="6882032" y="806549"/>
            <a:ext cx="5328000" cy="25200"/>
          </a:xfrm>
          <a:prstGeom prst="rect">
            <a:avLst/>
          </a:prstGeom>
          <a:solidFill>
            <a:srgbClr val="3A2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ítulo 7"/>
          <p:cNvSpPr>
            <a:spLocks noGrp="1"/>
          </p:cNvSpPr>
          <p:nvPr>
            <p:ph type="title"/>
          </p:nvPr>
        </p:nvSpPr>
        <p:spPr>
          <a:xfrm>
            <a:off x="5332" y="139700"/>
            <a:ext cx="5359400" cy="698500"/>
          </a:xfrm>
        </p:spPr>
        <p:txBody>
          <a:bodyPr/>
          <a:lstStyle/>
          <a:p>
            <a:r>
              <a:rPr lang="pt-BR" dirty="0" smtClean="0"/>
              <a:t>Clique para editar o título mestre</a:t>
            </a:r>
            <a:endParaRPr lang="fr-FR" dirty="0"/>
          </a:p>
        </p:txBody>
      </p:sp>
      <p:sp>
        <p:nvSpPr>
          <p:cNvPr id="13" name="Espaço Reservado para Imagem 21"/>
          <p:cNvSpPr>
            <a:spLocks noGrp="1" noChangeAspect="1"/>
          </p:cNvSpPr>
          <p:nvPr>
            <p:ph type="pic" sz="quarter" idx="14" hasCustomPrompt="1"/>
          </p:nvPr>
        </p:nvSpPr>
        <p:spPr>
          <a:xfrm>
            <a:off x="10931744" y="974678"/>
            <a:ext cx="1107856" cy="768444"/>
          </a:xfrm>
          <a:prstGeom prst="rect">
            <a:avLst/>
          </a:prstGeom>
        </p:spPr>
        <p:txBody>
          <a:bodyPr>
            <a:normAutofit/>
          </a:bodyPr>
          <a:lstStyle>
            <a:lvl1pPr algn="ctr">
              <a:defRPr sz="2000"/>
            </a:lvl1pPr>
          </a:lstStyle>
          <a:p>
            <a:r>
              <a:rPr lang="fr-FR" dirty="0" smtClean="0"/>
              <a:t>Bandeira</a:t>
            </a:r>
            <a:endParaRPr lang="fr-FR" dirty="0"/>
          </a:p>
        </p:txBody>
      </p:sp>
      <p:sp>
        <p:nvSpPr>
          <p:cNvPr id="11" name="Espaço Reservado para Texto 10"/>
          <p:cNvSpPr>
            <a:spLocks noGrp="1"/>
          </p:cNvSpPr>
          <p:nvPr>
            <p:ph type="body" sz="quarter" idx="15"/>
          </p:nvPr>
        </p:nvSpPr>
        <p:spPr>
          <a:xfrm>
            <a:off x="2171700" y="1489122"/>
            <a:ext cx="2235200" cy="508000"/>
          </a:xfrm>
        </p:spPr>
        <p:txBody>
          <a:bodyPr/>
          <a:lstStyle/>
          <a:p>
            <a:pPr lvl="0"/>
            <a:r>
              <a:rPr lang="pt-BR" dirty="0" smtClean="0"/>
              <a:t>Clique para editar o texto mestre</a:t>
            </a:r>
          </a:p>
        </p:txBody>
      </p:sp>
      <p:sp>
        <p:nvSpPr>
          <p:cNvPr id="17" name="Espaço Reservado para Texto 10"/>
          <p:cNvSpPr>
            <a:spLocks noGrp="1"/>
          </p:cNvSpPr>
          <p:nvPr>
            <p:ph type="body" sz="quarter" idx="16"/>
          </p:nvPr>
        </p:nvSpPr>
        <p:spPr>
          <a:xfrm>
            <a:off x="7811269" y="1612900"/>
            <a:ext cx="2235200" cy="508000"/>
          </a:xfrm>
        </p:spPr>
        <p:txBody>
          <a:bodyPr/>
          <a:lstStyle/>
          <a:p>
            <a:pPr lvl="0"/>
            <a:r>
              <a:rPr lang="pt-BR" dirty="0" smtClean="0"/>
              <a:t>Clique para editar o texto mestre</a:t>
            </a:r>
          </a:p>
        </p:txBody>
      </p:sp>
      <p:sp>
        <p:nvSpPr>
          <p:cNvPr id="50" name="Espaço Reservado para Texto 9"/>
          <p:cNvSpPr>
            <a:spLocks noGrp="1"/>
          </p:cNvSpPr>
          <p:nvPr>
            <p:ph type="body" sz="quarter" idx="22" hasCustomPrompt="1"/>
          </p:nvPr>
        </p:nvSpPr>
        <p:spPr>
          <a:xfrm>
            <a:off x="1778000" y="2366454"/>
            <a:ext cx="3022600" cy="1511300"/>
          </a:xfrm>
        </p:spPr>
        <p:txBody>
          <a:bodyPr/>
          <a:lstStyle>
            <a:lvl2pPr algn="ctr">
              <a:defRPr/>
            </a:lvl2pPr>
            <a:lvl5pPr>
              <a:defRPr/>
            </a:lvl5pPr>
          </a:lstStyle>
          <a:p>
            <a:pPr lvl="1"/>
            <a:r>
              <a:rPr lang="fr-FR" dirty="0" err="1" smtClean="0"/>
              <a:t>Descrição</a:t>
            </a:r>
            <a:endParaRPr lang="fr-FR" dirty="0"/>
          </a:p>
        </p:txBody>
      </p:sp>
      <p:sp>
        <p:nvSpPr>
          <p:cNvPr id="51" name="Espaço Reservado para Texto 9"/>
          <p:cNvSpPr>
            <a:spLocks noGrp="1"/>
          </p:cNvSpPr>
          <p:nvPr>
            <p:ph type="body" sz="quarter" idx="23" hasCustomPrompt="1"/>
          </p:nvPr>
        </p:nvSpPr>
        <p:spPr>
          <a:xfrm>
            <a:off x="6299969" y="2381787"/>
            <a:ext cx="3022600" cy="1511300"/>
          </a:xfrm>
        </p:spPr>
        <p:txBody>
          <a:bodyPr/>
          <a:lstStyle>
            <a:lvl2pPr algn="ctr">
              <a:defRPr/>
            </a:lvl2pPr>
            <a:lvl5pPr>
              <a:defRPr/>
            </a:lvl5pPr>
          </a:lstStyle>
          <a:p>
            <a:pPr lvl="1"/>
            <a:r>
              <a:rPr lang="fr-FR" dirty="0" err="1" smtClean="0"/>
              <a:t>Descrição</a:t>
            </a:r>
            <a:endParaRPr lang="fr-FR" dirty="0"/>
          </a:p>
        </p:txBody>
      </p:sp>
      <p:pic>
        <p:nvPicPr>
          <p:cNvPr id="15" name="Imagem 1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73588" y="42014"/>
            <a:ext cx="627551" cy="1045112"/>
          </a:xfrm>
          <a:prstGeom prst="rect">
            <a:avLst/>
          </a:prstGeom>
        </p:spPr>
      </p:pic>
      <p:sp>
        <p:nvSpPr>
          <p:cNvPr id="16" name="Retângulo 15"/>
          <p:cNvSpPr/>
          <p:nvPr userDrawn="1"/>
        </p:nvSpPr>
        <p:spPr>
          <a:xfrm>
            <a:off x="0" y="6654019"/>
            <a:ext cx="12192000" cy="218049"/>
          </a:xfrm>
          <a:prstGeom prst="rect">
            <a:avLst/>
          </a:prstGeom>
          <a:solidFill>
            <a:srgbClr val="C44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34494821"/>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Em branco (amarelo)">
    <p:spTree>
      <p:nvGrpSpPr>
        <p:cNvPr id="1" name=""/>
        <p:cNvGrpSpPr/>
        <p:nvPr/>
      </p:nvGrpSpPr>
      <p:grpSpPr>
        <a:xfrm>
          <a:off x="0" y="0"/>
          <a:ext cx="0" cy="0"/>
          <a:chOff x="0" y="0"/>
          <a:chExt cx="0" cy="0"/>
        </a:xfrm>
      </p:grpSpPr>
      <p:sp>
        <p:nvSpPr>
          <p:cNvPr id="18" name="Retângulo 17"/>
          <p:cNvSpPr/>
          <p:nvPr userDrawn="1"/>
        </p:nvSpPr>
        <p:spPr>
          <a:xfrm>
            <a:off x="-14068" y="806549"/>
            <a:ext cx="7455877" cy="25200"/>
          </a:xfrm>
          <a:prstGeom prst="rect">
            <a:avLst/>
          </a:prstGeom>
          <a:solidFill>
            <a:srgbClr val="3A2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ítulo 2"/>
          <p:cNvSpPr>
            <a:spLocks noGrp="1"/>
          </p:cNvSpPr>
          <p:nvPr>
            <p:ph type="title"/>
          </p:nvPr>
        </p:nvSpPr>
        <p:spPr/>
        <p:txBody>
          <a:bodyPr/>
          <a:lstStyle/>
          <a:p>
            <a:r>
              <a:rPr lang="pt-BR" smtClean="0"/>
              <a:t>Clique para editar o título mestre</a:t>
            </a:r>
            <a:endParaRPr lang="fr-FR"/>
          </a:p>
        </p:txBody>
      </p:sp>
      <p:pic>
        <p:nvPicPr>
          <p:cNvPr id="25" name="Imagem 2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13648" y="38100"/>
            <a:ext cx="627551" cy="1045112"/>
          </a:xfrm>
          <a:prstGeom prst="rect">
            <a:avLst/>
          </a:prstGeom>
        </p:spPr>
      </p:pic>
      <p:sp>
        <p:nvSpPr>
          <p:cNvPr id="8" name="Retângulo 7"/>
          <p:cNvSpPr/>
          <p:nvPr userDrawn="1"/>
        </p:nvSpPr>
        <p:spPr>
          <a:xfrm>
            <a:off x="0" y="6654019"/>
            <a:ext cx="12192000" cy="218049"/>
          </a:xfrm>
          <a:prstGeom prst="rect">
            <a:avLst/>
          </a:prstGeom>
          <a:solidFill>
            <a:srgbClr val="C44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41206723"/>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m branco (verde)">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pt-BR" dirty="0" smtClean="0"/>
              <a:t>Clique para editar o título mestre</a:t>
            </a:r>
            <a:endParaRPr lang="fr-FR" dirty="0"/>
          </a:p>
        </p:txBody>
      </p:sp>
      <p:sp>
        <p:nvSpPr>
          <p:cNvPr id="2" name="Retângulo 1"/>
          <p:cNvSpPr/>
          <p:nvPr userDrawn="1"/>
        </p:nvSpPr>
        <p:spPr>
          <a:xfrm>
            <a:off x="-14068" y="806549"/>
            <a:ext cx="7455877" cy="25200"/>
          </a:xfrm>
          <a:prstGeom prst="rect">
            <a:avLst/>
          </a:prstGeom>
          <a:solidFill>
            <a:srgbClr val="131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tângulo 5"/>
          <p:cNvSpPr/>
          <p:nvPr userDrawn="1"/>
        </p:nvSpPr>
        <p:spPr>
          <a:xfrm>
            <a:off x="0" y="6654019"/>
            <a:ext cx="12192000" cy="218049"/>
          </a:xfrm>
          <a:prstGeom prst="rect">
            <a:avLst/>
          </a:prstGeom>
          <a:solidFill>
            <a:srgbClr val="131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ço Reservado para Texto 3"/>
          <p:cNvSpPr>
            <a:spLocks noGrp="1"/>
          </p:cNvSpPr>
          <p:nvPr>
            <p:ph type="body" sz="quarter" idx="10"/>
          </p:nvPr>
        </p:nvSpPr>
        <p:spPr>
          <a:xfrm>
            <a:off x="317500" y="1295400"/>
            <a:ext cx="5308600" cy="49784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fr-FR"/>
          </a:p>
        </p:txBody>
      </p:sp>
      <p:pic>
        <p:nvPicPr>
          <p:cNvPr id="12" name="Imagem 11"/>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13648" y="38100"/>
            <a:ext cx="627551" cy="1045112"/>
          </a:xfrm>
          <a:prstGeom prst="rect">
            <a:avLst/>
          </a:prstGeom>
        </p:spPr>
      </p:pic>
    </p:spTree>
    <p:extLst>
      <p:ext uri="{BB962C8B-B14F-4D97-AF65-F5344CB8AC3E}">
        <p14:creationId xmlns:p14="http://schemas.microsoft.com/office/powerpoint/2010/main" val="3613393227"/>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ítulo e conteúdo">
    <p:spTree>
      <p:nvGrpSpPr>
        <p:cNvPr id="1" name=""/>
        <p:cNvGrpSpPr/>
        <p:nvPr/>
      </p:nvGrpSpPr>
      <p:grpSpPr>
        <a:xfrm>
          <a:off x="0" y="0"/>
          <a:ext cx="0" cy="0"/>
          <a:chOff x="0" y="0"/>
          <a:chExt cx="0" cy="0"/>
        </a:xfrm>
      </p:grpSpPr>
      <p:sp>
        <p:nvSpPr>
          <p:cNvPr id="17" name="CaixaDeTexto 16"/>
          <p:cNvSpPr txBox="1"/>
          <p:nvPr userDrawn="1"/>
        </p:nvSpPr>
        <p:spPr>
          <a:xfrm>
            <a:off x="59652" y="1257166"/>
            <a:ext cx="1107856" cy="338554"/>
          </a:xfrm>
          <a:prstGeom prst="rect">
            <a:avLst/>
          </a:prstGeom>
          <a:noFill/>
        </p:spPr>
        <p:txBody>
          <a:bodyPr wrap="square" rtlCol="0">
            <a:spAutoFit/>
          </a:bodyPr>
          <a:lstStyle/>
          <a:p>
            <a:pPr algn="ctr"/>
            <a:r>
              <a:rPr lang="fr-FR" sz="1600" b="0" dirty="0" smtClean="0">
                <a:effectLst/>
              </a:rPr>
              <a:t>PAÍS</a:t>
            </a:r>
            <a:endParaRPr lang="fr-FR" sz="1600" b="0" dirty="0">
              <a:effectLst/>
            </a:endParaRPr>
          </a:p>
        </p:txBody>
      </p:sp>
      <p:sp>
        <p:nvSpPr>
          <p:cNvPr id="22" name="Espaço Reservado para Imagem 21"/>
          <p:cNvSpPr>
            <a:spLocks noGrp="1" noChangeAspect="1"/>
          </p:cNvSpPr>
          <p:nvPr>
            <p:ph type="pic" sz="quarter" idx="13" hasCustomPrompt="1"/>
          </p:nvPr>
        </p:nvSpPr>
        <p:spPr>
          <a:xfrm>
            <a:off x="59652" y="466873"/>
            <a:ext cx="1107856" cy="768444"/>
          </a:xfrm>
          <a:prstGeom prst="rect">
            <a:avLst/>
          </a:prstGeom>
        </p:spPr>
        <p:txBody>
          <a:bodyPr>
            <a:normAutofit/>
          </a:bodyPr>
          <a:lstStyle>
            <a:lvl1pPr algn="ctr">
              <a:defRPr sz="2000"/>
            </a:lvl1pPr>
          </a:lstStyle>
          <a:p>
            <a:r>
              <a:rPr lang="fr-FR" dirty="0" smtClean="0"/>
              <a:t>Bandeira</a:t>
            </a:r>
            <a:endParaRPr lang="fr-FR" dirty="0"/>
          </a:p>
        </p:txBody>
      </p:sp>
      <p:sp>
        <p:nvSpPr>
          <p:cNvPr id="23" name="Espaço Reservado para Imagem 21"/>
          <p:cNvSpPr>
            <a:spLocks noGrp="1" noChangeAspect="1"/>
          </p:cNvSpPr>
          <p:nvPr>
            <p:ph type="pic" sz="quarter" idx="14" hasCustomPrompt="1"/>
          </p:nvPr>
        </p:nvSpPr>
        <p:spPr>
          <a:xfrm>
            <a:off x="59653" y="2502763"/>
            <a:ext cx="1348850" cy="935605"/>
          </a:xfrm>
          <a:prstGeom prst="rect">
            <a:avLst/>
          </a:prstGeom>
        </p:spPr>
        <p:txBody>
          <a:bodyPr>
            <a:normAutofit/>
          </a:bodyPr>
          <a:lstStyle>
            <a:lvl1pPr>
              <a:defRPr sz="2000"/>
            </a:lvl1pPr>
          </a:lstStyle>
          <a:p>
            <a:r>
              <a:rPr lang="fr-FR" dirty="0" smtClean="0"/>
              <a:t>Logo </a:t>
            </a:r>
            <a:r>
              <a:rPr lang="fr-FR" dirty="0" err="1" smtClean="0"/>
              <a:t>Parceiro</a:t>
            </a:r>
            <a:r>
              <a:rPr lang="fr-FR" dirty="0" smtClean="0"/>
              <a:t> 1</a:t>
            </a:r>
            <a:endParaRPr lang="fr-FR" dirty="0"/>
          </a:p>
        </p:txBody>
      </p:sp>
      <p:sp>
        <p:nvSpPr>
          <p:cNvPr id="32" name="CaixaDeTexto 31"/>
          <p:cNvSpPr txBox="1"/>
          <p:nvPr userDrawn="1"/>
        </p:nvSpPr>
        <p:spPr>
          <a:xfrm>
            <a:off x="44859" y="3629035"/>
            <a:ext cx="3125113" cy="646331"/>
          </a:xfrm>
          <a:prstGeom prst="rect">
            <a:avLst/>
          </a:prstGeom>
          <a:noFill/>
        </p:spPr>
        <p:txBody>
          <a:bodyPr wrap="square" rtlCol="0">
            <a:spAutoFit/>
          </a:bodyPr>
          <a:lstStyle/>
          <a:p>
            <a:pPr marL="0" indent="0" algn="ctr">
              <a:buFontTx/>
              <a:buNone/>
            </a:pPr>
            <a:r>
              <a:rPr lang="fr-FR" sz="1800" b="0" dirty="0" err="1" smtClean="0">
                <a:effectLst/>
              </a:rPr>
              <a:t>Escrever</a:t>
            </a:r>
            <a:r>
              <a:rPr lang="fr-FR" sz="1800" b="0" baseline="0" dirty="0" smtClean="0">
                <a:effectLst/>
              </a:rPr>
              <a:t> nome do </a:t>
            </a:r>
            <a:r>
              <a:rPr lang="fr-FR" sz="1800" b="0" baseline="0" dirty="0" err="1" smtClean="0">
                <a:effectLst/>
              </a:rPr>
              <a:t>parceiro</a:t>
            </a:r>
            <a:r>
              <a:rPr lang="fr-FR" sz="1800" b="0" baseline="0" dirty="0" smtClean="0">
                <a:effectLst/>
              </a:rPr>
              <a:t> 1 </a:t>
            </a:r>
            <a:r>
              <a:rPr lang="fr-FR" sz="1800" b="0" baseline="0" dirty="0" err="1" smtClean="0">
                <a:effectLst/>
              </a:rPr>
              <a:t>aqui</a:t>
            </a:r>
            <a:endParaRPr lang="fr-FR" sz="1800" b="0" baseline="0" dirty="0" smtClean="0">
              <a:effectLst/>
            </a:endParaRPr>
          </a:p>
        </p:txBody>
      </p:sp>
      <p:pic>
        <p:nvPicPr>
          <p:cNvPr id="30" name="Imagem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20607" y="6636433"/>
            <a:ext cx="12212607" cy="235635"/>
          </a:xfrm>
          <a:prstGeom prst="rect">
            <a:avLst/>
          </a:prstGeom>
        </p:spPr>
      </p:pic>
      <p:sp>
        <p:nvSpPr>
          <p:cNvPr id="31" name="Elipse 22"/>
          <p:cNvSpPr>
            <a:spLocks noChangeAspect="1"/>
          </p:cNvSpPr>
          <p:nvPr userDrawn="1"/>
        </p:nvSpPr>
        <p:spPr>
          <a:xfrm>
            <a:off x="10868894" y="1386430"/>
            <a:ext cx="1022722" cy="970292"/>
          </a:xfrm>
          <a:prstGeom prst="ellipse">
            <a:avLst/>
          </a:prstGeom>
          <a:solidFill>
            <a:srgbClr val="16573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smtClean="0">
                <a:solidFill>
                  <a:schemeClr val="bg1"/>
                </a:solidFill>
                <a:latin typeface="Calibri" panose="020F0502020204030204" pitchFamily="34" charset="0"/>
              </a:rPr>
              <a:t>20XX</a:t>
            </a:r>
            <a:endParaRPr lang="pt-BR" sz="2000" b="1" dirty="0">
              <a:solidFill>
                <a:schemeClr val="bg1"/>
              </a:solidFill>
              <a:latin typeface="Calibri" panose="020F0502020204030204" pitchFamily="34" charset="0"/>
            </a:endParaRPr>
          </a:p>
        </p:txBody>
      </p:sp>
      <p:sp>
        <p:nvSpPr>
          <p:cNvPr id="34" name="Elipse 24"/>
          <p:cNvSpPr>
            <a:spLocks noChangeAspect="1"/>
          </p:cNvSpPr>
          <p:nvPr userDrawn="1"/>
        </p:nvSpPr>
        <p:spPr>
          <a:xfrm>
            <a:off x="11065125" y="2553879"/>
            <a:ext cx="936000" cy="936000"/>
          </a:xfrm>
          <a:prstGeom prst="ellipse">
            <a:avLst/>
          </a:prstGeom>
          <a:solidFill>
            <a:srgbClr val="C000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rgbClr val="FFFFFF"/>
                </a:solidFill>
                <a:latin typeface="Calibri" panose="020F0502020204030204" pitchFamily="34" charset="0"/>
              </a:rPr>
              <a:t>XX</a:t>
            </a:r>
            <a:endParaRPr lang="pt-BR" sz="1100" b="1" dirty="0">
              <a:solidFill>
                <a:srgbClr val="FFFFFF"/>
              </a:solidFill>
              <a:latin typeface="Calibri" panose="020F0502020204030204" pitchFamily="34" charset="0"/>
            </a:endParaRPr>
          </a:p>
        </p:txBody>
      </p:sp>
      <p:sp>
        <p:nvSpPr>
          <p:cNvPr id="33" name="Elipse 22"/>
          <p:cNvSpPr>
            <a:spLocks noChangeAspect="1"/>
          </p:cNvSpPr>
          <p:nvPr userDrawn="1"/>
        </p:nvSpPr>
        <p:spPr>
          <a:xfrm>
            <a:off x="10644256" y="2122080"/>
            <a:ext cx="754296" cy="7542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chemeClr val="tx1"/>
                </a:solidFill>
                <a:latin typeface="Calibri" panose="020F0502020204030204" pitchFamily="34" charset="0"/>
              </a:rPr>
              <a:t>x</a:t>
            </a:r>
            <a:endParaRPr lang="pt-BR" sz="1100" b="1" dirty="0">
              <a:solidFill>
                <a:schemeClr val="tx1"/>
              </a:solidFill>
              <a:latin typeface="Calibri" panose="020F0502020204030204" pitchFamily="34" charset="0"/>
            </a:endParaRPr>
          </a:p>
        </p:txBody>
      </p:sp>
      <p:sp>
        <p:nvSpPr>
          <p:cNvPr id="35" name="TextBox 28"/>
          <p:cNvSpPr txBox="1"/>
          <p:nvPr userDrawn="1"/>
        </p:nvSpPr>
        <p:spPr>
          <a:xfrm>
            <a:off x="9621310" y="1680907"/>
            <a:ext cx="1443815" cy="338554"/>
          </a:xfrm>
          <a:prstGeom prst="rect">
            <a:avLst/>
          </a:prstGeom>
          <a:noFill/>
        </p:spPr>
        <p:txBody>
          <a:bodyPr wrap="square" rtlCol="0">
            <a:spAutoFit/>
          </a:bodyPr>
          <a:lstStyle/>
          <a:p>
            <a:r>
              <a:rPr lang="en-US" sz="1600" b="1" dirty="0" smtClean="0">
                <a:solidFill>
                  <a:schemeClr val="tx1"/>
                </a:solidFill>
                <a:latin typeface="Arial" panose="020B0604020202020204" pitchFamily="34" charset="0"/>
                <a:cs typeface="Arial" panose="020B0604020202020204" pitchFamily="34" charset="0"/>
              </a:rPr>
              <a:t>1° </a:t>
            </a:r>
            <a:r>
              <a:rPr lang="en-US" sz="1600" b="1" dirty="0" smtClean="0">
                <a:solidFill>
                  <a:schemeClr val="tx1"/>
                </a:solidFill>
                <a:latin typeface="+mj-lt"/>
                <a:cs typeface="Arial" panose="020B0604020202020204" pitchFamily="34" charset="0"/>
              </a:rPr>
              <a:t>EDIÇÃO</a:t>
            </a:r>
            <a:endParaRPr lang="en-US" sz="1600" b="1" dirty="0">
              <a:solidFill>
                <a:schemeClr val="tx1"/>
              </a:solidFill>
              <a:latin typeface="+mj-lt"/>
              <a:cs typeface="Arial" panose="020B0604020202020204" pitchFamily="34" charset="0"/>
            </a:endParaRPr>
          </a:p>
        </p:txBody>
      </p:sp>
      <p:sp>
        <p:nvSpPr>
          <p:cNvPr id="36" name="TextBox 33"/>
          <p:cNvSpPr txBox="1"/>
          <p:nvPr userDrawn="1"/>
        </p:nvSpPr>
        <p:spPr>
          <a:xfrm>
            <a:off x="9396896" y="2273091"/>
            <a:ext cx="1247360" cy="338554"/>
          </a:xfrm>
          <a:prstGeom prst="rect">
            <a:avLst/>
          </a:prstGeom>
          <a:noFill/>
        </p:spPr>
        <p:txBody>
          <a:bodyPr wrap="square" rtlCol="0">
            <a:spAutoFit/>
          </a:bodyPr>
          <a:lstStyle/>
          <a:p>
            <a:r>
              <a:rPr lang="en-US" sz="1600" dirty="0" smtClean="0">
                <a:latin typeface="+mj-lt"/>
              </a:rPr>
              <a:t>EDIÇÕES</a:t>
            </a:r>
            <a:endParaRPr lang="en-US" sz="1600" dirty="0">
              <a:latin typeface="+mj-lt"/>
            </a:endParaRPr>
          </a:p>
        </p:txBody>
      </p:sp>
      <p:sp>
        <p:nvSpPr>
          <p:cNvPr id="37" name="TextBox 30"/>
          <p:cNvSpPr txBox="1"/>
          <p:nvPr userDrawn="1"/>
        </p:nvSpPr>
        <p:spPr>
          <a:xfrm>
            <a:off x="8042954" y="2935280"/>
            <a:ext cx="3022171" cy="338554"/>
          </a:xfrm>
          <a:prstGeom prst="rect">
            <a:avLst/>
          </a:prstGeom>
          <a:noFill/>
        </p:spPr>
        <p:txBody>
          <a:bodyPr wrap="square" rtlCol="0">
            <a:spAutoFit/>
          </a:bodyPr>
          <a:lstStyle/>
          <a:p>
            <a:r>
              <a:rPr lang="en-US" sz="1600" b="1" dirty="0" smtClean="0">
                <a:solidFill>
                  <a:schemeClr val="tx1"/>
                </a:solidFill>
                <a:latin typeface="+mj-lt"/>
              </a:rPr>
              <a:t>IES ASSOCIADAS AO GCUB</a:t>
            </a:r>
            <a:endParaRPr lang="en-US" sz="1600" b="1" dirty="0">
              <a:solidFill>
                <a:schemeClr val="tx1"/>
              </a:solidFill>
              <a:latin typeface="+mj-lt"/>
            </a:endParaRPr>
          </a:p>
        </p:txBody>
      </p:sp>
      <p:sp>
        <p:nvSpPr>
          <p:cNvPr id="38" name="TextBox 30"/>
          <p:cNvSpPr txBox="1"/>
          <p:nvPr userDrawn="1"/>
        </p:nvSpPr>
        <p:spPr>
          <a:xfrm>
            <a:off x="7857079" y="3675157"/>
            <a:ext cx="3393919" cy="369332"/>
          </a:xfrm>
          <a:prstGeom prst="rect">
            <a:avLst/>
          </a:prstGeom>
          <a:noFill/>
        </p:spPr>
        <p:txBody>
          <a:bodyPr wrap="square" rtlCol="0">
            <a:spAutoFit/>
          </a:bodyPr>
          <a:lstStyle/>
          <a:p>
            <a:r>
              <a:rPr lang="en-US" b="0" dirty="0" smtClean="0">
                <a:solidFill>
                  <a:schemeClr val="tx1"/>
                </a:solidFill>
              </a:rPr>
              <a:t>PARTICIPANTES BENEFICIADOS</a:t>
            </a:r>
            <a:endParaRPr lang="en-US" b="0" dirty="0">
              <a:solidFill>
                <a:schemeClr val="tx1"/>
              </a:solidFill>
            </a:endParaRPr>
          </a:p>
        </p:txBody>
      </p:sp>
      <p:sp>
        <p:nvSpPr>
          <p:cNvPr id="39" name="Elipse 24"/>
          <p:cNvSpPr>
            <a:spLocks noChangeAspect="1"/>
          </p:cNvSpPr>
          <p:nvPr userDrawn="1"/>
        </p:nvSpPr>
        <p:spPr>
          <a:xfrm>
            <a:off x="10868894" y="3405667"/>
            <a:ext cx="923534" cy="923534"/>
          </a:xfrm>
          <a:prstGeom prst="ellipse">
            <a:avLst/>
          </a:prstGeom>
          <a:solidFill>
            <a:srgbClr val="1771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chemeClr val="bg1"/>
                </a:solidFill>
                <a:latin typeface="Calibri" panose="020F0502020204030204" pitchFamily="34" charset="0"/>
              </a:rPr>
              <a:t>XX</a:t>
            </a:r>
            <a:endParaRPr lang="pt-BR" sz="1100" b="1" dirty="0">
              <a:solidFill>
                <a:schemeClr val="bg1"/>
              </a:solidFill>
              <a:latin typeface="Calibri" panose="020F0502020204030204" pitchFamily="34" charset="0"/>
            </a:endParaRPr>
          </a:p>
        </p:txBody>
      </p:sp>
      <p:sp>
        <p:nvSpPr>
          <p:cNvPr id="56" name="CaixaDeTexto 55"/>
          <p:cNvSpPr txBox="1"/>
          <p:nvPr userDrawn="1"/>
        </p:nvSpPr>
        <p:spPr>
          <a:xfrm>
            <a:off x="44859" y="4648365"/>
            <a:ext cx="3125113" cy="646331"/>
          </a:xfrm>
          <a:prstGeom prst="rect">
            <a:avLst/>
          </a:prstGeom>
          <a:noFill/>
        </p:spPr>
        <p:txBody>
          <a:bodyPr wrap="square" rtlCol="0">
            <a:spAutoFit/>
          </a:bodyPr>
          <a:lstStyle/>
          <a:p>
            <a:pPr marL="0" indent="0" algn="ctr">
              <a:buFontTx/>
              <a:buNone/>
            </a:pPr>
            <a:r>
              <a:rPr lang="fr-FR" sz="1800" b="0" dirty="0" err="1" smtClean="0">
                <a:effectLst/>
              </a:rPr>
              <a:t>Escrever</a:t>
            </a:r>
            <a:r>
              <a:rPr lang="fr-FR" sz="1800" b="0" baseline="0" dirty="0" smtClean="0">
                <a:effectLst/>
              </a:rPr>
              <a:t> nome do </a:t>
            </a:r>
            <a:r>
              <a:rPr lang="fr-FR" sz="1800" b="0" baseline="0" dirty="0" err="1" smtClean="0">
                <a:effectLst/>
              </a:rPr>
              <a:t>parceiro</a:t>
            </a:r>
            <a:r>
              <a:rPr lang="fr-FR" sz="1800" b="0" baseline="0" dirty="0" smtClean="0">
                <a:effectLst/>
              </a:rPr>
              <a:t> 2 </a:t>
            </a:r>
            <a:r>
              <a:rPr lang="fr-FR" sz="1800" b="0" baseline="0" dirty="0" err="1" smtClean="0">
                <a:effectLst/>
              </a:rPr>
              <a:t>aqui</a:t>
            </a:r>
            <a:endParaRPr lang="fr-FR" sz="1800" b="0" baseline="0" dirty="0" smtClean="0">
              <a:effectLst/>
            </a:endParaRPr>
          </a:p>
        </p:txBody>
      </p:sp>
      <p:sp>
        <p:nvSpPr>
          <p:cNvPr id="57" name="CaixaDeTexto 56"/>
          <p:cNvSpPr txBox="1"/>
          <p:nvPr userDrawn="1"/>
        </p:nvSpPr>
        <p:spPr>
          <a:xfrm>
            <a:off x="44859" y="5667695"/>
            <a:ext cx="3125113" cy="646331"/>
          </a:xfrm>
          <a:prstGeom prst="rect">
            <a:avLst/>
          </a:prstGeom>
          <a:noFill/>
        </p:spPr>
        <p:txBody>
          <a:bodyPr wrap="square" rtlCol="0">
            <a:spAutoFit/>
          </a:bodyPr>
          <a:lstStyle/>
          <a:p>
            <a:pPr marL="0" indent="0" algn="ctr">
              <a:buFontTx/>
              <a:buNone/>
            </a:pPr>
            <a:r>
              <a:rPr lang="fr-FR" sz="1800" b="0" dirty="0" err="1" smtClean="0">
                <a:effectLst/>
              </a:rPr>
              <a:t>Escrever</a:t>
            </a:r>
            <a:r>
              <a:rPr lang="fr-FR" sz="1800" b="0" baseline="0" dirty="0" smtClean="0">
                <a:effectLst/>
              </a:rPr>
              <a:t> nome do </a:t>
            </a:r>
            <a:r>
              <a:rPr lang="fr-FR" sz="1800" b="0" baseline="0" dirty="0" err="1" smtClean="0">
                <a:effectLst/>
              </a:rPr>
              <a:t>parceiro</a:t>
            </a:r>
            <a:r>
              <a:rPr lang="fr-FR" sz="1800" b="0" baseline="0" dirty="0" smtClean="0">
                <a:effectLst/>
              </a:rPr>
              <a:t> 3 </a:t>
            </a:r>
            <a:r>
              <a:rPr lang="fr-FR" sz="1800" b="0" baseline="0" dirty="0" err="1" smtClean="0">
                <a:effectLst/>
              </a:rPr>
              <a:t>aqui</a:t>
            </a:r>
            <a:endParaRPr lang="fr-FR" sz="1800" b="0" baseline="0" dirty="0" smtClean="0">
              <a:effectLst/>
            </a:endParaRPr>
          </a:p>
        </p:txBody>
      </p:sp>
      <p:sp>
        <p:nvSpPr>
          <p:cNvPr id="58" name="TextBox 30"/>
          <p:cNvSpPr txBox="1"/>
          <p:nvPr userDrawn="1"/>
        </p:nvSpPr>
        <p:spPr>
          <a:xfrm>
            <a:off x="284535" y="2067147"/>
            <a:ext cx="2645759" cy="369332"/>
          </a:xfrm>
          <a:prstGeom prst="rect">
            <a:avLst/>
          </a:prstGeom>
          <a:noFill/>
        </p:spPr>
        <p:txBody>
          <a:bodyPr wrap="square" rtlCol="0">
            <a:spAutoFit/>
          </a:bodyPr>
          <a:lstStyle/>
          <a:p>
            <a:pPr algn="ctr"/>
            <a:r>
              <a:rPr lang="en-US" b="1" dirty="0" smtClean="0">
                <a:solidFill>
                  <a:schemeClr val="tx1"/>
                </a:solidFill>
                <a:effectLst>
                  <a:outerShdw blurRad="38100" dist="38100" dir="2700000" algn="tl">
                    <a:srgbClr val="000000">
                      <a:alpha val="43137"/>
                    </a:srgbClr>
                  </a:outerShdw>
                </a:effectLst>
              </a:rPr>
              <a:t>INSTITUIÇÕES</a:t>
            </a:r>
            <a:r>
              <a:rPr lang="en-US" b="1" baseline="0" dirty="0" smtClean="0">
                <a:solidFill>
                  <a:schemeClr val="tx1"/>
                </a:solidFill>
                <a:effectLst>
                  <a:outerShdw blurRad="38100" dist="38100" dir="2700000" algn="tl">
                    <a:srgbClr val="000000">
                      <a:alpha val="43137"/>
                    </a:srgbClr>
                  </a:outerShdw>
                </a:effectLst>
              </a:rPr>
              <a:t> PARCEIRAS</a:t>
            </a:r>
            <a:endParaRPr lang="en-US" b="1" dirty="0">
              <a:solidFill>
                <a:schemeClr val="tx1"/>
              </a:solidFill>
              <a:effectLst>
                <a:outerShdw blurRad="38100" dist="38100" dir="2700000" algn="tl">
                  <a:srgbClr val="000000">
                    <a:alpha val="43137"/>
                  </a:srgbClr>
                </a:outerShdw>
              </a:effectLst>
            </a:endParaRPr>
          </a:p>
        </p:txBody>
      </p:sp>
      <p:sp>
        <p:nvSpPr>
          <p:cNvPr id="59" name="TextBox 31"/>
          <p:cNvSpPr txBox="1"/>
          <p:nvPr userDrawn="1"/>
        </p:nvSpPr>
        <p:spPr>
          <a:xfrm>
            <a:off x="3574780" y="5005699"/>
            <a:ext cx="3778071" cy="1200329"/>
          </a:xfrm>
          <a:prstGeom prst="rect">
            <a:avLst/>
          </a:prstGeom>
          <a:noFill/>
        </p:spPr>
        <p:txBody>
          <a:bodyPr wrap="square" rtlCol="0">
            <a:spAutoFit/>
          </a:bodyPr>
          <a:lstStyle/>
          <a:p>
            <a:pPr algn="ctr"/>
            <a:r>
              <a:rPr lang="en-US" b="1" dirty="0" smtClean="0"/>
              <a:t>PÚBLICO ALVO: </a:t>
            </a:r>
          </a:p>
          <a:p>
            <a:pPr algn="ctr"/>
            <a:r>
              <a:rPr lang="pt-BR" b="1" dirty="0" smtClean="0">
                <a:latin typeface="Calibri Light"/>
                <a:cs typeface="Calibri Light"/>
              </a:rPr>
              <a:t>Professores </a:t>
            </a:r>
            <a:r>
              <a:rPr lang="pt-BR" b="1" dirty="0">
                <a:latin typeface="Calibri Light"/>
                <a:cs typeface="Calibri Light"/>
              </a:rPr>
              <a:t>de Espanhol </a:t>
            </a:r>
            <a:r>
              <a:rPr lang="pt-BR" dirty="0">
                <a:latin typeface="Calibri Light"/>
                <a:cs typeface="Calibri Light"/>
              </a:rPr>
              <a:t>em todos os níveis de ensino e </a:t>
            </a:r>
            <a:r>
              <a:rPr lang="pt-BR" dirty="0" smtClean="0">
                <a:latin typeface="Calibri Light"/>
                <a:cs typeface="Calibri Light"/>
              </a:rPr>
              <a:t>estudantes </a:t>
            </a:r>
            <a:r>
              <a:rPr lang="pt-BR" dirty="0">
                <a:latin typeface="Calibri Light"/>
                <a:cs typeface="Calibri Light"/>
              </a:rPr>
              <a:t>do </a:t>
            </a:r>
            <a:r>
              <a:rPr lang="pt-BR" dirty="0" smtClean="0">
                <a:latin typeface="Calibri Light"/>
                <a:cs typeface="Calibri Light"/>
              </a:rPr>
              <a:t>último</a:t>
            </a:r>
            <a:endParaRPr lang="en-US" dirty="0" smtClean="0">
              <a:latin typeface="Calibri Light"/>
              <a:cs typeface="Calibri Light"/>
            </a:endParaRPr>
          </a:p>
        </p:txBody>
      </p:sp>
      <p:sp>
        <p:nvSpPr>
          <p:cNvPr id="61" name="TextBox 31"/>
          <p:cNvSpPr txBox="1"/>
          <p:nvPr userDrawn="1"/>
        </p:nvSpPr>
        <p:spPr>
          <a:xfrm>
            <a:off x="7685327" y="4924604"/>
            <a:ext cx="3796420" cy="1477328"/>
          </a:xfrm>
          <a:prstGeom prst="rect">
            <a:avLst/>
          </a:prstGeom>
          <a:noFill/>
        </p:spPr>
        <p:txBody>
          <a:bodyPr wrap="square" rtlCol="0">
            <a:spAutoFit/>
          </a:bodyPr>
          <a:lstStyle/>
          <a:p>
            <a:pPr algn="ctr"/>
            <a:r>
              <a:rPr lang="en-US" b="1" dirty="0" smtClean="0"/>
              <a:t>BENEFÍCIOS</a:t>
            </a:r>
            <a:endParaRPr lang="en-US" b="1" dirty="0"/>
          </a:p>
          <a:p>
            <a:pPr marL="285750" indent="-285750" algn="ctr">
              <a:buFont typeface="Wingdings" panose="05000000000000000000" pitchFamily="2" charset="2"/>
              <a:buChar char="ü"/>
            </a:pPr>
            <a:r>
              <a:rPr lang="pt-BR" b="0" dirty="0" smtClean="0">
                <a:latin typeface="Calibri Light"/>
                <a:cs typeface="Calibri Light"/>
              </a:rPr>
              <a:t>Isenção de taxas acadêmicas</a:t>
            </a:r>
          </a:p>
          <a:p>
            <a:pPr marL="285750" indent="-285750" algn="ctr">
              <a:buFont typeface="Wingdings" panose="05000000000000000000" pitchFamily="2" charset="2"/>
              <a:buChar char="ü"/>
            </a:pPr>
            <a:r>
              <a:rPr lang="pt-BR" b="0" dirty="0" smtClean="0">
                <a:latin typeface="Calibri Light"/>
                <a:cs typeface="Calibri Light"/>
              </a:rPr>
              <a:t>Descrever Benefício 1</a:t>
            </a:r>
          </a:p>
          <a:p>
            <a:pPr marL="285750" indent="-285750" algn="ctr">
              <a:buFont typeface="Wingdings" panose="05000000000000000000" pitchFamily="2" charset="2"/>
              <a:buChar char="ü"/>
            </a:pPr>
            <a:r>
              <a:rPr lang="pt-BR" dirty="0" smtClean="0">
                <a:latin typeface="Calibri Light"/>
                <a:cs typeface="Calibri Light"/>
              </a:rPr>
              <a:t>Benefício</a:t>
            </a:r>
            <a:r>
              <a:rPr lang="pt-BR" baseline="0" dirty="0" smtClean="0">
                <a:latin typeface="Calibri Light"/>
                <a:cs typeface="Calibri Light"/>
              </a:rPr>
              <a:t> 2</a:t>
            </a:r>
            <a:endParaRPr lang="pt-BR" dirty="0" smtClean="0">
              <a:latin typeface="Calibri Light"/>
              <a:cs typeface="Calibri Light"/>
            </a:endParaRPr>
          </a:p>
          <a:p>
            <a:pPr marL="285750" indent="-285750" algn="ctr">
              <a:buFont typeface="Wingdings" panose="05000000000000000000" pitchFamily="2" charset="2"/>
              <a:buChar char="ü"/>
            </a:pPr>
            <a:r>
              <a:rPr lang="pt-BR" dirty="0" smtClean="0">
                <a:latin typeface="Calibri Light"/>
                <a:cs typeface="Calibri Light"/>
              </a:rPr>
              <a:t>Outro</a:t>
            </a:r>
            <a:r>
              <a:rPr lang="pt-BR" baseline="0" dirty="0" smtClean="0">
                <a:latin typeface="Calibri Light"/>
                <a:cs typeface="Calibri Light"/>
              </a:rPr>
              <a:t> benefício</a:t>
            </a:r>
            <a:endParaRPr lang="en-US" dirty="0" smtClean="0">
              <a:latin typeface="Calibri Light"/>
              <a:cs typeface="Calibri Light"/>
            </a:endParaRPr>
          </a:p>
        </p:txBody>
      </p:sp>
      <p:sp>
        <p:nvSpPr>
          <p:cNvPr id="62" name="Espaço Reservado para Imagem 21"/>
          <p:cNvSpPr>
            <a:spLocks noGrp="1" noChangeAspect="1"/>
          </p:cNvSpPr>
          <p:nvPr>
            <p:ph type="pic" sz="quarter" idx="15" hasCustomPrompt="1"/>
          </p:nvPr>
        </p:nvSpPr>
        <p:spPr>
          <a:xfrm>
            <a:off x="1657744" y="2501183"/>
            <a:ext cx="1348850" cy="935605"/>
          </a:xfrm>
          <a:prstGeom prst="rect">
            <a:avLst/>
          </a:prstGeom>
        </p:spPr>
        <p:txBody>
          <a:bodyPr>
            <a:normAutofit/>
          </a:bodyPr>
          <a:lstStyle>
            <a:lvl1pPr>
              <a:defRPr sz="2000"/>
            </a:lvl1pPr>
          </a:lstStyle>
          <a:p>
            <a:r>
              <a:rPr lang="fr-FR" dirty="0" smtClean="0"/>
              <a:t>Logo </a:t>
            </a:r>
            <a:r>
              <a:rPr lang="fr-FR" dirty="0" err="1" smtClean="0"/>
              <a:t>Parceiro</a:t>
            </a:r>
            <a:r>
              <a:rPr lang="fr-FR" dirty="0" smtClean="0"/>
              <a:t> 1</a:t>
            </a:r>
            <a:endParaRPr lang="fr-FR" dirty="0"/>
          </a:p>
        </p:txBody>
      </p:sp>
      <p:sp>
        <p:nvSpPr>
          <p:cNvPr id="63" name="TextBox 31"/>
          <p:cNvSpPr txBox="1"/>
          <p:nvPr userDrawn="1"/>
        </p:nvSpPr>
        <p:spPr>
          <a:xfrm>
            <a:off x="3506854" y="1877470"/>
            <a:ext cx="4110547"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000" dirty="0" smtClean="0">
                <a:latin typeface="Calibri Light"/>
                <a:cs typeface="Calibri Light"/>
              </a:rPr>
              <a:t>Escrever</a:t>
            </a:r>
            <a:r>
              <a:rPr lang="pt-BR" sz="2000" baseline="0" dirty="0" smtClean="0">
                <a:latin typeface="Calibri Light"/>
                <a:cs typeface="Calibri Light"/>
              </a:rPr>
              <a:t> aqui a </a:t>
            </a:r>
            <a:r>
              <a:rPr lang="pt-BR" sz="2000" b="1" baseline="0" dirty="0" smtClean="0">
                <a:latin typeface="Calibri Light"/>
                <a:cs typeface="Calibri Light"/>
              </a:rPr>
              <a:t>descrição e objetivo </a:t>
            </a:r>
            <a:r>
              <a:rPr lang="pt-BR" sz="2000" baseline="0" dirty="0" smtClean="0">
                <a:latin typeface="Calibri Light"/>
                <a:cs typeface="Calibri Light"/>
              </a:rPr>
              <a:t>do programa, sem repetir outras informações do slide e colocando em </a:t>
            </a:r>
            <a:r>
              <a:rPr lang="pt-BR" sz="2000" b="1" baseline="0" dirty="0" smtClean="0">
                <a:latin typeface="Calibri Light"/>
                <a:cs typeface="Calibri Light"/>
              </a:rPr>
              <a:t>negrito</a:t>
            </a:r>
            <a:r>
              <a:rPr lang="pt-BR" sz="2000" baseline="0" dirty="0" smtClean="0">
                <a:latin typeface="Calibri Light"/>
                <a:cs typeface="Calibri Light"/>
              </a:rPr>
              <a:t> as palavras-chave. Exemplo: curso de espanhol que visa </a:t>
            </a:r>
            <a:r>
              <a:rPr lang="pt-BR" sz="2000" dirty="0" smtClean="0">
                <a:latin typeface="+mn-lt"/>
                <a:cs typeface="Calibri Light"/>
              </a:rPr>
              <a:t>Promover a qualificação de professores brasileiros de língua espanhola que atuam nos níveis básico e superior da educação no Brasil.</a:t>
            </a:r>
            <a:endParaRPr lang="pt-BR" sz="2000" dirty="0" smtClean="0">
              <a:solidFill>
                <a:schemeClr val="tx1"/>
              </a:solidFill>
              <a:latin typeface="Garamond" panose="02020404030301010803" pitchFamily="18" charset="0"/>
            </a:endParaRPr>
          </a:p>
          <a:p>
            <a:pPr algn="ctr"/>
            <a:endParaRPr lang="pt-BR" dirty="0">
              <a:solidFill>
                <a:schemeClr val="tx1"/>
              </a:solidFill>
              <a:latin typeface="Garamond" panose="02020404030301010803" pitchFamily="18" charset="0"/>
            </a:endParaRPr>
          </a:p>
        </p:txBody>
      </p:sp>
      <p:sp>
        <p:nvSpPr>
          <p:cNvPr id="24" name="Retângulo 14"/>
          <p:cNvSpPr/>
          <p:nvPr userDrawn="1"/>
        </p:nvSpPr>
        <p:spPr>
          <a:xfrm>
            <a:off x="1451750" y="75721"/>
            <a:ext cx="9288500" cy="707886"/>
          </a:xfrm>
          <a:prstGeom prst="rect">
            <a:avLst/>
          </a:prstGeom>
        </p:spPr>
        <p:txBody>
          <a:bodyPr wrap="square">
            <a:spAutoFit/>
          </a:bodyPr>
          <a:lstStyle/>
          <a:p>
            <a:pPr algn="ctr">
              <a:buClr>
                <a:srgbClr val="677480"/>
              </a:buClr>
              <a:buSzPct val="100000"/>
            </a:pPr>
            <a:r>
              <a:rPr lang="pt-BR" sz="2000" b="0" dirty="0" smtClean="0">
                <a:solidFill>
                  <a:srgbClr val="041333"/>
                </a:solidFill>
                <a:latin typeface="Lato"/>
                <a:ea typeface="Lato"/>
                <a:cs typeface="Lato"/>
                <a:sym typeface="Lato"/>
              </a:rPr>
              <a:t>II.</a:t>
            </a:r>
            <a:r>
              <a:rPr lang="pt-BR" sz="2000" b="0" baseline="0" dirty="0" smtClean="0">
                <a:solidFill>
                  <a:srgbClr val="041333"/>
                </a:solidFill>
                <a:latin typeface="Lato"/>
                <a:ea typeface="Lato"/>
                <a:cs typeface="Lato"/>
                <a:sym typeface="Lato"/>
              </a:rPr>
              <a:t> PROJETOS E PROGRAMAS</a:t>
            </a:r>
            <a:r>
              <a:rPr lang="pt-BR" sz="2000" b="0" dirty="0" smtClean="0">
                <a:solidFill>
                  <a:srgbClr val="041333"/>
                </a:solidFill>
                <a:latin typeface="Lato"/>
                <a:ea typeface="Lato"/>
                <a:cs typeface="Lato"/>
                <a:sym typeface="Lato"/>
              </a:rPr>
              <a:t>:</a:t>
            </a:r>
          </a:p>
          <a:p>
            <a:pPr algn="ctr">
              <a:buClr>
                <a:srgbClr val="677480"/>
              </a:buClr>
              <a:buSzPct val="100000"/>
            </a:pPr>
            <a:r>
              <a:rPr lang="pt-BR" sz="2000" b="1" dirty="0" smtClean="0">
                <a:solidFill>
                  <a:srgbClr val="041333"/>
                </a:solidFill>
                <a:latin typeface="Lato"/>
                <a:ea typeface="Lato"/>
                <a:cs typeface="Lato"/>
                <a:sym typeface="Lato"/>
              </a:rPr>
              <a:t>MOBILIDADE</a:t>
            </a:r>
            <a:r>
              <a:rPr lang="pt-BR" sz="2000" b="1" baseline="0" dirty="0" smtClean="0">
                <a:solidFill>
                  <a:srgbClr val="041333"/>
                </a:solidFill>
                <a:latin typeface="Lato"/>
                <a:ea typeface="Lato"/>
                <a:cs typeface="Lato"/>
                <a:sym typeface="Lato"/>
              </a:rPr>
              <a:t> DE GRADUAÇÃO</a:t>
            </a:r>
            <a:endParaRPr lang="pt-BR" sz="2000" b="1" dirty="0">
              <a:solidFill>
                <a:srgbClr val="041333"/>
              </a:solidFill>
              <a:latin typeface="Lato"/>
              <a:ea typeface="Lato"/>
              <a:cs typeface="Lato"/>
              <a:sym typeface="Lato"/>
            </a:endParaRPr>
          </a:p>
        </p:txBody>
      </p:sp>
      <p:sp>
        <p:nvSpPr>
          <p:cNvPr id="25" name="Retângulo 24"/>
          <p:cNvSpPr/>
          <p:nvPr userDrawn="1"/>
        </p:nvSpPr>
        <p:spPr>
          <a:xfrm>
            <a:off x="76200" y="812795"/>
            <a:ext cx="11412000" cy="18000"/>
          </a:xfrm>
          <a:prstGeom prst="rect">
            <a:avLst/>
          </a:prstGeom>
          <a:solidFill>
            <a:srgbClr val="EEC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Imagem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13648" y="38100"/>
            <a:ext cx="627551" cy="1045112"/>
          </a:xfrm>
          <a:prstGeom prst="rect">
            <a:avLst/>
          </a:prstGeom>
        </p:spPr>
      </p:pic>
    </p:spTree>
    <p:extLst>
      <p:ext uri="{BB962C8B-B14F-4D97-AF65-F5344CB8AC3E}">
        <p14:creationId xmlns:p14="http://schemas.microsoft.com/office/powerpoint/2010/main" val="1027542391"/>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1000"/>
                                        <p:tgtEl>
                                          <p:spTgt spid="39"/>
                                        </p:tgtEl>
                                      </p:cBhvr>
                                    </p:animEffect>
                                    <p:anim calcmode="lin" valueType="num">
                                      <p:cBhvr>
                                        <p:cTn id="27" dur="1000" fill="hold"/>
                                        <p:tgtEl>
                                          <p:spTgt spid="39"/>
                                        </p:tgtEl>
                                        <p:attrNameLst>
                                          <p:attrName>ppt_x</p:attrName>
                                        </p:attrNameLst>
                                      </p:cBhvr>
                                      <p:tavLst>
                                        <p:tav tm="0">
                                          <p:val>
                                            <p:strVal val="#ppt_x"/>
                                          </p:val>
                                        </p:tav>
                                        <p:tav tm="100000">
                                          <p:val>
                                            <p:strVal val="#ppt_x"/>
                                          </p:val>
                                        </p:tav>
                                      </p:tavLst>
                                    </p:anim>
                                    <p:anim calcmode="lin" valueType="num">
                                      <p:cBhvr>
                                        <p:cTn id="2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animBg="1"/>
      <p:bldP spid="33" grpId="0" animBg="1"/>
      <p:bldP spid="39" grpId="0" animBg="1"/>
      <p:bldP spid="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84938" y="1"/>
            <a:ext cx="9597351" cy="763346"/>
          </a:xfrm>
          <a:prstGeom prst="rect">
            <a:avLst/>
          </a:prstGeom>
        </p:spPr>
        <p:txBody>
          <a:bodyPr>
            <a:normAutofit/>
          </a:bodyPr>
          <a:lstStyle>
            <a:lvl1pPr algn="ctr">
              <a:defRPr sz="3600" b="0" baseline="0">
                <a:solidFill>
                  <a:srgbClr val="041333"/>
                </a:solidFill>
              </a:defRPr>
            </a:lvl1pPr>
          </a:lstStyle>
          <a:p>
            <a:r>
              <a:rPr lang="pt-BR" dirty="0" smtClean="0"/>
              <a:t>Escrever o nome completo do Programa aqui </a:t>
            </a:r>
            <a:endParaRPr lang="en-US" dirty="0"/>
          </a:p>
        </p:txBody>
      </p:sp>
      <p:sp>
        <p:nvSpPr>
          <p:cNvPr id="17" name="CaixaDeTexto 16"/>
          <p:cNvSpPr txBox="1"/>
          <p:nvPr userDrawn="1"/>
        </p:nvSpPr>
        <p:spPr>
          <a:xfrm>
            <a:off x="59652" y="1003960"/>
            <a:ext cx="1625286" cy="369332"/>
          </a:xfrm>
          <a:prstGeom prst="rect">
            <a:avLst/>
          </a:prstGeom>
          <a:noFill/>
        </p:spPr>
        <p:txBody>
          <a:bodyPr wrap="square" rtlCol="0">
            <a:spAutoFit/>
          </a:bodyPr>
          <a:lstStyle/>
          <a:p>
            <a:pPr algn="ctr"/>
            <a:r>
              <a:rPr lang="fr-FR" b="1" dirty="0" smtClean="0">
                <a:effectLst/>
              </a:rPr>
              <a:t>PAÍS</a:t>
            </a:r>
            <a:endParaRPr lang="fr-FR" b="1" dirty="0">
              <a:effectLst/>
            </a:endParaRPr>
          </a:p>
        </p:txBody>
      </p:sp>
      <p:sp>
        <p:nvSpPr>
          <p:cNvPr id="22" name="Espaço Reservado para Imagem 21"/>
          <p:cNvSpPr>
            <a:spLocks noGrp="1" noChangeAspect="1"/>
          </p:cNvSpPr>
          <p:nvPr>
            <p:ph type="pic" sz="quarter" idx="13" hasCustomPrompt="1"/>
          </p:nvPr>
        </p:nvSpPr>
        <p:spPr>
          <a:xfrm>
            <a:off x="196695" y="45097"/>
            <a:ext cx="1351201" cy="937236"/>
          </a:xfrm>
          <a:prstGeom prst="rect">
            <a:avLst/>
          </a:prstGeom>
        </p:spPr>
        <p:txBody>
          <a:bodyPr>
            <a:normAutofit/>
          </a:bodyPr>
          <a:lstStyle>
            <a:lvl1pPr algn="ctr">
              <a:defRPr sz="2000"/>
            </a:lvl1pPr>
          </a:lstStyle>
          <a:p>
            <a:r>
              <a:rPr lang="fr-FR" dirty="0" smtClean="0"/>
              <a:t>Bandeira</a:t>
            </a:r>
            <a:endParaRPr lang="fr-FR" dirty="0"/>
          </a:p>
        </p:txBody>
      </p:sp>
      <p:sp>
        <p:nvSpPr>
          <p:cNvPr id="23" name="Espaço Reservado para Imagem 21"/>
          <p:cNvSpPr>
            <a:spLocks noGrp="1" noChangeAspect="1"/>
          </p:cNvSpPr>
          <p:nvPr>
            <p:ph type="pic" sz="quarter" idx="14" hasCustomPrompt="1"/>
          </p:nvPr>
        </p:nvSpPr>
        <p:spPr>
          <a:xfrm>
            <a:off x="9060567" y="2042346"/>
            <a:ext cx="1491973" cy="1034880"/>
          </a:xfrm>
          <a:prstGeom prst="rect">
            <a:avLst/>
          </a:prstGeom>
        </p:spPr>
        <p:txBody>
          <a:bodyPr>
            <a:normAutofit/>
          </a:bodyPr>
          <a:lstStyle>
            <a:lvl1pPr>
              <a:defRPr sz="2000"/>
            </a:lvl1pPr>
          </a:lstStyle>
          <a:p>
            <a:r>
              <a:rPr lang="fr-FR" dirty="0" smtClean="0"/>
              <a:t>Logo </a:t>
            </a:r>
            <a:r>
              <a:rPr lang="fr-FR" dirty="0" err="1" smtClean="0"/>
              <a:t>Parceiro</a:t>
            </a:r>
            <a:r>
              <a:rPr lang="fr-FR" dirty="0" smtClean="0"/>
              <a:t> 1</a:t>
            </a:r>
            <a:endParaRPr lang="fr-FR" dirty="0"/>
          </a:p>
        </p:txBody>
      </p:sp>
      <p:sp>
        <p:nvSpPr>
          <p:cNvPr id="32" name="CaixaDeTexto 31"/>
          <p:cNvSpPr txBox="1"/>
          <p:nvPr userDrawn="1"/>
        </p:nvSpPr>
        <p:spPr>
          <a:xfrm>
            <a:off x="8932985" y="3238818"/>
            <a:ext cx="3176332" cy="1569660"/>
          </a:xfrm>
          <a:prstGeom prst="rect">
            <a:avLst/>
          </a:prstGeom>
          <a:noFill/>
        </p:spPr>
        <p:txBody>
          <a:bodyPr wrap="square" rtlCol="0">
            <a:spAutoFit/>
          </a:bodyPr>
          <a:lstStyle/>
          <a:p>
            <a:pPr marL="342900" indent="-342900" algn="l">
              <a:buFont typeface="Arial" panose="020B0604020202020204" pitchFamily="34" charset="0"/>
              <a:buChar char="•"/>
            </a:pPr>
            <a:r>
              <a:rPr lang="fr-FR" sz="1600" b="0" dirty="0" err="1" smtClean="0">
                <a:effectLst/>
              </a:rPr>
              <a:t>Escrever</a:t>
            </a:r>
            <a:r>
              <a:rPr lang="fr-FR" sz="1600" b="0" baseline="0" dirty="0" smtClean="0">
                <a:effectLst/>
              </a:rPr>
              <a:t> nome do </a:t>
            </a:r>
            <a:r>
              <a:rPr lang="fr-FR" sz="1600" b="0" baseline="0" dirty="0" err="1" smtClean="0">
                <a:effectLst/>
              </a:rPr>
              <a:t>parceiro</a:t>
            </a:r>
            <a:r>
              <a:rPr lang="fr-FR" sz="1600" b="0" baseline="0" dirty="0" smtClean="0">
                <a:effectLst/>
              </a:rPr>
              <a:t> 1 </a:t>
            </a:r>
            <a:r>
              <a:rPr lang="fr-FR" sz="1600" b="0" baseline="0" dirty="0" err="1" smtClean="0">
                <a:effectLst/>
              </a:rPr>
              <a:t>aqui</a:t>
            </a:r>
            <a:endParaRPr lang="fr-FR" sz="1600" b="0" baseline="0" dirty="0" smtClean="0">
              <a:effectLst/>
            </a:endParaRPr>
          </a:p>
          <a:p>
            <a:pPr marL="342900" indent="-342900" algn="l">
              <a:buFont typeface="Arial" panose="020B0604020202020204" pitchFamily="34" charset="0"/>
              <a:buChar char="•"/>
            </a:pPr>
            <a:r>
              <a:rPr lang="fr-FR" sz="1600" b="0" baseline="0" dirty="0" err="1" smtClean="0">
                <a:effectLst/>
              </a:rPr>
              <a:t>Escrever</a:t>
            </a:r>
            <a:r>
              <a:rPr lang="fr-FR" sz="1600" b="0" baseline="0" dirty="0" smtClean="0">
                <a:effectLst/>
              </a:rPr>
              <a:t> nome do </a:t>
            </a:r>
            <a:r>
              <a:rPr lang="fr-FR" sz="1600" b="0" baseline="0" dirty="0" err="1" smtClean="0">
                <a:effectLst/>
              </a:rPr>
              <a:t>parceiro</a:t>
            </a:r>
            <a:r>
              <a:rPr lang="fr-FR" sz="1600" b="0" baseline="0" dirty="0" smtClean="0">
                <a:effectLst/>
              </a:rPr>
              <a:t> 2 </a:t>
            </a:r>
            <a:r>
              <a:rPr lang="fr-FR" sz="1600" b="0" baseline="0" dirty="0" err="1" smtClean="0">
                <a:effectLst/>
              </a:rPr>
              <a:t>aqui</a:t>
            </a:r>
            <a:endParaRPr lang="fr-FR" sz="1600" b="0" baseline="0" dirty="0" smtClean="0">
              <a:effectLst/>
            </a:endParaRPr>
          </a:p>
          <a:p>
            <a:pPr marL="342900" indent="-342900" algn="l">
              <a:buFont typeface="Arial" panose="020B0604020202020204" pitchFamily="34" charset="0"/>
              <a:buChar char="•"/>
            </a:pPr>
            <a:r>
              <a:rPr lang="fr-FR" sz="1600" b="0" baseline="0" dirty="0" err="1" smtClean="0">
                <a:effectLst/>
              </a:rPr>
              <a:t>Escrever</a:t>
            </a:r>
            <a:r>
              <a:rPr lang="fr-FR" sz="1600" b="0" baseline="0" dirty="0" smtClean="0">
                <a:effectLst/>
              </a:rPr>
              <a:t> nome do </a:t>
            </a:r>
            <a:r>
              <a:rPr lang="fr-FR" sz="1600" b="0" baseline="0" dirty="0" err="1" smtClean="0">
                <a:effectLst/>
              </a:rPr>
              <a:t>Parceiro</a:t>
            </a:r>
            <a:r>
              <a:rPr lang="fr-FR" sz="1600" b="0" baseline="0" dirty="0" smtClean="0">
                <a:effectLst/>
              </a:rPr>
              <a:t> 3 </a:t>
            </a:r>
            <a:r>
              <a:rPr lang="fr-FR" sz="1600" b="0" baseline="0" dirty="0" err="1" smtClean="0">
                <a:effectLst/>
              </a:rPr>
              <a:t>aqui</a:t>
            </a:r>
            <a:endParaRPr lang="fr-FR" sz="1600" b="0" dirty="0">
              <a:effectLst/>
            </a:endParaRPr>
          </a:p>
        </p:txBody>
      </p:sp>
      <p:sp>
        <p:nvSpPr>
          <p:cNvPr id="40" name="CaixaDeTexto 39"/>
          <p:cNvSpPr txBox="1"/>
          <p:nvPr userDrawn="1"/>
        </p:nvSpPr>
        <p:spPr>
          <a:xfrm>
            <a:off x="8932985" y="1548785"/>
            <a:ext cx="3259015" cy="400110"/>
          </a:xfrm>
          <a:prstGeom prst="rect">
            <a:avLst/>
          </a:prstGeom>
          <a:noFill/>
        </p:spPr>
        <p:txBody>
          <a:bodyPr wrap="square" rtlCol="0">
            <a:spAutoFit/>
          </a:bodyPr>
          <a:lstStyle/>
          <a:p>
            <a:pPr algn="l"/>
            <a:r>
              <a:rPr lang="fr-FR" sz="2000" b="1" dirty="0" err="1" smtClean="0">
                <a:effectLst/>
              </a:rPr>
              <a:t>Parceiros</a:t>
            </a:r>
            <a:r>
              <a:rPr lang="fr-FR" sz="2000" b="1" dirty="0" smtClean="0">
                <a:effectLst/>
              </a:rPr>
              <a:t> e </a:t>
            </a:r>
            <a:r>
              <a:rPr lang="fr-FR" sz="2000" b="1" dirty="0" err="1" smtClean="0">
                <a:effectLst/>
              </a:rPr>
              <a:t>apoiadores</a:t>
            </a:r>
            <a:r>
              <a:rPr lang="fr-FR" sz="2000" b="1" dirty="0" smtClean="0">
                <a:effectLst/>
              </a:rPr>
              <a:t>:</a:t>
            </a:r>
            <a:endParaRPr lang="fr-FR" sz="2000" b="1" dirty="0">
              <a:effectLst/>
            </a:endParaRPr>
          </a:p>
        </p:txBody>
      </p:sp>
      <p:sp>
        <p:nvSpPr>
          <p:cNvPr id="41" name="Espaço Reservado para Imagem 21"/>
          <p:cNvSpPr>
            <a:spLocks noGrp="1" noChangeAspect="1"/>
          </p:cNvSpPr>
          <p:nvPr>
            <p:ph type="pic" sz="quarter" idx="18" hasCustomPrompt="1"/>
          </p:nvPr>
        </p:nvSpPr>
        <p:spPr>
          <a:xfrm>
            <a:off x="10617344" y="2042346"/>
            <a:ext cx="1491973" cy="1034880"/>
          </a:xfrm>
          <a:prstGeom prst="rect">
            <a:avLst/>
          </a:prstGeom>
        </p:spPr>
        <p:txBody>
          <a:bodyPr>
            <a:normAutofit/>
          </a:bodyPr>
          <a:lstStyle>
            <a:lvl1pPr>
              <a:defRPr sz="2000"/>
            </a:lvl1pPr>
          </a:lstStyle>
          <a:p>
            <a:r>
              <a:rPr lang="fr-FR" dirty="0" smtClean="0"/>
              <a:t>Logo </a:t>
            </a:r>
            <a:r>
              <a:rPr lang="fr-FR" dirty="0" err="1" smtClean="0"/>
              <a:t>Parceiro</a:t>
            </a:r>
            <a:r>
              <a:rPr lang="fr-FR" dirty="0" smtClean="0"/>
              <a:t> 1</a:t>
            </a:r>
            <a:endParaRPr lang="fr-FR" dirty="0"/>
          </a:p>
        </p:txBody>
      </p:sp>
      <p:sp>
        <p:nvSpPr>
          <p:cNvPr id="42" name="CaixaDeTexto 41"/>
          <p:cNvSpPr txBox="1"/>
          <p:nvPr userDrawn="1"/>
        </p:nvSpPr>
        <p:spPr>
          <a:xfrm>
            <a:off x="1317826" y="1471466"/>
            <a:ext cx="2052104" cy="400110"/>
          </a:xfrm>
          <a:prstGeom prst="rect">
            <a:avLst/>
          </a:prstGeom>
          <a:noFill/>
        </p:spPr>
        <p:txBody>
          <a:bodyPr wrap="square" rtlCol="0">
            <a:spAutoFit/>
          </a:bodyPr>
          <a:lstStyle/>
          <a:p>
            <a:pPr algn="l"/>
            <a:r>
              <a:rPr lang="fr-FR" sz="2000" b="1" dirty="0" err="1" smtClean="0">
                <a:effectLst>
                  <a:outerShdw blurRad="38100" dist="38100" dir="2700000" algn="tl">
                    <a:srgbClr val="000000">
                      <a:alpha val="43137"/>
                    </a:srgbClr>
                  </a:outerShdw>
                </a:effectLst>
              </a:rPr>
              <a:t>Público</a:t>
            </a:r>
            <a:r>
              <a:rPr lang="fr-FR" sz="2000" b="1" baseline="0" dirty="0" smtClean="0">
                <a:effectLst>
                  <a:outerShdw blurRad="38100" dist="38100" dir="2700000" algn="tl">
                    <a:srgbClr val="000000">
                      <a:alpha val="43137"/>
                    </a:srgbClr>
                  </a:outerShdw>
                </a:effectLst>
              </a:rPr>
              <a:t> </a:t>
            </a:r>
            <a:r>
              <a:rPr lang="fr-FR" sz="2000" b="1" baseline="0" dirty="0" err="1" smtClean="0">
                <a:effectLst>
                  <a:outerShdw blurRad="38100" dist="38100" dir="2700000" algn="tl">
                    <a:srgbClr val="000000">
                      <a:alpha val="43137"/>
                    </a:srgbClr>
                  </a:outerShdw>
                </a:effectLst>
              </a:rPr>
              <a:t>alvo</a:t>
            </a:r>
            <a:r>
              <a:rPr lang="fr-FR" sz="2000" b="1" dirty="0" smtClean="0">
                <a:effectLst>
                  <a:outerShdw blurRad="38100" dist="38100" dir="2700000" algn="tl">
                    <a:srgbClr val="000000">
                      <a:alpha val="43137"/>
                    </a:srgbClr>
                  </a:outerShdw>
                </a:effectLst>
              </a:rPr>
              <a:t>:</a:t>
            </a:r>
            <a:endParaRPr lang="fr-FR" sz="2000" b="1" dirty="0">
              <a:effectLst>
                <a:outerShdw blurRad="38100" dist="38100" dir="2700000" algn="tl">
                  <a:srgbClr val="000000">
                    <a:alpha val="43137"/>
                  </a:srgbClr>
                </a:outerShdw>
              </a:effectLst>
            </a:endParaRPr>
          </a:p>
        </p:txBody>
      </p:sp>
      <p:sp>
        <p:nvSpPr>
          <p:cNvPr id="43" name="CaixaDeTexto 42"/>
          <p:cNvSpPr txBox="1"/>
          <p:nvPr userDrawn="1"/>
        </p:nvSpPr>
        <p:spPr>
          <a:xfrm>
            <a:off x="4874329" y="1590290"/>
            <a:ext cx="3967342" cy="1631216"/>
          </a:xfrm>
          <a:prstGeom prst="rect">
            <a:avLst/>
          </a:prstGeom>
          <a:solidFill>
            <a:srgbClr val="E7F1E9"/>
          </a:solidFill>
          <a:ln>
            <a:noFill/>
          </a:ln>
          <a:effectLst>
            <a:glow rad="2286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marL="0" indent="0" algn="ctr">
              <a:buFontTx/>
              <a:buNone/>
            </a:pPr>
            <a:r>
              <a:rPr lang="fr-FR" sz="2000" b="0" dirty="0" err="1" smtClean="0">
                <a:effectLst/>
              </a:rPr>
              <a:t>Breve</a:t>
            </a:r>
            <a:r>
              <a:rPr lang="fr-FR" sz="2000" b="0" dirty="0" smtClean="0">
                <a:effectLst/>
              </a:rPr>
              <a:t> </a:t>
            </a:r>
            <a:r>
              <a:rPr lang="fr-FR" sz="2000" b="0" dirty="0" err="1" smtClean="0">
                <a:effectLst/>
              </a:rPr>
              <a:t>descrição</a:t>
            </a:r>
            <a:r>
              <a:rPr lang="fr-FR" sz="2000" b="0" baseline="0" dirty="0" smtClean="0">
                <a:effectLst/>
              </a:rPr>
              <a:t> do </a:t>
            </a:r>
            <a:r>
              <a:rPr lang="fr-FR" sz="2000" b="0" baseline="0" dirty="0" err="1" smtClean="0">
                <a:effectLst/>
              </a:rPr>
              <a:t>Programa</a:t>
            </a:r>
            <a:r>
              <a:rPr lang="fr-FR" sz="2000" b="0" baseline="0" dirty="0" smtClean="0">
                <a:effectLst/>
              </a:rPr>
              <a:t> </a:t>
            </a:r>
            <a:r>
              <a:rPr lang="fr-FR" sz="2000" b="0" baseline="0" dirty="0" err="1" smtClean="0">
                <a:effectLst/>
              </a:rPr>
              <a:t>com</a:t>
            </a:r>
            <a:r>
              <a:rPr lang="fr-FR" sz="2000" b="0" baseline="0" dirty="0" smtClean="0">
                <a:effectLst/>
              </a:rPr>
              <a:t> </a:t>
            </a:r>
            <a:r>
              <a:rPr lang="fr-FR" sz="2000" b="1" baseline="0" dirty="0" err="1" smtClean="0">
                <a:effectLst/>
              </a:rPr>
              <a:t>palavras</a:t>
            </a:r>
            <a:r>
              <a:rPr lang="fr-FR" sz="2000" b="1" baseline="0" dirty="0" smtClean="0">
                <a:effectLst/>
              </a:rPr>
              <a:t> </a:t>
            </a:r>
            <a:r>
              <a:rPr lang="fr-FR" sz="2000" b="1" baseline="0" dirty="0" err="1" smtClean="0">
                <a:effectLst/>
              </a:rPr>
              <a:t>chave</a:t>
            </a:r>
            <a:r>
              <a:rPr lang="fr-FR" sz="2000" b="1" baseline="0" dirty="0" smtClean="0">
                <a:effectLst/>
              </a:rPr>
              <a:t> </a:t>
            </a:r>
            <a:r>
              <a:rPr lang="fr-FR" sz="2000" b="0" baseline="0" dirty="0" smtClean="0">
                <a:effectLst/>
              </a:rPr>
              <a:t>em </a:t>
            </a:r>
            <a:r>
              <a:rPr lang="fr-FR" sz="2000" b="0" baseline="0" dirty="0" err="1" smtClean="0">
                <a:effectLst/>
              </a:rPr>
              <a:t>negrito</a:t>
            </a:r>
            <a:r>
              <a:rPr lang="fr-FR" sz="2000" b="0" baseline="0" dirty="0" smtClean="0">
                <a:effectLst/>
              </a:rPr>
              <a:t>. </a:t>
            </a:r>
            <a:r>
              <a:rPr lang="fr-FR" sz="2000" b="0" baseline="0" dirty="0" err="1" smtClean="0">
                <a:effectLst/>
              </a:rPr>
              <a:t>Não</a:t>
            </a:r>
            <a:r>
              <a:rPr lang="fr-FR" sz="2000" b="0" baseline="0" dirty="0" smtClean="0">
                <a:effectLst/>
              </a:rPr>
              <a:t> </a:t>
            </a:r>
            <a:r>
              <a:rPr lang="fr-FR" sz="2000" b="0" baseline="0" dirty="0" err="1" smtClean="0">
                <a:effectLst/>
              </a:rPr>
              <a:t>repetir</a:t>
            </a:r>
            <a:r>
              <a:rPr lang="fr-FR" sz="2000" b="0" baseline="0" dirty="0" smtClean="0">
                <a:effectLst/>
              </a:rPr>
              <a:t> </a:t>
            </a:r>
            <a:r>
              <a:rPr lang="fr-FR" sz="2000" b="0" baseline="0" dirty="0" err="1" smtClean="0">
                <a:effectLst/>
              </a:rPr>
              <a:t>informações</a:t>
            </a:r>
            <a:r>
              <a:rPr lang="fr-FR" sz="2000" b="0" baseline="0" dirty="0" smtClean="0">
                <a:effectLst/>
              </a:rPr>
              <a:t> que </a:t>
            </a:r>
            <a:r>
              <a:rPr lang="fr-FR" sz="2000" b="0" baseline="0" dirty="0" err="1" smtClean="0">
                <a:effectLst/>
              </a:rPr>
              <a:t>já</a:t>
            </a:r>
            <a:r>
              <a:rPr lang="fr-FR" sz="2000" b="0" baseline="0" dirty="0" smtClean="0">
                <a:effectLst/>
              </a:rPr>
              <a:t> </a:t>
            </a:r>
            <a:r>
              <a:rPr lang="fr-FR" sz="2000" b="0" baseline="0" dirty="0" err="1" smtClean="0">
                <a:effectLst/>
              </a:rPr>
              <a:t>estejam</a:t>
            </a:r>
            <a:r>
              <a:rPr lang="fr-FR" sz="2000" b="0" baseline="0" dirty="0" smtClean="0">
                <a:effectLst/>
              </a:rPr>
              <a:t> em </a:t>
            </a:r>
            <a:r>
              <a:rPr lang="fr-FR" sz="2000" b="0" baseline="0" dirty="0" err="1" smtClean="0">
                <a:effectLst/>
              </a:rPr>
              <a:t>outros</a:t>
            </a:r>
            <a:r>
              <a:rPr lang="fr-FR" sz="2000" b="0" baseline="0" dirty="0" smtClean="0">
                <a:effectLst/>
              </a:rPr>
              <a:t> </a:t>
            </a:r>
            <a:r>
              <a:rPr lang="fr-FR" sz="2000" b="0" baseline="0" dirty="0" err="1" smtClean="0">
                <a:effectLst/>
              </a:rPr>
              <a:t>lugares</a:t>
            </a:r>
            <a:r>
              <a:rPr lang="fr-FR" sz="2000" b="0" baseline="0" dirty="0" smtClean="0">
                <a:effectLst/>
              </a:rPr>
              <a:t> do slide.</a:t>
            </a:r>
            <a:endParaRPr lang="fr-FR" sz="2000" b="0" dirty="0">
              <a:effectLst/>
            </a:endParaRPr>
          </a:p>
        </p:txBody>
      </p:sp>
      <p:sp>
        <p:nvSpPr>
          <p:cNvPr id="46" name="Elipse 45"/>
          <p:cNvSpPr/>
          <p:nvPr userDrawn="1"/>
        </p:nvSpPr>
        <p:spPr>
          <a:xfrm>
            <a:off x="59652" y="4955122"/>
            <a:ext cx="1434807" cy="1066710"/>
          </a:xfrm>
          <a:prstGeom prst="ellipse">
            <a:avLst/>
          </a:prstGeom>
          <a:ln w="28575">
            <a:solidFill>
              <a:schemeClr val="bg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3200" b="1" dirty="0" smtClean="0">
                <a:solidFill>
                  <a:schemeClr val="tx1"/>
                </a:solidFill>
                <a:effectLst>
                  <a:outerShdw blurRad="50800" dist="38100" dir="2700000" algn="tl" rotWithShape="0">
                    <a:prstClr val="black">
                      <a:alpha val="40000"/>
                    </a:prstClr>
                  </a:outerShdw>
                </a:effectLst>
              </a:rPr>
              <a:t>2xx</a:t>
            </a:r>
            <a:endParaRPr lang="fr-FR" sz="3200" b="1" dirty="0">
              <a:solidFill>
                <a:schemeClr val="tx1"/>
              </a:solidFill>
              <a:effectLst>
                <a:outerShdw blurRad="50800" dist="38100" dir="2700000" algn="tl" rotWithShape="0">
                  <a:prstClr val="black">
                    <a:alpha val="40000"/>
                  </a:prstClr>
                </a:outerShdw>
              </a:effectLst>
            </a:endParaRPr>
          </a:p>
        </p:txBody>
      </p:sp>
      <p:sp>
        <p:nvSpPr>
          <p:cNvPr id="48" name="Elipse 47"/>
          <p:cNvSpPr/>
          <p:nvPr userDrawn="1"/>
        </p:nvSpPr>
        <p:spPr>
          <a:xfrm>
            <a:off x="547690" y="4419569"/>
            <a:ext cx="828000" cy="828000"/>
          </a:xfrm>
          <a:prstGeom prst="ellipse">
            <a:avLst/>
          </a:prstGeom>
          <a:ln w="28575">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3200" b="1" dirty="0" smtClean="0">
                <a:solidFill>
                  <a:schemeClr val="bg1"/>
                </a:solidFill>
                <a:effectLst>
                  <a:outerShdw blurRad="50800" dist="38100" dir="2700000" algn="tl" rotWithShape="0">
                    <a:prstClr val="black">
                      <a:alpha val="40000"/>
                    </a:prstClr>
                  </a:outerShdw>
                </a:effectLst>
              </a:rPr>
              <a:t>2</a:t>
            </a:r>
            <a:endParaRPr lang="fr-FR" sz="3200" b="1" dirty="0">
              <a:solidFill>
                <a:schemeClr val="bg1"/>
              </a:solidFill>
              <a:effectLst>
                <a:outerShdw blurRad="50800" dist="38100" dir="2700000" algn="tl" rotWithShape="0">
                  <a:prstClr val="black">
                    <a:alpha val="40000"/>
                  </a:prstClr>
                </a:outerShdw>
              </a:effectLst>
            </a:endParaRPr>
          </a:p>
        </p:txBody>
      </p:sp>
      <p:sp>
        <p:nvSpPr>
          <p:cNvPr id="49" name="Elipse 48"/>
          <p:cNvSpPr/>
          <p:nvPr userDrawn="1"/>
        </p:nvSpPr>
        <p:spPr>
          <a:xfrm>
            <a:off x="532127" y="5837274"/>
            <a:ext cx="1123609" cy="1083482"/>
          </a:xfrm>
          <a:prstGeom prst="ellipse">
            <a:avLst/>
          </a:prstGeom>
          <a:solidFill>
            <a:srgbClr val="041333"/>
          </a:solidFill>
          <a:ln w="28575">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3600" b="1" dirty="0" smtClean="0">
                <a:solidFill>
                  <a:schemeClr val="bg1"/>
                </a:solidFill>
                <a:effectLst>
                  <a:outerShdw blurRad="50800" dist="38100" dir="2700000" algn="tl" rotWithShape="0">
                    <a:prstClr val="black">
                      <a:alpha val="40000"/>
                    </a:prstClr>
                  </a:outerShdw>
                </a:effectLst>
              </a:rPr>
              <a:t>1X</a:t>
            </a:r>
            <a:endParaRPr lang="fr-FR" sz="3600" b="1" dirty="0">
              <a:solidFill>
                <a:schemeClr val="bg1"/>
              </a:solidFill>
              <a:effectLst>
                <a:outerShdw blurRad="50800" dist="38100" dir="2700000" algn="tl" rotWithShape="0">
                  <a:prstClr val="black">
                    <a:alpha val="40000"/>
                  </a:prstClr>
                </a:outerShdw>
              </a:effectLst>
            </a:endParaRPr>
          </a:p>
        </p:txBody>
      </p:sp>
      <p:sp>
        <p:nvSpPr>
          <p:cNvPr id="50" name="CaixaDeTexto 49"/>
          <p:cNvSpPr txBox="1"/>
          <p:nvPr userDrawn="1"/>
        </p:nvSpPr>
        <p:spPr>
          <a:xfrm>
            <a:off x="1217574" y="4005873"/>
            <a:ext cx="2282151" cy="307777"/>
          </a:xfrm>
          <a:prstGeom prst="rect">
            <a:avLst/>
          </a:prstGeom>
          <a:noFill/>
        </p:spPr>
        <p:txBody>
          <a:bodyPr wrap="square" rtlCol="0">
            <a:spAutoFit/>
          </a:bodyPr>
          <a:lstStyle/>
          <a:p>
            <a:r>
              <a:rPr lang="fr-FR" sz="1400" b="1" dirty="0" smtClean="0">
                <a:latin typeface="+mj-lt"/>
              </a:rPr>
              <a:t>ANO DE LANÇAMENTO</a:t>
            </a:r>
            <a:endParaRPr lang="fr-FR" sz="1400" b="1" dirty="0">
              <a:latin typeface="+mj-lt"/>
            </a:endParaRPr>
          </a:p>
        </p:txBody>
      </p:sp>
      <p:sp>
        <p:nvSpPr>
          <p:cNvPr id="51" name="CaixaDeTexto 50"/>
          <p:cNvSpPr txBox="1"/>
          <p:nvPr userDrawn="1"/>
        </p:nvSpPr>
        <p:spPr>
          <a:xfrm>
            <a:off x="1403699" y="4702553"/>
            <a:ext cx="2027845" cy="307777"/>
          </a:xfrm>
          <a:prstGeom prst="rect">
            <a:avLst/>
          </a:prstGeom>
          <a:noFill/>
        </p:spPr>
        <p:txBody>
          <a:bodyPr wrap="square" rtlCol="0">
            <a:spAutoFit/>
          </a:bodyPr>
          <a:lstStyle/>
          <a:p>
            <a:r>
              <a:rPr lang="fr-FR" sz="1400" b="1" baseline="0" dirty="0" smtClean="0">
                <a:latin typeface="+mj-lt"/>
              </a:rPr>
              <a:t>TOTAL DE EDIÇÕES</a:t>
            </a:r>
            <a:endParaRPr lang="fr-FR" sz="1400" b="1" dirty="0">
              <a:latin typeface="+mj-lt"/>
            </a:endParaRPr>
          </a:p>
        </p:txBody>
      </p:sp>
      <p:sp>
        <p:nvSpPr>
          <p:cNvPr id="52" name="CaixaDeTexto 51"/>
          <p:cNvSpPr txBox="1"/>
          <p:nvPr userDrawn="1"/>
        </p:nvSpPr>
        <p:spPr>
          <a:xfrm>
            <a:off x="1547896" y="5226867"/>
            <a:ext cx="2027845" cy="523220"/>
          </a:xfrm>
          <a:prstGeom prst="rect">
            <a:avLst/>
          </a:prstGeom>
          <a:noFill/>
        </p:spPr>
        <p:txBody>
          <a:bodyPr wrap="square" rtlCol="0">
            <a:spAutoFit/>
          </a:bodyPr>
          <a:lstStyle/>
          <a:p>
            <a:r>
              <a:rPr lang="fr-FR" sz="1400" b="1" dirty="0" smtClean="0">
                <a:latin typeface="+mj-lt"/>
              </a:rPr>
              <a:t>PARTICIPANTES</a:t>
            </a:r>
            <a:r>
              <a:rPr lang="fr-FR" sz="1400" b="1" baseline="0" dirty="0" smtClean="0">
                <a:latin typeface="+mj-lt"/>
              </a:rPr>
              <a:t> ATÉ O PRESENTE</a:t>
            </a:r>
            <a:endParaRPr lang="fr-FR" sz="1400" b="1" dirty="0">
              <a:latin typeface="+mj-lt"/>
            </a:endParaRPr>
          </a:p>
        </p:txBody>
      </p:sp>
      <p:sp>
        <p:nvSpPr>
          <p:cNvPr id="45" name="Elipse 44"/>
          <p:cNvSpPr/>
          <p:nvPr userDrawn="1"/>
        </p:nvSpPr>
        <p:spPr>
          <a:xfrm>
            <a:off x="-119417" y="3663872"/>
            <a:ext cx="1260176" cy="991781"/>
          </a:xfrm>
          <a:prstGeom prst="ellipse">
            <a:avLst/>
          </a:prstGeom>
          <a:ln w="28575">
            <a:solidFill>
              <a:schemeClr val="bg1"/>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2000" b="1" dirty="0" smtClean="0">
                <a:solidFill>
                  <a:schemeClr val="bg1"/>
                </a:solidFill>
                <a:effectLst>
                  <a:outerShdw blurRad="50800" dist="38100" dir="2700000" algn="tl" rotWithShape="0">
                    <a:prstClr val="black">
                      <a:alpha val="40000"/>
                    </a:prstClr>
                  </a:outerShdw>
                </a:effectLst>
              </a:rPr>
              <a:t>20XX</a:t>
            </a:r>
            <a:endParaRPr lang="fr-FR" sz="2000" b="1" dirty="0">
              <a:solidFill>
                <a:schemeClr val="bg1"/>
              </a:solidFill>
              <a:effectLst>
                <a:outerShdw blurRad="50800" dist="38100" dir="2700000" algn="tl" rotWithShape="0">
                  <a:prstClr val="black">
                    <a:alpha val="40000"/>
                  </a:prstClr>
                </a:outerShdw>
              </a:effectLst>
            </a:endParaRPr>
          </a:p>
        </p:txBody>
      </p:sp>
      <p:sp>
        <p:nvSpPr>
          <p:cNvPr id="53" name="CaixaDeTexto 52"/>
          <p:cNvSpPr txBox="1"/>
          <p:nvPr userDrawn="1"/>
        </p:nvSpPr>
        <p:spPr>
          <a:xfrm>
            <a:off x="1684938" y="6117405"/>
            <a:ext cx="3534762" cy="523220"/>
          </a:xfrm>
          <a:prstGeom prst="rect">
            <a:avLst/>
          </a:prstGeom>
          <a:noFill/>
        </p:spPr>
        <p:txBody>
          <a:bodyPr wrap="square" rtlCol="0">
            <a:spAutoFit/>
          </a:bodyPr>
          <a:lstStyle/>
          <a:p>
            <a:r>
              <a:rPr lang="fr-FR" sz="1400" b="1" dirty="0" smtClean="0">
                <a:latin typeface="+mj-lt"/>
              </a:rPr>
              <a:t>ASSOCIATED UNIVERSITIES</a:t>
            </a:r>
            <a:r>
              <a:rPr lang="fr-FR" sz="1400" b="1" baseline="0" dirty="0" smtClean="0">
                <a:latin typeface="+mj-lt"/>
              </a:rPr>
              <a:t> ADEIRIDAS/REPRESENTADAS </a:t>
            </a:r>
            <a:endParaRPr lang="fr-FR" sz="1400" b="1" dirty="0">
              <a:latin typeface="+mj-lt"/>
            </a:endParaRPr>
          </a:p>
        </p:txBody>
      </p:sp>
      <p:sp>
        <p:nvSpPr>
          <p:cNvPr id="54" name="CaixaDeTexto 53"/>
          <p:cNvSpPr txBox="1"/>
          <p:nvPr userDrawn="1"/>
        </p:nvSpPr>
        <p:spPr>
          <a:xfrm>
            <a:off x="569533" y="1818634"/>
            <a:ext cx="3176332" cy="646331"/>
          </a:xfrm>
          <a:prstGeom prst="rect">
            <a:avLst/>
          </a:prstGeom>
          <a:noFill/>
        </p:spPr>
        <p:txBody>
          <a:bodyPr wrap="square" rtlCol="0">
            <a:spAutoFit/>
          </a:bodyPr>
          <a:lstStyle/>
          <a:p>
            <a:pPr marL="342900" indent="-342900" algn="l">
              <a:buFont typeface="Arial" panose="020B0604020202020204" pitchFamily="34" charset="0"/>
              <a:buChar char="•"/>
            </a:pPr>
            <a:r>
              <a:rPr lang="fr-FR" sz="1800" b="0" dirty="0" err="1" smtClean="0">
                <a:effectLst/>
              </a:rPr>
              <a:t>Escrever</a:t>
            </a:r>
            <a:r>
              <a:rPr lang="fr-FR" sz="1800" b="0" baseline="0" dirty="0" smtClean="0">
                <a:effectLst/>
              </a:rPr>
              <a:t> nome do </a:t>
            </a:r>
            <a:r>
              <a:rPr lang="fr-FR" sz="1800" b="0" baseline="0" dirty="0" err="1" smtClean="0">
                <a:effectLst/>
              </a:rPr>
              <a:t>parceiro</a:t>
            </a:r>
            <a:r>
              <a:rPr lang="fr-FR" sz="1800" b="0" baseline="0" dirty="0" smtClean="0">
                <a:effectLst/>
              </a:rPr>
              <a:t> 1 </a:t>
            </a:r>
            <a:r>
              <a:rPr lang="fr-FR" sz="1800" b="0" baseline="0" dirty="0" err="1" smtClean="0">
                <a:effectLst/>
              </a:rPr>
              <a:t>aqui</a:t>
            </a:r>
            <a:endParaRPr lang="fr-FR" sz="1800" b="0" baseline="0" dirty="0" smtClean="0">
              <a:effectLst/>
            </a:endParaRPr>
          </a:p>
        </p:txBody>
      </p:sp>
    </p:spTree>
    <p:extLst>
      <p:ext uri="{BB962C8B-B14F-4D97-AF65-F5344CB8AC3E}">
        <p14:creationId xmlns:p14="http://schemas.microsoft.com/office/powerpoint/2010/main" val="2705231757"/>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ítulo e conteúd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66092" y="480578"/>
            <a:ext cx="10132459" cy="1121848"/>
          </a:xfrm>
          <a:prstGeom prst="rect">
            <a:avLst/>
          </a:prstGeom>
        </p:spPr>
        <p:txBody>
          <a:bodyPr>
            <a:normAutofit/>
          </a:bodyPr>
          <a:lstStyle>
            <a:lvl1pPr algn="ctr">
              <a:defRPr sz="3200" b="0" baseline="0">
                <a:solidFill>
                  <a:srgbClr val="041333"/>
                </a:solidFill>
              </a:defRPr>
            </a:lvl1pPr>
          </a:lstStyle>
          <a:p>
            <a:r>
              <a:rPr lang="pt-BR" dirty="0" smtClean="0"/>
              <a:t>Escrever o nome completo do Programa aqui</a:t>
            </a:r>
            <a:br>
              <a:rPr lang="pt-BR" dirty="0" smtClean="0"/>
            </a:br>
            <a:r>
              <a:rPr lang="pt-BR" dirty="0" smtClean="0"/>
              <a:t>SIGLA </a:t>
            </a:r>
            <a:endParaRPr lang="en-US" dirty="0"/>
          </a:p>
        </p:txBody>
      </p:sp>
      <p:sp>
        <p:nvSpPr>
          <p:cNvPr id="17" name="CaixaDeTexto 16"/>
          <p:cNvSpPr txBox="1"/>
          <p:nvPr userDrawn="1"/>
        </p:nvSpPr>
        <p:spPr>
          <a:xfrm>
            <a:off x="59652" y="1257166"/>
            <a:ext cx="1107856" cy="338554"/>
          </a:xfrm>
          <a:prstGeom prst="rect">
            <a:avLst/>
          </a:prstGeom>
          <a:noFill/>
        </p:spPr>
        <p:txBody>
          <a:bodyPr wrap="square" rtlCol="0">
            <a:spAutoFit/>
          </a:bodyPr>
          <a:lstStyle/>
          <a:p>
            <a:pPr algn="ctr"/>
            <a:r>
              <a:rPr lang="fr-FR" sz="1600" b="0" dirty="0" smtClean="0">
                <a:effectLst/>
              </a:rPr>
              <a:t>PAÍS</a:t>
            </a:r>
            <a:endParaRPr lang="fr-FR" sz="1600" b="0" dirty="0">
              <a:effectLst/>
            </a:endParaRPr>
          </a:p>
        </p:txBody>
      </p:sp>
      <p:sp>
        <p:nvSpPr>
          <p:cNvPr id="22" name="Espaço Reservado para Imagem 21"/>
          <p:cNvSpPr>
            <a:spLocks noGrp="1" noChangeAspect="1"/>
          </p:cNvSpPr>
          <p:nvPr>
            <p:ph type="pic" sz="quarter" idx="13" hasCustomPrompt="1"/>
          </p:nvPr>
        </p:nvSpPr>
        <p:spPr>
          <a:xfrm>
            <a:off x="59652" y="466873"/>
            <a:ext cx="1107856" cy="768444"/>
          </a:xfrm>
          <a:prstGeom prst="rect">
            <a:avLst/>
          </a:prstGeom>
        </p:spPr>
        <p:txBody>
          <a:bodyPr>
            <a:normAutofit/>
          </a:bodyPr>
          <a:lstStyle>
            <a:lvl1pPr algn="ctr">
              <a:defRPr sz="2000"/>
            </a:lvl1pPr>
          </a:lstStyle>
          <a:p>
            <a:r>
              <a:rPr lang="fr-FR" dirty="0" smtClean="0"/>
              <a:t>Bandeira</a:t>
            </a:r>
            <a:endParaRPr lang="fr-FR" dirty="0"/>
          </a:p>
        </p:txBody>
      </p:sp>
      <p:sp>
        <p:nvSpPr>
          <p:cNvPr id="23" name="Espaço Reservado para Imagem 21"/>
          <p:cNvSpPr>
            <a:spLocks noGrp="1" noChangeAspect="1"/>
          </p:cNvSpPr>
          <p:nvPr>
            <p:ph type="pic" sz="quarter" idx="14" hasCustomPrompt="1"/>
          </p:nvPr>
        </p:nvSpPr>
        <p:spPr>
          <a:xfrm>
            <a:off x="59653" y="2502763"/>
            <a:ext cx="1348850" cy="935605"/>
          </a:xfrm>
          <a:prstGeom prst="rect">
            <a:avLst/>
          </a:prstGeom>
        </p:spPr>
        <p:txBody>
          <a:bodyPr>
            <a:normAutofit/>
          </a:bodyPr>
          <a:lstStyle>
            <a:lvl1pPr>
              <a:defRPr sz="2000"/>
            </a:lvl1pPr>
          </a:lstStyle>
          <a:p>
            <a:r>
              <a:rPr lang="fr-FR" dirty="0" smtClean="0"/>
              <a:t>Logo </a:t>
            </a:r>
            <a:r>
              <a:rPr lang="fr-FR" dirty="0" err="1" smtClean="0"/>
              <a:t>Parceiro</a:t>
            </a:r>
            <a:r>
              <a:rPr lang="fr-FR" dirty="0" smtClean="0"/>
              <a:t> 1</a:t>
            </a:r>
            <a:endParaRPr lang="fr-FR" dirty="0"/>
          </a:p>
        </p:txBody>
      </p:sp>
      <p:sp>
        <p:nvSpPr>
          <p:cNvPr id="32" name="CaixaDeTexto 31"/>
          <p:cNvSpPr txBox="1"/>
          <p:nvPr userDrawn="1"/>
        </p:nvSpPr>
        <p:spPr>
          <a:xfrm>
            <a:off x="44859" y="3629035"/>
            <a:ext cx="3125113" cy="861774"/>
          </a:xfrm>
          <a:prstGeom prst="rect">
            <a:avLst/>
          </a:prstGeom>
          <a:noFill/>
        </p:spPr>
        <p:txBody>
          <a:bodyPr wrap="square" rtlCol="0">
            <a:spAutoFit/>
          </a:bodyPr>
          <a:lstStyle/>
          <a:p>
            <a:pPr marL="0" indent="0" algn="ctr">
              <a:buFontTx/>
              <a:buNone/>
            </a:pPr>
            <a:r>
              <a:rPr lang="fr-FR" sz="1800" b="0" dirty="0" err="1" smtClean="0">
                <a:effectLst/>
              </a:rPr>
              <a:t>Escrever</a:t>
            </a:r>
            <a:r>
              <a:rPr lang="fr-FR" sz="1800" b="0" baseline="0" dirty="0" smtClean="0">
                <a:effectLst/>
              </a:rPr>
              <a:t> nome do </a:t>
            </a:r>
            <a:r>
              <a:rPr lang="fr-FR" sz="1800" b="0" baseline="0" dirty="0" err="1" smtClean="0">
                <a:effectLst/>
              </a:rPr>
              <a:t>parceiro</a:t>
            </a:r>
            <a:r>
              <a:rPr lang="fr-FR" sz="1800" b="0" baseline="0" dirty="0" smtClean="0">
                <a:effectLst/>
              </a:rPr>
              <a:t> 1 </a:t>
            </a:r>
            <a:r>
              <a:rPr lang="fr-FR" sz="1800" b="0" baseline="0" dirty="0" err="1" smtClean="0">
                <a:effectLst/>
              </a:rPr>
              <a:t>aqui</a:t>
            </a:r>
            <a:r>
              <a:rPr lang="fr-FR" sz="1800" b="0" baseline="0" dirty="0" smtClean="0">
                <a:effectLst/>
              </a:rPr>
              <a:t> </a:t>
            </a:r>
            <a:r>
              <a:rPr lang="fr-FR" sz="1800" b="0" baseline="0" dirty="0" err="1" smtClean="0">
                <a:effectLst/>
              </a:rPr>
              <a:t>com</a:t>
            </a:r>
            <a:r>
              <a:rPr lang="fr-FR" sz="1800" b="0" baseline="0" dirty="0" smtClean="0">
                <a:effectLst/>
              </a:rPr>
              <a:t> </a:t>
            </a:r>
            <a:r>
              <a:rPr lang="fr-FR" sz="1800" b="0" baseline="0" dirty="0" err="1" smtClean="0">
                <a:effectLst/>
              </a:rPr>
              <a:t>letra</a:t>
            </a:r>
            <a:r>
              <a:rPr lang="fr-FR" sz="1800" b="0" baseline="0" dirty="0" smtClean="0">
                <a:effectLst/>
              </a:rPr>
              <a:t> 18</a:t>
            </a:r>
          </a:p>
          <a:p>
            <a:pPr marL="0" indent="0" algn="ctr">
              <a:buFontTx/>
              <a:buNone/>
            </a:pPr>
            <a:r>
              <a:rPr lang="fr-FR" sz="1400" b="0" baseline="0" dirty="0" err="1" smtClean="0">
                <a:effectLst/>
              </a:rPr>
              <a:t>Acordo</a:t>
            </a:r>
            <a:r>
              <a:rPr lang="fr-FR" sz="1400" b="0" baseline="0" dirty="0" smtClean="0">
                <a:effectLst/>
              </a:rPr>
              <a:t> de Cooperação: 20xx</a:t>
            </a:r>
          </a:p>
        </p:txBody>
      </p:sp>
      <p:sp>
        <p:nvSpPr>
          <p:cNvPr id="3" name="Retângulo 2"/>
          <p:cNvSpPr/>
          <p:nvPr userDrawn="1"/>
        </p:nvSpPr>
        <p:spPr>
          <a:xfrm>
            <a:off x="0" y="2314"/>
            <a:ext cx="4006225" cy="369332"/>
          </a:xfrm>
          <a:prstGeom prst="rect">
            <a:avLst/>
          </a:prstGeom>
        </p:spPr>
        <p:txBody>
          <a:bodyPr wrap="none">
            <a:spAutoFit/>
          </a:bodyPr>
          <a:lstStyle/>
          <a:p>
            <a:pPr>
              <a:buClr>
                <a:srgbClr val="97ABBC"/>
              </a:buClr>
              <a:buSzPct val="100000"/>
            </a:pPr>
            <a:r>
              <a:rPr lang="en" sz="1800" dirty="0" smtClean="0">
                <a:solidFill>
                  <a:schemeClr val="tx1"/>
                </a:solidFill>
                <a:latin typeface="Raleway"/>
                <a:ea typeface="Raleway"/>
                <a:cs typeface="Raleway"/>
                <a:sym typeface="Raleway"/>
              </a:rPr>
              <a:t>III. PROGRAMAS DE MOBILIDADE  </a:t>
            </a:r>
            <a:endParaRPr lang="en" sz="1800" dirty="0">
              <a:solidFill>
                <a:schemeClr val="tx1"/>
              </a:solidFill>
              <a:latin typeface="Raleway"/>
              <a:ea typeface="Raleway"/>
              <a:cs typeface="Raleway"/>
              <a:sym typeface="Raleway"/>
            </a:endParaRPr>
          </a:p>
        </p:txBody>
      </p:sp>
      <p:pic>
        <p:nvPicPr>
          <p:cNvPr id="29" name="Imagem 1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367164"/>
            <a:ext cx="8280000" cy="36000"/>
          </a:xfrm>
          <a:prstGeom prst="rect">
            <a:avLst/>
          </a:prstGeom>
        </p:spPr>
      </p:pic>
      <p:sp>
        <p:nvSpPr>
          <p:cNvPr id="31" name="Elipse 22"/>
          <p:cNvSpPr>
            <a:spLocks noChangeAspect="1"/>
          </p:cNvSpPr>
          <p:nvPr userDrawn="1"/>
        </p:nvSpPr>
        <p:spPr>
          <a:xfrm>
            <a:off x="10868894" y="1386430"/>
            <a:ext cx="1022722" cy="970292"/>
          </a:xfrm>
          <a:prstGeom prst="ellipse">
            <a:avLst/>
          </a:prstGeom>
          <a:solidFill>
            <a:srgbClr val="16573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smtClean="0">
                <a:solidFill>
                  <a:schemeClr val="bg1"/>
                </a:solidFill>
                <a:latin typeface="Calibri" panose="020F0502020204030204" pitchFamily="34" charset="0"/>
              </a:rPr>
              <a:t>20XX</a:t>
            </a:r>
            <a:endParaRPr lang="pt-BR" sz="2000" b="1" dirty="0">
              <a:solidFill>
                <a:schemeClr val="bg1"/>
              </a:solidFill>
              <a:latin typeface="Calibri" panose="020F0502020204030204" pitchFamily="34" charset="0"/>
            </a:endParaRPr>
          </a:p>
        </p:txBody>
      </p:sp>
      <p:sp>
        <p:nvSpPr>
          <p:cNvPr id="34" name="Elipse 24"/>
          <p:cNvSpPr>
            <a:spLocks noChangeAspect="1"/>
          </p:cNvSpPr>
          <p:nvPr userDrawn="1"/>
        </p:nvSpPr>
        <p:spPr>
          <a:xfrm>
            <a:off x="11065125" y="2553879"/>
            <a:ext cx="936000" cy="936000"/>
          </a:xfrm>
          <a:prstGeom prst="ellipse">
            <a:avLst/>
          </a:prstGeom>
          <a:solidFill>
            <a:srgbClr val="C000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rgbClr val="FFFFFF"/>
                </a:solidFill>
                <a:latin typeface="Calibri" panose="020F0502020204030204" pitchFamily="34" charset="0"/>
              </a:rPr>
              <a:t>XX</a:t>
            </a:r>
            <a:endParaRPr lang="pt-BR" sz="1100" b="1" dirty="0">
              <a:solidFill>
                <a:srgbClr val="FFFFFF"/>
              </a:solidFill>
              <a:latin typeface="Calibri" panose="020F0502020204030204" pitchFamily="34" charset="0"/>
            </a:endParaRPr>
          </a:p>
        </p:txBody>
      </p:sp>
      <p:sp>
        <p:nvSpPr>
          <p:cNvPr id="33" name="Elipse 22"/>
          <p:cNvSpPr>
            <a:spLocks noChangeAspect="1"/>
          </p:cNvSpPr>
          <p:nvPr userDrawn="1"/>
        </p:nvSpPr>
        <p:spPr>
          <a:xfrm>
            <a:off x="10644256" y="2122080"/>
            <a:ext cx="754296" cy="7542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chemeClr val="tx1"/>
                </a:solidFill>
                <a:latin typeface="Calibri" panose="020F0502020204030204" pitchFamily="34" charset="0"/>
              </a:rPr>
              <a:t>x</a:t>
            </a:r>
            <a:endParaRPr lang="pt-BR" sz="1100" b="1" dirty="0">
              <a:solidFill>
                <a:schemeClr val="tx1"/>
              </a:solidFill>
              <a:latin typeface="Calibri" panose="020F0502020204030204" pitchFamily="34" charset="0"/>
            </a:endParaRPr>
          </a:p>
        </p:txBody>
      </p:sp>
      <p:sp>
        <p:nvSpPr>
          <p:cNvPr id="35" name="TextBox 28"/>
          <p:cNvSpPr txBox="1"/>
          <p:nvPr userDrawn="1"/>
        </p:nvSpPr>
        <p:spPr>
          <a:xfrm>
            <a:off x="9621310" y="1680907"/>
            <a:ext cx="1443815" cy="338554"/>
          </a:xfrm>
          <a:prstGeom prst="rect">
            <a:avLst/>
          </a:prstGeom>
          <a:noFill/>
        </p:spPr>
        <p:txBody>
          <a:bodyPr wrap="square" rtlCol="0">
            <a:spAutoFit/>
          </a:bodyPr>
          <a:lstStyle/>
          <a:p>
            <a:r>
              <a:rPr lang="en-US" sz="1600" b="1" dirty="0" smtClean="0">
                <a:solidFill>
                  <a:schemeClr val="tx1"/>
                </a:solidFill>
                <a:latin typeface="Arial" panose="020B0604020202020204" pitchFamily="34" charset="0"/>
                <a:cs typeface="Arial" panose="020B0604020202020204" pitchFamily="34" charset="0"/>
              </a:rPr>
              <a:t>1° </a:t>
            </a:r>
            <a:r>
              <a:rPr lang="en-US" sz="1600" b="1" dirty="0" smtClean="0">
                <a:solidFill>
                  <a:schemeClr val="tx1"/>
                </a:solidFill>
                <a:latin typeface="+mj-lt"/>
                <a:cs typeface="Arial" panose="020B0604020202020204" pitchFamily="34" charset="0"/>
              </a:rPr>
              <a:t>EDIÇÃO</a:t>
            </a:r>
            <a:endParaRPr lang="en-US" sz="1600" b="1" dirty="0">
              <a:solidFill>
                <a:schemeClr val="tx1"/>
              </a:solidFill>
              <a:latin typeface="+mj-lt"/>
              <a:cs typeface="Arial" panose="020B0604020202020204" pitchFamily="34" charset="0"/>
            </a:endParaRPr>
          </a:p>
        </p:txBody>
      </p:sp>
      <p:sp>
        <p:nvSpPr>
          <p:cNvPr id="36" name="TextBox 33"/>
          <p:cNvSpPr txBox="1"/>
          <p:nvPr userDrawn="1"/>
        </p:nvSpPr>
        <p:spPr>
          <a:xfrm>
            <a:off x="9396896" y="2273091"/>
            <a:ext cx="1247360" cy="338554"/>
          </a:xfrm>
          <a:prstGeom prst="rect">
            <a:avLst/>
          </a:prstGeom>
          <a:noFill/>
        </p:spPr>
        <p:txBody>
          <a:bodyPr wrap="square" rtlCol="0">
            <a:spAutoFit/>
          </a:bodyPr>
          <a:lstStyle/>
          <a:p>
            <a:r>
              <a:rPr lang="en-US" sz="1600" dirty="0" smtClean="0">
                <a:latin typeface="+mj-lt"/>
              </a:rPr>
              <a:t>EDIÇÕES</a:t>
            </a:r>
            <a:endParaRPr lang="en-US" sz="1600" dirty="0">
              <a:latin typeface="+mj-lt"/>
            </a:endParaRPr>
          </a:p>
        </p:txBody>
      </p:sp>
      <p:sp>
        <p:nvSpPr>
          <p:cNvPr id="37" name="TextBox 30"/>
          <p:cNvSpPr txBox="1"/>
          <p:nvPr userDrawn="1"/>
        </p:nvSpPr>
        <p:spPr>
          <a:xfrm>
            <a:off x="8042954" y="2935280"/>
            <a:ext cx="3022171" cy="338554"/>
          </a:xfrm>
          <a:prstGeom prst="rect">
            <a:avLst/>
          </a:prstGeom>
          <a:noFill/>
        </p:spPr>
        <p:txBody>
          <a:bodyPr wrap="square" rtlCol="0">
            <a:spAutoFit/>
          </a:bodyPr>
          <a:lstStyle/>
          <a:p>
            <a:r>
              <a:rPr lang="en-US" sz="1600" b="1" dirty="0" smtClean="0">
                <a:solidFill>
                  <a:schemeClr val="tx1"/>
                </a:solidFill>
                <a:latin typeface="+mj-lt"/>
              </a:rPr>
              <a:t>IES ASSOCIADAS AO GCUB</a:t>
            </a:r>
            <a:endParaRPr lang="en-US" sz="1600" b="1" dirty="0">
              <a:solidFill>
                <a:schemeClr val="tx1"/>
              </a:solidFill>
              <a:latin typeface="+mj-lt"/>
            </a:endParaRPr>
          </a:p>
        </p:txBody>
      </p:sp>
      <p:sp>
        <p:nvSpPr>
          <p:cNvPr id="38" name="TextBox 30"/>
          <p:cNvSpPr txBox="1"/>
          <p:nvPr userDrawn="1"/>
        </p:nvSpPr>
        <p:spPr>
          <a:xfrm>
            <a:off x="7857079" y="3675157"/>
            <a:ext cx="3393919" cy="369332"/>
          </a:xfrm>
          <a:prstGeom prst="rect">
            <a:avLst/>
          </a:prstGeom>
          <a:noFill/>
        </p:spPr>
        <p:txBody>
          <a:bodyPr wrap="square" rtlCol="0">
            <a:spAutoFit/>
          </a:bodyPr>
          <a:lstStyle/>
          <a:p>
            <a:r>
              <a:rPr lang="en-US" b="0" dirty="0" smtClean="0">
                <a:solidFill>
                  <a:schemeClr val="tx1"/>
                </a:solidFill>
              </a:rPr>
              <a:t>PARTICIPANTES BENEFICIADOS</a:t>
            </a:r>
            <a:endParaRPr lang="en-US" b="0" dirty="0">
              <a:solidFill>
                <a:schemeClr val="tx1"/>
              </a:solidFill>
            </a:endParaRPr>
          </a:p>
        </p:txBody>
      </p:sp>
      <p:sp>
        <p:nvSpPr>
          <p:cNvPr id="39" name="Elipse 24"/>
          <p:cNvSpPr>
            <a:spLocks noChangeAspect="1"/>
          </p:cNvSpPr>
          <p:nvPr userDrawn="1"/>
        </p:nvSpPr>
        <p:spPr>
          <a:xfrm>
            <a:off x="10868894" y="3405667"/>
            <a:ext cx="923534" cy="923534"/>
          </a:xfrm>
          <a:prstGeom prst="ellipse">
            <a:avLst/>
          </a:prstGeom>
          <a:solidFill>
            <a:srgbClr val="1771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chemeClr val="bg1"/>
                </a:solidFill>
                <a:latin typeface="Calibri" panose="020F0502020204030204" pitchFamily="34" charset="0"/>
              </a:rPr>
              <a:t>XX</a:t>
            </a:r>
            <a:endParaRPr lang="pt-BR" sz="1100" b="1" dirty="0">
              <a:solidFill>
                <a:schemeClr val="bg1"/>
              </a:solidFill>
              <a:latin typeface="Calibri" panose="020F0502020204030204" pitchFamily="34" charset="0"/>
            </a:endParaRPr>
          </a:p>
        </p:txBody>
      </p:sp>
      <p:sp>
        <p:nvSpPr>
          <p:cNvPr id="56" name="CaixaDeTexto 55"/>
          <p:cNvSpPr txBox="1"/>
          <p:nvPr userDrawn="1"/>
        </p:nvSpPr>
        <p:spPr>
          <a:xfrm>
            <a:off x="44859" y="4648365"/>
            <a:ext cx="3125113" cy="861774"/>
          </a:xfrm>
          <a:prstGeom prst="rect">
            <a:avLst/>
          </a:prstGeom>
          <a:noFill/>
        </p:spPr>
        <p:txBody>
          <a:bodyPr wrap="square" rtlCol="0">
            <a:spAutoFit/>
          </a:bodyPr>
          <a:lstStyle/>
          <a:p>
            <a:pPr marL="0" indent="0" algn="ctr">
              <a:buFontTx/>
              <a:buNone/>
            </a:pPr>
            <a:r>
              <a:rPr lang="fr-FR" sz="1800" b="0" dirty="0" err="1" smtClean="0">
                <a:effectLst/>
              </a:rPr>
              <a:t>Escrever</a:t>
            </a:r>
            <a:r>
              <a:rPr lang="fr-FR" sz="1800" b="0" baseline="0" dirty="0" smtClean="0">
                <a:effectLst/>
              </a:rPr>
              <a:t> nome do </a:t>
            </a:r>
            <a:r>
              <a:rPr lang="fr-FR" sz="1800" b="0" baseline="0" dirty="0" err="1" smtClean="0">
                <a:effectLst/>
              </a:rPr>
              <a:t>parceiro</a:t>
            </a:r>
            <a:r>
              <a:rPr lang="fr-FR" sz="1800" b="0" baseline="0" dirty="0" smtClean="0">
                <a:effectLst/>
              </a:rPr>
              <a:t> 2 </a:t>
            </a:r>
            <a:r>
              <a:rPr lang="fr-FR" sz="1800" b="0" baseline="0" dirty="0" err="1" smtClean="0">
                <a:effectLst/>
              </a:rPr>
              <a:t>aqui</a:t>
            </a:r>
            <a:r>
              <a:rPr lang="fr-FR" sz="1800" b="0" baseline="0" dirty="0" smtClean="0">
                <a:effectLst/>
              </a:rPr>
              <a:t> </a:t>
            </a:r>
            <a:r>
              <a:rPr lang="fr-FR" sz="1800" b="0" baseline="0" dirty="0" err="1" smtClean="0">
                <a:effectLst/>
              </a:rPr>
              <a:t>com</a:t>
            </a:r>
            <a:r>
              <a:rPr lang="fr-FR" sz="1800" b="0" baseline="0" dirty="0" smtClean="0">
                <a:effectLst/>
              </a:rPr>
              <a:t> </a:t>
            </a:r>
            <a:r>
              <a:rPr lang="fr-FR" sz="1800" b="0" baseline="0" dirty="0" err="1" smtClean="0">
                <a:effectLst/>
              </a:rPr>
              <a:t>letra</a:t>
            </a:r>
            <a:r>
              <a:rPr lang="fr-FR" sz="1800" b="0" baseline="0" dirty="0" smtClean="0">
                <a:effectLst/>
              </a:rPr>
              <a:t> 18</a:t>
            </a:r>
          </a:p>
          <a:p>
            <a:pPr marL="0" indent="0" algn="ctr">
              <a:buFontTx/>
              <a:buNone/>
            </a:pPr>
            <a:r>
              <a:rPr lang="fr-FR" sz="1400" b="0" baseline="0" dirty="0" err="1" smtClean="0">
                <a:effectLst/>
              </a:rPr>
              <a:t>Acordo</a:t>
            </a:r>
            <a:r>
              <a:rPr lang="fr-FR" sz="1400" b="0" baseline="0" dirty="0" smtClean="0">
                <a:effectLst/>
              </a:rPr>
              <a:t> de Cooperação: 20xx</a:t>
            </a:r>
          </a:p>
        </p:txBody>
      </p:sp>
      <p:sp>
        <p:nvSpPr>
          <p:cNvPr id="57" name="CaixaDeTexto 56"/>
          <p:cNvSpPr txBox="1"/>
          <p:nvPr userDrawn="1"/>
        </p:nvSpPr>
        <p:spPr>
          <a:xfrm>
            <a:off x="44859" y="5667695"/>
            <a:ext cx="3125113" cy="861774"/>
          </a:xfrm>
          <a:prstGeom prst="rect">
            <a:avLst/>
          </a:prstGeom>
          <a:noFill/>
        </p:spPr>
        <p:txBody>
          <a:bodyPr wrap="square" rtlCol="0">
            <a:spAutoFit/>
          </a:bodyPr>
          <a:lstStyle/>
          <a:p>
            <a:pPr marL="0" indent="0" algn="ctr">
              <a:buFontTx/>
              <a:buNone/>
            </a:pPr>
            <a:r>
              <a:rPr lang="fr-FR" sz="1800" b="0" dirty="0" err="1" smtClean="0">
                <a:effectLst/>
              </a:rPr>
              <a:t>Escrever</a:t>
            </a:r>
            <a:r>
              <a:rPr lang="fr-FR" sz="1800" b="0" baseline="0" dirty="0" smtClean="0">
                <a:effectLst/>
              </a:rPr>
              <a:t> nome do </a:t>
            </a:r>
            <a:r>
              <a:rPr lang="fr-FR" sz="1800" b="0" baseline="0" dirty="0" err="1" smtClean="0">
                <a:effectLst/>
              </a:rPr>
              <a:t>parceiro</a:t>
            </a:r>
            <a:r>
              <a:rPr lang="fr-FR" sz="1800" b="0" baseline="0" dirty="0" smtClean="0">
                <a:effectLst/>
              </a:rPr>
              <a:t> 3 </a:t>
            </a:r>
            <a:r>
              <a:rPr lang="fr-FR" sz="1800" b="0" baseline="0" dirty="0" err="1" smtClean="0">
                <a:effectLst/>
              </a:rPr>
              <a:t>aqui</a:t>
            </a:r>
            <a:r>
              <a:rPr lang="fr-FR" sz="1800" b="0" baseline="0" dirty="0" smtClean="0">
                <a:effectLst/>
              </a:rPr>
              <a:t> </a:t>
            </a:r>
            <a:r>
              <a:rPr lang="fr-FR" sz="1800" b="0" baseline="0" dirty="0" err="1" smtClean="0">
                <a:effectLst/>
              </a:rPr>
              <a:t>com</a:t>
            </a:r>
            <a:r>
              <a:rPr lang="fr-FR" sz="1800" b="0" baseline="0" dirty="0" smtClean="0">
                <a:effectLst/>
              </a:rPr>
              <a:t> </a:t>
            </a:r>
            <a:r>
              <a:rPr lang="fr-FR" sz="1800" b="0" baseline="0" dirty="0" err="1" smtClean="0">
                <a:effectLst/>
              </a:rPr>
              <a:t>letra</a:t>
            </a:r>
            <a:r>
              <a:rPr lang="fr-FR" sz="1800" b="0" baseline="0" dirty="0" smtClean="0">
                <a:effectLst/>
              </a:rPr>
              <a:t> 18</a:t>
            </a:r>
          </a:p>
          <a:p>
            <a:pPr marL="0" indent="0" algn="ctr">
              <a:buFontTx/>
              <a:buNone/>
            </a:pPr>
            <a:r>
              <a:rPr lang="fr-FR" sz="1400" b="0" baseline="0" dirty="0" err="1" smtClean="0">
                <a:effectLst/>
              </a:rPr>
              <a:t>Acordo</a:t>
            </a:r>
            <a:r>
              <a:rPr lang="fr-FR" sz="1400" b="0" baseline="0" dirty="0" smtClean="0">
                <a:effectLst/>
              </a:rPr>
              <a:t> de Cooperação: 20xx</a:t>
            </a:r>
          </a:p>
        </p:txBody>
      </p:sp>
      <p:sp>
        <p:nvSpPr>
          <p:cNvPr id="58" name="TextBox 30"/>
          <p:cNvSpPr txBox="1"/>
          <p:nvPr userDrawn="1"/>
        </p:nvSpPr>
        <p:spPr>
          <a:xfrm>
            <a:off x="284535" y="2067147"/>
            <a:ext cx="2645759" cy="369332"/>
          </a:xfrm>
          <a:prstGeom prst="rect">
            <a:avLst/>
          </a:prstGeom>
          <a:noFill/>
        </p:spPr>
        <p:txBody>
          <a:bodyPr wrap="square" rtlCol="0">
            <a:spAutoFit/>
          </a:bodyPr>
          <a:lstStyle/>
          <a:p>
            <a:pPr algn="ctr"/>
            <a:r>
              <a:rPr lang="en-US" b="1" dirty="0" smtClean="0">
                <a:solidFill>
                  <a:schemeClr val="tx1"/>
                </a:solidFill>
                <a:effectLst>
                  <a:outerShdw blurRad="38100" dist="38100" dir="2700000" algn="tl">
                    <a:srgbClr val="000000">
                      <a:alpha val="43137"/>
                    </a:srgbClr>
                  </a:outerShdw>
                </a:effectLst>
              </a:rPr>
              <a:t>INSTITUIÇÕES</a:t>
            </a:r>
            <a:r>
              <a:rPr lang="en-US" b="1" baseline="0" dirty="0" smtClean="0">
                <a:solidFill>
                  <a:schemeClr val="tx1"/>
                </a:solidFill>
                <a:effectLst>
                  <a:outerShdw blurRad="38100" dist="38100" dir="2700000" algn="tl">
                    <a:srgbClr val="000000">
                      <a:alpha val="43137"/>
                    </a:srgbClr>
                  </a:outerShdw>
                </a:effectLst>
              </a:rPr>
              <a:t> PARCEIRAS</a:t>
            </a:r>
            <a:endParaRPr lang="en-US" b="1" dirty="0">
              <a:solidFill>
                <a:schemeClr val="tx1"/>
              </a:solidFill>
              <a:effectLst>
                <a:outerShdw blurRad="38100" dist="38100" dir="2700000" algn="tl">
                  <a:srgbClr val="000000">
                    <a:alpha val="43137"/>
                  </a:srgbClr>
                </a:outerShdw>
              </a:effectLst>
            </a:endParaRPr>
          </a:p>
        </p:txBody>
      </p:sp>
      <p:sp>
        <p:nvSpPr>
          <p:cNvPr id="59" name="TextBox 31"/>
          <p:cNvSpPr txBox="1"/>
          <p:nvPr userDrawn="1"/>
        </p:nvSpPr>
        <p:spPr>
          <a:xfrm>
            <a:off x="3574780" y="5005699"/>
            <a:ext cx="3778071" cy="1200329"/>
          </a:xfrm>
          <a:prstGeom prst="rect">
            <a:avLst/>
          </a:prstGeom>
          <a:noFill/>
        </p:spPr>
        <p:txBody>
          <a:bodyPr wrap="square" rtlCol="0">
            <a:spAutoFit/>
          </a:bodyPr>
          <a:lstStyle/>
          <a:p>
            <a:pPr algn="ctr"/>
            <a:r>
              <a:rPr lang="en-US" b="1" dirty="0" smtClean="0"/>
              <a:t>PÚBLICO ALVO: </a:t>
            </a:r>
          </a:p>
          <a:p>
            <a:pPr algn="ctr"/>
            <a:r>
              <a:rPr lang="pt-BR" b="1" dirty="0" smtClean="0">
                <a:latin typeface="Calibri Light"/>
                <a:cs typeface="Calibri Light"/>
              </a:rPr>
              <a:t>Professores </a:t>
            </a:r>
            <a:r>
              <a:rPr lang="pt-BR" b="1" dirty="0">
                <a:latin typeface="Calibri Light"/>
                <a:cs typeface="Calibri Light"/>
              </a:rPr>
              <a:t>de Espanhol </a:t>
            </a:r>
            <a:r>
              <a:rPr lang="pt-BR" dirty="0">
                <a:latin typeface="Calibri Light"/>
                <a:cs typeface="Calibri Light"/>
              </a:rPr>
              <a:t>em todos os níveis de ensino e </a:t>
            </a:r>
            <a:r>
              <a:rPr lang="pt-BR" dirty="0" smtClean="0">
                <a:latin typeface="Calibri Light"/>
                <a:cs typeface="Calibri Light"/>
              </a:rPr>
              <a:t>estudantes </a:t>
            </a:r>
            <a:r>
              <a:rPr lang="pt-BR" dirty="0">
                <a:latin typeface="Calibri Light"/>
                <a:cs typeface="Calibri Light"/>
              </a:rPr>
              <a:t>do </a:t>
            </a:r>
            <a:r>
              <a:rPr lang="pt-BR" dirty="0" smtClean="0">
                <a:latin typeface="Calibri Light"/>
                <a:cs typeface="Calibri Light"/>
              </a:rPr>
              <a:t>último</a:t>
            </a:r>
            <a:endParaRPr lang="en-US" dirty="0" smtClean="0">
              <a:latin typeface="Calibri Light"/>
              <a:cs typeface="Calibri Light"/>
            </a:endParaRPr>
          </a:p>
        </p:txBody>
      </p:sp>
      <p:sp>
        <p:nvSpPr>
          <p:cNvPr id="61" name="TextBox 31"/>
          <p:cNvSpPr txBox="1"/>
          <p:nvPr userDrawn="1"/>
        </p:nvSpPr>
        <p:spPr>
          <a:xfrm>
            <a:off x="7685327" y="4924604"/>
            <a:ext cx="3796420" cy="1477328"/>
          </a:xfrm>
          <a:prstGeom prst="rect">
            <a:avLst/>
          </a:prstGeom>
          <a:noFill/>
        </p:spPr>
        <p:txBody>
          <a:bodyPr wrap="square" rtlCol="0">
            <a:spAutoFit/>
          </a:bodyPr>
          <a:lstStyle/>
          <a:p>
            <a:pPr algn="ctr"/>
            <a:r>
              <a:rPr lang="en-US" b="1" dirty="0" smtClean="0"/>
              <a:t>BENEFÍCIOS</a:t>
            </a:r>
            <a:endParaRPr lang="en-US" b="1" dirty="0"/>
          </a:p>
          <a:p>
            <a:pPr marL="285750" indent="-285750" algn="ctr">
              <a:buFont typeface="Wingdings" panose="05000000000000000000" pitchFamily="2" charset="2"/>
              <a:buChar char="ü"/>
            </a:pPr>
            <a:r>
              <a:rPr lang="pt-BR" b="0" dirty="0" smtClean="0">
                <a:latin typeface="Calibri Light"/>
                <a:cs typeface="Calibri Light"/>
              </a:rPr>
              <a:t>Isenção de taxas acadêmicas</a:t>
            </a:r>
          </a:p>
          <a:p>
            <a:pPr marL="285750" indent="-285750" algn="ctr">
              <a:buFont typeface="Wingdings" panose="05000000000000000000" pitchFamily="2" charset="2"/>
              <a:buChar char="ü"/>
            </a:pPr>
            <a:r>
              <a:rPr lang="pt-BR" b="0" dirty="0" smtClean="0">
                <a:latin typeface="Calibri Light"/>
                <a:cs typeface="Calibri Light"/>
              </a:rPr>
              <a:t>Descrever Benefício 1</a:t>
            </a:r>
          </a:p>
          <a:p>
            <a:pPr marL="285750" indent="-285750" algn="ctr">
              <a:buFont typeface="Wingdings" panose="05000000000000000000" pitchFamily="2" charset="2"/>
              <a:buChar char="ü"/>
            </a:pPr>
            <a:r>
              <a:rPr lang="pt-BR" dirty="0" smtClean="0">
                <a:latin typeface="Calibri Light"/>
                <a:cs typeface="Calibri Light"/>
              </a:rPr>
              <a:t>Benefício</a:t>
            </a:r>
            <a:r>
              <a:rPr lang="pt-BR" baseline="0" dirty="0" smtClean="0">
                <a:latin typeface="Calibri Light"/>
                <a:cs typeface="Calibri Light"/>
              </a:rPr>
              <a:t> 2</a:t>
            </a:r>
            <a:endParaRPr lang="pt-BR" dirty="0" smtClean="0">
              <a:latin typeface="Calibri Light"/>
              <a:cs typeface="Calibri Light"/>
            </a:endParaRPr>
          </a:p>
          <a:p>
            <a:pPr marL="285750" indent="-285750" algn="ctr">
              <a:buFont typeface="Wingdings" panose="05000000000000000000" pitchFamily="2" charset="2"/>
              <a:buChar char="ü"/>
            </a:pPr>
            <a:r>
              <a:rPr lang="pt-BR" dirty="0" smtClean="0">
                <a:latin typeface="Calibri Light"/>
                <a:cs typeface="Calibri Light"/>
              </a:rPr>
              <a:t>Outro</a:t>
            </a:r>
            <a:r>
              <a:rPr lang="pt-BR" baseline="0" dirty="0" smtClean="0">
                <a:latin typeface="Calibri Light"/>
                <a:cs typeface="Calibri Light"/>
              </a:rPr>
              <a:t> benefício</a:t>
            </a:r>
            <a:endParaRPr lang="en-US" dirty="0" smtClean="0">
              <a:latin typeface="Calibri Light"/>
              <a:cs typeface="Calibri Light"/>
            </a:endParaRPr>
          </a:p>
        </p:txBody>
      </p:sp>
      <p:sp>
        <p:nvSpPr>
          <p:cNvPr id="62" name="Espaço Reservado para Imagem 21"/>
          <p:cNvSpPr>
            <a:spLocks noGrp="1" noChangeAspect="1"/>
          </p:cNvSpPr>
          <p:nvPr>
            <p:ph type="pic" sz="quarter" idx="15" hasCustomPrompt="1"/>
          </p:nvPr>
        </p:nvSpPr>
        <p:spPr>
          <a:xfrm>
            <a:off x="1657744" y="2501183"/>
            <a:ext cx="1348850" cy="935605"/>
          </a:xfrm>
          <a:prstGeom prst="rect">
            <a:avLst/>
          </a:prstGeom>
        </p:spPr>
        <p:txBody>
          <a:bodyPr>
            <a:normAutofit/>
          </a:bodyPr>
          <a:lstStyle>
            <a:lvl1pPr>
              <a:defRPr sz="2000"/>
            </a:lvl1pPr>
          </a:lstStyle>
          <a:p>
            <a:r>
              <a:rPr lang="fr-FR" dirty="0" smtClean="0"/>
              <a:t>Logo </a:t>
            </a:r>
            <a:r>
              <a:rPr lang="fr-FR" dirty="0" err="1" smtClean="0"/>
              <a:t>Parceiro</a:t>
            </a:r>
            <a:r>
              <a:rPr lang="fr-FR" dirty="0" smtClean="0"/>
              <a:t> 1</a:t>
            </a:r>
            <a:endParaRPr lang="fr-FR" dirty="0"/>
          </a:p>
        </p:txBody>
      </p:sp>
      <p:sp>
        <p:nvSpPr>
          <p:cNvPr id="63" name="TextBox 31"/>
          <p:cNvSpPr txBox="1"/>
          <p:nvPr userDrawn="1"/>
        </p:nvSpPr>
        <p:spPr>
          <a:xfrm>
            <a:off x="3506854" y="1877470"/>
            <a:ext cx="4110547"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000" dirty="0" smtClean="0">
                <a:latin typeface="Calibri Light"/>
                <a:cs typeface="Calibri Light"/>
              </a:rPr>
              <a:t>Escrever</a:t>
            </a:r>
            <a:r>
              <a:rPr lang="pt-BR" sz="2000" baseline="0" dirty="0" smtClean="0">
                <a:latin typeface="Calibri Light"/>
                <a:cs typeface="Calibri Light"/>
              </a:rPr>
              <a:t> aqui a </a:t>
            </a:r>
            <a:r>
              <a:rPr lang="pt-BR" sz="2000" b="1" baseline="0" dirty="0" smtClean="0">
                <a:latin typeface="Calibri Light"/>
                <a:cs typeface="Calibri Light"/>
              </a:rPr>
              <a:t>descrição e objetivo </a:t>
            </a:r>
            <a:r>
              <a:rPr lang="pt-BR" sz="2000" baseline="0" dirty="0" smtClean="0">
                <a:latin typeface="Calibri Light"/>
                <a:cs typeface="Calibri Light"/>
              </a:rPr>
              <a:t>do programa, sem repetir outras informações do slide e colocando em </a:t>
            </a:r>
            <a:r>
              <a:rPr lang="pt-BR" sz="2000" b="1" baseline="0" dirty="0" smtClean="0">
                <a:latin typeface="Calibri Light"/>
                <a:cs typeface="Calibri Light"/>
              </a:rPr>
              <a:t>negrito</a:t>
            </a:r>
            <a:r>
              <a:rPr lang="pt-BR" sz="2000" baseline="0" dirty="0" smtClean="0">
                <a:latin typeface="Calibri Light"/>
                <a:cs typeface="Calibri Light"/>
              </a:rPr>
              <a:t> as palavras-chave. Exemplo: curso de espanhol que visa </a:t>
            </a:r>
            <a:r>
              <a:rPr lang="pt-BR" sz="2000" dirty="0" smtClean="0">
                <a:latin typeface="+mn-lt"/>
                <a:cs typeface="Calibri Light"/>
              </a:rPr>
              <a:t>Promover a qualificação de professores brasileiros de língua espanhola que atuam nos níveis básico e superior da educação no Brasil.</a:t>
            </a:r>
            <a:endParaRPr lang="pt-BR" sz="2000" dirty="0" smtClean="0">
              <a:solidFill>
                <a:schemeClr val="tx1"/>
              </a:solidFill>
              <a:latin typeface="Garamond" panose="02020404030301010803" pitchFamily="18" charset="0"/>
            </a:endParaRPr>
          </a:p>
          <a:p>
            <a:pPr algn="ctr"/>
            <a:endParaRPr lang="pt-BR" dirty="0">
              <a:solidFill>
                <a:schemeClr val="tx1"/>
              </a:solidFill>
              <a:latin typeface="Garamond" panose="02020404030301010803" pitchFamily="18" charset="0"/>
            </a:endParaRPr>
          </a:p>
        </p:txBody>
      </p:sp>
    </p:spTree>
    <p:extLst>
      <p:ext uri="{BB962C8B-B14F-4D97-AF65-F5344CB8AC3E}">
        <p14:creationId xmlns:p14="http://schemas.microsoft.com/office/powerpoint/2010/main" val="3800699581"/>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1000"/>
                                        <p:tgtEl>
                                          <p:spTgt spid="39"/>
                                        </p:tgtEl>
                                      </p:cBhvr>
                                    </p:animEffect>
                                    <p:anim calcmode="lin" valueType="num">
                                      <p:cBhvr>
                                        <p:cTn id="27" dur="1000" fill="hold"/>
                                        <p:tgtEl>
                                          <p:spTgt spid="39"/>
                                        </p:tgtEl>
                                        <p:attrNameLst>
                                          <p:attrName>ppt_x</p:attrName>
                                        </p:attrNameLst>
                                      </p:cBhvr>
                                      <p:tavLst>
                                        <p:tav tm="0">
                                          <p:val>
                                            <p:strVal val="#ppt_x"/>
                                          </p:val>
                                        </p:tav>
                                        <p:tav tm="100000">
                                          <p:val>
                                            <p:strVal val="#ppt_x"/>
                                          </p:val>
                                        </p:tav>
                                      </p:tavLst>
                                    </p:anim>
                                    <p:anim calcmode="lin" valueType="num">
                                      <p:cBhvr>
                                        <p:cTn id="2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animBg="1"/>
      <p:bldP spid="33" grpId="0" animBg="1"/>
      <p:bldP spid="39"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Em branco (amarelo)">
    <p:spTree>
      <p:nvGrpSpPr>
        <p:cNvPr id="1" name=""/>
        <p:cNvGrpSpPr/>
        <p:nvPr/>
      </p:nvGrpSpPr>
      <p:grpSpPr>
        <a:xfrm>
          <a:off x="0" y="0"/>
          <a:ext cx="0" cy="0"/>
          <a:chOff x="0" y="0"/>
          <a:chExt cx="0" cy="0"/>
        </a:xfrm>
      </p:grpSpPr>
      <p:sp>
        <p:nvSpPr>
          <p:cNvPr id="3" name="Título 2"/>
          <p:cNvSpPr>
            <a:spLocks noGrp="1"/>
          </p:cNvSpPr>
          <p:nvPr>
            <p:ph type="title" hasCustomPrompt="1"/>
          </p:nvPr>
        </p:nvSpPr>
        <p:spPr>
          <a:xfrm>
            <a:off x="2475875" y="382569"/>
            <a:ext cx="7240249" cy="1416252"/>
          </a:xfrm>
        </p:spPr>
        <p:txBody>
          <a:bodyPr>
            <a:normAutofit/>
          </a:bodyPr>
          <a:lstStyle>
            <a:lvl1pPr algn="ctr">
              <a:defRPr sz="3600" b="1"/>
            </a:lvl1pPr>
          </a:lstStyle>
          <a:p>
            <a:r>
              <a:rPr lang="pt-BR" dirty="0" smtClean="0"/>
              <a:t>CLIQUE PARA EDITAR O TÍTULO MESTRE</a:t>
            </a:r>
            <a:endParaRPr lang="fr-FR" dirty="0"/>
          </a:p>
        </p:txBody>
      </p:sp>
      <p:pic>
        <p:nvPicPr>
          <p:cNvPr id="25" name="Imagem 2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13648" y="38100"/>
            <a:ext cx="627551" cy="1045112"/>
          </a:xfrm>
          <a:prstGeom prst="rect">
            <a:avLst/>
          </a:prstGeom>
        </p:spPr>
      </p:pic>
      <p:sp>
        <p:nvSpPr>
          <p:cNvPr id="8" name="Retângulo 7"/>
          <p:cNvSpPr/>
          <p:nvPr userDrawn="1"/>
        </p:nvSpPr>
        <p:spPr>
          <a:xfrm>
            <a:off x="0" y="6654019"/>
            <a:ext cx="12192000" cy="218049"/>
          </a:xfrm>
          <a:prstGeom prst="rect">
            <a:avLst/>
          </a:prstGeom>
          <a:solidFill>
            <a:srgbClr val="C44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02317316"/>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Em Branco (pre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421776"/>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m Branco (preto)">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pt-BR" dirty="0" smtClean="0"/>
              <a:t>Clique para editar o título mestre</a:t>
            </a:r>
            <a:endParaRPr lang="fr-FR" dirty="0"/>
          </a:p>
        </p:txBody>
      </p:sp>
      <p:sp>
        <p:nvSpPr>
          <p:cNvPr id="2" name="Retângulo 1"/>
          <p:cNvSpPr/>
          <p:nvPr userDrawn="1"/>
        </p:nvSpPr>
        <p:spPr>
          <a:xfrm>
            <a:off x="-14068" y="806549"/>
            <a:ext cx="7455877" cy="2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tângulo 5"/>
          <p:cNvSpPr/>
          <p:nvPr userDrawn="1"/>
        </p:nvSpPr>
        <p:spPr>
          <a:xfrm>
            <a:off x="0" y="6654019"/>
            <a:ext cx="12192000" cy="2180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ço Reservado para Texto 3"/>
          <p:cNvSpPr>
            <a:spLocks noGrp="1"/>
          </p:cNvSpPr>
          <p:nvPr>
            <p:ph type="body" sz="quarter" idx="10"/>
          </p:nvPr>
        </p:nvSpPr>
        <p:spPr>
          <a:xfrm>
            <a:off x="317500" y="1295400"/>
            <a:ext cx="5308600" cy="49784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fr-FR"/>
          </a:p>
        </p:txBody>
      </p:sp>
      <p:pic>
        <p:nvPicPr>
          <p:cNvPr id="7" name="Imagem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13648" y="38100"/>
            <a:ext cx="627551" cy="1045112"/>
          </a:xfrm>
          <a:prstGeom prst="rect">
            <a:avLst/>
          </a:prstGeom>
        </p:spPr>
      </p:pic>
    </p:spTree>
    <p:extLst>
      <p:ext uri="{BB962C8B-B14F-4D97-AF65-F5344CB8AC3E}">
        <p14:creationId xmlns:p14="http://schemas.microsoft.com/office/powerpoint/2010/main" val="185346274"/>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pa sessão">
    <p:bg>
      <p:bgPr>
        <a:solidFill>
          <a:srgbClr val="041333"/>
        </a:solidFill>
        <a:effectLst/>
      </p:bgPr>
    </p:bg>
    <p:spTree>
      <p:nvGrpSpPr>
        <p:cNvPr id="1" name=""/>
        <p:cNvGrpSpPr/>
        <p:nvPr/>
      </p:nvGrpSpPr>
      <p:grpSpPr>
        <a:xfrm>
          <a:off x="0" y="0"/>
          <a:ext cx="0" cy="0"/>
          <a:chOff x="0" y="0"/>
          <a:chExt cx="0" cy="0"/>
        </a:xfrm>
      </p:grpSpPr>
      <p:sp>
        <p:nvSpPr>
          <p:cNvPr id="3" name="Elipse 2"/>
          <p:cNvSpPr/>
          <p:nvPr userDrawn="1"/>
        </p:nvSpPr>
        <p:spPr>
          <a:xfrm>
            <a:off x="3168" y="1499616"/>
            <a:ext cx="5356800" cy="5356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tângulo 3"/>
          <p:cNvSpPr/>
          <p:nvPr userDrawn="1"/>
        </p:nvSpPr>
        <p:spPr>
          <a:xfrm>
            <a:off x="0" y="4117088"/>
            <a:ext cx="12192000" cy="2790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ço Reservado para Texto 8"/>
          <p:cNvSpPr>
            <a:spLocks noGrp="1"/>
          </p:cNvSpPr>
          <p:nvPr>
            <p:ph type="body" sz="quarter" idx="10" hasCustomPrompt="1"/>
          </p:nvPr>
        </p:nvSpPr>
        <p:spPr>
          <a:xfrm>
            <a:off x="5992837" y="4307670"/>
            <a:ext cx="5613400" cy="2306637"/>
          </a:xfrm>
        </p:spPr>
        <p:txBody>
          <a:bodyPr/>
          <a:lstStyle>
            <a:lvl1pPr>
              <a:defRPr/>
            </a:lvl1pPr>
          </a:lstStyle>
          <a:p>
            <a:pPr lvl="0"/>
            <a:r>
              <a:rPr lang="pt-BR" dirty="0" smtClean="0"/>
              <a:t>Escrever itens </a:t>
            </a:r>
            <a:endParaRPr lang="fr-FR" dirty="0"/>
          </a:p>
        </p:txBody>
      </p:sp>
      <p:sp>
        <p:nvSpPr>
          <p:cNvPr id="11" name="Espaço Reservado para Texto 10"/>
          <p:cNvSpPr>
            <a:spLocks noGrp="1"/>
          </p:cNvSpPr>
          <p:nvPr>
            <p:ph type="body" sz="quarter" idx="11" hasCustomPrompt="1"/>
          </p:nvPr>
        </p:nvSpPr>
        <p:spPr>
          <a:xfrm>
            <a:off x="5992837" y="1499616"/>
            <a:ext cx="5556738" cy="1918832"/>
          </a:xfrm>
        </p:spPr>
        <p:txBody>
          <a:bodyPr/>
          <a:lstStyle/>
          <a:p>
            <a:pPr lvl="3"/>
            <a:r>
              <a:rPr lang="pt-BR" dirty="0" smtClean="0"/>
              <a:t>Quarto nível</a:t>
            </a:r>
          </a:p>
        </p:txBody>
      </p:sp>
      <p:pic>
        <p:nvPicPr>
          <p:cNvPr id="5" name="Imagem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511458"/>
            <a:ext cx="5358384" cy="5358384"/>
          </a:xfrm>
          <a:prstGeom prst="rect">
            <a:avLst/>
          </a:prstGeom>
        </p:spPr>
      </p:pic>
    </p:spTree>
    <p:extLst>
      <p:ext uri="{BB962C8B-B14F-4D97-AF65-F5344CB8AC3E}">
        <p14:creationId xmlns:p14="http://schemas.microsoft.com/office/powerpoint/2010/main" val="2132975342"/>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m branco (azul)">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pt-BR" dirty="0" smtClean="0"/>
              <a:t>Clique para editar o título mestre</a:t>
            </a:r>
            <a:endParaRPr lang="fr-FR" dirty="0"/>
          </a:p>
        </p:txBody>
      </p:sp>
      <p:sp>
        <p:nvSpPr>
          <p:cNvPr id="2" name="Retângulo 1"/>
          <p:cNvSpPr/>
          <p:nvPr userDrawn="1"/>
        </p:nvSpPr>
        <p:spPr>
          <a:xfrm>
            <a:off x="-14068" y="806549"/>
            <a:ext cx="7455877" cy="25200"/>
          </a:xfrm>
          <a:prstGeom prst="rect">
            <a:avLst/>
          </a:prstGeom>
          <a:solidFill>
            <a:srgbClr val="0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tângulo 5"/>
          <p:cNvSpPr/>
          <p:nvPr userDrawn="1"/>
        </p:nvSpPr>
        <p:spPr>
          <a:xfrm>
            <a:off x="0" y="6654019"/>
            <a:ext cx="12192000" cy="218049"/>
          </a:xfrm>
          <a:prstGeom prst="rect">
            <a:avLst/>
          </a:prstGeom>
          <a:solidFill>
            <a:srgbClr val="0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ço Reservado para Texto 3"/>
          <p:cNvSpPr>
            <a:spLocks noGrp="1"/>
          </p:cNvSpPr>
          <p:nvPr>
            <p:ph type="body" sz="quarter" idx="10"/>
          </p:nvPr>
        </p:nvSpPr>
        <p:spPr>
          <a:xfrm>
            <a:off x="317500" y="1295400"/>
            <a:ext cx="5308600" cy="49784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fr-FR"/>
          </a:p>
        </p:txBody>
      </p:sp>
      <p:pic>
        <p:nvPicPr>
          <p:cNvPr id="12" name="Imagem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13648" y="38100"/>
            <a:ext cx="627551" cy="1045112"/>
          </a:xfrm>
          <a:prstGeom prst="rect">
            <a:avLst/>
          </a:prstGeom>
        </p:spPr>
      </p:pic>
    </p:spTree>
    <p:extLst>
      <p:ext uri="{BB962C8B-B14F-4D97-AF65-F5344CB8AC3E}">
        <p14:creationId xmlns:p14="http://schemas.microsoft.com/office/powerpoint/2010/main" val="1426997427"/>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Em branco (azul)">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pt-BR" dirty="0" smtClean="0"/>
              <a:t>Clique para editar o título mestre</a:t>
            </a:r>
            <a:endParaRPr lang="fr-FR" dirty="0"/>
          </a:p>
        </p:txBody>
      </p:sp>
      <p:sp>
        <p:nvSpPr>
          <p:cNvPr id="2" name="Retângulo 1"/>
          <p:cNvSpPr/>
          <p:nvPr userDrawn="1"/>
        </p:nvSpPr>
        <p:spPr>
          <a:xfrm>
            <a:off x="-14068" y="806549"/>
            <a:ext cx="7455877" cy="25200"/>
          </a:xfrm>
          <a:prstGeom prst="rect">
            <a:avLst/>
          </a:prstGeom>
          <a:solidFill>
            <a:srgbClr val="0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tângulo 5"/>
          <p:cNvSpPr/>
          <p:nvPr userDrawn="1"/>
        </p:nvSpPr>
        <p:spPr>
          <a:xfrm>
            <a:off x="0" y="6654019"/>
            <a:ext cx="12192000" cy="218049"/>
          </a:xfrm>
          <a:prstGeom prst="rect">
            <a:avLst/>
          </a:prstGeom>
          <a:solidFill>
            <a:srgbClr val="0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tângulo 14"/>
          <p:cNvSpPr/>
          <p:nvPr userDrawn="1"/>
        </p:nvSpPr>
        <p:spPr>
          <a:xfrm>
            <a:off x="950147" y="1581374"/>
            <a:ext cx="1600118" cy="523220"/>
          </a:xfrm>
          <a:prstGeom prst="rect">
            <a:avLst/>
          </a:prstGeom>
        </p:spPr>
        <p:txBody>
          <a:bodyPr wrap="none">
            <a:spAutoFit/>
          </a:bodyPr>
          <a:lstStyle/>
          <a:p>
            <a:pPr algn="ctr">
              <a:buClr>
                <a:srgbClr val="677480"/>
              </a:buClr>
              <a:buSzPct val="100000"/>
            </a:pPr>
            <a:r>
              <a:rPr lang="pt-BR" sz="2800" b="0" dirty="0" smtClean="0">
                <a:solidFill>
                  <a:srgbClr val="006676"/>
                </a:solidFill>
                <a:latin typeface="Lato"/>
                <a:ea typeface="Lato"/>
                <a:cs typeface="Lato"/>
                <a:sym typeface="Lato"/>
              </a:rPr>
              <a:t>REGION</a:t>
            </a:r>
            <a:endParaRPr lang="pt-BR" sz="2800" b="0" dirty="0">
              <a:solidFill>
                <a:srgbClr val="006676"/>
              </a:solidFill>
              <a:latin typeface="Lato"/>
              <a:ea typeface="Lato"/>
              <a:cs typeface="Lato"/>
              <a:sym typeface="Lato"/>
            </a:endParaRPr>
          </a:p>
        </p:txBody>
      </p:sp>
      <p:sp>
        <p:nvSpPr>
          <p:cNvPr id="8" name="Espaço Reservado para Imagem 12"/>
          <p:cNvSpPr>
            <a:spLocks noGrp="1"/>
          </p:cNvSpPr>
          <p:nvPr>
            <p:ph type="pic" sz="quarter" idx="10" hasCustomPrompt="1"/>
          </p:nvPr>
        </p:nvSpPr>
        <p:spPr>
          <a:xfrm>
            <a:off x="91901" y="2171380"/>
            <a:ext cx="3316611" cy="3333408"/>
          </a:xfrm>
          <a:prstGeom prst="rect">
            <a:avLst/>
          </a:prstGeom>
        </p:spPr>
        <p:txBody>
          <a:bodyPr/>
          <a:lstStyle>
            <a:lvl1pPr algn="l">
              <a:defRPr sz="3200"/>
            </a:lvl1pPr>
          </a:lstStyle>
          <a:p>
            <a:r>
              <a:rPr lang="fr-FR" dirty="0" err="1" smtClean="0"/>
              <a:t>Mapa</a:t>
            </a:r>
            <a:endParaRPr lang="fr-FR" dirty="0"/>
          </a:p>
        </p:txBody>
      </p:sp>
      <p:sp>
        <p:nvSpPr>
          <p:cNvPr id="9" name="Elipse 21"/>
          <p:cNvSpPr/>
          <p:nvPr userDrawn="1"/>
        </p:nvSpPr>
        <p:spPr>
          <a:xfrm>
            <a:off x="1261537" y="5607329"/>
            <a:ext cx="977338" cy="914429"/>
          </a:xfrm>
          <a:prstGeom prst="ellipse">
            <a:avLst/>
          </a:prstGeom>
          <a:solidFill>
            <a:srgbClr val="00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200" dirty="0">
              <a:latin typeface="+mj-lt"/>
            </a:endParaRPr>
          </a:p>
        </p:txBody>
      </p:sp>
      <p:sp>
        <p:nvSpPr>
          <p:cNvPr id="10" name="Espaço Reservado para Imagem 16"/>
          <p:cNvSpPr>
            <a:spLocks noGrp="1"/>
          </p:cNvSpPr>
          <p:nvPr>
            <p:ph type="pic" sz="quarter" idx="29" hasCustomPrompt="1"/>
          </p:nvPr>
        </p:nvSpPr>
        <p:spPr>
          <a:xfrm>
            <a:off x="6554755" y="1425094"/>
            <a:ext cx="1041400" cy="929937"/>
          </a:xfrm>
          <a:prstGeom prst="rect">
            <a:avLst/>
          </a:prstGeom>
        </p:spPr>
        <p:txBody>
          <a:bodyPr/>
          <a:lstStyle>
            <a:lvl1pPr>
              <a:defRPr sz="2000"/>
            </a:lvl1pPr>
          </a:lstStyle>
          <a:p>
            <a:r>
              <a:rPr lang="fr-FR" dirty="0" smtClean="0"/>
              <a:t>Logo</a:t>
            </a:r>
            <a:endParaRPr lang="fr-FR" dirty="0"/>
          </a:p>
        </p:txBody>
      </p:sp>
      <p:sp>
        <p:nvSpPr>
          <p:cNvPr id="11" name="Espaço Reservado para Texto 79"/>
          <p:cNvSpPr>
            <a:spLocks noGrp="1"/>
          </p:cNvSpPr>
          <p:nvPr>
            <p:ph type="body" sz="quarter" idx="30" hasCustomPrompt="1"/>
          </p:nvPr>
        </p:nvSpPr>
        <p:spPr>
          <a:xfrm>
            <a:off x="3589005" y="1293549"/>
            <a:ext cx="2946450" cy="727339"/>
          </a:xfrm>
          <a:prstGeom prst="rect">
            <a:avLst/>
          </a:prstGeom>
        </p:spPr>
        <p:txBody>
          <a:bodyPr/>
          <a:lstStyle>
            <a:lvl2pPr algn="r">
              <a:defRPr baseline="0"/>
            </a:lvl2pPr>
          </a:lstStyle>
          <a:p>
            <a:pPr lvl="1"/>
            <a:r>
              <a:rPr lang="pt-BR" dirty="0" smtClean="0"/>
              <a:t>Universidade</a:t>
            </a:r>
          </a:p>
        </p:txBody>
      </p:sp>
      <p:sp>
        <p:nvSpPr>
          <p:cNvPr id="12" name="Espaço Reservado para Texto 83"/>
          <p:cNvSpPr>
            <a:spLocks noGrp="1"/>
          </p:cNvSpPr>
          <p:nvPr>
            <p:ph type="body" sz="quarter" idx="32" hasCustomPrompt="1"/>
          </p:nvPr>
        </p:nvSpPr>
        <p:spPr>
          <a:xfrm>
            <a:off x="3589005" y="2045192"/>
            <a:ext cx="2946400" cy="422275"/>
          </a:xfrm>
          <a:prstGeom prst="rect">
            <a:avLst/>
          </a:prstGeom>
        </p:spPr>
        <p:txBody>
          <a:bodyPr/>
          <a:lstStyle>
            <a:lvl1pPr algn="r">
              <a:defRPr/>
            </a:lvl1pPr>
          </a:lstStyle>
          <a:p>
            <a:pPr lvl="0"/>
            <a:r>
              <a:rPr lang="pt-BR" dirty="0" smtClean="0"/>
              <a:t>Nome do Reitor</a:t>
            </a:r>
            <a:endParaRPr lang="fr-FR" dirty="0"/>
          </a:p>
        </p:txBody>
      </p:sp>
      <p:sp>
        <p:nvSpPr>
          <p:cNvPr id="13" name="Espaço Reservado para Imagem 16"/>
          <p:cNvSpPr>
            <a:spLocks noGrp="1"/>
          </p:cNvSpPr>
          <p:nvPr>
            <p:ph type="pic" sz="quarter" idx="33" hasCustomPrompt="1"/>
          </p:nvPr>
        </p:nvSpPr>
        <p:spPr>
          <a:xfrm>
            <a:off x="6555105" y="2767013"/>
            <a:ext cx="1041400" cy="929937"/>
          </a:xfrm>
          <a:prstGeom prst="rect">
            <a:avLst/>
          </a:prstGeom>
        </p:spPr>
        <p:txBody>
          <a:bodyPr/>
          <a:lstStyle>
            <a:lvl1pPr>
              <a:defRPr sz="2000"/>
            </a:lvl1pPr>
          </a:lstStyle>
          <a:p>
            <a:r>
              <a:rPr lang="fr-FR" dirty="0" smtClean="0"/>
              <a:t>Logo</a:t>
            </a:r>
            <a:endParaRPr lang="fr-FR" dirty="0"/>
          </a:p>
        </p:txBody>
      </p:sp>
      <p:sp>
        <p:nvSpPr>
          <p:cNvPr id="14" name="Espaço Reservado para Texto 79"/>
          <p:cNvSpPr>
            <a:spLocks noGrp="1"/>
          </p:cNvSpPr>
          <p:nvPr>
            <p:ph type="body" sz="quarter" idx="34" hasCustomPrompt="1"/>
          </p:nvPr>
        </p:nvSpPr>
        <p:spPr>
          <a:xfrm>
            <a:off x="3589355" y="2635468"/>
            <a:ext cx="2946450" cy="727339"/>
          </a:xfrm>
          <a:prstGeom prst="rect">
            <a:avLst/>
          </a:prstGeom>
        </p:spPr>
        <p:txBody>
          <a:bodyPr/>
          <a:lstStyle>
            <a:lvl2pPr algn="r">
              <a:defRPr baseline="0"/>
            </a:lvl2pPr>
          </a:lstStyle>
          <a:p>
            <a:pPr lvl="1"/>
            <a:r>
              <a:rPr lang="pt-BR" dirty="0" smtClean="0"/>
              <a:t>Universidade</a:t>
            </a:r>
          </a:p>
        </p:txBody>
      </p:sp>
      <p:sp>
        <p:nvSpPr>
          <p:cNvPr id="15" name="Espaço Reservado para Texto 83"/>
          <p:cNvSpPr>
            <a:spLocks noGrp="1"/>
          </p:cNvSpPr>
          <p:nvPr>
            <p:ph type="body" sz="quarter" idx="36" hasCustomPrompt="1"/>
          </p:nvPr>
        </p:nvSpPr>
        <p:spPr>
          <a:xfrm>
            <a:off x="3589355" y="3387111"/>
            <a:ext cx="2946400" cy="422275"/>
          </a:xfrm>
          <a:prstGeom prst="rect">
            <a:avLst/>
          </a:prstGeom>
        </p:spPr>
        <p:txBody>
          <a:bodyPr/>
          <a:lstStyle>
            <a:lvl1pPr algn="r">
              <a:defRPr/>
            </a:lvl1pPr>
          </a:lstStyle>
          <a:p>
            <a:pPr lvl="0"/>
            <a:r>
              <a:rPr lang="pt-BR" dirty="0" smtClean="0"/>
              <a:t>Nome do Reitor</a:t>
            </a:r>
            <a:endParaRPr lang="fr-FR" dirty="0"/>
          </a:p>
        </p:txBody>
      </p:sp>
      <p:sp>
        <p:nvSpPr>
          <p:cNvPr id="16" name="Espaço Reservado para Imagem 16"/>
          <p:cNvSpPr>
            <a:spLocks noGrp="1"/>
          </p:cNvSpPr>
          <p:nvPr>
            <p:ph type="pic" sz="quarter" idx="37" hasCustomPrompt="1"/>
          </p:nvPr>
        </p:nvSpPr>
        <p:spPr>
          <a:xfrm>
            <a:off x="6554755" y="4108932"/>
            <a:ext cx="1041400" cy="929937"/>
          </a:xfrm>
          <a:prstGeom prst="rect">
            <a:avLst/>
          </a:prstGeom>
        </p:spPr>
        <p:txBody>
          <a:bodyPr/>
          <a:lstStyle>
            <a:lvl1pPr>
              <a:defRPr sz="2000"/>
            </a:lvl1pPr>
          </a:lstStyle>
          <a:p>
            <a:r>
              <a:rPr lang="fr-FR" dirty="0" smtClean="0"/>
              <a:t>Logo</a:t>
            </a:r>
            <a:endParaRPr lang="fr-FR" dirty="0"/>
          </a:p>
        </p:txBody>
      </p:sp>
      <p:sp>
        <p:nvSpPr>
          <p:cNvPr id="17" name="Espaço Reservado para Texto 79"/>
          <p:cNvSpPr>
            <a:spLocks noGrp="1"/>
          </p:cNvSpPr>
          <p:nvPr>
            <p:ph type="body" sz="quarter" idx="38" hasCustomPrompt="1"/>
          </p:nvPr>
        </p:nvSpPr>
        <p:spPr>
          <a:xfrm>
            <a:off x="3589005" y="3977387"/>
            <a:ext cx="2946450" cy="727339"/>
          </a:xfrm>
          <a:prstGeom prst="rect">
            <a:avLst/>
          </a:prstGeom>
        </p:spPr>
        <p:txBody>
          <a:bodyPr/>
          <a:lstStyle>
            <a:lvl2pPr algn="r">
              <a:defRPr baseline="0"/>
            </a:lvl2pPr>
          </a:lstStyle>
          <a:p>
            <a:pPr lvl="1"/>
            <a:r>
              <a:rPr lang="pt-BR" dirty="0" smtClean="0"/>
              <a:t>Universidade</a:t>
            </a:r>
          </a:p>
        </p:txBody>
      </p:sp>
      <p:sp>
        <p:nvSpPr>
          <p:cNvPr id="18" name="Espaço Reservado para Texto 83"/>
          <p:cNvSpPr>
            <a:spLocks noGrp="1"/>
          </p:cNvSpPr>
          <p:nvPr>
            <p:ph type="body" sz="quarter" idx="40" hasCustomPrompt="1"/>
          </p:nvPr>
        </p:nvSpPr>
        <p:spPr>
          <a:xfrm>
            <a:off x="3589005" y="4729030"/>
            <a:ext cx="2946400" cy="422275"/>
          </a:xfrm>
          <a:prstGeom prst="rect">
            <a:avLst/>
          </a:prstGeom>
        </p:spPr>
        <p:txBody>
          <a:bodyPr/>
          <a:lstStyle>
            <a:lvl1pPr algn="r">
              <a:defRPr/>
            </a:lvl1pPr>
          </a:lstStyle>
          <a:p>
            <a:pPr lvl="0"/>
            <a:r>
              <a:rPr lang="pt-BR" dirty="0" smtClean="0"/>
              <a:t>Nome do Reitor</a:t>
            </a:r>
            <a:endParaRPr lang="fr-FR" dirty="0"/>
          </a:p>
        </p:txBody>
      </p:sp>
      <p:sp>
        <p:nvSpPr>
          <p:cNvPr id="19" name="Espaço Reservado para Imagem 16"/>
          <p:cNvSpPr>
            <a:spLocks noGrp="1"/>
          </p:cNvSpPr>
          <p:nvPr>
            <p:ph type="pic" sz="quarter" idx="41" hasCustomPrompt="1"/>
          </p:nvPr>
        </p:nvSpPr>
        <p:spPr>
          <a:xfrm>
            <a:off x="6554755" y="5450852"/>
            <a:ext cx="1041400" cy="929937"/>
          </a:xfrm>
          <a:prstGeom prst="rect">
            <a:avLst/>
          </a:prstGeom>
        </p:spPr>
        <p:txBody>
          <a:bodyPr/>
          <a:lstStyle>
            <a:lvl1pPr>
              <a:defRPr sz="2000"/>
            </a:lvl1pPr>
          </a:lstStyle>
          <a:p>
            <a:r>
              <a:rPr lang="fr-FR" dirty="0" smtClean="0"/>
              <a:t>Logo</a:t>
            </a:r>
            <a:endParaRPr lang="fr-FR" dirty="0"/>
          </a:p>
        </p:txBody>
      </p:sp>
      <p:sp>
        <p:nvSpPr>
          <p:cNvPr id="20" name="Espaço Reservado para Texto 79"/>
          <p:cNvSpPr>
            <a:spLocks noGrp="1"/>
          </p:cNvSpPr>
          <p:nvPr>
            <p:ph type="body" sz="quarter" idx="42" hasCustomPrompt="1"/>
          </p:nvPr>
        </p:nvSpPr>
        <p:spPr>
          <a:xfrm>
            <a:off x="3589005" y="5319307"/>
            <a:ext cx="2946450" cy="727339"/>
          </a:xfrm>
          <a:prstGeom prst="rect">
            <a:avLst/>
          </a:prstGeom>
        </p:spPr>
        <p:txBody>
          <a:bodyPr/>
          <a:lstStyle>
            <a:lvl2pPr algn="r">
              <a:defRPr baseline="0"/>
            </a:lvl2pPr>
          </a:lstStyle>
          <a:p>
            <a:pPr lvl="1"/>
            <a:r>
              <a:rPr lang="pt-BR" dirty="0" smtClean="0"/>
              <a:t>Universidade</a:t>
            </a:r>
          </a:p>
        </p:txBody>
      </p:sp>
      <p:sp>
        <p:nvSpPr>
          <p:cNvPr id="21" name="Espaço Reservado para Texto 83"/>
          <p:cNvSpPr>
            <a:spLocks noGrp="1"/>
          </p:cNvSpPr>
          <p:nvPr>
            <p:ph type="body" sz="quarter" idx="44" hasCustomPrompt="1"/>
          </p:nvPr>
        </p:nvSpPr>
        <p:spPr>
          <a:xfrm>
            <a:off x="3589005" y="6070950"/>
            <a:ext cx="2946400" cy="422275"/>
          </a:xfrm>
          <a:prstGeom prst="rect">
            <a:avLst/>
          </a:prstGeom>
        </p:spPr>
        <p:txBody>
          <a:bodyPr/>
          <a:lstStyle>
            <a:lvl1pPr algn="r">
              <a:defRPr/>
            </a:lvl1pPr>
          </a:lstStyle>
          <a:p>
            <a:pPr lvl="0"/>
            <a:r>
              <a:rPr lang="pt-BR" dirty="0" smtClean="0"/>
              <a:t>Nome do Reitor</a:t>
            </a:r>
            <a:endParaRPr lang="fr-FR" dirty="0"/>
          </a:p>
        </p:txBody>
      </p:sp>
      <p:sp>
        <p:nvSpPr>
          <p:cNvPr id="22" name="Espaço Reservado para Texto 4"/>
          <p:cNvSpPr>
            <a:spLocks noGrp="1"/>
          </p:cNvSpPr>
          <p:nvPr>
            <p:ph type="body" sz="quarter" idx="45" hasCustomPrompt="1"/>
          </p:nvPr>
        </p:nvSpPr>
        <p:spPr>
          <a:xfrm>
            <a:off x="1420006" y="5881062"/>
            <a:ext cx="660400" cy="477452"/>
          </a:xfrm>
          <a:prstGeom prst="rect">
            <a:avLst/>
          </a:prstGeom>
        </p:spPr>
        <p:txBody>
          <a:bodyPr/>
          <a:lstStyle>
            <a:lvl1pPr>
              <a:spcBef>
                <a:spcPts val="0"/>
              </a:spcBef>
              <a:defRPr/>
            </a:lvl1pPr>
          </a:lstStyle>
          <a:p>
            <a:pPr lvl="0"/>
            <a:r>
              <a:rPr lang="fr-FR" dirty="0" smtClean="0"/>
              <a:t>Nº</a:t>
            </a:r>
            <a:endParaRPr lang="fr-FR" dirty="0"/>
          </a:p>
        </p:txBody>
      </p:sp>
      <p:sp>
        <p:nvSpPr>
          <p:cNvPr id="23" name="Espaço Reservado para Imagem 16"/>
          <p:cNvSpPr>
            <a:spLocks noGrp="1"/>
          </p:cNvSpPr>
          <p:nvPr>
            <p:ph type="pic" sz="quarter" idx="49" hasCustomPrompt="1"/>
          </p:nvPr>
        </p:nvSpPr>
        <p:spPr>
          <a:xfrm>
            <a:off x="10893290" y="1425094"/>
            <a:ext cx="1041400" cy="929937"/>
          </a:xfrm>
          <a:prstGeom prst="rect">
            <a:avLst/>
          </a:prstGeom>
        </p:spPr>
        <p:txBody>
          <a:bodyPr/>
          <a:lstStyle>
            <a:lvl1pPr>
              <a:defRPr sz="2000"/>
            </a:lvl1pPr>
          </a:lstStyle>
          <a:p>
            <a:r>
              <a:rPr lang="fr-FR" dirty="0" smtClean="0"/>
              <a:t>Logo</a:t>
            </a:r>
            <a:endParaRPr lang="fr-FR" dirty="0"/>
          </a:p>
        </p:txBody>
      </p:sp>
      <p:sp>
        <p:nvSpPr>
          <p:cNvPr id="24" name="Espaço Reservado para Texto 79"/>
          <p:cNvSpPr>
            <a:spLocks noGrp="1"/>
          </p:cNvSpPr>
          <p:nvPr>
            <p:ph type="body" sz="quarter" idx="50" hasCustomPrompt="1"/>
          </p:nvPr>
        </p:nvSpPr>
        <p:spPr>
          <a:xfrm>
            <a:off x="7927540" y="1293549"/>
            <a:ext cx="2946450" cy="727339"/>
          </a:xfrm>
          <a:prstGeom prst="rect">
            <a:avLst/>
          </a:prstGeom>
        </p:spPr>
        <p:txBody>
          <a:bodyPr/>
          <a:lstStyle>
            <a:lvl2pPr algn="r">
              <a:defRPr baseline="0"/>
            </a:lvl2pPr>
          </a:lstStyle>
          <a:p>
            <a:pPr lvl="1"/>
            <a:r>
              <a:rPr lang="pt-BR" dirty="0" smtClean="0"/>
              <a:t>Universidade</a:t>
            </a:r>
          </a:p>
        </p:txBody>
      </p:sp>
      <p:sp>
        <p:nvSpPr>
          <p:cNvPr id="25" name="Espaço Reservado para Texto 83"/>
          <p:cNvSpPr>
            <a:spLocks noGrp="1"/>
          </p:cNvSpPr>
          <p:nvPr>
            <p:ph type="body" sz="quarter" idx="51" hasCustomPrompt="1"/>
          </p:nvPr>
        </p:nvSpPr>
        <p:spPr>
          <a:xfrm>
            <a:off x="7927540" y="2045192"/>
            <a:ext cx="2946400" cy="422275"/>
          </a:xfrm>
          <a:prstGeom prst="rect">
            <a:avLst/>
          </a:prstGeom>
        </p:spPr>
        <p:txBody>
          <a:bodyPr/>
          <a:lstStyle>
            <a:lvl1pPr algn="r">
              <a:defRPr/>
            </a:lvl1pPr>
          </a:lstStyle>
          <a:p>
            <a:pPr lvl="0"/>
            <a:r>
              <a:rPr lang="pt-BR" dirty="0" smtClean="0"/>
              <a:t>Nome do Reitor</a:t>
            </a:r>
            <a:endParaRPr lang="fr-FR" dirty="0"/>
          </a:p>
        </p:txBody>
      </p:sp>
      <p:sp>
        <p:nvSpPr>
          <p:cNvPr id="26" name="Espaço Reservado para Imagem 16"/>
          <p:cNvSpPr>
            <a:spLocks noGrp="1"/>
          </p:cNvSpPr>
          <p:nvPr>
            <p:ph type="pic" sz="quarter" idx="52" hasCustomPrompt="1"/>
          </p:nvPr>
        </p:nvSpPr>
        <p:spPr>
          <a:xfrm>
            <a:off x="10893640" y="2767013"/>
            <a:ext cx="1041400" cy="929937"/>
          </a:xfrm>
          <a:prstGeom prst="rect">
            <a:avLst/>
          </a:prstGeom>
        </p:spPr>
        <p:txBody>
          <a:bodyPr/>
          <a:lstStyle>
            <a:lvl1pPr>
              <a:defRPr sz="2000"/>
            </a:lvl1pPr>
          </a:lstStyle>
          <a:p>
            <a:r>
              <a:rPr lang="fr-FR" dirty="0" smtClean="0"/>
              <a:t>Logo</a:t>
            </a:r>
            <a:endParaRPr lang="fr-FR" dirty="0"/>
          </a:p>
        </p:txBody>
      </p:sp>
      <p:sp>
        <p:nvSpPr>
          <p:cNvPr id="27" name="Espaço Reservado para Texto 79"/>
          <p:cNvSpPr>
            <a:spLocks noGrp="1"/>
          </p:cNvSpPr>
          <p:nvPr>
            <p:ph type="body" sz="quarter" idx="53" hasCustomPrompt="1"/>
          </p:nvPr>
        </p:nvSpPr>
        <p:spPr>
          <a:xfrm>
            <a:off x="7927890" y="2635468"/>
            <a:ext cx="2946450" cy="727339"/>
          </a:xfrm>
          <a:prstGeom prst="rect">
            <a:avLst/>
          </a:prstGeom>
        </p:spPr>
        <p:txBody>
          <a:bodyPr/>
          <a:lstStyle>
            <a:lvl2pPr algn="r">
              <a:defRPr baseline="0"/>
            </a:lvl2pPr>
          </a:lstStyle>
          <a:p>
            <a:pPr lvl="1"/>
            <a:r>
              <a:rPr lang="pt-BR" dirty="0" smtClean="0"/>
              <a:t>Universidade</a:t>
            </a:r>
          </a:p>
        </p:txBody>
      </p:sp>
      <p:sp>
        <p:nvSpPr>
          <p:cNvPr id="28" name="Espaço Reservado para Texto 83"/>
          <p:cNvSpPr>
            <a:spLocks noGrp="1"/>
          </p:cNvSpPr>
          <p:nvPr>
            <p:ph type="body" sz="quarter" idx="54" hasCustomPrompt="1"/>
          </p:nvPr>
        </p:nvSpPr>
        <p:spPr>
          <a:xfrm>
            <a:off x="7927890" y="3387111"/>
            <a:ext cx="2946400" cy="422275"/>
          </a:xfrm>
          <a:prstGeom prst="rect">
            <a:avLst/>
          </a:prstGeom>
        </p:spPr>
        <p:txBody>
          <a:bodyPr/>
          <a:lstStyle>
            <a:lvl1pPr algn="r">
              <a:defRPr/>
            </a:lvl1pPr>
          </a:lstStyle>
          <a:p>
            <a:pPr lvl="0"/>
            <a:r>
              <a:rPr lang="pt-BR" dirty="0" smtClean="0"/>
              <a:t>Nome do Reitor</a:t>
            </a:r>
            <a:endParaRPr lang="fr-FR" dirty="0"/>
          </a:p>
        </p:txBody>
      </p:sp>
      <p:sp>
        <p:nvSpPr>
          <p:cNvPr id="29" name="Espaço Reservado para Imagem 16"/>
          <p:cNvSpPr>
            <a:spLocks noGrp="1"/>
          </p:cNvSpPr>
          <p:nvPr>
            <p:ph type="pic" sz="quarter" idx="55" hasCustomPrompt="1"/>
          </p:nvPr>
        </p:nvSpPr>
        <p:spPr>
          <a:xfrm>
            <a:off x="10893290" y="4108932"/>
            <a:ext cx="1041400" cy="929937"/>
          </a:xfrm>
          <a:prstGeom prst="rect">
            <a:avLst/>
          </a:prstGeom>
        </p:spPr>
        <p:txBody>
          <a:bodyPr/>
          <a:lstStyle>
            <a:lvl1pPr>
              <a:defRPr sz="2000"/>
            </a:lvl1pPr>
          </a:lstStyle>
          <a:p>
            <a:r>
              <a:rPr lang="fr-FR" dirty="0" smtClean="0"/>
              <a:t>Logo</a:t>
            </a:r>
            <a:endParaRPr lang="fr-FR" dirty="0"/>
          </a:p>
        </p:txBody>
      </p:sp>
      <p:sp>
        <p:nvSpPr>
          <p:cNvPr id="30" name="Espaço Reservado para Texto 79"/>
          <p:cNvSpPr>
            <a:spLocks noGrp="1"/>
          </p:cNvSpPr>
          <p:nvPr>
            <p:ph type="body" sz="quarter" idx="56" hasCustomPrompt="1"/>
          </p:nvPr>
        </p:nvSpPr>
        <p:spPr>
          <a:xfrm>
            <a:off x="7927540" y="3977387"/>
            <a:ext cx="2946450" cy="727339"/>
          </a:xfrm>
          <a:prstGeom prst="rect">
            <a:avLst/>
          </a:prstGeom>
        </p:spPr>
        <p:txBody>
          <a:bodyPr/>
          <a:lstStyle>
            <a:lvl2pPr algn="r">
              <a:defRPr baseline="0"/>
            </a:lvl2pPr>
          </a:lstStyle>
          <a:p>
            <a:pPr lvl="1"/>
            <a:r>
              <a:rPr lang="pt-BR" dirty="0" smtClean="0"/>
              <a:t>Universidade</a:t>
            </a:r>
          </a:p>
        </p:txBody>
      </p:sp>
      <p:sp>
        <p:nvSpPr>
          <p:cNvPr id="31" name="Espaço Reservado para Texto 83"/>
          <p:cNvSpPr>
            <a:spLocks noGrp="1"/>
          </p:cNvSpPr>
          <p:nvPr>
            <p:ph type="body" sz="quarter" idx="57" hasCustomPrompt="1"/>
          </p:nvPr>
        </p:nvSpPr>
        <p:spPr>
          <a:xfrm>
            <a:off x="7927540" y="4729030"/>
            <a:ext cx="2946400" cy="422275"/>
          </a:xfrm>
          <a:prstGeom prst="rect">
            <a:avLst/>
          </a:prstGeom>
        </p:spPr>
        <p:txBody>
          <a:bodyPr/>
          <a:lstStyle>
            <a:lvl1pPr algn="r">
              <a:defRPr/>
            </a:lvl1pPr>
          </a:lstStyle>
          <a:p>
            <a:pPr lvl="0"/>
            <a:r>
              <a:rPr lang="pt-BR" dirty="0" smtClean="0"/>
              <a:t>Nome do Reitor</a:t>
            </a:r>
            <a:endParaRPr lang="fr-FR" dirty="0"/>
          </a:p>
        </p:txBody>
      </p:sp>
      <p:sp>
        <p:nvSpPr>
          <p:cNvPr id="32" name="Espaço Reservado para Imagem 16"/>
          <p:cNvSpPr>
            <a:spLocks noGrp="1"/>
          </p:cNvSpPr>
          <p:nvPr>
            <p:ph type="pic" sz="quarter" idx="58" hasCustomPrompt="1"/>
          </p:nvPr>
        </p:nvSpPr>
        <p:spPr>
          <a:xfrm>
            <a:off x="10893290" y="5450852"/>
            <a:ext cx="1041400" cy="929937"/>
          </a:xfrm>
          <a:prstGeom prst="rect">
            <a:avLst/>
          </a:prstGeom>
        </p:spPr>
        <p:txBody>
          <a:bodyPr/>
          <a:lstStyle>
            <a:lvl1pPr>
              <a:defRPr sz="2000"/>
            </a:lvl1pPr>
          </a:lstStyle>
          <a:p>
            <a:r>
              <a:rPr lang="fr-FR" dirty="0" smtClean="0"/>
              <a:t>Logo</a:t>
            </a:r>
            <a:endParaRPr lang="fr-FR" dirty="0"/>
          </a:p>
        </p:txBody>
      </p:sp>
      <p:sp>
        <p:nvSpPr>
          <p:cNvPr id="33" name="Espaço Reservado para Texto 79"/>
          <p:cNvSpPr>
            <a:spLocks noGrp="1"/>
          </p:cNvSpPr>
          <p:nvPr>
            <p:ph type="body" sz="quarter" idx="59" hasCustomPrompt="1"/>
          </p:nvPr>
        </p:nvSpPr>
        <p:spPr>
          <a:xfrm>
            <a:off x="7927540" y="5319307"/>
            <a:ext cx="2946450" cy="727339"/>
          </a:xfrm>
          <a:prstGeom prst="rect">
            <a:avLst/>
          </a:prstGeom>
        </p:spPr>
        <p:txBody>
          <a:bodyPr/>
          <a:lstStyle>
            <a:lvl2pPr algn="r">
              <a:defRPr baseline="0"/>
            </a:lvl2pPr>
          </a:lstStyle>
          <a:p>
            <a:pPr lvl="1"/>
            <a:r>
              <a:rPr lang="pt-BR" dirty="0" smtClean="0"/>
              <a:t>Universidade</a:t>
            </a:r>
          </a:p>
        </p:txBody>
      </p:sp>
      <p:sp>
        <p:nvSpPr>
          <p:cNvPr id="34" name="Espaço Reservado para Texto 83"/>
          <p:cNvSpPr>
            <a:spLocks noGrp="1"/>
          </p:cNvSpPr>
          <p:nvPr>
            <p:ph type="body" sz="quarter" idx="60" hasCustomPrompt="1"/>
          </p:nvPr>
        </p:nvSpPr>
        <p:spPr>
          <a:xfrm>
            <a:off x="7927540" y="6070950"/>
            <a:ext cx="2946400" cy="422275"/>
          </a:xfrm>
          <a:prstGeom prst="rect">
            <a:avLst/>
          </a:prstGeom>
        </p:spPr>
        <p:txBody>
          <a:bodyPr/>
          <a:lstStyle>
            <a:lvl1pPr algn="r">
              <a:defRPr/>
            </a:lvl1pPr>
          </a:lstStyle>
          <a:p>
            <a:pPr lvl="0"/>
            <a:r>
              <a:rPr lang="pt-BR" dirty="0" smtClean="0"/>
              <a:t>Nome do Reitor</a:t>
            </a:r>
            <a:endParaRPr lang="fr-FR" dirty="0"/>
          </a:p>
        </p:txBody>
      </p:sp>
      <p:sp>
        <p:nvSpPr>
          <p:cNvPr id="35" name="Espaço Reservado para Texto 7"/>
          <p:cNvSpPr>
            <a:spLocks noGrp="1"/>
          </p:cNvSpPr>
          <p:nvPr>
            <p:ph type="body" sz="quarter" idx="64"/>
          </p:nvPr>
        </p:nvSpPr>
        <p:spPr>
          <a:xfrm>
            <a:off x="106701" y="1149608"/>
            <a:ext cx="3316611" cy="619125"/>
          </a:xfrm>
          <a:prstGeom prst="rect">
            <a:avLst/>
          </a:prstGeom>
        </p:spPr>
        <p:txBody>
          <a:bodyPr/>
          <a:lstStyle/>
          <a:p>
            <a:pPr lvl="0"/>
            <a:r>
              <a:rPr lang="pt-BR" dirty="0" smtClean="0"/>
              <a:t>Clique para editar o texto mestre</a:t>
            </a:r>
          </a:p>
        </p:txBody>
      </p:sp>
      <p:pic>
        <p:nvPicPr>
          <p:cNvPr id="40" name="Imagem 3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13648" y="38100"/>
            <a:ext cx="627551" cy="1045112"/>
          </a:xfrm>
          <a:prstGeom prst="rect">
            <a:avLst/>
          </a:prstGeom>
        </p:spPr>
      </p:pic>
    </p:spTree>
    <p:extLst>
      <p:ext uri="{BB962C8B-B14F-4D97-AF65-F5344CB8AC3E}">
        <p14:creationId xmlns:p14="http://schemas.microsoft.com/office/powerpoint/2010/main" val="1965672216"/>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 calcmode="lin" valueType="num">
                                      <p:cBhvr>
                                        <p:cTn id="12"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1">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 calcmode="lin" valueType="num">
                                      <p:cBhvr>
                                        <p:cTn id="1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2">
                                            <p:txEl>
                                              <p:pRg st="0" end="0"/>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 calcmode="lin" valueType="num">
                                      <p:cBhvr>
                                        <p:cTn id="2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14">
                                            <p:txEl>
                                              <p:pRg st="0" end="0"/>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 calcmode="lin" valueType="num">
                                      <p:cBhvr>
                                        <p:cTn id="3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15">
                                            <p:txEl>
                                              <p:pRg st="0" end="0"/>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anim calcmode="lin" valueType="num">
                                      <p:cBhvr>
                                        <p:cTn id="42"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7">
                                            <p:txEl>
                                              <p:pRg st="0" end="0"/>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anim calcmode="lin" valueType="num">
                                      <p:cBhvr>
                                        <p:cTn id="4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18">
                                            <p:txEl>
                                              <p:pRg st="0" end="0"/>
                                            </p:txEl>
                                          </p:spTgt>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ppt_w</p:attrName>
                                        </p:attrNameLst>
                                      </p:cBhvr>
                                      <p:tavLst>
                                        <p:tav tm="0">
                                          <p:val>
                                            <p:fltVal val="0"/>
                                          </p:val>
                                        </p:tav>
                                        <p:tav tm="100000">
                                          <p:val>
                                            <p:strVal val="#ppt_w"/>
                                          </p:val>
                                        </p:tav>
                                      </p:tavLst>
                                    </p:anim>
                                    <p:anim calcmode="lin" valueType="num">
                                      <p:cBhvr>
                                        <p:cTn id="53" dur="500" fill="hold"/>
                                        <p:tgtEl>
                                          <p:spTgt spid="19"/>
                                        </p:tgtEl>
                                        <p:attrNameLst>
                                          <p:attrName>ppt_h</p:attrName>
                                        </p:attrNameLst>
                                      </p:cBhvr>
                                      <p:tavLst>
                                        <p:tav tm="0">
                                          <p:val>
                                            <p:fltVal val="0"/>
                                          </p:val>
                                        </p:tav>
                                        <p:tav tm="100000">
                                          <p:val>
                                            <p:strVal val="#ppt_h"/>
                                          </p:val>
                                        </p:tav>
                                      </p:tavLst>
                                    </p:anim>
                                    <p:animEffect transition="in" filter="fade">
                                      <p:cBhvr>
                                        <p:cTn id="54" dur="500"/>
                                        <p:tgtEl>
                                          <p:spTgt spid="19"/>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xEl>
                                              <p:pRg st="0" end="0"/>
                                            </p:txEl>
                                          </p:spTgt>
                                        </p:tgtEl>
                                        <p:attrNameLst>
                                          <p:attrName>style.visibility</p:attrName>
                                        </p:attrNameLst>
                                      </p:cBhvr>
                                      <p:to>
                                        <p:strVal val="visible"/>
                                      </p:to>
                                    </p:set>
                                    <p:anim calcmode="lin" valueType="num">
                                      <p:cBhvr>
                                        <p:cTn id="5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59" dur="500"/>
                                        <p:tgtEl>
                                          <p:spTgt spid="20">
                                            <p:txEl>
                                              <p:pRg st="0" end="0"/>
                                            </p:tx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1">
                                            <p:txEl>
                                              <p:pRg st="0" end="0"/>
                                            </p:txEl>
                                          </p:spTgt>
                                        </p:tgtEl>
                                        <p:attrNameLst>
                                          <p:attrName>style.visibility</p:attrName>
                                        </p:attrNameLst>
                                      </p:cBhvr>
                                      <p:to>
                                        <p:strVal val="visible"/>
                                      </p:to>
                                    </p:set>
                                    <p:anim calcmode="lin" valueType="num">
                                      <p:cBhvr>
                                        <p:cTn id="62"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21">
                                            <p:txEl>
                                              <p:pRg st="0" end="0"/>
                                            </p:txEl>
                                          </p:spTgt>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Effect transition="in" filter="fade">
                                      <p:cBhvr>
                                        <p:cTn id="69" dur="500"/>
                                        <p:tgtEl>
                                          <p:spTgt spid="23"/>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4">
                                            <p:txEl>
                                              <p:pRg st="0" end="0"/>
                                            </p:txEl>
                                          </p:spTgt>
                                        </p:tgtEl>
                                        <p:attrNameLst>
                                          <p:attrName>style.visibility</p:attrName>
                                        </p:attrNameLst>
                                      </p:cBhvr>
                                      <p:to>
                                        <p:strVal val="visible"/>
                                      </p:to>
                                    </p:set>
                                    <p:anim calcmode="lin" valueType="num">
                                      <p:cBhvr>
                                        <p:cTn id="72"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73"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74" dur="500"/>
                                        <p:tgtEl>
                                          <p:spTgt spid="24">
                                            <p:txEl>
                                              <p:pRg st="0" end="0"/>
                                            </p:txEl>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5">
                                            <p:txEl>
                                              <p:pRg st="0" end="0"/>
                                            </p:txEl>
                                          </p:spTgt>
                                        </p:tgtEl>
                                        <p:attrNameLst>
                                          <p:attrName>style.visibility</p:attrName>
                                        </p:attrNameLst>
                                      </p:cBhvr>
                                      <p:to>
                                        <p:strVal val="visible"/>
                                      </p:to>
                                    </p:set>
                                    <p:anim calcmode="lin" valueType="num">
                                      <p:cBhvr>
                                        <p:cTn id="77"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25">
                                            <p:txEl>
                                              <p:pRg st="0" end="0"/>
                                            </p:txEl>
                                          </p:spTgt>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7">
                                            <p:txEl>
                                              <p:pRg st="0" end="0"/>
                                            </p:txEl>
                                          </p:spTgt>
                                        </p:tgtEl>
                                        <p:attrNameLst>
                                          <p:attrName>style.visibility</p:attrName>
                                        </p:attrNameLst>
                                      </p:cBhvr>
                                      <p:to>
                                        <p:strVal val="visible"/>
                                      </p:to>
                                    </p:set>
                                    <p:anim calcmode="lin" valueType="num">
                                      <p:cBhvr>
                                        <p:cTn id="87"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89" dur="500"/>
                                        <p:tgtEl>
                                          <p:spTgt spid="27">
                                            <p:txEl>
                                              <p:pRg st="0" end="0"/>
                                            </p:txEl>
                                          </p:spTgt>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8">
                                            <p:txEl>
                                              <p:pRg st="0" end="0"/>
                                            </p:txEl>
                                          </p:spTgt>
                                        </p:tgtEl>
                                        <p:attrNameLst>
                                          <p:attrName>style.visibility</p:attrName>
                                        </p:attrNameLst>
                                      </p:cBhvr>
                                      <p:to>
                                        <p:strVal val="visible"/>
                                      </p:to>
                                    </p:set>
                                    <p:anim calcmode="lin" valueType="num">
                                      <p:cBhvr>
                                        <p:cTn id="9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93"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94" dur="500"/>
                                        <p:tgtEl>
                                          <p:spTgt spid="28">
                                            <p:txEl>
                                              <p:pRg st="0" end="0"/>
                                            </p:txEl>
                                          </p:spTgt>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anim calcmode="lin" valueType="num">
                                      <p:cBhvr>
                                        <p:cTn id="97" dur="500" fill="hold"/>
                                        <p:tgtEl>
                                          <p:spTgt spid="29"/>
                                        </p:tgtEl>
                                        <p:attrNameLst>
                                          <p:attrName>ppt_w</p:attrName>
                                        </p:attrNameLst>
                                      </p:cBhvr>
                                      <p:tavLst>
                                        <p:tav tm="0">
                                          <p:val>
                                            <p:fltVal val="0"/>
                                          </p:val>
                                        </p:tav>
                                        <p:tav tm="100000">
                                          <p:val>
                                            <p:strVal val="#ppt_w"/>
                                          </p:val>
                                        </p:tav>
                                      </p:tavLst>
                                    </p:anim>
                                    <p:anim calcmode="lin" valueType="num">
                                      <p:cBhvr>
                                        <p:cTn id="98" dur="500" fill="hold"/>
                                        <p:tgtEl>
                                          <p:spTgt spid="29"/>
                                        </p:tgtEl>
                                        <p:attrNameLst>
                                          <p:attrName>ppt_h</p:attrName>
                                        </p:attrNameLst>
                                      </p:cBhvr>
                                      <p:tavLst>
                                        <p:tav tm="0">
                                          <p:val>
                                            <p:fltVal val="0"/>
                                          </p:val>
                                        </p:tav>
                                        <p:tav tm="100000">
                                          <p:val>
                                            <p:strVal val="#ppt_h"/>
                                          </p:val>
                                        </p:tav>
                                      </p:tavLst>
                                    </p:anim>
                                    <p:animEffect transition="in" filter="fade">
                                      <p:cBhvr>
                                        <p:cTn id="99" dur="500"/>
                                        <p:tgtEl>
                                          <p:spTgt spid="29"/>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0">
                                            <p:txEl>
                                              <p:pRg st="0" end="0"/>
                                            </p:txEl>
                                          </p:spTgt>
                                        </p:tgtEl>
                                        <p:attrNameLst>
                                          <p:attrName>style.visibility</p:attrName>
                                        </p:attrNameLst>
                                      </p:cBhvr>
                                      <p:to>
                                        <p:strVal val="visible"/>
                                      </p:to>
                                    </p:set>
                                    <p:anim calcmode="lin" valueType="num">
                                      <p:cBhvr>
                                        <p:cTn id="102"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103"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104" dur="500"/>
                                        <p:tgtEl>
                                          <p:spTgt spid="30">
                                            <p:txEl>
                                              <p:pRg st="0" end="0"/>
                                            </p:txEl>
                                          </p:spTgt>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1">
                                            <p:txEl>
                                              <p:pRg st="0" end="0"/>
                                            </p:txEl>
                                          </p:spTgt>
                                        </p:tgtEl>
                                        <p:attrNameLst>
                                          <p:attrName>style.visibility</p:attrName>
                                        </p:attrNameLst>
                                      </p:cBhvr>
                                      <p:to>
                                        <p:strVal val="visible"/>
                                      </p:to>
                                    </p:set>
                                    <p:anim calcmode="lin" valueType="num">
                                      <p:cBhvr>
                                        <p:cTn id="107"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108"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109" dur="500"/>
                                        <p:tgtEl>
                                          <p:spTgt spid="31">
                                            <p:txEl>
                                              <p:pRg st="0" end="0"/>
                                            </p:txEl>
                                          </p:spTgt>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32"/>
                                        </p:tgtEl>
                                        <p:attrNameLst>
                                          <p:attrName>style.visibility</p:attrName>
                                        </p:attrNameLst>
                                      </p:cBhvr>
                                      <p:to>
                                        <p:strVal val="visible"/>
                                      </p:to>
                                    </p:set>
                                    <p:anim calcmode="lin" valueType="num">
                                      <p:cBhvr>
                                        <p:cTn id="112" dur="500" fill="hold"/>
                                        <p:tgtEl>
                                          <p:spTgt spid="32"/>
                                        </p:tgtEl>
                                        <p:attrNameLst>
                                          <p:attrName>ppt_w</p:attrName>
                                        </p:attrNameLst>
                                      </p:cBhvr>
                                      <p:tavLst>
                                        <p:tav tm="0">
                                          <p:val>
                                            <p:fltVal val="0"/>
                                          </p:val>
                                        </p:tav>
                                        <p:tav tm="100000">
                                          <p:val>
                                            <p:strVal val="#ppt_w"/>
                                          </p:val>
                                        </p:tav>
                                      </p:tavLst>
                                    </p:anim>
                                    <p:anim calcmode="lin" valueType="num">
                                      <p:cBhvr>
                                        <p:cTn id="113" dur="500" fill="hold"/>
                                        <p:tgtEl>
                                          <p:spTgt spid="32"/>
                                        </p:tgtEl>
                                        <p:attrNameLst>
                                          <p:attrName>ppt_h</p:attrName>
                                        </p:attrNameLst>
                                      </p:cBhvr>
                                      <p:tavLst>
                                        <p:tav tm="0">
                                          <p:val>
                                            <p:fltVal val="0"/>
                                          </p:val>
                                        </p:tav>
                                        <p:tav tm="100000">
                                          <p:val>
                                            <p:strVal val="#ppt_h"/>
                                          </p:val>
                                        </p:tav>
                                      </p:tavLst>
                                    </p:anim>
                                    <p:animEffect transition="in" filter="fade">
                                      <p:cBhvr>
                                        <p:cTn id="114" dur="500"/>
                                        <p:tgtEl>
                                          <p:spTgt spid="32"/>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33">
                                            <p:txEl>
                                              <p:pRg st="0" end="0"/>
                                            </p:txEl>
                                          </p:spTgt>
                                        </p:tgtEl>
                                        <p:attrNameLst>
                                          <p:attrName>style.visibility</p:attrName>
                                        </p:attrNameLst>
                                      </p:cBhvr>
                                      <p:to>
                                        <p:strVal val="visible"/>
                                      </p:to>
                                    </p:set>
                                    <p:anim calcmode="lin" valueType="num">
                                      <p:cBhvr>
                                        <p:cTn id="117" dur="5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118" dur="5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119" dur="500"/>
                                        <p:tgtEl>
                                          <p:spTgt spid="33">
                                            <p:txEl>
                                              <p:pRg st="0" end="0"/>
                                            </p:txEl>
                                          </p:spTgt>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34">
                                            <p:txEl>
                                              <p:pRg st="0" end="0"/>
                                            </p:txEl>
                                          </p:spTgt>
                                        </p:tgtEl>
                                        <p:attrNameLst>
                                          <p:attrName>style.visibility</p:attrName>
                                        </p:attrNameLst>
                                      </p:cBhvr>
                                      <p:to>
                                        <p:strVal val="visible"/>
                                      </p:to>
                                    </p:set>
                                    <p:anim calcmode="lin" valueType="num">
                                      <p:cBhvr>
                                        <p:cTn id="122"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123"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124"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7" grpId="2"/>
      <p:bldP spid="7" grpId="3"/>
      <p:bldP spid="7" grpId="4"/>
      <p:bldP spid="7" grpId="5"/>
      <p:bldP spid="9" grpId="1" animBg="1"/>
      <p:bldP spid="9" grpId="2" animBg="1"/>
      <p:bldP spid="9" grpId="3" animBg="1"/>
      <p:bldP spid="9" grpId="4" animBg="1"/>
      <p:bldP spid="9" grpId="5" animBg="1"/>
      <p:bldP spid="10" grpId="0"/>
      <p:bldP spid="11" grpId="0" build="p">
        <p:tmplLst>
          <p:tmpl lvl="2">
            <p:tnLst>
              <p:par>
                <p:cTn presetID="53" presetClass="entr" presetSubtype="16"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500" fill="hold"/>
                        <p:tgtEl>
                          <p:spTgt spid="11"/>
                        </p:tgtEl>
                        <p:attrNameLst>
                          <p:attrName>ppt_w</p:attrName>
                        </p:attrNameLst>
                      </p:cBhvr>
                      <p:tavLst>
                        <p:tav tm="0">
                          <p:val>
                            <p:fltVal val="0"/>
                          </p:val>
                        </p:tav>
                        <p:tav tm="100000">
                          <p:val>
                            <p:strVal val="#ppt_w"/>
                          </p:val>
                        </p:tav>
                      </p:tavLst>
                    </p:anim>
                    <p:anim calcmode="lin" valueType="num">
                      <p:cBhvr>
                        <p:cTn dur="500" fill="hold"/>
                        <p:tgtEl>
                          <p:spTgt spid="11"/>
                        </p:tgtEl>
                        <p:attrNameLst>
                          <p:attrName>ppt_h</p:attrName>
                        </p:attrNameLst>
                      </p:cBhvr>
                      <p:tavLst>
                        <p:tav tm="0">
                          <p:val>
                            <p:fltVal val="0"/>
                          </p:val>
                        </p:tav>
                        <p:tav tm="100000">
                          <p:val>
                            <p:strVal val="#ppt_h"/>
                          </p:val>
                        </p:tav>
                      </p:tavLst>
                    </p:anim>
                    <p:animEffect transition="in" filter="fade">
                      <p:cBhvr>
                        <p:cTn dur="500"/>
                        <p:tgtEl>
                          <p:spTgt spid="11"/>
                        </p:tgtEl>
                      </p:cBhvr>
                    </p:animEffect>
                  </p:childTnLst>
                </p:cTn>
              </p:par>
            </p:tnLst>
          </p:tmpl>
        </p:tmplLst>
      </p:bldP>
      <p:bldP spid="12" grpId="0" build="p">
        <p:tmplLst>
          <p:tmpl lvl="1">
            <p:tnLst>
              <p:par>
                <p:cTn presetID="53" presetClass="entr" presetSubtype="16"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childTnLst>
                </p:cTn>
              </p:par>
            </p:tnLst>
          </p:tmpl>
        </p:tmplLst>
      </p:bldP>
      <p:bldP spid="13" grpId="0"/>
      <p:bldP spid="14" grpId="0" build="p">
        <p:tmplLst>
          <p:tmpl lvl="2">
            <p:tnLst>
              <p:par>
                <p:cTn presetID="53" presetClass="entr" presetSubtype="16"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childTnLst>
                </p:cTn>
              </p:par>
            </p:tnLst>
          </p:tmpl>
        </p:tmplLst>
      </p:bldP>
      <p:bldP spid="15" grpId="0" build="p">
        <p:tmplLst>
          <p:tmpl lvl="1">
            <p:tnLst>
              <p:par>
                <p:cTn presetID="53" presetClass="entr" presetSubtype="16"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childTnLst>
                </p:cTn>
              </p:par>
            </p:tnLst>
          </p:tmpl>
        </p:tmplLst>
      </p:bldP>
      <p:bldP spid="16" grpId="0"/>
      <p:bldP spid="17" grpId="0" build="p">
        <p:tmplLst>
          <p:tmpl lvl="2">
            <p:tnLst>
              <p:par>
                <p:cTn presetID="53" presetClass="entr" presetSubtype="16"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p:cTn dur="500" fill="hold"/>
                        <p:tgtEl>
                          <p:spTgt spid="17"/>
                        </p:tgtEl>
                        <p:attrNameLst>
                          <p:attrName>ppt_w</p:attrName>
                        </p:attrNameLst>
                      </p:cBhvr>
                      <p:tavLst>
                        <p:tav tm="0">
                          <p:val>
                            <p:fltVal val="0"/>
                          </p:val>
                        </p:tav>
                        <p:tav tm="100000">
                          <p:val>
                            <p:strVal val="#ppt_w"/>
                          </p:val>
                        </p:tav>
                      </p:tavLst>
                    </p:anim>
                    <p:anim calcmode="lin" valueType="num">
                      <p:cBhvr>
                        <p:cTn dur="500" fill="hold"/>
                        <p:tgtEl>
                          <p:spTgt spid="17"/>
                        </p:tgtEl>
                        <p:attrNameLst>
                          <p:attrName>ppt_h</p:attrName>
                        </p:attrNameLst>
                      </p:cBhvr>
                      <p:tavLst>
                        <p:tav tm="0">
                          <p:val>
                            <p:fltVal val="0"/>
                          </p:val>
                        </p:tav>
                        <p:tav tm="100000">
                          <p:val>
                            <p:strVal val="#ppt_h"/>
                          </p:val>
                        </p:tav>
                      </p:tavLst>
                    </p:anim>
                    <p:animEffect transition="in" filter="fade">
                      <p:cBhvr>
                        <p:cTn dur="500"/>
                        <p:tgtEl>
                          <p:spTgt spid="17"/>
                        </p:tgtEl>
                      </p:cBhvr>
                    </p:animEffect>
                  </p:childTnLst>
                </p:cTn>
              </p:par>
            </p:tnLst>
          </p:tmpl>
        </p:tmplLst>
      </p:bldP>
      <p:bldP spid="18" grpId="0"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19" grpId="0"/>
      <p:bldP spid="20" grpId="0" build="p">
        <p:tmplLst>
          <p:tmpl lvl="2">
            <p:tnLst>
              <p:par>
                <p:cTn presetID="53" presetClass="entr" presetSubtype="16"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23" grpId="0"/>
      <p:bldP spid="24" grpId="0" build="p">
        <p:tmplLst>
          <p:tmpl lvl="2">
            <p:tnLst>
              <p:par>
                <p:cTn presetID="53" presetClass="entr" presetSubtype="16"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p:cTn dur="500" fill="hold"/>
                        <p:tgtEl>
                          <p:spTgt spid="24"/>
                        </p:tgtEl>
                        <p:attrNameLst>
                          <p:attrName>ppt_w</p:attrName>
                        </p:attrNameLst>
                      </p:cBhvr>
                      <p:tavLst>
                        <p:tav tm="0">
                          <p:val>
                            <p:fltVal val="0"/>
                          </p:val>
                        </p:tav>
                        <p:tav tm="100000">
                          <p:val>
                            <p:strVal val="#ppt_w"/>
                          </p:val>
                        </p:tav>
                      </p:tavLst>
                    </p:anim>
                    <p:anim calcmode="lin" valueType="num">
                      <p:cBhvr>
                        <p:cTn dur="500" fill="hold"/>
                        <p:tgtEl>
                          <p:spTgt spid="24"/>
                        </p:tgtEl>
                        <p:attrNameLst>
                          <p:attrName>ppt_h</p:attrName>
                        </p:attrNameLst>
                      </p:cBhvr>
                      <p:tavLst>
                        <p:tav tm="0">
                          <p:val>
                            <p:fltVal val="0"/>
                          </p:val>
                        </p:tav>
                        <p:tav tm="100000">
                          <p:val>
                            <p:strVal val="#ppt_h"/>
                          </p:val>
                        </p:tav>
                      </p:tavLst>
                    </p:anim>
                    <p:animEffect transition="in" filter="fade">
                      <p:cBhvr>
                        <p:cTn dur="500"/>
                        <p:tgtEl>
                          <p:spTgt spid="24"/>
                        </p:tgtEl>
                      </p:cBhvr>
                    </p:animEffect>
                  </p:childTnLst>
                </p:cTn>
              </p:par>
            </p:tnLst>
          </p:tmpl>
        </p:tmplLst>
      </p:bldP>
      <p:bldP spid="25" grpId="0" build="p">
        <p:tmplLst>
          <p:tmpl lvl="1">
            <p:tnLst>
              <p:par>
                <p:cTn presetID="53" presetClass="entr" presetSubtype="16"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p:bldP spid="27" grpId="0" build="p">
        <p:tmplLst>
          <p:tmpl lvl="2">
            <p:tnLst>
              <p:par>
                <p:cTn presetID="53" presetClass="entr" presetSubtype="16"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Effect transition="in" filter="fade">
                      <p:cBhvr>
                        <p:cTn dur="500"/>
                        <p:tgtEl>
                          <p:spTgt spid="27"/>
                        </p:tgtEl>
                      </p:cBhvr>
                    </p:animEffect>
                  </p:childTnLst>
                </p:cTn>
              </p:par>
            </p:tnLst>
          </p:tmpl>
        </p:tmplLst>
      </p:bldP>
      <p:bldP spid="28" grpId="0" build="p">
        <p:tmplLst>
          <p:tmpl lvl="1">
            <p:tnLst>
              <p:par>
                <p:cTn presetID="53" presetClass="entr" presetSubtype="16"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29" grpId="0"/>
      <p:bldP spid="30" grpId="0" build="p">
        <p:tmplLst>
          <p:tmpl lvl="2">
            <p:tnLst>
              <p:par>
                <p:cTn presetID="53" presetClass="entr" presetSubtype="16"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p:cTn dur="500" fill="hold"/>
                        <p:tgtEl>
                          <p:spTgt spid="30"/>
                        </p:tgtEl>
                        <p:attrNameLst>
                          <p:attrName>ppt_w</p:attrName>
                        </p:attrNameLst>
                      </p:cBhvr>
                      <p:tavLst>
                        <p:tav tm="0">
                          <p:val>
                            <p:fltVal val="0"/>
                          </p:val>
                        </p:tav>
                        <p:tav tm="100000">
                          <p:val>
                            <p:strVal val="#ppt_w"/>
                          </p:val>
                        </p:tav>
                      </p:tavLst>
                    </p:anim>
                    <p:anim calcmode="lin" valueType="num">
                      <p:cBhvr>
                        <p:cTn dur="500" fill="hold"/>
                        <p:tgtEl>
                          <p:spTgt spid="30"/>
                        </p:tgtEl>
                        <p:attrNameLst>
                          <p:attrName>ppt_h</p:attrName>
                        </p:attrNameLst>
                      </p:cBhvr>
                      <p:tavLst>
                        <p:tav tm="0">
                          <p:val>
                            <p:fltVal val="0"/>
                          </p:val>
                        </p:tav>
                        <p:tav tm="100000">
                          <p:val>
                            <p:strVal val="#ppt_h"/>
                          </p:val>
                        </p:tav>
                      </p:tavLst>
                    </p:anim>
                    <p:animEffect transition="in" filter="fade">
                      <p:cBhvr>
                        <p:cTn dur="500"/>
                        <p:tgtEl>
                          <p:spTgt spid="30"/>
                        </p:tgtEl>
                      </p:cBhvr>
                    </p:animEffect>
                  </p:childTnLst>
                </p:cTn>
              </p:par>
            </p:tnLst>
          </p:tmpl>
        </p:tmplLst>
      </p:bldP>
      <p:bldP spid="31" grpId="0" build="p">
        <p:tmplLst>
          <p:tmpl lvl="1">
            <p:tnLst>
              <p:par>
                <p:cTn presetID="53" presetClass="entr" presetSubtype="16"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p:cTn dur="500" fill="hold"/>
                        <p:tgtEl>
                          <p:spTgt spid="31"/>
                        </p:tgtEl>
                        <p:attrNameLst>
                          <p:attrName>ppt_w</p:attrName>
                        </p:attrNameLst>
                      </p:cBhvr>
                      <p:tavLst>
                        <p:tav tm="0">
                          <p:val>
                            <p:fltVal val="0"/>
                          </p:val>
                        </p:tav>
                        <p:tav tm="100000">
                          <p:val>
                            <p:strVal val="#ppt_w"/>
                          </p:val>
                        </p:tav>
                      </p:tavLst>
                    </p:anim>
                    <p:anim calcmode="lin" valueType="num">
                      <p:cBhvr>
                        <p:cTn dur="500" fill="hold"/>
                        <p:tgtEl>
                          <p:spTgt spid="31"/>
                        </p:tgtEl>
                        <p:attrNameLst>
                          <p:attrName>ppt_h</p:attrName>
                        </p:attrNameLst>
                      </p:cBhvr>
                      <p:tavLst>
                        <p:tav tm="0">
                          <p:val>
                            <p:fltVal val="0"/>
                          </p:val>
                        </p:tav>
                        <p:tav tm="100000">
                          <p:val>
                            <p:strVal val="#ppt_h"/>
                          </p:val>
                        </p:tav>
                      </p:tavLst>
                    </p:anim>
                    <p:animEffect transition="in" filter="fade">
                      <p:cBhvr>
                        <p:cTn dur="500"/>
                        <p:tgtEl>
                          <p:spTgt spid="31"/>
                        </p:tgtEl>
                      </p:cBhvr>
                    </p:animEffect>
                  </p:childTnLst>
                </p:cTn>
              </p:par>
            </p:tnLst>
          </p:tmpl>
        </p:tmplLst>
      </p:bldP>
      <p:bldP spid="32" grpId="0"/>
      <p:bldP spid="33" grpId="0" build="p">
        <p:tmplLst>
          <p:tmpl lvl="2">
            <p:tnLst>
              <p:par>
                <p:cTn presetID="53" presetClass="entr" presetSubtype="16"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500" fill="hold"/>
                        <p:tgtEl>
                          <p:spTgt spid="33"/>
                        </p:tgtEl>
                        <p:attrNameLst>
                          <p:attrName>ppt_w</p:attrName>
                        </p:attrNameLst>
                      </p:cBhvr>
                      <p:tavLst>
                        <p:tav tm="0">
                          <p:val>
                            <p:fltVal val="0"/>
                          </p:val>
                        </p:tav>
                        <p:tav tm="100000">
                          <p:val>
                            <p:strVal val="#ppt_w"/>
                          </p:val>
                        </p:tav>
                      </p:tavLst>
                    </p:anim>
                    <p:anim calcmode="lin" valueType="num">
                      <p:cBhvr>
                        <p:cTn dur="500" fill="hold"/>
                        <p:tgtEl>
                          <p:spTgt spid="33"/>
                        </p:tgtEl>
                        <p:attrNameLst>
                          <p:attrName>ppt_h</p:attrName>
                        </p:attrNameLst>
                      </p:cBhvr>
                      <p:tavLst>
                        <p:tav tm="0">
                          <p:val>
                            <p:fltVal val="0"/>
                          </p:val>
                        </p:tav>
                        <p:tav tm="100000">
                          <p:val>
                            <p:strVal val="#ppt_h"/>
                          </p:val>
                        </p:tav>
                      </p:tavLst>
                    </p:anim>
                    <p:animEffect transition="in" filter="fade">
                      <p:cBhvr>
                        <p:cTn dur="500"/>
                        <p:tgtEl>
                          <p:spTgt spid="33"/>
                        </p:tgtEl>
                      </p:cBhvr>
                    </p:animEffect>
                  </p:childTnLst>
                </p:cTn>
              </p:par>
            </p:tnLst>
          </p:tmpl>
        </p:tmplLst>
      </p:bldP>
      <p:bldP spid="34" grpId="0" build="p">
        <p:tmplLst>
          <p:tmpl lvl="1">
            <p:tnLst>
              <p:par>
                <p:cTn presetID="53" presetClass="entr" presetSubtype="16"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Em branco">
    <p:spTree>
      <p:nvGrpSpPr>
        <p:cNvPr id="1" name=""/>
        <p:cNvGrpSpPr/>
        <p:nvPr/>
      </p:nvGrpSpPr>
      <p:grpSpPr>
        <a:xfrm>
          <a:off x="0" y="0"/>
          <a:ext cx="0" cy="0"/>
          <a:chOff x="0" y="0"/>
          <a:chExt cx="0" cy="0"/>
        </a:xfrm>
      </p:grpSpPr>
      <p:sp>
        <p:nvSpPr>
          <p:cNvPr id="9" name="Retângulo 14"/>
          <p:cNvSpPr/>
          <p:nvPr userDrawn="1"/>
        </p:nvSpPr>
        <p:spPr>
          <a:xfrm>
            <a:off x="964142" y="873857"/>
            <a:ext cx="2319088" cy="369332"/>
          </a:xfrm>
          <a:prstGeom prst="rect">
            <a:avLst/>
          </a:prstGeom>
        </p:spPr>
        <p:txBody>
          <a:bodyPr wrap="square">
            <a:spAutoFit/>
          </a:bodyPr>
          <a:lstStyle/>
          <a:p>
            <a:pPr algn="l">
              <a:buClr>
                <a:srgbClr val="677480"/>
              </a:buClr>
              <a:buSzPct val="100000"/>
            </a:pPr>
            <a:r>
              <a:rPr lang="pt-BR" sz="1800" b="0" u="sng" dirty="0" err="1" smtClean="0">
                <a:solidFill>
                  <a:srgbClr val="006676"/>
                </a:solidFill>
                <a:latin typeface="Lato"/>
                <a:ea typeface="Lato"/>
                <a:cs typeface="Lato"/>
                <a:sym typeface="Lato"/>
              </a:rPr>
              <a:t>President</a:t>
            </a:r>
            <a:endParaRPr lang="pt-BR" sz="1800" b="0" u="sng" dirty="0">
              <a:solidFill>
                <a:srgbClr val="006676"/>
              </a:solidFill>
              <a:latin typeface="Lato"/>
              <a:ea typeface="Lato"/>
              <a:cs typeface="Lato"/>
              <a:sym typeface="Lato"/>
            </a:endParaRPr>
          </a:p>
        </p:txBody>
      </p:sp>
      <p:sp>
        <p:nvSpPr>
          <p:cNvPr id="37" name="Espaço Reservado para Imagem 16"/>
          <p:cNvSpPr>
            <a:spLocks noGrp="1"/>
          </p:cNvSpPr>
          <p:nvPr>
            <p:ph type="pic" sz="quarter" idx="66" hasCustomPrompt="1"/>
          </p:nvPr>
        </p:nvSpPr>
        <p:spPr>
          <a:xfrm>
            <a:off x="137943" y="937099"/>
            <a:ext cx="778096" cy="800946"/>
          </a:xfrm>
          <a:prstGeom prst="rect">
            <a:avLst/>
          </a:prstGeom>
        </p:spPr>
        <p:txBody>
          <a:bodyPr/>
          <a:lstStyle>
            <a:lvl1pPr>
              <a:defRPr sz="2000"/>
            </a:lvl1pPr>
          </a:lstStyle>
          <a:p>
            <a:r>
              <a:rPr lang="fr-FR" dirty="0" err="1" smtClean="0"/>
              <a:t>foto</a:t>
            </a:r>
            <a:endParaRPr lang="fr-FR" dirty="0"/>
          </a:p>
        </p:txBody>
      </p:sp>
      <p:sp>
        <p:nvSpPr>
          <p:cNvPr id="41" name="Retângulo 14"/>
          <p:cNvSpPr/>
          <p:nvPr userDrawn="1"/>
        </p:nvSpPr>
        <p:spPr>
          <a:xfrm>
            <a:off x="964142" y="1837266"/>
            <a:ext cx="2319088" cy="369332"/>
          </a:xfrm>
          <a:prstGeom prst="rect">
            <a:avLst/>
          </a:prstGeom>
        </p:spPr>
        <p:txBody>
          <a:bodyPr wrap="square">
            <a:spAutoFit/>
          </a:bodyPr>
          <a:lstStyle/>
          <a:p>
            <a:pPr algn="l">
              <a:buClr>
                <a:srgbClr val="677480"/>
              </a:buClr>
              <a:buSzPct val="100000"/>
            </a:pPr>
            <a:r>
              <a:rPr lang="pt-BR" sz="1800" b="0" u="sng" dirty="0" err="1" smtClean="0">
                <a:solidFill>
                  <a:srgbClr val="006676"/>
                </a:solidFill>
                <a:latin typeface="Lato"/>
                <a:ea typeface="Lato"/>
                <a:cs typeface="Lato"/>
                <a:sym typeface="Lato"/>
              </a:rPr>
              <a:t>First</a:t>
            </a:r>
            <a:r>
              <a:rPr lang="pt-BR" sz="1800" b="0" u="sng" dirty="0" smtClean="0">
                <a:solidFill>
                  <a:srgbClr val="006676"/>
                </a:solidFill>
                <a:latin typeface="Lato"/>
                <a:ea typeface="Lato"/>
                <a:cs typeface="Lato"/>
                <a:sym typeface="Lato"/>
              </a:rPr>
              <a:t> </a:t>
            </a:r>
            <a:r>
              <a:rPr lang="pt-BR" sz="1800" b="0" u="sng" dirty="0" err="1" smtClean="0">
                <a:solidFill>
                  <a:srgbClr val="006676"/>
                </a:solidFill>
                <a:latin typeface="Lato"/>
                <a:ea typeface="Lato"/>
                <a:cs typeface="Lato"/>
                <a:sym typeface="Lato"/>
              </a:rPr>
              <a:t>Vice-President</a:t>
            </a:r>
            <a:endParaRPr lang="pt-BR" sz="1800" b="0" u="sng" dirty="0">
              <a:solidFill>
                <a:srgbClr val="006676"/>
              </a:solidFill>
              <a:latin typeface="Lato"/>
              <a:ea typeface="Lato"/>
              <a:cs typeface="Lato"/>
              <a:sym typeface="Lato"/>
            </a:endParaRPr>
          </a:p>
        </p:txBody>
      </p:sp>
      <p:sp>
        <p:nvSpPr>
          <p:cNvPr id="42" name="Retângulo 14"/>
          <p:cNvSpPr/>
          <p:nvPr userDrawn="1"/>
        </p:nvSpPr>
        <p:spPr>
          <a:xfrm>
            <a:off x="964142" y="2800675"/>
            <a:ext cx="2319088" cy="369332"/>
          </a:xfrm>
          <a:prstGeom prst="rect">
            <a:avLst/>
          </a:prstGeom>
        </p:spPr>
        <p:txBody>
          <a:bodyPr wrap="square">
            <a:spAutoFit/>
          </a:bodyPr>
          <a:lstStyle/>
          <a:p>
            <a:pPr algn="l">
              <a:buClr>
                <a:srgbClr val="677480"/>
              </a:buClr>
              <a:buSzPct val="100000"/>
            </a:pPr>
            <a:r>
              <a:rPr lang="pt-BR" sz="1800" b="0" u="sng" dirty="0" smtClean="0">
                <a:solidFill>
                  <a:srgbClr val="006676"/>
                </a:solidFill>
                <a:latin typeface="Lato"/>
                <a:ea typeface="Lato"/>
                <a:cs typeface="Lato"/>
                <a:sym typeface="Lato"/>
              </a:rPr>
              <a:t>2nd</a:t>
            </a:r>
            <a:r>
              <a:rPr lang="pt-BR" sz="1800" b="0" u="sng" baseline="0" dirty="0" smtClean="0">
                <a:solidFill>
                  <a:srgbClr val="006676"/>
                </a:solidFill>
                <a:latin typeface="Lato"/>
                <a:ea typeface="Lato"/>
                <a:cs typeface="Lato"/>
                <a:sym typeface="Lato"/>
              </a:rPr>
              <a:t> </a:t>
            </a:r>
            <a:r>
              <a:rPr lang="pt-BR" sz="1800" b="0" u="sng" dirty="0" err="1" smtClean="0">
                <a:solidFill>
                  <a:srgbClr val="006676"/>
                </a:solidFill>
                <a:latin typeface="Lato"/>
                <a:ea typeface="Lato"/>
                <a:cs typeface="Lato"/>
                <a:sym typeface="Lato"/>
              </a:rPr>
              <a:t>Vice-President</a:t>
            </a:r>
            <a:endParaRPr lang="pt-BR" sz="1800" b="0" u="sng" dirty="0">
              <a:solidFill>
                <a:srgbClr val="006676"/>
              </a:solidFill>
              <a:latin typeface="Lato"/>
              <a:ea typeface="Lato"/>
              <a:cs typeface="Lato"/>
              <a:sym typeface="Lato"/>
            </a:endParaRPr>
          </a:p>
        </p:txBody>
      </p:sp>
      <p:sp>
        <p:nvSpPr>
          <p:cNvPr id="43" name="Retângulo 14"/>
          <p:cNvSpPr/>
          <p:nvPr userDrawn="1"/>
        </p:nvSpPr>
        <p:spPr>
          <a:xfrm>
            <a:off x="964142" y="3764084"/>
            <a:ext cx="2319088" cy="369332"/>
          </a:xfrm>
          <a:prstGeom prst="rect">
            <a:avLst/>
          </a:prstGeom>
        </p:spPr>
        <p:txBody>
          <a:bodyPr wrap="square">
            <a:spAutoFit/>
          </a:bodyPr>
          <a:lstStyle/>
          <a:p>
            <a:pPr algn="l">
              <a:buClr>
                <a:srgbClr val="677480"/>
              </a:buClr>
              <a:buSzPct val="100000"/>
            </a:pPr>
            <a:r>
              <a:rPr lang="pt-BR" sz="1800" b="0" u="sng" dirty="0" smtClean="0">
                <a:solidFill>
                  <a:srgbClr val="006676"/>
                </a:solidFill>
                <a:latin typeface="Lato"/>
                <a:ea typeface="Lato"/>
                <a:cs typeface="Lato"/>
                <a:sym typeface="Lato"/>
              </a:rPr>
              <a:t>3rd </a:t>
            </a:r>
            <a:r>
              <a:rPr lang="pt-BR" sz="1800" b="0" u="sng" dirty="0" err="1" smtClean="0">
                <a:solidFill>
                  <a:srgbClr val="006676"/>
                </a:solidFill>
                <a:latin typeface="Lato"/>
                <a:ea typeface="Lato"/>
                <a:cs typeface="Lato"/>
                <a:sym typeface="Lato"/>
              </a:rPr>
              <a:t>Vice-President</a:t>
            </a:r>
            <a:endParaRPr lang="pt-BR" sz="1800" b="0" u="sng" dirty="0">
              <a:solidFill>
                <a:srgbClr val="006676"/>
              </a:solidFill>
              <a:latin typeface="Lato"/>
              <a:ea typeface="Lato"/>
              <a:cs typeface="Lato"/>
              <a:sym typeface="Lato"/>
            </a:endParaRPr>
          </a:p>
        </p:txBody>
      </p:sp>
      <p:sp>
        <p:nvSpPr>
          <p:cNvPr id="44" name="Retângulo 14"/>
          <p:cNvSpPr/>
          <p:nvPr userDrawn="1"/>
        </p:nvSpPr>
        <p:spPr>
          <a:xfrm>
            <a:off x="964142" y="4727493"/>
            <a:ext cx="2319088" cy="369332"/>
          </a:xfrm>
          <a:prstGeom prst="rect">
            <a:avLst/>
          </a:prstGeom>
        </p:spPr>
        <p:txBody>
          <a:bodyPr wrap="square">
            <a:spAutoFit/>
          </a:bodyPr>
          <a:lstStyle/>
          <a:p>
            <a:pPr algn="l">
              <a:buClr>
                <a:srgbClr val="677480"/>
              </a:buClr>
              <a:buSzPct val="100000"/>
            </a:pPr>
            <a:r>
              <a:rPr lang="pt-BR" sz="1800" b="0" u="sng" dirty="0" smtClean="0">
                <a:solidFill>
                  <a:srgbClr val="006676"/>
                </a:solidFill>
                <a:latin typeface="Lato"/>
                <a:ea typeface="Lato"/>
                <a:cs typeface="Lato"/>
                <a:sym typeface="Lato"/>
              </a:rPr>
              <a:t>4th </a:t>
            </a:r>
            <a:r>
              <a:rPr lang="pt-BR" sz="1800" b="0" u="sng" dirty="0" err="1" smtClean="0">
                <a:solidFill>
                  <a:srgbClr val="006676"/>
                </a:solidFill>
                <a:latin typeface="Lato"/>
                <a:ea typeface="Lato"/>
                <a:cs typeface="Lato"/>
                <a:sym typeface="Lato"/>
              </a:rPr>
              <a:t>Vice-President</a:t>
            </a:r>
            <a:endParaRPr lang="pt-BR" sz="1800" b="0" u="sng" dirty="0">
              <a:solidFill>
                <a:srgbClr val="006676"/>
              </a:solidFill>
              <a:latin typeface="Lato"/>
              <a:ea typeface="Lato"/>
              <a:cs typeface="Lato"/>
              <a:sym typeface="Lato"/>
            </a:endParaRPr>
          </a:p>
        </p:txBody>
      </p:sp>
      <p:sp>
        <p:nvSpPr>
          <p:cNvPr id="17" name="Espaço Reservado para Imagem 16"/>
          <p:cNvSpPr>
            <a:spLocks noGrp="1"/>
          </p:cNvSpPr>
          <p:nvPr>
            <p:ph type="pic" sz="quarter" idx="69" hasCustomPrompt="1"/>
          </p:nvPr>
        </p:nvSpPr>
        <p:spPr>
          <a:xfrm>
            <a:off x="137943" y="1900015"/>
            <a:ext cx="778096" cy="800946"/>
          </a:xfrm>
          <a:prstGeom prst="rect">
            <a:avLst/>
          </a:prstGeom>
        </p:spPr>
        <p:txBody>
          <a:bodyPr/>
          <a:lstStyle>
            <a:lvl1pPr>
              <a:defRPr sz="2000"/>
            </a:lvl1pPr>
          </a:lstStyle>
          <a:p>
            <a:r>
              <a:rPr lang="fr-FR" dirty="0" err="1" smtClean="0"/>
              <a:t>foto</a:t>
            </a:r>
            <a:endParaRPr lang="fr-FR" dirty="0"/>
          </a:p>
        </p:txBody>
      </p:sp>
      <p:sp>
        <p:nvSpPr>
          <p:cNvPr id="18" name="Espaço Reservado para Imagem 16"/>
          <p:cNvSpPr>
            <a:spLocks noGrp="1"/>
          </p:cNvSpPr>
          <p:nvPr>
            <p:ph type="pic" sz="quarter" idx="70" hasCustomPrompt="1"/>
          </p:nvPr>
        </p:nvSpPr>
        <p:spPr>
          <a:xfrm>
            <a:off x="137943" y="2862931"/>
            <a:ext cx="778096" cy="800946"/>
          </a:xfrm>
          <a:prstGeom prst="rect">
            <a:avLst/>
          </a:prstGeom>
        </p:spPr>
        <p:txBody>
          <a:bodyPr/>
          <a:lstStyle>
            <a:lvl1pPr>
              <a:defRPr sz="2000"/>
            </a:lvl1pPr>
          </a:lstStyle>
          <a:p>
            <a:r>
              <a:rPr lang="fr-FR" dirty="0" err="1" smtClean="0"/>
              <a:t>foto</a:t>
            </a:r>
            <a:endParaRPr lang="fr-FR" dirty="0"/>
          </a:p>
        </p:txBody>
      </p:sp>
      <p:sp>
        <p:nvSpPr>
          <p:cNvPr id="19" name="Espaço Reservado para Imagem 16"/>
          <p:cNvSpPr>
            <a:spLocks noGrp="1"/>
          </p:cNvSpPr>
          <p:nvPr>
            <p:ph type="pic" sz="quarter" idx="71" hasCustomPrompt="1"/>
          </p:nvPr>
        </p:nvSpPr>
        <p:spPr>
          <a:xfrm>
            <a:off x="137943" y="3825847"/>
            <a:ext cx="778096" cy="800946"/>
          </a:xfrm>
          <a:prstGeom prst="rect">
            <a:avLst/>
          </a:prstGeom>
        </p:spPr>
        <p:txBody>
          <a:bodyPr/>
          <a:lstStyle>
            <a:lvl1pPr>
              <a:defRPr sz="2000"/>
            </a:lvl1pPr>
          </a:lstStyle>
          <a:p>
            <a:r>
              <a:rPr lang="fr-FR" dirty="0" err="1" smtClean="0"/>
              <a:t>foto</a:t>
            </a:r>
            <a:endParaRPr lang="fr-FR" dirty="0"/>
          </a:p>
        </p:txBody>
      </p:sp>
      <p:sp>
        <p:nvSpPr>
          <p:cNvPr id="20" name="Espaço Reservado para Imagem 16"/>
          <p:cNvSpPr>
            <a:spLocks noGrp="1"/>
          </p:cNvSpPr>
          <p:nvPr>
            <p:ph type="pic" sz="quarter" idx="72" hasCustomPrompt="1"/>
          </p:nvPr>
        </p:nvSpPr>
        <p:spPr>
          <a:xfrm>
            <a:off x="137943" y="4788763"/>
            <a:ext cx="778096" cy="800946"/>
          </a:xfrm>
          <a:prstGeom prst="rect">
            <a:avLst/>
          </a:prstGeom>
        </p:spPr>
        <p:txBody>
          <a:bodyPr/>
          <a:lstStyle>
            <a:lvl1pPr>
              <a:defRPr sz="2000"/>
            </a:lvl1pPr>
          </a:lstStyle>
          <a:p>
            <a:r>
              <a:rPr lang="fr-FR" dirty="0" err="1" smtClean="0"/>
              <a:t>foto</a:t>
            </a:r>
            <a:endParaRPr lang="fr-FR" dirty="0"/>
          </a:p>
        </p:txBody>
      </p:sp>
      <p:sp>
        <p:nvSpPr>
          <p:cNvPr id="21" name="Espaço Reservado para Imagem 16"/>
          <p:cNvSpPr>
            <a:spLocks noGrp="1"/>
          </p:cNvSpPr>
          <p:nvPr>
            <p:ph type="pic" sz="quarter" idx="73" hasCustomPrompt="1"/>
          </p:nvPr>
        </p:nvSpPr>
        <p:spPr>
          <a:xfrm>
            <a:off x="137943" y="5751677"/>
            <a:ext cx="778096" cy="800946"/>
          </a:xfrm>
          <a:prstGeom prst="rect">
            <a:avLst/>
          </a:prstGeom>
        </p:spPr>
        <p:txBody>
          <a:bodyPr/>
          <a:lstStyle>
            <a:lvl1pPr>
              <a:defRPr sz="2000"/>
            </a:lvl1pPr>
          </a:lstStyle>
          <a:p>
            <a:r>
              <a:rPr lang="fr-FR" dirty="0" err="1" smtClean="0"/>
              <a:t>foto</a:t>
            </a:r>
            <a:endParaRPr lang="fr-FR" dirty="0"/>
          </a:p>
        </p:txBody>
      </p:sp>
      <p:sp>
        <p:nvSpPr>
          <p:cNvPr id="22" name="Retângulo 14"/>
          <p:cNvSpPr/>
          <p:nvPr userDrawn="1"/>
        </p:nvSpPr>
        <p:spPr>
          <a:xfrm>
            <a:off x="964142" y="5690901"/>
            <a:ext cx="2319088" cy="369332"/>
          </a:xfrm>
          <a:prstGeom prst="rect">
            <a:avLst/>
          </a:prstGeom>
        </p:spPr>
        <p:txBody>
          <a:bodyPr wrap="square">
            <a:spAutoFit/>
          </a:bodyPr>
          <a:lstStyle/>
          <a:p>
            <a:pPr algn="l">
              <a:buClr>
                <a:srgbClr val="677480"/>
              </a:buClr>
              <a:buSzPct val="100000"/>
            </a:pPr>
            <a:r>
              <a:rPr lang="pt-BR" sz="1800" b="0" u="sng" dirty="0" err="1" smtClean="0">
                <a:solidFill>
                  <a:srgbClr val="006676"/>
                </a:solidFill>
                <a:latin typeface="Lato"/>
                <a:ea typeface="Lato"/>
                <a:cs typeface="Lato"/>
                <a:sym typeface="Lato"/>
              </a:rPr>
              <a:t>Executive</a:t>
            </a:r>
            <a:r>
              <a:rPr lang="pt-BR" sz="1800" b="0" u="sng" dirty="0" smtClean="0">
                <a:solidFill>
                  <a:srgbClr val="006676"/>
                </a:solidFill>
                <a:latin typeface="Lato"/>
                <a:ea typeface="Lato"/>
                <a:cs typeface="Lato"/>
                <a:sym typeface="Lato"/>
              </a:rPr>
              <a:t> Director</a:t>
            </a:r>
            <a:endParaRPr lang="pt-BR" sz="1800" b="0" u="sng" dirty="0">
              <a:solidFill>
                <a:srgbClr val="006676"/>
              </a:solidFill>
              <a:latin typeface="Lato"/>
              <a:ea typeface="Lato"/>
              <a:cs typeface="Lato"/>
              <a:sym typeface="Lato"/>
            </a:endParaRPr>
          </a:p>
        </p:txBody>
      </p:sp>
      <p:sp>
        <p:nvSpPr>
          <p:cNvPr id="5" name="Chave direita 4"/>
          <p:cNvSpPr/>
          <p:nvPr userDrawn="1"/>
        </p:nvSpPr>
        <p:spPr>
          <a:xfrm>
            <a:off x="3419426" y="937099"/>
            <a:ext cx="720000" cy="5615524"/>
          </a:xfrm>
          <a:prstGeom prst="rightBrace">
            <a:avLst>
              <a:gd name="adj1" fmla="val 8333"/>
              <a:gd name="adj2" fmla="val 14040"/>
            </a:avLst>
          </a:prstGeom>
          <a:ln>
            <a:solidFill>
              <a:srgbClr val="00667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 name="Espaço Reservado para Texto 6"/>
          <p:cNvSpPr>
            <a:spLocks noGrp="1"/>
          </p:cNvSpPr>
          <p:nvPr>
            <p:ph type="body" sz="quarter" idx="74"/>
          </p:nvPr>
        </p:nvSpPr>
        <p:spPr>
          <a:xfrm>
            <a:off x="960413" y="1243013"/>
            <a:ext cx="2628900" cy="495300"/>
          </a:xfrm>
        </p:spPr>
        <p:txBody>
          <a:bodyPr/>
          <a:lstStyle/>
          <a:p>
            <a:pPr lvl="0"/>
            <a:r>
              <a:rPr lang="pt-BR" dirty="0" smtClean="0"/>
              <a:t>Clique para editar o texto m</a:t>
            </a:r>
            <a:endParaRPr lang="fr-FR" dirty="0"/>
          </a:p>
        </p:txBody>
      </p:sp>
      <p:sp>
        <p:nvSpPr>
          <p:cNvPr id="27" name="Espaço Reservado para Texto 6"/>
          <p:cNvSpPr>
            <a:spLocks noGrp="1"/>
          </p:cNvSpPr>
          <p:nvPr>
            <p:ph type="body" sz="quarter" idx="75"/>
          </p:nvPr>
        </p:nvSpPr>
        <p:spPr>
          <a:xfrm>
            <a:off x="960413" y="4134926"/>
            <a:ext cx="2628900" cy="495300"/>
          </a:xfrm>
        </p:spPr>
        <p:txBody>
          <a:bodyPr/>
          <a:lstStyle/>
          <a:p>
            <a:pPr lvl="0"/>
            <a:r>
              <a:rPr lang="pt-BR" dirty="0" smtClean="0"/>
              <a:t>Clique para editar o texto m</a:t>
            </a:r>
            <a:endParaRPr lang="fr-FR" dirty="0"/>
          </a:p>
        </p:txBody>
      </p:sp>
      <p:sp>
        <p:nvSpPr>
          <p:cNvPr id="28" name="Espaço Reservado para Texto 6"/>
          <p:cNvSpPr>
            <a:spLocks noGrp="1"/>
          </p:cNvSpPr>
          <p:nvPr>
            <p:ph type="body" sz="quarter" idx="76"/>
          </p:nvPr>
        </p:nvSpPr>
        <p:spPr>
          <a:xfrm>
            <a:off x="960413" y="2206984"/>
            <a:ext cx="2628900" cy="495300"/>
          </a:xfrm>
        </p:spPr>
        <p:txBody>
          <a:bodyPr/>
          <a:lstStyle/>
          <a:p>
            <a:pPr lvl="0"/>
            <a:r>
              <a:rPr lang="pt-BR" dirty="0" smtClean="0"/>
              <a:t>Clique para editar o texto m</a:t>
            </a:r>
            <a:endParaRPr lang="fr-FR" dirty="0"/>
          </a:p>
        </p:txBody>
      </p:sp>
      <p:sp>
        <p:nvSpPr>
          <p:cNvPr id="29" name="Espaço Reservado para Texto 6"/>
          <p:cNvSpPr>
            <a:spLocks noGrp="1"/>
          </p:cNvSpPr>
          <p:nvPr>
            <p:ph type="body" sz="quarter" idx="77"/>
          </p:nvPr>
        </p:nvSpPr>
        <p:spPr>
          <a:xfrm>
            <a:off x="960413" y="5098897"/>
            <a:ext cx="2628900" cy="495300"/>
          </a:xfrm>
        </p:spPr>
        <p:txBody>
          <a:bodyPr/>
          <a:lstStyle/>
          <a:p>
            <a:pPr lvl="0"/>
            <a:r>
              <a:rPr lang="pt-BR" dirty="0" smtClean="0"/>
              <a:t>Clique para editar o texto m</a:t>
            </a:r>
            <a:endParaRPr lang="fr-FR" dirty="0"/>
          </a:p>
        </p:txBody>
      </p:sp>
      <p:sp>
        <p:nvSpPr>
          <p:cNvPr id="30" name="Espaço Reservado para Texto 6"/>
          <p:cNvSpPr>
            <a:spLocks noGrp="1"/>
          </p:cNvSpPr>
          <p:nvPr>
            <p:ph type="body" sz="quarter" idx="78"/>
          </p:nvPr>
        </p:nvSpPr>
        <p:spPr>
          <a:xfrm>
            <a:off x="960413" y="6062866"/>
            <a:ext cx="2628900" cy="495300"/>
          </a:xfrm>
        </p:spPr>
        <p:txBody>
          <a:bodyPr/>
          <a:lstStyle/>
          <a:p>
            <a:pPr lvl="0"/>
            <a:r>
              <a:rPr lang="pt-BR" dirty="0" smtClean="0"/>
              <a:t>Clique para editar o texto m</a:t>
            </a:r>
            <a:endParaRPr lang="fr-FR" dirty="0"/>
          </a:p>
        </p:txBody>
      </p:sp>
      <p:sp>
        <p:nvSpPr>
          <p:cNvPr id="31" name="Espaço Reservado para Texto 6"/>
          <p:cNvSpPr>
            <a:spLocks noGrp="1"/>
          </p:cNvSpPr>
          <p:nvPr>
            <p:ph type="body" sz="quarter" idx="79"/>
          </p:nvPr>
        </p:nvSpPr>
        <p:spPr>
          <a:xfrm>
            <a:off x="960413" y="3170955"/>
            <a:ext cx="2628900" cy="495300"/>
          </a:xfrm>
        </p:spPr>
        <p:txBody>
          <a:bodyPr/>
          <a:lstStyle/>
          <a:p>
            <a:pPr lvl="0"/>
            <a:r>
              <a:rPr lang="pt-BR" dirty="0" smtClean="0"/>
              <a:t>Clique para editar o texto m</a:t>
            </a:r>
            <a:endParaRPr lang="fr-FR" dirty="0"/>
          </a:p>
        </p:txBody>
      </p:sp>
      <p:sp>
        <p:nvSpPr>
          <p:cNvPr id="8" name="Retângulo 7"/>
          <p:cNvSpPr/>
          <p:nvPr userDrawn="1"/>
        </p:nvSpPr>
        <p:spPr>
          <a:xfrm>
            <a:off x="4237375" y="1427763"/>
            <a:ext cx="2049125" cy="619098"/>
          </a:xfrm>
          <a:prstGeom prst="rect">
            <a:avLst/>
          </a:prstGeom>
          <a:solidFill>
            <a:srgbClr val="001D22"/>
          </a:solidFill>
          <a:ln>
            <a:solidFill>
              <a:srgbClr val="00667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tângulo 32"/>
          <p:cNvSpPr/>
          <p:nvPr userDrawn="1"/>
        </p:nvSpPr>
        <p:spPr>
          <a:xfrm>
            <a:off x="6742039" y="1427763"/>
            <a:ext cx="3011561" cy="619098"/>
          </a:xfrm>
          <a:prstGeom prst="rect">
            <a:avLst/>
          </a:prstGeom>
          <a:solidFill>
            <a:srgbClr val="001D22"/>
          </a:solidFill>
          <a:ln>
            <a:solidFill>
              <a:srgbClr val="00667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tângulo 33"/>
          <p:cNvSpPr/>
          <p:nvPr userDrawn="1"/>
        </p:nvSpPr>
        <p:spPr>
          <a:xfrm>
            <a:off x="4878987" y="2346733"/>
            <a:ext cx="4241799" cy="619098"/>
          </a:xfrm>
          <a:prstGeom prst="rect">
            <a:avLst/>
          </a:prstGeom>
          <a:solidFill>
            <a:srgbClr val="001D22"/>
          </a:solidFill>
          <a:ln>
            <a:solidFill>
              <a:srgbClr val="00667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CaixaDeTexto 9"/>
          <p:cNvSpPr txBox="1"/>
          <p:nvPr userDrawn="1"/>
        </p:nvSpPr>
        <p:spPr>
          <a:xfrm>
            <a:off x="4237374" y="1478563"/>
            <a:ext cx="2049126" cy="523220"/>
          </a:xfrm>
          <a:prstGeom prst="rect">
            <a:avLst/>
          </a:prstGeom>
          <a:noFill/>
        </p:spPr>
        <p:txBody>
          <a:bodyPr wrap="square" rtlCol="0">
            <a:spAutoFit/>
          </a:bodyPr>
          <a:lstStyle/>
          <a:p>
            <a:pPr algn="ctr"/>
            <a:r>
              <a:rPr lang="fr-FR" sz="2800" b="1" dirty="0" smtClean="0">
                <a:solidFill>
                  <a:schemeClr val="bg1"/>
                </a:solidFill>
              </a:rPr>
              <a:t>BOARD</a:t>
            </a:r>
            <a:endParaRPr lang="fr-FR" sz="2800" b="1" dirty="0">
              <a:solidFill>
                <a:schemeClr val="bg1"/>
              </a:solidFill>
            </a:endParaRPr>
          </a:p>
        </p:txBody>
      </p:sp>
      <p:sp>
        <p:nvSpPr>
          <p:cNvPr id="45" name="CaixaDeTexto 44"/>
          <p:cNvSpPr txBox="1"/>
          <p:nvPr userDrawn="1"/>
        </p:nvSpPr>
        <p:spPr>
          <a:xfrm>
            <a:off x="6742039" y="1475702"/>
            <a:ext cx="3011560" cy="523220"/>
          </a:xfrm>
          <a:prstGeom prst="rect">
            <a:avLst/>
          </a:prstGeom>
          <a:noFill/>
        </p:spPr>
        <p:txBody>
          <a:bodyPr wrap="square" rtlCol="0">
            <a:spAutoFit/>
          </a:bodyPr>
          <a:lstStyle/>
          <a:p>
            <a:pPr algn="ctr"/>
            <a:r>
              <a:rPr lang="fr-FR" sz="2800" b="1" dirty="0" smtClean="0">
                <a:solidFill>
                  <a:schemeClr val="bg1"/>
                </a:solidFill>
              </a:rPr>
              <a:t>FISCAL COUNCIL</a:t>
            </a:r>
            <a:endParaRPr lang="fr-FR" sz="2800" b="1" dirty="0">
              <a:solidFill>
                <a:schemeClr val="bg1"/>
              </a:solidFill>
            </a:endParaRPr>
          </a:p>
        </p:txBody>
      </p:sp>
      <p:sp>
        <p:nvSpPr>
          <p:cNvPr id="46" name="CaixaDeTexto 45"/>
          <p:cNvSpPr txBox="1"/>
          <p:nvPr userDrawn="1"/>
        </p:nvSpPr>
        <p:spPr>
          <a:xfrm>
            <a:off x="5169437" y="2389444"/>
            <a:ext cx="3660899" cy="523220"/>
          </a:xfrm>
          <a:prstGeom prst="rect">
            <a:avLst/>
          </a:prstGeom>
          <a:noFill/>
        </p:spPr>
        <p:txBody>
          <a:bodyPr wrap="square" rtlCol="0">
            <a:spAutoFit/>
          </a:bodyPr>
          <a:lstStyle/>
          <a:p>
            <a:pPr algn="ctr"/>
            <a:r>
              <a:rPr lang="fr-FR" sz="2800" b="1" dirty="0" smtClean="0">
                <a:solidFill>
                  <a:schemeClr val="bg1"/>
                </a:solidFill>
              </a:rPr>
              <a:t>DEPUTY</a:t>
            </a:r>
            <a:r>
              <a:rPr lang="fr-FR" sz="2800" b="1" baseline="0" dirty="0" smtClean="0">
                <a:solidFill>
                  <a:schemeClr val="bg1"/>
                </a:solidFill>
              </a:rPr>
              <a:t> SECRETARIAT</a:t>
            </a:r>
            <a:endParaRPr lang="fr-FR" sz="2800" b="1" dirty="0">
              <a:solidFill>
                <a:schemeClr val="bg1"/>
              </a:solidFill>
            </a:endParaRPr>
          </a:p>
        </p:txBody>
      </p:sp>
      <p:sp>
        <p:nvSpPr>
          <p:cNvPr id="47" name="Chave direita 46"/>
          <p:cNvSpPr/>
          <p:nvPr userDrawn="1"/>
        </p:nvSpPr>
        <p:spPr>
          <a:xfrm flipH="1">
            <a:off x="9860347" y="937099"/>
            <a:ext cx="719950" cy="5615524"/>
          </a:xfrm>
          <a:prstGeom prst="rightBrace">
            <a:avLst>
              <a:gd name="adj1" fmla="val 8333"/>
              <a:gd name="adj2" fmla="val 14267"/>
            </a:avLst>
          </a:prstGeom>
          <a:ln>
            <a:solidFill>
              <a:srgbClr val="00667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8" name="Espaço Reservado para Imagem 16"/>
          <p:cNvSpPr>
            <a:spLocks noGrp="1"/>
          </p:cNvSpPr>
          <p:nvPr>
            <p:ph type="pic" sz="quarter" idx="80" hasCustomPrompt="1"/>
          </p:nvPr>
        </p:nvSpPr>
        <p:spPr>
          <a:xfrm>
            <a:off x="10844043" y="946669"/>
            <a:ext cx="778096" cy="800946"/>
          </a:xfrm>
          <a:prstGeom prst="rect">
            <a:avLst/>
          </a:prstGeom>
        </p:spPr>
        <p:txBody>
          <a:bodyPr/>
          <a:lstStyle>
            <a:lvl1pPr>
              <a:defRPr sz="2000"/>
            </a:lvl1pPr>
          </a:lstStyle>
          <a:p>
            <a:r>
              <a:rPr lang="fr-FR" dirty="0" err="1" smtClean="0"/>
              <a:t>foto</a:t>
            </a:r>
            <a:endParaRPr lang="fr-FR" dirty="0"/>
          </a:p>
        </p:txBody>
      </p:sp>
      <p:sp>
        <p:nvSpPr>
          <p:cNvPr id="49" name="Espaço Reservado para Imagem 16"/>
          <p:cNvSpPr>
            <a:spLocks noGrp="1"/>
          </p:cNvSpPr>
          <p:nvPr>
            <p:ph type="pic" sz="quarter" idx="81" hasCustomPrompt="1"/>
          </p:nvPr>
        </p:nvSpPr>
        <p:spPr>
          <a:xfrm>
            <a:off x="10844043" y="2344573"/>
            <a:ext cx="778096" cy="800946"/>
          </a:xfrm>
          <a:prstGeom prst="rect">
            <a:avLst/>
          </a:prstGeom>
        </p:spPr>
        <p:txBody>
          <a:bodyPr/>
          <a:lstStyle>
            <a:lvl1pPr>
              <a:defRPr sz="2000"/>
            </a:lvl1pPr>
          </a:lstStyle>
          <a:p>
            <a:r>
              <a:rPr lang="fr-FR" dirty="0" err="1" smtClean="0"/>
              <a:t>foto</a:t>
            </a:r>
            <a:endParaRPr lang="fr-FR" dirty="0"/>
          </a:p>
        </p:txBody>
      </p:sp>
      <p:sp>
        <p:nvSpPr>
          <p:cNvPr id="50" name="Espaço Reservado para Imagem 16"/>
          <p:cNvSpPr>
            <a:spLocks noGrp="1"/>
          </p:cNvSpPr>
          <p:nvPr>
            <p:ph type="pic" sz="quarter" idx="82" hasCustomPrompt="1"/>
          </p:nvPr>
        </p:nvSpPr>
        <p:spPr>
          <a:xfrm>
            <a:off x="10844043" y="3742477"/>
            <a:ext cx="778096" cy="800946"/>
          </a:xfrm>
          <a:prstGeom prst="rect">
            <a:avLst/>
          </a:prstGeom>
        </p:spPr>
        <p:txBody>
          <a:bodyPr/>
          <a:lstStyle>
            <a:lvl1pPr>
              <a:defRPr sz="2000"/>
            </a:lvl1pPr>
          </a:lstStyle>
          <a:p>
            <a:r>
              <a:rPr lang="fr-FR" dirty="0" err="1" smtClean="0"/>
              <a:t>foto</a:t>
            </a:r>
            <a:endParaRPr lang="fr-FR" dirty="0"/>
          </a:p>
        </p:txBody>
      </p:sp>
      <p:sp>
        <p:nvSpPr>
          <p:cNvPr id="51" name="Espaço Reservado para Imagem 16"/>
          <p:cNvSpPr>
            <a:spLocks noGrp="1"/>
          </p:cNvSpPr>
          <p:nvPr>
            <p:ph type="pic" sz="quarter" idx="83" hasCustomPrompt="1"/>
          </p:nvPr>
        </p:nvSpPr>
        <p:spPr>
          <a:xfrm>
            <a:off x="10844043" y="5140380"/>
            <a:ext cx="778096" cy="800946"/>
          </a:xfrm>
          <a:prstGeom prst="rect">
            <a:avLst/>
          </a:prstGeom>
        </p:spPr>
        <p:txBody>
          <a:bodyPr/>
          <a:lstStyle>
            <a:lvl1pPr>
              <a:defRPr sz="2000"/>
            </a:lvl1pPr>
          </a:lstStyle>
          <a:p>
            <a:r>
              <a:rPr lang="fr-FR" dirty="0" err="1" smtClean="0"/>
              <a:t>foto</a:t>
            </a:r>
            <a:endParaRPr lang="fr-FR" dirty="0"/>
          </a:p>
        </p:txBody>
      </p:sp>
      <p:sp>
        <p:nvSpPr>
          <p:cNvPr id="52" name="Chave direita 51"/>
          <p:cNvSpPr/>
          <p:nvPr userDrawn="1"/>
        </p:nvSpPr>
        <p:spPr>
          <a:xfrm rot="16200000">
            <a:off x="6778565" y="630777"/>
            <a:ext cx="429987" cy="5334274"/>
          </a:xfrm>
          <a:prstGeom prst="rightBrace">
            <a:avLst>
              <a:gd name="adj1" fmla="val 8333"/>
              <a:gd name="adj2" fmla="val 49844"/>
            </a:avLst>
          </a:prstGeom>
          <a:ln>
            <a:solidFill>
              <a:srgbClr val="00667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3" name="Espaço Reservado para Texto 6"/>
          <p:cNvSpPr>
            <a:spLocks noGrp="1"/>
          </p:cNvSpPr>
          <p:nvPr>
            <p:ph type="body" sz="quarter" idx="84"/>
          </p:nvPr>
        </p:nvSpPr>
        <p:spPr>
          <a:xfrm>
            <a:off x="10312595" y="1781948"/>
            <a:ext cx="1789564" cy="495300"/>
          </a:xfrm>
        </p:spPr>
        <p:txBody>
          <a:bodyPr/>
          <a:lstStyle/>
          <a:p>
            <a:pPr lvl="0"/>
            <a:r>
              <a:rPr lang="pt-BR" dirty="0" smtClean="0"/>
              <a:t>Clique para editar o texto m</a:t>
            </a:r>
            <a:endParaRPr lang="fr-FR" dirty="0"/>
          </a:p>
        </p:txBody>
      </p:sp>
      <p:sp>
        <p:nvSpPr>
          <p:cNvPr id="54" name="Espaço Reservado para Texto 6"/>
          <p:cNvSpPr>
            <a:spLocks noGrp="1"/>
          </p:cNvSpPr>
          <p:nvPr>
            <p:ph type="body" sz="quarter" idx="85"/>
          </p:nvPr>
        </p:nvSpPr>
        <p:spPr>
          <a:xfrm>
            <a:off x="10312595" y="3177155"/>
            <a:ext cx="1789564" cy="495300"/>
          </a:xfrm>
        </p:spPr>
        <p:txBody>
          <a:bodyPr/>
          <a:lstStyle/>
          <a:p>
            <a:pPr lvl="0"/>
            <a:r>
              <a:rPr lang="pt-BR" dirty="0" smtClean="0"/>
              <a:t>Clique para editar o texto m</a:t>
            </a:r>
            <a:endParaRPr lang="fr-FR" dirty="0"/>
          </a:p>
        </p:txBody>
      </p:sp>
      <p:sp>
        <p:nvSpPr>
          <p:cNvPr id="55" name="Espaço Reservado para Texto 6"/>
          <p:cNvSpPr>
            <a:spLocks noGrp="1"/>
          </p:cNvSpPr>
          <p:nvPr>
            <p:ph type="body" sz="quarter" idx="86"/>
          </p:nvPr>
        </p:nvSpPr>
        <p:spPr>
          <a:xfrm>
            <a:off x="10312595" y="4572362"/>
            <a:ext cx="1789564" cy="495300"/>
          </a:xfrm>
        </p:spPr>
        <p:txBody>
          <a:bodyPr/>
          <a:lstStyle/>
          <a:p>
            <a:pPr lvl="0"/>
            <a:r>
              <a:rPr lang="pt-BR" dirty="0" smtClean="0"/>
              <a:t>Clique para editar o texto m</a:t>
            </a:r>
            <a:endParaRPr lang="fr-FR" dirty="0"/>
          </a:p>
        </p:txBody>
      </p:sp>
      <p:sp>
        <p:nvSpPr>
          <p:cNvPr id="56" name="Espaço Reservado para Texto 6"/>
          <p:cNvSpPr>
            <a:spLocks noGrp="1"/>
          </p:cNvSpPr>
          <p:nvPr>
            <p:ph type="body" sz="quarter" idx="87"/>
          </p:nvPr>
        </p:nvSpPr>
        <p:spPr>
          <a:xfrm>
            <a:off x="10312595" y="5967568"/>
            <a:ext cx="1789564" cy="495300"/>
          </a:xfrm>
        </p:spPr>
        <p:txBody>
          <a:bodyPr/>
          <a:lstStyle/>
          <a:p>
            <a:pPr lvl="0"/>
            <a:r>
              <a:rPr lang="pt-BR" dirty="0" smtClean="0"/>
              <a:t>Clique para editar o texto m</a:t>
            </a:r>
            <a:endParaRPr lang="fr-FR" dirty="0"/>
          </a:p>
        </p:txBody>
      </p:sp>
      <p:sp>
        <p:nvSpPr>
          <p:cNvPr id="57" name="Espaço Reservado para Texto 6"/>
          <p:cNvSpPr>
            <a:spLocks noGrp="1"/>
          </p:cNvSpPr>
          <p:nvPr>
            <p:ph type="body" sz="quarter" idx="88"/>
          </p:nvPr>
        </p:nvSpPr>
        <p:spPr>
          <a:xfrm>
            <a:off x="7301188" y="3487638"/>
            <a:ext cx="2305299" cy="495300"/>
          </a:xfrm>
        </p:spPr>
        <p:txBody>
          <a:bodyPr/>
          <a:lstStyle/>
          <a:p>
            <a:pPr lvl="0"/>
            <a:r>
              <a:rPr lang="pt-BR" dirty="0" smtClean="0"/>
              <a:t>Clique para editar o texto m</a:t>
            </a:r>
            <a:endParaRPr lang="fr-FR" dirty="0"/>
          </a:p>
        </p:txBody>
      </p:sp>
      <p:sp>
        <p:nvSpPr>
          <p:cNvPr id="58" name="Espaço Reservado para Texto 6"/>
          <p:cNvSpPr>
            <a:spLocks noGrp="1"/>
          </p:cNvSpPr>
          <p:nvPr>
            <p:ph type="body" sz="quarter" idx="89"/>
          </p:nvPr>
        </p:nvSpPr>
        <p:spPr>
          <a:xfrm>
            <a:off x="7291302" y="5088495"/>
            <a:ext cx="2305299" cy="495300"/>
          </a:xfrm>
        </p:spPr>
        <p:txBody>
          <a:bodyPr/>
          <a:lstStyle/>
          <a:p>
            <a:pPr lvl="0"/>
            <a:r>
              <a:rPr lang="pt-BR" dirty="0" smtClean="0"/>
              <a:t>Clique para editar o texto m</a:t>
            </a:r>
            <a:endParaRPr lang="fr-FR" dirty="0"/>
          </a:p>
        </p:txBody>
      </p:sp>
      <p:sp>
        <p:nvSpPr>
          <p:cNvPr id="62" name="Espaço Reservado para Texto 6"/>
          <p:cNvSpPr>
            <a:spLocks noGrp="1"/>
          </p:cNvSpPr>
          <p:nvPr>
            <p:ph type="body" sz="quarter" idx="92"/>
          </p:nvPr>
        </p:nvSpPr>
        <p:spPr>
          <a:xfrm>
            <a:off x="7291302" y="4021257"/>
            <a:ext cx="2305299" cy="495300"/>
          </a:xfrm>
        </p:spPr>
        <p:txBody>
          <a:bodyPr/>
          <a:lstStyle/>
          <a:p>
            <a:pPr lvl="0"/>
            <a:r>
              <a:rPr lang="pt-BR" dirty="0" smtClean="0"/>
              <a:t>Clique para editar o texto m</a:t>
            </a:r>
            <a:endParaRPr lang="fr-FR" dirty="0"/>
          </a:p>
        </p:txBody>
      </p:sp>
      <p:sp>
        <p:nvSpPr>
          <p:cNvPr id="63" name="Espaço Reservado para Texto 6"/>
          <p:cNvSpPr>
            <a:spLocks noGrp="1"/>
          </p:cNvSpPr>
          <p:nvPr>
            <p:ph type="body" sz="quarter" idx="93"/>
          </p:nvPr>
        </p:nvSpPr>
        <p:spPr>
          <a:xfrm>
            <a:off x="7291302" y="4554876"/>
            <a:ext cx="2305299" cy="495300"/>
          </a:xfrm>
        </p:spPr>
        <p:txBody>
          <a:bodyPr/>
          <a:lstStyle/>
          <a:p>
            <a:pPr lvl="0"/>
            <a:r>
              <a:rPr lang="pt-BR" dirty="0" smtClean="0"/>
              <a:t>Clique para editar o texto m</a:t>
            </a:r>
            <a:endParaRPr lang="fr-FR" dirty="0"/>
          </a:p>
        </p:txBody>
      </p:sp>
      <p:sp>
        <p:nvSpPr>
          <p:cNvPr id="68" name="Espaço Reservado para Texto 6"/>
          <p:cNvSpPr>
            <a:spLocks noGrp="1"/>
          </p:cNvSpPr>
          <p:nvPr>
            <p:ph type="body" sz="quarter" idx="98"/>
          </p:nvPr>
        </p:nvSpPr>
        <p:spPr>
          <a:xfrm>
            <a:off x="7291302" y="5622114"/>
            <a:ext cx="2305299" cy="495300"/>
          </a:xfrm>
        </p:spPr>
        <p:txBody>
          <a:bodyPr/>
          <a:lstStyle/>
          <a:p>
            <a:pPr lvl="0"/>
            <a:r>
              <a:rPr lang="pt-BR" dirty="0" smtClean="0"/>
              <a:t>Clique para editar o texto m</a:t>
            </a:r>
            <a:endParaRPr lang="fr-FR" dirty="0"/>
          </a:p>
        </p:txBody>
      </p:sp>
      <p:sp>
        <p:nvSpPr>
          <p:cNvPr id="69" name="Espaço Reservado para Texto 6"/>
          <p:cNvSpPr>
            <a:spLocks noGrp="1"/>
          </p:cNvSpPr>
          <p:nvPr>
            <p:ph type="body" sz="quarter" idx="99"/>
          </p:nvPr>
        </p:nvSpPr>
        <p:spPr>
          <a:xfrm>
            <a:off x="7291302" y="6155732"/>
            <a:ext cx="2305299" cy="495300"/>
          </a:xfrm>
        </p:spPr>
        <p:txBody>
          <a:bodyPr/>
          <a:lstStyle/>
          <a:p>
            <a:pPr lvl="0"/>
            <a:r>
              <a:rPr lang="pt-BR" dirty="0" smtClean="0"/>
              <a:t>Clique para editar o texto m</a:t>
            </a:r>
            <a:endParaRPr lang="fr-FR" dirty="0"/>
          </a:p>
        </p:txBody>
      </p:sp>
      <p:sp>
        <p:nvSpPr>
          <p:cNvPr id="76" name="Espaço Reservado para Texto 6"/>
          <p:cNvSpPr>
            <a:spLocks noGrp="1"/>
          </p:cNvSpPr>
          <p:nvPr>
            <p:ph type="body" sz="quarter" idx="100"/>
          </p:nvPr>
        </p:nvSpPr>
        <p:spPr>
          <a:xfrm>
            <a:off x="4387015" y="3459182"/>
            <a:ext cx="2305299" cy="495300"/>
          </a:xfrm>
        </p:spPr>
        <p:txBody>
          <a:bodyPr/>
          <a:lstStyle/>
          <a:p>
            <a:pPr lvl="0"/>
            <a:r>
              <a:rPr lang="pt-BR" dirty="0" smtClean="0"/>
              <a:t>Clique para editar o texto m</a:t>
            </a:r>
            <a:endParaRPr lang="fr-FR" dirty="0"/>
          </a:p>
        </p:txBody>
      </p:sp>
      <p:sp>
        <p:nvSpPr>
          <p:cNvPr id="77" name="Espaço Reservado para Texto 6"/>
          <p:cNvSpPr>
            <a:spLocks noGrp="1"/>
          </p:cNvSpPr>
          <p:nvPr>
            <p:ph type="body" sz="quarter" idx="101"/>
          </p:nvPr>
        </p:nvSpPr>
        <p:spPr>
          <a:xfrm>
            <a:off x="4377129" y="5072525"/>
            <a:ext cx="2305299" cy="495300"/>
          </a:xfrm>
        </p:spPr>
        <p:txBody>
          <a:bodyPr/>
          <a:lstStyle/>
          <a:p>
            <a:pPr lvl="0"/>
            <a:r>
              <a:rPr lang="pt-BR" dirty="0" smtClean="0"/>
              <a:t>Clique para editar o texto m</a:t>
            </a:r>
            <a:endParaRPr lang="fr-FR" dirty="0"/>
          </a:p>
        </p:txBody>
      </p:sp>
      <p:sp>
        <p:nvSpPr>
          <p:cNvPr id="78" name="Espaço Reservado para Texto 6"/>
          <p:cNvSpPr>
            <a:spLocks noGrp="1"/>
          </p:cNvSpPr>
          <p:nvPr>
            <p:ph type="body" sz="quarter" idx="102"/>
          </p:nvPr>
        </p:nvSpPr>
        <p:spPr>
          <a:xfrm>
            <a:off x="4377129" y="3996963"/>
            <a:ext cx="2305299" cy="495300"/>
          </a:xfrm>
        </p:spPr>
        <p:txBody>
          <a:bodyPr/>
          <a:lstStyle/>
          <a:p>
            <a:pPr lvl="0"/>
            <a:r>
              <a:rPr lang="pt-BR" dirty="0" smtClean="0"/>
              <a:t>Clique para editar o texto m</a:t>
            </a:r>
            <a:endParaRPr lang="fr-FR" dirty="0"/>
          </a:p>
        </p:txBody>
      </p:sp>
      <p:sp>
        <p:nvSpPr>
          <p:cNvPr id="79" name="Espaço Reservado para Texto 6"/>
          <p:cNvSpPr>
            <a:spLocks noGrp="1"/>
          </p:cNvSpPr>
          <p:nvPr>
            <p:ph type="body" sz="quarter" idx="103"/>
          </p:nvPr>
        </p:nvSpPr>
        <p:spPr>
          <a:xfrm>
            <a:off x="4377129" y="4534744"/>
            <a:ext cx="2305299" cy="495300"/>
          </a:xfrm>
        </p:spPr>
        <p:txBody>
          <a:bodyPr/>
          <a:lstStyle/>
          <a:p>
            <a:pPr lvl="0"/>
            <a:r>
              <a:rPr lang="pt-BR" dirty="0" smtClean="0"/>
              <a:t>Clique para editar o texto m</a:t>
            </a:r>
            <a:endParaRPr lang="fr-FR" dirty="0"/>
          </a:p>
        </p:txBody>
      </p:sp>
      <p:sp>
        <p:nvSpPr>
          <p:cNvPr id="80" name="Espaço Reservado para Texto 6"/>
          <p:cNvSpPr>
            <a:spLocks noGrp="1"/>
          </p:cNvSpPr>
          <p:nvPr>
            <p:ph type="body" sz="quarter" idx="104"/>
          </p:nvPr>
        </p:nvSpPr>
        <p:spPr>
          <a:xfrm>
            <a:off x="4377129" y="5610306"/>
            <a:ext cx="2305299" cy="495300"/>
          </a:xfrm>
        </p:spPr>
        <p:txBody>
          <a:bodyPr/>
          <a:lstStyle/>
          <a:p>
            <a:pPr lvl="0"/>
            <a:r>
              <a:rPr lang="pt-BR" dirty="0" smtClean="0"/>
              <a:t>Clique para editar o texto m</a:t>
            </a:r>
            <a:endParaRPr lang="fr-FR" dirty="0"/>
          </a:p>
        </p:txBody>
      </p:sp>
      <p:sp>
        <p:nvSpPr>
          <p:cNvPr id="81" name="Espaço Reservado para Texto 6"/>
          <p:cNvSpPr>
            <a:spLocks noGrp="1"/>
          </p:cNvSpPr>
          <p:nvPr>
            <p:ph type="body" sz="quarter" idx="105"/>
          </p:nvPr>
        </p:nvSpPr>
        <p:spPr>
          <a:xfrm>
            <a:off x="4377129" y="6148088"/>
            <a:ext cx="2305299" cy="495300"/>
          </a:xfrm>
        </p:spPr>
        <p:txBody>
          <a:bodyPr/>
          <a:lstStyle/>
          <a:p>
            <a:pPr lvl="0"/>
            <a:r>
              <a:rPr lang="pt-BR" dirty="0" smtClean="0"/>
              <a:t>Clique para editar o texto m</a:t>
            </a:r>
            <a:endParaRPr lang="fr-FR" dirty="0"/>
          </a:p>
        </p:txBody>
      </p:sp>
      <p:sp>
        <p:nvSpPr>
          <p:cNvPr id="64" name="Retângulo 63"/>
          <p:cNvSpPr/>
          <p:nvPr userDrawn="1"/>
        </p:nvSpPr>
        <p:spPr>
          <a:xfrm>
            <a:off x="0" y="6654019"/>
            <a:ext cx="12192000" cy="218049"/>
          </a:xfrm>
          <a:prstGeom prst="rect">
            <a:avLst/>
          </a:prstGeom>
          <a:solidFill>
            <a:srgbClr val="0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tângulo 64"/>
          <p:cNvSpPr/>
          <p:nvPr userDrawn="1"/>
        </p:nvSpPr>
        <p:spPr>
          <a:xfrm>
            <a:off x="-14068" y="806549"/>
            <a:ext cx="7455877" cy="25200"/>
          </a:xfrm>
          <a:prstGeom prst="rect">
            <a:avLst/>
          </a:prstGeom>
          <a:solidFill>
            <a:srgbClr val="131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ítulo 1"/>
          <p:cNvSpPr>
            <a:spLocks noGrp="1"/>
          </p:cNvSpPr>
          <p:nvPr>
            <p:ph type="title"/>
          </p:nvPr>
        </p:nvSpPr>
        <p:spPr/>
        <p:txBody>
          <a:bodyPr/>
          <a:lstStyle/>
          <a:p>
            <a:r>
              <a:rPr lang="pt-BR" smtClean="0"/>
              <a:t>Clique para editar o título mestre</a:t>
            </a:r>
            <a:endParaRPr lang="fr-FR"/>
          </a:p>
        </p:txBody>
      </p:sp>
      <p:pic>
        <p:nvPicPr>
          <p:cNvPr id="67" name="Imagem 6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13648" y="38100"/>
            <a:ext cx="627551" cy="1045112"/>
          </a:xfrm>
          <a:prstGeom prst="rect">
            <a:avLst/>
          </a:prstGeom>
        </p:spPr>
      </p:pic>
    </p:spTree>
    <p:extLst>
      <p:ext uri="{BB962C8B-B14F-4D97-AF65-F5344CB8AC3E}">
        <p14:creationId xmlns:p14="http://schemas.microsoft.com/office/powerpoint/2010/main" val="322171735"/>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1000"/>
                                        <p:tgtEl>
                                          <p:spTgt spid="10"/>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000" fill="hold"/>
                                        <p:tgtEl>
                                          <p:spTgt spid="9"/>
                                        </p:tgtEl>
                                        <p:attrNameLst>
                                          <p:attrName>ppt_x</p:attrName>
                                        </p:attrNameLst>
                                      </p:cBhvr>
                                      <p:tavLst>
                                        <p:tav tm="0">
                                          <p:val>
                                            <p:strVal val="0-#ppt_w/2"/>
                                          </p:val>
                                        </p:tav>
                                        <p:tav tm="100000">
                                          <p:val>
                                            <p:strVal val="#ppt_x"/>
                                          </p:val>
                                        </p:tav>
                                      </p:tavLst>
                                    </p:anim>
                                    <p:anim calcmode="lin" valueType="num">
                                      <p:cBhvr additive="base">
                                        <p:cTn id="15" dur="1000" fill="hold"/>
                                        <p:tgtEl>
                                          <p:spTgt spid="9"/>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1000" fill="hold"/>
                                        <p:tgtEl>
                                          <p:spTgt spid="41"/>
                                        </p:tgtEl>
                                        <p:attrNameLst>
                                          <p:attrName>ppt_x</p:attrName>
                                        </p:attrNameLst>
                                      </p:cBhvr>
                                      <p:tavLst>
                                        <p:tav tm="0">
                                          <p:val>
                                            <p:strVal val="0-#ppt_w/2"/>
                                          </p:val>
                                        </p:tav>
                                        <p:tav tm="100000">
                                          <p:val>
                                            <p:strVal val="#ppt_x"/>
                                          </p:val>
                                        </p:tav>
                                      </p:tavLst>
                                    </p:anim>
                                    <p:anim calcmode="lin" valueType="num">
                                      <p:cBhvr additive="base">
                                        <p:cTn id="19" dur="1000" fill="hold"/>
                                        <p:tgtEl>
                                          <p:spTgt spid="41"/>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1000" fill="hold"/>
                                        <p:tgtEl>
                                          <p:spTgt spid="42"/>
                                        </p:tgtEl>
                                        <p:attrNameLst>
                                          <p:attrName>ppt_x</p:attrName>
                                        </p:attrNameLst>
                                      </p:cBhvr>
                                      <p:tavLst>
                                        <p:tav tm="0">
                                          <p:val>
                                            <p:strVal val="0-#ppt_w/2"/>
                                          </p:val>
                                        </p:tav>
                                        <p:tav tm="100000">
                                          <p:val>
                                            <p:strVal val="#ppt_x"/>
                                          </p:val>
                                        </p:tav>
                                      </p:tavLst>
                                    </p:anim>
                                    <p:anim calcmode="lin" valueType="num">
                                      <p:cBhvr additive="base">
                                        <p:cTn id="23" dur="1000" fill="hold"/>
                                        <p:tgtEl>
                                          <p:spTgt spid="42"/>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1000" fill="hold"/>
                                        <p:tgtEl>
                                          <p:spTgt spid="43"/>
                                        </p:tgtEl>
                                        <p:attrNameLst>
                                          <p:attrName>ppt_x</p:attrName>
                                        </p:attrNameLst>
                                      </p:cBhvr>
                                      <p:tavLst>
                                        <p:tav tm="0">
                                          <p:val>
                                            <p:strVal val="0-#ppt_w/2"/>
                                          </p:val>
                                        </p:tav>
                                        <p:tav tm="100000">
                                          <p:val>
                                            <p:strVal val="#ppt_x"/>
                                          </p:val>
                                        </p:tav>
                                      </p:tavLst>
                                    </p:anim>
                                    <p:anim calcmode="lin" valueType="num">
                                      <p:cBhvr additive="base">
                                        <p:cTn id="27" dur="1000" fill="hold"/>
                                        <p:tgtEl>
                                          <p:spTgt spid="43"/>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1000" fill="hold"/>
                                        <p:tgtEl>
                                          <p:spTgt spid="44"/>
                                        </p:tgtEl>
                                        <p:attrNameLst>
                                          <p:attrName>ppt_x</p:attrName>
                                        </p:attrNameLst>
                                      </p:cBhvr>
                                      <p:tavLst>
                                        <p:tav tm="0">
                                          <p:val>
                                            <p:strVal val="0-#ppt_w/2"/>
                                          </p:val>
                                        </p:tav>
                                        <p:tav tm="100000">
                                          <p:val>
                                            <p:strVal val="#ppt_x"/>
                                          </p:val>
                                        </p:tav>
                                      </p:tavLst>
                                    </p:anim>
                                    <p:anim calcmode="lin" valueType="num">
                                      <p:cBhvr additive="base">
                                        <p:cTn id="31" dur="1000" fill="hold"/>
                                        <p:tgtEl>
                                          <p:spTgt spid="44"/>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1000" fill="hold"/>
                                        <p:tgtEl>
                                          <p:spTgt spid="22"/>
                                        </p:tgtEl>
                                        <p:attrNameLst>
                                          <p:attrName>ppt_x</p:attrName>
                                        </p:attrNameLst>
                                      </p:cBhvr>
                                      <p:tavLst>
                                        <p:tav tm="0">
                                          <p:val>
                                            <p:strVal val="0-#ppt_w/2"/>
                                          </p:val>
                                        </p:tav>
                                        <p:tav tm="100000">
                                          <p:val>
                                            <p:strVal val="#ppt_x"/>
                                          </p:val>
                                        </p:tav>
                                      </p:tavLst>
                                    </p:anim>
                                    <p:anim calcmode="lin" valueType="num">
                                      <p:cBhvr additive="base">
                                        <p:cTn id="35" dur="1000" fill="hold"/>
                                        <p:tgtEl>
                                          <p:spTgt spid="22"/>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1000" fill="hold"/>
                                        <p:tgtEl>
                                          <p:spTgt spid="5"/>
                                        </p:tgtEl>
                                        <p:attrNameLst>
                                          <p:attrName>ppt_x</p:attrName>
                                        </p:attrNameLst>
                                      </p:cBhvr>
                                      <p:tavLst>
                                        <p:tav tm="0">
                                          <p:val>
                                            <p:strVal val="0-#ppt_w/2"/>
                                          </p:val>
                                        </p:tav>
                                        <p:tav tm="100000">
                                          <p:val>
                                            <p:strVal val="#ppt_x"/>
                                          </p:val>
                                        </p:tav>
                                      </p:tavLst>
                                    </p:anim>
                                    <p:anim calcmode="lin" valueType="num">
                                      <p:cBhvr additive="base">
                                        <p:cTn id="39" dur="1000" fill="hold"/>
                                        <p:tgtEl>
                                          <p:spTgt spid="5"/>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 calcmode="lin" valueType="num">
                                      <p:cBhvr additive="base">
                                        <p:cTn id="42" dur="10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43" dur="1000" fill="hold"/>
                                        <p:tgtEl>
                                          <p:spTgt spid="7">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28">
                                            <p:txEl>
                                              <p:pRg st="0" end="0"/>
                                            </p:txEl>
                                          </p:spTgt>
                                        </p:tgtEl>
                                        <p:attrNameLst>
                                          <p:attrName>style.visibility</p:attrName>
                                        </p:attrNameLst>
                                      </p:cBhvr>
                                      <p:to>
                                        <p:strVal val="visible"/>
                                      </p:to>
                                    </p:set>
                                    <p:anim calcmode="lin" valueType="num">
                                      <p:cBhvr additive="base">
                                        <p:cTn id="46" dur="100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47" dur="1000" fill="hold"/>
                                        <p:tgtEl>
                                          <p:spTgt spid="28">
                                            <p:txEl>
                                              <p:pRg st="0" end="0"/>
                                            </p:txEl>
                                          </p:spTgt>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1000" fill="hold"/>
                                        <p:tgtEl>
                                          <p:spTgt spid="17"/>
                                        </p:tgtEl>
                                        <p:attrNameLst>
                                          <p:attrName>ppt_x</p:attrName>
                                        </p:attrNameLst>
                                      </p:cBhvr>
                                      <p:tavLst>
                                        <p:tav tm="0">
                                          <p:val>
                                            <p:strVal val="0-#ppt_w/2"/>
                                          </p:val>
                                        </p:tav>
                                        <p:tav tm="100000">
                                          <p:val>
                                            <p:strVal val="#ppt_x"/>
                                          </p:val>
                                        </p:tav>
                                      </p:tavLst>
                                    </p:anim>
                                    <p:anim calcmode="lin" valueType="num">
                                      <p:cBhvr additive="base">
                                        <p:cTn id="51" dur="1000" fill="hold"/>
                                        <p:tgtEl>
                                          <p:spTgt spid="17"/>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1000" fill="hold"/>
                                        <p:tgtEl>
                                          <p:spTgt spid="37"/>
                                        </p:tgtEl>
                                        <p:attrNameLst>
                                          <p:attrName>ppt_x</p:attrName>
                                        </p:attrNameLst>
                                      </p:cBhvr>
                                      <p:tavLst>
                                        <p:tav tm="0">
                                          <p:val>
                                            <p:strVal val="0-#ppt_w/2"/>
                                          </p:val>
                                        </p:tav>
                                        <p:tav tm="100000">
                                          <p:val>
                                            <p:strVal val="#ppt_x"/>
                                          </p:val>
                                        </p:tav>
                                      </p:tavLst>
                                    </p:anim>
                                    <p:anim calcmode="lin" valueType="num">
                                      <p:cBhvr additive="base">
                                        <p:cTn id="55" dur="1000" fill="hold"/>
                                        <p:tgtEl>
                                          <p:spTgt spid="37"/>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1000" fill="hold"/>
                                        <p:tgtEl>
                                          <p:spTgt spid="18"/>
                                        </p:tgtEl>
                                        <p:attrNameLst>
                                          <p:attrName>ppt_x</p:attrName>
                                        </p:attrNameLst>
                                      </p:cBhvr>
                                      <p:tavLst>
                                        <p:tav tm="0">
                                          <p:val>
                                            <p:strVal val="0-#ppt_w/2"/>
                                          </p:val>
                                        </p:tav>
                                        <p:tav tm="100000">
                                          <p:val>
                                            <p:strVal val="#ppt_x"/>
                                          </p:val>
                                        </p:tav>
                                      </p:tavLst>
                                    </p:anim>
                                    <p:anim calcmode="lin" valueType="num">
                                      <p:cBhvr additive="base">
                                        <p:cTn id="59" dur="1000" fill="hold"/>
                                        <p:tgtEl>
                                          <p:spTgt spid="18"/>
                                        </p:tgtEl>
                                        <p:attrNameLst>
                                          <p:attrName>ppt_y</p:attrName>
                                        </p:attrNameLst>
                                      </p:cBhvr>
                                      <p:tavLst>
                                        <p:tav tm="0">
                                          <p:val>
                                            <p:strVal val="#ppt_y"/>
                                          </p:val>
                                        </p:tav>
                                        <p:tav tm="100000">
                                          <p:val>
                                            <p:strVal val="#ppt_y"/>
                                          </p:val>
                                        </p:tav>
                                      </p:tavLst>
                                    </p:anim>
                                  </p:childTnLst>
                                </p:cTn>
                              </p:par>
                              <p:par>
                                <p:cTn id="60" presetID="2" presetClass="entr" presetSubtype="8" fill="hold" grpId="0" nodeType="withEffect">
                                  <p:stCondLst>
                                    <p:cond delay="0"/>
                                  </p:stCondLst>
                                  <p:childTnLst>
                                    <p:set>
                                      <p:cBhvr>
                                        <p:cTn id="61" dur="1" fill="hold">
                                          <p:stCondLst>
                                            <p:cond delay="0"/>
                                          </p:stCondLst>
                                        </p:cTn>
                                        <p:tgtEl>
                                          <p:spTgt spid="31">
                                            <p:txEl>
                                              <p:pRg st="0" end="0"/>
                                            </p:txEl>
                                          </p:spTgt>
                                        </p:tgtEl>
                                        <p:attrNameLst>
                                          <p:attrName>style.visibility</p:attrName>
                                        </p:attrNameLst>
                                      </p:cBhvr>
                                      <p:to>
                                        <p:strVal val="visible"/>
                                      </p:to>
                                    </p:set>
                                    <p:anim calcmode="lin" valueType="num">
                                      <p:cBhvr additive="base">
                                        <p:cTn id="62" dur="1000" fill="hold"/>
                                        <p:tgtEl>
                                          <p:spTgt spid="31">
                                            <p:txEl>
                                              <p:pRg st="0" end="0"/>
                                            </p:txEl>
                                          </p:spTgt>
                                        </p:tgtEl>
                                        <p:attrNameLst>
                                          <p:attrName>ppt_x</p:attrName>
                                        </p:attrNameLst>
                                      </p:cBhvr>
                                      <p:tavLst>
                                        <p:tav tm="0">
                                          <p:val>
                                            <p:strVal val="0-#ppt_w/2"/>
                                          </p:val>
                                        </p:tav>
                                        <p:tav tm="100000">
                                          <p:val>
                                            <p:strVal val="#ppt_x"/>
                                          </p:val>
                                        </p:tav>
                                      </p:tavLst>
                                    </p:anim>
                                    <p:anim calcmode="lin" valueType="num">
                                      <p:cBhvr additive="base">
                                        <p:cTn id="63" dur="1000" fill="hold"/>
                                        <p:tgtEl>
                                          <p:spTgt spid="31">
                                            <p:txEl>
                                              <p:pRg st="0" end="0"/>
                                            </p:txEl>
                                          </p:spTgt>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 calcmode="lin" valueType="num">
                                      <p:cBhvr additive="base">
                                        <p:cTn id="66" dur="1000" fill="hold"/>
                                        <p:tgtEl>
                                          <p:spTgt spid="19"/>
                                        </p:tgtEl>
                                        <p:attrNameLst>
                                          <p:attrName>ppt_x</p:attrName>
                                        </p:attrNameLst>
                                      </p:cBhvr>
                                      <p:tavLst>
                                        <p:tav tm="0">
                                          <p:val>
                                            <p:strVal val="0-#ppt_w/2"/>
                                          </p:val>
                                        </p:tav>
                                        <p:tav tm="100000">
                                          <p:val>
                                            <p:strVal val="#ppt_x"/>
                                          </p:val>
                                        </p:tav>
                                      </p:tavLst>
                                    </p:anim>
                                    <p:anim calcmode="lin" valueType="num">
                                      <p:cBhvr additive="base">
                                        <p:cTn id="67" dur="1000" fill="hold"/>
                                        <p:tgtEl>
                                          <p:spTgt spid="19"/>
                                        </p:tgtEl>
                                        <p:attrNameLst>
                                          <p:attrName>ppt_y</p:attrName>
                                        </p:attrNameLst>
                                      </p:cBhvr>
                                      <p:tavLst>
                                        <p:tav tm="0">
                                          <p:val>
                                            <p:strVal val="#ppt_y"/>
                                          </p:val>
                                        </p:tav>
                                        <p:tav tm="100000">
                                          <p:val>
                                            <p:strVal val="#ppt_y"/>
                                          </p:val>
                                        </p:tav>
                                      </p:tavLst>
                                    </p:anim>
                                  </p:childTnLst>
                                </p:cTn>
                              </p:par>
                              <p:par>
                                <p:cTn id="68" presetID="2" presetClass="entr" presetSubtype="8" fill="hold" grpId="0" nodeType="withEffect">
                                  <p:stCondLst>
                                    <p:cond delay="0"/>
                                  </p:stCondLst>
                                  <p:childTnLst>
                                    <p:set>
                                      <p:cBhvr>
                                        <p:cTn id="69" dur="1" fill="hold">
                                          <p:stCondLst>
                                            <p:cond delay="0"/>
                                          </p:stCondLst>
                                        </p:cTn>
                                        <p:tgtEl>
                                          <p:spTgt spid="27">
                                            <p:txEl>
                                              <p:pRg st="0" end="0"/>
                                            </p:txEl>
                                          </p:spTgt>
                                        </p:tgtEl>
                                        <p:attrNameLst>
                                          <p:attrName>style.visibility</p:attrName>
                                        </p:attrNameLst>
                                      </p:cBhvr>
                                      <p:to>
                                        <p:strVal val="visible"/>
                                      </p:to>
                                    </p:set>
                                    <p:anim calcmode="lin" valueType="num">
                                      <p:cBhvr additive="base">
                                        <p:cTn id="70" dur="1000" fill="hold"/>
                                        <p:tgtEl>
                                          <p:spTgt spid="27">
                                            <p:txEl>
                                              <p:pRg st="0" end="0"/>
                                            </p:txEl>
                                          </p:spTgt>
                                        </p:tgtEl>
                                        <p:attrNameLst>
                                          <p:attrName>ppt_x</p:attrName>
                                        </p:attrNameLst>
                                      </p:cBhvr>
                                      <p:tavLst>
                                        <p:tav tm="0">
                                          <p:val>
                                            <p:strVal val="0-#ppt_w/2"/>
                                          </p:val>
                                        </p:tav>
                                        <p:tav tm="100000">
                                          <p:val>
                                            <p:strVal val="#ppt_x"/>
                                          </p:val>
                                        </p:tav>
                                      </p:tavLst>
                                    </p:anim>
                                    <p:anim calcmode="lin" valueType="num">
                                      <p:cBhvr additive="base">
                                        <p:cTn id="71" dur="1000" fill="hold"/>
                                        <p:tgtEl>
                                          <p:spTgt spid="27">
                                            <p:txEl>
                                              <p:pRg st="0" end="0"/>
                                            </p:txEl>
                                          </p:spTgt>
                                        </p:tgtEl>
                                        <p:attrNameLst>
                                          <p:attrName>ppt_y</p:attrName>
                                        </p:attrNameLst>
                                      </p:cBhvr>
                                      <p:tavLst>
                                        <p:tav tm="0">
                                          <p:val>
                                            <p:strVal val="#ppt_y"/>
                                          </p:val>
                                        </p:tav>
                                        <p:tav tm="100000">
                                          <p:val>
                                            <p:strVal val="#ppt_y"/>
                                          </p:val>
                                        </p:tav>
                                      </p:tavLst>
                                    </p:anim>
                                  </p:childTnLst>
                                </p:cTn>
                              </p:par>
                              <p:par>
                                <p:cTn id="72" presetID="2" presetClass="entr" presetSubtype="8" fill="hold" grpId="0" nodeType="withEffect">
                                  <p:stCondLst>
                                    <p:cond delay="0"/>
                                  </p:stCondLst>
                                  <p:childTnLst>
                                    <p:set>
                                      <p:cBhvr>
                                        <p:cTn id="73" dur="1" fill="hold">
                                          <p:stCondLst>
                                            <p:cond delay="0"/>
                                          </p:stCondLst>
                                        </p:cTn>
                                        <p:tgtEl>
                                          <p:spTgt spid="29">
                                            <p:txEl>
                                              <p:pRg st="0" end="0"/>
                                            </p:txEl>
                                          </p:spTgt>
                                        </p:tgtEl>
                                        <p:attrNameLst>
                                          <p:attrName>style.visibility</p:attrName>
                                        </p:attrNameLst>
                                      </p:cBhvr>
                                      <p:to>
                                        <p:strVal val="visible"/>
                                      </p:to>
                                    </p:set>
                                    <p:anim calcmode="lin" valueType="num">
                                      <p:cBhvr additive="base">
                                        <p:cTn id="74" dur="1000" fill="hold"/>
                                        <p:tgtEl>
                                          <p:spTgt spid="29">
                                            <p:txEl>
                                              <p:pRg st="0" end="0"/>
                                            </p:txEl>
                                          </p:spTgt>
                                        </p:tgtEl>
                                        <p:attrNameLst>
                                          <p:attrName>ppt_x</p:attrName>
                                        </p:attrNameLst>
                                      </p:cBhvr>
                                      <p:tavLst>
                                        <p:tav tm="0">
                                          <p:val>
                                            <p:strVal val="0-#ppt_w/2"/>
                                          </p:val>
                                        </p:tav>
                                        <p:tav tm="100000">
                                          <p:val>
                                            <p:strVal val="#ppt_x"/>
                                          </p:val>
                                        </p:tav>
                                      </p:tavLst>
                                    </p:anim>
                                    <p:anim calcmode="lin" valueType="num">
                                      <p:cBhvr additive="base">
                                        <p:cTn id="75" dur="1000" fill="hold"/>
                                        <p:tgtEl>
                                          <p:spTgt spid="29">
                                            <p:txEl>
                                              <p:pRg st="0" end="0"/>
                                            </p:txEl>
                                          </p:spTgt>
                                        </p:tgtEl>
                                        <p:attrNameLst>
                                          <p:attrName>ppt_y</p:attrName>
                                        </p:attrNameLst>
                                      </p:cBhvr>
                                      <p:tavLst>
                                        <p:tav tm="0">
                                          <p:val>
                                            <p:strVal val="#ppt_y"/>
                                          </p:val>
                                        </p:tav>
                                        <p:tav tm="100000">
                                          <p:val>
                                            <p:strVal val="#ppt_y"/>
                                          </p:val>
                                        </p:tav>
                                      </p:tavLst>
                                    </p:anim>
                                  </p:childTnLst>
                                </p:cTn>
                              </p:par>
                              <p:par>
                                <p:cTn id="76" presetID="2" presetClass="entr" presetSubtype="8"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additive="base">
                                        <p:cTn id="78" dur="1000" fill="hold"/>
                                        <p:tgtEl>
                                          <p:spTgt spid="20"/>
                                        </p:tgtEl>
                                        <p:attrNameLst>
                                          <p:attrName>ppt_x</p:attrName>
                                        </p:attrNameLst>
                                      </p:cBhvr>
                                      <p:tavLst>
                                        <p:tav tm="0">
                                          <p:val>
                                            <p:strVal val="0-#ppt_w/2"/>
                                          </p:val>
                                        </p:tav>
                                        <p:tav tm="100000">
                                          <p:val>
                                            <p:strVal val="#ppt_x"/>
                                          </p:val>
                                        </p:tav>
                                      </p:tavLst>
                                    </p:anim>
                                    <p:anim calcmode="lin" valueType="num">
                                      <p:cBhvr additive="base">
                                        <p:cTn id="79" dur="1000" fill="hold"/>
                                        <p:tgtEl>
                                          <p:spTgt spid="20"/>
                                        </p:tgtEl>
                                        <p:attrNameLst>
                                          <p:attrName>ppt_y</p:attrName>
                                        </p:attrNameLst>
                                      </p:cBhvr>
                                      <p:tavLst>
                                        <p:tav tm="0">
                                          <p:val>
                                            <p:strVal val="#ppt_y"/>
                                          </p:val>
                                        </p:tav>
                                        <p:tav tm="100000">
                                          <p:val>
                                            <p:strVal val="#ppt_y"/>
                                          </p:val>
                                        </p:tav>
                                      </p:tavLst>
                                    </p:anim>
                                  </p:childTnLst>
                                </p:cTn>
                              </p:par>
                              <p:par>
                                <p:cTn id="80" presetID="2" presetClass="entr" presetSubtype="8" fill="hold" grpId="0" nodeType="with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additive="base">
                                        <p:cTn id="82" dur="1000" fill="hold"/>
                                        <p:tgtEl>
                                          <p:spTgt spid="21"/>
                                        </p:tgtEl>
                                        <p:attrNameLst>
                                          <p:attrName>ppt_x</p:attrName>
                                        </p:attrNameLst>
                                      </p:cBhvr>
                                      <p:tavLst>
                                        <p:tav tm="0">
                                          <p:val>
                                            <p:strVal val="0-#ppt_w/2"/>
                                          </p:val>
                                        </p:tav>
                                        <p:tav tm="100000">
                                          <p:val>
                                            <p:strVal val="#ppt_x"/>
                                          </p:val>
                                        </p:tav>
                                      </p:tavLst>
                                    </p:anim>
                                    <p:anim calcmode="lin" valueType="num">
                                      <p:cBhvr additive="base">
                                        <p:cTn id="83" dur="1000" fill="hold"/>
                                        <p:tgtEl>
                                          <p:spTgt spid="21"/>
                                        </p:tgtEl>
                                        <p:attrNameLst>
                                          <p:attrName>ppt_y</p:attrName>
                                        </p:attrNameLst>
                                      </p:cBhvr>
                                      <p:tavLst>
                                        <p:tav tm="0">
                                          <p:val>
                                            <p:strVal val="#ppt_y"/>
                                          </p:val>
                                        </p:tav>
                                        <p:tav tm="100000">
                                          <p:val>
                                            <p:strVal val="#ppt_y"/>
                                          </p:val>
                                        </p:tav>
                                      </p:tavLst>
                                    </p:anim>
                                  </p:childTnLst>
                                </p:cTn>
                              </p:par>
                              <p:par>
                                <p:cTn id="84" presetID="2" presetClass="entr" presetSubtype="8" fill="hold" grpId="0" nodeType="withEffect">
                                  <p:stCondLst>
                                    <p:cond delay="0"/>
                                  </p:stCondLst>
                                  <p:childTnLst>
                                    <p:set>
                                      <p:cBhvr>
                                        <p:cTn id="85" dur="1" fill="hold">
                                          <p:stCondLst>
                                            <p:cond delay="0"/>
                                          </p:stCondLst>
                                        </p:cTn>
                                        <p:tgtEl>
                                          <p:spTgt spid="30">
                                            <p:txEl>
                                              <p:pRg st="0" end="0"/>
                                            </p:txEl>
                                          </p:spTgt>
                                        </p:tgtEl>
                                        <p:attrNameLst>
                                          <p:attrName>style.visibility</p:attrName>
                                        </p:attrNameLst>
                                      </p:cBhvr>
                                      <p:to>
                                        <p:strVal val="visible"/>
                                      </p:to>
                                    </p:set>
                                    <p:anim calcmode="lin" valueType="num">
                                      <p:cBhvr additive="base">
                                        <p:cTn id="86" dur="1000" fill="hold"/>
                                        <p:tgtEl>
                                          <p:spTgt spid="30">
                                            <p:txEl>
                                              <p:pRg st="0" end="0"/>
                                            </p:txEl>
                                          </p:spTgt>
                                        </p:tgtEl>
                                        <p:attrNameLst>
                                          <p:attrName>ppt_x</p:attrName>
                                        </p:attrNameLst>
                                      </p:cBhvr>
                                      <p:tavLst>
                                        <p:tav tm="0">
                                          <p:val>
                                            <p:strVal val="0-#ppt_w/2"/>
                                          </p:val>
                                        </p:tav>
                                        <p:tav tm="100000">
                                          <p:val>
                                            <p:strVal val="#ppt_x"/>
                                          </p:val>
                                        </p:tav>
                                      </p:tavLst>
                                    </p:anim>
                                    <p:anim calcmode="lin" valueType="num">
                                      <p:cBhvr additive="base">
                                        <p:cTn id="87" dur="1000" fill="hold"/>
                                        <p:tgtEl>
                                          <p:spTgt spid="30">
                                            <p:txEl>
                                              <p:pRg st="0" end="0"/>
                                            </p:txEl>
                                          </p:spTgt>
                                        </p:tgtEl>
                                        <p:attrNameLst>
                                          <p:attrName>ppt_y</p:attrName>
                                        </p:attrNameLst>
                                      </p:cBhvr>
                                      <p:tavLst>
                                        <p:tav tm="0">
                                          <p:val>
                                            <p:strVal val="#ppt_y"/>
                                          </p:val>
                                        </p:tav>
                                        <p:tav tm="100000">
                                          <p:val>
                                            <p:strVal val="#ppt_y"/>
                                          </p:val>
                                        </p:tav>
                                      </p:tavLst>
                                    </p:anim>
                                  </p:childTnLst>
                                </p:cTn>
                              </p:par>
                            </p:childTnLst>
                          </p:cTn>
                        </p:par>
                        <p:par>
                          <p:cTn id="88" fill="hold">
                            <p:stCondLst>
                              <p:cond delay="2000"/>
                            </p:stCondLst>
                            <p:childTnLst>
                              <p:par>
                                <p:cTn id="89" presetID="6" presetClass="entr" presetSubtype="16" fill="hold" grpId="0" nodeType="afterEffect">
                                  <p:stCondLst>
                                    <p:cond delay="1000"/>
                                  </p:stCondLst>
                                  <p:childTnLst>
                                    <p:set>
                                      <p:cBhvr>
                                        <p:cTn id="90" dur="1" fill="hold">
                                          <p:stCondLst>
                                            <p:cond delay="0"/>
                                          </p:stCondLst>
                                        </p:cTn>
                                        <p:tgtEl>
                                          <p:spTgt spid="33"/>
                                        </p:tgtEl>
                                        <p:attrNameLst>
                                          <p:attrName>style.visibility</p:attrName>
                                        </p:attrNameLst>
                                      </p:cBhvr>
                                      <p:to>
                                        <p:strVal val="visible"/>
                                      </p:to>
                                    </p:set>
                                    <p:animEffect transition="in" filter="circle(in)">
                                      <p:cBhvr>
                                        <p:cTn id="91" dur="1000"/>
                                        <p:tgtEl>
                                          <p:spTgt spid="33"/>
                                        </p:tgtEl>
                                      </p:cBhvr>
                                    </p:animEffect>
                                  </p:childTnLst>
                                </p:cTn>
                              </p:par>
                              <p:par>
                                <p:cTn id="92" presetID="6" presetClass="entr" presetSubtype="16" fill="hold" grpId="0" nodeType="with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circle(in)">
                                      <p:cBhvr>
                                        <p:cTn id="94" dur="1000"/>
                                        <p:tgtEl>
                                          <p:spTgt spid="45"/>
                                        </p:tgtEl>
                                      </p:cBhvr>
                                    </p:animEffect>
                                  </p:childTnLst>
                                </p:cTn>
                              </p:par>
                            </p:childTnLst>
                          </p:cTn>
                        </p:par>
                        <p:par>
                          <p:cTn id="95" fill="hold">
                            <p:stCondLst>
                              <p:cond delay="4000"/>
                            </p:stCondLst>
                            <p:childTnLst>
                              <p:par>
                                <p:cTn id="96" presetID="2" presetClass="entr" presetSubtype="2" fill="hold" grpId="0" nodeType="afterEffect">
                                  <p:stCondLst>
                                    <p:cond delay="0"/>
                                  </p:stCondLst>
                                  <p:childTnLst>
                                    <p:set>
                                      <p:cBhvr>
                                        <p:cTn id="97" dur="1" fill="hold">
                                          <p:stCondLst>
                                            <p:cond delay="0"/>
                                          </p:stCondLst>
                                        </p:cTn>
                                        <p:tgtEl>
                                          <p:spTgt spid="47"/>
                                        </p:tgtEl>
                                        <p:attrNameLst>
                                          <p:attrName>style.visibility</p:attrName>
                                        </p:attrNameLst>
                                      </p:cBhvr>
                                      <p:to>
                                        <p:strVal val="visible"/>
                                      </p:to>
                                    </p:set>
                                    <p:anim calcmode="lin" valueType="num">
                                      <p:cBhvr additive="base">
                                        <p:cTn id="98" dur="1000" fill="hold"/>
                                        <p:tgtEl>
                                          <p:spTgt spid="47"/>
                                        </p:tgtEl>
                                        <p:attrNameLst>
                                          <p:attrName>ppt_x</p:attrName>
                                        </p:attrNameLst>
                                      </p:cBhvr>
                                      <p:tavLst>
                                        <p:tav tm="0">
                                          <p:val>
                                            <p:strVal val="1+#ppt_w/2"/>
                                          </p:val>
                                        </p:tav>
                                        <p:tav tm="100000">
                                          <p:val>
                                            <p:strVal val="#ppt_x"/>
                                          </p:val>
                                        </p:tav>
                                      </p:tavLst>
                                    </p:anim>
                                    <p:anim calcmode="lin" valueType="num">
                                      <p:cBhvr additive="base">
                                        <p:cTn id="99" dur="1000" fill="hold"/>
                                        <p:tgtEl>
                                          <p:spTgt spid="47"/>
                                        </p:tgtEl>
                                        <p:attrNameLst>
                                          <p:attrName>ppt_y</p:attrName>
                                        </p:attrNameLst>
                                      </p:cBhvr>
                                      <p:tavLst>
                                        <p:tav tm="0">
                                          <p:val>
                                            <p:strVal val="#ppt_y"/>
                                          </p:val>
                                        </p:tav>
                                        <p:tav tm="100000">
                                          <p:val>
                                            <p:strVal val="#ppt_y"/>
                                          </p:val>
                                        </p:tav>
                                      </p:tavLst>
                                    </p:anim>
                                  </p:childTnLst>
                                </p:cTn>
                              </p:par>
                              <p:par>
                                <p:cTn id="100" presetID="2" presetClass="entr" presetSubtype="2" fill="hold" grpId="0" nodeType="withEffect">
                                  <p:stCondLst>
                                    <p:cond delay="0"/>
                                  </p:stCondLst>
                                  <p:childTnLst>
                                    <p:set>
                                      <p:cBhvr>
                                        <p:cTn id="101" dur="1" fill="hold">
                                          <p:stCondLst>
                                            <p:cond delay="0"/>
                                          </p:stCondLst>
                                        </p:cTn>
                                        <p:tgtEl>
                                          <p:spTgt spid="49"/>
                                        </p:tgtEl>
                                        <p:attrNameLst>
                                          <p:attrName>style.visibility</p:attrName>
                                        </p:attrNameLst>
                                      </p:cBhvr>
                                      <p:to>
                                        <p:strVal val="visible"/>
                                      </p:to>
                                    </p:set>
                                    <p:anim calcmode="lin" valueType="num">
                                      <p:cBhvr additive="base">
                                        <p:cTn id="102" dur="1000" fill="hold"/>
                                        <p:tgtEl>
                                          <p:spTgt spid="49"/>
                                        </p:tgtEl>
                                        <p:attrNameLst>
                                          <p:attrName>ppt_x</p:attrName>
                                        </p:attrNameLst>
                                      </p:cBhvr>
                                      <p:tavLst>
                                        <p:tav tm="0">
                                          <p:val>
                                            <p:strVal val="1+#ppt_w/2"/>
                                          </p:val>
                                        </p:tav>
                                        <p:tav tm="100000">
                                          <p:val>
                                            <p:strVal val="#ppt_x"/>
                                          </p:val>
                                        </p:tav>
                                      </p:tavLst>
                                    </p:anim>
                                    <p:anim calcmode="lin" valueType="num">
                                      <p:cBhvr additive="base">
                                        <p:cTn id="103" dur="1000" fill="hold"/>
                                        <p:tgtEl>
                                          <p:spTgt spid="49"/>
                                        </p:tgtEl>
                                        <p:attrNameLst>
                                          <p:attrName>ppt_y</p:attrName>
                                        </p:attrNameLst>
                                      </p:cBhvr>
                                      <p:tavLst>
                                        <p:tav tm="0">
                                          <p:val>
                                            <p:strVal val="#ppt_y"/>
                                          </p:val>
                                        </p:tav>
                                        <p:tav tm="100000">
                                          <p:val>
                                            <p:strVal val="#ppt_y"/>
                                          </p:val>
                                        </p:tav>
                                      </p:tavLst>
                                    </p:anim>
                                  </p:childTnLst>
                                </p:cTn>
                              </p:par>
                              <p:par>
                                <p:cTn id="104" presetID="2" presetClass="entr" presetSubtype="2" fill="hold" grpId="0" nodeType="withEffect">
                                  <p:stCondLst>
                                    <p:cond delay="0"/>
                                  </p:stCondLst>
                                  <p:childTnLst>
                                    <p:set>
                                      <p:cBhvr>
                                        <p:cTn id="105" dur="1" fill="hold">
                                          <p:stCondLst>
                                            <p:cond delay="0"/>
                                          </p:stCondLst>
                                        </p:cTn>
                                        <p:tgtEl>
                                          <p:spTgt spid="48"/>
                                        </p:tgtEl>
                                        <p:attrNameLst>
                                          <p:attrName>style.visibility</p:attrName>
                                        </p:attrNameLst>
                                      </p:cBhvr>
                                      <p:to>
                                        <p:strVal val="visible"/>
                                      </p:to>
                                    </p:set>
                                    <p:anim calcmode="lin" valueType="num">
                                      <p:cBhvr additive="base">
                                        <p:cTn id="106" dur="1000" fill="hold"/>
                                        <p:tgtEl>
                                          <p:spTgt spid="48"/>
                                        </p:tgtEl>
                                        <p:attrNameLst>
                                          <p:attrName>ppt_x</p:attrName>
                                        </p:attrNameLst>
                                      </p:cBhvr>
                                      <p:tavLst>
                                        <p:tav tm="0">
                                          <p:val>
                                            <p:strVal val="1+#ppt_w/2"/>
                                          </p:val>
                                        </p:tav>
                                        <p:tav tm="100000">
                                          <p:val>
                                            <p:strVal val="#ppt_x"/>
                                          </p:val>
                                        </p:tav>
                                      </p:tavLst>
                                    </p:anim>
                                    <p:anim calcmode="lin" valueType="num">
                                      <p:cBhvr additive="base">
                                        <p:cTn id="107" dur="1000" fill="hold"/>
                                        <p:tgtEl>
                                          <p:spTgt spid="48"/>
                                        </p:tgtEl>
                                        <p:attrNameLst>
                                          <p:attrName>ppt_y</p:attrName>
                                        </p:attrNameLst>
                                      </p:cBhvr>
                                      <p:tavLst>
                                        <p:tav tm="0">
                                          <p:val>
                                            <p:strVal val="#ppt_y"/>
                                          </p:val>
                                        </p:tav>
                                        <p:tav tm="100000">
                                          <p:val>
                                            <p:strVal val="#ppt_y"/>
                                          </p:val>
                                        </p:tav>
                                      </p:tavLst>
                                    </p:anim>
                                  </p:childTnLst>
                                </p:cTn>
                              </p:par>
                              <p:par>
                                <p:cTn id="108" presetID="2" presetClass="entr" presetSubtype="2" fill="hold" grpId="0" nodeType="withEffect">
                                  <p:stCondLst>
                                    <p:cond delay="0"/>
                                  </p:stCondLst>
                                  <p:childTnLst>
                                    <p:set>
                                      <p:cBhvr>
                                        <p:cTn id="109" dur="1" fill="hold">
                                          <p:stCondLst>
                                            <p:cond delay="0"/>
                                          </p:stCondLst>
                                        </p:cTn>
                                        <p:tgtEl>
                                          <p:spTgt spid="50"/>
                                        </p:tgtEl>
                                        <p:attrNameLst>
                                          <p:attrName>style.visibility</p:attrName>
                                        </p:attrNameLst>
                                      </p:cBhvr>
                                      <p:to>
                                        <p:strVal val="visible"/>
                                      </p:to>
                                    </p:set>
                                    <p:anim calcmode="lin" valueType="num">
                                      <p:cBhvr additive="base">
                                        <p:cTn id="110" dur="1000" fill="hold"/>
                                        <p:tgtEl>
                                          <p:spTgt spid="50"/>
                                        </p:tgtEl>
                                        <p:attrNameLst>
                                          <p:attrName>ppt_x</p:attrName>
                                        </p:attrNameLst>
                                      </p:cBhvr>
                                      <p:tavLst>
                                        <p:tav tm="0">
                                          <p:val>
                                            <p:strVal val="1+#ppt_w/2"/>
                                          </p:val>
                                        </p:tav>
                                        <p:tav tm="100000">
                                          <p:val>
                                            <p:strVal val="#ppt_x"/>
                                          </p:val>
                                        </p:tav>
                                      </p:tavLst>
                                    </p:anim>
                                    <p:anim calcmode="lin" valueType="num">
                                      <p:cBhvr additive="base">
                                        <p:cTn id="111" dur="1000" fill="hold"/>
                                        <p:tgtEl>
                                          <p:spTgt spid="50"/>
                                        </p:tgtEl>
                                        <p:attrNameLst>
                                          <p:attrName>ppt_y</p:attrName>
                                        </p:attrNameLst>
                                      </p:cBhvr>
                                      <p:tavLst>
                                        <p:tav tm="0">
                                          <p:val>
                                            <p:strVal val="#ppt_y"/>
                                          </p:val>
                                        </p:tav>
                                        <p:tav tm="100000">
                                          <p:val>
                                            <p:strVal val="#ppt_y"/>
                                          </p:val>
                                        </p:tav>
                                      </p:tavLst>
                                    </p:anim>
                                  </p:childTnLst>
                                </p:cTn>
                              </p:par>
                              <p:par>
                                <p:cTn id="112" presetID="2" presetClass="entr" presetSubtype="2" fill="hold" grpId="0" nodeType="withEffect">
                                  <p:stCondLst>
                                    <p:cond delay="0"/>
                                  </p:stCondLst>
                                  <p:childTnLst>
                                    <p:set>
                                      <p:cBhvr>
                                        <p:cTn id="113" dur="1" fill="hold">
                                          <p:stCondLst>
                                            <p:cond delay="0"/>
                                          </p:stCondLst>
                                        </p:cTn>
                                        <p:tgtEl>
                                          <p:spTgt spid="51"/>
                                        </p:tgtEl>
                                        <p:attrNameLst>
                                          <p:attrName>style.visibility</p:attrName>
                                        </p:attrNameLst>
                                      </p:cBhvr>
                                      <p:to>
                                        <p:strVal val="visible"/>
                                      </p:to>
                                    </p:set>
                                    <p:anim calcmode="lin" valueType="num">
                                      <p:cBhvr additive="base">
                                        <p:cTn id="114" dur="1000" fill="hold"/>
                                        <p:tgtEl>
                                          <p:spTgt spid="51"/>
                                        </p:tgtEl>
                                        <p:attrNameLst>
                                          <p:attrName>ppt_x</p:attrName>
                                        </p:attrNameLst>
                                      </p:cBhvr>
                                      <p:tavLst>
                                        <p:tav tm="0">
                                          <p:val>
                                            <p:strVal val="1+#ppt_w/2"/>
                                          </p:val>
                                        </p:tav>
                                        <p:tav tm="100000">
                                          <p:val>
                                            <p:strVal val="#ppt_x"/>
                                          </p:val>
                                        </p:tav>
                                      </p:tavLst>
                                    </p:anim>
                                    <p:anim calcmode="lin" valueType="num">
                                      <p:cBhvr additive="base">
                                        <p:cTn id="115" dur="1000" fill="hold"/>
                                        <p:tgtEl>
                                          <p:spTgt spid="51"/>
                                        </p:tgtEl>
                                        <p:attrNameLst>
                                          <p:attrName>ppt_y</p:attrName>
                                        </p:attrNameLst>
                                      </p:cBhvr>
                                      <p:tavLst>
                                        <p:tav tm="0">
                                          <p:val>
                                            <p:strVal val="#ppt_y"/>
                                          </p:val>
                                        </p:tav>
                                        <p:tav tm="100000">
                                          <p:val>
                                            <p:strVal val="#ppt_y"/>
                                          </p:val>
                                        </p:tav>
                                      </p:tavLst>
                                    </p:anim>
                                  </p:childTnLst>
                                </p:cTn>
                              </p:par>
                              <p:par>
                                <p:cTn id="116" presetID="2" presetClass="entr" presetSubtype="2" fill="hold" grpId="0" nodeType="withEffect">
                                  <p:stCondLst>
                                    <p:cond delay="0"/>
                                  </p:stCondLst>
                                  <p:childTnLst>
                                    <p:set>
                                      <p:cBhvr>
                                        <p:cTn id="117" dur="1" fill="hold">
                                          <p:stCondLst>
                                            <p:cond delay="0"/>
                                          </p:stCondLst>
                                        </p:cTn>
                                        <p:tgtEl>
                                          <p:spTgt spid="53">
                                            <p:txEl>
                                              <p:pRg st="0" end="0"/>
                                            </p:txEl>
                                          </p:spTgt>
                                        </p:tgtEl>
                                        <p:attrNameLst>
                                          <p:attrName>style.visibility</p:attrName>
                                        </p:attrNameLst>
                                      </p:cBhvr>
                                      <p:to>
                                        <p:strVal val="visible"/>
                                      </p:to>
                                    </p:set>
                                    <p:anim calcmode="lin" valueType="num">
                                      <p:cBhvr additive="base">
                                        <p:cTn id="118" dur="1000" fill="hold"/>
                                        <p:tgtEl>
                                          <p:spTgt spid="53">
                                            <p:txEl>
                                              <p:pRg st="0" end="0"/>
                                            </p:txEl>
                                          </p:spTgt>
                                        </p:tgtEl>
                                        <p:attrNameLst>
                                          <p:attrName>ppt_x</p:attrName>
                                        </p:attrNameLst>
                                      </p:cBhvr>
                                      <p:tavLst>
                                        <p:tav tm="0">
                                          <p:val>
                                            <p:strVal val="1+#ppt_w/2"/>
                                          </p:val>
                                        </p:tav>
                                        <p:tav tm="100000">
                                          <p:val>
                                            <p:strVal val="#ppt_x"/>
                                          </p:val>
                                        </p:tav>
                                      </p:tavLst>
                                    </p:anim>
                                    <p:anim calcmode="lin" valueType="num">
                                      <p:cBhvr additive="base">
                                        <p:cTn id="119" dur="1000" fill="hold"/>
                                        <p:tgtEl>
                                          <p:spTgt spid="53">
                                            <p:txEl>
                                              <p:pRg st="0" end="0"/>
                                            </p:txEl>
                                          </p:spTgt>
                                        </p:tgtEl>
                                        <p:attrNameLst>
                                          <p:attrName>ppt_y</p:attrName>
                                        </p:attrNameLst>
                                      </p:cBhvr>
                                      <p:tavLst>
                                        <p:tav tm="0">
                                          <p:val>
                                            <p:strVal val="#ppt_y"/>
                                          </p:val>
                                        </p:tav>
                                        <p:tav tm="100000">
                                          <p:val>
                                            <p:strVal val="#ppt_y"/>
                                          </p:val>
                                        </p:tav>
                                      </p:tavLst>
                                    </p:anim>
                                  </p:childTnLst>
                                </p:cTn>
                              </p:par>
                              <p:par>
                                <p:cTn id="120" presetID="2" presetClass="entr" presetSubtype="2" fill="hold" grpId="0" nodeType="withEffect">
                                  <p:stCondLst>
                                    <p:cond delay="0"/>
                                  </p:stCondLst>
                                  <p:childTnLst>
                                    <p:set>
                                      <p:cBhvr>
                                        <p:cTn id="121" dur="1" fill="hold">
                                          <p:stCondLst>
                                            <p:cond delay="0"/>
                                          </p:stCondLst>
                                        </p:cTn>
                                        <p:tgtEl>
                                          <p:spTgt spid="54">
                                            <p:txEl>
                                              <p:pRg st="0" end="0"/>
                                            </p:txEl>
                                          </p:spTgt>
                                        </p:tgtEl>
                                        <p:attrNameLst>
                                          <p:attrName>style.visibility</p:attrName>
                                        </p:attrNameLst>
                                      </p:cBhvr>
                                      <p:to>
                                        <p:strVal val="visible"/>
                                      </p:to>
                                    </p:set>
                                    <p:anim calcmode="lin" valueType="num">
                                      <p:cBhvr additive="base">
                                        <p:cTn id="122" dur="1000" fill="hold"/>
                                        <p:tgtEl>
                                          <p:spTgt spid="54">
                                            <p:txEl>
                                              <p:pRg st="0" end="0"/>
                                            </p:txEl>
                                          </p:spTgt>
                                        </p:tgtEl>
                                        <p:attrNameLst>
                                          <p:attrName>ppt_x</p:attrName>
                                        </p:attrNameLst>
                                      </p:cBhvr>
                                      <p:tavLst>
                                        <p:tav tm="0">
                                          <p:val>
                                            <p:strVal val="1+#ppt_w/2"/>
                                          </p:val>
                                        </p:tav>
                                        <p:tav tm="100000">
                                          <p:val>
                                            <p:strVal val="#ppt_x"/>
                                          </p:val>
                                        </p:tav>
                                      </p:tavLst>
                                    </p:anim>
                                    <p:anim calcmode="lin" valueType="num">
                                      <p:cBhvr additive="base">
                                        <p:cTn id="123" dur="1000" fill="hold"/>
                                        <p:tgtEl>
                                          <p:spTgt spid="54">
                                            <p:txEl>
                                              <p:pRg st="0" end="0"/>
                                            </p:txEl>
                                          </p:spTgt>
                                        </p:tgtEl>
                                        <p:attrNameLst>
                                          <p:attrName>ppt_y</p:attrName>
                                        </p:attrNameLst>
                                      </p:cBhvr>
                                      <p:tavLst>
                                        <p:tav tm="0">
                                          <p:val>
                                            <p:strVal val="#ppt_y"/>
                                          </p:val>
                                        </p:tav>
                                        <p:tav tm="100000">
                                          <p:val>
                                            <p:strVal val="#ppt_y"/>
                                          </p:val>
                                        </p:tav>
                                      </p:tavLst>
                                    </p:anim>
                                  </p:childTnLst>
                                </p:cTn>
                              </p:par>
                              <p:par>
                                <p:cTn id="124" presetID="2" presetClass="entr" presetSubtype="2" fill="hold" grpId="0" nodeType="withEffect">
                                  <p:stCondLst>
                                    <p:cond delay="0"/>
                                  </p:stCondLst>
                                  <p:childTnLst>
                                    <p:set>
                                      <p:cBhvr>
                                        <p:cTn id="125" dur="1" fill="hold">
                                          <p:stCondLst>
                                            <p:cond delay="0"/>
                                          </p:stCondLst>
                                        </p:cTn>
                                        <p:tgtEl>
                                          <p:spTgt spid="56">
                                            <p:txEl>
                                              <p:pRg st="0" end="0"/>
                                            </p:txEl>
                                          </p:spTgt>
                                        </p:tgtEl>
                                        <p:attrNameLst>
                                          <p:attrName>style.visibility</p:attrName>
                                        </p:attrNameLst>
                                      </p:cBhvr>
                                      <p:to>
                                        <p:strVal val="visible"/>
                                      </p:to>
                                    </p:set>
                                    <p:anim calcmode="lin" valueType="num">
                                      <p:cBhvr additive="base">
                                        <p:cTn id="126" dur="1000" fill="hold"/>
                                        <p:tgtEl>
                                          <p:spTgt spid="56">
                                            <p:txEl>
                                              <p:pRg st="0" end="0"/>
                                            </p:txEl>
                                          </p:spTgt>
                                        </p:tgtEl>
                                        <p:attrNameLst>
                                          <p:attrName>ppt_x</p:attrName>
                                        </p:attrNameLst>
                                      </p:cBhvr>
                                      <p:tavLst>
                                        <p:tav tm="0">
                                          <p:val>
                                            <p:strVal val="1+#ppt_w/2"/>
                                          </p:val>
                                        </p:tav>
                                        <p:tav tm="100000">
                                          <p:val>
                                            <p:strVal val="#ppt_x"/>
                                          </p:val>
                                        </p:tav>
                                      </p:tavLst>
                                    </p:anim>
                                    <p:anim calcmode="lin" valueType="num">
                                      <p:cBhvr additive="base">
                                        <p:cTn id="127" dur="1000" fill="hold"/>
                                        <p:tgtEl>
                                          <p:spTgt spid="56">
                                            <p:txEl>
                                              <p:pRg st="0" end="0"/>
                                            </p:txEl>
                                          </p:spTgt>
                                        </p:tgtEl>
                                        <p:attrNameLst>
                                          <p:attrName>ppt_y</p:attrName>
                                        </p:attrNameLst>
                                      </p:cBhvr>
                                      <p:tavLst>
                                        <p:tav tm="0">
                                          <p:val>
                                            <p:strVal val="#ppt_y"/>
                                          </p:val>
                                        </p:tav>
                                        <p:tav tm="100000">
                                          <p:val>
                                            <p:strVal val="#ppt_y"/>
                                          </p:val>
                                        </p:tav>
                                      </p:tavLst>
                                    </p:anim>
                                  </p:childTnLst>
                                </p:cTn>
                              </p:par>
                              <p:par>
                                <p:cTn id="128" presetID="2" presetClass="entr" presetSubtype="2" fill="hold" grpId="0" nodeType="withEffect">
                                  <p:stCondLst>
                                    <p:cond delay="0"/>
                                  </p:stCondLst>
                                  <p:childTnLst>
                                    <p:set>
                                      <p:cBhvr>
                                        <p:cTn id="129" dur="1" fill="hold">
                                          <p:stCondLst>
                                            <p:cond delay="0"/>
                                          </p:stCondLst>
                                        </p:cTn>
                                        <p:tgtEl>
                                          <p:spTgt spid="55">
                                            <p:txEl>
                                              <p:pRg st="0" end="0"/>
                                            </p:txEl>
                                          </p:spTgt>
                                        </p:tgtEl>
                                        <p:attrNameLst>
                                          <p:attrName>style.visibility</p:attrName>
                                        </p:attrNameLst>
                                      </p:cBhvr>
                                      <p:to>
                                        <p:strVal val="visible"/>
                                      </p:to>
                                    </p:set>
                                    <p:anim calcmode="lin" valueType="num">
                                      <p:cBhvr additive="base">
                                        <p:cTn id="130" dur="1000" fill="hold"/>
                                        <p:tgtEl>
                                          <p:spTgt spid="55">
                                            <p:txEl>
                                              <p:pRg st="0" end="0"/>
                                            </p:txEl>
                                          </p:spTgt>
                                        </p:tgtEl>
                                        <p:attrNameLst>
                                          <p:attrName>ppt_x</p:attrName>
                                        </p:attrNameLst>
                                      </p:cBhvr>
                                      <p:tavLst>
                                        <p:tav tm="0">
                                          <p:val>
                                            <p:strVal val="1+#ppt_w/2"/>
                                          </p:val>
                                        </p:tav>
                                        <p:tav tm="100000">
                                          <p:val>
                                            <p:strVal val="#ppt_x"/>
                                          </p:val>
                                        </p:tav>
                                      </p:tavLst>
                                    </p:anim>
                                    <p:anim calcmode="lin" valueType="num">
                                      <p:cBhvr additive="base">
                                        <p:cTn id="131" dur="1000" fill="hold"/>
                                        <p:tgtEl>
                                          <p:spTgt spid="55">
                                            <p:txEl>
                                              <p:pRg st="0" end="0"/>
                                            </p:txEl>
                                          </p:spTgt>
                                        </p:tgtEl>
                                        <p:attrNameLst>
                                          <p:attrName>ppt_y</p:attrName>
                                        </p:attrNameLst>
                                      </p:cBhvr>
                                      <p:tavLst>
                                        <p:tav tm="0">
                                          <p:val>
                                            <p:strVal val="#ppt_y"/>
                                          </p:val>
                                        </p:tav>
                                        <p:tav tm="100000">
                                          <p:val>
                                            <p:strVal val="#ppt_y"/>
                                          </p:val>
                                        </p:tav>
                                      </p:tavLst>
                                    </p:anim>
                                  </p:childTnLst>
                                </p:cTn>
                              </p:par>
                            </p:childTnLst>
                          </p:cTn>
                        </p:par>
                        <p:par>
                          <p:cTn id="132" fill="hold">
                            <p:stCondLst>
                              <p:cond delay="5000"/>
                            </p:stCondLst>
                            <p:childTnLst>
                              <p:par>
                                <p:cTn id="133" presetID="6" presetClass="entr" presetSubtype="16" fill="hold" grpId="0" nodeType="afterEffect">
                                  <p:stCondLst>
                                    <p:cond delay="1000"/>
                                  </p:stCondLst>
                                  <p:childTnLst>
                                    <p:set>
                                      <p:cBhvr>
                                        <p:cTn id="134" dur="1" fill="hold">
                                          <p:stCondLst>
                                            <p:cond delay="0"/>
                                          </p:stCondLst>
                                        </p:cTn>
                                        <p:tgtEl>
                                          <p:spTgt spid="34"/>
                                        </p:tgtEl>
                                        <p:attrNameLst>
                                          <p:attrName>style.visibility</p:attrName>
                                        </p:attrNameLst>
                                      </p:cBhvr>
                                      <p:to>
                                        <p:strVal val="visible"/>
                                      </p:to>
                                    </p:set>
                                    <p:animEffect transition="in" filter="circle(in)">
                                      <p:cBhvr>
                                        <p:cTn id="135" dur="1000"/>
                                        <p:tgtEl>
                                          <p:spTgt spid="34"/>
                                        </p:tgtEl>
                                      </p:cBhvr>
                                    </p:animEffect>
                                  </p:childTnLst>
                                </p:cTn>
                              </p:par>
                              <p:par>
                                <p:cTn id="136" presetID="6" presetClass="entr" presetSubtype="16" fill="hold" grpId="0" nodeType="withEffect">
                                  <p:stCondLst>
                                    <p:cond delay="0"/>
                                  </p:stCondLst>
                                  <p:childTnLst>
                                    <p:set>
                                      <p:cBhvr>
                                        <p:cTn id="137" dur="1" fill="hold">
                                          <p:stCondLst>
                                            <p:cond delay="0"/>
                                          </p:stCondLst>
                                        </p:cTn>
                                        <p:tgtEl>
                                          <p:spTgt spid="46"/>
                                        </p:tgtEl>
                                        <p:attrNameLst>
                                          <p:attrName>style.visibility</p:attrName>
                                        </p:attrNameLst>
                                      </p:cBhvr>
                                      <p:to>
                                        <p:strVal val="visible"/>
                                      </p:to>
                                    </p:set>
                                    <p:animEffect transition="in" filter="circle(in)">
                                      <p:cBhvr>
                                        <p:cTn id="138" dur="1000"/>
                                        <p:tgtEl>
                                          <p:spTgt spid="46"/>
                                        </p:tgtEl>
                                      </p:cBhvr>
                                    </p:animEffect>
                                  </p:childTnLst>
                                </p:cTn>
                              </p:par>
                            </p:childTnLst>
                          </p:cTn>
                        </p:par>
                        <p:par>
                          <p:cTn id="139" fill="hold">
                            <p:stCondLst>
                              <p:cond delay="7000"/>
                            </p:stCondLst>
                            <p:childTnLst>
                              <p:par>
                                <p:cTn id="140" presetID="2" presetClass="entr" presetSubtype="4" fill="hold" grpId="0" nodeType="afterEffect">
                                  <p:stCondLst>
                                    <p:cond delay="0"/>
                                  </p:stCondLst>
                                  <p:childTnLst>
                                    <p:set>
                                      <p:cBhvr>
                                        <p:cTn id="141" dur="1" fill="hold">
                                          <p:stCondLst>
                                            <p:cond delay="0"/>
                                          </p:stCondLst>
                                        </p:cTn>
                                        <p:tgtEl>
                                          <p:spTgt spid="52"/>
                                        </p:tgtEl>
                                        <p:attrNameLst>
                                          <p:attrName>style.visibility</p:attrName>
                                        </p:attrNameLst>
                                      </p:cBhvr>
                                      <p:to>
                                        <p:strVal val="visible"/>
                                      </p:to>
                                    </p:set>
                                    <p:anim calcmode="lin" valueType="num">
                                      <p:cBhvr additive="base">
                                        <p:cTn id="142" dur="1000" fill="hold"/>
                                        <p:tgtEl>
                                          <p:spTgt spid="52"/>
                                        </p:tgtEl>
                                        <p:attrNameLst>
                                          <p:attrName>ppt_x</p:attrName>
                                        </p:attrNameLst>
                                      </p:cBhvr>
                                      <p:tavLst>
                                        <p:tav tm="0">
                                          <p:val>
                                            <p:strVal val="#ppt_x"/>
                                          </p:val>
                                        </p:tav>
                                        <p:tav tm="100000">
                                          <p:val>
                                            <p:strVal val="#ppt_x"/>
                                          </p:val>
                                        </p:tav>
                                      </p:tavLst>
                                    </p:anim>
                                    <p:anim calcmode="lin" valueType="num">
                                      <p:cBhvr additive="base">
                                        <p:cTn id="143" dur="1000" fill="hold"/>
                                        <p:tgtEl>
                                          <p:spTgt spid="52"/>
                                        </p:tgtEl>
                                        <p:attrNameLst>
                                          <p:attrName>ppt_y</p:attrName>
                                        </p:attrNameLst>
                                      </p:cBhvr>
                                      <p:tavLst>
                                        <p:tav tm="0">
                                          <p:val>
                                            <p:strVal val="1+#ppt_h/2"/>
                                          </p:val>
                                        </p:tav>
                                        <p:tav tm="100000">
                                          <p:val>
                                            <p:strVal val="#ppt_y"/>
                                          </p:val>
                                        </p:tav>
                                      </p:tavLst>
                                    </p:anim>
                                  </p:childTnLst>
                                </p:cTn>
                              </p:par>
                              <p:par>
                                <p:cTn id="144" presetID="2" presetClass="entr" presetSubtype="4" fill="hold" grpId="0" nodeType="withEffect">
                                  <p:stCondLst>
                                    <p:cond delay="0"/>
                                  </p:stCondLst>
                                  <p:childTnLst>
                                    <p:set>
                                      <p:cBhvr>
                                        <p:cTn id="145" dur="1" fill="hold">
                                          <p:stCondLst>
                                            <p:cond delay="0"/>
                                          </p:stCondLst>
                                        </p:cTn>
                                        <p:tgtEl>
                                          <p:spTgt spid="57">
                                            <p:txEl>
                                              <p:pRg st="0" end="0"/>
                                            </p:txEl>
                                          </p:spTgt>
                                        </p:tgtEl>
                                        <p:attrNameLst>
                                          <p:attrName>style.visibility</p:attrName>
                                        </p:attrNameLst>
                                      </p:cBhvr>
                                      <p:to>
                                        <p:strVal val="visible"/>
                                      </p:to>
                                    </p:set>
                                    <p:anim calcmode="lin" valueType="num">
                                      <p:cBhvr additive="base">
                                        <p:cTn id="146" dur="10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base">
                                        <p:cTn id="147" dur="1000" fill="hold"/>
                                        <p:tgtEl>
                                          <p:spTgt spid="57">
                                            <p:txEl>
                                              <p:pRg st="0" end="0"/>
                                            </p:txEl>
                                          </p:spTgt>
                                        </p:tgtEl>
                                        <p:attrNameLst>
                                          <p:attrName>ppt_y</p:attrName>
                                        </p:attrNameLst>
                                      </p:cBhvr>
                                      <p:tavLst>
                                        <p:tav tm="0">
                                          <p:val>
                                            <p:strVal val="1+#ppt_h/2"/>
                                          </p:val>
                                        </p:tav>
                                        <p:tav tm="100000">
                                          <p:val>
                                            <p:strVal val="#ppt_y"/>
                                          </p:val>
                                        </p:tav>
                                      </p:tavLst>
                                    </p:anim>
                                  </p:childTnLst>
                                </p:cTn>
                              </p:par>
                              <p:par>
                                <p:cTn id="148" presetID="2" presetClass="entr" presetSubtype="4" fill="hold" grpId="0" nodeType="withEffect">
                                  <p:stCondLst>
                                    <p:cond delay="0"/>
                                  </p:stCondLst>
                                  <p:childTnLst>
                                    <p:set>
                                      <p:cBhvr>
                                        <p:cTn id="149" dur="1" fill="hold">
                                          <p:stCondLst>
                                            <p:cond delay="0"/>
                                          </p:stCondLst>
                                        </p:cTn>
                                        <p:tgtEl>
                                          <p:spTgt spid="58">
                                            <p:txEl>
                                              <p:pRg st="0" end="0"/>
                                            </p:txEl>
                                          </p:spTgt>
                                        </p:tgtEl>
                                        <p:attrNameLst>
                                          <p:attrName>style.visibility</p:attrName>
                                        </p:attrNameLst>
                                      </p:cBhvr>
                                      <p:to>
                                        <p:strVal val="visible"/>
                                      </p:to>
                                    </p:set>
                                    <p:anim calcmode="lin" valueType="num">
                                      <p:cBhvr additive="base">
                                        <p:cTn id="150" dur="10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151" dur="1000" fill="hold"/>
                                        <p:tgtEl>
                                          <p:spTgt spid="58">
                                            <p:txEl>
                                              <p:pRg st="0" end="0"/>
                                            </p:txEl>
                                          </p:spTgt>
                                        </p:tgtEl>
                                        <p:attrNameLst>
                                          <p:attrName>ppt_y</p:attrName>
                                        </p:attrNameLst>
                                      </p:cBhvr>
                                      <p:tavLst>
                                        <p:tav tm="0">
                                          <p:val>
                                            <p:strVal val="1+#ppt_h/2"/>
                                          </p:val>
                                        </p:tav>
                                        <p:tav tm="100000">
                                          <p:val>
                                            <p:strVal val="#ppt_y"/>
                                          </p:val>
                                        </p:tav>
                                      </p:tavLst>
                                    </p:anim>
                                  </p:childTnLst>
                                </p:cTn>
                              </p:par>
                              <p:par>
                                <p:cTn id="152" presetID="2" presetClass="entr" presetSubtype="4" fill="hold" grpId="0" nodeType="withEffect">
                                  <p:stCondLst>
                                    <p:cond delay="0"/>
                                  </p:stCondLst>
                                  <p:childTnLst>
                                    <p:set>
                                      <p:cBhvr>
                                        <p:cTn id="153" dur="1" fill="hold">
                                          <p:stCondLst>
                                            <p:cond delay="0"/>
                                          </p:stCondLst>
                                        </p:cTn>
                                        <p:tgtEl>
                                          <p:spTgt spid="62">
                                            <p:txEl>
                                              <p:pRg st="0" end="0"/>
                                            </p:txEl>
                                          </p:spTgt>
                                        </p:tgtEl>
                                        <p:attrNameLst>
                                          <p:attrName>style.visibility</p:attrName>
                                        </p:attrNameLst>
                                      </p:cBhvr>
                                      <p:to>
                                        <p:strVal val="visible"/>
                                      </p:to>
                                    </p:set>
                                    <p:anim calcmode="lin" valueType="num">
                                      <p:cBhvr additive="base">
                                        <p:cTn id="154" dur="10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155" dur="1000" fill="hold"/>
                                        <p:tgtEl>
                                          <p:spTgt spid="62">
                                            <p:txEl>
                                              <p:pRg st="0" end="0"/>
                                            </p:txEl>
                                          </p:spTgt>
                                        </p:tgtEl>
                                        <p:attrNameLst>
                                          <p:attrName>ppt_y</p:attrName>
                                        </p:attrNameLst>
                                      </p:cBhvr>
                                      <p:tavLst>
                                        <p:tav tm="0">
                                          <p:val>
                                            <p:strVal val="1+#ppt_h/2"/>
                                          </p:val>
                                        </p:tav>
                                        <p:tav tm="100000">
                                          <p:val>
                                            <p:strVal val="#ppt_y"/>
                                          </p:val>
                                        </p:tav>
                                      </p:tavLst>
                                    </p:anim>
                                  </p:childTnLst>
                                </p:cTn>
                              </p:par>
                              <p:par>
                                <p:cTn id="156" presetID="2" presetClass="entr" presetSubtype="4" fill="hold" grpId="0" nodeType="withEffect">
                                  <p:stCondLst>
                                    <p:cond delay="0"/>
                                  </p:stCondLst>
                                  <p:childTnLst>
                                    <p:set>
                                      <p:cBhvr>
                                        <p:cTn id="157" dur="1" fill="hold">
                                          <p:stCondLst>
                                            <p:cond delay="0"/>
                                          </p:stCondLst>
                                        </p:cTn>
                                        <p:tgtEl>
                                          <p:spTgt spid="63">
                                            <p:txEl>
                                              <p:pRg st="0" end="0"/>
                                            </p:txEl>
                                          </p:spTgt>
                                        </p:tgtEl>
                                        <p:attrNameLst>
                                          <p:attrName>style.visibility</p:attrName>
                                        </p:attrNameLst>
                                      </p:cBhvr>
                                      <p:to>
                                        <p:strVal val="visible"/>
                                      </p:to>
                                    </p:set>
                                    <p:anim calcmode="lin" valueType="num">
                                      <p:cBhvr additive="base">
                                        <p:cTn id="158" dur="10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159" dur="1000" fill="hold"/>
                                        <p:tgtEl>
                                          <p:spTgt spid="63">
                                            <p:txEl>
                                              <p:pRg st="0" end="0"/>
                                            </p:txEl>
                                          </p:spTgt>
                                        </p:tgtEl>
                                        <p:attrNameLst>
                                          <p:attrName>ppt_y</p:attrName>
                                        </p:attrNameLst>
                                      </p:cBhvr>
                                      <p:tavLst>
                                        <p:tav tm="0">
                                          <p:val>
                                            <p:strVal val="1+#ppt_h/2"/>
                                          </p:val>
                                        </p:tav>
                                        <p:tav tm="100000">
                                          <p:val>
                                            <p:strVal val="#ppt_y"/>
                                          </p:val>
                                        </p:tav>
                                      </p:tavLst>
                                    </p:anim>
                                  </p:childTnLst>
                                </p:cTn>
                              </p:par>
                              <p:par>
                                <p:cTn id="160" presetID="2" presetClass="entr" presetSubtype="4" fill="hold" grpId="0" nodeType="withEffect">
                                  <p:stCondLst>
                                    <p:cond delay="0"/>
                                  </p:stCondLst>
                                  <p:childTnLst>
                                    <p:set>
                                      <p:cBhvr>
                                        <p:cTn id="161" dur="1" fill="hold">
                                          <p:stCondLst>
                                            <p:cond delay="0"/>
                                          </p:stCondLst>
                                        </p:cTn>
                                        <p:tgtEl>
                                          <p:spTgt spid="68">
                                            <p:txEl>
                                              <p:pRg st="0" end="0"/>
                                            </p:txEl>
                                          </p:spTgt>
                                        </p:tgtEl>
                                        <p:attrNameLst>
                                          <p:attrName>style.visibility</p:attrName>
                                        </p:attrNameLst>
                                      </p:cBhvr>
                                      <p:to>
                                        <p:strVal val="visible"/>
                                      </p:to>
                                    </p:set>
                                    <p:anim calcmode="lin" valueType="num">
                                      <p:cBhvr additive="base">
                                        <p:cTn id="162" dur="1000" fill="hold"/>
                                        <p:tgtEl>
                                          <p:spTgt spid="68">
                                            <p:txEl>
                                              <p:pRg st="0" end="0"/>
                                            </p:txEl>
                                          </p:spTgt>
                                        </p:tgtEl>
                                        <p:attrNameLst>
                                          <p:attrName>ppt_x</p:attrName>
                                        </p:attrNameLst>
                                      </p:cBhvr>
                                      <p:tavLst>
                                        <p:tav tm="0">
                                          <p:val>
                                            <p:strVal val="#ppt_x"/>
                                          </p:val>
                                        </p:tav>
                                        <p:tav tm="100000">
                                          <p:val>
                                            <p:strVal val="#ppt_x"/>
                                          </p:val>
                                        </p:tav>
                                      </p:tavLst>
                                    </p:anim>
                                    <p:anim calcmode="lin" valueType="num">
                                      <p:cBhvr additive="base">
                                        <p:cTn id="163" dur="1000" fill="hold"/>
                                        <p:tgtEl>
                                          <p:spTgt spid="68">
                                            <p:txEl>
                                              <p:pRg st="0" end="0"/>
                                            </p:txEl>
                                          </p:spTgt>
                                        </p:tgtEl>
                                        <p:attrNameLst>
                                          <p:attrName>ppt_y</p:attrName>
                                        </p:attrNameLst>
                                      </p:cBhvr>
                                      <p:tavLst>
                                        <p:tav tm="0">
                                          <p:val>
                                            <p:strVal val="1+#ppt_h/2"/>
                                          </p:val>
                                        </p:tav>
                                        <p:tav tm="100000">
                                          <p:val>
                                            <p:strVal val="#ppt_y"/>
                                          </p:val>
                                        </p:tav>
                                      </p:tavLst>
                                    </p:anim>
                                  </p:childTnLst>
                                </p:cTn>
                              </p:par>
                              <p:par>
                                <p:cTn id="164" presetID="2" presetClass="entr" presetSubtype="4" fill="hold" grpId="0" nodeType="withEffect">
                                  <p:stCondLst>
                                    <p:cond delay="0"/>
                                  </p:stCondLst>
                                  <p:childTnLst>
                                    <p:set>
                                      <p:cBhvr>
                                        <p:cTn id="165" dur="1" fill="hold">
                                          <p:stCondLst>
                                            <p:cond delay="0"/>
                                          </p:stCondLst>
                                        </p:cTn>
                                        <p:tgtEl>
                                          <p:spTgt spid="69">
                                            <p:txEl>
                                              <p:pRg st="0" end="0"/>
                                            </p:txEl>
                                          </p:spTgt>
                                        </p:tgtEl>
                                        <p:attrNameLst>
                                          <p:attrName>style.visibility</p:attrName>
                                        </p:attrNameLst>
                                      </p:cBhvr>
                                      <p:to>
                                        <p:strVal val="visible"/>
                                      </p:to>
                                    </p:set>
                                    <p:anim calcmode="lin" valueType="num">
                                      <p:cBhvr additive="base">
                                        <p:cTn id="166" dur="1000" fill="hold"/>
                                        <p:tgtEl>
                                          <p:spTgt spid="69">
                                            <p:txEl>
                                              <p:pRg st="0" end="0"/>
                                            </p:txEl>
                                          </p:spTgt>
                                        </p:tgtEl>
                                        <p:attrNameLst>
                                          <p:attrName>ppt_x</p:attrName>
                                        </p:attrNameLst>
                                      </p:cBhvr>
                                      <p:tavLst>
                                        <p:tav tm="0">
                                          <p:val>
                                            <p:strVal val="#ppt_x"/>
                                          </p:val>
                                        </p:tav>
                                        <p:tav tm="100000">
                                          <p:val>
                                            <p:strVal val="#ppt_x"/>
                                          </p:val>
                                        </p:tav>
                                      </p:tavLst>
                                    </p:anim>
                                    <p:anim calcmode="lin" valueType="num">
                                      <p:cBhvr additive="base">
                                        <p:cTn id="167" dur="1000" fill="hold"/>
                                        <p:tgtEl>
                                          <p:spTgt spid="69">
                                            <p:txEl>
                                              <p:pRg st="0" end="0"/>
                                            </p:txEl>
                                          </p:spTgt>
                                        </p:tgtEl>
                                        <p:attrNameLst>
                                          <p:attrName>ppt_y</p:attrName>
                                        </p:attrNameLst>
                                      </p:cBhvr>
                                      <p:tavLst>
                                        <p:tav tm="0">
                                          <p:val>
                                            <p:strVal val="1+#ppt_h/2"/>
                                          </p:val>
                                        </p:tav>
                                        <p:tav tm="100000">
                                          <p:val>
                                            <p:strVal val="#ppt_y"/>
                                          </p:val>
                                        </p:tav>
                                      </p:tavLst>
                                    </p:anim>
                                  </p:childTnLst>
                                </p:cTn>
                              </p:par>
                              <p:par>
                                <p:cTn id="168" presetID="2" presetClass="entr" presetSubtype="4" fill="hold" grpId="0" nodeType="withEffect">
                                  <p:stCondLst>
                                    <p:cond delay="0"/>
                                  </p:stCondLst>
                                  <p:childTnLst>
                                    <p:set>
                                      <p:cBhvr>
                                        <p:cTn id="169" dur="1" fill="hold">
                                          <p:stCondLst>
                                            <p:cond delay="0"/>
                                          </p:stCondLst>
                                        </p:cTn>
                                        <p:tgtEl>
                                          <p:spTgt spid="76">
                                            <p:txEl>
                                              <p:pRg st="0" end="0"/>
                                            </p:txEl>
                                          </p:spTgt>
                                        </p:tgtEl>
                                        <p:attrNameLst>
                                          <p:attrName>style.visibility</p:attrName>
                                        </p:attrNameLst>
                                      </p:cBhvr>
                                      <p:to>
                                        <p:strVal val="visible"/>
                                      </p:to>
                                    </p:set>
                                    <p:anim calcmode="lin" valueType="num">
                                      <p:cBhvr additive="base">
                                        <p:cTn id="170" dur="1000" fill="hold"/>
                                        <p:tgtEl>
                                          <p:spTgt spid="76">
                                            <p:txEl>
                                              <p:pRg st="0" end="0"/>
                                            </p:txEl>
                                          </p:spTgt>
                                        </p:tgtEl>
                                        <p:attrNameLst>
                                          <p:attrName>ppt_x</p:attrName>
                                        </p:attrNameLst>
                                      </p:cBhvr>
                                      <p:tavLst>
                                        <p:tav tm="0">
                                          <p:val>
                                            <p:strVal val="#ppt_x"/>
                                          </p:val>
                                        </p:tav>
                                        <p:tav tm="100000">
                                          <p:val>
                                            <p:strVal val="#ppt_x"/>
                                          </p:val>
                                        </p:tav>
                                      </p:tavLst>
                                    </p:anim>
                                    <p:anim calcmode="lin" valueType="num">
                                      <p:cBhvr additive="base">
                                        <p:cTn id="171" dur="1000" fill="hold"/>
                                        <p:tgtEl>
                                          <p:spTgt spid="76">
                                            <p:txEl>
                                              <p:pRg st="0" end="0"/>
                                            </p:txEl>
                                          </p:spTgt>
                                        </p:tgtEl>
                                        <p:attrNameLst>
                                          <p:attrName>ppt_y</p:attrName>
                                        </p:attrNameLst>
                                      </p:cBhvr>
                                      <p:tavLst>
                                        <p:tav tm="0">
                                          <p:val>
                                            <p:strVal val="1+#ppt_h/2"/>
                                          </p:val>
                                        </p:tav>
                                        <p:tav tm="100000">
                                          <p:val>
                                            <p:strVal val="#ppt_y"/>
                                          </p:val>
                                        </p:tav>
                                      </p:tavLst>
                                    </p:anim>
                                  </p:childTnLst>
                                </p:cTn>
                              </p:par>
                              <p:par>
                                <p:cTn id="172" presetID="2" presetClass="entr" presetSubtype="4" fill="hold" grpId="0" nodeType="withEffect">
                                  <p:stCondLst>
                                    <p:cond delay="0"/>
                                  </p:stCondLst>
                                  <p:childTnLst>
                                    <p:set>
                                      <p:cBhvr>
                                        <p:cTn id="173" dur="1" fill="hold">
                                          <p:stCondLst>
                                            <p:cond delay="0"/>
                                          </p:stCondLst>
                                        </p:cTn>
                                        <p:tgtEl>
                                          <p:spTgt spid="77">
                                            <p:txEl>
                                              <p:pRg st="0" end="0"/>
                                            </p:txEl>
                                          </p:spTgt>
                                        </p:tgtEl>
                                        <p:attrNameLst>
                                          <p:attrName>style.visibility</p:attrName>
                                        </p:attrNameLst>
                                      </p:cBhvr>
                                      <p:to>
                                        <p:strVal val="visible"/>
                                      </p:to>
                                    </p:set>
                                    <p:anim calcmode="lin" valueType="num">
                                      <p:cBhvr additive="base">
                                        <p:cTn id="174" dur="1000" fill="hold"/>
                                        <p:tgtEl>
                                          <p:spTgt spid="77">
                                            <p:txEl>
                                              <p:pRg st="0" end="0"/>
                                            </p:txEl>
                                          </p:spTgt>
                                        </p:tgtEl>
                                        <p:attrNameLst>
                                          <p:attrName>ppt_x</p:attrName>
                                        </p:attrNameLst>
                                      </p:cBhvr>
                                      <p:tavLst>
                                        <p:tav tm="0">
                                          <p:val>
                                            <p:strVal val="#ppt_x"/>
                                          </p:val>
                                        </p:tav>
                                        <p:tav tm="100000">
                                          <p:val>
                                            <p:strVal val="#ppt_x"/>
                                          </p:val>
                                        </p:tav>
                                      </p:tavLst>
                                    </p:anim>
                                    <p:anim calcmode="lin" valueType="num">
                                      <p:cBhvr additive="base">
                                        <p:cTn id="175" dur="1000" fill="hold"/>
                                        <p:tgtEl>
                                          <p:spTgt spid="77">
                                            <p:txEl>
                                              <p:pRg st="0" end="0"/>
                                            </p:txEl>
                                          </p:spTgt>
                                        </p:tgtEl>
                                        <p:attrNameLst>
                                          <p:attrName>ppt_y</p:attrName>
                                        </p:attrNameLst>
                                      </p:cBhvr>
                                      <p:tavLst>
                                        <p:tav tm="0">
                                          <p:val>
                                            <p:strVal val="1+#ppt_h/2"/>
                                          </p:val>
                                        </p:tav>
                                        <p:tav tm="100000">
                                          <p:val>
                                            <p:strVal val="#ppt_y"/>
                                          </p:val>
                                        </p:tav>
                                      </p:tavLst>
                                    </p:anim>
                                  </p:childTnLst>
                                </p:cTn>
                              </p:par>
                              <p:par>
                                <p:cTn id="176" presetID="2" presetClass="entr" presetSubtype="4" fill="hold" grpId="0" nodeType="withEffect">
                                  <p:stCondLst>
                                    <p:cond delay="0"/>
                                  </p:stCondLst>
                                  <p:childTnLst>
                                    <p:set>
                                      <p:cBhvr>
                                        <p:cTn id="177" dur="1" fill="hold">
                                          <p:stCondLst>
                                            <p:cond delay="0"/>
                                          </p:stCondLst>
                                        </p:cTn>
                                        <p:tgtEl>
                                          <p:spTgt spid="78">
                                            <p:txEl>
                                              <p:pRg st="0" end="0"/>
                                            </p:txEl>
                                          </p:spTgt>
                                        </p:tgtEl>
                                        <p:attrNameLst>
                                          <p:attrName>style.visibility</p:attrName>
                                        </p:attrNameLst>
                                      </p:cBhvr>
                                      <p:to>
                                        <p:strVal val="visible"/>
                                      </p:to>
                                    </p:set>
                                    <p:anim calcmode="lin" valueType="num">
                                      <p:cBhvr additive="base">
                                        <p:cTn id="178" dur="1000" fill="hold"/>
                                        <p:tgtEl>
                                          <p:spTgt spid="78">
                                            <p:txEl>
                                              <p:pRg st="0" end="0"/>
                                            </p:txEl>
                                          </p:spTgt>
                                        </p:tgtEl>
                                        <p:attrNameLst>
                                          <p:attrName>ppt_x</p:attrName>
                                        </p:attrNameLst>
                                      </p:cBhvr>
                                      <p:tavLst>
                                        <p:tav tm="0">
                                          <p:val>
                                            <p:strVal val="#ppt_x"/>
                                          </p:val>
                                        </p:tav>
                                        <p:tav tm="100000">
                                          <p:val>
                                            <p:strVal val="#ppt_x"/>
                                          </p:val>
                                        </p:tav>
                                      </p:tavLst>
                                    </p:anim>
                                    <p:anim calcmode="lin" valueType="num">
                                      <p:cBhvr additive="base">
                                        <p:cTn id="179" dur="1000" fill="hold"/>
                                        <p:tgtEl>
                                          <p:spTgt spid="78">
                                            <p:txEl>
                                              <p:pRg st="0" end="0"/>
                                            </p:txEl>
                                          </p:spTgt>
                                        </p:tgtEl>
                                        <p:attrNameLst>
                                          <p:attrName>ppt_y</p:attrName>
                                        </p:attrNameLst>
                                      </p:cBhvr>
                                      <p:tavLst>
                                        <p:tav tm="0">
                                          <p:val>
                                            <p:strVal val="1+#ppt_h/2"/>
                                          </p:val>
                                        </p:tav>
                                        <p:tav tm="100000">
                                          <p:val>
                                            <p:strVal val="#ppt_y"/>
                                          </p:val>
                                        </p:tav>
                                      </p:tavLst>
                                    </p:anim>
                                  </p:childTnLst>
                                </p:cTn>
                              </p:par>
                              <p:par>
                                <p:cTn id="180" presetID="2" presetClass="entr" presetSubtype="4" fill="hold" grpId="0" nodeType="withEffect">
                                  <p:stCondLst>
                                    <p:cond delay="0"/>
                                  </p:stCondLst>
                                  <p:childTnLst>
                                    <p:set>
                                      <p:cBhvr>
                                        <p:cTn id="181" dur="1" fill="hold">
                                          <p:stCondLst>
                                            <p:cond delay="0"/>
                                          </p:stCondLst>
                                        </p:cTn>
                                        <p:tgtEl>
                                          <p:spTgt spid="79">
                                            <p:txEl>
                                              <p:pRg st="0" end="0"/>
                                            </p:txEl>
                                          </p:spTgt>
                                        </p:tgtEl>
                                        <p:attrNameLst>
                                          <p:attrName>style.visibility</p:attrName>
                                        </p:attrNameLst>
                                      </p:cBhvr>
                                      <p:to>
                                        <p:strVal val="visible"/>
                                      </p:to>
                                    </p:set>
                                    <p:anim calcmode="lin" valueType="num">
                                      <p:cBhvr additive="base">
                                        <p:cTn id="182" dur="1000" fill="hold"/>
                                        <p:tgtEl>
                                          <p:spTgt spid="79">
                                            <p:txEl>
                                              <p:pRg st="0" end="0"/>
                                            </p:txEl>
                                          </p:spTgt>
                                        </p:tgtEl>
                                        <p:attrNameLst>
                                          <p:attrName>ppt_x</p:attrName>
                                        </p:attrNameLst>
                                      </p:cBhvr>
                                      <p:tavLst>
                                        <p:tav tm="0">
                                          <p:val>
                                            <p:strVal val="#ppt_x"/>
                                          </p:val>
                                        </p:tav>
                                        <p:tav tm="100000">
                                          <p:val>
                                            <p:strVal val="#ppt_x"/>
                                          </p:val>
                                        </p:tav>
                                      </p:tavLst>
                                    </p:anim>
                                    <p:anim calcmode="lin" valueType="num">
                                      <p:cBhvr additive="base">
                                        <p:cTn id="183" dur="1000" fill="hold"/>
                                        <p:tgtEl>
                                          <p:spTgt spid="79">
                                            <p:txEl>
                                              <p:pRg st="0" end="0"/>
                                            </p:txEl>
                                          </p:spTgt>
                                        </p:tgtEl>
                                        <p:attrNameLst>
                                          <p:attrName>ppt_y</p:attrName>
                                        </p:attrNameLst>
                                      </p:cBhvr>
                                      <p:tavLst>
                                        <p:tav tm="0">
                                          <p:val>
                                            <p:strVal val="1+#ppt_h/2"/>
                                          </p:val>
                                        </p:tav>
                                        <p:tav tm="100000">
                                          <p:val>
                                            <p:strVal val="#ppt_y"/>
                                          </p:val>
                                        </p:tav>
                                      </p:tavLst>
                                    </p:anim>
                                  </p:childTnLst>
                                </p:cTn>
                              </p:par>
                              <p:par>
                                <p:cTn id="184" presetID="2" presetClass="entr" presetSubtype="4" fill="hold" grpId="0" nodeType="withEffect">
                                  <p:stCondLst>
                                    <p:cond delay="0"/>
                                  </p:stCondLst>
                                  <p:childTnLst>
                                    <p:set>
                                      <p:cBhvr>
                                        <p:cTn id="185" dur="1" fill="hold">
                                          <p:stCondLst>
                                            <p:cond delay="0"/>
                                          </p:stCondLst>
                                        </p:cTn>
                                        <p:tgtEl>
                                          <p:spTgt spid="80">
                                            <p:txEl>
                                              <p:pRg st="0" end="0"/>
                                            </p:txEl>
                                          </p:spTgt>
                                        </p:tgtEl>
                                        <p:attrNameLst>
                                          <p:attrName>style.visibility</p:attrName>
                                        </p:attrNameLst>
                                      </p:cBhvr>
                                      <p:to>
                                        <p:strVal val="visible"/>
                                      </p:to>
                                    </p:set>
                                    <p:anim calcmode="lin" valueType="num">
                                      <p:cBhvr additive="base">
                                        <p:cTn id="186" dur="1000" fill="hold"/>
                                        <p:tgtEl>
                                          <p:spTgt spid="80">
                                            <p:txEl>
                                              <p:pRg st="0" end="0"/>
                                            </p:txEl>
                                          </p:spTgt>
                                        </p:tgtEl>
                                        <p:attrNameLst>
                                          <p:attrName>ppt_x</p:attrName>
                                        </p:attrNameLst>
                                      </p:cBhvr>
                                      <p:tavLst>
                                        <p:tav tm="0">
                                          <p:val>
                                            <p:strVal val="#ppt_x"/>
                                          </p:val>
                                        </p:tav>
                                        <p:tav tm="100000">
                                          <p:val>
                                            <p:strVal val="#ppt_x"/>
                                          </p:val>
                                        </p:tav>
                                      </p:tavLst>
                                    </p:anim>
                                    <p:anim calcmode="lin" valueType="num">
                                      <p:cBhvr additive="base">
                                        <p:cTn id="187" dur="1000" fill="hold"/>
                                        <p:tgtEl>
                                          <p:spTgt spid="80">
                                            <p:txEl>
                                              <p:pRg st="0" end="0"/>
                                            </p:txEl>
                                          </p:spTgt>
                                        </p:tgtEl>
                                        <p:attrNameLst>
                                          <p:attrName>ppt_y</p:attrName>
                                        </p:attrNameLst>
                                      </p:cBhvr>
                                      <p:tavLst>
                                        <p:tav tm="0">
                                          <p:val>
                                            <p:strVal val="1+#ppt_h/2"/>
                                          </p:val>
                                        </p:tav>
                                        <p:tav tm="100000">
                                          <p:val>
                                            <p:strVal val="#ppt_y"/>
                                          </p:val>
                                        </p:tav>
                                      </p:tavLst>
                                    </p:anim>
                                  </p:childTnLst>
                                </p:cTn>
                              </p:par>
                              <p:par>
                                <p:cTn id="188" presetID="2" presetClass="entr" presetSubtype="4" fill="hold" grpId="0" nodeType="withEffect">
                                  <p:stCondLst>
                                    <p:cond delay="0"/>
                                  </p:stCondLst>
                                  <p:childTnLst>
                                    <p:set>
                                      <p:cBhvr>
                                        <p:cTn id="189" dur="1" fill="hold">
                                          <p:stCondLst>
                                            <p:cond delay="0"/>
                                          </p:stCondLst>
                                        </p:cTn>
                                        <p:tgtEl>
                                          <p:spTgt spid="81">
                                            <p:txEl>
                                              <p:pRg st="0" end="0"/>
                                            </p:txEl>
                                          </p:spTgt>
                                        </p:tgtEl>
                                        <p:attrNameLst>
                                          <p:attrName>style.visibility</p:attrName>
                                        </p:attrNameLst>
                                      </p:cBhvr>
                                      <p:to>
                                        <p:strVal val="visible"/>
                                      </p:to>
                                    </p:set>
                                    <p:anim calcmode="lin" valueType="num">
                                      <p:cBhvr additive="base">
                                        <p:cTn id="190" dur="1000" fill="hold"/>
                                        <p:tgtEl>
                                          <p:spTgt spid="81">
                                            <p:txEl>
                                              <p:pRg st="0" end="0"/>
                                            </p:txEl>
                                          </p:spTgt>
                                        </p:tgtEl>
                                        <p:attrNameLst>
                                          <p:attrName>ppt_x</p:attrName>
                                        </p:attrNameLst>
                                      </p:cBhvr>
                                      <p:tavLst>
                                        <p:tav tm="0">
                                          <p:val>
                                            <p:strVal val="#ppt_x"/>
                                          </p:val>
                                        </p:tav>
                                        <p:tav tm="100000">
                                          <p:val>
                                            <p:strVal val="#ppt_x"/>
                                          </p:val>
                                        </p:tav>
                                      </p:tavLst>
                                    </p:anim>
                                    <p:anim calcmode="lin" valueType="num">
                                      <p:cBhvr additive="base">
                                        <p:cTn id="191" dur="1000" fill="hold"/>
                                        <p:tgtEl>
                                          <p:spTgt spid="8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2"/>
      <p:bldP spid="9" grpId="5"/>
      <p:bldP spid="9" grpId="7"/>
      <p:bldP spid="9" grpId="8"/>
      <p:bldP spid="9" grpId="9"/>
      <p:bldP spid="37" grpId="0"/>
      <p:bldP spid="41" grpId="0"/>
      <p:bldP spid="41" grpId="2"/>
      <p:bldP spid="41" grpId="5"/>
      <p:bldP spid="41" grpId="7"/>
      <p:bldP spid="41" grpId="8"/>
      <p:bldP spid="41" grpId="9"/>
      <p:bldP spid="42" grpId="0"/>
      <p:bldP spid="42" grpId="2"/>
      <p:bldP spid="42" grpId="5"/>
      <p:bldP spid="42" grpId="7"/>
      <p:bldP spid="42" grpId="8"/>
      <p:bldP spid="42" grpId="9"/>
      <p:bldP spid="43" grpId="0"/>
      <p:bldP spid="43" grpId="2"/>
      <p:bldP spid="43" grpId="5"/>
      <p:bldP spid="43" grpId="7"/>
      <p:bldP spid="43" grpId="8"/>
      <p:bldP spid="43" grpId="9"/>
      <p:bldP spid="44" grpId="0"/>
      <p:bldP spid="44" grpId="2"/>
      <p:bldP spid="44" grpId="5"/>
      <p:bldP spid="44" grpId="7"/>
      <p:bldP spid="44" grpId="8"/>
      <p:bldP spid="44" grpId="9"/>
      <p:bldP spid="17" grpId="0"/>
      <p:bldP spid="18" grpId="0"/>
      <p:bldP spid="19" grpId="0"/>
      <p:bldP spid="20" grpId="0"/>
      <p:bldP spid="21" grpId="0"/>
      <p:bldP spid="22" grpId="0"/>
      <p:bldP spid="22" grpId="2"/>
      <p:bldP spid="22" grpId="5"/>
      <p:bldP spid="22" grpId="7"/>
      <p:bldP spid="22" grpId="8"/>
      <p:bldP spid="22" grpId="9"/>
      <p:bldP spid="5" grpId="0" animBg="1"/>
      <p:bldP spid="5" grpId="2" animBg="1"/>
      <p:bldP spid="5" grpId="5" animBg="1"/>
      <p:bldP spid="5" grpId="7" animBg="1"/>
      <p:bldP spid="5" grpId="8" animBg="1"/>
      <p:bldP spid="5" grpId="9" animBg="1"/>
      <p:bldP spid="7" grpId="0" build="p">
        <p:tmplLst>
          <p:tmpl lvl="1">
            <p:tnLst>
              <p:par>
                <p:cTn presetID="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0-#ppt_w/2"/>
                          </p:val>
                        </p:tav>
                        <p:tav tm="100000">
                          <p:val>
                            <p:strVal val="#ppt_x"/>
                          </p:val>
                        </p:tav>
                      </p:tavLst>
                    </p:anim>
                    <p:anim calcmode="lin" valueType="num">
                      <p:cBhvr additive="base">
                        <p:cTn dur="1000" fill="hold"/>
                        <p:tgtEl>
                          <p:spTgt spid="7"/>
                        </p:tgtEl>
                        <p:attrNameLst>
                          <p:attrName>ppt_y</p:attrName>
                        </p:attrNameLst>
                      </p:cBhvr>
                      <p:tavLst>
                        <p:tav tm="0">
                          <p:val>
                            <p:strVal val="#ppt_y"/>
                          </p:val>
                        </p:tav>
                        <p:tav tm="100000">
                          <p:val>
                            <p:strVal val="#ppt_y"/>
                          </p:val>
                        </p:tav>
                      </p:tavLst>
                    </p:anim>
                  </p:childTnLst>
                </p:cTn>
              </p:par>
            </p:tnLst>
          </p:tmpl>
        </p:tmplLst>
      </p:bldP>
      <p:bldP spid="27" grpId="0" build="p">
        <p:tmplLst>
          <p:tmpl lvl="1">
            <p:tnLst>
              <p:par>
                <p:cTn presetID="2" presetClass="entr" presetSubtype="8"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0-#ppt_w/2"/>
                          </p:val>
                        </p:tav>
                        <p:tav tm="100000">
                          <p:val>
                            <p:strVal val="#ppt_x"/>
                          </p:val>
                        </p:tav>
                      </p:tavLst>
                    </p:anim>
                    <p:anim calcmode="lin" valueType="num">
                      <p:cBhvr additive="base">
                        <p:cTn dur="10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8"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0-#ppt_w/2"/>
                          </p:val>
                        </p:tav>
                        <p:tav tm="100000">
                          <p:val>
                            <p:strVal val="#ppt_x"/>
                          </p:val>
                        </p:tav>
                      </p:tavLst>
                    </p:anim>
                    <p:anim calcmode="lin" valueType="num">
                      <p:cBhvr additive="base">
                        <p:cTn dur="1000" fill="hold"/>
                        <p:tgtEl>
                          <p:spTgt spid="28"/>
                        </p:tgtEl>
                        <p:attrNameLst>
                          <p:attrName>ppt_y</p:attrName>
                        </p:attrNameLst>
                      </p:cBhvr>
                      <p:tavLst>
                        <p:tav tm="0">
                          <p:val>
                            <p:strVal val="#ppt_y"/>
                          </p:val>
                        </p:tav>
                        <p:tav tm="100000">
                          <p:val>
                            <p:strVal val="#ppt_y"/>
                          </p:val>
                        </p:tav>
                      </p:tavLst>
                    </p:anim>
                  </p:childTnLst>
                </p:cTn>
              </p:par>
            </p:tnLst>
          </p:tmpl>
        </p:tmplLst>
      </p:bldP>
      <p:bldP spid="29" grpId="0" build="p">
        <p:tmplLst>
          <p:tmpl lvl="1">
            <p:tnLst>
              <p:par>
                <p:cTn presetID="2" presetClass="entr" presetSubtype="8"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1000" fill="hold"/>
                        <p:tgtEl>
                          <p:spTgt spid="29"/>
                        </p:tgtEl>
                        <p:attrNameLst>
                          <p:attrName>ppt_x</p:attrName>
                        </p:attrNameLst>
                      </p:cBhvr>
                      <p:tavLst>
                        <p:tav tm="0">
                          <p:val>
                            <p:strVal val="0-#ppt_w/2"/>
                          </p:val>
                        </p:tav>
                        <p:tav tm="100000">
                          <p:val>
                            <p:strVal val="#ppt_x"/>
                          </p:val>
                        </p:tav>
                      </p:tavLst>
                    </p:anim>
                    <p:anim calcmode="lin" valueType="num">
                      <p:cBhvr additive="base">
                        <p:cTn dur="1000" fill="hold"/>
                        <p:tgtEl>
                          <p:spTgt spid="29"/>
                        </p:tgtEl>
                        <p:attrNameLst>
                          <p:attrName>ppt_y</p:attrName>
                        </p:attrNameLst>
                      </p:cBhvr>
                      <p:tavLst>
                        <p:tav tm="0">
                          <p:val>
                            <p:strVal val="#ppt_y"/>
                          </p:val>
                        </p:tav>
                        <p:tav tm="100000">
                          <p:val>
                            <p:strVal val="#ppt_y"/>
                          </p:val>
                        </p:tav>
                      </p:tavLst>
                    </p:anim>
                  </p:childTnLst>
                </p:cTn>
              </p:par>
            </p:tnLst>
          </p:tmpl>
        </p:tmplLst>
      </p:bldP>
      <p:bldP spid="30" grpId="0" build="p">
        <p:tmplLst>
          <p:tmpl lvl="1">
            <p:tnLst>
              <p:par>
                <p:cTn presetID="2" presetClass="entr" presetSubtype="8"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1000" fill="hold"/>
                        <p:tgtEl>
                          <p:spTgt spid="30"/>
                        </p:tgtEl>
                        <p:attrNameLst>
                          <p:attrName>ppt_x</p:attrName>
                        </p:attrNameLst>
                      </p:cBhvr>
                      <p:tavLst>
                        <p:tav tm="0">
                          <p:val>
                            <p:strVal val="0-#ppt_w/2"/>
                          </p:val>
                        </p:tav>
                        <p:tav tm="100000">
                          <p:val>
                            <p:strVal val="#ppt_x"/>
                          </p:val>
                        </p:tav>
                      </p:tavLst>
                    </p:anim>
                    <p:anim calcmode="lin" valueType="num">
                      <p:cBhvr additive="base">
                        <p:cTn dur="1000" fill="hold"/>
                        <p:tgtEl>
                          <p:spTgt spid="30"/>
                        </p:tgtEl>
                        <p:attrNameLst>
                          <p:attrName>ppt_y</p:attrName>
                        </p:attrNameLst>
                      </p:cBhvr>
                      <p:tavLst>
                        <p:tav tm="0">
                          <p:val>
                            <p:strVal val="#ppt_y"/>
                          </p:val>
                        </p:tav>
                        <p:tav tm="100000">
                          <p:val>
                            <p:strVal val="#ppt_y"/>
                          </p:val>
                        </p:tav>
                      </p:tavLst>
                    </p:anim>
                  </p:childTnLst>
                </p:cTn>
              </p:par>
            </p:tnLst>
          </p:tmpl>
        </p:tmplLst>
      </p:bldP>
      <p:bldP spid="31" grpId="0" build="p">
        <p:tmplLst>
          <p:tmpl lvl="1">
            <p:tnLst>
              <p:par>
                <p:cTn presetID="2" presetClass="entr" presetSubtype="8"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1000" fill="hold"/>
                        <p:tgtEl>
                          <p:spTgt spid="31"/>
                        </p:tgtEl>
                        <p:attrNameLst>
                          <p:attrName>ppt_x</p:attrName>
                        </p:attrNameLst>
                      </p:cBhvr>
                      <p:tavLst>
                        <p:tav tm="0">
                          <p:val>
                            <p:strVal val="0-#ppt_w/2"/>
                          </p:val>
                        </p:tav>
                        <p:tav tm="100000">
                          <p:val>
                            <p:strVal val="#ppt_x"/>
                          </p:val>
                        </p:tav>
                      </p:tavLst>
                    </p:anim>
                    <p:anim calcmode="lin" valueType="num">
                      <p:cBhvr additive="base">
                        <p:cTn dur="1000" fill="hold"/>
                        <p:tgtEl>
                          <p:spTgt spid="31"/>
                        </p:tgtEl>
                        <p:attrNameLst>
                          <p:attrName>ppt_y</p:attrName>
                        </p:attrNameLst>
                      </p:cBhvr>
                      <p:tavLst>
                        <p:tav tm="0">
                          <p:val>
                            <p:strVal val="#ppt_y"/>
                          </p:val>
                        </p:tav>
                        <p:tav tm="100000">
                          <p:val>
                            <p:strVal val="#ppt_y"/>
                          </p:val>
                        </p:tav>
                      </p:tavLst>
                    </p:anim>
                  </p:childTnLst>
                </p:cTn>
              </p:par>
            </p:tnLst>
          </p:tmpl>
        </p:tmplLst>
      </p:bldP>
      <p:bldP spid="8" grpId="0" animBg="1"/>
      <p:bldP spid="8" grpId="1" animBg="1"/>
      <p:bldP spid="8" grpId="2" animBg="1"/>
      <p:bldP spid="33" grpId="0" animBg="1"/>
      <p:bldP spid="33" grpId="1" animBg="1"/>
      <p:bldP spid="33" grpId="2" animBg="1"/>
      <p:bldP spid="34" grpId="0" animBg="1"/>
      <p:bldP spid="34" grpId="1" animBg="1"/>
      <p:bldP spid="34" grpId="2" animBg="1"/>
      <p:bldP spid="10" grpId="0"/>
      <p:bldP spid="10" grpId="1"/>
      <p:bldP spid="10" grpId="2"/>
      <p:bldP spid="45" grpId="0"/>
      <p:bldP spid="45" grpId="1"/>
      <p:bldP spid="45" grpId="2"/>
      <p:bldP spid="46" grpId="0"/>
      <p:bldP spid="46" grpId="1"/>
      <p:bldP spid="46" grpId="2"/>
      <p:bldP spid="47" grpId="0" animBg="1"/>
      <p:bldP spid="47" grpId="2" animBg="1"/>
      <p:bldP spid="47" grpId="5" animBg="1"/>
      <p:bldP spid="47" grpId="7" animBg="1"/>
      <p:bldP spid="47" grpId="8" animBg="1"/>
      <p:bldP spid="47" grpId="9" animBg="1"/>
      <p:bldP spid="48" grpId="0"/>
      <p:bldP spid="49" grpId="0"/>
      <p:bldP spid="50" grpId="0"/>
      <p:bldP spid="51" grpId="0"/>
      <p:bldP spid="52" grpId="0" animBg="1"/>
      <p:bldP spid="52" grpId="2" animBg="1"/>
      <p:bldP spid="52" grpId="5" animBg="1"/>
      <p:bldP spid="52" grpId="7" animBg="1"/>
      <p:bldP spid="52" grpId="8" animBg="1"/>
      <p:bldP spid="52" grpId="9" animBg="1"/>
      <p:bldP spid="53" grpId="0" build="p">
        <p:tmplLst>
          <p:tmpl lvl="1">
            <p:tnLst>
              <p:par>
                <p:cTn presetID="2" presetClass="entr" presetSubtype="2" fill="hold" nodeType="withEffect">
                  <p:stCondLst>
                    <p:cond delay="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1000" fill="hold"/>
                        <p:tgtEl>
                          <p:spTgt spid="53"/>
                        </p:tgtEl>
                        <p:attrNameLst>
                          <p:attrName>ppt_x</p:attrName>
                        </p:attrNameLst>
                      </p:cBhvr>
                      <p:tavLst>
                        <p:tav tm="0">
                          <p:val>
                            <p:strVal val="1+#ppt_w/2"/>
                          </p:val>
                        </p:tav>
                        <p:tav tm="100000">
                          <p:val>
                            <p:strVal val="#ppt_x"/>
                          </p:val>
                        </p:tav>
                      </p:tavLst>
                    </p:anim>
                    <p:anim calcmode="lin" valueType="num">
                      <p:cBhvr additive="base">
                        <p:cTn dur="1000" fill="hold"/>
                        <p:tgtEl>
                          <p:spTgt spid="53"/>
                        </p:tgtEl>
                        <p:attrNameLst>
                          <p:attrName>ppt_y</p:attrName>
                        </p:attrNameLst>
                      </p:cBhvr>
                      <p:tavLst>
                        <p:tav tm="0">
                          <p:val>
                            <p:strVal val="#ppt_y"/>
                          </p:val>
                        </p:tav>
                        <p:tav tm="100000">
                          <p:val>
                            <p:strVal val="#ppt_y"/>
                          </p:val>
                        </p:tav>
                      </p:tavLst>
                    </p:anim>
                  </p:childTnLst>
                </p:cTn>
              </p:par>
            </p:tnLst>
          </p:tmpl>
        </p:tmplLst>
      </p:bldP>
      <p:bldP spid="54" grpId="0" build="p">
        <p:tmplLst>
          <p:tmpl lvl="1">
            <p:tnLst>
              <p:par>
                <p:cTn presetID="2" presetClass="entr" presetSubtype="2" fill="hold" nodeType="with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1000" fill="hold"/>
                        <p:tgtEl>
                          <p:spTgt spid="54"/>
                        </p:tgtEl>
                        <p:attrNameLst>
                          <p:attrName>ppt_x</p:attrName>
                        </p:attrNameLst>
                      </p:cBhvr>
                      <p:tavLst>
                        <p:tav tm="0">
                          <p:val>
                            <p:strVal val="1+#ppt_w/2"/>
                          </p:val>
                        </p:tav>
                        <p:tav tm="100000">
                          <p:val>
                            <p:strVal val="#ppt_x"/>
                          </p:val>
                        </p:tav>
                      </p:tavLst>
                    </p:anim>
                    <p:anim calcmode="lin" valueType="num">
                      <p:cBhvr additive="base">
                        <p:cTn dur="1000" fill="hold"/>
                        <p:tgtEl>
                          <p:spTgt spid="54"/>
                        </p:tgtEl>
                        <p:attrNameLst>
                          <p:attrName>ppt_y</p:attrName>
                        </p:attrNameLst>
                      </p:cBhvr>
                      <p:tavLst>
                        <p:tav tm="0">
                          <p:val>
                            <p:strVal val="#ppt_y"/>
                          </p:val>
                        </p:tav>
                        <p:tav tm="100000">
                          <p:val>
                            <p:strVal val="#ppt_y"/>
                          </p:val>
                        </p:tav>
                      </p:tavLst>
                    </p:anim>
                  </p:childTnLst>
                </p:cTn>
              </p:par>
            </p:tnLst>
          </p:tmpl>
        </p:tmplLst>
      </p:bldP>
      <p:bldP spid="55" grpId="0" build="p">
        <p:tmplLst>
          <p:tmpl lvl="1">
            <p:tnLst>
              <p:par>
                <p:cTn presetID="2" presetClass="entr" presetSubtype="2" fill="hold" nodeType="with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1000" fill="hold"/>
                        <p:tgtEl>
                          <p:spTgt spid="55"/>
                        </p:tgtEl>
                        <p:attrNameLst>
                          <p:attrName>ppt_x</p:attrName>
                        </p:attrNameLst>
                      </p:cBhvr>
                      <p:tavLst>
                        <p:tav tm="0">
                          <p:val>
                            <p:strVal val="1+#ppt_w/2"/>
                          </p:val>
                        </p:tav>
                        <p:tav tm="100000">
                          <p:val>
                            <p:strVal val="#ppt_x"/>
                          </p:val>
                        </p:tav>
                      </p:tavLst>
                    </p:anim>
                    <p:anim calcmode="lin" valueType="num">
                      <p:cBhvr additive="base">
                        <p:cTn dur="1000" fill="hold"/>
                        <p:tgtEl>
                          <p:spTgt spid="55"/>
                        </p:tgtEl>
                        <p:attrNameLst>
                          <p:attrName>ppt_y</p:attrName>
                        </p:attrNameLst>
                      </p:cBhvr>
                      <p:tavLst>
                        <p:tav tm="0">
                          <p:val>
                            <p:strVal val="#ppt_y"/>
                          </p:val>
                        </p:tav>
                        <p:tav tm="100000">
                          <p:val>
                            <p:strVal val="#ppt_y"/>
                          </p:val>
                        </p:tav>
                      </p:tavLst>
                    </p:anim>
                  </p:childTnLst>
                </p:cTn>
              </p:par>
            </p:tnLst>
          </p:tmpl>
        </p:tmplLst>
      </p:bldP>
      <p:bldP spid="56" grpId="0" build="p">
        <p:tmplLst>
          <p:tmpl lvl="1">
            <p:tnLst>
              <p:par>
                <p:cTn presetID="2" presetClass="entr" presetSubtype="2" fill="hold" nodeType="with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1000" fill="hold"/>
                        <p:tgtEl>
                          <p:spTgt spid="56"/>
                        </p:tgtEl>
                        <p:attrNameLst>
                          <p:attrName>ppt_x</p:attrName>
                        </p:attrNameLst>
                      </p:cBhvr>
                      <p:tavLst>
                        <p:tav tm="0">
                          <p:val>
                            <p:strVal val="1+#ppt_w/2"/>
                          </p:val>
                        </p:tav>
                        <p:tav tm="100000">
                          <p:val>
                            <p:strVal val="#ppt_x"/>
                          </p:val>
                        </p:tav>
                      </p:tavLst>
                    </p:anim>
                    <p:anim calcmode="lin" valueType="num">
                      <p:cBhvr additive="base">
                        <p:cTn dur="1000" fill="hold"/>
                        <p:tgtEl>
                          <p:spTgt spid="56"/>
                        </p:tgtEl>
                        <p:attrNameLst>
                          <p:attrName>ppt_y</p:attrName>
                        </p:attrNameLst>
                      </p:cBhvr>
                      <p:tavLst>
                        <p:tav tm="0">
                          <p:val>
                            <p:strVal val="#ppt_y"/>
                          </p:val>
                        </p:tav>
                        <p:tav tm="100000">
                          <p:val>
                            <p:strVal val="#ppt_y"/>
                          </p:val>
                        </p:tav>
                      </p:tavLst>
                    </p:anim>
                  </p:childTnLst>
                </p:cTn>
              </p:par>
            </p:tnLst>
          </p:tmpl>
        </p:tmplLst>
      </p:bldP>
      <p:bldP spid="57" grpId="0" build="p">
        <p:tmplLst>
          <p:tmpl lvl="1">
            <p:tnLst>
              <p:par>
                <p:cTn presetID="2" presetClass="entr" presetSubtype="4"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1000" fill="hold"/>
                        <p:tgtEl>
                          <p:spTgt spid="57"/>
                        </p:tgtEl>
                        <p:attrNameLst>
                          <p:attrName>ppt_x</p:attrName>
                        </p:attrNameLst>
                      </p:cBhvr>
                      <p:tavLst>
                        <p:tav tm="0">
                          <p:val>
                            <p:strVal val="#ppt_x"/>
                          </p:val>
                        </p:tav>
                        <p:tav tm="100000">
                          <p:val>
                            <p:strVal val="#ppt_x"/>
                          </p:val>
                        </p:tav>
                      </p:tavLst>
                    </p:anim>
                    <p:anim calcmode="lin" valueType="num">
                      <p:cBhvr additive="base">
                        <p:cTn dur="1000" fill="hold"/>
                        <p:tgtEl>
                          <p:spTgt spid="57"/>
                        </p:tgtEl>
                        <p:attrNameLst>
                          <p:attrName>ppt_y</p:attrName>
                        </p:attrNameLst>
                      </p:cBhvr>
                      <p:tavLst>
                        <p:tav tm="0">
                          <p:val>
                            <p:strVal val="1+#ppt_h/2"/>
                          </p:val>
                        </p:tav>
                        <p:tav tm="100000">
                          <p:val>
                            <p:strVal val="#ppt_y"/>
                          </p:val>
                        </p:tav>
                      </p:tavLst>
                    </p:anim>
                  </p:childTnLst>
                </p:cTn>
              </p:par>
            </p:tnLst>
          </p:tmpl>
        </p:tmplLst>
      </p:bldP>
      <p:bldP spid="58" grpId="0" build="p">
        <p:tmplLst>
          <p:tmpl lvl="1">
            <p:tnLst>
              <p:par>
                <p:cTn presetID="2" presetClass="entr" presetSubtype="4" fill="hold" nodeType="withEffect">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1000" fill="hold"/>
                        <p:tgtEl>
                          <p:spTgt spid="58"/>
                        </p:tgtEl>
                        <p:attrNameLst>
                          <p:attrName>ppt_x</p:attrName>
                        </p:attrNameLst>
                      </p:cBhvr>
                      <p:tavLst>
                        <p:tav tm="0">
                          <p:val>
                            <p:strVal val="#ppt_x"/>
                          </p:val>
                        </p:tav>
                        <p:tav tm="100000">
                          <p:val>
                            <p:strVal val="#ppt_x"/>
                          </p:val>
                        </p:tav>
                      </p:tavLst>
                    </p:anim>
                    <p:anim calcmode="lin" valueType="num">
                      <p:cBhvr additive="base">
                        <p:cTn dur="1000" fill="hold"/>
                        <p:tgtEl>
                          <p:spTgt spid="58"/>
                        </p:tgtEl>
                        <p:attrNameLst>
                          <p:attrName>ppt_y</p:attrName>
                        </p:attrNameLst>
                      </p:cBhvr>
                      <p:tavLst>
                        <p:tav tm="0">
                          <p:val>
                            <p:strVal val="1+#ppt_h/2"/>
                          </p:val>
                        </p:tav>
                        <p:tav tm="100000">
                          <p:val>
                            <p:strVal val="#ppt_y"/>
                          </p:val>
                        </p:tav>
                      </p:tavLst>
                    </p:anim>
                  </p:childTnLst>
                </p:cTn>
              </p:par>
            </p:tnLst>
          </p:tmpl>
        </p:tmplLst>
      </p:bldP>
      <p:bldP spid="62" grpId="0" build="p">
        <p:tmplLst>
          <p:tmpl lvl="1">
            <p:tnLst>
              <p:par>
                <p:cTn presetID="2" presetClass="entr" presetSubtype="4" fill="hold" nodeType="withEffect">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1000" fill="hold"/>
                        <p:tgtEl>
                          <p:spTgt spid="62"/>
                        </p:tgtEl>
                        <p:attrNameLst>
                          <p:attrName>ppt_x</p:attrName>
                        </p:attrNameLst>
                      </p:cBhvr>
                      <p:tavLst>
                        <p:tav tm="0">
                          <p:val>
                            <p:strVal val="#ppt_x"/>
                          </p:val>
                        </p:tav>
                        <p:tav tm="100000">
                          <p:val>
                            <p:strVal val="#ppt_x"/>
                          </p:val>
                        </p:tav>
                      </p:tavLst>
                    </p:anim>
                    <p:anim calcmode="lin" valueType="num">
                      <p:cBhvr additive="base">
                        <p:cTn dur="1000" fill="hold"/>
                        <p:tgtEl>
                          <p:spTgt spid="62"/>
                        </p:tgtEl>
                        <p:attrNameLst>
                          <p:attrName>ppt_y</p:attrName>
                        </p:attrNameLst>
                      </p:cBhvr>
                      <p:tavLst>
                        <p:tav tm="0">
                          <p:val>
                            <p:strVal val="1+#ppt_h/2"/>
                          </p:val>
                        </p:tav>
                        <p:tav tm="100000">
                          <p:val>
                            <p:strVal val="#ppt_y"/>
                          </p:val>
                        </p:tav>
                      </p:tavLst>
                    </p:anim>
                  </p:childTnLst>
                </p:cTn>
              </p:par>
            </p:tnLst>
          </p:tmpl>
        </p:tmplLst>
      </p:bldP>
      <p:bldP spid="63" grpId="0" build="p">
        <p:tmplLst>
          <p:tmpl lvl="1">
            <p:tnLst>
              <p:par>
                <p:cTn presetID="2" presetClass="entr" presetSubtype="4" fill="hold" nodeType="with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1000" fill="hold"/>
                        <p:tgtEl>
                          <p:spTgt spid="63"/>
                        </p:tgtEl>
                        <p:attrNameLst>
                          <p:attrName>ppt_x</p:attrName>
                        </p:attrNameLst>
                      </p:cBhvr>
                      <p:tavLst>
                        <p:tav tm="0">
                          <p:val>
                            <p:strVal val="#ppt_x"/>
                          </p:val>
                        </p:tav>
                        <p:tav tm="100000">
                          <p:val>
                            <p:strVal val="#ppt_x"/>
                          </p:val>
                        </p:tav>
                      </p:tavLst>
                    </p:anim>
                    <p:anim calcmode="lin" valueType="num">
                      <p:cBhvr additive="base">
                        <p:cTn dur="1000" fill="hold"/>
                        <p:tgtEl>
                          <p:spTgt spid="63"/>
                        </p:tgtEl>
                        <p:attrNameLst>
                          <p:attrName>ppt_y</p:attrName>
                        </p:attrNameLst>
                      </p:cBhvr>
                      <p:tavLst>
                        <p:tav tm="0">
                          <p:val>
                            <p:strVal val="1+#ppt_h/2"/>
                          </p:val>
                        </p:tav>
                        <p:tav tm="100000">
                          <p:val>
                            <p:strVal val="#ppt_y"/>
                          </p:val>
                        </p:tav>
                      </p:tavLst>
                    </p:anim>
                  </p:childTnLst>
                </p:cTn>
              </p:par>
            </p:tnLst>
          </p:tmpl>
        </p:tmplLst>
      </p:bldP>
      <p:bldP spid="68" grpId="0" build="p">
        <p:tmplLst>
          <p:tmpl lvl="1">
            <p:tnLst>
              <p:par>
                <p:cTn presetID="2" presetClass="entr" presetSubtype="4" fill="hold" nodeType="withEffect">
                  <p:stCondLst>
                    <p:cond delay="0"/>
                  </p:stCondLst>
                  <p:childTnLst>
                    <p:set>
                      <p:cBhvr>
                        <p:cTn dur="1" fill="hold">
                          <p:stCondLst>
                            <p:cond delay="0"/>
                          </p:stCondLst>
                        </p:cTn>
                        <p:tgtEl>
                          <p:spTgt spid="68"/>
                        </p:tgtEl>
                        <p:attrNameLst>
                          <p:attrName>style.visibility</p:attrName>
                        </p:attrNameLst>
                      </p:cBhvr>
                      <p:to>
                        <p:strVal val="visible"/>
                      </p:to>
                    </p:set>
                    <p:anim calcmode="lin" valueType="num">
                      <p:cBhvr additive="base">
                        <p:cTn dur="1000" fill="hold"/>
                        <p:tgtEl>
                          <p:spTgt spid="68"/>
                        </p:tgtEl>
                        <p:attrNameLst>
                          <p:attrName>ppt_x</p:attrName>
                        </p:attrNameLst>
                      </p:cBhvr>
                      <p:tavLst>
                        <p:tav tm="0">
                          <p:val>
                            <p:strVal val="#ppt_x"/>
                          </p:val>
                        </p:tav>
                        <p:tav tm="100000">
                          <p:val>
                            <p:strVal val="#ppt_x"/>
                          </p:val>
                        </p:tav>
                      </p:tavLst>
                    </p:anim>
                    <p:anim calcmode="lin" valueType="num">
                      <p:cBhvr additive="base">
                        <p:cTn dur="1000" fill="hold"/>
                        <p:tgtEl>
                          <p:spTgt spid="68"/>
                        </p:tgtEl>
                        <p:attrNameLst>
                          <p:attrName>ppt_y</p:attrName>
                        </p:attrNameLst>
                      </p:cBhvr>
                      <p:tavLst>
                        <p:tav tm="0">
                          <p:val>
                            <p:strVal val="1+#ppt_h/2"/>
                          </p:val>
                        </p:tav>
                        <p:tav tm="100000">
                          <p:val>
                            <p:strVal val="#ppt_y"/>
                          </p:val>
                        </p:tav>
                      </p:tavLst>
                    </p:anim>
                  </p:childTnLst>
                </p:cTn>
              </p:par>
            </p:tnLst>
          </p:tmpl>
        </p:tmplLst>
      </p:bldP>
      <p:bldP spid="69" grpId="0" build="p">
        <p:tmplLst>
          <p:tmpl lvl="1">
            <p:tnLst>
              <p:par>
                <p:cTn presetID="2" presetClass="entr" presetSubtype="4" fill="hold" nodeType="withEffect">
                  <p:stCondLst>
                    <p:cond delay="0"/>
                  </p:stCondLst>
                  <p:childTnLst>
                    <p:set>
                      <p:cBhvr>
                        <p:cTn dur="1" fill="hold">
                          <p:stCondLst>
                            <p:cond delay="0"/>
                          </p:stCondLst>
                        </p:cTn>
                        <p:tgtEl>
                          <p:spTgt spid="69"/>
                        </p:tgtEl>
                        <p:attrNameLst>
                          <p:attrName>style.visibility</p:attrName>
                        </p:attrNameLst>
                      </p:cBhvr>
                      <p:to>
                        <p:strVal val="visible"/>
                      </p:to>
                    </p:set>
                    <p:anim calcmode="lin" valueType="num">
                      <p:cBhvr additive="base">
                        <p:cTn dur="1000" fill="hold"/>
                        <p:tgtEl>
                          <p:spTgt spid="69"/>
                        </p:tgtEl>
                        <p:attrNameLst>
                          <p:attrName>ppt_x</p:attrName>
                        </p:attrNameLst>
                      </p:cBhvr>
                      <p:tavLst>
                        <p:tav tm="0">
                          <p:val>
                            <p:strVal val="#ppt_x"/>
                          </p:val>
                        </p:tav>
                        <p:tav tm="100000">
                          <p:val>
                            <p:strVal val="#ppt_x"/>
                          </p:val>
                        </p:tav>
                      </p:tavLst>
                    </p:anim>
                    <p:anim calcmode="lin" valueType="num">
                      <p:cBhvr additive="base">
                        <p:cTn dur="1000" fill="hold"/>
                        <p:tgtEl>
                          <p:spTgt spid="69"/>
                        </p:tgtEl>
                        <p:attrNameLst>
                          <p:attrName>ppt_y</p:attrName>
                        </p:attrNameLst>
                      </p:cBhvr>
                      <p:tavLst>
                        <p:tav tm="0">
                          <p:val>
                            <p:strVal val="1+#ppt_h/2"/>
                          </p:val>
                        </p:tav>
                        <p:tav tm="100000">
                          <p:val>
                            <p:strVal val="#ppt_y"/>
                          </p:val>
                        </p:tav>
                      </p:tavLst>
                    </p:anim>
                  </p:childTnLst>
                </p:cTn>
              </p:par>
            </p:tnLst>
          </p:tmpl>
        </p:tmplLst>
      </p:bldP>
      <p:bldP spid="76" grpId="0" build="p">
        <p:tmplLst>
          <p:tmpl lvl="1">
            <p:tnLst>
              <p:par>
                <p:cTn presetID="2" presetClass="entr" presetSubtype="4" fill="hold" nodeType="withEffect">
                  <p:stCondLst>
                    <p:cond delay="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1000" fill="hold"/>
                        <p:tgtEl>
                          <p:spTgt spid="76"/>
                        </p:tgtEl>
                        <p:attrNameLst>
                          <p:attrName>ppt_x</p:attrName>
                        </p:attrNameLst>
                      </p:cBhvr>
                      <p:tavLst>
                        <p:tav tm="0">
                          <p:val>
                            <p:strVal val="#ppt_x"/>
                          </p:val>
                        </p:tav>
                        <p:tav tm="100000">
                          <p:val>
                            <p:strVal val="#ppt_x"/>
                          </p:val>
                        </p:tav>
                      </p:tavLst>
                    </p:anim>
                    <p:anim calcmode="lin" valueType="num">
                      <p:cBhvr additive="base">
                        <p:cTn dur="1000" fill="hold"/>
                        <p:tgtEl>
                          <p:spTgt spid="76"/>
                        </p:tgtEl>
                        <p:attrNameLst>
                          <p:attrName>ppt_y</p:attrName>
                        </p:attrNameLst>
                      </p:cBhvr>
                      <p:tavLst>
                        <p:tav tm="0">
                          <p:val>
                            <p:strVal val="1+#ppt_h/2"/>
                          </p:val>
                        </p:tav>
                        <p:tav tm="100000">
                          <p:val>
                            <p:strVal val="#ppt_y"/>
                          </p:val>
                        </p:tav>
                      </p:tavLst>
                    </p:anim>
                  </p:childTnLst>
                </p:cTn>
              </p:par>
            </p:tnLst>
          </p:tmpl>
        </p:tmplLst>
      </p:bldP>
      <p:bldP spid="77" grpId="0" build="p">
        <p:tmplLst>
          <p:tmpl lvl="1">
            <p:tnLst>
              <p:par>
                <p:cTn presetID="2" presetClass="entr" presetSubtype="4" fill="hold" nodeType="withEffect">
                  <p:stCondLst>
                    <p:cond delay="0"/>
                  </p:stCondLst>
                  <p:childTnLst>
                    <p:set>
                      <p:cBhvr>
                        <p:cTn dur="1" fill="hold">
                          <p:stCondLst>
                            <p:cond delay="0"/>
                          </p:stCondLst>
                        </p:cTn>
                        <p:tgtEl>
                          <p:spTgt spid="77"/>
                        </p:tgtEl>
                        <p:attrNameLst>
                          <p:attrName>style.visibility</p:attrName>
                        </p:attrNameLst>
                      </p:cBhvr>
                      <p:to>
                        <p:strVal val="visible"/>
                      </p:to>
                    </p:set>
                    <p:anim calcmode="lin" valueType="num">
                      <p:cBhvr additive="base">
                        <p:cTn dur="1000" fill="hold"/>
                        <p:tgtEl>
                          <p:spTgt spid="77"/>
                        </p:tgtEl>
                        <p:attrNameLst>
                          <p:attrName>ppt_x</p:attrName>
                        </p:attrNameLst>
                      </p:cBhvr>
                      <p:tavLst>
                        <p:tav tm="0">
                          <p:val>
                            <p:strVal val="#ppt_x"/>
                          </p:val>
                        </p:tav>
                        <p:tav tm="100000">
                          <p:val>
                            <p:strVal val="#ppt_x"/>
                          </p:val>
                        </p:tav>
                      </p:tavLst>
                    </p:anim>
                    <p:anim calcmode="lin" valueType="num">
                      <p:cBhvr additive="base">
                        <p:cTn dur="1000" fill="hold"/>
                        <p:tgtEl>
                          <p:spTgt spid="77"/>
                        </p:tgtEl>
                        <p:attrNameLst>
                          <p:attrName>ppt_y</p:attrName>
                        </p:attrNameLst>
                      </p:cBhvr>
                      <p:tavLst>
                        <p:tav tm="0">
                          <p:val>
                            <p:strVal val="1+#ppt_h/2"/>
                          </p:val>
                        </p:tav>
                        <p:tav tm="100000">
                          <p:val>
                            <p:strVal val="#ppt_y"/>
                          </p:val>
                        </p:tav>
                      </p:tavLst>
                    </p:anim>
                  </p:childTnLst>
                </p:cTn>
              </p:par>
            </p:tnLst>
          </p:tmpl>
        </p:tmplLst>
      </p:bldP>
      <p:bldP spid="78" grpId="0" build="p">
        <p:tmplLst>
          <p:tmpl lvl="1">
            <p:tnLst>
              <p:par>
                <p:cTn presetID="2" presetClass="entr" presetSubtype="4" fill="hold" nodeType="withEffect">
                  <p:stCondLst>
                    <p:cond delay="0"/>
                  </p:stCondLst>
                  <p:childTnLst>
                    <p:set>
                      <p:cBhvr>
                        <p:cTn dur="1" fill="hold">
                          <p:stCondLst>
                            <p:cond delay="0"/>
                          </p:stCondLst>
                        </p:cTn>
                        <p:tgtEl>
                          <p:spTgt spid="78"/>
                        </p:tgtEl>
                        <p:attrNameLst>
                          <p:attrName>style.visibility</p:attrName>
                        </p:attrNameLst>
                      </p:cBhvr>
                      <p:to>
                        <p:strVal val="visible"/>
                      </p:to>
                    </p:set>
                    <p:anim calcmode="lin" valueType="num">
                      <p:cBhvr additive="base">
                        <p:cTn dur="1000" fill="hold"/>
                        <p:tgtEl>
                          <p:spTgt spid="78"/>
                        </p:tgtEl>
                        <p:attrNameLst>
                          <p:attrName>ppt_x</p:attrName>
                        </p:attrNameLst>
                      </p:cBhvr>
                      <p:tavLst>
                        <p:tav tm="0">
                          <p:val>
                            <p:strVal val="#ppt_x"/>
                          </p:val>
                        </p:tav>
                        <p:tav tm="100000">
                          <p:val>
                            <p:strVal val="#ppt_x"/>
                          </p:val>
                        </p:tav>
                      </p:tavLst>
                    </p:anim>
                    <p:anim calcmode="lin" valueType="num">
                      <p:cBhvr additive="base">
                        <p:cTn dur="1000" fill="hold"/>
                        <p:tgtEl>
                          <p:spTgt spid="78"/>
                        </p:tgtEl>
                        <p:attrNameLst>
                          <p:attrName>ppt_y</p:attrName>
                        </p:attrNameLst>
                      </p:cBhvr>
                      <p:tavLst>
                        <p:tav tm="0">
                          <p:val>
                            <p:strVal val="1+#ppt_h/2"/>
                          </p:val>
                        </p:tav>
                        <p:tav tm="100000">
                          <p:val>
                            <p:strVal val="#ppt_y"/>
                          </p:val>
                        </p:tav>
                      </p:tavLst>
                    </p:anim>
                  </p:childTnLst>
                </p:cTn>
              </p:par>
            </p:tnLst>
          </p:tmpl>
        </p:tmplLst>
      </p:bldP>
      <p:bldP spid="79" grpId="0" build="p">
        <p:tmplLst>
          <p:tmpl lvl="1">
            <p:tnLst>
              <p:par>
                <p:cTn presetID="2" presetClass="entr" presetSubtype="4" fill="hold" nodeType="withEffect">
                  <p:stCondLst>
                    <p:cond delay="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1000" fill="hold"/>
                        <p:tgtEl>
                          <p:spTgt spid="79"/>
                        </p:tgtEl>
                        <p:attrNameLst>
                          <p:attrName>ppt_x</p:attrName>
                        </p:attrNameLst>
                      </p:cBhvr>
                      <p:tavLst>
                        <p:tav tm="0">
                          <p:val>
                            <p:strVal val="#ppt_x"/>
                          </p:val>
                        </p:tav>
                        <p:tav tm="100000">
                          <p:val>
                            <p:strVal val="#ppt_x"/>
                          </p:val>
                        </p:tav>
                      </p:tavLst>
                    </p:anim>
                    <p:anim calcmode="lin" valueType="num">
                      <p:cBhvr additive="base">
                        <p:cTn dur="1000" fill="hold"/>
                        <p:tgtEl>
                          <p:spTgt spid="79"/>
                        </p:tgtEl>
                        <p:attrNameLst>
                          <p:attrName>ppt_y</p:attrName>
                        </p:attrNameLst>
                      </p:cBhvr>
                      <p:tavLst>
                        <p:tav tm="0">
                          <p:val>
                            <p:strVal val="1+#ppt_h/2"/>
                          </p:val>
                        </p:tav>
                        <p:tav tm="100000">
                          <p:val>
                            <p:strVal val="#ppt_y"/>
                          </p:val>
                        </p:tav>
                      </p:tavLst>
                    </p:anim>
                  </p:childTnLst>
                </p:cTn>
              </p:par>
            </p:tnLst>
          </p:tmpl>
        </p:tmplLst>
      </p:bldP>
      <p:bldP spid="80" grpId="0" build="p">
        <p:tmplLst>
          <p:tmpl lvl="1">
            <p:tnLst>
              <p:par>
                <p:cTn presetID="2" presetClass="entr" presetSubtype="4" fill="hold" nodeType="with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fill="hold"/>
                        <p:tgtEl>
                          <p:spTgt spid="80"/>
                        </p:tgtEl>
                        <p:attrNameLst>
                          <p:attrName>ppt_x</p:attrName>
                        </p:attrNameLst>
                      </p:cBhvr>
                      <p:tavLst>
                        <p:tav tm="0">
                          <p:val>
                            <p:strVal val="#ppt_x"/>
                          </p:val>
                        </p:tav>
                        <p:tav tm="100000">
                          <p:val>
                            <p:strVal val="#ppt_x"/>
                          </p:val>
                        </p:tav>
                      </p:tavLst>
                    </p:anim>
                    <p:anim calcmode="lin" valueType="num">
                      <p:cBhvr additive="base">
                        <p:cTn dur="1000" fill="hold"/>
                        <p:tgtEl>
                          <p:spTgt spid="80"/>
                        </p:tgtEl>
                        <p:attrNameLst>
                          <p:attrName>ppt_y</p:attrName>
                        </p:attrNameLst>
                      </p:cBhvr>
                      <p:tavLst>
                        <p:tav tm="0">
                          <p:val>
                            <p:strVal val="1+#ppt_h/2"/>
                          </p:val>
                        </p:tav>
                        <p:tav tm="100000">
                          <p:val>
                            <p:strVal val="#ppt_y"/>
                          </p:val>
                        </p:tav>
                      </p:tavLst>
                    </p:anim>
                  </p:childTnLst>
                </p:cTn>
              </p:par>
            </p:tnLst>
          </p:tmpl>
        </p:tmplLst>
      </p:bldP>
      <p:bldP spid="81" grpId="0" build="p">
        <p:tmplLst>
          <p:tmpl lvl="1">
            <p:tnLst>
              <p:par>
                <p:cTn presetID="2" presetClass="entr" presetSubtype="4"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000" fill="hold"/>
                        <p:tgtEl>
                          <p:spTgt spid="81"/>
                        </p:tgtEl>
                        <p:attrNameLst>
                          <p:attrName>ppt_x</p:attrName>
                        </p:attrNameLst>
                      </p:cBhvr>
                      <p:tavLst>
                        <p:tav tm="0">
                          <p:val>
                            <p:strVal val="#ppt_x"/>
                          </p:val>
                        </p:tav>
                        <p:tav tm="100000">
                          <p:val>
                            <p:strVal val="#ppt_x"/>
                          </p:val>
                        </p:tav>
                      </p:tavLst>
                    </p:anim>
                    <p:anim calcmode="lin" valueType="num">
                      <p:cBhvr additive="base">
                        <p:cTn dur="1000" fill="hold"/>
                        <p:tgtEl>
                          <p:spTgt spid="8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Em branco (azul)">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pt-BR" dirty="0" smtClean="0"/>
              <a:t>Clique para editar o título mestre</a:t>
            </a:r>
            <a:endParaRPr lang="fr-FR" dirty="0"/>
          </a:p>
        </p:txBody>
      </p:sp>
      <p:sp>
        <p:nvSpPr>
          <p:cNvPr id="2" name="Retângulo 1"/>
          <p:cNvSpPr/>
          <p:nvPr userDrawn="1"/>
        </p:nvSpPr>
        <p:spPr>
          <a:xfrm>
            <a:off x="-14068" y="806549"/>
            <a:ext cx="7455877" cy="25200"/>
          </a:xfrm>
          <a:prstGeom prst="rect">
            <a:avLst/>
          </a:prstGeom>
          <a:solidFill>
            <a:srgbClr val="0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tângulo 5"/>
          <p:cNvSpPr/>
          <p:nvPr userDrawn="1"/>
        </p:nvSpPr>
        <p:spPr>
          <a:xfrm>
            <a:off x="0" y="6654019"/>
            <a:ext cx="12192000" cy="218049"/>
          </a:xfrm>
          <a:prstGeom prst="rect">
            <a:avLst/>
          </a:prstGeom>
          <a:solidFill>
            <a:srgbClr val="0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tângulo 7"/>
          <p:cNvSpPr/>
          <p:nvPr userDrawn="1"/>
        </p:nvSpPr>
        <p:spPr>
          <a:xfrm>
            <a:off x="351174" y="1125251"/>
            <a:ext cx="2849226" cy="1654043"/>
          </a:xfrm>
          <a:prstGeom prst="rect">
            <a:avLst/>
          </a:prstGeom>
          <a:solidFill>
            <a:srgbClr val="001D22"/>
          </a:solidFill>
          <a:ln>
            <a:solidFill>
              <a:srgbClr val="00667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CaixaDeTexto 8"/>
          <p:cNvSpPr txBox="1"/>
          <p:nvPr userDrawn="1"/>
        </p:nvSpPr>
        <p:spPr>
          <a:xfrm>
            <a:off x="351174" y="1249963"/>
            <a:ext cx="2849226" cy="1384995"/>
          </a:xfrm>
          <a:prstGeom prst="rect">
            <a:avLst/>
          </a:prstGeom>
          <a:noFill/>
        </p:spPr>
        <p:txBody>
          <a:bodyPr wrap="square" rtlCol="0">
            <a:spAutoFit/>
          </a:bodyPr>
          <a:lstStyle/>
          <a:p>
            <a:pPr algn="ctr"/>
            <a:r>
              <a:rPr lang="fr-FR" sz="2800" b="1" dirty="0" smtClean="0">
                <a:solidFill>
                  <a:schemeClr val="bg1"/>
                </a:solidFill>
              </a:rPr>
              <a:t>ORGANIZATIONAL CHART – BRASÍLIA</a:t>
            </a:r>
            <a:r>
              <a:rPr lang="fr-FR" sz="2800" b="1" baseline="0" dirty="0" smtClean="0">
                <a:solidFill>
                  <a:schemeClr val="bg1"/>
                </a:solidFill>
              </a:rPr>
              <a:t> OFFICE</a:t>
            </a:r>
            <a:endParaRPr lang="fr-FR" sz="2800" b="1" dirty="0">
              <a:solidFill>
                <a:schemeClr val="bg1"/>
              </a:solidFill>
            </a:endParaRPr>
          </a:p>
        </p:txBody>
      </p:sp>
      <p:pic>
        <p:nvPicPr>
          <p:cNvPr id="13" name="Imagem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13648" y="38100"/>
            <a:ext cx="627551" cy="1045112"/>
          </a:xfrm>
          <a:prstGeom prst="rect">
            <a:avLst/>
          </a:prstGeom>
        </p:spPr>
      </p:pic>
    </p:spTree>
    <p:extLst>
      <p:ext uri="{BB962C8B-B14F-4D97-AF65-F5344CB8AC3E}">
        <p14:creationId xmlns:p14="http://schemas.microsoft.com/office/powerpoint/2010/main" val="2256809365"/>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bldLst>
      <p:bldP spid="8" grpId="1" animBg="1"/>
      <p:bldP spid="8" grpId="2" animBg="1"/>
      <p:bldP spid="9" grpId="1"/>
      <p:bldP spid="9" grpId="2"/>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 branco (vermelho)">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810" y="1306373"/>
            <a:ext cx="11908369" cy="5103586"/>
          </a:xfrm>
          <a:prstGeom prst="rect">
            <a:avLst/>
          </a:prstGeom>
        </p:spPr>
      </p:pic>
      <p:sp>
        <p:nvSpPr>
          <p:cNvPr id="5" name="Título 4"/>
          <p:cNvSpPr>
            <a:spLocks noGrp="1"/>
          </p:cNvSpPr>
          <p:nvPr>
            <p:ph type="title"/>
          </p:nvPr>
        </p:nvSpPr>
        <p:spPr/>
        <p:txBody>
          <a:bodyPr/>
          <a:lstStyle/>
          <a:p>
            <a:r>
              <a:rPr lang="pt-BR" dirty="0" smtClean="0"/>
              <a:t>Clique para editar o título mestre</a:t>
            </a:r>
            <a:endParaRPr lang="fr-FR" dirty="0"/>
          </a:p>
        </p:txBody>
      </p:sp>
      <p:sp>
        <p:nvSpPr>
          <p:cNvPr id="2" name="Retângulo 1"/>
          <p:cNvSpPr/>
          <p:nvPr userDrawn="1"/>
        </p:nvSpPr>
        <p:spPr>
          <a:xfrm>
            <a:off x="-14068" y="806549"/>
            <a:ext cx="7455877" cy="25200"/>
          </a:xfrm>
          <a:prstGeom prst="rect">
            <a:avLst/>
          </a:prstGeom>
          <a:solidFill>
            <a:srgbClr val="471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tângulo 5"/>
          <p:cNvSpPr/>
          <p:nvPr userDrawn="1"/>
        </p:nvSpPr>
        <p:spPr>
          <a:xfrm>
            <a:off x="0" y="6654019"/>
            <a:ext cx="12192000" cy="218049"/>
          </a:xfrm>
          <a:prstGeom prst="rect">
            <a:avLst/>
          </a:prstGeom>
          <a:solidFill>
            <a:srgbClr val="471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spaço Reservado para Texto 28"/>
          <p:cNvSpPr>
            <a:spLocks noGrp="1"/>
          </p:cNvSpPr>
          <p:nvPr>
            <p:ph type="body" sz="quarter" idx="10"/>
          </p:nvPr>
        </p:nvSpPr>
        <p:spPr>
          <a:xfrm>
            <a:off x="622300" y="1306513"/>
            <a:ext cx="5283200" cy="5103812"/>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fr-FR"/>
          </a:p>
        </p:txBody>
      </p:sp>
      <p:sp>
        <p:nvSpPr>
          <p:cNvPr id="32" name="Espaço Reservado para Texto 28"/>
          <p:cNvSpPr>
            <a:spLocks noGrp="1"/>
          </p:cNvSpPr>
          <p:nvPr>
            <p:ph type="body" sz="quarter" idx="11"/>
          </p:nvPr>
        </p:nvSpPr>
        <p:spPr>
          <a:xfrm>
            <a:off x="6096000" y="1306147"/>
            <a:ext cx="5283200" cy="5103812"/>
          </a:xfrm>
        </p:spPr>
        <p:txBody>
          <a:body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fr-FR" dirty="0"/>
          </a:p>
        </p:txBody>
      </p:sp>
      <p:pic>
        <p:nvPicPr>
          <p:cNvPr id="12" name="Imagem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13648" y="38100"/>
            <a:ext cx="627551" cy="1045112"/>
          </a:xfrm>
          <a:prstGeom prst="rect">
            <a:avLst/>
          </a:prstGeom>
        </p:spPr>
      </p:pic>
    </p:spTree>
    <p:extLst>
      <p:ext uri="{BB962C8B-B14F-4D97-AF65-F5344CB8AC3E}">
        <p14:creationId xmlns:p14="http://schemas.microsoft.com/office/powerpoint/2010/main" val="3422986303"/>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m branco (vermelho)">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pt-BR" dirty="0" smtClean="0"/>
              <a:t>Clique para editar o título mestre</a:t>
            </a:r>
            <a:endParaRPr lang="fr-FR" dirty="0"/>
          </a:p>
        </p:txBody>
      </p:sp>
      <p:sp>
        <p:nvSpPr>
          <p:cNvPr id="2" name="Retângulo 1"/>
          <p:cNvSpPr/>
          <p:nvPr userDrawn="1"/>
        </p:nvSpPr>
        <p:spPr>
          <a:xfrm>
            <a:off x="-14068" y="806549"/>
            <a:ext cx="7455877" cy="25200"/>
          </a:xfrm>
          <a:prstGeom prst="rect">
            <a:avLst/>
          </a:prstGeom>
          <a:solidFill>
            <a:srgbClr val="471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tângulo 5"/>
          <p:cNvSpPr/>
          <p:nvPr userDrawn="1"/>
        </p:nvSpPr>
        <p:spPr>
          <a:xfrm>
            <a:off x="0" y="6654019"/>
            <a:ext cx="12192000" cy="218049"/>
          </a:xfrm>
          <a:prstGeom prst="rect">
            <a:avLst/>
          </a:prstGeom>
          <a:solidFill>
            <a:srgbClr val="471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ço Reservado para Texto 6"/>
          <p:cNvSpPr>
            <a:spLocks noGrp="1"/>
          </p:cNvSpPr>
          <p:nvPr>
            <p:ph type="body" sz="quarter" idx="10"/>
          </p:nvPr>
        </p:nvSpPr>
        <p:spPr>
          <a:xfrm>
            <a:off x="685800" y="1498600"/>
            <a:ext cx="5321300" cy="47117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fr-FR"/>
          </a:p>
        </p:txBody>
      </p:sp>
      <p:pic>
        <p:nvPicPr>
          <p:cNvPr id="12" name="Imagem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13648" y="38100"/>
            <a:ext cx="627551" cy="1045112"/>
          </a:xfrm>
          <a:prstGeom prst="rect">
            <a:avLst/>
          </a:prstGeom>
        </p:spPr>
      </p:pic>
    </p:spTree>
    <p:extLst>
      <p:ext uri="{BB962C8B-B14F-4D97-AF65-F5344CB8AC3E}">
        <p14:creationId xmlns:p14="http://schemas.microsoft.com/office/powerpoint/2010/main" val="1001401484"/>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p>
          <a:p>
            <a:pPr lvl="5"/>
            <a:r>
              <a:rPr lang="pt-BR" sz="2000" dirty="0" smtClean="0">
                <a:latin typeface="Lato"/>
              </a:rPr>
              <a:t>TÍTULO</a:t>
            </a:r>
          </a:p>
          <a:p>
            <a:pPr marL="3886200" marR="0" lvl="8"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pt-BR" dirty="0" smtClean="0"/>
          </a:p>
          <a:p>
            <a:pPr lvl="6"/>
            <a:endParaRPr lang="pt-BR" sz="2000" dirty="0" smtClean="0">
              <a:latin typeface="Lato"/>
            </a:endParaRPr>
          </a:p>
          <a:p>
            <a:pPr lvl="5"/>
            <a:endParaRPr lang="pt-BR" sz="2000" dirty="0" smtClean="0">
              <a:latin typeface="Lato"/>
            </a:endParaRPr>
          </a:p>
          <a:p>
            <a:pPr lvl="5"/>
            <a:endParaRPr lang="pt-BR" dirty="0" smtClean="0"/>
          </a:p>
        </p:txBody>
      </p:sp>
      <p:sp>
        <p:nvSpPr>
          <p:cNvPr id="2" name="Espaço Reservado para Título 1"/>
          <p:cNvSpPr>
            <a:spLocks noGrp="1"/>
          </p:cNvSpPr>
          <p:nvPr>
            <p:ph type="title"/>
          </p:nvPr>
        </p:nvSpPr>
        <p:spPr>
          <a:xfrm>
            <a:off x="-12700" y="139700"/>
            <a:ext cx="10515600" cy="698500"/>
          </a:xfrm>
          <a:prstGeom prst="rect">
            <a:avLst/>
          </a:prstGeom>
        </p:spPr>
        <p:txBody>
          <a:bodyPr vert="horz" lIns="91440" tIns="45720" rIns="91440" bIns="45720" rtlCol="0" anchor="ctr">
            <a:normAutofit/>
          </a:bodyPr>
          <a:lstStyle/>
          <a:p>
            <a:r>
              <a:rPr lang="pt-BR" dirty="0" smtClean="0"/>
              <a:t>CLIQUE PARA EDITAR O TÍTULO MESTRE</a:t>
            </a:r>
            <a:endParaRPr lang="fr-FR" dirty="0"/>
          </a:p>
        </p:txBody>
      </p:sp>
    </p:spTree>
    <p:extLst>
      <p:ext uri="{BB962C8B-B14F-4D97-AF65-F5344CB8AC3E}">
        <p14:creationId xmlns:p14="http://schemas.microsoft.com/office/powerpoint/2010/main" val="2285353352"/>
      </p:ext>
    </p:extLst>
  </p:cSld>
  <p:clrMap bg1="lt1" tx1="dk1" bg2="lt2" tx2="dk2" accent1="accent1" accent2="accent2" accent3="accent3" accent4="accent4" accent5="accent5" accent6="accent6" hlink="hlink" folHlink="folHlink"/>
  <p:sldLayoutIdLst>
    <p:sldLayoutId id="2147483673" r:id="rId1"/>
    <p:sldLayoutId id="2147483711" r:id="rId2"/>
    <p:sldLayoutId id="2147483700" r:id="rId3"/>
    <p:sldLayoutId id="2147483709" r:id="rId4"/>
    <p:sldLayoutId id="2147483713" r:id="rId5"/>
    <p:sldLayoutId id="2147483703" r:id="rId6"/>
    <p:sldLayoutId id="2147483714" r:id="rId7"/>
    <p:sldLayoutId id="2147483708" r:id="rId8"/>
    <p:sldLayoutId id="2147483715" r:id="rId9"/>
    <p:sldLayoutId id="2147483712" r:id="rId10"/>
    <p:sldLayoutId id="2147483716" r:id="rId11"/>
    <p:sldLayoutId id="2147483718" r:id="rId12"/>
    <p:sldLayoutId id="2147483710" r:id="rId13"/>
    <p:sldLayoutId id="2147483686" r:id="rId14"/>
    <p:sldLayoutId id="2147483674" r:id="rId15"/>
    <p:sldLayoutId id="2147483685" r:id="rId16"/>
    <p:sldLayoutId id="2147483719" r:id="rId17"/>
    <p:sldLayoutId id="2147483720" r:id="rId18"/>
  </p:sldLayoutIdLst>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45.jpeg"/><Relationship Id="rId5" Type="http://schemas.openxmlformats.org/officeDocument/2006/relationships/image" Target="../media/image44.gif"/><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1.png"/><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image" Target="../media/image52.gif"/><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55.gif"/><Relationship Id="rId5" Type="http://schemas.openxmlformats.org/officeDocument/2006/relationships/image" Target="../media/image54.jpeg"/><Relationship Id="rId10" Type="http://schemas.openxmlformats.org/officeDocument/2006/relationships/image" Target="../media/image59.gif"/><Relationship Id="rId4" Type="http://schemas.openxmlformats.org/officeDocument/2006/relationships/image" Target="../media/image53.png"/><Relationship Id="rId9" Type="http://schemas.openxmlformats.org/officeDocument/2006/relationships/image" Target="../media/image58.jpeg"/></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63.gif"/><Relationship Id="rId5" Type="http://schemas.openxmlformats.org/officeDocument/2006/relationships/image" Target="../media/image62.jpeg"/><Relationship Id="rId10" Type="http://schemas.openxmlformats.org/officeDocument/2006/relationships/image" Target="../media/image67.png"/><Relationship Id="rId4" Type="http://schemas.openxmlformats.org/officeDocument/2006/relationships/image" Target="../media/image61.gif"/><Relationship Id="rId9" Type="http://schemas.openxmlformats.org/officeDocument/2006/relationships/image" Target="../media/image66.jpeg"/></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71.gif"/><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jpeg"/></Relationships>
</file>

<file path=ppt/slides/_rels/slide1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jpeg"/></Relationships>
</file>

<file path=ppt/slides/_rels/slide16.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image" Target="../media/image76.png"/><Relationship Id="rId1" Type="http://schemas.openxmlformats.org/officeDocument/2006/relationships/slideLayout" Target="../slideLayouts/slideLayout5.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jpeg"/></Relationships>
</file>

<file path=ppt/slides/_rels/slide1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76.png"/><Relationship Id="rId1" Type="http://schemas.openxmlformats.org/officeDocument/2006/relationships/slideLayout" Target="../slideLayouts/slideLayout5.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png"/></Relationships>
</file>

<file path=ppt/slides/_rels/slide18.xml.rels><?xml version="1.0" encoding="UTF-8" standalone="yes"?>
<Relationships xmlns="http://schemas.openxmlformats.org/package/2006/relationships"><Relationship Id="rId8" Type="http://schemas.openxmlformats.org/officeDocument/2006/relationships/image" Target="../media/image102.jpg"/><Relationship Id="rId3" Type="http://schemas.openxmlformats.org/officeDocument/2006/relationships/image" Target="../media/image97.jpg"/><Relationship Id="rId7" Type="http://schemas.openxmlformats.org/officeDocument/2006/relationships/image" Target="../media/image101.png"/><Relationship Id="rId2" Type="http://schemas.openxmlformats.org/officeDocument/2006/relationships/image" Target="../media/image96.jpg"/><Relationship Id="rId1" Type="http://schemas.openxmlformats.org/officeDocument/2006/relationships/slideLayout" Target="../slideLayouts/slideLayout6.xml"/><Relationship Id="rId6" Type="http://schemas.openxmlformats.org/officeDocument/2006/relationships/image" Target="../media/image100.jpg"/><Relationship Id="rId11" Type="http://schemas.openxmlformats.org/officeDocument/2006/relationships/image" Target="../media/image105.jpeg"/><Relationship Id="rId5" Type="http://schemas.openxmlformats.org/officeDocument/2006/relationships/image" Target="../media/image99.jpeg"/><Relationship Id="rId10" Type="http://schemas.openxmlformats.org/officeDocument/2006/relationships/image" Target="../media/image104.jpeg"/><Relationship Id="rId4" Type="http://schemas.openxmlformats.org/officeDocument/2006/relationships/image" Target="../media/image98.jpg"/><Relationship Id="rId9" Type="http://schemas.openxmlformats.org/officeDocument/2006/relationships/image" Target="../media/image103.jpeg"/></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image" Target="../media/image107.jpeg"/><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image" Target="../media/image106.jpeg"/><Relationship Id="rId16" Type="http://schemas.microsoft.com/office/2007/relationships/diagramDrawing" Target="../diagrams/drawing3.xml"/><Relationship Id="rId1" Type="http://schemas.openxmlformats.org/officeDocument/2006/relationships/slideLayout" Target="../slideLayouts/slideLayout7.xml"/><Relationship Id="rId6" Type="http://schemas.openxmlformats.org/officeDocument/2006/relationships/image" Target="../media/image110.jpeg"/><Relationship Id="rId11" Type="http://schemas.microsoft.com/office/2007/relationships/diagramDrawing" Target="../diagrams/drawing2.xml"/><Relationship Id="rId5" Type="http://schemas.openxmlformats.org/officeDocument/2006/relationships/image" Target="../media/image109.jpeg"/><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image" Target="../media/image108.jpeg"/><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116.jpg"/><Relationship Id="rId13" Type="http://schemas.openxmlformats.org/officeDocument/2006/relationships/image" Target="../media/image121.jpg"/><Relationship Id="rId3" Type="http://schemas.openxmlformats.org/officeDocument/2006/relationships/slide" Target="slide23.xml"/><Relationship Id="rId7" Type="http://schemas.openxmlformats.org/officeDocument/2006/relationships/image" Target="../media/image115.jpg"/><Relationship Id="rId12" Type="http://schemas.openxmlformats.org/officeDocument/2006/relationships/image" Target="../media/image120.jpg"/><Relationship Id="rId17" Type="http://schemas.openxmlformats.org/officeDocument/2006/relationships/image" Target="../media/image125.jpg"/><Relationship Id="rId2" Type="http://schemas.openxmlformats.org/officeDocument/2006/relationships/image" Target="../media/image111.png"/><Relationship Id="rId16" Type="http://schemas.openxmlformats.org/officeDocument/2006/relationships/image" Target="../media/image124.png"/><Relationship Id="rId1" Type="http://schemas.openxmlformats.org/officeDocument/2006/relationships/slideLayout" Target="../slideLayouts/slideLayout9.xml"/><Relationship Id="rId6" Type="http://schemas.openxmlformats.org/officeDocument/2006/relationships/image" Target="../media/image114.jpeg"/><Relationship Id="rId11" Type="http://schemas.openxmlformats.org/officeDocument/2006/relationships/image" Target="../media/image119.jpg"/><Relationship Id="rId5" Type="http://schemas.openxmlformats.org/officeDocument/2006/relationships/image" Target="../media/image113.png"/><Relationship Id="rId15" Type="http://schemas.openxmlformats.org/officeDocument/2006/relationships/image" Target="../media/image12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jpeg"/><Relationship Id="rId14" Type="http://schemas.openxmlformats.org/officeDocument/2006/relationships/image" Target="../media/image122.jpg"/></Relationships>
</file>

<file path=ppt/slides/_rels/slide23.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130.png"/><Relationship Id="rId3" Type="http://schemas.openxmlformats.org/officeDocument/2006/relationships/image" Target="../media/image126.png"/><Relationship Id="rId7" Type="http://schemas.openxmlformats.org/officeDocument/2006/relationships/image" Target="../media/image128.png"/><Relationship Id="rId12" Type="http://schemas.openxmlformats.org/officeDocument/2006/relationships/slide" Target="slide33.xml"/><Relationship Id="rId2" Type="http://schemas.openxmlformats.org/officeDocument/2006/relationships/slide" Target="slide24.xml"/><Relationship Id="rId1" Type="http://schemas.openxmlformats.org/officeDocument/2006/relationships/slideLayout" Target="../slideLayouts/slideLayout8.xml"/><Relationship Id="rId6" Type="http://schemas.openxmlformats.org/officeDocument/2006/relationships/slide" Target="slide27.xml"/><Relationship Id="rId11" Type="http://schemas.openxmlformats.org/officeDocument/2006/relationships/image" Target="../media/image111.png"/><Relationship Id="rId5" Type="http://schemas.openxmlformats.org/officeDocument/2006/relationships/image" Target="../media/image127.png"/><Relationship Id="rId10" Type="http://schemas.openxmlformats.org/officeDocument/2006/relationships/slide" Target="slide25.xml"/><Relationship Id="rId4" Type="http://schemas.openxmlformats.org/officeDocument/2006/relationships/slide" Target="slide30.xml"/><Relationship Id="rId9" Type="http://schemas.openxmlformats.org/officeDocument/2006/relationships/image" Target="../media/image129.png"/></Relationships>
</file>

<file path=ppt/slides/_rels/slide24.xml.rels><?xml version="1.0" encoding="UTF-8" standalone="yes"?>
<Relationships xmlns="http://schemas.openxmlformats.org/package/2006/relationships"><Relationship Id="rId8" Type="http://schemas.openxmlformats.org/officeDocument/2006/relationships/image" Target="../media/image136.gif"/><Relationship Id="rId13" Type="http://schemas.openxmlformats.org/officeDocument/2006/relationships/image" Target="../media/image141.png"/><Relationship Id="rId18" Type="http://schemas.openxmlformats.org/officeDocument/2006/relationships/slide" Target="slide23.xml"/><Relationship Id="rId3" Type="http://schemas.openxmlformats.org/officeDocument/2006/relationships/image" Target="../media/image131.jpeg"/><Relationship Id="rId21" Type="http://schemas.openxmlformats.org/officeDocument/2006/relationships/image" Target="../media/image147.jpg"/><Relationship Id="rId7" Type="http://schemas.openxmlformats.org/officeDocument/2006/relationships/image" Target="../media/image135.png"/><Relationship Id="rId12" Type="http://schemas.openxmlformats.org/officeDocument/2006/relationships/image" Target="../media/image140.png"/><Relationship Id="rId17" Type="http://schemas.openxmlformats.org/officeDocument/2006/relationships/image" Target="../media/image145.jpeg"/><Relationship Id="rId2" Type="http://schemas.openxmlformats.org/officeDocument/2006/relationships/image" Target="../media/image126.png"/><Relationship Id="rId16" Type="http://schemas.openxmlformats.org/officeDocument/2006/relationships/image" Target="../media/image144.png"/><Relationship Id="rId20" Type="http://schemas.openxmlformats.org/officeDocument/2006/relationships/image" Target="../media/image146.png"/><Relationship Id="rId1" Type="http://schemas.openxmlformats.org/officeDocument/2006/relationships/slideLayout" Target="../slideLayouts/slideLayout9.xml"/><Relationship Id="rId6" Type="http://schemas.openxmlformats.org/officeDocument/2006/relationships/image" Target="../media/image134.jpg"/><Relationship Id="rId11" Type="http://schemas.openxmlformats.org/officeDocument/2006/relationships/image" Target="../media/image139.jpg"/><Relationship Id="rId5" Type="http://schemas.openxmlformats.org/officeDocument/2006/relationships/image" Target="../media/image133.jpeg"/><Relationship Id="rId15" Type="http://schemas.openxmlformats.org/officeDocument/2006/relationships/image" Target="../media/image143.jpeg"/><Relationship Id="rId10" Type="http://schemas.openxmlformats.org/officeDocument/2006/relationships/image" Target="../media/image138.png"/><Relationship Id="rId19" Type="http://schemas.openxmlformats.org/officeDocument/2006/relationships/image" Target="../media/image112.png"/><Relationship Id="rId4" Type="http://schemas.openxmlformats.org/officeDocument/2006/relationships/image" Target="../media/image132.png"/><Relationship Id="rId9" Type="http://schemas.openxmlformats.org/officeDocument/2006/relationships/image" Target="../media/image137.png"/><Relationship Id="rId14" Type="http://schemas.openxmlformats.org/officeDocument/2006/relationships/image" Target="../media/image142.png"/><Relationship Id="rId22" Type="http://schemas.openxmlformats.org/officeDocument/2006/relationships/image" Target="../media/image148.jpeg"/></Relationships>
</file>

<file path=ppt/slides/_rels/slide25.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7.png"/><Relationship Id="rId3" Type="http://schemas.openxmlformats.org/officeDocument/2006/relationships/image" Target="../media/image149.jpg"/><Relationship Id="rId7" Type="http://schemas.openxmlformats.org/officeDocument/2006/relationships/image" Target="../media/image151.jpeg"/><Relationship Id="rId12" Type="http://schemas.openxmlformats.org/officeDocument/2006/relationships/image" Target="../media/image156.png"/><Relationship Id="rId2" Type="http://schemas.openxmlformats.org/officeDocument/2006/relationships/image" Target="../media/image111.png"/><Relationship Id="rId1" Type="http://schemas.openxmlformats.org/officeDocument/2006/relationships/slideLayout" Target="../slideLayouts/slideLayout9.xml"/><Relationship Id="rId6" Type="http://schemas.openxmlformats.org/officeDocument/2006/relationships/image" Target="../media/image112.png"/><Relationship Id="rId11" Type="http://schemas.openxmlformats.org/officeDocument/2006/relationships/image" Target="../media/image155.png"/><Relationship Id="rId5" Type="http://schemas.openxmlformats.org/officeDocument/2006/relationships/slide" Target="slide23.xml"/><Relationship Id="rId15" Type="http://schemas.openxmlformats.org/officeDocument/2006/relationships/image" Target="../media/image159.png"/><Relationship Id="rId10" Type="http://schemas.openxmlformats.org/officeDocument/2006/relationships/image" Target="../media/image154.jpeg"/><Relationship Id="rId4" Type="http://schemas.openxmlformats.org/officeDocument/2006/relationships/image" Target="../media/image150.png"/><Relationship Id="rId9" Type="http://schemas.openxmlformats.org/officeDocument/2006/relationships/image" Target="../media/image153.jpg"/><Relationship Id="rId14" Type="http://schemas.openxmlformats.org/officeDocument/2006/relationships/image" Target="../media/image158.jpeg"/></Relationships>
</file>

<file path=ppt/slides/_rels/slide26.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160.jpg"/><Relationship Id="rId7" Type="http://schemas.openxmlformats.org/officeDocument/2006/relationships/image" Target="../media/image164.jpg"/><Relationship Id="rId12" Type="http://schemas.openxmlformats.org/officeDocument/2006/relationships/image" Target="../media/image167.jpeg"/><Relationship Id="rId2" Type="http://schemas.openxmlformats.org/officeDocument/2006/relationships/image" Target="../media/image111.png"/><Relationship Id="rId1" Type="http://schemas.openxmlformats.org/officeDocument/2006/relationships/slideLayout" Target="../slideLayouts/slideLayout9.xml"/><Relationship Id="rId6" Type="http://schemas.openxmlformats.org/officeDocument/2006/relationships/image" Target="../media/image163.jpeg"/><Relationship Id="rId11" Type="http://schemas.openxmlformats.org/officeDocument/2006/relationships/image" Target="../media/image166.png"/><Relationship Id="rId5" Type="http://schemas.openxmlformats.org/officeDocument/2006/relationships/image" Target="../media/image162.png"/><Relationship Id="rId10" Type="http://schemas.openxmlformats.org/officeDocument/2006/relationships/image" Target="../media/image165.jpg"/><Relationship Id="rId4" Type="http://schemas.openxmlformats.org/officeDocument/2006/relationships/image" Target="../media/image161.png"/><Relationship Id="rId9" Type="http://schemas.openxmlformats.org/officeDocument/2006/relationships/image" Target="../media/image112.png"/></Relationships>
</file>

<file path=ppt/slides/_rels/slide27.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76.png"/><Relationship Id="rId18" Type="http://schemas.openxmlformats.org/officeDocument/2006/relationships/image" Target="../media/image181.gif"/><Relationship Id="rId3" Type="http://schemas.openxmlformats.org/officeDocument/2006/relationships/slide" Target="slide23.xml"/><Relationship Id="rId7" Type="http://schemas.openxmlformats.org/officeDocument/2006/relationships/image" Target="../media/image170.png"/><Relationship Id="rId12" Type="http://schemas.openxmlformats.org/officeDocument/2006/relationships/image" Target="../media/image175.png"/><Relationship Id="rId17" Type="http://schemas.openxmlformats.org/officeDocument/2006/relationships/image" Target="../media/image180.png"/><Relationship Id="rId2" Type="http://schemas.openxmlformats.org/officeDocument/2006/relationships/image" Target="../media/image128.png"/><Relationship Id="rId16" Type="http://schemas.openxmlformats.org/officeDocument/2006/relationships/image" Target="../media/image179.jpeg"/><Relationship Id="rId1" Type="http://schemas.openxmlformats.org/officeDocument/2006/relationships/slideLayout" Target="../slideLayouts/slideLayout9.xml"/><Relationship Id="rId6" Type="http://schemas.openxmlformats.org/officeDocument/2006/relationships/image" Target="../media/image169.gif"/><Relationship Id="rId11" Type="http://schemas.openxmlformats.org/officeDocument/2006/relationships/image" Target="../media/image174.jpeg"/><Relationship Id="rId5" Type="http://schemas.openxmlformats.org/officeDocument/2006/relationships/image" Target="../media/image168.png"/><Relationship Id="rId15" Type="http://schemas.openxmlformats.org/officeDocument/2006/relationships/image" Target="../media/image178.jpeg"/><Relationship Id="rId10" Type="http://schemas.openxmlformats.org/officeDocument/2006/relationships/image" Target="../media/image173.jpeg"/><Relationship Id="rId19" Type="http://schemas.openxmlformats.org/officeDocument/2006/relationships/image" Target="../media/image182.jpg"/><Relationship Id="rId4" Type="http://schemas.openxmlformats.org/officeDocument/2006/relationships/image" Target="../media/image112.png"/><Relationship Id="rId9" Type="http://schemas.openxmlformats.org/officeDocument/2006/relationships/image" Target="../media/image172.png"/><Relationship Id="rId14" Type="http://schemas.openxmlformats.org/officeDocument/2006/relationships/image" Target="../media/image177.jpeg"/></Relationships>
</file>

<file path=ppt/slides/_rels/slide28.xml.rels><?xml version="1.0" encoding="UTF-8" standalone="yes"?>
<Relationships xmlns="http://schemas.openxmlformats.org/package/2006/relationships"><Relationship Id="rId8" Type="http://schemas.openxmlformats.org/officeDocument/2006/relationships/image" Target="../media/image186.jpg"/><Relationship Id="rId13" Type="http://schemas.openxmlformats.org/officeDocument/2006/relationships/image" Target="../media/image191.emf"/><Relationship Id="rId3" Type="http://schemas.openxmlformats.org/officeDocument/2006/relationships/slide" Target="slide23.xml"/><Relationship Id="rId7" Type="http://schemas.openxmlformats.org/officeDocument/2006/relationships/image" Target="../media/image185.jpeg"/><Relationship Id="rId12" Type="http://schemas.openxmlformats.org/officeDocument/2006/relationships/image" Target="../media/image190.png"/><Relationship Id="rId2" Type="http://schemas.openxmlformats.org/officeDocument/2006/relationships/image" Target="../media/image128.png"/><Relationship Id="rId1" Type="http://schemas.openxmlformats.org/officeDocument/2006/relationships/slideLayout" Target="../slideLayouts/slideLayout9.xml"/><Relationship Id="rId6" Type="http://schemas.openxmlformats.org/officeDocument/2006/relationships/image" Target="../media/image184.jpeg"/><Relationship Id="rId11" Type="http://schemas.openxmlformats.org/officeDocument/2006/relationships/image" Target="../media/image189.png"/><Relationship Id="rId5" Type="http://schemas.openxmlformats.org/officeDocument/2006/relationships/image" Target="../media/image183.jpeg"/><Relationship Id="rId15" Type="http://schemas.openxmlformats.org/officeDocument/2006/relationships/image" Target="../media/image193.png"/><Relationship Id="rId10" Type="http://schemas.openxmlformats.org/officeDocument/2006/relationships/image" Target="../media/image188.png"/><Relationship Id="rId4" Type="http://schemas.openxmlformats.org/officeDocument/2006/relationships/image" Target="../media/image112.png"/><Relationship Id="rId9" Type="http://schemas.openxmlformats.org/officeDocument/2006/relationships/image" Target="../media/image187.png"/><Relationship Id="rId14" Type="http://schemas.openxmlformats.org/officeDocument/2006/relationships/image" Target="../media/image192.jpeg"/></Relationships>
</file>

<file path=ppt/slides/_rels/slide29.xml.rels><?xml version="1.0" encoding="UTF-8" standalone="yes"?>
<Relationships xmlns="http://schemas.openxmlformats.org/package/2006/relationships"><Relationship Id="rId8" Type="http://schemas.openxmlformats.org/officeDocument/2006/relationships/image" Target="../media/image197.jpeg"/><Relationship Id="rId3" Type="http://schemas.openxmlformats.org/officeDocument/2006/relationships/slide" Target="slide23.xml"/><Relationship Id="rId7" Type="http://schemas.openxmlformats.org/officeDocument/2006/relationships/image" Target="../media/image196.jpg"/><Relationship Id="rId2" Type="http://schemas.openxmlformats.org/officeDocument/2006/relationships/image" Target="../media/image129.png"/><Relationship Id="rId1" Type="http://schemas.openxmlformats.org/officeDocument/2006/relationships/slideLayout" Target="../slideLayouts/slideLayout9.xml"/><Relationship Id="rId6" Type="http://schemas.openxmlformats.org/officeDocument/2006/relationships/image" Target="../media/image195.png"/><Relationship Id="rId5" Type="http://schemas.openxmlformats.org/officeDocument/2006/relationships/image" Target="../media/image194.jpg"/><Relationship Id="rId4" Type="http://schemas.openxmlformats.org/officeDocument/2006/relationships/image" Target="../media/image112.png"/><Relationship Id="rId9" Type="http://schemas.openxmlformats.org/officeDocument/2006/relationships/image" Target="../media/image19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202.png"/><Relationship Id="rId13" Type="http://schemas.openxmlformats.org/officeDocument/2006/relationships/image" Target="../media/image207.png"/><Relationship Id="rId3" Type="http://schemas.openxmlformats.org/officeDocument/2006/relationships/slide" Target="slide23.xml"/><Relationship Id="rId7" Type="http://schemas.openxmlformats.org/officeDocument/2006/relationships/image" Target="../media/image201.gif"/><Relationship Id="rId12" Type="http://schemas.openxmlformats.org/officeDocument/2006/relationships/image" Target="../media/image206.png"/><Relationship Id="rId2" Type="http://schemas.openxmlformats.org/officeDocument/2006/relationships/image" Target="../media/image127.png"/><Relationship Id="rId1" Type="http://schemas.openxmlformats.org/officeDocument/2006/relationships/slideLayout" Target="../slideLayouts/slideLayout9.xml"/><Relationship Id="rId6" Type="http://schemas.openxmlformats.org/officeDocument/2006/relationships/image" Target="../media/image200.png"/><Relationship Id="rId11" Type="http://schemas.openxmlformats.org/officeDocument/2006/relationships/image" Target="../media/image205.png"/><Relationship Id="rId5" Type="http://schemas.openxmlformats.org/officeDocument/2006/relationships/image" Target="../media/image199.png"/><Relationship Id="rId15" Type="http://schemas.openxmlformats.org/officeDocument/2006/relationships/image" Target="../media/image209.png"/><Relationship Id="rId10" Type="http://schemas.openxmlformats.org/officeDocument/2006/relationships/image" Target="../media/image204.png"/><Relationship Id="rId4" Type="http://schemas.openxmlformats.org/officeDocument/2006/relationships/image" Target="../media/image112.png"/><Relationship Id="rId9" Type="http://schemas.openxmlformats.org/officeDocument/2006/relationships/image" Target="../media/image203.png"/><Relationship Id="rId14" Type="http://schemas.openxmlformats.org/officeDocument/2006/relationships/image" Target="../media/image208.jpg"/></Relationships>
</file>

<file path=ppt/slides/_rels/slide31.xml.rels><?xml version="1.0" encoding="UTF-8" standalone="yes"?>
<Relationships xmlns="http://schemas.openxmlformats.org/package/2006/relationships"><Relationship Id="rId8" Type="http://schemas.openxmlformats.org/officeDocument/2006/relationships/image" Target="../media/image213.png"/><Relationship Id="rId13" Type="http://schemas.openxmlformats.org/officeDocument/2006/relationships/image" Target="../media/image218.jpg"/><Relationship Id="rId3" Type="http://schemas.openxmlformats.org/officeDocument/2006/relationships/slide" Target="slide23.xml"/><Relationship Id="rId7" Type="http://schemas.openxmlformats.org/officeDocument/2006/relationships/image" Target="../media/image212.png"/><Relationship Id="rId12" Type="http://schemas.openxmlformats.org/officeDocument/2006/relationships/image" Target="../media/image217.jpeg"/><Relationship Id="rId2" Type="http://schemas.openxmlformats.org/officeDocument/2006/relationships/image" Target="../media/image127.png"/><Relationship Id="rId1" Type="http://schemas.openxmlformats.org/officeDocument/2006/relationships/slideLayout" Target="../slideLayouts/slideLayout9.xml"/><Relationship Id="rId6" Type="http://schemas.openxmlformats.org/officeDocument/2006/relationships/image" Target="../media/image211.png"/><Relationship Id="rId11" Type="http://schemas.openxmlformats.org/officeDocument/2006/relationships/image" Target="../media/image216.png"/><Relationship Id="rId5" Type="http://schemas.openxmlformats.org/officeDocument/2006/relationships/image" Target="../media/image210.png"/><Relationship Id="rId10" Type="http://schemas.openxmlformats.org/officeDocument/2006/relationships/image" Target="../media/image215.jpeg"/><Relationship Id="rId4" Type="http://schemas.openxmlformats.org/officeDocument/2006/relationships/image" Target="../media/image112.png"/><Relationship Id="rId9" Type="http://schemas.openxmlformats.org/officeDocument/2006/relationships/image" Target="../media/image21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8" Type="http://schemas.openxmlformats.org/officeDocument/2006/relationships/slide" Target="slide87.xml"/><Relationship Id="rId3" Type="http://schemas.openxmlformats.org/officeDocument/2006/relationships/image" Target="../media/image220.png"/><Relationship Id="rId7" Type="http://schemas.openxmlformats.org/officeDocument/2006/relationships/image" Target="../media/image223.jpeg"/><Relationship Id="rId2" Type="http://schemas.openxmlformats.org/officeDocument/2006/relationships/image" Target="../media/image219.png"/><Relationship Id="rId1" Type="http://schemas.openxmlformats.org/officeDocument/2006/relationships/slideLayout" Target="../slideLayouts/slideLayout11.xml"/><Relationship Id="rId6" Type="http://schemas.openxmlformats.org/officeDocument/2006/relationships/slide" Target="slide33.xml"/><Relationship Id="rId5" Type="http://schemas.openxmlformats.org/officeDocument/2006/relationships/image" Target="../media/image222.jpeg"/><Relationship Id="rId4" Type="http://schemas.openxmlformats.org/officeDocument/2006/relationships/image" Target="../media/image221.jpeg"/><Relationship Id="rId9" Type="http://schemas.openxmlformats.org/officeDocument/2006/relationships/slide" Target="slide85.xml"/></Relationships>
</file>

<file path=ppt/slides/_rels/slide36.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12.xml"/><Relationship Id="rId6" Type="http://schemas.openxmlformats.org/officeDocument/2006/relationships/slide" Target="slide88.xml"/><Relationship Id="rId5" Type="http://schemas.openxmlformats.org/officeDocument/2006/relationships/image" Target="../media/image223.jpeg"/><Relationship Id="rId4" Type="http://schemas.openxmlformats.org/officeDocument/2006/relationships/slide" Target="slide33.xml"/></Relationships>
</file>

<file path=ppt/slides/_rels/slide3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12.xml"/><Relationship Id="rId5" Type="http://schemas.openxmlformats.org/officeDocument/2006/relationships/image" Target="../media/image223.jpeg"/><Relationship Id="rId4" Type="http://schemas.openxmlformats.org/officeDocument/2006/relationships/slide" Target="slide33.xml"/></Relationships>
</file>

<file path=ppt/slides/_rels/slide38.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3.jpeg"/><Relationship Id="rId1" Type="http://schemas.openxmlformats.org/officeDocument/2006/relationships/slideLayout" Target="../slideLayouts/slideLayout17.xml"/><Relationship Id="rId4" Type="http://schemas.openxmlformats.org/officeDocument/2006/relationships/image" Target="../media/image223.jpeg"/></Relationships>
</file>

<file path=ppt/slides/_rels/slide39.xml.rels><?xml version="1.0" encoding="UTF-8" standalone="yes"?>
<Relationships xmlns="http://schemas.openxmlformats.org/package/2006/relationships"><Relationship Id="rId3" Type="http://schemas.openxmlformats.org/officeDocument/2006/relationships/image" Target="../media/image119.jpg"/><Relationship Id="rId7" Type="http://schemas.openxmlformats.org/officeDocument/2006/relationships/slide" Target="slide89.xml"/><Relationship Id="rId2" Type="http://schemas.openxmlformats.org/officeDocument/2006/relationships/image" Target="../media/image228.jpg"/><Relationship Id="rId1" Type="http://schemas.openxmlformats.org/officeDocument/2006/relationships/slideLayout" Target="../slideLayouts/slideLayout12.xml"/><Relationship Id="rId6" Type="http://schemas.openxmlformats.org/officeDocument/2006/relationships/image" Target="../media/image223.jpeg"/><Relationship Id="rId5" Type="http://schemas.openxmlformats.org/officeDocument/2006/relationships/slide" Target="slide33.xml"/><Relationship Id="rId4" Type="http://schemas.openxmlformats.org/officeDocument/2006/relationships/image" Target="../media/image229.jp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235.jpeg"/><Relationship Id="rId3" Type="http://schemas.openxmlformats.org/officeDocument/2006/relationships/image" Target="../media/image231.jpg"/><Relationship Id="rId7" Type="http://schemas.openxmlformats.org/officeDocument/2006/relationships/image" Target="../media/image234.jpg"/><Relationship Id="rId2" Type="http://schemas.openxmlformats.org/officeDocument/2006/relationships/image" Target="../media/image230.jpeg"/><Relationship Id="rId1" Type="http://schemas.openxmlformats.org/officeDocument/2006/relationships/slideLayout" Target="../slideLayouts/slideLayout2.xml"/><Relationship Id="rId6" Type="http://schemas.openxmlformats.org/officeDocument/2006/relationships/image" Target="../media/image233.jpeg"/><Relationship Id="rId5" Type="http://schemas.openxmlformats.org/officeDocument/2006/relationships/image" Target="../media/image36.png"/><Relationship Id="rId4" Type="http://schemas.openxmlformats.org/officeDocument/2006/relationships/image" Target="../media/image23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243.png"/><Relationship Id="rId13" Type="http://schemas.openxmlformats.org/officeDocument/2006/relationships/image" Target="../media/image248.png"/><Relationship Id="rId18" Type="http://schemas.openxmlformats.org/officeDocument/2006/relationships/image" Target="../media/image253.png"/><Relationship Id="rId26" Type="http://schemas.openxmlformats.org/officeDocument/2006/relationships/image" Target="../media/image261.png"/><Relationship Id="rId3" Type="http://schemas.openxmlformats.org/officeDocument/2006/relationships/image" Target="../media/image238.png"/><Relationship Id="rId21" Type="http://schemas.openxmlformats.org/officeDocument/2006/relationships/image" Target="../media/image256.png"/><Relationship Id="rId7" Type="http://schemas.openxmlformats.org/officeDocument/2006/relationships/image" Target="../media/image242.png"/><Relationship Id="rId12" Type="http://schemas.openxmlformats.org/officeDocument/2006/relationships/image" Target="../media/image247.png"/><Relationship Id="rId17" Type="http://schemas.openxmlformats.org/officeDocument/2006/relationships/image" Target="../media/image252.png"/><Relationship Id="rId25" Type="http://schemas.openxmlformats.org/officeDocument/2006/relationships/image" Target="../media/image260.jpeg"/><Relationship Id="rId2" Type="http://schemas.openxmlformats.org/officeDocument/2006/relationships/image" Target="../media/image237.jpg"/><Relationship Id="rId16" Type="http://schemas.openxmlformats.org/officeDocument/2006/relationships/image" Target="../media/image251.png"/><Relationship Id="rId20" Type="http://schemas.openxmlformats.org/officeDocument/2006/relationships/image" Target="../media/image255.png"/><Relationship Id="rId29" Type="http://schemas.openxmlformats.org/officeDocument/2006/relationships/image" Target="../media/image264.png"/><Relationship Id="rId1" Type="http://schemas.openxmlformats.org/officeDocument/2006/relationships/slideLayout" Target="../slideLayouts/slideLayout18.xml"/><Relationship Id="rId6" Type="http://schemas.openxmlformats.org/officeDocument/2006/relationships/image" Target="../media/image241.gif"/><Relationship Id="rId11" Type="http://schemas.openxmlformats.org/officeDocument/2006/relationships/image" Target="../media/image246.png"/><Relationship Id="rId24" Type="http://schemas.openxmlformats.org/officeDocument/2006/relationships/image" Target="../media/image259.jpeg"/><Relationship Id="rId5" Type="http://schemas.openxmlformats.org/officeDocument/2006/relationships/image" Target="../media/image240.png"/><Relationship Id="rId15" Type="http://schemas.openxmlformats.org/officeDocument/2006/relationships/image" Target="../media/image250.png"/><Relationship Id="rId23" Type="http://schemas.openxmlformats.org/officeDocument/2006/relationships/image" Target="../media/image258.png"/><Relationship Id="rId28" Type="http://schemas.openxmlformats.org/officeDocument/2006/relationships/image" Target="../media/image263.png"/><Relationship Id="rId10" Type="http://schemas.openxmlformats.org/officeDocument/2006/relationships/image" Target="../media/image245.png"/><Relationship Id="rId19" Type="http://schemas.openxmlformats.org/officeDocument/2006/relationships/image" Target="../media/image254.png"/><Relationship Id="rId31" Type="http://schemas.openxmlformats.org/officeDocument/2006/relationships/image" Target="../media/image266.png"/><Relationship Id="rId4" Type="http://schemas.openxmlformats.org/officeDocument/2006/relationships/image" Target="../media/image239.gif"/><Relationship Id="rId9" Type="http://schemas.openxmlformats.org/officeDocument/2006/relationships/image" Target="../media/image244.png"/><Relationship Id="rId14" Type="http://schemas.openxmlformats.org/officeDocument/2006/relationships/image" Target="../media/image249.png"/><Relationship Id="rId22" Type="http://schemas.openxmlformats.org/officeDocument/2006/relationships/image" Target="../media/image257.png"/><Relationship Id="rId27" Type="http://schemas.openxmlformats.org/officeDocument/2006/relationships/image" Target="../media/image262.png"/><Relationship Id="rId30" Type="http://schemas.openxmlformats.org/officeDocument/2006/relationships/image" Target="../media/image265.png"/></Relationships>
</file>

<file path=ppt/slides/_rels/slide49.xml.rels><?xml version="1.0" encoding="UTF-8" standalone="yes"?>
<Relationships xmlns="http://schemas.openxmlformats.org/package/2006/relationships"><Relationship Id="rId8" Type="http://schemas.openxmlformats.org/officeDocument/2006/relationships/image" Target="../media/image273.png"/><Relationship Id="rId3" Type="http://schemas.openxmlformats.org/officeDocument/2006/relationships/image" Target="../media/image268.png"/><Relationship Id="rId7" Type="http://schemas.openxmlformats.org/officeDocument/2006/relationships/image" Target="../media/image272.jpeg"/><Relationship Id="rId2" Type="http://schemas.openxmlformats.org/officeDocument/2006/relationships/image" Target="../media/image267.png"/><Relationship Id="rId1" Type="http://schemas.openxmlformats.org/officeDocument/2006/relationships/slideLayout" Target="../slideLayouts/slideLayout2.xml"/><Relationship Id="rId6" Type="http://schemas.openxmlformats.org/officeDocument/2006/relationships/image" Target="../media/image271.png"/><Relationship Id="rId11" Type="http://schemas.openxmlformats.org/officeDocument/2006/relationships/image" Target="../media/image241.gif"/><Relationship Id="rId5" Type="http://schemas.openxmlformats.org/officeDocument/2006/relationships/image" Target="../media/image270.png"/><Relationship Id="rId10" Type="http://schemas.openxmlformats.org/officeDocument/2006/relationships/image" Target="../media/image274.png"/><Relationship Id="rId4" Type="http://schemas.openxmlformats.org/officeDocument/2006/relationships/image" Target="../media/image269.png"/><Relationship Id="rId9" Type="http://schemas.openxmlformats.org/officeDocument/2006/relationships/image" Target="../media/image239.gif"/></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13.xml"/><Relationship Id="rId6" Type="http://schemas.openxmlformats.org/officeDocument/2006/relationships/image" Target="../media/image279.jpeg"/><Relationship Id="rId5" Type="http://schemas.openxmlformats.org/officeDocument/2006/relationships/image" Target="../media/image278.png"/><Relationship Id="rId4" Type="http://schemas.openxmlformats.org/officeDocument/2006/relationships/image" Target="../media/image277.jpeg"/></Relationships>
</file>

<file path=ppt/slides/_rels/slide56.xml.rels><?xml version="1.0" encoding="UTF-8" standalone="yes"?>
<Relationships xmlns="http://schemas.openxmlformats.org/package/2006/relationships"><Relationship Id="rId3" Type="http://schemas.openxmlformats.org/officeDocument/2006/relationships/image" Target="../media/image223.jpeg"/><Relationship Id="rId7" Type="http://schemas.openxmlformats.org/officeDocument/2006/relationships/slide" Target="slide93.xml"/><Relationship Id="rId2" Type="http://schemas.openxmlformats.org/officeDocument/2006/relationships/slide" Target="slide33.xml"/><Relationship Id="rId1" Type="http://schemas.openxmlformats.org/officeDocument/2006/relationships/slideLayout" Target="../slideLayouts/slideLayout11.xml"/><Relationship Id="rId6" Type="http://schemas.openxmlformats.org/officeDocument/2006/relationships/slide" Target="slide92.xml"/><Relationship Id="rId5" Type="http://schemas.openxmlformats.org/officeDocument/2006/relationships/image" Target="../media/image280.jpg"/><Relationship Id="rId4" Type="http://schemas.openxmlformats.org/officeDocument/2006/relationships/image" Target="../media/image139.jpg"/></Relationships>
</file>

<file path=ppt/slides/_rels/slide57.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282.png"/><Relationship Id="rId7" Type="http://schemas.openxmlformats.org/officeDocument/2006/relationships/image" Target="../media/image223.jpeg"/><Relationship Id="rId2" Type="http://schemas.openxmlformats.org/officeDocument/2006/relationships/image" Target="../media/image281.png"/><Relationship Id="rId1" Type="http://schemas.openxmlformats.org/officeDocument/2006/relationships/slideLayout" Target="../slideLayouts/slideLayout12.xml"/><Relationship Id="rId6" Type="http://schemas.openxmlformats.org/officeDocument/2006/relationships/slide" Target="slide33.xml"/><Relationship Id="rId5" Type="http://schemas.openxmlformats.org/officeDocument/2006/relationships/slide" Target="slide95.xml"/><Relationship Id="rId4" Type="http://schemas.openxmlformats.org/officeDocument/2006/relationships/image" Target="../media/image283.png"/></Relationships>
</file>

<file path=ppt/slides/_rels/slide58.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slide" Target="slide33.xml"/><Relationship Id="rId1" Type="http://schemas.openxmlformats.org/officeDocument/2006/relationships/slideLayout" Target="../slideLayouts/slideLayout17.xml"/><Relationship Id="rId4" Type="http://schemas.openxmlformats.org/officeDocument/2006/relationships/image" Target="../media/image3.jpeg"/></Relationships>
</file>

<file path=ppt/slides/_rels/slide59.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85.png"/><Relationship Id="rId7" Type="http://schemas.openxmlformats.org/officeDocument/2006/relationships/image" Target="../media/image286.png"/><Relationship Id="rId2" Type="http://schemas.openxmlformats.org/officeDocument/2006/relationships/image" Target="../media/image284.png"/><Relationship Id="rId1" Type="http://schemas.openxmlformats.org/officeDocument/2006/relationships/slideLayout" Target="../slideLayouts/slideLayout12.xml"/><Relationship Id="rId6" Type="http://schemas.openxmlformats.org/officeDocument/2006/relationships/image" Target="../media/image115.jpg"/><Relationship Id="rId5" Type="http://schemas.openxmlformats.org/officeDocument/2006/relationships/image" Target="../media/image223.jpeg"/><Relationship Id="rId4" Type="http://schemas.openxmlformats.org/officeDocument/2006/relationships/slide" Target="slide33.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tiff"/><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s/_rels/slide60.xml.rels><?xml version="1.0" encoding="UTF-8" standalone="yes"?>
<Relationships xmlns="http://schemas.openxmlformats.org/package/2006/relationships"><Relationship Id="rId8" Type="http://schemas.openxmlformats.org/officeDocument/2006/relationships/image" Target="../media/image115.jpg"/><Relationship Id="rId3" Type="http://schemas.openxmlformats.org/officeDocument/2006/relationships/slide" Target="slide33.xml"/><Relationship Id="rId7" Type="http://schemas.openxmlformats.org/officeDocument/2006/relationships/image" Target="../media/image290.jpeg"/><Relationship Id="rId2" Type="http://schemas.openxmlformats.org/officeDocument/2006/relationships/image" Target="../media/image287.png"/><Relationship Id="rId1" Type="http://schemas.openxmlformats.org/officeDocument/2006/relationships/slideLayout" Target="../slideLayouts/slideLayout12.xml"/><Relationship Id="rId6" Type="http://schemas.openxmlformats.org/officeDocument/2006/relationships/image" Target="../media/image289.jpeg"/><Relationship Id="rId5" Type="http://schemas.openxmlformats.org/officeDocument/2006/relationships/image" Target="../media/image288.jpeg"/><Relationship Id="rId4" Type="http://schemas.openxmlformats.org/officeDocument/2006/relationships/image" Target="../media/image223.jpeg"/></Relationships>
</file>

<file path=ppt/slides/_rels/slide61.xml.rels><?xml version="1.0" encoding="UTF-8" standalone="yes"?>
<Relationships xmlns="http://schemas.openxmlformats.org/package/2006/relationships"><Relationship Id="rId8" Type="http://schemas.openxmlformats.org/officeDocument/2006/relationships/image" Target="../media/image294.png"/><Relationship Id="rId3" Type="http://schemas.openxmlformats.org/officeDocument/2006/relationships/image" Target="../media/image292.png"/><Relationship Id="rId7" Type="http://schemas.openxmlformats.org/officeDocument/2006/relationships/image" Target="../media/image115.jpg"/><Relationship Id="rId2" Type="http://schemas.openxmlformats.org/officeDocument/2006/relationships/image" Target="../media/image291.png"/><Relationship Id="rId1" Type="http://schemas.openxmlformats.org/officeDocument/2006/relationships/slideLayout" Target="../slideLayouts/slideLayout12.xml"/><Relationship Id="rId6" Type="http://schemas.openxmlformats.org/officeDocument/2006/relationships/image" Target="../media/image293.png"/><Relationship Id="rId5" Type="http://schemas.openxmlformats.org/officeDocument/2006/relationships/image" Target="../media/image223.jpeg"/><Relationship Id="rId4" Type="http://schemas.openxmlformats.org/officeDocument/2006/relationships/slide" Target="slide33.xml"/></Relationships>
</file>

<file path=ppt/slides/_rels/slide62.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slide" Target="slide33.xml"/><Relationship Id="rId1" Type="http://schemas.openxmlformats.org/officeDocument/2006/relationships/slideLayout" Target="../slideLayouts/slideLayout17.xml"/><Relationship Id="rId4" Type="http://schemas.openxmlformats.org/officeDocument/2006/relationships/image" Target="../media/image3.jpeg"/></Relationships>
</file>

<file path=ppt/slides/_rels/slide63.xml.rels><?xml version="1.0" encoding="UTF-8" standalone="yes"?>
<Relationships xmlns="http://schemas.openxmlformats.org/package/2006/relationships"><Relationship Id="rId3" Type="http://schemas.openxmlformats.org/officeDocument/2006/relationships/image" Target="../media/image295.png"/><Relationship Id="rId7" Type="http://schemas.openxmlformats.org/officeDocument/2006/relationships/image" Target="../media/image223.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slide" Target="slide33.xml"/><Relationship Id="rId5" Type="http://schemas.openxmlformats.org/officeDocument/2006/relationships/image" Target="../media/image153.jpg"/><Relationship Id="rId4" Type="http://schemas.openxmlformats.org/officeDocument/2006/relationships/image" Target="../media/image296.png"/></Relationships>
</file>

<file path=ppt/slides/_rels/slide64.xml.rels><?xml version="1.0" encoding="UTF-8" standalone="yes"?>
<Relationships xmlns="http://schemas.openxmlformats.org/package/2006/relationships"><Relationship Id="rId3" Type="http://schemas.openxmlformats.org/officeDocument/2006/relationships/slide" Target="slide33.xml"/><Relationship Id="rId7" Type="http://schemas.openxmlformats.org/officeDocument/2006/relationships/image" Target="../media/image10.tiff"/><Relationship Id="rId2" Type="http://schemas.openxmlformats.org/officeDocument/2006/relationships/image" Target="../media/image297.jpeg"/><Relationship Id="rId1" Type="http://schemas.openxmlformats.org/officeDocument/2006/relationships/slideLayout" Target="../slideLayouts/slideLayout12.xml"/><Relationship Id="rId6" Type="http://schemas.openxmlformats.org/officeDocument/2006/relationships/image" Target="../media/image299.png"/><Relationship Id="rId5" Type="http://schemas.openxmlformats.org/officeDocument/2006/relationships/image" Target="../media/image298.jpeg"/><Relationship Id="rId4" Type="http://schemas.openxmlformats.org/officeDocument/2006/relationships/image" Target="../media/image223.jpeg"/></Relationships>
</file>

<file path=ppt/slides/_rels/slide65.xml.rels><?xml version="1.0" encoding="UTF-8" standalone="yes"?>
<Relationships xmlns="http://schemas.openxmlformats.org/package/2006/relationships"><Relationship Id="rId8" Type="http://schemas.openxmlformats.org/officeDocument/2006/relationships/image" Target="../media/image301.jpg"/><Relationship Id="rId3" Type="http://schemas.openxmlformats.org/officeDocument/2006/relationships/slide" Target="slide33.xml"/><Relationship Id="rId7" Type="http://schemas.openxmlformats.org/officeDocument/2006/relationships/image" Target="../media/image35.jpeg"/><Relationship Id="rId2" Type="http://schemas.openxmlformats.org/officeDocument/2006/relationships/image" Target="../media/image300.png"/><Relationship Id="rId1" Type="http://schemas.openxmlformats.org/officeDocument/2006/relationships/slideLayout" Target="../slideLayouts/slideLayout12.xml"/><Relationship Id="rId6" Type="http://schemas.openxmlformats.org/officeDocument/2006/relationships/image" Target="../media/image87.jpeg"/><Relationship Id="rId5" Type="http://schemas.openxmlformats.org/officeDocument/2006/relationships/image" Target="../media/image213.png"/><Relationship Id="rId4" Type="http://schemas.openxmlformats.org/officeDocument/2006/relationships/image" Target="../media/image223.jpeg"/></Relationships>
</file>

<file path=ppt/slides/_rels/slide66.xml.rels><?xml version="1.0" encoding="UTF-8" standalone="yes"?>
<Relationships xmlns="http://schemas.openxmlformats.org/package/2006/relationships"><Relationship Id="rId3" Type="http://schemas.openxmlformats.org/officeDocument/2006/relationships/image" Target="../media/image196.jpg"/><Relationship Id="rId7" Type="http://schemas.openxmlformats.org/officeDocument/2006/relationships/image" Target="../media/image304.jpeg"/><Relationship Id="rId2" Type="http://schemas.openxmlformats.org/officeDocument/2006/relationships/image" Target="../media/image302.jpeg"/><Relationship Id="rId1" Type="http://schemas.openxmlformats.org/officeDocument/2006/relationships/slideLayout" Target="../slideLayouts/slideLayout12.xml"/><Relationship Id="rId6" Type="http://schemas.openxmlformats.org/officeDocument/2006/relationships/image" Target="../media/image303.jpeg"/><Relationship Id="rId5" Type="http://schemas.openxmlformats.org/officeDocument/2006/relationships/image" Target="../media/image223.jpeg"/><Relationship Id="rId4" Type="http://schemas.openxmlformats.org/officeDocument/2006/relationships/slide" Target="slide33.xml"/></Relationships>
</file>

<file path=ppt/slides/_rels/slide67.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slide" Target="slide33.xml"/><Relationship Id="rId1" Type="http://schemas.openxmlformats.org/officeDocument/2006/relationships/slideLayout" Target="../slideLayouts/slideLayout17.xml"/><Relationship Id="rId4" Type="http://schemas.openxmlformats.org/officeDocument/2006/relationships/image" Target="../media/image3.jpeg"/></Relationships>
</file>

<file path=ppt/slides/_rels/slide68.xml.rels><?xml version="1.0" encoding="UTF-8" standalone="yes"?>
<Relationships xmlns="http://schemas.openxmlformats.org/package/2006/relationships"><Relationship Id="rId3" Type="http://schemas.openxmlformats.org/officeDocument/2006/relationships/image" Target="../media/image306.png"/><Relationship Id="rId7" Type="http://schemas.openxmlformats.org/officeDocument/2006/relationships/image" Target="../media/image307.png"/><Relationship Id="rId2" Type="http://schemas.openxmlformats.org/officeDocument/2006/relationships/image" Target="../media/image305.png"/><Relationship Id="rId1" Type="http://schemas.openxmlformats.org/officeDocument/2006/relationships/slideLayout" Target="../slideLayouts/slideLayout12.xml"/><Relationship Id="rId6" Type="http://schemas.openxmlformats.org/officeDocument/2006/relationships/image" Target="../media/image223.jpeg"/><Relationship Id="rId5" Type="http://schemas.openxmlformats.org/officeDocument/2006/relationships/slide" Target="slide33.xml"/><Relationship Id="rId4" Type="http://schemas.openxmlformats.org/officeDocument/2006/relationships/image" Target="../media/image201.gif"/></Relationships>
</file>

<file path=ppt/slides/_rels/slide69.xml.rels><?xml version="1.0" encoding="UTF-8" standalone="yes"?>
<Relationships xmlns="http://schemas.openxmlformats.org/package/2006/relationships"><Relationship Id="rId8" Type="http://schemas.openxmlformats.org/officeDocument/2006/relationships/image" Target="../media/image312.png"/><Relationship Id="rId3" Type="http://schemas.openxmlformats.org/officeDocument/2006/relationships/image" Target="../media/image309.png"/><Relationship Id="rId7" Type="http://schemas.openxmlformats.org/officeDocument/2006/relationships/image" Target="../media/image311.png"/><Relationship Id="rId2" Type="http://schemas.openxmlformats.org/officeDocument/2006/relationships/image" Target="../media/image308.png"/><Relationship Id="rId1" Type="http://schemas.openxmlformats.org/officeDocument/2006/relationships/slideLayout" Target="../slideLayouts/slideLayout12.xml"/><Relationship Id="rId6" Type="http://schemas.openxmlformats.org/officeDocument/2006/relationships/image" Target="../media/image223.jpeg"/><Relationship Id="rId5" Type="http://schemas.openxmlformats.org/officeDocument/2006/relationships/slide" Target="slide33.xml"/><Relationship Id="rId4" Type="http://schemas.openxmlformats.org/officeDocument/2006/relationships/image" Target="../media/image310.jpg"/><Relationship Id="rId9" Type="http://schemas.openxmlformats.org/officeDocument/2006/relationships/image" Target="../media/image313.pn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g"/><Relationship Id="rId9" Type="http://schemas.openxmlformats.org/officeDocument/2006/relationships/image" Target="../media/image25.jpeg"/></Relationships>
</file>

<file path=ppt/slides/_rels/slide7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slide" Target="slide33.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image" Target="../media/image315.png"/><Relationship Id="rId7" Type="http://schemas.openxmlformats.org/officeDocument/2006/relationships/image" Target="../media/image318.png"/><Relationship Id="rId2" Type="http://schemas.openxmlformats.org/officeDocument/2006/relationships/image" Target="../media/image314.png"/><Relationship Id="rId1" Type="http://schemas.openxmlformats.org/officeDocument/2006/relationships/slideLayout" Target="../slideLayouts/slideLayout12.xml"/><Relationship Id="rId6" Type="http://schemas.openxmlformats.org/officeDocument/2006/relationships/image" Target="../media/image317.png"/><Relationship Id="rId5" Type="http://schemas.openxmlformats.org/officeDocument/2006/relationships/image" Target="../media/image316.png"/><Relationship Id="rId4" Type="http://schemas.openxmlformats.org/officeDocument/2006/relationships/image" Target="../media/image281.png"/><Relationship Id="rId9" Type="http://schemas.openxmlformats.org/officeDocument/2006/relationships/image" Target="../media/image223.jpeg"/></Relationships>
</file>

<file path=ppt/slides/_rels/slide72.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slide" Target="slide33.xml"/><Relationship Id="rId1" Type="http://schemas.openxmlformats.org/officeDocument/2006/relationships/slideLayout" Target="../slideLayouts/slideLayout12.xml"/><Relationship Id="rId4" Type="http://schemas.openxmlformats.org/officeDocument/2006/relationships/image" Target="../media/image319.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320.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321.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13.xml"/><Relationship Id="rId6" Type="http://schemas.openxmlformats.org/officeDocument/2006/relationships/image" Target="../media/image323.jpeg"/><Relationship Id="rId5" Type="http://schemas.openxmlformats.org/officeDocument/2006/relationships/image" Target="../media/image278.png"/><Relationship Id="rId4" Type="http://schemas.openxmlformats.org/officeDocument/2006/relationships/image" Target="../media/image277.jpeg"/></Relationships>
</file>

<file path=ppt/slides/_rels/slide78.xml.rels><?xml version="1.0" encoding="UTF-8" standalone="yes"?>
<Relationships xmlns="http://schemas.openxmlformats.org/package/2006/relationships"><Relationship Id="rId2" Type="http://schemas.openxmlformats.org/officeDocument/2006/relationships/image" Target="../media/image324.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s>
</file>

<file path=ppt/slides/_rels/slide80.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326.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327.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329.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hyperlink" Target="mailto:Rossana.silva@grupocoimbra.org.br" TargetMode="External"/><Relationship Id="rId2" Type="http://schemas.openxmlformats.org/officeDocument/2006/relationships/hyperlink" Target="mailto:rossanavsilva@gmail.com" TargetMode="Externa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slide" Target="slide33.xml"/><Relationship Id="rId7" Type="http://schemas.openxmlformats.org/officeDocument/2006/relationships/image" Target="../media/image330.e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package" Target="../embeddings/Planilha_do_Microsoft_Excel2.xlsx"/><Relationship Id="rId5" Type="http://schemas.openxmlformats.org/officeDocument/2006/relationships/slide" Target="slide35.xml"/><Relationship Id="rId4" Type="http://schemas.openxmlformats.org/officeDocument/2006/relationships/image" Target="../media/image223.jpeg"/></Relationships>
</file>

<file path=ppt/slides/_rels/slide86.xml.rels><?xml version="1.0" encoding="UTF-8" standalone="yes"?>
<Relationships xmlns="http://schemas.openxmlformats.org/package/2006/relationships"><Relationship Id="rId3" Type="http://schemas.openxmlformats.org/officeDocument/2006/relationships/slide" Target="slide33.xml"/><Relationship Id="rId7" Type="http://schemas.openxmlformats.org/officeDocument/2006/relationships/image" Target="../media/image331.emf"/><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package" Target="../embeddings/Planilha_do_Microsoft_Excel3.xlsx"/><Relationship Id="rId5" Type="http://schemas.openxmlformats.org/officeDocument/2006/relationships/slide" Target="slide35.xml"/><Relationship Id="rId4" Type="http://schemas.openxmlformats.org/officeDocument/2006/relationships/image" Target="../media/image223.jpeg"/></Relationships>
</file>

<file path=ppt/slides/_rels/slide87.xml.rels><?xml version="1.0" encoding="UTF-8" standalone="yes"?>
<Relationships xmlns="http://schemas.openxmlformats.org/package/2006/relationships"><Relationship Id="rId3" Type="http://schemas.openxmlformats.org/officeDocument/2006/relationships/slide" Target="slide33.xml"/><Relationship Id="rId7" Type="http://schemas.openxmlformats.org/officeDocument/2006/relationships/image" Target="../media/image332.emf"/><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package" Target="../embeddings/Planilha_do_Microsoft_Excel4.xlsx"/><Relationship Id="rId5" Type="http://schemas.openxmlformats.org/officeDocument/2006/relationships/slide" Target="slide35.xml"/><Relationship Id="rId4" Type="http://schemas.openxmlformats.org/officeDocument/2006/relationships/image" Target="../media/image223.jpeg"/></Relationships>
</file>

<file path=ppt/slides/_rels/slide88.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slide" Target="slide33.xml"/><Relationship Id="rId1" Type="http://schemas.openxmlformats.org/officeDocument/2006/relationships/slideLayout" Target="../slideLayouts/slideLayout12.xml"/><Relationship Id="rId4" Type="http://schemas.openxmlformats.org/officeDocument/2006/relationships/slide" Target="slide36.xml"/></Relationships>
</file>

<file path=ppt/slides/_rels/slide89.xml.rels><?xml version="1.0" encoding="UTF-8" standalone="yes"?>
<Relationships xmlns="http://schemas.openxmlformats.org/package/2006/relationships"><Relationship Id="rId3" Type="http://schemas.openxmlformats.org/officeDocument/2006/relationships/slide" Target="slide33.xml"/><Relationship Id="rId7" Type="http://schemas.openxmlformats.org/officeDocument/2006/relationships/image" Target="../media/image333.emf"/><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package" Target="../embeddings/Planilha_do_Microsoft_Excel5.xlsx"/><Relationship Id="rId5" Type="http://schemas.openxmlformats.org/officeDocument/2006/relationships/slide" Target="slide39.xml"/><Relationship Id="rId4" Type="http://schemas.openxmlformats.org/officeDocument/2006/relationships/image" Target="../media/image223.jpe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90.xml.rels><?xml version="1.0" encoding="UTF-8" standalone="yes"?>
<Relationships xmlns="http://schemas.openxmlformats.org/package/2006/relationships"><Relationship Id="rId3" Type="http://schemas.openxmlformats.org/officeDocument/2006/relationships/slide" Target="slide33.xml"/><Relationship Id="rId7" Type="http://schemas.openxmlformats.org/officeDocument/2006/relationships/image" Target="../media/image334.emf"/><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package" Target="../embeddings/Planilha_do_Microsoft_Excel6.xlsx"/><Relationship Id="rId5" Type="http://schemas.openxmlformats.org/officeDocument/2006/relationships/slide" Target="slide39.xml"/><Relationship Id="rId4" Type="http://schemas.openxmlformats.org/officeDocument/2006/relationships/image" Target="../media/image223.jpeg"/></Relationships>
</file>

<file path=ppt/slides/_rels/slide91.xml.rels><?xml version="1.0" encoding="UTF-8" standalone="yes"?>
<Relationships xmlns="http://schemas.openxmlformats.org/package/2006/relationships"><Relationship Id="rId3" Type="http://schemas.openxmlformats.org/officeDocument/2006/relationships/slide" Target="slide33.xml"/><Relationship Id="rId7" Type="http://schemas.openxmlformats.org/officeDocument/2006/relationships/image" Target="../media/image335.emf"/><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package" Target="../embeddings/Planilha_do_Microsoft_Excel7.xlsx"/><Relationship Id="rId5" Type="http://schemas.openxmlformats.org/officeDocument/2006/relationships/slide" Target="slide39.xml"/><Relationship Id="rId4" Type="http://schemas.openxmlformats.org/officeDocument/2006/relationships/image" Target="../media/image223.jpeg"/></Relationships>
</file>

<file path=ppt/slides/_rels/slide92.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slide" Target="slide33.xml"/><Relationship Id="rId1" Type="http://schemas.openxmlformats.org/officeDocument/2006/relationships/slideLayout" Target="../slideLayouts/slideLayout12.xml"/><Relationship Id="rId5" Type="http://schemas.openxmlformats.org/officeDocument/2006/relationships/image" Target="../media/image336.emf"/><Relationship Id="rId4" Type="http://schemas.openxmlformats.org/officeDocument/2006/relationships/slide" Target="slide56.xml"/></Relationships>
</file>

<file path=ppt/slides/_rels/slide93.xml.rels><?xml version="1.0" encoding="UTF-8" standalone="yes"?>
<Relationships xmlns="http://schemas.openxmlformats.org/package/2006/relationships"><Relationship Id="rId3" Type="http://schemas.openxmlformats.org/officeDocument/2006/relationships/slide" Target="slide33.xml"/><Relationship Id="rId7" Type="http://schemas.openxmlformats.org/officeDocument/2006/relationships/image" Target="../media/image337.emf"/><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package" Target="../embeddings/Planilha_do_Microsoft_Excel8.xlsx"/><Relationship Id="rId5" Type="http://schemas.openxmlformats.org/officeDocument/2006/relationships/slide" Target="slide56.xml"/><Relationship Id="rId4" Type="http://schemas.openxmlformats.org/officeDocument/2006/relationships/image" Target="../media/image223.jpeg"/></Relationships>
</file>

<file path=ppt/slides/_rels/slide94.xml.rels><?xml version="1.0" encoding="UTF-8" standalone="yes"?>
<Relationships xmlns="http://schemas.openxmlformats.org/package/2006/relationships"><Relationship Id="rId3" Type="http://schemas.openxmlformats.org/officeDocument/2006/relationships/slide" Target="slide33.xml"/><Relationship Id="rId7" Type="http://schemas.openxmlformats.org/officeDocument/2006/relationships/image" Target="../media/image338.emf"/><Relationship Id="rId2" Type="http://schemas.openxmlformats.org/officeDocument/2006/relationships/slideLayout" Target="../slideLayouts/slideLayout12.xml"/><Relationship Id="rId1" Type="http://schemas.openxmlformats.org/officeDocument/2006/relationships/vmlDrawing" Target="../drawings/vmlDrawing8.vml"/><Relationship Id="rId6" Type="http://schemas.openxmlformats.org/officeDocument/2006/relationships/package" Target="../embeddings/Planilha_do_Microsoft_Excel9.xlsx"/><Relationship Id="rId5" Type="http://schemas.openxmlformats.org/officeDocument/2006/relationships/slide" Target="slide56.xml"/><Relationship Id="rId4" Type="http://schemas.openxmlformats.org/officeDocument/2006/relationships/image" Target="../media/image223.jpeg"/></Relationships>
</file>

<file path=ppt/slides/_rels/slide9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slide" Target="slide33.xml"/><Relationship Id="rId1" Type="http://schemas.openxmlformats.org/officeDocument/2006/relationships/slideLayout" Target="../slideLayouts/slideLayout12.xml"/><Relationship Id="rId5" Type="http://schemas.openxmlformats.org/officeDocument/2006/relationships/image" Target="../media/image339.emf"/><Relationship Id="rId4" Type="http://schemas.openxmlformats.org/officeDocument/2006/relationships/slide" Target="slide57.xml"/></Relationships>
</file>

<file path=ppt/slides/_rels/slide96.xml.rels><?xml version="1.0" encoding="UTF-8" standalone="yes"?>
<Relationships xmlns="http://schemas.openxmlformats.org/package/2006/relationships"><Relationship Id="rId3" Type="http://schemas.openxmlformats.org/officeDocument/2006/relationships/slide" Target="slide33.xml"/><Relationship Id="rId7" Type="http://schemas.openxmlformats.org/officeDocument/2006/relationships/image" Target="../media/image340.emf"/><Relationship Id="rId2" Type="http://schemas.openxmlformats.org/officeDocument/2006/relationships/slideLayout" Target="../slideLayouts/slideLayout12.xml"/><Relationship Id="rId1" Type="http://schemas.openxmlformats.org/officeDocument/2006/relationships/vmlDrawing" Target="../drawings/vmlDrawing9.vml"/><Relationship Id="rId6" Type="http://schemas.openxmlformats.org/officeDocument/2006/relationships/package" Target="../embeddings/Planilha_do_Microsoft_Excel10.xlsx"/><Relationship Id="rId5" Type="http://schemas.openxmlformats.org/officeDocument/2006/relationships/slide" Target="slide57.xml"/><Relationship Id="rId4" Type="http://schemas.openxmlformats.org/officeDocument/2006/relationships/image" Target="../media/image2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535445"/>
            <a:ext cx="8128000" cy="2128376"/>
          </a:xfrm>
        </p:spPr>
        <p:txBody>
          <a:bodyPr>
            <a:noAutofit/>
          </a:bodyPr>
          <a:lstStyle/>
          <a:p>
            <a:r>
              <a:rPr lang="fr-FR" sz="5400" dirty="0" smtClean="0">
                <a:solidFill>
                  <a:srgbClr val="002060"/>
                </a:solidFill>
                <a:latin typeface="Garamond" panose="02020404030301010803" pitchFamily="18" charset="0"/>
                <a:cs typeface="Nirmala UI" panose="020B0502040204020203" pitchFamily="34" charset="0"/>
              </a:rPr>
              <a:t>THE COIMBRA GROUP OF BRAZILIAN UNIVERSITIES</a:t>
            </a:r>
            <a:endParaRPr lang="fr-FR" sz="5400" dirty="0">
              <a:solidFill>
                <a:srgbClr val="002060"/>
              </a:solidFill>
              <a:latin typeface="Garamond" panose="02020404030301010803" pitchFamily="18" charset="0"/>
              <a:cs typeface="Nirmala UI" panose="020B0502040204020203" pitchFamily="34" charset="0"/>
            </a:endParaRPr>
          </a:p>
        </p:txBody>
      </p:sp>
    </p:spTree>
    <p:extLst>
      <p:ext uri="{BB962C8B-B14F-4D97-AF65-F5344CB8AC3E}">
        <p14:creationId xmlns:p14="http://schemas.microsoft.com/office/powerpoint/2010/main" val="3106757953"/>
      </p:ext>
    </p:extLst>
  </p:cSld>
  <p:clrMapOvr>
    <a:masterClrMapping/>
  </p:clrMapOvr>
  <p:transition spd="slow">
    <p:cover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a:t>UNIVERSIDADES ASSOCIADAS</a:t>
            </a:r>
          </a:p>
        </p:txBody>
      </p:sp>
      <p:pic>
        <p:nvPicPr>
          <p:cNvPr id="7" name="Espaço Reservado para Imagem 6"/>
          <p:cNvPicPr>
            <a:picLocks noGrp="1" noChangeAspect="1"/>
          </p:cNvPicPr>
          <p:nvPr>
            <p:ph type="pic" sz="quarter" idx="10"/>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l="1426" r="1426"/>
          <a:stretch>
            <a:fillRect/>
          </a:stretch>
        </p:blipFill>
        <p:spPr/>
      </p:pic>
      <p:pic>
        <p:nvPicPr>
          <p:cNvPr id="4" name="Espaço Reservado para Imagem 3"/>
          <p:cNvPicPr>
            <a:picLocks noGrp="1" noChangeAspect="1"/>
          </p:cNvPicPr>
          <p:nvPr>
            <p:ph type="pic" sz="quarter" idx="33"/>
          </p:nvPr>
        </p:nvPicPr>
        <p:blipFill rotWithShape="1">
          <a:blip r:embed="rId3" cstate="print">
            <a:extLst>
              <a:ext uri="{28A0092B-C50C-407E-A947-70E740481C1C}">
                <a14:useLocalDpi xmlns:a14="http://schemas.microsoft.com/office/drawing/2010/main" val="0"/>
              </a:ext>
            </a:extLst>
          </a:blip>
          <a:srcRect t="5352" b="5352"/>
          <a:stretch/>
        </p:blipFill>
        <p:spPr>
          <a:xfrm>
            <a:off x="6450572" y="2673981"/>
            <a:ext cx="1249765" cy="1116000"/>
          </a:xfrm>
        </p:spPr>
      </p:pic>
      <p:sp>
        <p:nvSpPr>
          <p:cNvPr id="8" name="Espaço Reservado para Texto 7"/>
          <p:cNvSpPr>
            <a:spLocks noGrp="1"/>
          </p:cNvSpPr>
          <p:nvPr>
            <p:ph type="body" sz="quarter" idx="34"/>
          </p:nvPr>
        </p:nvSpPr>
        <p:spPr/>
        <p:txBody>
          <a:bodyPr>
            <a:normAutofit lnSpcReduction="10000"/>
          </a:bodyPr>
          <a:lstStyle/>
          <a:p>
            <a:pPr lvl="1"/>
            <a:r>
              <a:rPr lang="pt-BR" dirty="0"/>
              <a:t>Universidade do Estado do Amazonas</a:t>
            </a:r>
            <a:endParaRPr lang="fr-FR" dirty="0"/>
          </a:p>
        </p:txBody>
      </p:sp>
      <p:sp>
        <p:nvSpPr>
          <p:cNvPr id="9" name="Espaço Reservado para Texto 8"/>
          <p:cNvSpPr>
            <a:spLocks noGrp="1"/>
          </p:cNvSpPr>
          <p:nvPr>
            <p:ph type="body" sz="quarter" idx="36"/>
          </p:nvPr>
        </p:nvSpPr>
        <p:spPr/>
        <p:txBody>
          <a:bodyPr/>
          <a:lstStyle/>
          <a:p>
            <a:r>
              <a:rPr lang="fr-FR" dirty="0"/>
              <a:t>Reitor Cleinaldo de Almeida Costa</a:t>
            </a:r>
          </a:p>
        </p:txBody>
      </p:sp>
      <p:pic>
        <p:nvPicPr>
          <p:cNvPr id="5" name="Espaço Reservado para Imagem 4"/>
          <p:cNvPicPr>
            <a:picLocks noGrp="1" noChangeAspect="1"/>
          </p:cNvPicPr>
          <p:nvPr>
            <p:ph type="pic" sz="quarter" idx="37"/>
          </p:nvPr>
        </p:nvPicPr>
        <p:blipFill rotWithShape="1">
          <a:blip r:embed="rId4" cstate="print">
            <a:extLst>
              <a:ext uri="{28A0092B-C50C-407E-A947-70E740481C1C}">
                <a14:useLocalDpi xmlns:a14="http://schemas.microsoft.com/office/drawing/2010/main" val="0"/>
              </a:ext>
            </a:extLst>
          </a:blip>
          <a:srcRect t="-39909" b="-39909"/>
          <a:stretch/>
        </p:blipFill>
        <p:spPr/>
      </p:pic>
      <p:sp>
        <p:nvSpPr>
          <p:cNvPr id="11" name="Espaço Reservado para Texto 10"/>
          <p:cNvSpPr>
            <a:spLocks noGrp="1"/>
          </p:cNvSpPr>
          <p:nvPr>
            <p:ph type="body" sz="quarter" idx="38"/>
          </p:nvPr>
        </p:nvSpPr>
        <p:spPr/>
        <p:txBody>
          <a:bodyPr>
            <a:normAutofit lnSpcReduction="10000"/>
          </a:bodyPr>
          <a:lstStyle/>
          <a:p>
            <a:pPr lvl="1"/>
            <a:r>
              <a:rPr lang="fr-FR" dirty="0"/>
              <a:t>Universidade </a:t>
            </a:r>
            <a:r>
              <a:rPr lang="fr-FR" dirty="0" err="1"/>
              <a:t>Federal</a:t>
            </a:r>
            <a:r>
              <a:rPr lang="fr-FR" dirty="0"/>
              <a:t> de Roraima</a:t>
            </a:r>
          </a:p>
        </p:txBody>
      </p:sp>
      <p:sp>
        <p:nvSpPr>
          <p:cNvPr id="12" name="Espaço Reservado para Texto 11"/>
          <p:cNvSpPr>
            <a:spLocks noGrp="1"/>
          </p:cNvSpPr>
          <p:nvPr>
            <p:ph type="body" sz="quarter" idx="40"/>
          </p:nvPr>
        </p:nvSpPr>
        <p:spPr/>
        <p:txBody>
          <a:bodyPr>
            <a:normAutofit fontScale="92500" lnSpcReduction="20000"/>
          </a:bodyPr>
          <a:lstStyle/>
          <a:p>
            <a:r>
              <a:rPr lang="fr-FR" dirty="0"/>
              <a:t>Reitor Jefferson Fernandes do Nascimento</a:t>
            </a:r>
          </a:p>
        </p:txBody>
      </p:sp>
      <p:sp>
        <p:nvSpPr>
          <p:cNvPr id="16" name="Espaço Reservado para Texto 15"/>
          <p:cNvSpPr>
            <a:spLocks noGrp="1"/>
          </p:cNvSpPr>
          <p:nvPr>
            <p:ph type="body" sz="quarter" idx="45"/>
          </p:nvPr>
        </p:nvSpPr>
        <p:spPr/>
        <p:txBody>
          <a:bodyPr>
            <a:normAutofit fontScale="77500" lnSpcReduction="20000"/>
          </a:bodyPr>
          <a:lstStyle/>
          <a:p>
            <a:pPr lvl="3"/>
            <a:r>
              <a:rPr lang="fr-FR" dirty="0" smtClean="0"/>
              <a:t>9</a:t>
            </a:r>
            <a:endParaRPr lang="fr-FR" dirty="0"/>
          </a:p>
        </p:txBody>
      </p:sp>
      <p:pic>
        <p:nvPicPr>
          <p:cNvPr id="6" name="Espaço Reservado para Imagem 5"/>
          <p:cNvPicPr>
            <a:picLocks noGrp="1" noChangeAspect="1"/>
          </p:cNvPicPr>
          <p:nvPr>
            <p:ph type="pic" sz="quarter" idx="49"/>
          </p:nvPr>
        </p:nvPicPr>
        <p:blipFill rotWithShape="1">
          <a:blip r:embed="rId5" cstate="print">
            <a:extLst>
              <a:ext uri="{28A0092B-C50C-407E-A947-70E740481C1C}">
                <a14:useLocalDpi xmlns:a14="http://schemas.microsoft.com/office/drawing/2010/main" val="0"/>
              </a:ext>
            </a:extLst>
          </a:blip>
          <a:srcRect l="-5993" r="-5993"/>
          <a:stretch/>
        </p:blipFill>
        <p:spPr/>
      </p:pic>
      <p:sp>
        <p:nvSpPr>
          <p:cNvPr id="18" name="Espaço Reservado para Texto 17"/>
          <p:cNvSpPr>
            <a:spLocks noGrp="1"/>
          </p:cNvSpPr>
          <p:nvPr>
            <p:ph type="body" sz="quarter" idx="50"/>
          </p:nvPr>
        </p:nvSpPr>
        <p:spPr/>
        <p:txBody>
          <a:bodyPr>
            <a:normAutofit lnSpcReduction="10000"/>
          </a:bodyPr>
          <a:lstStyle/>
          <a:p>
            <a:pPr lvl="1"/>
            <a:r>
              <a:rPr lang="fr-FR" dirty="0"/>
              <a:t>Universidade </a:t>
            </a:r>
            <a:r>
              <a:rPr lang="fr-FR" dirty="0" err="1"/>
              <a:t>Federal</a:t>
            </a:r>
            <a:r>
              <a:rPr lang="fr-FR" dirty="0"/>
              <a:t> do Acre </a:t>
            </a:r>
          </a:p>
        </p:txBody>
      </p:sp>
      <p:sp>
        <p:nvSpPr>
          <p:cNvPr id="19" name="Espaço Reservado para Texto 18"/>
          <p:cNvSpPr>
            <a:spLocks noGrp="1"/>
          </p:cNvSpPr>
          <p:nvPr>
            <p:ph type="body" sz="quarter" idx="51"/>
          </p:nvPr>
        </p:nvSpPr>
        <p:spPr/>
        <p:txBody>
          <a:bodyPr/>
          <a:lstStyle/>
          <a:p>
            <a:r>
              <a:rPr lang="fr-FR" dirty="0"/>
              <a:t>Reitor </a:t>
            </a:r>
            <a:r>
              <a:rPr lang="fr-FR" dirty="0" err="1"/>
              <a:t>Minoru</a:t>
            </a:r>
            <a:r>
              <a:rPr lang="fr-FR" dirty="0"/>
              <a:t> </a:t>
            </a:r>
            <a:r>
              <a:rPr lang="fr-FR" dirty="0" err="1"/>
              <a:t>Kinpara</a:t>
            </a:r>
            <a:endParaRPr lang="fr-FR" dirty="0"/>
          </a:p>
        </p:txBody>
      </p:sp>
      <p:pic>
        <p:nvPicPr>
          <p:cNvPr id="13" name="Espaço Reservado para Imagem 12"/>
          <p:cNvPicPr>
            <a:picLocks noGrp="1" noChangeAspect="1"/>
          </p:cNvPicPr>
          <p:nvPr>
            <p:ph type="pic" sz="quarter" idx="52"/>
          </p:nvPr>
        </p:nvPicPr>
        <p:blipFill rotWithShape="1">
          <a:blip r:embed="rId6" cstate="print">
            <a:extLst>
              <a:ext uri="{28A0092B-C50C-407E-A947-70E740481C1C}">
                <a14:useLocalDpi xmlns:a14="http://schemas.microsoft.com/office/drawing/2010/main" val="0"/>
              </a:ext>
            </a:extLst>
          </a:blip>
          <a:srcRect l="-52032" r="-52032"/>
          <a:stretch/>
        </p:blipFill>
        <p:spPr/>
      </p:pic>
      <p:sp>
        <p:nvSpPr>
          <p:cNvPr id="21" name="Espaço Reservado para Texto 20"/>
          <p:cNvSpPr>
            <a:spLocks noGrp="1"/>
          </p:cNvSpPr>
          <p:nvPr>
            <p:ph type="body" sz="quarter" idx="53"/>
          </p:nvPr>
        </p:nvSpPr>
        <p:spPr/>
        <p:txBody>
          <a:bodyPr>
            <a:normAutofit lnSpcReduction="10000"/>
          </a:bodyPr>
          <a:lstStyle/>
          <a:p>
            <a:pPr lvl="1"/>
            <a:r>
              <a:rPr lang="fr-FR" dirty="0"/>
              <a:t>Universidade </a:t>
            </a:r>
            <a:r>
              <a:rPr lang="fr-FR" dirty="0" err="1"/>
              <a:t>Federal</a:t>
            </a:r>
            <a:r>
              <a:rPr lang="fr-FR" dirty="0"/>
              <a:t> do Amapá </a:t>
            </a:r>
          </a:p>
        </p:txBody>
      </p:sp>
      <p:sp>
        <p:nvSpPr>
          <p:cNvPr id="22" name="Espaço Reservado para Texto 21"/>
          <p:cNvSpPr>
            <a:spLocks noGrp="1"/>
          </p:cNvSpPr>
          <p:nvPr>
            <p:ph type="body" sz="quarter" idx="54"/>
          </p:nvPr>
        </p:nvSpPr>
        <p:spPr/>
        <p:txBody>
          <a:bodyPr/>
          <a:lstStyle/>
          <a:p>
            <a:r>
              <a:rPr lang="fr-FR" dirty="0" err="1" smtClean="0"/>
              <a:t>Reitora</a:t>
            </a:r>
            <a:r>
              <a:rPr lang="fr-FR" dirty="0"/>
              <a:t> Eliane Superti</a:t>
            </a:r>
          </a:p>
        </p:txBody>
      </p:sp>
      <p:pic>
        <p:nvPicPr>
          <p:cNvPr id="30" name="Espaço Reservado para Imagem 29"/>
          <p:cNvPicPr>
            <a:picLocks noGrp="1" noChangeAspect="1"/>
          </p:cNvPicPr>
          <p:nvPr>
            <p:ph type="pic" sz="quarter" idx="55"/>
          </p:nvPr>
        </p:nvPicPr>
        <p:blipFill rotWithShape="1">
          <a:blip r:embed="rId7" cstate="print">
            <a:extLst>
              <a:ext uri="{28A0092B-C50C-407E-A947-70E740481C1C}">
                <a14:useLocalDpi xmlns:a14="http://schemas.microsoft.com/office/drawing/2010/main" val="0"/>
              </a:ext>
            </a:extLst>
          </a:blip>
          <a:srcRect l="-18771" r="-18771"/>
          <a:stretch/>
        </p:blipFill>
        <p:spPr/>
      </p:pic>
      <p:sp>
        <p:nvSpPr>
          <p:cNvPr id="24" name="Espaço Reservado para Texto 23"/>
          <p:cNvSpPr>
            <a:spLocks noGrp="1"/>
          </p:cNvSpPr>
          <p:nvPr>
            <p:ph type="body" sz="quarter" idx="56"/>
          </p:nvPr>
        </p:nvSpPr>
        <p:spPr/>
        <p:txBody>
          <a:bodyPr>
            <a:normAutofit lnSpcReduction="10000"/>
          </a:bodyPr>
          <a:lstStyle/>
          <a:p>
            <a:pPr lvl="1"/>
            <a:r>
              <a:rPr lang="fr-FR" dirty="0"/>
              <a:t>Universidade </a:t>
            </a:r>
            <a:r>
              <a:rPr lang="fr-FR" dirty="0" err="1"/>
              <a:t>Federal</a:t>
            </a:r>
            <a:r>
              <a:rPr lang="fr-FR" dirty="0"/>
              <a:t> do Amazonas</a:t>
            </a:r>
          </a:p>
        </p:txBody>
      </p:sp>
      <p:sp>
        <p:nvSpPr>
          <p:cNvPr id="25" name="Espaço Reservado para Texto 24"/>
          <p:cNvSpPr>
            <a:spLocks noGrp="1"/>
          </p:cNvSpPr>
          <p:nvPr>
            <p:ph type="body" sz="quarter" idx="57"/>
          </p:nvPr>
        </p:nvSpPr>
        <p:spPr/>
        <p:txBody>
          <a:bodyPr>
            <a:normAutofit fontScale="92500"/>
          </a:bodyPr>
          <a:lstStyle/>
          <a:p>
            <a:r>
              <a:rPr lang="fr-FR" dirty="0" err="1" smtClean="0"/>
              <a:t>Reitora</a:t>
            </a:r>
            <a:r>
              <a:rPr lang="fr-FR" dirty="0"/>
              <a:t> </a:t>
            </a:r>
            <a:r>
              <a:rPr lang="fr-FR" dirty="0" err="1"/>
              <a:t>Márcia</a:t>
            </a:r>
            <a:r>
              <a:rPr lang="fr-FR" dirty="0"/>
              <a:t> </a:t>
            </a:r>
            <a:r>
              <a:rPr lang="fr-FR" dirty="0" err="1"/>
              <a:t>Perales</a:t>
            </a:r>
            <a:r>
              <a:rPr lang="fr-FR" dirty="0"/>
              <a:t> Mendes Silva</a:t>
            </a:r>
          </a:p>
        </p:txBody>
      </p:sp>
      <p:pic>
        <p:nvPicPr>
          <p:cNvPr id="31" name="Espaço Reservado para Imagem 30"/>
          <p:cNvPicPr>
            <a:picLocks noGrp="1" noChangeAspect="1"/>
          </p:cNvPicPr>
          <p:nvPr>
            <p:ph type="pic" sz="quarter" idx="58"/>
          </p:nvPr>
        </p:nvPicPr>
        <p:blipFill rotWithShape="1">
          <a:blip r:embed="rId8" cstate="print">
            <a:extLst>
              <a:ext uri="{28A0092B-C50C-407E-A947-70E740481C1C}">
                <a14:useLocalDpi xmlns:a14="http://schemas.microsoft.com/office/drawing/2010/main" val="0"/>
              </a:ext>
            </a:extLst>
          </a:blip>
          <a:srcRect l="-8801" r="-8801"/>
          <a:stretch/>
        </p:blipFill>
        <p:spPr/>
      </p:pic>
      <p:sp>
        <p:nvSpPr>
          <p:cNvPr id="27" name="Espaço Reservado para Texto 26"/>
          <p:cNvSpPr>
            <a:spLocks noGrp="1"/>
          </p:cNvSpPr>
          <p:nvPr>
            <p:ph type="body" sz="quarter" idx="59"/>
          </p:nvPr>
        </p:nvSpPr>
        <p:spPr/>
        <p:txBody>
          <a:bodyPr>
            <a:normAutofit lnSpcReduction="10000"/>
          </a:bodyPr>
          <a:lstStyle/>
          <a:p>
            <a:pPr lvl="1"/>
            <a:r>
              <a:rPr lang="pt-BR" dirty="0"/>
              <a:t>Universidade Federal do Oeste do Pará</a:t>
            </a:r>
            <a:endParaRPr lang="fr-FR" dirty="0"/>
          </a:p>
        </p:txBody>
      </p:sp>
      <p:sp>
        <p:nvSpPr>
          <p:cNvPr id="28" name="Espaço Reservado para Texto 27"/>
          <p:cNvSpPr>
            <a:spLocks noGrp="1"/>
          </p:cNvSpPr>
          <p:nvPr>
            <p:ph type="body" sz="quarter" idx="60"/>
          </p:nvPr>
        </p:nvSpPr>
        <p:spPr/>
        <p:txBody>
          <a:bodyPr>
            <a:normAutofit fontScale="92500"/>
          </a:bodyPr>
          <a:lstStyle/>
          <a:p>
            <a:r>
              <a:rPr lang="fr-FR" dirty="0" err="1" smtClean="0"/>
              <a:t>Reitora</a:t>
            </a:r>
            <a:r>
              <a:rPr lang="fr-FR" dirty="0"/>
              <a:t> Raimunda </a:t>
            </a:r>
            <a:r>
              <a:rPr lang="fr-FR" dirty="0" err="1"/>
              <a:t>Nonata</a:t>
            </a:r>
            <a:r>
              <a:rPr lang="fr-FR" dirty="0"/>
              <a:t> Monteiro</a:t>
            </a:r>
          </a:p>
        </p:txBody>
      </p:sp>
      <p:sp>
        <p:nvSpPr>
          <p:cNvPr id="29" name="Espaço Reservado para Texto 28"/>
          <p:cNvSpPr>
            <a:spLocks noGrp="1"/>
          </p:cNvSpPr>
          <p:nvPr>
            <p:ph type="body" sz="quarter" idx="64"/>
          </p:nvPr>
        </p:nvSpPr>
        <p:spPr/>
        <p:txBody>
          <a:bodyPr>
            <a:normAutofit/>
          </a:bodyPr>
          <a:lstStyle/>
          <a:p>
            <a:pPr lvl="4"/>
            <a:r>
              <a:rPr lang="fr-FR" dirty="0" smtClean="0"/>
              <a:t>NORTH</a:t>
            </a:r>
            <a:endParaRPr lang="fr-FR" dirty="0"/>
          </a:p>
        </p:txBody>
      </p:sp>
    </p:spTree>
    <p:extLst>
      <p:ext uri="{BB962C8B-B14F-4D97-AF65-F5344CB8AC3E}">
        <p14:creationId xmlns:p14="http://schemas.microsoft.com/office/powerpoint/2010/main" val="736667429"/>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8">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
                                            <p:txEl>
                                              <p:pRg st="0" end="0"/>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p:cTn id="2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11">
                                            <p:txEl>
                                              <p:pRg st="0" end="0"/>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 calcmode="lin" valueType="num">
                                      <p:cBhvr>
                                        <p:cTn id="32"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12">
                                            <p:txEl>
                                              <p:pRg st="0" end="0"/>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8">
                                            <p:txEl>
                                              <p:pRg st="0" end="0"/>
                                            </p:txEl>
                                          </p:spTgt>
                                        </p:tgtEl>
                                        <p:attrNameLst>
                                          <p:attrName>style.visibility</p:attrName>
                                        </p:attrNameLst>
                                      </p:cBhvr>
                                      <p:to>
                                        <p:strVal val="visible"/>
                                      </p:to>
                                    </p:set>
                                    <p:anim calcmode="lin" valueType="num">
                                      <p:cBhvr>
                                        <p:cTn id="42"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8">
                                            <p:txEl>
                                              <p:pRg st="0" end="0"/>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 calcmode="lin" valueType="num">
                                      <p:cBhvr>
                                        <p:cTn id="4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19">
                                            <p:txEl>
                                              <p:pRg st="0" end="0"/>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 calcmode="lin" valueType="num">
                                      <p:cBhvr>
                                        <p:cTn id="57"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59" dur="500"/>
                                        <p:tgtEl>
                                          <p:spTgt spid="21">
                                            <p:txEl>
                                              <p:pRg st="0" end="0"/>
                                            </p:tx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xEl>
                                              <p:pRg st="0" end="0"/>
                                            </p:txEl>
                                          </p:spTgt>
                                        </p:tgtEl>
                                        <p:attrNameLst>
                                          <p:attrName>style.visibility</p:attrName>
                                        </p:attrNameLst>
                                      </p:cBhvr>
                                      <p:to>
                                        <p:strVal val="visible"/>
                                      </p:to>
                                    </p:set>
                                    <p:anim calcmode="lin" valueType="num">
                                      <p:cBhvr>
                                        <p:cTn id="62"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22">
                                            <p:txEl>
                                              <p:pRg st="0" end="0"/>
                                            </p:txEl>
                                          </p:spTgt>
                                        </p:tgtEl>
                                      </p:cBhvr>
                                    </p:animEffect>
                                  </p:childTnLst>
                                </p:cTn>
                              </p:par>
                              <p:par>
                                <p:cTn id="65" presetID="53" presetClass="entr" presetSubtype="16"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Effect transition="in" filter="fade">
                                      <p:cBhvr>
                                        <p:cTn id="69" dur="500"/>
                                        <p:tgtEl>
                                          <p:spTgt spid="30"/>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4">
                                            <p:txEl>
                                              <p:pRg st="0" end="0"/>
                                            </p:txEl>
                                          </p:spTgt>
                                        </p:tgtEl>
                                        <p:attrNameLst>
                                          <p:attrName>style.visibility</p:attrName>
                                        </p:attrNameLst>
                                      </p:cBhvr>
                                      <p:to>
                                        <p:strVal val="visible"/>
                                      </p:to>
                                    </p:set>
                                    <p:anim calcmode="lin" valueType="num">
                                      <p:cBhvr>
                                        <p:cTn id="72"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73"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74" dur="500"/>
                                        <p:tgtEl>
                                          <p:spTgt spid="24">
                                            <p:txEl>
                                              <p:pRg st="0" end="0"/>
                                            </p:txEl>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5">
                                            <p:txEl>
                                              <p:pRg st="0" end="0"/>
                                            </p:txEl>
                                          </p:spTgt>
                                        </p:tgtEl>
                                        <p:attrNameLst>
                                          <p:attrName>style.visibility</p:attrName>
                                        </p:attrNameLst>
                                      </p:cBhvr>
                                      <p:to>
                                        <p:strVal val="visible"/>
                                      </p:to>
                                    </p:set>
                                    <p:anim calcmode="lin" valueType="num">
                                      <p:cBhvr>
                                        <p:cTn id="77"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25">
                                            <p:txEl>
                                              <p:pRg st="0" end="0"/>
                                            </p:txEl>
                                          </p:spTgt>
                                        </p:tgtEl>
                                      </p:cBhvr>
                                    </p:animEffect>
                                  </p:childTnLst>
                                </p:cTn>
                              </p:par>
                              <p:par>
                                <p:cTn id="80" presetID="53" presetClass="entr" presetSubtype="16"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500" fill="hold"/>
                                        <p:tgtEl>
                                          <p:spTgt spid="31"/>
                                        </p:tgtEl>
                                        <p:attrNameLst>
                                          <p:attrName>ppt_w</p:attrName>
                                        </p:attrNameLst>
                                      </p:cBhvr>
                                      <p:tavLst>
                                        <p:tav tm="0">
                                          <p:val>
                                            <p:fltVal val="0"/>
                                          </p:val>
                                        </p:tav>
                                        <p:tav tm="100000">
                                          <p:val>
                                            <p:strVal val="#ppt_w"/>
                                          </p:val>
                                        </p:tav>
                                      </p:tavLst>
                                    </p:anim>
                                    <p:anim calcmode="lin" valueType="num">
                                      <p:cBhvr>
                                        <p:cTn id="83" dur="500" fill="hold"/>
                                        <p:tgtEl>
                                          <p:spTgt spid="31"/>
                                        </p:tgtEl>
                                        <p:attrNameLst>
                                          <p:attrName>ppt_h</p:attrName>
                                        </p:attrNameLst>
                                      </p:cBhvr>
                                      <p:tavLst>
                                        <p:tav tm="0">
                                          <p:val>
                                            <p:fltVal val="0"/>
                                          </p:val>
                                        </p:tav>
                                        <p:tav tm="100000">
                                          <p:val>
                                            <p:strVal val="#ppt_h"/>
                                          </p:val>
                                        </p:tav>
                                      </p:tavLst>
                                    </p:anim>
                                    <p:animEffect transition="in" filter="fade">
                                      <p:cBhvr>
                                        <p:cTn id="84" dur="500"/>
                                        <p:tgtEl>
                                          <p:spTgt spid="31"/>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7">
                                            <p:txEl>
                                              <p:pRg st="0" end="0"/>
                                            </p:txEl>
                                          </p:spTgt>
                                        </p:tgtEl>
                                        <p:attrNameLst>
                                          <p:attrName>style.visibility</p:attrName>
                                        </p:attrNameLst>
                                      </p:cBhvr>
                                      <p:to>
                                        <p:strVal val="visible"/>
                                      </p:to>
                                    </p:set>
                                    <p:anim calcmode="lin" valueType="num">
                                      <p:cBhvr>
                                        <p:cTn id="87"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89" dur="500"/>
                                        <p:tgtEl>
                                          <p:spTgt spid="27">
                                            <p:txEl>
                                              <p:pRg st="0" end="0"/>
                                            </p:txEl>
                                          </p:spTgt>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8">
                                            <p:txEl>
                                              <p:pRg st="0" end="0"/>
                                            </p:txEl>
                                          </p:spTgt>
                                        </p:tgtEl>
                                        <p:attrNameLst>
                                          <p:attrName>style.visibility</p:attrName>
                                        </p:attrNameLst>
                                      </p:cBhvr>
                                      <p:to>
                                        <p:strVal val="visible"/>
                                      </p:to>
                                    </p:set>
                                    <p:anim calcmode="lin" valueType="num">
                                      <p:cBhvr>
                                        <p:cTn id="9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93"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9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1" grpId="0" build="p"/>
      <p:bldP spid="12" grpId="0" build="p"/>
      <p:bldP spid="18" grpId="0" build="p"/>
      <p:bldP spid="19" grpId="0" build="p"/>
      <p:bldP spid="21" grpId="0" build="p"/>
      <p:bldP spid="22" grpId="0" build="p"/>
      <p:bldP spid="24" grpId="0" build="p"/>
      <p:bldP spid="25" grpId="0" build="p"/>
      <p:bldP spid="27" grpId="0" build="p"/>
      <p:bldP spid="2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a:t>UNIVERSIDADES ASSOCIADAS</a:t>
            </a:r>
          </a:p>
        </p:txBody>
      </p:sp>
      <p:pic>
        <p:nvPicPr>
          <p:cNvPr id="7" name="Espaço Reservado para Imagem 6"/>
          <p:cNvPicPr>
            <a:picLocks noGrp="1" noChangeAspect="1"/>
          </p:cNvPicPr>
          <p:nvPr>
            <p:ph type="pic" sz="quarter" idx="10"/>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l="1426" r="1426"/>
          <a:stretch>
            <a:fillRect/>
          </a:stretch>
        </p:blipFill>
        <p:spPr/>
      </p:pic>
      <p:pic>
        <p:nvPicPr>
          <p:cNvPr id="4" name="Espaço Reservado para Imagem 3"/>
          <p:cNvPicPr>
            <a:picLocks noGrp="1" noChangeAspect="1"/>
          </p:cNvPicPr>
          <p:nvPr>
            <p:ph type="pic" sz="quarter" idx="37"/>
          </p:nvPr>
        </p:nvPicPr>
        <p:blipFill rotWithShape="1">
          <a:blip r:embed="rId3" cstate="print">
            <a:extLst>
              <a:ext uri="{28A0092B-C50C-407E-A947-70E740481C1C}">
                <a14:useLocalDpi xmlns:a14="http://schemas.microsoft.com/office/drawing/2010/main" val="0"/>
              </a:ext>
            </a:extLst>
          </a:blip>
          <a:srcRect l="-20759" r="-20759"/>
          <a:stretch/>
        </p:blipFill>
        <p:spPr/>
      </p:pic>
      <p:sp>
        <p:nvSpPr>
          <p:cNvPr id="11" name="Espaço Reservado para Texto 10"/>
          <p:cNvSpPr>
            <a:spLocks noGrp="1"/>
          </p:cNvSpPr>
          <p:nvPr>
            <p:ph type="body" sz="quarter" idx="38"/>
          </p:nvPr>
        </p:nvSpPr>
        <p:spPr/>
        <p:txBody>
          <a:bodyPr>
            <a:normAutofit lnSpcReduction="10000"/>
          </a:bodyPr>
          <a:lstStyle/>
          <a:p>
            <a:pPr lvl="1"/>
            <a:r>
              <a:rPr lang="fr-FR" dirty="0"/>
              <a:t>Universidade </a:t>
            </a:r>
            <a:r>
              <a:rPr lang="fr-FR" dirty="0" err="1"/>
              <a:t>Federal</a:t>
            </a:r>
            <a:r>
              <a:rPr lang="fr-FR" dirty="0"/>
              <a:t> do Pará </a:t>
            </a:r>
          </a:p>
        </p:txBody>
      </p:sp>
      <p:sp>
        <p:nvSpPr>
          <p:cNvPr id="12" name="Espaço Reservado para Texto 11"/>
          <p:cNvSpPr>
            <a:spLocks noGrp="1"/>
          </p:cNvSpPr>
          <p:nvPr>
            <p:ph type="body" sz="quarter" idx="40"/>
          </p:nvPr>
        </p:nvSpPr>
        <p:spPr/>
        <p:txBody>
          <a:bodyPr>
            <a:normAutofit fontScale="92500"/>
          </a:bodyPr>
          <a:lstStyle/>
          <a:p>
            <a:r>
              <a:rPr lang="fr-FR" dirty="0"/>
              <a:t>Reitor Emmanuel Zagury Tourinho</a:t>
            </a:r>
          </a:p>
        </p:txBody>
      </p:sp>
      <p:sp>
        <p:nvSpPr>
          <p:cNvPr id="16" name="Espaço Reservado para Texto 15"/>
          <p:cNvSpPr>
            <a:spLocks noGrp="1"/>
          </p:cNvSpPr>
          <p:nvPr>
            <p:ph type="body" sz="quarter" idx="45"/>
          </p:nvPr>
        </p:nvSpPr>
        <p:spPr/>
        <p:txBody>
          <a:bodyPr>
            <a:normAutofit fontScale="77500" lnSpcReduction="20000"/>
          </a:bodyPr>
          <a:lstStyle/>
          <a:p>
            <a:pPr lvl="3"/>
            <a:r>
              <a:rPr lang="fr-FR" dirty="0" smtClean="0"/>
              <a:t>9</a:t>
            </a:r>
            <a:endParaRPr lang="fr-FR" dirty="0"/>
          </a:p>
        </p:txBody>
      </p:sp>
      <p:pic>
        <p:nvPicPr>
          <p:cNvPr id="5" name="Espaço Reservado para Imagem 4"/>
          <p:cNvPicPr>
            <a:picLocks noGrp="1" noChangeAspect="1"/>
          </p:cNvPicPr>
          <p:nvPr>
            <p:ph type="pic" sz="quarter" idx="52"/>
          </p:nvPr>
        </p:nvPicPr>
        <p:blipFill rotWithShape="1">
          <a:blip r:embed="rId4" cstate="print">
            <a:extLst>
              <a:ext uri="{28A0092B-C50C-407E-A947-70E740481C1C}">
                <a14:useLocalDpi xmlns:a14="http://schemas.microsoft.com/office/drawing/2010/main" val="0"/>
              </a:ext>
            </a:extLst>
          </a:blip>
          <a:srcRect t="-111228" b="-111228"/>
          <a:stretch/>
        </p:blipFill>
        <p:spPr/>
      </p:pic>
      <p:sp>
        <p:nvSpPr>
          <p:cNvPr id="21" name="Espaço Reservado para Texto 20"/>
          <p:cNvSpPr>
            <a:spLocks noGrp="1"/>
          </p:cNvSpPr>
          <p:nvPr>
            <p:ph type="body" sz="quarter" idx="53"/>
          </p:nvPr>
        </p:nvSpPr>
        <p:spPr/>
        <p:txBody>
          <a:bodyPr>
            <a:normAutofit fontScale="92500"/>
          </a:bodyPr>
          <a:lstStyle/>
          <a:p>
            <a:pPr lvl="1"/>
            <a:r>
              <a:rPr lang="pt-BR" dirty="0"/>
              <a:t>Universidade Federal do Sul e Sudeste do Pará</a:t>
            </a:r>
            <a:endParaRPr lang="fr-FR" dirty="0"/>
          </a:p>
        </p:txBody>
      </p:sp>
      <p:sp>
        <p:nvSpPr>
          <p:cNvPr id="22" name="Espaço Reservado para Texto 21"/>
          <p:cNvSpPr>
            <a:spLocks noGrp="1"/>
          </p:cNvSpPr>
          <p:nvPr>
            <p:ph type="body" sz="quarter" idx="54"/>
          </p:nvPr>
        </p:nvSpPr>
        <p:spPr/>
        <p:txBody>
          <a:bodyPr>
            <a:normAutofit fontScale="92500"/>
          </a:bodyPr>
          <a:lstStyle/>
          <a:p>
            <a:r>
              <a:rPr lang="fr-FR" dirty="0"/>
              <a:t>Reitor </a:t>
            </a:r>
            <a:r>
              <a:rPr lang="fr-FR" dirty="0" err="1"/>
              <a:t>Maurílio</a:t>
            </a:r>
            <a:r>
              <a:rPr lang="fr-FR" dirty="0"/>
              <a:t> de </a:t>
            </a:r>
            <a:r>
              <a:rPr lang="fr-FR" dirty="0" err="1"/>
              <a:t>Abreu</a:t>
            </a:r>
            <a:r>
              <a:rPr lang="fr-FR" dirty="0"/>
              <a:t> Monteiro</a:t>
            </a:r>
          </a:p>
        </p:txBody>
      </p:sp>
      <p:pic>
        <p:nvPicPr>
          <p:cNvPr id="6" name="Espaço Reservado para Imagem 5"/>
          <p:cNvPicPr>
            <a:picLocks noGrp="1" noChangeAspect="1"/>
          </p:cNvPicPr>
          <p:nvPr>
            <p:ph type="pic" sz="quarter" idx="55"/>
          </p:nvPr>
        </p:nvPicPr>
        <p:blipFill rotWithShape="1">
          <a:blip r:embed="rId5" cstate="print">
            <a:extLst>
              <a:ext uri="{28A0092B-C50C-407E-A947-70E740481C1C}">
                <a14:useLocalDpi xmlns:a14="http://schemas.microsoft.com/office/drawing/2010/main" val="0"/>
              </a:ext>
            </a:extLst>
          </a:blip>
          <a:srcRect t="-53140" b="-53140"/>
          <a:stretch/>
        </p:blipFill>
        <p:spPr/>
      </p:pic>
      <p:sp>
        <p:nvSpPr>
          <p:cNvPr id="24" name="Espaço Reservado para Texto 23"/>
          <p:cNvSpPr>
            <a:spLocks noGrp="1"/>
          </p:cNvSpPr>
          <p:nvPr>
            <p:ph type="body" sz="quarter" idx="56"/>
          </p:nvPr>
        </p:nvSpPr>
        <p:spPr/>
        <p:txBody>
          <a:bodyPr>
            <a:normAutofit lnSpcReduction="10000"/>
          </a:bodyPr>
          <a:lstStyle/>
          <a:p>
            <a:pPr lvl="1"/>
            <a:r>
              <a:rPr lang="fr-FR" dirty="0"/>
              <a:t>Universidade </a:t>
            </a:r>
            <a:r>
              <a:rPr lang="fr-FR" dirty="0" err="1"/>
              <a:t>Federal</a:t>
            </a:r>
            <a:r>
              <a:rPr lang="fr-FR" dirty="0"/>
              <a:t> do Tocantins </a:t>
            </a:r>
          </a:p>
        </p:txBody>
      </p:sp>
      <p:sp>
        <p:nvSpPr>
          <p:cNvPr id="25" name="Espaço Reservado para Texto 24"/>
          <p:cNvSpPr>
            <a:spLocks noGrp="1"/>
          </p:cNvSpPr>
          <p:nvPr>
            <p:ph type="body" sz="quarter" idx="57"/>
          </p:nvPr>
        </p:nvSpPr>
        <p:spPr/>
        <p:txBody>
          <a:bodyPr>
            <a:normAutofit fontScale="92500"/>
          </a:bodyPr>
          <a:lstStyle/>
          <a:p>
            <a:r>
              <a:rPr lang="fr-FR" dirty="0" err="1" smtClean="0"/>
              <a:t>Reitora</a:t>
            </a:r>
            <a:r>
              <a:rPr lang="fr-FR" dirty="0"/>
              <a:t> Isabel Cristina </a:t>
            </a:r>
            <a:r>
              <a:rPr lang="fr-FR" dirty="0" err="1"/>
              <a:t>Auler</a:t>
            </a:r>
            <a:r>
              <a:rPr lang="fr-FR" dirty="0"/>
              <a:t> Pereira</a:t>
            </a:r>
          </a:p>
        </p:txBody>
      </p:sp>
      <p:sp>
        <p:nvSpPr>
          <p:cNvPr id="29" name="Espaço Reservado para Texto 28"/>
          <p:cNvSpPr>
            <a:spLocks noGrp="1"/>
          </p:cNvSpPr>
          <p:nvPr>
            <p:ph type="body" sz="quarter" idx="64"/>
          </p:nvPr>
        </p:nvSpPr>
        <p:spPr/>
        <p:txBody>
          <a:bodyPr>
            <a:normAutofit/>
          </a:bodyPr>
          <a:lstStyle/>
          <a:p>
            <a:pPr lvl="4"/>
            <a:r>
              <a:rPr lang="fr-FR" dirty="0" smtClean="0"/>
              <a:t>NORTH</a:t>
            </a:r>
            <a:endParaRPr lang="fr-FR" dirty="0"/>
          </a:p>
        </p:txBody>
      </p:sp>
    </p:spTree>
    <p:extLst>
      <p:ext uri="{BB962C8B-B14F-4D97-AF65-F5344CB8AC3E}">
        <p14:creationId xmlns:p14="http://schemas.microsoft.com/office/powerpoint/2010/main" val="2201453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a:t>UNIVERSIDADES ASSOCIADAS</a:t>
            </a:r>
          </a:p>
        </p:txBody>
      </p:sp>
      <p:pic>
        <p:nvPicPr>
          <p:cNvPr id="4" name="Espaço Reservado para Imagem 3"/>
          <p:cNvPicPr>
            <a:picLocks noGrp="1" noChangeAspect="1"/>
          </p:cNvPicPr>
          <p:nvPr>
            <p:ph type="pic" sz="quarter" idx="10"/>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l="1415" r="1415"/>
          <a:stretch>
            <a:fillRect/>
          </a:stretch>
        </p:blipFill>
        <p:spPr/>
      </p:pic>
      <p:pic>
        <p:nvPicPr>
          <p:cNvPr id="30" name="Espaço Reservado para Imagem 29"/>
          <p:cNvPicPr>
            <a:picLocks noGrp="1" noChangeAspect="1"/>
          </p:cNvPicPr>
          <p:nvPr>
            <p:ph type="pic" sz="quarter" idx="29"/>
          </p:nvPr>
        </p:nvPicPr>
        <p:blipFill rotWithShape="1">
          <a:blip r:embed="rId3" cstate="print">
            <a:extLst>
              <a:ext uri="{28A0092B-C50C-407E-A947-70E740481C1C}">
                <a14:useLocalDpi xmlns:a14="http://schemas.microsoft.com/office/drawing/2010/main" val="0"/>
              </a:ext>
            </a:extLst>
          </a:blip>
          <a:srcRect l="-2793" r="-2793"/>
          <a:stretch/>
        </p:blipFill>
        <p:spPr/>
      </p:pic>
      <p:sp>
        <p:nvSpPr>
          <p:cNvPr id="5" name="Espaço Reservado para Texto 4"/>
          <p:cNvSpPr>
            <a:spLocks noGrp="1"/>
          </p:cNvSpPr>
          <p:nvPr>
            <p:ph type="body" sz="quarter" idx="30"/>
          </p:nvPr>
        </p:nvSpPr>
        <p:spPr/>
        <p:txBody>
          <a:bodyPr>
            <a:normAutofit fontScale="92500"/>
          </a:bodyPr>
          <a:lstStyle/>
          <a:p>
            <a:pPr lvl="1"/>
            <a:r>
              <a:rPr lang="pt-BR" dirty="0"/>
              <a:t>Pontifícia Universidade Católica de Minas Gerais</a:t>
            </a:r>
            <a:endParaRPr lang="fr-FR" dirty="0"/>
          </a:p>
        </p:txBody>
      </p:sp>
      <p:sp>
        <p:nvSpPr>
          <p:cNvPr id="6" name="Espaço Reservado para Texto 5"/>
          <p:cNvSpPr>
            <a:spLocks noGrp="1"/>
          </p:cNvSpPr>
          <p:nvPr>
            <p:ph type="body" sz="quarter" idx="32"/>
          </p:nvPr>
        </p:nvSpPr>
        <p:spPr/>
        <p:txBody>
          <a:bodyPr>
            <a:normAutofit fontScale="92500" lnSpcReduction="20000"/>
          </a:bodyPr>
          <a:lstStyle/>
          <a:p>
            <a:r>
              <a:rPr lang="fr-FR" dirty="0"/>
              <a:t>Reitor Joaquim </a:t>
            </a:r>
            <a:r>
              <a:rPr lang="fr-FR" dirty="0" err="1"/>
              <a:t>Giovani</a:t>
            </a:r>
            <a:r>
              <a:rPr lang="fr-FR" dirty="0"/>
              <a:t> Mol Guimarães</a:t>
            </a:r>
          </a:p>
        </p:txBody>
      </p:sp>
      <p:pic>
        <p:nvPicPr>
          <p:cNvPr id="31" name="Espaço Reservado para Imagem 30"/>
          <p:cNvPicPr>
            <a:picLocks noGrp="1" noChangeAspect="1"/>
          </p:cNvPicPr>
          <p:nvPr>
            <p:ph type="pic" sz="quarter" idx="33"/>
          </p:nvPr>
        </p:nvPicPr>
        <p:blipFill rotWithShape="1">
          <a:blip r:embed="rId4" cstate="print">
            <a:extLst>
              <a:ext uri="{28A0092B-C50C-407E-A947-70E740481C1C}">
                <a14:useLocalDpi xmlns:a14="http://schemas.microsoft.com/office/drawing/2010/main" val="0"/>
              </a:ext>
            </a:extLst>
          </a:blip>
          <a:srcRect t="-9531" b="-9531"/>
          <a:stretch/>
        </p:blipFill>
        <p:spPr/>
      </p:pic>
      <p:sp>
        <p:nvSpPr>
          <p:cNvPr id="8" name="Espaço Reservado para Texto 7"/>
          <p:cNvSpPr>
            <a:spLocks noGrp="1"/>
          </p:cNvSpPr>
          <p:nvPr>
            <p:ph type="body" sz="quarter" idx="34"/>
          </p:nvPr>
        </p:nvSpPr>
        <p:spPr/>
        <p:txBody>
          <a:bodyPr>
            <a:normAutofit lnSpcReduction="10000"/>
          </a:bodyPr>
          <a:lstStyle/>
          <a:p>
            <a:pPr lvl="1"/>
            <a:r>
              <a:rPr lang="fr-FR" dirty="0"/>
              <a:t>Universidade de São Paulo </a:t>
            </a:r>
          </a:p>
        </p:txBody>
      </p:sp>
      <p:sp>
        <p:nvSpPr>
          <p:cNvPr id="9" name="Espaço Reservado para Texto 8"/>
          <p:cNvSpPr>
            <a:spLocks noGrp="1"/>
          </p:cNvSpPr>
          <p:nvPr>
            <p:ph type="body" sz="quarter" idx="36"/>
          </p:nvPr>
        </p:nvSpPr>
        <p:spPr/>
        <p:txBody>
          <a:bodyPr/>
          <a:lstStyle/>
          <a:p>
            <a:r>
              <a:rPr lang="fr-FR" dirty="0"/>
              <a:t>Reitor Marco Antonio </a:t>
            </a:r>
            <a:r>
              <a:rPr lang="fr-FR" dirty="0" err="1"/>
              <a:t>Zago</a:t>
            </a:r>
            <a:endParaRPr lang="fr-FR" dirty="0"/>
          </a:p>
        </p:txBody>
      </p:sp>
      <p:pic>
        <p:nvPicPr>
          <p:cNvPr id="32" name="Espaço Reservado para Imagem 31"/>
          <p:cNvPicPr>
            <a:picLocks noGrp="1" noChangeAspect="1"/>
          </p:cNvPicPr>
          <p:nvPr>
            <p:ph type="pic" sz="quarter" idx="37"/>
          </p:nvPr>
        </p:nvPicPr>
        <p:blipFill rotWithShape="1">
          <a:blip r:embed="rId5" cstate="print">
            <a:extLst>
              <a:ext uri="{28A0092B-C50C-407E-A947-70E740481C1C}">
                <a14:useLocalDpi xmlns:a14="http://schemas.microsoft.com/office/drawing/2010/main" val="0"/>
              </a:ext>
            </a:extLst>
          </a:blip>
          <a:srcRect/>
          <a:stretch/>
        </p:blipFill>
        <p:spPr>
          <a:xfrm>
            <a:off x="6652946" y="4108932"/>
            <a:ext cx="845017" cy="929937"/>
          </a:xfrm>
        </p:spPr>
      </p:pic>
      <p:sp>
        <p:nvSpPr>
          <p:cNvPr id="11" name="Espaço Reservado para Texto 10"/>
          <p:cNvSpPr>
            <a:spLocks noGrp="1"/>
          </p:cNvSpPr>
          <p:nvPr>
            <p:ph type="body" sz="quarter" idx="38"/>
          </p:nvPr>
        </p:nvSpPr>
        <p:spPr/>
        <p:txBody>
          <a:bodyPr>
            <a:normAutofit fontScale="92500"/>
          </a:bodyPr>
          <a:lstStyle/>
          <a:p>
            <a:pPr lvl="1"/>
            <a:r>
              <a:rPr lang="pt-BR" dirty="0"/>
              <a:t>Universidade do Estado do Rio de Janeiro </a:t>
            </a:r>
            <a:endParaRPr lang="fr-FR" dirty="0"/>
          </a:p>
        </p:txBody>
      </p:sp>
      <p:sp>
        <p:nvSpPr>
          <p:cNvPr id="12" name="Espaço Reservado para Texto 11"/>
          <p:cNvSpPr>
            <a:spLocks noGrp="1"/>
          </p:cNvSpPr>
          <p:nvPr>
            <p:ph type="body" sz="quarter" idx="40"/>
          </p:nvPr>
        </p:nvSpPr>
        <p:spPr/>
        <p:txBody>
          <a:bodyPr/>
          <a:lstStyle/>
          <a:p>
            <a:r>
              <a:rPr lang="fr-FR" dirty="0"/>
              <a:t>Reitor Ruy Garcia Marques</a:t>
            </a:r>
          </a:p>
        </p:txBody>
      </p:sp>
      <p:pic>
        <p:nvPicPr>
          <p:cNvPr id="33" name="Espaço Reservado para Imagem 32"/>
          <p:cNvPicPr>
            <a:picLocks noGrp="1" noChangeAspect="1"/>
          </p:cNvPicPr>
          <p:nvPr>
            <p:ph type="pic" sz="quarter" idx="41"/>
          </p:nvPr>
        </p:nvPicPr>
        <p:blipFill rotWithShape="1">
          <a:blip r:embed="rId6" cstate="print">
            <a:extLst>
              <a:ext uri="{28A0092B-C50C-407E-A947-70E740481C1C}">
                <a14:useLocalDpi xmlns:a14="http://schemas.microsoft.com/office/drawing/2010/main" val="0"/>
              </a:ext>
            </a:extLst>
          </a:blip>
          <a:srcRect l="-5643" r="-5643"/>
          <a:stretch/>
        </p:blipFill>
        <p:spPr>
          <a:xfrm>
            <a:off x="6636643" y="5450852"/>
            <a:ext cx="1041400" cy="929937"/>
          </a:xfrm>
        </p:spPr>
      </p:pic>
      <p:sp>
        <p:nvSpPr>
          <p:cNvPr id="14" name="Espaço Reservado para Texto 13"/>
          <p:cNvSpPr>
            <a:spLocks noGrp="1"/>
          </p:cNvSpPr>
          <p:nvPr>
            <p:ph type="body" sz="quarter" idx="42"/>
          </p:nvPr>
        </p:nvSpPr>
        <p:spPr/>
        <p:txBody>
          <a:bodyPr>
            <a:normAutofit lnSpcReduction="10000"/>
          </a:bodyPr>
          <a:lstStyle/>
          <a:p>
            <a:pPr lvl="1"/>
            <a:r>
              <a:rPr lang="fr-FR" dirty="0"/>
              <a:t>Universidade Estadual de Campinas </a:t>
            </a:r>
          </a:p>
        </p:txBody>
      </p:sp>
      <p:sp>
        <p:nvSpPr>
          <p:cNvPr id="15" name="Espaço Reservado para Texto 14"/>
          <p:cNvSpPr>
            <a:spLocks noGrp="1"/>
          </p:cNvSpPr>
          <p:nvPr>
            <p:ph type="body" sz="quarter" idx="44"/>
          </p:nvPr>
        </p:nvSpPr>
        <p:spPr/>
        <p:txBody>
          <a:bodyPr/>
          <a:lstStyle/>
          <a:p>
            <a:r>
              <a:rPr lang="fr-FR" dirty="0"/>
              <a:t>Reitor José </a:t>
            </a:r>
            <a:r>
              <a:rPr lang="fr-FR" dirty="0" err="1"/>
              <a:t>Tadeu</a:t>
            </a:r>
            <a:r>
              <a:rPr lang="fr-FR" dirty="0"/>
              <a:t> Jorge</a:t>
            </a:r>
          </a:p>
        </p:txBody>
      </p:sp>
      <p:sp>
        <p:nvSpPr>
          <p:cNvPr id="16" name="Espaço Reservado para Texto 15"/>
          <p:cNvSpPr>
            <a:spLocks noGrp="1"/>
          </p:cNvSpPr>
          <p:nvPr>
            <p:ph type="body" sz="quarter" idx="45"/>
          </p:nvPr>
        </p:nvSpPr>
        <p:spPr/>
        <p:txBody>
          <a:bodyPr>
            <a:normAutofit fontScale="77500" lnSpcReduction="20000"/>
          </a:bodyPr>
          <a:lstStyle/>
          <a:p>
            <a:pPr lvl="3"/>
            <a:r>
              <a:rPr lang="fr-FR" dirty="0" smtClean="0"/>
              <a:t>25</a:t>
            </a:r>
            <a:endParaRPr lang="fr-FR" dirty="0"/>
          </a:p>
        </p:txBody>
      </p:sp>
      <p:pic>
        <p:nvPicPr>
          <p:cNvPr id="34" name="Espaço Reservado para Imagem 33"/>
          <p:cNvPicPr>
            <a:picLocks noGrp="1" noChangeAspect="1"/>
          </p:cNvPicPr>
          <p:nvPr>
            <p:ph type="pic" sz="quarter" idx="49"/>
          </p:nvPr>
        </p:nvPicPr>
        <p:blipFill rotWithShape="1">
          <a:blip r:embed="rId7" cstate="print">
            <a:extLst>
              <a:ext uri="{28A0092B-C50C-407E-A947-70E740481C1C}">
                <a14:useLocalDpi xmlns:a14="http://schemas.microsoft.com/office/drawing/2010/main" val="0"/>
              </a:ext>
            </a:extLst>
          </a:blip>
          <a:srcRect l="-10473" r="-10473"/>
          <a:stretch/>
        </p:blipFill>
        <p:spPr/>
      </p:pic>
      <p:sp>
        <p:nvSpPr>
          <p:cNvPr id="18" name="Espaço Reservado para Texto 17"/>
          <p:cNvSpPr>
            <a:spLocks noGrp="1"/>
          </p:cNvSpPr>
          <p:nvPr>
            <p:ph type="body" sz="quarter" idx="50"/>
          </p:nvPr>
        </p:nvSpPr>
        <p:spPr/>
        <p:txBody>
          <a:bodyPr>
            <a:normAutofit fontScale="77500" lnSpcReduction="20000"/>
          </a:bodyPr>
          <a:lstStyle/>
          <a:p>
            <a:pPr lvl="1"/>
            <a:r>
              <a:rPr lang="fr-FR" dirty="0"/>
              <a:t>Universidade Estadual </a:t>
            </a:r>
            <a:r>
              <a:rPr lang="fr-FR" dirty="0" err="1"/>
              <a:t>Paulista</a:t>
            </a:r>
            <a:r>
              <a:rPr lang="fr-FR" dirty="0"/>
              <a:t> </a:t>
            </a:r>
            <a:r>
              <a:rPr lang="fr-FR" dirty="0" smtClean="0"/>
              <a:t>« </a:t>
            </a:r>
            <a:r>
              <a:rPr lang="fr-FR" dirty="0" err="1" smtClean="0"/>
              <a:t>Júlio</a:t>
            </a:r>
            <a:r>
              <a:rPr lang="fr-FR" dirty="0" smtClean="0"/>
              <a:t> de </a:t>
            </a:r>
            <a:r>
              <a:rPr lang="fr-FR" dirty="0" err="1" smtClean="0"/>
              <a:t>Mesquita</a:t>
            </a:r>
            <a:r>
              <a:rPr lang="fr-FR" dirty="0" smtClean="0"/>
              <a:t> Filho »</a:t>
            </a:r>
            <a:endParaRPr lang="fr-FR" dirty="0"/>
          </a:p>
        </p:txBody>
      </p:sp>
      <p:sp>
        <p:nvSpPr>
          <p:cNvPr id="19" name="Espaço Reservado para Texto 18"/>
          <p:cNvSpPr>
            <a:spLocks noGrp="1"/>
          </p:cNvSpPr>
          <p:nvPr>
            <p:ph type="body" sz="quarter" idx="51"/>
          </p:nvPr>
        </p:nvSpPr>
        <p:spPr/>
        <p:txBody>
          <a:bodyPr/>
          <a:lstStyle/>
          <a:p>
            <a:r>
              <a:rPr lang="fr-FR" dirty="0"/>
              <a:t>Reitor Sandro Roberto Valentini</a:t>
            </a:r>
          </a:p>
        </p:txBody>
      </p:sp>
      <p:pic>
        <p:nvPicPr>
          <p:cNvPr id="35" name="Espaço Reservado para Imagem 34"/>
          <p:cNvPicPr>
            <a:picLocks noGrp="1" noChangeAspect="1"/>
          </p:cNvPicPr>
          <p:nvPr>
            <p:ph type="pic" sz="quarter" idx="52"/>
          </p:nvPr>
        </p:nvPicPr>
        <p:blipFill rotWithShape="1">
          <a:blip r:embed="rId8" cstate="print">
            <a:extLst>
              <a:ext uri="{28A0092B-C50C-407E-A947-70E740481C1C}">
                <a14:useLocalDpi xmlns:a14="http://schemas.microsoft.com/office/drawing/2010/main" val="0"/>
              </a:ext>
            </a:extLst>
          </a:blip>
          <a:srcRect t="-6138" b="-6138"/>
          <a:stretch/>
        </p:blipFill>
        <p:spPr/>
      </p:pic>
      <p:sp>
        <p:nvSpPr>
          <p:cNvPr id="21" name="Espaço Reservado para Texto 20"/>
          <p:cNvSpPr>
            <a:spLocks noGrp="1"/>
          </p:cNvSpPr>
          <p:nvPr>
            <p:ph type="body" sz="quarter" idx="53"/>
          </p:nvPr>
        </p:nvSpPr>
        <p:spPr/>
        <p:txBody>
          <a:bodyPr>
            <a:normAutofit lnSpcReduction="10000"/>
          </a:bodyPr>
          <a:lstStyle/>
          <a:p>
            <a:pPr lvl="1"/>
            <a:r>
              <a:rPr lang="fr-FR" dirty="0"/>
              <a:t>Universidade </a:t>
            </a:r>
            <a:r>
              <a:rPr lang="fr-FR" dirty="0" err="1"/>
              <a:t>Federal</a:t>
            </a:r>
            <a:r>
              <a:rPr lang="fr-FR" dirty="0"/>
              <a:t> de </a:t>
            </a:r>
            <a:r>
              <a:rPr lang="fr-FR" dirty="0" err="1"/>
              <a:t>Alfenas</a:t>
            </a:r>
            <a:r>
              <a:rPr lang="fr-FR" dirty="0"/>
              <a:t> </a:t>
            </a:r>
          </a:p>
        </p:txBody>
      </p:sp>
      <p:sp>
        <p:nvSpPr>
          <p:cNvPr id="22" name="Espaço Reservado para Texto 21"/>
          <p:cNvSpPr>
            <a:spLocks noGrp="1"/>
          </p:cNvSpPr>
          <p:nvPr>
            <p:ph type="body" sz="quarter" idx="54"/>
          </p:nvPr>
        </p:nvSpPr>
        <p:spPr/>
        <p:txBody>
          <a:bodyPr>
            <a:normAutofit fontScale="92500"/>
          </a:bodyPr>
          <a:lstStyle/>
          <a:p>
            <a:r>
              <a:rPr lang="fr-FR" dirty="0" smtClean="0"/>
              <a:t>Reitor </a:t>
            </a:r>
            <a:r>
              <a:rPr lang="pt-BR" dirty="0"/>
              <a:t>Paulo Márcio de Farias e Silva</a:t>
            </a:r>
            <a:endParaRPr lang="fr-FR" dirty="0"/>
          </a:p>
        </p:txBody>
      </p:sp>
      <p:pic>
        <p:nvPicPr>
          <p:cNvPr id="36" name="Espaço Reservado para Imagem 35"/>
          <p:cNvPicPr>
            <a:picLocks noGrp="1" noChangeAspect="1"/>
          </p:cNvPicPr>
          <p:nvPr>
            <p:ph type="pic" sz="quarter" idx="55"/>
          </p:nvPr>
        </p:nvPicPr>
        <p:blipFill rotWithShape="1">
          <a:blip r:embed="rId9" cstate="print">
            <a:extLst>
              <a:ext uri="{28A0092B-C50C-407E-A947-70E740481C1C}">
                <a14:useLocalDpi xmlns:a14="http://schemas.microsoft.com/office/drawing/2010/main" val="0"/>
              </a:ext>
            </a:extLst>
          </a:blip>
          <a:srcRect t="-11784" b="-11784"/>
          <a:stretch/>
        </p:blipFill>
        <p:spPr/>
      </p:pic>
      <p:sp>
        <p:nvSpPr>
          <p:cNvPr id="24" name="Espaço Reservado para Texto 23"/>
          <p:cNvSpPr>
            <a:spLocks noGrp="1"/>
          </p:cNvSpPr>
          <p:nvPr>
            <p:ph type="body" sz="quarter" idx="56"/>
          </p:nvPr>
        </p:nvSpPr>
        <p:spPr/>
        <p:txBody>
          <a:bodyPr>
            <a:normAutofit lnSpcReduction="10000"/>
          </a:bodyPr>
          <a:lstStyle/>
          <a:p>
            <a:pPr lvl="1"/>
            <a:r>
              <a:rPr lang="pt-BR" dirty="0"/>
              <a:t>Universidade Federal de Juiz de Fora </a:t>
            </a:r>
            <a:endParaRPr lang="fr-FR" dirty="0"/>
          </a:p>
        </p:txBody>
      </p:sp>
      <p:sp>
        <p:nvSpPr>
          <p:cNvPr id="25" name="Espaço Reservado para Texto 24"/>
          <p:cNvSpPr>
            <a:spLocks noGrp="1"/>
          </p:cNvSpPr>
          <p:nvPr>
            <p:ph type="body" sz="quarter" idx="57"/>
          </p:nvPr>
        </p:nvSpPr>
        <p:spPr/>
        <p:txBody>
          <a:bodyPr/>
          <a:lstStyle/>
          <a:p>
            <a:r>
              <a:rPr lang="fr-FR" dirty="0"/>
              <a:t>Reitor Marcos </a:t>
            </a:r>
            <a:r>
              <a:rPr lang="fr-FR" dirty="0" err="1"/>
              <a:t>Vinício</a:t>
            </a:r>
            <a:r>
              <a:rPr lang="fr-FR" dirty="0"/>
              <a:t> </a:t>
            </a:r>
            <a:r>
              <a:rPr lang="fr-FR" dirty="0" err="1"/>
              <a:t>Chein</a:t>
            </a:r>
            <a:r>
              <a:rPr lang="fr-FR" dirty="0"/>
              <a:t> </a:t>
            </a:r>
            <a:r>
              <a:rPr lang="fr-FR" dirty="0" err="1"/>
              <a:t>Feres</a:t>
            </a:r>
            <a:endParaRPr lang="fr-FR" dirty="0"/>
          </a:p>
        </p:txBody>
      </p:sp>
      <p:pic>
        <p:nvPicPr>
          <p:cNvPr id="37" name="Espaço Reservado para Imagem 36"/>
          <p:cNvPicPr>
            <a:picLocks noGrp="1" noChangeAspect="1"/>
          </p:cNvPicPr>
          <p:nvPr>
            <p:ph type="pic" sz="quarter" idx="58"/>
          </p:nvPr>
        </p:nvPicPr>
        <p:blipFill rotWithShape="1">
          <a:blip r:embed="rId10" cstate="print">
            <a:extLst>
              <a:ext uri="{28A0092B-C50C-407E-A947-70E740481C1C}">
                <a14:useLocalDpi xmlns:a14="http://schemas.microsoft.com/office/drawing/2010/main" val="0"/>
              </a:ext>
            </a:extLst>
          </a:blip>
          <a:srcRect t="-9531" b="-9531"/>
          <a:stretch/>
        </p:blipFill>
        <p:spPr/>
      </p:pic>
      <p:sp>
        <p:nvSpPr>
          <p:cNvPr id="27" name="Espaço Reservado para Texto 26"/>
          <p:cNvSpPr>
            <a:spLocks noGrp="1"/>
          </p:cNvSpPr>
          <p:nvPr>
            <p:ph type="body" sz="quarter" idx="59"/>
          </p:nvPr>
        </p:nvSpPr>
        <p:spPr/>
        <p:txBody>
          <a:bodyPr>
            <a:normAutofit lnSpcReduction="10000"/>
          </a:bodyPr>
          <a:lstStyle/>
          <a:p>
            <a:pPr lvl="1"/>
            <a:r>
              <a:rPr lang="fr-FR" dirty="0"/>
              <a:t>Universidade </a:t>
            </a:r>
            <a:r>
              <a:rPr lang="fr-FR" dirty="0" err="1"/>
              <a:t>Federal</a:t>
            </a:r>
            <a:r>
              <a:rPr lang="fr-FR" dirty="0"/>
              <a:t> de Lavras </a:t>
            </a:r>
          </a:p>
        </p:txBody>
      </p:sp>
      <p:sp>
        <p:nvSpPr>
          <p:cNvPr id="28" name="Espaço Reservado para Texto 27"/>
          <p:cNvSpPr>
            <a:spLocks noGrp="1"/>
          </p:cNvSpPr>
          <p:nvPr>
            <p:ph type="body" sz="quarter" idx="60"/>
          </p:nvPr>
        </p:nvSpPr>
        <p:spPr/>
        <p:txBody>
          <a:bodyPr>
            <a:normAutofit fontScale="92500"/>
          </a:bodyPr>
          <a:lstStyle/>
          <a:p>
            <a:r>
              <a:rPr lang="fr-FR" dirty="0"/>
              <a:t>Reitor José Roberto Soares </a:t>
            </a:r>
            <a:r>
              <a:rPr lang="fr-FR" dirty="0" err="1"/>
              <a:t>Scolforo</a:t>
            </a:r>
            <a:endParaRPr lang="fr-FR" dirty="0"/>
          </a:p>
        </p:txBody>
      </p:sp>
      <p:sp>
        <p:nvSpPr>
          <p:cNvPr id="29" name="Espaço Reservado para Texto 28"/>
          <p:cNvSpPr>
            <a:spLocks noGrp="1"/>
          </p:cNvSpPr>
          <p:nvPr>
            <p:ph type="body" sz="quarter" idx="64"/>
          </p:nvPr>
        </p:nvSpPr>
        <p:spPr/>
        <p:txBody>
          <a:bodyPr>
            <a:normAutofit/>
          </a:bodyPr>
          <a:lstStyle/>
          <a:p>
            <a:pPr lvl="4"/>
            <a:r>
              <a:rPr lang="fr-FR" dirty="0" smtClean="0"/>
              <a:t>SOUTHWEST</a:t>
            </a:r>
            <a:endParaRPr lang="fr-FR" dirty="0"/>
          </a:p>
        </p:txBody>
      </p:sp>
    </p:spTree>
    <p:extLst>
      <p:ext uri="{BB962C8B-B14F-4D97-AF65-F5344CB8AC3E}">
        <p14:creationId xmlns:p14="http://schemas.microsoft.com/office/powerpoint/2010/main" val="1670745704"/>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a:t>UNIVERSIDADES ASSOCIADAS</a:t>
            </a:r>
          </a:p>
        </p:txBody>
      </p:sp>
      <p:pic>
        <p:nvPicPr>
          <p:cNvPr id="4" name="Espaço Reservado para Imagem 3"/>
          <p:cNvPicPr>
            <a:picLocks noGrp="1" noChangeAspect="1"/>
          </p:cNvPicPr>
          <p:nvPr>
            <p:ph type="pic" sz="quarter" idx="10"/>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l="1415" r="1415"/>
          <a:stretch>
            <a:fillRect/>
          </a:stretch>
        </p:blipFill>
        <p:spPr/>
      </p:pic>
      <p:pic>
        <p:nvPicPr>
          <p:cNvPr id="30" name="Espaço Reservado para Imagem 29"/>
          <p:cNvPicPr>
            <a:picLocks noGrp="1" noChangeAspect="1"/>
          </p:cNvPicPr>
          <p:nvPr>
            <p:ph type="pic" sz="quarter" idx="29"/>
          </p:nvPr>
        </p:nvPicPr>
        <p:blipFill rotWithShape="1">
          <a:blip r:embed="rId3" cstate="print">
            <a:extLst>
              <a:ext uri="{28A0092B-C50C-407E-A947-70E740481C1C}">
                <a14:useLocalDpi xmlns:a14="http://schemas.microsoft.com/office/drawing/2010/main" val="0"/>
              </a:ext>
            </a:extLst>
          </a:blip>
          <a:srcRect l="-8940" r="-8940"/>
          <a:stretch/>
        </p:blipFill>
        <p:spPr/>
      </p:pic>
      <p:sp>
        <p:nvSpPr>
          <p:cNvPr id="5" name="Espaço Reservado para Texto 4"/>
          <p:cNvSpPr>
            <a:spLocks noGrp="1"/>
          </p:cNvSpPr>
          <p:nvPr>
            <p:ph type="body" sz="quarter" idx="30"/>
          </p:nvPr>
        </p:nvSpPr>
        <p:spPr/>
        <p:txBody>
          <a:bodyPr>
            <a:normAutofit lnSpcReduction="10000"/>
          </a:bodyPr>
          <a:lstStyle/>
          <a:p>
            <a:pPr lvl="1"/>
            <a:r>
              <a:rPr lang="pt-BR" dirty="0" smtClean="0"/>
              <a:t>Universidade Federal de Minas Gerais</a:t>
            </a:r>
            <a:endParaRPr lang="fr-FR" dirty="0"/>
          </a:p>
        </p:txBody>
      </p:sp>
      <p:sp>
        <p:nvSpPr>
          <p:cNvPr id="6" name="Espaço Reservado para Texto 5"/>
          <p:cNvSpPr>
            <a:spLocks noGrp="1"/>
          </p:cNvSpPr>
          <p:nvPr>
            <p:ph type="body" sz="quarter" idx="32"/>
          </p:nvPr>
        </p:nvSpPr>
        <p:spPr/>
        <p:txBody>
          <a:bodyPr/>
          <a:lstStyle/>
          <a:p>
            <a:r>
              <a:rPr lang="fr-FR" dirty="0" smtClean="0"/>
              <a:t>Reitor Jaime Arturo Ramírez</a:t>
            </a:r>
            <a:endParaRPr lang="fr-FR" dirty="0"/>
          </a:p>
        </p:txBody>
      </p:sp>
      <p:pic>
        <p:nvPicPr>
          <p:cNvPr id="31" name="Espaço Reservado para Imagem 30"/>
          <p:cNvPicPr>
            <a:picLocks noGrp="1" noChangeAspect="1"/>
          </p:cNvPicPr>
          <p:nvPr>
            <p:ph type="pic" sz="quarter" idx="33"/>
          </p:nvPr>
        </p:nvPicPr>
        <p:blipFill rotWithShape="1">
          <a:blip r:embed="rId4" cstate="print">
            <a:extLst>
              <a:ext uri="{28A0092B-C50C-407E-A947-70E740481C1C}">
                <a14:useLocalDpi xmlns:a14="http://schemas.microsoft.com/office/drawing/2010/main" val="0"/>
              </a:ext>
            </a:extLst>
          </a:blip>
          <a:srcRect l="-73092" r="-73092"/>
          <a:stretch/>
        </p:blipFill>
        <p:spPr/>
      </p:pic>
      <p:sp>
        <p:nvSpPr>
          <p:cNvPr id="8" name="Espaço Reservado para Texto 7"/>
          <p:cNvSpPr>
            <a:spLocks noGrp="1"/>
          </p:cNvSpPr>
          <p:nvPr>
            <p:ph type="body" sz="quarter" idx="34"/>
          </p:nvPr>
        </p:nvSpPr>
        <p:spPr/>
        <p:txBody>
          <a:bodyPr>
            <a:normAutofit lnSpcReduction="10000"/>
          </a:bodyPr>
          <a:lstStyle/>
          <a:p>
            <a:pPr lvl="1"/>
            <a:r>
              <a:rPr lang="pt-BR" dirty="0"/>
              <a:t>Universidade Federal de Ouro Preto </a:t>
            </a:r>
            <a:endParaRPr lang="fr-FR" dirty="0"/>
          </a:p>
        </p:txBody>
      </p:sp>
      <p:sp>
        <p:nvSpPr>
          <p:cNvPr id="9" name="Espaço Reservado para Texto 8"/>
          <p:cNvSpPr>
            <a:spLocks noGrp="1"/>
          </p:cNvSpPr>
          <p:nvPr>
            <p:ph type="body" sz="quarter" idx="36"/>
          </p:nvPr>
        </p:nvSpPr>
        <p:spPr/>
        <p:txBody>
          <a:bodyPr>
            <a:normAutofit fontScale="92500" lnSpcReduction="20000"/>
          </a:bodyPr>
          <a:lstStyle/>
          <a:p>
            <a:r>
              <a:rPr lang="fr-FR" dirty="0"/>
              <a:t>Reitor Cláudia Aparecida Marliére de Lima</a:t>
            </a:r>
          </a:p>
        </p:txBody>
      </p:sp>
      <p:pic>
        <p:nvPicPr>
          <p:cNvPr id="32" name="Espaço Reservado para Imagem 31"/>
          <p:cNvPicPr>
            <a:picLocks noGrp="1" noChangeAspect="1"/>
          </p:cNvPicPr>
          <p:nvPr>
            <p:ph type="pic" sz="quarter" idx="37"/>
          </p:nvPr>
        </p:nvPicPr>
        <p:blipFill rotWithShape="1">
          <a:blip r:embed="rId5" cstate="print">
            <a:extLst>
              <a:ext uri="{28A0092B-C50C-407E-A947-70E740481C1C}">
                <a14:useLocalDpi xmlns:a14="http://schemas.microsoft.com/office/drawing/2010/main" val="0"/>
              </a:ext>
            </a:extLst>
          </a:blip>
          <a:srcRect t="-11263" b="-11263"/>
          <a:stretch/>
        </p:blipFill>
        <p:spPr/>
      </p:pic>
      <p:sp>
        <p:nvSpPr>
          <p:cNvPr id="11" name="Espaço Reservado para Texto 10"/>
          <p:cNvSpPr>
            <a:spLocks noGrp="1"/>
          </p:cNvSpPr>
          <p:nvPr>
            <p:ph type="body" sz="quarter" idx="38"/>
          </p:nvPr>
        </p:nvSpPr>
        <p:spPr/>
        <p:txBody>
          <a:bodyPr>
            <a:normAutofit lnSpcReduction="10000"/>
          </a:bodyPr>
          <a:lstStyle/>
          <a:p>
            <a:pPr lvl="1"/>
            <a:r>
              <a:rPr lang="pt-BR" dirty="0"/>
              <a:t>Universidade Federal de São Carlos </a:t>
            </a:r>
            <a:endParaRPr lang="fr-FR" dirty="0"/>
          </a:p>
        </p:txBody>
      </p:sp>
      <p:sp>
        <p:nvSpPr>
          <p:cNvPr id="12" name="Espaço Reservado para Texto 11"/>
          <p:cNvSpPr>
            <a:spLocks noGrp="1"/>
          </p:cNvSpPr>
          <p:nvPr>
            <p:ph type="body" sz="quarter" idx="40"/>
          </p:nvPr>
        </p:nvSpPr>
        <p:spPr/>
        <p:txBody>
          <a:bodyPr>
            <a:normAutofit fontScale="92500" lnSpcReduction="20000"/>
          </a:bodyPr>
          <a:lstStyle/>
          <a:p>
            <a:r>
              <a:rPr lang="fr-FR" dirty="0" err="1" smtClean="0"/>
              <a:t>Reitora</a:t>
            </a:r>
            <a:r>
              <a:rPr lang="fr-FR" dirty="0"/>
              <a:t> Wanda Aparecida Machado Hoffmann</a:t>
            </a:r>
          </a:p>
        </p:txBody>
      </p:sp>
      <p:pic>
        <p:nvPicPr>
          <p:cNvPr id="33" name="Espaço Reservado para Imagem 32"/>
          <p:cNvPicPr>
            <a:picLocks noGrp="1" noChangeAspect="1"/>
          </p:cNvPicPr>
          <p:nvPr>
            <p:ph type="pic" sz="quarter" idx="41"/>
          </p:nvPr>
        </p:nvPicPr>
        <p:blipFill rotWithShape="1">
          <a:blip r:embed="rId6" cstate="print">
            <a:extLst>
              <a:ext uri="{28A0092B-C50C-407E-A947-70E740481C1C}">
                <a14:useLocalDpi xmlns:a14="http://schemas.microsoft.com/office/drawing/2010/main" val="0"/>
              </a:ext>
            </a:extLst>
          </a:blip>
          <a:srcRect t="-28791" b="-28791"/>
          <a:stretch/>
        </p:blipFill>
        <p:spPr/>
      </p:pic>
      <p:sp>
        <p:nvSpPr>
          <p:cNvPr id="14" name="Espaço Reservado para Texto 13"/>
          <p:cNvSpPr>
            <a:spLocks noGrp="1"/>
          </p:cNvSpPr>
          <p:nvPr>
            <p:ph type="body" sz="quarter" idx="42"/>
          </p:nvPr>
        </p:nvSpPr>
        <p:spPr/>
        <p:txBody>
          <a:bodyPr>
            <a:normAutofit lnSpcReduction="10000"/>
          </a:bodyPr>
          <a:lstStyle/>
          <a:p>
            <a:pPr lvl="1"/>
            <a:r>
              <a:rPr lang="pt-BR" dirty="0"/>
              <a:t>Universidade Federal de São João Del Rei </a:t>
            </a:r>
            <a:endParaRPr lang="fr-FR" dirty="0"/>
          </a:p>
        </p:txBody>
      </p:sp>
      <p:sp>
        <p:nvSpPr>
          <p:cNvPr id="15" name="Espaço Reservado para Texto 14"/>
          <p:cNvSpPr>
            <a:spLocks noGrp="1"/>
          </p:cNvSpPr>
          <p:nvPr>
            <p:ph type="body" sz="quarter" idx="44"/>
          </p:nvPr>
        </p:nvSpPr>
        <p:spPr/>
        <p:txBody>
          <a:bodyPr>
            <a:normAutofit fontScale="92500" lnSpcReduction="20000"/>
          </a:bodyPr>
          <a:lstStyle/>
          <a:p>
            <a:r>
              <a:rPr lang="fr-FR" dirty="0" smtClean="0"/>
              <a:t>Reitor </a:t>
            </a:r>
            <a:r>
              <a:rPr lang="pt-BR" dirty="0"/>
              <a:t>Sérgio Augusto Araújo da Gama Cerqueira</a:t>
            </a:r>
            <a:endParaRPr lang="fr-FR" dirty="0"/>
          </a:p>
        </p:txBody>
      </p:sp>
      <p:sp>
        <p:nvSpPr>
          <p:cNvPr id="16" name="Espaço Reservado para Texto 15"/>
          <p:cNvSpPr>
            <a:spLocks noGrp="1"/>
          </p:cNvSpPr>
          <p:nvPr>
            <p:ph type="body" sz="quarter" idx="45"/>
          </p:nvPr>
        </p:nvSpPr>
        <p:spPr/>
        <p:txBody>
          <a:bodyPr>
            <a:normAutofit fontScale="77500" lnSpcReduction="20000"/>
          </a:bodyPr>
          <a:lstStyle/>
          <a:p>
            <a:pPr lvl="3"/>
            <a:r>
              <a:rPr lang="fr-FR" dirty="0" smtClean="0"/>
              <a:t>25</a:t>
            </a:r>
            <a:endParaRPr lang="fr-FR" dirty="0"/>
          </a:p>
        </p:txBody>
      </p:sp>
      <p:pic>
        <p:nvPicPr>
          <p:cNvPr id="34" name="Espaço Reservado para Imagem 33"/>
          <p:cNvPicPr>
            <a:picLocks noGrp="1" noChangeAspect="1"/>
          </p:cNvPicPr>
          <p:nvPr>
            <p:ph type="pic" sz="quarter" idx="49"/>
          </p:nvPr>
        </p:nvPicPr>
        <p:blipFill rotWithShape="1">
          <a:blip r:embed="rId7" cstate="print">
            <a:extLst>
              <a:ext uri="{28A0092B-C50C-407E-A947-70E740481C1C}">
                <a14:useLocalDpi xmlns:a14="http://schemas.microsoft.com/office/drawing/2010/main" val="0"/>
              </a:ext>
            </a:extLst>
          </a:blip>
          <a:srcRect t="-25268" b="-25268"/>
          <a:stretch/>
        </p:blipFill>
        <p:spPr/>
      </p:pic>
      <p:sp>
        <p:nvSpPr>
          <p:cNvPr id="18" name="Espaço Reservado para Texto 17"/>
          <p:cNvSpPr>
            <a:spLocks noGrp="1"/>
          </p:cNvSpPr>
          <p:nvPr>
            <p:ph type="body" sz="quarter" idx="50"/>
          </p:nvPr>
        </p:nvSpPr>
        <p:spPr/>
        <p:txBody>
          <a:bodyPr>
            <a:normAutofit lnSpcReduction="10000"/>
          </a:bodyPr>
          <a:lstStyle/>
          <a:p>
            <a:pPr lvl="1"/>
            <a:r>
              <a:rPr lang="pt-BR" dirty="0"/>
              <a:t>Universidade Federal de São Paulo </a:t>
            </a:r>
            <a:endParaRPr lang="fr-FR" dirty="0"/>
          </a:p>
        </p:txBody>
      </p:sp>
      <p:sp>
        <p:nvSpPr>
          <p:cNvPr id="19" name="Espaço Reservado para Texto 18"/>
          <p:cNvSpPr>
            <a:spLocks noGrp="1"/>
          </p:cNvSpPr>
          <p:nvPr>
            <p:ph type="body" sz="quarter" idx="51"/>
          </p:nvPr>
        </p:nvSpPr>
        <p:spPr/>
        <p:txBody>
          <a:bodyPr/>
          <a:lstStyle/>
          <a:p>
            <a:r>
              <a:rPr lang="fr-FR" dirty="0" err="1" smtClean="0"/>
              <a:t>Reitora</a:t>
            </a:r>
            <a:r>
              <a:rPr lang="fr-FR" dirty="0"/>
              <a:t> Soraya </a:t>
            </a:r>
            <a:r>
              <a:rPr lang="fr-FR" dirty="0" err="1"/>
              <a:t>Soubhi</a:t>
            </a:r>
            <a:r>
              <a:rPr lang="fr-FR" dirty="0"/>
              <a:t> Smaili</a:t>
            </a:r>
          </a:p>
        </p:txBody>
      </p:sp>
      <p:pic>
        <p:nvPicPr>
          <p:cNvPr id="35" name="Espaço Reservado para Imagem 34"/>
          <p:cNvPicPr>
            <a:picLocks noGrp="1" noChangeAspect="1"/>
          </p:cNvPicPr>
          <p:nvPr>
            <p:ph type="pic" sz="quarter" idx="52"/>
          </p:nvPr>
        </p:nvPicPr>
        <p:blipFill rotWithShape="1">
          <a:blip r:embed="rId8" cstate="print">
            <a:extLst>
              <a:ext uri="{28A0092B-C50C-407E-A947-70E740481C1C}">
                <a14:useLocalDpi xmlns:a14="http://schemas.microsoft.com/office/drawing/2010/main" val="0"/>
              </a:ext>
            </a:extLst>
          </a:blip>
          <a:srcRect t="-142641" b="-142641"/>
          <a:stretch/>
        </p:blipFill>
        <p:spPr/>
      </p:pic>
      <p:sp>
        <p:nvSpPr>
          <p:cNvPr id="21" name="Espaço Reservado para Texto 20"/>
          <p:cNvSpPr>
            <a:spLocks noGrp="1"/>
          </p:cNvSpPr>
          <p:nvPr>
            <p:ph type="body" sz="quarter" idx="53"/>
          </p:nvPr>
        </p:nvSpPr>
        <p:spPr/>
        <p:txBody>
          <a:bodyPr>
            <a:normAutofit lnSpcReduction="10000"/>
          </a:bodyPr>
          <a:lstStyle/>
          <a:p>
            <a:pPr lvl="1"/>
            <a:r>
              <a:rPr lang="fr-FR" dirty="0"/>
              <a:t>Universidade </a:t>
            </a:r>
            <a:r>
              <a:rPr lang="fr-FR" dirty="0" err="1"/>
              <a:t>Federal</a:t>
            </a:r>
            <a:r>
              <a:rPr lang="fr-FR" dirty="0"/>
              <a:t> de Uberlândia </a:t>
            </a:r>
          </a:p>
        </p:txBody>
      </p:sp>
      <p:sp>
        <p:nvSpPr>
          <p:cNvPr id="22" name="Espaço Reservado para Texto 21"/>
          <p:cNvSpPr>
            <a:spLocks noGrp="1"/>
          </p:cNvSpPr>
          <p:nvPr>
            <p:ph type="body" sz="quarter" idx="54"/>
          </p:nvPr>
        </p:nvSpPr>
        <p:spPr/>
        <p:txBody>
          <a:bodyPr/>
          <a:lstStyle/>
          <a:p>
            <a:r>
              <a:rPr lang="fr-FR" dirty="0"/>
              <a:t>Reitor Valder Steffen Júnior</a:t>
            </a:r>
          </a:p>
        </p:txBody>
      </p:sp>
      <p:pic>
        <p:nvPicPr>
          <p:cNvPr id="36" name="Espaço Reservado para Imagem 35"/>
          <p:cNvPicPr>
            <a:picLocks noGrp="1" noChangeAspect="1"/>
          </p:cNvPicPr>
          <p:nvPr>
            <p:ph type="pic" sz="quarter" idx="55"/>
          </p:nvPr>
        </p:nvPicPr>
        <p:blipFill rotWithShape="1">
          <a:blip r:embed="rId9" cstate="print">
            <a:extLst>
              <a:ext uri="{28A0092B-C50C-407E-A947-70E740481C1C}">
                <a14:useLocalDpi xmlns:a14="http://schemas.microsoft.com/office/drawing/2010/main" val="0"/>
              </a:ext>
            </a:extLst>
          </a:blip>
          <a:srcRect l="-3327" r="-3327"/>
          <a:stretch/>
        </p:blipFill>
        <p:spPr/>
      </p:pic>
      <p:sp>
        <p:nvSpPr>
          <p:cNvPr id="24" name="Espaço Reservado para Texto 23"/>
          <p:cNvSpPr>
            <a:spLocks noGrp="1"/>
          </p:cNvSpPr>
          <p:nvPr>
            <p:ph type="body" sz="quarter" idx="56"/>
          </p:nvPr>
        </p:nvSpPr>
        <p:spPr/>
        <p:txBody>
          <a:bodyPr>
            <a:normAutofit lnSpcReduction="10000"/>
          </a:bodyPr>
          <a:lstStyle/>
          <a:p>
            <a:pPr lvl="1"/>
            <a:r>
              <a:rPr lang="fr-FR" dirty="0"/>
              <a:t>Universidade </a:t>
            </a:r>
            <a:r>
              <a:rPr lang="fr-FR" dirty="0" err="1"/>
              <a:t>Federal</a:t>
            </a:r>
            <a:r>
              <a:rPr lang="fr-FR" dirty="0"/>
              <a:t> de </a:t>
            </a:r>
            <a:r>
              <a:rPr lang="fr-FR" dirty="0" err="1"/>
              <a:t>Viçosa</a:t>
            </a:r>
            <a:r>
              <a:rPr lang="fr-FR" dirty="0"/>
              <a:t> </a:t>
            </a:r>
          </a:p>
        </p:txBody>
      </p:sp>
      <p:sp>
        <p:nvSpPr>
          <p:cNvPr id="25" name="Espaço Reservado para Texto 24"/>
          <p:cNvSpPr>
            <a:spLocks noGrp="1"/>
          </p:cNvSpPr>
          <p:nvPr>
            <p:ph type="body" sz="quarter" idx="57"/>
          </p:nvPr>
        </p:nvSpPr>
        <p:spPr/>
        <p:txBody>
          <a:bodyPr>
            <a:normAutofit fontScale="92500" lnSpcReduction="20000"/>
          </a:bodyPr>
          <a:lstStyle/>
          <a:p>
            <a:r>
              <a:rPr lang="fr-FR" dirty="0" err="1" smtClean="0"/>
              <a:t>Reitora</a:t>
            </a:r>
            <a:r>
              <a:rPr lang="fr-FR" dirty="0" smtClean="0"/>
              <a:t> </a:t>
            </a:r>
            <a:r>
              <a:rPr lang="pt-BR" dirty="0"/>
              <a:t>Nilda de Fátima Ferreira Soares</a:t>
            </a:r>
            <a:endParaRPr lang="fr-FR" dirty="0"/>
          </a:p>
        </p:txBody>
      </p:sp>
      <p:pic>
        <p:nvPicPr>
          <p:cNvPr id="37" name="Espaço Reservado para Imagem 36"/>
          <p:cNvPicPr>
            <a:picLocks noGrp="1" noChangeAspect="1"/>
          </p:cNvPicPr>
          <p:nvPr>
            <p:ph type="pic" sz="quarter" idx="58"/>
          </p:nvPr>
        </p:nvPicPr>
        <p:blipFill rotWithShape="1">
          <a:blip r:embed="rId10" cstate="print">
            <a:extLst>
              <a:ext uri="{28A0092B-C50C-407E-A947-70E740481C1C}">
                <a14:useLocalDpi xmlns:a14="http://schemas.microsoft.com/office/drawing/2010/main" val="0"/>
              </a:ext>
            </a:extLst>
          </a:blip>
          <a:srcRect l="-7272" r="-7272"/>
          <a:stretch/>
        </p:blipFill>
        <p:spPr/>
      </p:pic>
      <p:sp>
        <p:nvSpPr>
          <p:cNvPr id="27" name="Espaço Reservado para Texto 26"/>
          <p:cNvSpPr>
            <a:spLocks noGrp="1"/>
          </p:cNvSpPr>
          <p:nvPr>
            <p:ph type="body" sz="quarter" idx="59"/>
          </p:nvPr>
        </p:nvSpPr>
        <p:spPr/>
        <p:txBody>
          <a:bodyPr>
            <a:normAutofit lnSpcReduction="10000"/>
          </a:bodyPr>
          <a:lstStyle/>
          <a:p>
            <a:pPr lvl="1"/>
            <a:r>
              <a:rPr lang="fr-FR" dirty="0"/>
              <a:t>Universidade </a:t>
            </a:r>
            <a:r>
              <a:rPr lang="fr-FR" dirty="0" err="1"/>
              <a:t>Federal</a:t>
            </a:r>
            <a:r>
              <a:rPr lang="fr-FR" dirty="0"/>
              <a:t> do ABC </a:t>
            </a:r>
          </a:p>
        </p:txBody>
      </p:sp>
      <p:sp>
        <p:nvSpPr>
          <p:cNvPr id="28" name="Espaço Reservado para Texto 27"/>
          <p:cNvSpPr>
            <a:spLocks noGrp="1"/>
          </p:cNvSpPr>
          <p:nvPr>
            <p:ph type="body" sz="quarter" idx="60"/>
          </p:nvPr>
        </p:nvSpPr>
        <p:spPr/>
        <p:txBody>
          <a:bodyPr/>
          <a:lstStyle/>
          <a:p>
            <a:r>
              <a:rPr lang="fr-FR" dirty="0"/>
              <a:t>Reitor Klaus Capelle</a:t>
            </a:r>
          </a:p>
        </p:txBody>
      </p:sp>
      <p:sp>
        <p:nvSpPr>
          <p:cNvPr id="29" name="Espaço Reservado para Texto 28"/>
          <p:cNvSpPr>
            <a:spLocks noGrp="1"/>
          </p:cNvSpPr>
          <p:nvPr>
            <p:ph type="body" sz="quarter" idx="64"/>
          </p:nvPr>
        </p:nvSpPr>
        <p:spPr/>
        <p:txBody>
          <a:bodyPr>
            <a:normAutofit/>
          </a:bodyPr>
          <a:lstStyle/>
          <a:p>
            <a:pPr lvl="4"/>
            <a:r>
              <a:rPr lang="fr-FR" dirty="0"/>
              <a:t>SOUTHWEST</a:t>
            </a:r>
            <a:endParaRPr lang="fr-FR" dirty="0"/>
          </a:p>
        </p:txBody>
      </p:sp>
    </p:spTree>
    <p:extLst>
      <p:ext uri="{BB962C8B-B14F-4D97-AF65-F5344CB8AC3E}">
        <p14:creationId xmlns:p14="http://schemas.microsoft.com/office/powerpoint/2010/main" val="3473982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p:cTn id="1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6">
                                            <p:txEl>
                                              <p:pRg st="0" end="0"/>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 calcmode="lin" valueType="num">
                                      <p:cBhvr>
                                        <p:cTn id="2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8">
                                            <p:txEl>
                                              <p:pRg st="0" end="0"/>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 calcmode="lin" valueType="num">
                                      <p:cBhvr>
                                        <p:cTn id="3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9">
                                            <p:txEl>
                                              <p:pRg st="0" end="0"/>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 calcmode="lin" valueType="num">
                                      <p:cBhvr>
                                        <p:cTn id="42"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1">
                                            <p:txEl>
                                              <p:pRg st="0" end="0"/>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 calcmode="lin" valueType="num">
                                      <p:cBhvr>
                                        <p:cTn id="4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12">
                                            <p:txEl>
                                              <p:pRg st="0" end="0"/>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4">
                                            <p:txEl>
                                              <p:pRg st="0" end="0"/>
                                            </p:txEl>
                                          </p:spTgt>
                                        </p:tgtEl>
                                        <p:attrNameLst>
                                          <p:attrName>style.visibility</p:attrName>
                                        </p:attrNameLst>
                                      </p:cBhvr>
                                      <p:to>
                                        <p:strVal val="visible"/>
                                      </p:to>
                                    </p:set>
                                    <p:anim calcmode="lin" valueType="num">
                                      <p:cBhvr>
                                        <p:cTn id="5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59" dur="500"/>
                                        <p:tgtEl>
                                          <p:spTgt spid="14">
                                            <p:txEl>
                                              <p:pRg st="0" end="0"/>
                                            </p:tx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5">
                                            <p:txEl>
                                              <p:pRg st="0" end="0"/>
                                            </p:txEl>
                                          </p:spTgt>
                                        </p:tgtEl>
                                        <p:attrNameLst>
                                          <p:attrName>style.visibility</p:attrName>
                                        </p:attrNameLst>
                                      </p:cBhvr>
                                      <p:to>
                                        <p:strVal val="visible"/>
                                      </p:to>
                                    </p:set>
                                    <p:anim calcmode="lin" valueType="num">
                                      <p:cBhvr>
                                        <p:cTn id="6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15">
                                            <p:txEl>
                                              <p:pRg st="0" end="0"/>
                                            </p:txEl>
                                          </p:spTgt>
                                        </p:tgtEl>
                                      </p:cBhvr>
                                    </p:animEffect>
                                  </p:childTnLst>
                                </p:cTn>
                              </p:par>
                              <p:par>
                                <p:cTn id="65" presetID="53" presetClass="entr" presetSubtype="16"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500" fill="hold"/>
                                        <p:tgtEl>
                                          <p:spTgt spid="34"/>
                                        </p:tgtEl>
                                        <p:attrNameLst>
                                          <p:attrName>ppt_w</p:attrName>
                                        </p:attrNameLst>
                                      </p:cBhvr>
                                      <p:tavLst>
                                        <p:tav tm="0">
                                          <p:val>
                                            <p:fltVal val="0"/>
                                          </p:val>
                                        </p:tav>
                                        <p:tav tm="100000">
                                          <p:val>
                                            <p:strVal val="#ppt_w"/>
                                          </p:val>
                                        </p:tav>
                                      </p:tavLst>
                                    </p:anim>
                                    <p:anim calcmode="lin" valueType="num">
                                      <p:cBhvr>
                                        <p:cTn id="68" dur="500" fill="hold"/>
                                        <p:tgtEl>
                                          <p:spTgt spid="34"/>
                                        </p:tgtEl>
                                        <p:attrNameLst>
                                          <p:attrName>ppt_h</p:attrName>
                                        </p:attrNameLst>
                                      </p:cBhvr>
                                      <p:tavLst>
                                        <p:tav tm="0">
                                          <p:val>
                                            <p:fltVal val="0"/>
                                          </p:val>
                                        </p:tav>
                                        <p:tav tm="100000">
                                          <p:val>
                                            <p:strVal val="#ppt_h"/>
                                          </p:val>
                                        </p:tav>
                                      </p:tavLst>
                                    </p:anim>
                                    <p:animEffect transition="in" filter="fade">
                                      <p:cBhvr>
                                        <p:cTn id="69" dur="500"/>
                                        <p:tgtEl>
                                          <p:spTgt spid="3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8">
                                            <p:txEl>
                                              <p:pRg st="0" end="0"/>
                                            </p:txEl>
                                          </p:spTgt>
                                        </p:tgtEl>
                                        <p:attrNameLst>
                                          <p:attrName>style.visibility</p:attrName>
                                        </p:attrNameLst>
                                      </p:cBhvr>
                                      <p:to>
                                        <p:strVal val="visible"/>
                                      </p:to>
                                    </p:set>
                                    <p:anim calcmode="lin" valueType="num">
                                      <p:cBhvr>
                                        <p:cTn id="72"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73"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74" dur="500"/>
                                        <p:tgtEl>
                                          <p:spTgt spid="18">
                                            <p:txEl>
                                              <p:pRg st="0" end="0"/>
                                            </p:txEl>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9">
                                            <p:txEl>
                                              <p:pRg st="0" end="0"/>
                                            </p:txEl>
                                          </p:spTgt>
                                        </p:tgtEl>
                                        <p:attrNameLst>
                                          <p:attrName>style.visibility</p:attrName>
                                        </p:attrNameLst>
                                      </p:cBhvr>
                                      <p:to>
                                        <p:strVal val="visible"/>
                                      </p:to>
                                    </p:set>
                                    <p:anim calcmode="lin" valueType="num">
                                      <p:cBhvr>
                                        <p:cTn id="7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19">
                                            <p:txEl>
                                              <p:pRg st="0" end="0"/>
                                            </p:txEl>
                                          </p:spTgt>
                                        </p:tgtEl>
                                      </p:cBhvr>
                                    </p:animEffect>
                                  </p:childTnLst>
                                </p:cTn>
                              </p:par>
                              <p:par>
                                <p:cTn id="80" presetID="53" presetClass="entr" presetSubtype="16" fill="hold" nodeType="with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fltVal val="0"/>
                                          </p:val>
                                        </p:tav>
                                        <p:tav tm="100000">
                                          <p:val>
                                            <p:strVal val="#ppt_h"/>
                                          </p:val>
                                        </p:tav>
                                      </p:tavLst>
                                    </p:anim>
                                    <p:animEffect transition="in" filter="fade">
                                      <p:cBhvr>
                                        <p:cTn id="84" dur="500"/>
                                        <p:tgtEl>
                                          <p:spTgt spid="35"/>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1">
                                            <p:txEl>
                                              <p:pRg st="0" end="0"/>
                                            </p:txEl>
                                          </p:spTgt>
                                        </p:tgtEl>
                                        <p:attrNameLst>
                                          <p:attrName>style.visibility</p:attrName>
                                        </p:attrNameLst>
                                      </p:cBhvr>
                                      <p:to>
                                        <p:strVal val="visible"/>
                                      </p:to>
                                    </p:set>
                                    <p:anim calcmode="lin" valueType="num">
                                      <p:cBhvr>
                                        <p:cTn id="87"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89" dur="500"/>
                                        <p:tgtEl>
                                          <p:spTgt spid="21">
                                            <p:txEl>
                                              <p:pRg st="0" end="0"/>
                                            </p:txEl>
                                          </p:spTgt>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2">
                                            <p:txEl>
                                              <p:pRg st="0" end="0"/>
                                            </p:txEl>
                                          </p:spTgt>
                                        </p:tgtEl>
                                        <p:attrNameLst>
                                          <p:attrName>style.visibility</p:attrName>
                                        </p:attrNameLst>
                                      </p:cBhvr>
                                      <p:to>
                                        <p:strVal val="visible"/>
                                      </p:to>
                                    </p:set>
                                    <p:anim calcmode="lin" valueType="num">
                                      <p:cBhvr>
                                        <p:cTn id="92"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93"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94" dur="500"/>
                                        <p:tgtEl>
                                          <p:spTgt spid="22">
                                            <p:txEl>
                                              <p:pRg st="0" end="0"/>
                                            </p:txEl>
                                          </p:spTgt>
                                        </p:tgtEl>
                                      </p:cBhvr>
                                    </p:animEffect>
                                  </p:childTnLst>
                                </p:cTn>
                              </p:par>
                              <p:par>
                                <p:cTn id="95" presetID="53" presetClass="entr" presetSubtype="16" fill="hold" nodeType="withEffect">
                                  <p:stCondLst>
                                    <p:cond delay="0"/>
                                  </p:stCondLst>
                                  <p:childTnLst>
                                    <p:set>
                                      <p:cBhvr>
                                        <p:cTn id="96" dur="1" fill="hold">
                                          <p:stCondLst>
                                            <p:cond delay="0"/>
                                          </p:stCondLst>
                                        </p:cTn>
                                        <p:tgtEl>
                                          <p:spTgt spid="36"/>
                                        </p:tgtEl>
                                        <p:attrNameLst>
                                          <p:attrName>style.visibility</p:attrName>
                                        </p:attrNameLst>
                                      </p:cBhvr>
                                      <p:to>
                                        <p:strVal val="visible"/>
                                      </p:to>
                                    </p:set>
                                    <p:anim calcmode="lin" valueType="num">
                                      <p:cBhvr>
                                        <p:cTn id="97" dur="500" fill="hold"/>
                                        <p:tgtEl>
                                          <p:spTgt spid="36"/>
                                        </p:tgtEl>
                                        <p:attrNameLst>
                                          <p:attrName>ppt_w</p:attrName>
                                        </p:attrNameLst>
                                      </p:cBhvr>
                                      <p:tavLst>
                                        <p:tav tm="0">
                                          <p:val>
                                            <p:fltVal val="0"/>
                                          </p:val>
                                        </p:tav>
                                        <p:tav tm="100000">
                                          <p:val>
                                            <p:strVal val="#ppt_w"/>
                                          </p:val>
                                        </p:tav>
                                      </p:tavLst>
                                    </p:anim>
                                    <p:anim calcmode="lin" valueType="num">
                                      <p:cBhvr>
                                        <p:cTn id="98" dur="500" fill="hold"/>
                                        <p:tgtEl>
                                          <p:spTgt spid="36"/>
                                        </p:tgtEl>
                                        <p:attrNameLst>
                                          <p:attrName>ppt_h</p:attrName>
                                        </p:attrNameLst>
                                      </p:cBhvr>
                                      <p:tavLst>
                                        <p:tav tm="0">
                                          <p:val>
                                            <p:fltVal val="0"/>
                                          </p:val>
                                        </p:tav>
                                        <p:tav tm="100000">
                                          <p:val>
                                            <p:strVal val="#ppt_h"/>
                                          </p:val>
                                        </p:tav>
                                      </p:tavLst>
                                    </p:anim>
                                    <p:animEffect transition="in" filter="fade">
                                      <p:cBhvr>
                                        <p:cTn id="99" dur="500"/>
                                        <p:tgtEl>
                                          <p:spTgt spid="36"/>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4">
                                            <p:txEl>
                                              <p:pRg st="0" end="0"/>
                                            </p:txEl>
                                          </p:spTgt>
                                        </p:tgtEl>
                                        <p:attrNameLst>
                                          <p:attrName>style.visibility</p:attrName>
                                        </p:attrNameLst>
                                      </p:cBhvr>
                                      <p:to>
                                        <p:strVal val="visible"/>
                                      </p:to>
                                    </p:set>
                                    <p:anim calcmode="lin" valueType="num">
                                      <p:cBhvr>
                                        <p:cTn id="102"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103"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104" dur="500"/>
                                        <p:tgtEl>
                                          <p:spTgt spid="24">
                                            <p:txEl>
                                              <p:pRg st="0" end="0"/>
                                            </p:txEl>
                                          </p:spTgt>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25">
                                            <p:txEl>
                                              <p:pRg st="0" end="0"/>
                                            </p:txEl>
                                          </p:spTgt>
                                        </p:tgtEl>
                                        <p:attrNameLst>
                                          <p:attrName>style.visibility</p:attrName>
                                        </p:attrNameLst>
                                      </p:cBhvr>
                                      <p:to>
                                        <p:strVal val="visible"/>
                                      </p:to>
                                    </p:set>
                                    <p:anim calcmode="lin" valueType="num">
                                      <p:cBhvr>
                                        <p:cTn id="107"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108"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109" dur="500"/>
                                        <p:tgtEl>
                                          <p:spTgt spid="25">
                                            <p:txEl>
                                              <p:pRg st="0" end="0"/>
                                            </p:txEl>
                                          </p:spTgt>
                                        </p:tgtEl>
                                      </p:cBhvr>
                                    </p:animEffect>
                                  </p:childTnLst>
                                </p:cTn>
                              </p:par>
                              <p:par>
                                <p:cTn id="110" presetID="53" presetClass="entr" presetSubtype="16" fill="hold" nodeType="withEffect">
                                  <p:stCondLst>
                                    <p:cond delay="0"/>
                                  </p:stCondLst>
                                  <p:childTnLst>
                                    <p:set>
                                      <p:cBhvr>
                                        <p:cTn id="111" dur="1" fill="hold">
                                          <p:stCondLst>
                                            <p:cond delay="0"/>
                                          </p:stCondLst>
                                        </p:cTn>
                                        <p:tgtEl>
                                          <p:spTgt spid="37"/>
                                        </p:tgtEl>
                                        <p:attrNameLst>
                                          <p:attrName>style.visibility</p:attrName>
                                        </p:attrNameLst>
                                      </p:cBhvr>
                                      <p:to>
                                        <p:strVal val="visible"/>
                                      </p:to>
                                    </p:set>
                                    <p:anim calcmode="lin" valueType="num">
                                      <p:cBhvr>
                                        <p:cTn id="112" dur="500" fill="hold"/>
                                        <p:tgtEl>
                                          <p:spTgt spid="37"/>
                                        </p:tgtEl>
                                        <p:attrNameLst>
                                          <p:attrName>ppt_w</p:attrName>
                                        </p:attrNameLst>
                                      </p:cBhvr>
                                      <p:tavLst>
                                        <p:tav tm="0">
                                          <p:val>
                                            <p:fltVal val="0"/>
                                          </p:val>
                                        </p:tav>
                                        <p:tav tm="100000">
                                          <p:val>
                                            <p:strVal val="#ppt_w"/>
                                          </p:val>
                                        </p:tav>
                                      </p:tavLst>
                                    </p:anim>
                                    <p:anim calcmode="lin" valueType="num">
                                      <p:cBhvr>
                                        <p:cTn id="113" dur="500" fill="hold"/>
                                        <p:tgtEl>
                                          <p:spTgt spid="37"/>
                                        </p:tgtEl>
                                        <p:attrNameLst>
                                          <p:attrName>ppt_h</p:attrName>
                                        </p:attrNameLst>
                                      </p:cBhvr>
                                      <p:tavLst>
                                        <p:tav tm="0">
                                          <p:val>
                                            <p:fltVal val="0"/>
                                          </p:val>
                                        </p:tav>
                                        <p:tav tm="100000">
                                          <p:val>
                                            <p:strVal val="#ppt_h"/>
                                          </p:val>
                                        </p:tav>
                                      </p:tavLst>
                                    </p:anim>
                                    <p:animEffect transition="in" filter="fade">
                                      <p:cBhvr>
                                        <p:cTn id="114" dur="500"/>
                                        <p:tgtEl>
                                          <p:spTgt spid="37"/>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27">
                                            <p:txEl>
                                              <p:pRg st="0" end="0"/>
                                            </p:txEl>
                                          </p:spTgt>
                                        </p:tgtEl>
                                        <p:attrNameLst>
                                          <p:attrName>style.visibility</p:attrName>
                                        </p:attrNameLst>
                                      </p:cBhvr>
                                      <p:to>
                                        <p:strVal val="visible"/>
                                      </p:to>
                                    </p:set>
                                    <p:anim calcmode="lin" valueType="num">
                                      <p:cBhvr>
                                        <p:cTn id="117"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118"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119" dur="500"/>
                                        <p:tgtEl>
                                          <p:spTgt spid="27">
                                            <p:txEl>
                                              <p:pRg st="0" end="0"/>
                                            </p:txEl>
                                          </p:spTgt>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28">
                                            <p:txEl>
                                              <p:pRg st="0" end="0"/>
                                            </p:txEl>
                                          </p:spTgt>
                                        </p:tgtEl>
                                        <p:attrNameLst>
                                          <p:attrName>style.visibility</p:attrName>
                                        </p:attrNameLst>
                                      </p:cBhvr>
                                      <p:to>
                                        <p:strVal val="visible"/>
                                      </p:to>
                                    </p:set>
                                    <p:anim calcmode="lin" valueType="num">
                                      <p:cBhvr>
                                        <p:cTn id="12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123"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12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8" grpId="0" build="p"/>
      <p:bldP spid="9" grpId="0" build="p"/>
      <p:bldP spid="11" grpId="0" build="p"/>
      <p:bldP spid="12" grpId="0" build="p"/>
      <p:bldP spid="14" grpId="0" build="p"/>
      <p:bldP spid="15" grpId="0" build="p"/>
      <p:bldP spid="18" grpId="0" build="p"/>
      <p:bldP spid="19" grpId="0" build="p"/>
      <p:bldP spid="21" grpId="0" build="p"/>
      <p:bldP spid="22" grpId="0" build="p"/>
      <p:bldP spid="24" grpId="0" build="p"/>
      <p:bldP spid="25" grpId="0" build="p"/>
      <p:bldP spid="27" grpId="0" build="p"/>
      <p:bldP spid="28"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a:t>UNIVERSIDADES ASSOCIADAS</a:t>
            </a:r>
          </a:p>
        </p:txBody>
      </p:sp>
      <p:pic>
        <p:nvPicPr>
          <p:cNvPr id="4" name="Espaço Reservado para Imagem 3"/>
          <p:cNvPicPr>
            <a:picLocks noGrp="1" noChangeAspect="1"/>
          </p:cNvPicPr>
          <p:nvPr>
            <p:ph type="pic" sz="quarter" idx="10"/>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l="1415" r="1415"/>
          <a:stretch>
            <a:fillRect/>
          </a:stretch>
        </p:blipFill>
        <p:spPr/>
      </p:pic>
      <p:pic>
        <p:nvPicPr>
          <p:cNvPr id="30" name="Espaço Reservado para Imagem 29"/>
          <p:cNvPicPr>
            <a:picLocks noGrp="1" noChangeAspect="1"/>
          </p:cNvPicPr>
          <p:nvPr>
            <p:ph type="pic" sz="quarter" idx="29"/>
          </p:nvPr>
        </p:nvPicPr>
        <p:blipFill rotWithShape="1">
          <a:blip r:embed="rId3" cstate="print">
            <a:extLst>
              <a:ext uri="{28A0092B-C50C-407E-A947-70E740481C1C}">
                <a14:useLocalDpi xmlns:a14="http://schemas.microsoft.com/office/drawing/2010/main" val="0"/>
              </a:ext>
            </a:extLst>
          </a:blip>
          <a:srcRect l="-24385" r="-24385"/>
          <a:stretch/>
        </p:blipFill>
        <p:spPr/>
      </p:pic>
      <p:sp>
        <p:nvSpPr>
          <p:cNvPr id="5" name="Espaço Reservado para Texto 4"/>
          <p:cNvSpPr>
            <a:spLocks noGrp="1"/>
          </p:cNvSpPr>
          <p:nvPr>
            <p:ph type="body" sz="quarter" idx="30"/>
          </p:nvPr>
        </p:nvSpPr>
        <p:spPr/>
        <p:txBody>
          <a:bodyPr>
            <a:normAutofit lnSpcReduction="10000"/>
          </a:bodyPr>
          <a:lstStyle/>
          <a:p>
            <a:pPr lvl="1"/>
            <a:r>
              <a:rPr lang="pt-BR" dirty="0"/>
              <a:t>Universidade Federal do Espírito Santo </a:t>
            </a:r>
            <a:endParaRPr lang="fr-FR" dirty="0"/>
          </a:p>
        </p:txBody>
      </p:sp>
      <p:sp>
        <p:nvSpPr>
          <p:cNvPr id="6" name="Espaço Reservado para Texto 5"/>
          <p:cNvSpPr>
            <a:spLocks noGrp="1"/>
          </p:cNvSpPr>
          <p:nvPr>
            <p:ph type="body" sz="quarter" idx="32"/>
          </p:nvPr>
        </p:nvSpPr>
        <p:spPr/>
        <p:txBody>
          <a:bodyPr/>
          <a:lstStyle/>
          <a:p>
            <a:r>
              <a:rPr lang="fr-FR" dirty="0"/>
              <a:t>Reitor </a:t>
            </a:r>
            <a:r>
              <a:rPr lang="fr-FR" dirty="0" err="1"/>
              <a:t>Reinaldo</a:t>
            </a:r>
            <a:r>
              <a:rPr lang="fr-FR" dirty="0"/>
              <a:t> </a:t>
            </a:r>
            <a:r>
              <a:rPr lang="fr-FR" dirty="0" err="1"/>
              <a:t>Centoducatte</a:t>
            </a:r>
            <a:endParaRPr lang="fr-FR" dirty="0"/>
          </a:p>
        </p:txBody>
      </p:sp>
      <p:pic>
        <p:nvPicPr>
          <p:cNvPr id="31" name="Espaço Reservado para Imagem 30"/>
          <p:cNvPicPr>
            <a:picLocks noGrp="1" noChangeAspect="1"/>
          </p:cNvPicPr>
          <p:nvPr>
            <p:ph type="pic" sz="quarter" idx="33"/>
          </p:nvPr>
        </p:nvPicPr>
        <p:blipFill rotWithShape="1">
          <a:blip r:embed="rId4" cstate="print">
            <a:extLst>
              <a:ext uri="{28A0092B-C50C-407E-A947-70E740481C1C}">
                <a14:useLocalDpi xmlns:a14="http://schemas.microsoft.com/office/drawing/2010/main" val="0"/>
              </a:ext>
            </a:extLst>
          </a:blip>
          <a:srcRect l="-5993" r="-5993"/>
          <a:stretch/>
        </p:blipFill>
        <p:spPr/>
      </p:pic>
      <p:sp>
        <p:nvSpPr>
          <p:cNvPr id="8" name="Espaço Reservado para Texto 7"/>
          <p:cNvSpPr>
            <a:spLocks noGrp="1"/>
          </p:cNvSpPr>
          <p:nvPr>
            <p:ph type="body" sz="quarter" idx="34"/>
          </p:nvPr>
        </p:nvSpPr>
        <p:spPr/>
        <p:txBody>
          <a:bodyPr>
            <a:normAutofit fontScale="92500"/>
          </a:bodyPr>
          <a:lstStyle/>
          <a:p>
            <a:pPr lvl="1"/>
            <a:r>
              <a:rPr lang="pt-BR" dirty="0"/>
              <a:t>Universidade Federal do Estado do Rio de Janeiro </a:t>
            </a:r>
            <a:endParaRPr lang="fr-FR" dirty="0"/>
          </a:p>
        </p:txBody>
      </p:sp>
      <p:sp>
        <p:nvSpPr>
          <p:cNvPr id="9" name="Espaço Reservado para Texto 8"/>
          <p:cNvSpPr>
            <a:spLocks noGrp="1"/>
          </p:cNvSpPr>
          <p:nvPr>
            <p:ph type="body" sz="quarter" idx="36"/>
          </p:nvPr>
        </p:nvSpPr>
        <p:spPr/>
        <p:txBody>
          <a:bodyPr/>
          <a:lstStyle/>
          <a:p>
            <a:r>
              <a:rPr lang="fr-FR" dirty="0"/>
              <a:t>Reitor Luiz Pedro San Gil </a:t>
            </a:r>
            <a:r>
              <a:rPr lang="fr-FR" dirty="0" err="1"/>
              <a:t>Jutuca</a:t>
            </a:r>
            <a:endParaRPr lang="fr-FR" dirty="0"/>
          </a:p>
        </p:txBody>
      </p:sp>
      <p:pic>
        <p:nvPicPr>
          <p:cNvPr id="32" name="Espaço Reservado para Imagem 31"/>
          <p:cNvPicPr>
            <a:picLocks noGrp="1" noChangeAspect="1"/>
          </p:cNvPicPr>
          <p:nvPr>
            <p:ph type="pic" sz="quarter" idx="37"/>
          </p:nvPr>
        </p:nvPicPr>
        <p:blipFill rotWithShape="1">
          <a:blip r:embed="rId5" cstate="print">
            <a:extLst>
              <a:ext uri="{28A0092B-C50C-407E-A947-70E740481C1C}">
                <a14:useLocalDpi xmlns:a14="http://schemas.microsoft.com/office/drawing/2010/main" val="0"/>
              </a:ext>
            </a:extLst>
          </a:blip>
          <a:srcRect l="-32250" r="-32250"/>
          <a:stretch/>
        </p:blipFill>
        <p:spPr/>
      </p:pic>
      <p:sp>
        <p:nvSpPr>
          <p:cNvPr id="11" name="Espaço Reservado para Texto 10"/>
          <p:cNvSpPr>
            <a:spLocks noGrp="1"/>
          </p:cNvSpPr>
          <p:nvPr>
            <p:ph type="body" sz="quarter" idx="38"/>
          </p:nvPr>
        </p:nvSpPr>
        <p:spPr/>
        <p:txBody>
          <a:bodyPr>
            <a:normAutofit lnSpcReduction="10000"/>
          </a:bodyPr>
          <a:lstStyle/>
          <a:p>
            <a:pPr lvl="1"/>
            <a:r>
              <a:rPr lang="pt-BR" dirty="0"/>
              <a:t>Universidade Federal do Rio de Janeiro </a:t>
            </a:r>
            <a:endParaRPr lang="fr-FR" dirty="0"/>
          </a:p>
        </p:txBody>
      </p:sp>
      <p:sp>
        <p:nvSpPr>
          <p:cNvPr id="12" name="Espaço Reservado para Texto 11"/>
          <p:cNvSpPr>
            <a:spLocks noGrp="1"/>
          </p:cNvSpPr>
          <p:nvPr>
            <p:ph type="body" sz="quarter" idx="40"/>
          </p:nvPr>
        </p:nvSpPr>
        <p:spPr/>
        <p:txBody>
          <a:bodyPr/>
          <a:lstStyle/>
          <a:p>
            <a:r>
              <a:rPr lang="fr-FR" dirty="0"/>
              <a:t>Reitor Roberto </a:t>
            </a:r>
            <a:r>
              <a:rPr lang="fr-FR" dirty="0" err="1"/>
              <a:t>Leher</a:t>
            </a:r>
            <a:endParaRPr lang="fr-FR" dirty="0"/>
          </a:p>
        </p:txBody>
      </p:sp>
      <p:pic>
        <p:nvPicPr>
          <p:cNvPr id="33" name="Espaço Reservado para Imagem 32"/>
          <p:cNvPicPr>
            <a:picLocks noGrp="1" noChangeAspect="1"/>
          </p:cNvPicPr>
          <p:nvPr>
            <p:ph type="pic" sz="quarter" idx="41"/>
          </p:nvPr>
        </p:nvPicPr>
        <p:blipFill>
          <a:blip r:embed="rId6" cstate="print">
            <a:extLst>
              <a:ext uri="{28A0092B-C50C-407E-A947-70E740481C1C}">
                <a14:useLocalDpi xmlns:a14="http://schemas.microsoft.com/office/drawing/2010/main" val="0"/>
              </a:ext>
            </a:extLst>
          </a:blip>
          <a:srcRect l="4082" r="4082"/>
          <a:stretch>
            <a:fillRect/>
          </a:stretch>
        </p:blipFill>
        <p:spPr/>
      </p:pic>
      <p:sp>
        <p:nvSpPr>
          <p:cNvPr id="14" name="Espaço Reservado para Texto 13"/>
          <p:cNvSpPr>
            <a:spLocks noGrp="1"/>
          </p:cNvSpPr>
          <p:nvPr>
            <p:ph type="body" sz="quarter" idx="42"/>
          </p:nvPr>
        </p:nvSpPr>
        <p:spPr/>
        <p:txBody>
          <a:bodyPr>
            <a:normAutofit fontScale="77500" lnSpcReduction="20000"/>
          </a:bodyPr>
          <a:lstStyle/>
          <a:p>
            <a:pPr lvl="1"/>
            <a:r>
              <a:rPr lang="pt-BR" dirty="0"/>
              <a:t>Universidade Federal dos Vales do Jequitinhonha e Mucuri </a:t>
            </a:r>
            <a:endParaRPr lang="fr-FR" dirty="0"/>
          </a:p>
        </p:txBody>
      </p:sp>
      <p:sp>
        <p:nvSpPr>
          <p:cNvPr id="15" name="Espaço Reservado para Texto 14"/>
          <p:cNvSpPr>
            <a:spLocks noGrp="1"/>
          </p:cNvSpPr>
          <p:nvPr>
            <p:ph type="body" sz="quarter" idx="44"/>
          </p:nvPr>
        </p:nvSpPr>
        <p:spPr/>
        <p:txBody>
          <a:bodyPr/>
          <a:lstStyle/>
          <a:p>
            <a:r>
              <a:rPr lang="fr-FR" dirty="0"/>
              <a:t>Reitor </a:t>
            </a:r>
            <a:r>
              <a:rPr lang="fr-FR" dirty="0" err="1"/>
              <a:t>Gilciano</a:t>
            </a:r>
            <a:r>
              <a:rPr lang="fr-FR" dirty="0"/>
              <a:t> </a:t>
            </a:r>
            <a:r>
              <a:rPr lang="fr-FR" dirty="0" err="1"/>
              <a:t>Saraiva</a:t>
            </a:r>
            <a:r>
              <a:rPr lang="fr-FR" dirty="0"/>
              <a:t> Nogueira</a:t>
            </a:r>
          </a:p>
        </p:txBody>
      </p:sp>
      <p:sp>
        <p:nvSpPr>
          <p:cNvPr id="16" name="Espaço Reservado para Texto 15"/>
          <p:cNvSpPr>
            <a:spLocks noGrp="1"/>
          </p:cNvSpPr>
          <p:nvPr>
            <p:ph type="body" sz="quarter" idx="45"/>
          </p:nvPr>
        </p:nvSpPr>
        <p:spPr>
          <a:xfrm>
            <a:off x="1420006" y="5881062"/>
            <a:ext cx="660400" cy="477452"/>
          </a:xfrm>
        </p:spPr>
        <p:txBody>
          <a:bodyPr>
            <a:normAutofit fontScale="77500" lnSpcReduction="20000"/>
          </a:bodyPr>
          <a:lstStyle/>
          <a:p>
            <a:pPr lvl="3"/>
            <a:r>
              <a:rPr lang="fr-FR" dirty="0" smtClean="0"/>
              <a:t>25</a:t>
            </a:r>
            <a:endParaRPr lang="fr-FR" dirty="0"/>
          </a:p>
        </p:txBody>
      </p:sp>
      <p:pic>
        <p:nvPicPr>
          <p:cNvPr id="34" name="Espaço Reservado para Imagem 33"/>
          <p:cNvPicPr>
            <a:picLocks noGrp="1" noChangeAspect="1"/>
          </p:cNvPicPr>
          <p:nvPr>
            <p:ph type="pic" sz="quarter" idx="49"/>
          </p:nvPr>
        </p:nvPicPr>
        <p:blipFill rotWithShape="1">
          <a:blip r:embed="rId7" cstate="print">
            <a:extLst>
              <a:ext uri="{28A0092B-C50C-407E-A947-70E740481C1C}">
                <a14:useLocalDpi xmlns:a14="http://schemas.microsoft.com/office/drawing/2010/main" val="0"/>
              </a:ext>
            </a:extLst>
          </a:blip>
          <a:srcRect l="-6878" r="-6878"/>
          <a:stretch/>
        </p:blipFill>
        <p:spPr/>
      </p:pic>
      <p:sp>
        <p:nvSpPr>
          <p:cNvPr id="18" name="Espaço Reservado para Texto 17"/>
          <p:cNvSpPr>
            <a:spLocks noGrp="1"/>
          </p:cNvSpPr>
          <p:nvPr>
            <p:ph type="body" sz="quarter" idx="50"/>
          </p:nvPr>
        </p:nvSpPr>
        <p:spPr/>
        <p:txBody>
          <a:bodyPr>
            <a:normAutofit lnSpcReduction="10000"/>
          </a:bodyPr>
          <a:lstStyle/>
          <a:p>
            <a:pPr lvl="1"/>
            <a:r>
              <a:rPr lang="fr-FR" dirty="0"/>
              <a:t>Universidade </a:t>
            </a:r>
            <a:r>
              <a:rPr lang="fr-FR" dirty="0" err="1"/>
              <a:t>Federal</a:t>
            </a:r>
            <a:r>
              <a:rPr lang="fr-FR" dirty="0"/>
              <a:t> </a:t>
            </a:r>
            <a:r>
              <a:rPr lang="fr-FR" dirty="0" err="1"/>
              <a:t>Fluminense</a:t>
            </a:r>
            <a:r>
              <a:rPr lang="fr-FR" dirty="0"/>
              <a:t> </a:t>
            </a:r>
          </a:p>
        </p:txBody>
      </p:sp>
      <p:sp>
        <p:nvSpPr>
          <p:cNvPr id="19" name="Espaço Reservado para Texto 18"/>
          <p:cNvSpPr>
            <a:spLocks noGrp="1"/>
          </p:cNvSpPr>
          <p:nvPr>
            <p:ph type="body" sz="quarter" idx="51"/>
          </p:nvPr>
        </p:nvSpPr>
        <p:spPr/>
        <p:txBody>
          <a:bodyPr/>
          <a:lstStyle/>
          <a:p>
            <a:r>
              <a:rPr lang="fr-FR" dirty="0" smtClean="0"/>
              <a:t>Reitor </a:t>
            </a:r>
            <a:r>
              <a:rPr lang="es-ES" dirty="0" err="1"/>
              <a:t>Sidney</a:t>
            </a:r>
            <a:r>
              <a:rPr lang="es-ES" dirty="0"/>
              <a:t> Luiz de Matos Mello</a:t>
            </a:r>
            <a:endParaRPr lang="fr-FR" dirty="0"/>
          </a:p>
        </p:txBody>
      </p:sp>
      <p:pic>
        <p:nvPicPr>
          <p:cNvPr id="35" name="Espaço Reservado para Imagem 34"/>
          <p:cNvPicPr>
            <a:picLocks noGrp="1" noChangeAspect="1"/>
          </p:cNvPicPr>
          <p:nvPr>
            <p:ph type="pic" sz="quarter" idx="52"/>
          </p:nvPr>
        </p:nvPicPr>
        <p:blipFill rotWithShape="1">
          <a:blip r:embed="rId8">
            <a:extLst>
              <a:ext uri="{28A0092B-C50C-407E-A947-70E740481C1C}">
                <a14:useLocalDpi xmlns:a14="http://schemas.microsoft.com/office/drawing/2010/main" val="0"/>
              </a:ext>
            </a:extLst>
          </a:blip>
          <a:srcRect l="-35206" r="-35206"/>
          <a:stretch/>
        </p:blipFill>
        <p:spPr/>
      </p:pic>
      <p:sp>
        <p:nvSpPr>
          <p:cNvPr id="21" name="Espaço Reservado para Texto 20"/>
          <p:cNvSpPr>
            <a:spLocks noGrp="1"/>
          </p:cNvSpPr>
          <p:nvPr>
            <p:ph type="body" sz="quarter" idx="53"/>
          </p:nvPr>
        </p:nvSpPr>
        <p:spPr/>
        <p:txBody>
          <a:bodyPr>
            <a:normAutofit lnSpcReduction="10000"/>
          </a:bodyPr>
          <a:lstStyle/>
          <a:p>
            <a:pPr lvl="1"/>
            <a:r>
              <a:rPr lang="pt-BR" dirty="0"/>
              <a:t>Universidade Federal Rural do Rio de Janeiro </a:t>
            </a:r>
            <a:endParaRPr lang="fr-FR" dirty="0"/>
          </a:p>
        </p:txBody>
      </p:sp>
      <p:sp>
        <p:nvSpPr>
          <p:cNvPr id="22" name="Espaço Reservado para Texto 21"/>
          <p:cNvSpPr>
            <a:spLocks noGrp="1"/>
          </p:cNvSpPr>
          <p:nvPr>
            <p:ph type="body" sz="quarter" idx="54"/>
          </p:nvPr>
        </p:nvSpPr>
        <p:spPr/>
        <p:txBody>
          <a:bodyPr/>
          <a:lstStyle/>
          <a:p>
            <a:r>
              <a:rPr lang="fr-FR" dirty="0" err="1"/>
              <a:t>Reitora</a:t>
            </a:r>
            <a:r>
              <a:rPr lang="fr-FR" dirty="0"/>
              <a:t> Ana Maria Dantas Soares</a:t>
            </a:r>
          </a:p>
          <a:p>
            <a:endParaRPr lang="fr-FR" dirty="0"/>
          </a:p>
        </p:txBody>
      </p:sp>
      <p:pic>
        <p:nvPicPr>
          <p:cNvPr id="36" name="Espaço Reservado para Imagem 35"/>
          <p:cNvPicPr>
            <a:picLocks noGrp="1" noChangeAspect="1"/>
          </p:cNvPicPr>
          <p:nvPr>
            <p:ph type="pic" sz="quarter" idx="55"/>
          </p:nvPr>
        </p:nvPicPr>
        <p:blipFill rotWithShape="1">
          <a:blip r:embed="rId9" cstate="print">
            <a:extLst>
              <a:ext uri="{28A0092B-C50C-407E-A947-70E740481C1C}">
                <a14:useLocalDpi xmlns:a14="http://schemas.microsoft.com/office/drawing/2010/main" val="0"/>
              </a:ext>
            </a:extLst>
          </a:blip>
          <a:srcRect l="-5433" r="-5433"/>
          <a:stretch/>
        </p:blipFill>
        <p:spPr/>
      </p:pic>
      <p:sp>
        <p:nvSpPr>
          <p:cNvPr id="24" name="Espaço Reservado para Texto 23"/>
          <p:cNvSpPr>
            <a:spLocks noGrp="1"/>
          </p:cNvSpPr>
          <p:nvPr>
            <p:ph type="body" sz="quarter" idx="56"/>
          </p:nvPr>
        </p:nvSpPr>
        <p:spPr/>
        <p:txBody>
          <a:bodyPr>
            <a:normAutofit fontScale="92500"/>
          </a:bodyPr>
          <a:lstStyle/>
          <a:p>
            <a:pPr lvl="1"/>
            <a:r>
              <a:rPr lang="pt-BR" dirty="0"/>
              <a:t>Universidade Metodista de São Paulo </a:t>
            </a:r>
            <a:endParaRPr lang="fr-FR" dirty="0"/>
          </a:p>
        </p:txBody>
      </p:sp>
      <p:sp>
        <p:nvSpPr>
          <p:cNvPr id="25" name="Espaço Reservado para Texto 24"/>
          <p:cNvSpPr>
            <a:spLocks noGrp="1"/>
          </p:cNvSpPr>
          <p:nvPr>
            <p:ph type="body" sz="quarter" idx="57"/>
          </p:nvPr>
        </p:nvSpPr>
        <p:spPr/>
        <p:txBody>
          <a:bodyPr/>
          <a:lstStyle/>
          <a:p>
            <a:r>
              <a:rPr lang="fr-FR" dirty="0"/>
              <a:t>Reitor Márcio de </a:t>
            </a:r>
            <a:r>
              <a:rPr lang="fr-FR" dirty="0" err="1"/>
              <a:t>Moraes</a:t>
            </a:r>
            <a:endParaRPr lang="fr-FR" dirty="0"/>
          </a:p>
        </p:txBody>
      </p:sp>
      <p:pic>
        <p:nvPicPr>
          <p:cNvPr id="37" name="Espaço Reservado para Imagem 36"/>
          <p:cNvPicPr>
            <a:picLocks noGrp="1" noChangeAspect="1"/>
          </p:cNvPicPr>
          <p:nvPr>
            <p:ph type="pic" sz="quarter" idx="58"/>
          </p:nvPr>
        </p:nvPicPr>
        <p:blipFill>
          <a:blip r:embed="rId10" cstate="print">
            <a:extLst>
              <a:ext uri="{28A0092B-C50C-407E-A947-70E740481C1C}">
                <a14:useLocalDpi xmlns:a14="http://schemas.microsoft.com/office/drawing/2010/main" val="0"/>
              </a:ext>
            </a:extLst>
          </a:blip>
          <a:stretch>
            <a:fillRect/>
          </a:stretch>
        </p:blipFill>
        <p:spPr>
          <a:xfrm>
            <a:off x="10949021" y="5450852"/>
            <a:ext cx="929937" cy="929937"/>
          </a:xfrm>
        </p:spPr>
      </p:pic>
      <p:sp>
        <p:nvSpPr>
          <p:cNvPr id="27" name="Espaço Reservado para Texto 26"/>
          <p:cNvSpPr>
            <a:spLocks noGrp="1"/>
          </p:cNvSpPr>
          <p:nvPr>
            <p:ph type="body" sz="quarter" idx="59"/>
          </p:nvPr>
        </p:nvSpPr>
        <p:spPr/>
        <p:txBody>
          <a:bodyPr>
            <a:normAutofit fontScale="92500"/>
          </a:bodyPr>
          <a:lstStyle/>
          <a:p>
            <a:pPr lvl="1"/>
            <a:r>
              <a:rPr lang="fr-FR" dirty="0" smtClean="0"/>
              <a:t>Universidade </a:t>
            </a:r>
            <a:r>
              <a:rPr lang="fr-FR" dirty="0" err="1" smtClean="0"/>
              <a:t>Presbiteriana</a:t>
            </a:r>
            <a:r>
              <a:rPr lang="fr-FR" dirty="0" smtClean="0"/>
              <a:t> </a:t>
            </a:r>
            <a:r>
              <a:rPr lang="fr-FR" dirty="0"/>
              <a:t>Mackenzie </a:t>
            </a:r>
          </a:p>
        </p:txBody>
      </p:sp>
      <p:sp>
        <p:nvSpPr>
          <p:cNvPr id="28" name="Espaço Reservado para Texto 27"/>
          <p:cNvSpPr>
            <a:spLocks noGrp="1"/>
          </p:cNvSpPr>
          <p:nvPr>
            <p:ph type="body" sz="quarter" idx="60"/>
          </p:nvPr>
        </p:nvSpPr>
        <p:spPr/>
        <p:txBody>
          <a:bodyPr>
            <a:normAutofit fontScale="92500" lnSpcReduction="20000"/>
          </a:bodyPr>
          <a:lstStyle/>
          <a:p>
            <a:r>
              <a:rPr lang="fr-FR" dirty="0"/>
              <a:t>Reitor </a:t>
            </a:r>
            <a:r>
              <a:rPr lang="fr-FR" dirty="0" err="1"/>
              <a:t>Benedito</a:t>
            </a:r>
            <a:r>
              <a:rPr lang="fr-FR" dirty="0"/>
              <a:t> Guimarães </a:t>
            </a:r>
            <a:r>
              <a:rPr lang="fr-FR" dirty="0" err="1"/>
              <a:t>Aguiar</a:t>
            </a:r>
            <a:r>
              <a:rPr lang="fr-FR" dirty="0"/>
              <a:t> Neto</a:t>
            </a:r>
          </a:p>
        </p:txBody>
      </p:sp>
      <p:sp>
        <p:nvSpPr>
          <p:cNvPr id="29" name="Espaço Reservado para Texto 28"/>
          <p:cNvSpPr>
            <a:spLocks noGrp="1"/>
          </p:cNvSpPr>
          <p:nvPr>
            <p:ph type="body" sz="quarter" idx="64"/>
          </p:nvPr>
        </p:nvSpPr>
        <p:spPr/>
        <p:txBody>
          <a:bodyPr>
            <a:normAutofit/>
          </a:bodyPr>
          <a:lstStyle/>
          <a:p>
            <a:pPr lvl="4"/>
            <a:r>
              <a:rPr lang="fr-FR" dirty="0"/>
              <a:t>SOUTHWEST</a:t>
            </a:r>
            <a:endParaRPr lang="fr-FR" dirty="0"/>
          </a:p>
        </p:txBody>
      </p:sp>
    </p:spTree>
    <p:extLst>
      <p:ext uri="{BB962C8B-B14F-4D97-AF65-F5344CB8AC3E}">
        <p14:creationId xmlns:p14="http://schemas.microsoft.com/office/powerpoint/2010/main" val="3312836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p:cTn id="1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6">
                                            <p:txEl>
                                              <p:pRg st="0" end="0"/>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 calcmode="lin" valueType="num">
                                      <p:cBhvr>
                                        <p:cTn id="2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8">
                                            <p:txEl>
                                              <p:pRg st="0" end="0"/>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 calcmode="lin" valueType="num">
                                      <p:cBhvr>
                                        <p:cTn id="3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9">
                                            <p:txEl>
                                              <p:pRg st="0" end="0"/>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 calcmode="lin" valueType="num">
                                      <p:cBhvr>
                                        <p:cTn id="42"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1">
                                            <p:txEl>
                                              <p:pRg st="0" end="0"/>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 calcmode="lin" valueType="num">
                                      <p:cBhvr>
                                        <p:cTn id="4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12">
                                            <p:txEl>
                                              <p:pRg st="0" end="0"/>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4">
                                            <p:txEl>
                                              <p:pRg st="0" end="0"/>
                                            </p:txEl>
                                          </p:spTgt>
                                        </p:tgtEl>
                                        <p:attrNameLst>
                                          <p:attrName>style.visibility</p:attrName>
                                        </p:attrNameLst>
                                      </p:cBhvr>
                                      <p:to>
                                        <p:strVal val="visible"/>
                                      </p:to>
                                    </p:set>
                                    <p:anim calcmode="lin" valueType="num">
                                      <p:cBhvr>
                                        <p:cTn id="5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59" dur="500"/>
                                        <p:tgtEl>
                                          <p:spTgt spid="14">
                                            <p:txEl>
                                              <p:pRg st="0" end="0"/>
                                            </p:tx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5">
                                            <p:txEl>
                                              <p:pRg st="0" end="0"/>
                                            </p:txEl>
                                          </p:spTgt>
                                        </p:tgtEl>
                                        <p:attrNameLst>
                                          <p:attrName>style.visibility</p:attrName>
                                        </p:attrNameLst>
                                      </p:cBhvr>
                                      <p:to>
                                        <p:strVal val="visible"/>
                                      </p:to>
                                    </p:set>
                                    <p:anim calcmode="lin" valueType="num">
                                      <p:cBhvr>
                                        <p:cTn id="6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15">
                                            <p:txEl>
                                              <p:pRg st="0" end="0"/>
                                            </p:txEl>
                                          </p:spTgt>
                                        </p:tgtEl>
                                      </p:cBhvr>
                                    </p:animEffect>
                                  </p:childTnLst>
                                </p:cTn>
                              </p:par>
                              <p:par>
                                <p:cTn id="65" presetID="53" presetClass="entr" presetSubtype="16"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500" fill="hold"/>
                                        <p:tgtEl>
                                          <p:spTgt spid="34"/>
                                        </p:tgtEl>
                                        <p:attrNameLst>
                                          <p:attrName>ppt_w</p:attrName>
                                        </p:attrNameLst>
                                      </p:cBhvr>
                                      <p:tavLst>
                                        <p:tav tm="0">
                                          <p:val>
                                            <p:fltVal val="0"/>
                                          </p:val>
                                        </p:tav>
                                        <p:tav tm="100000">
                                          <p:val>
                                            <p:strVal val="#ppt_w"/>
                                          </p:val>
                                        </p:tav>
                                      </p:tavLst>
                                    </p:anim>
                                    <p:anim calcmode="lin" valueType="num">
                                      <p:cBhvr>
                                        <p:cTn id="68" dur="500" fill="hold"/>
                                        <p:tgtEl>
                                          <p:spTgt spid="34"/>
                                        </p:tgtEl>
                                        <p:attrNameLst>
                                          <p:attrName>ppt_h</p:attrName>
                                        </p:attrNameLst>
                                      </p:cBhvr>
                                      <p:tavLst>
                                        <p:tav tm="0">
                                          <p:val>
                                            <p:fltVal val="0"/>
                                          </p:val>
                                        </p:tav>
                                        <p:tav tm="100000">
                                          <p:val>
                                            <p:strVal val="#ppt_h"/>
                                          </p:val>
                                        </p:tav>
                                      </p:tavLst>
                                    </p:anim>
                                    <p:animEffect transition="in" filter="fade">
                                      <p:cBhvr>
                                        <p:cTn id="69" dur="500"/>
                                        <p:tgtEl>
                                          <p:spTgt spid="3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8">
                                            <p:txEl>
                                              <p:pRg st="0" end="0"/>
                                            </p:txEl>
                                          </p:spTgt>
                                        </p:tgtEl>
                                        <p:attrNameLst>
                                          <p:attrName>style.visibility</p:attrName>
                                        </p:attrNameLst>
                                      </p:cBhvr>
                                      <p:to>
                                        <p:strVal val="visible"/>
                                      </p:to>
                                    </p:set>
                                    <p:anim calcmode="lin" valueType="num">
                                      <p:cBhvr>
                                        <p:cTn id="72"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73"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74" dur="500"/>
                                        <p:tgtEl>
                                          <p:spTgt spid="18">
                                            <p:txEl>
                                              <p:pRg st="0" end="0"/>
                                            </p:txEl>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9">
                                            <p:txEl>
                                              <p:pRg st="0" end="0"/>
                                            </p:txEl>
                                          </p:spTgt>
                                        </p:tgtEl>
                                        <p:attrNameLst>
                                          <p:attrName>style.visibility</p:attrName>
                                        </p:attrNameLst>
                                      </p:cBhvr>
                                      <p:to>
                                        <p:strVal val="visible"/>
                                      </p:to>
                                    </p:set>
                                    <p:anim calcmode="lin" valueType="num">
                                      <p:cBhvr>
                                        <p:cTn id="7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19">
                                            <p:txEl>
                                              <p:pRg st="0" end="0"/>
                                            </p:txEl>
                                          </p:spTgt>
                                        </p:tgtEl>
                                      </p:cBhvr>
                                    </p:animEffect>
                                  </p:childTnLst>
                                </p:cTn>
                              </p:par>
                              <p:par>
                                <p:cTn id="80" presetID="53" presetClass="entr" presetSubtype="16" fill="hold" nodeType="with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fltVal val="0"/>
                                          </p:val>
                                        </p:tav>
                                        <p:tav tm="100000">
                                          <p:val>
                                            <p:strVal val="#ppt_h"/>
                                          </p:val>
                                        </p:tav>
                                      </p:tavLst>
                                    </p:anim>
                                    <p:animEffect transition="in" filter="fade">
                                      <p:cBhvr>
                                        <p:cTn id="84" dur="500"/>
                                        <p:tgtEl>
                                          <p:spTgt spid="35"/>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1">
                                            <p:txEl>
                                              <p:pRg st="0" end="0"/>
                                            </p:txEl>
                                          </p:spTgt>
                                        </p:tgtEl>
                                        <p:attrNameLst>
                                          <p:attrName>style.visibility</p:attrName>
                                        </p:attrNameLst>
                                      </p:cBhvr>
                                      <p:to>
                                        <p:strVal val="visible"/>
                                      </p:to>
                                    </p:set>
                                    <p:anim calcmode="lin" valueType="num">
                                      <p:cBhvr>
                                        <p:cTn id="87"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89" dur="500"/>
                                        <p:tgtEl>
                                          <p:spTgt spid="21">
                                            <p:txEl>
                                              <p:pRg st="0" end="0"/>
                                            </p:txEl>
                                          </p:spTgt>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2">
                                            <p:txEl>
                                              <p:pRg st="0" end="0"/>
                                            </p:txEl>
                                          </p:spTgt>
                                        </p:tgtEl>
                                        <p:attrNameLst>
                                          <p:attrName>style.visibility</p:attrName>
                                        </p:attrNameLst>
                                      </p:cBhvr>
                                      <p:to>
                                        <p:strVal val="visible"/>
                                      </p:to>
                                    </p:set>
                                    <p:anim calcmode="lin" valueType="num">
                                      <p:cBhvr>
                                        <p:cTn id="92"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93"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94" dur="500"/>
                                        <p:tgtEl>
                                          <p:spTgt spid="22">
                                            <p:txEl>
                                              <p:pRg st="0" end="0"/>
                                            </p:txEl>
                                          </p:spTgt>
                                        </p:tgtEl>
                                      </p:cBhvr>
                                    </p:animEffect>
                                  </p:childTnLst>
                                </p:cTn>
                              </p:par>
                              <p:par>
                                <p:cTn id="95" presetID="53" presetClass="entr" presetSubtype="16" fill="hold" nodeType="withEffect">
                                  <p:stCondLst>
                                    <p:cond delay="0"/>
                                  </p:stCondLst>
                                  <p:childTnLst>
                                    <p:set>
                                      <p:cBhvr>
                                        <p:cTn id="96" dur="1" fill="hold">
                                          <p:stCondLst>
                                            <p:cond delay="0"/>
                                          </p:stCondLst>
                                        </p:cTn>
                                        <p:tgtEl>
                                          <p:spTgt spid="36"/>
                                        </p:tgtEl>
                                        <p:attrNameLst>
                                          <p:attrName>style.visibility</p:attrName>
                                        </p:attrNameLst>
                                      </p:cBhvr>
                                      <p:to>
                                        <p:strVal val="visible"/>
                                      </p:to>
                                    </p:set>
                                    <p:anim calcmode="lin" valueType="num">
                                      <p:cBhvr>
                                        <p:cTn id="97" dur="500" fill="hold"/>
                                        <p:tgtEl>
                                          <p:spTgt spid="36"/>
                                        </p:tgtEl>
                                        <p:attrNameLst>
                                          <p:attrName>ppt_w</p:attrName>
                                        </p:attrNameLst>
                                      </p:cBhvr>
                                      <p:tavLst>
                                        <p:tav tm="0">
                                          <p:val>
                                            <p:fltVal val="0"/>
                                          </p:val>
                                        </p:tav>
                                        <p:tav tm="100000">
                                          <p:val>
                                            <p:strVal val="#ppt_w"/>
                                          </p:val>
                                        </p:tav>
                                      </p:tavLst>
                                    </p:anim>
                                    <p:anim calcmode="lin" valueType="num">
                                      <p:cBhvr>
                                        <p:cTn id="98" dur="500" fill="hold"/>
                                        <p:tgtEl>
                                          <p:spTgt spid="36"/>
                                        </p:tgtEl>
                                        <p:attrNameLst>
                                          <p:attrName>ppt_h</p:attrName>
                                        </p:attrNameLst>
                                      </p:cBhvr>
                                      <p:tavLst>
                                        <p:tav tm="0">
                                          <p:val>
                                            <p:fltVal val="0"/>
                                          </p:val>
                                        </p:tav>
                                        <p:tav tm="100000">
                                          <p:val>
                                            <p:strVal val="#ppt_h"/>
                                          </p:val>
                                        </p:tav>
                                      </p:tavLst>
                                    </p:anim>
                                    <p:animEffect transition="in" filter="fade">
                                      <p:cBhvr>
                                        <p:cTn id="99" dur="500"/>
                                        <p:tgtEl>
                                          <p:spTgt spid="36"/>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4">
                                            <p:txEl>
                                              <p:pRg st="0" end="0"/>
                                            </p:txEl>
                                          </p:spTgt>
                                        </p:tgtEl>
                                        <p:attrNameLst>
                                          <p:attrName>style.visibility</p:attrName>
                                        </p:attrNameLst>
                                      </p:cBhvr>
                                      <p:to>
                                        <p:strVal val="visible"/>
                                      </p:to>
                                    </p:set>
                                    <p:anim calcmode="lin" valueType="num">
                                      <p:cBhvr>
                                        <p:cTn id="102"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103"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104" dur="500"/>
                                        <p:tgtEl>
                                          <p:spTgt spid="24">
                                            <p:txEl>
                                              <p:pRg st="0" end="0"/>
                                            </p:txEl>
                                          </p:spTgt>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25">
                                            <p:txEl>
                                              <p:pRg st="0" end="0"/>
                                            </p:txEl>
                                          </p:spTgt>
                                        </p:tgtEl>
                                        <p:attrNameLst>
                                          <p:attrName>style.visibility</p:attrName>
                                        </p:attrNameLst>
                                      </p:cBhvr>
                                      <p:to>
                                        <p:strVal val="visible"/>
                                      </p:to>
                                    </p:set>
                                    <p:anim calcmode="lin" valueType="num">
                                      <p:cBhvr>
                                        <p:cTn id="107"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108"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109" dur="500"/>
                                        <p:tgtEl>
                                          <p:spTgt spid="25">
                                            <p:txEl>
                                              <p:pRg st="0" end="0"/>
                                            </p:txEl>
                                          </p:spTgt>
                                        </p:tgtEl>
                                      </p:cBhvr>
                                    </p:animEffect>
                                  </p:childTnLst>
                                </p:cTn>
                              </p:par>
                              <p:par>
                                <p:cTn id="110" presetID="53" presetClass="entr" presetSubtype="16" fill="hold" nodeType="withEffect">
                                  <p:stCondLst>
                                    <p:cond delay="0"/>
                                  </p:stCondLst>
                                  <p:childTnLst>
                                    <p:set>
                                      <p:cBhvr>
                                        <p:cTn id="111" dur="1" fill="hold">
                                          <p:stCondLst>
                                            <p:cond delay="0"/>
                                          </p:stCondLst>
                                        </p:cTn>
                                        <p:tgtEl>
                                          <p:spTgt spid="37"/>
                                        </p:tgtEl>
                                        <p:attrNameLst>
                                          <p:attrName>style.visibility</p:attrName>
                                        </p:attrNameLst>
                                      </p:cBhvr>
                                      <p:to>
                                        <p:strVal val="visible"/>
                                      </p:to>
                                    </p:set>
                                    <p:anim calcmode="lin" valueType="num">
                                      <p:cBhvr>
                                        <p:cTn id="112" dur="500" fill="hold"/>
                                        <p:tgtEl>
                                          <p:spTgt spid="37"/>
                                        </p:tgtEl>
                                        <p:attrNameLst>
                                          <p:attrName>ppt_w</p:attrName>
                                        </p:attrNameLst>
                                      </p:cBhvr>
                                      <p:tavLst>
                                        <p:tav tm="0">
                                          <p:val>
                                            <p:fltVal val="0"/>
                                          </p:val>
                                        </p:tav>
                                        <p:tav tm="100000">
                                          <p:val>
                                            <p:strVal val="#ppt_w"/>
                                          </p:val>
                                        </p:tav>
                                      </p:tavLst>
                                    </p:anim>
                                    <p:anim calcmode="lin" valueType="num">
                                      <p:cBhvr>
                                        <p:cTn id="113" dur="500" fill="hold"/>
                                        <p:tgtEl>
                                          <p:spTgt spid="37"/>
                                        </p:tgtEl>
                                        <p:attrNameLst>
                                          <p:attrName>ppt_h</p:attrName>
                                        </p:attrNameLst>
                                      </p:cBhvr>
                                      <p:tavLst>
                                        <p:tav tm="0">
                                          <p:val>
                                            <p:fltVal val="0"/>
                                          </p:val>
                                        </p:tav>
                                        <p:tav tm="100000">
                                          <p:val>
                                            <p:strVal val="#ppt_h"/>
                                          </p:val>
                                        </p:tav>
                                      </p:tavLst>
                                    </p:anim>
                                    <p:animEffect transition="in" filter="fade">
                                      <p:cBhvr>
                                        <p:cTn id="114" dur="500"/>
                                        <p:tgtEl>
                                          <p:spTgt spid="37"/>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27">
                                            <p:txEl>
                                              <p:pRg st="0" end="0"/>
                                            </p:txEl>
                                          </p:spTgt>
                                        </p:tgtEl>
                                        <p:attrNameLst>
                                          <p:attrName>style.visibility</p:attrName>
                                        </p:attrNameLst>
                                      </p:cBhvr>
                                      <p:to>
                                        <p:strVal val="visible"/>
                                      </p:to>
                                    </p:set>
                                    <p:anim calcmode="lin" valueType="num">
                                      <p:cBhvr>
                                        <p:cTn id="117"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118"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119" dur="500"/>
                                        <p:tgtEl>
                                          <p:spTgt spid="27">
                                            <p:txEl>
                                              <p:pRg st="0" end="0"/>
                                            </p:txEl>
                                          </p:spTgt>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28">
                                            <p:txEl>
                                              <p:pRg st="0" end="0"/>
                                            </p:txEl>
                                          </p:spTgt>
                                        </p:tgtEl>
                                        <p:attrNameLst>
                                          <p:attrName>style.visibility</p:attrName>
                                        </p:attrNameLst>
                                      </p:cBhvr>
                                      <p:to>
                                        <p:strVal val="visible"/>
                                      </p:to>
                                    </p:set>
                                    <p:anim calcmode="lin" valueType="num">
                                      <p:cBhvr>
                                        <p:cTn id="12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123"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12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8" grpId="0" build="p"/>
      <p:bldP spid="9" grpId="0" build="p"/>
      <p:bldP spid="11" grpId="0" build="p"/>
      <p:bldP spid="12" grpId="0" build="p"/>
      <p:bldP spid="14" grpId="0" build="p"/>
      <p:bldP spid="15" grpId="0" build="p"/>
      <p:bldP spid="18" grpId="0" build="p"/>
      <p:bldP spid="19" grpId="0" build="p"/>
      <p:bldP spid="21" grpId="0" build="p"/>
      <p:bldP spid="22" grpId="0" build="p"/>
      <p:bldP spid="24" grpId="0" build="p"/>
      <p:bldP spid="25" grpId="0" build="p"/>
      <p:bldP spid="27" grpId="0" build="p"/>
      <p:bldP spid="28"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a:t>UNIVERSIDADES ASSOCIADAS</a:t>
            </a:r>
          </a:p>
        </p:txBody>
      </p:sp>
      <p:pic>
        <p:nvPicPr>
          <p:cNvPr id="4" name="Espaço Reservado para Imagem 3"/>
          <p:cNvPicPr>
            <a:picLocks noGrp="1" noChangeAspect="1"/>
          </p:cNvPicPr>
          <p:nvPr>
            <p:ph type="pic" sz="quarter" idx="10"/>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l="1415" r="1415"/>
          <a:stretch>
            <a:fillRect/>
          </a:stretch>
        </p:blipFill>
        <p:spPr/>
      </p:pic>
      <p:pic>
        <p:nvPicPr>
          <p:cNvPr id="30" name="Espaço Reservado para Imagem 29"/>
          <p:cNvPicPr>
            <a:picLocks noGrp="1" noChangeAspect="1"/>
          </p:cNvPicPr>
          <p:nvPr>
            <p:ph type="pic" sz="quarter" idx="33"/>
          </p:nvPr>
        </p:nvPicPr>
        <p:blipFill rotWithShape="1">
          <a:blip r:embed="rId3" cstate="print">
            <a:extLst>
              <a:ext uri="{28A0092B-C50C-407E-A947-70E740481C1C}">
                <a14:useLocalDpi xmlns:a14="http://schemas.microsoft.com/office/drawing/2010/main" val="0"/>
              </a:ext>
            </a:extLst>
          </a:blip>
          <a:srcRect l="-20226" r="-20226"/>
          <a:stretch/>
        </p:blipFill>
        <p:spPr>
          <a:xfrm>
            <a:off x="6555105" y="3891274"/>
            <a:ext cx="1041400" cy="929937"/>
          </a:xfrm>
        </p:spPr>
      </p:pic>
      <p:sp>
        <p:nvSpPr>
          <p:cNvPr id="8" name="Espaço Reservado para Texto 7"/>
          <p:cNvSpPr>
            <a:spLocks noGrp="1"/>
          </p:cNvSpPr>
          <p:nvPr>
            <p:ph type="body" sz="quarter" idx="34"/>
          </p:nvPr>
        </p:nvSpPr>
        <p:spPr>
          <a:xfrm>
            <a:off x="3589355" y="3759729"/>
            <a:ext cx="2946450" cy="727339"/>
          </a:xfrm>
        </p:spPr>
        <p:txBody>
          <a:bodyPr>
            <a:normAutofit lnSpcReduction="10000"/>
          </a:bodyPr>
          <a:lstStyle/>
          <a:p>
            <a:pPr lvl="1"/>
            <a:r>
              <a:rPr lang="pt-BR" dirty="0"/>
              <a:t>Pontifícia Universidade Católica do Paraná </a:t>
            </a:r>
            <a:endParaRPr lang="fr-FR" dirty="0"/>
          </a:p>
        </p:txBody>
      </p:sp>
      <p:sp>
        <p:nvSpPr>
          <p:cNvPr id="9" name="Espaço Reservado para Texto 8"/>
          <p:cNvSpPr>
            <a:spLocks noGrp="1"/>
          </p:cNvSpPr>
          <p:nvPr>
            <p:ph type="body" sz="quarter" idx="36"/>
          </p:nvPr>
        </p:nvSpPr>
        <p:spPr>
          <a:xfrm>
            <a:off x="3589355" y="4511372"/>
            <a:ext cx="2946400" cy="422275"/>
          </a:xfrm>
        </p:spPr>
        <p:txBody>
          <a:bodyPr/>
          <a:lstStyle/>
          <a:p>
            <a:r>
              <a:rPr lang="fr-FR" dirty="0"/>
              <a:t>Reitor </a:t>
            </a:r>
            <a:r>
              <a:rPr lang="fr-FR" dirty="0" err="1"/>
              <a:t>Waldemiro</a:t>
            </a:r>
            <a:r>
              <a:rPr lang="fr-FR" dirty="0"/>
              <a:t> Gremski</a:t>
            </a:r>
          </a:p>
        </p:txBody>
      </p:sp>
      <p:pic>
        <p:nvPicPr>
          <p:cNvPr id="31" name="Espaço Reservado para Imagem 30"/>
          <p:cNvPicPr>
            <a:picLocks noGrp="1" noChangeAspect="1"/>
          </p:cNvPicPr>
          <p:nvPr>
            <p:ph type="pic" sz="quarter" idx="37"/>
          </p:nvPr>
        </p:nvPicPr>
        <p:blipFill rotWithShape="1">
          <a:blip r:embed="rId4" cstate="print">
            <a:extLst>
              <a:ext uri="{28A0092B-C50C-407E-A947-70E740481C1C}">
                <a14:useLocalDpi xmlns:a14="http://schemas.microsoft.com/office/drawing/2010/main" val="0"/>
              </a:ext>
            </a:extLst>
          </a:blip>
          <a:srcRect l="-47314" r="-47314"/>
          <a:stretch/>
        </p:blipFill>
        <p:spPr>
          <a:xfrm>
            <a:off x="6554755" y="5233193"/>
            <a:ext cx="1041400" cy="929937"/>
          </a:xfrm>
        </p:spPr>
      </p:pic>
      <p:sp>
        <p:nvSpPr>
          <p:cNvPr id="11" name="Espaço Reservado para Texto 10"/>
          <p:cNvSpPr>
            <a:spLocks noGrp="1"/>
          </p:cNvSpPr>
          <p:nvPr>
            <p:ph type="body" sz="quarter" idx="38"/>
          </p:nvPr>
        </p:nvSpPr>
        <p:spPr>
          <a:xfrm>
            <a:off x="3589005" y="5101648"/>
            <a:ext cx="2946450" cy="727339"/>
          </a:xfrm>
        </p:spPr>
        <p:txBody>
          <a:bodyPr>
            <a:normAutofit fontScale="77500" lnSpcReduction="20000"/>
          </a:bodyPr>
          <a:lstStyle/>
          <a:p>
            <a:pPr lvl="1"/>
            <a:r>
              <a:rPr lang="pt-BR" dirty="0"/>
              <a:t>Pontifícia Universidade Católica do Rio Grande do Sul</a:t>
            </a:r>
            <a:endParaRPr lang="fr-FR" dirty="0"/>
          </a:p>
        </p:txBody>
      </p:sp>
      <p:sp>
        <p:nvSpPr>
          <p:cNvPr id="12" name="Espaço Reservado para Texto 11"/>
          <p:cNvSpPr>
            <a:spLocks noGrp="1"/>
          </p:cNvSpPr>
          <p:nvPr>
            <p:ph type="body" sz="quarter" idx="40"/>
          </p:nvPr>
        </p:nvSpPr>
        <p:spPr>
          <a:xfrm>
            <a:off x="3589005" y="5853291"/>
            <a:ext cx="2946400" cy="422275"/>
          </a:xfrm>
        </p:spPr>
        <p:txBody>
          <a:bodyPr>
            <a:normAutofit fontScale="92500" lnSpcReduction="20000"/>
          </a:bodyPr>
          <a:lstStyle/>
          <a:p>
            <a:r>
              <a:rPr lang="fr-FR" dirty="0"/>
              <a:t>Reitor Evilázio Francisco Borges Teixeira</a:t>
            </a:r>
          </a:p>
        </p:txBody>
      </p:sp>
      <p:sp>
        <p:nvSpPr>
          <p:cNvPr id="16" name="Espaço Reservado para Texto 15"/>
          <p:cNvSpPr>
            <a:spLocks noGrp="1"/>
          </p:cNvSpPr>
          <p:nvPr>
            <p:ph type="body" sz="quarter" idx="45"/>
          </p:nvPr>
        </p:nvSpPr>
        <p:spPr/>
        <p:txBody>
          <a:bodyPr>
            <a:normAutofit fontScale="77500" lnSpcReduction="20000"/>
          </a:bodyPr>
          <a:lstStyle/>
          <a:p>
            <a:pPr lvl="3"/>
            <a:r>
              <a:rPr lang="fr-FR" dirty="0" smtClean="0"/>
              <a:t>19</a:t>
            </a:r>
            <a:endParaRPr lang="fr-FR" dirty="0"/>
          </a:p>
        </p:txBody>
      </p:sp>
      <p:pic>
        <p:nvPicPr>
          <p:cNvPr id="32" name="Espaço Reservado para Imagem 31"/>
          <p:cNvPicPr>
            <a:picLocks noGrp="1" noChangeAspect="1"/>
          </p:cNvPicPr>
          <p:nvPr>
            <p:ph type="pic" sz="quarter" idx="49"/>
          </p:nvPr>
        </p:nvPicPr>
        <p:blipFill rotWithShape="1">
          <a:blip r:embed="rId5" cstate="print">
            <a:extLst>
              <a:ext uri="{28A0092B-C50C-407E-A947-70E740481C1C}">
                <a14:useLocalDpi xmlns:a14="http://schemas.microsoft.com/office/drawing/2010/main" val="0"/>
              </a:ext>
            </a:extLst>
          </a:blip>
          <a:srcRect l="-5993" r="-5993"/>
          <a:stretch/>
        </p:blipFill>
        <p:spPr/>
      </p:pic>
      <p:sp>
        <p:nvSpPr>
          <p:cNvPr id="18" name="Espaço Reservado para Texto 17"/>
          <p:cNvSpPr>
            <a:spLocks noGrp="1"/>
          </p:cNvSpPr>
          <p:nvPr>
            <p:ph type="body" sz="quarter" idx="50"/>
          </p:nvPr>
        </p:nvSpPr>
        <p:spPr/>
        <p:txBody>
          <a:bodyPr>
            <a:normAutofit lnSpcReduction="10000"/>
          </a:bodyPr>
          <a:lstStyle/>
          <a:p>
            <a:pPr lvl="1"/>
            <a:r>
              <a:rPr lang="pt-BR" dirty="0"/>
              <a:t>Universidade do Vale do Rio dos Sinos </a:t>
            </a:r>
            <a:endParaRPr lang="fr-FR" dirty="0"/>
          </a:p>
        </p:txBody>
      </p:sp>
      <p:sp>
        <p:nvSpPr>
          <p:cNvPr id="19" name="Espaço Reservado para Texto 18"/>
          <p:cNvSpPr>
            <a:spLocks noGrp="1"/>
          </p:cNvSpPr>
          <p:nvPr>
            <p:ph type="body" sz="quarter" idx="51"/>
          </p:nvPr>
        </p:nvSpPr>
        <p:spPr/>
        <p:txBody>
          <a:bodyPr>
            <a:normAutofit fontScale="92500" lnSpcReduction="20000"/>
          </a:bodyPr>
          <a:lstStyle/>
          <a:p>
            <a:r>
              <a:rPr lang="fr-FR" dirty="0"/>
              <a:t>Reitor Marcelo Fernandes de Aquino</a:t>
            </a:r>
          </a:p>
        </p:txBody>
      </p:sp>
      <p:pic>
        <p:nvPicPr>
          <p:cNvPr id="33" name="Espaço Reservado para Imagem 32"/>
          <p:cNvPicPr>
            <a:picLocks noGrp="1" noChangeAspect="1"/>
          </p:cNvPicPr>
          <p:nvPr>
            <p:ph type="pic" sz="quarter" idx="52"/>
          </p:nvPr>
        </p:nvPicPr>
        <p:blipFill rotWithShape="1">
          <a:blip r:embed="rId6" cstate="print">
            <a:extLst>
              <a:ext uri="{28A0092B-C50C-407E-A947-70E740481C1C}">
                <a14:useLocalDpi xmlns:a14="http://schemas.microsoft.com/office/drawing/2010/main" val="0"/>
              </a:ext>
            </a:extLst>
          </a:blip>
          <a:srcRect t="-86429" b="-86429"/>
          <a:stretch/>
        </p:blipFill>
        <p:spPr/>
      </p:pic>
      <p:sp>
        <p:nvSpPr>
          <p:cNvPr id="21" name="Espaço Reservado para Texto 20"/>
          <p:cNvSpPr>
            <a:spLocks noGrp="1"/>
          </p:cNvSpPr>
          <p:nvPr>
            <p:ph type="body" sz="quarter" idx="53"/>
          </p:nvPr>
        </p:nvSpPr>
        <p:spPr/>
        <p:txBody>
          <a:bodyPr>
            <a:normAutofit lnSpcReduction="10000"/>
          </a:bodyPr>
          <a:lstStyle/>
          <a:p>
            <a:pPr lvl="1"/>
            <a:r>
              <a:rPr lang="fr-FR" dirty="0"/>
              <a:t>Universidade Estadual de Londrina</a:t>
            </a:r>
          </a:p>
        </p:txBody>
      </p:sp>
      <p:sp>
        <p:nvSpPr>
          <p:cNvPr id="22" name="Espaço Reservado para Texto 21"/>
          <p:cNvSpPr>
            <a:spLocks noGrp="1"/>
          </p:cNvSpPr>
          <p:nvPr>
            <p:ph type="body" sz="quarter" idx="54"/>
          </p:nvPr>
        </p:nvSpPr>
        <p:spPr/>
        <p:txBody>
          <a:bodyPr/>
          <a:lstStyle/>
          <a:p>
            <a:r>
              <a:rPr lang="fr-FR" dirty="0" err="1" smtClean="0"/>
              <a:t>Reitora</a:t>
            </a:r>
            <a:r>
              <a:rPr lang="fr-FR" dirty="0"/>
              <a:t> Berenice </a:t>
            </a:r>
            <a:r>
              <a:rPr lang="fr-FR" dirty="0" err="1"/>
              <a:t>Quinzani</a:t>
            </a:r>
            <a:r>
              <a:rPr lang="fr-FR" dirty="0"/>
              <a:t> </a:t>
            </a:r>
            <a:r>
              <a:rPr lang="fr-FR" dirty="0" err="1"/>
              <a:t>Jordão</a:t>
            </a:r>
            <a:endParaRPr lang="fr-FR" dirty="0"/>
          </a:p>
        </p:txBody>
      </p:sp>
      <p:pic>
        <p:nvPicPr>
          <p:cNvPr id="34" name="Espaço Reservado para Imagem 33"/>
          <p:cNvPicPr>
            <a:picLocks noGrp="1" noChangeAspect="1"/>
          </p:cNvPicPr>
          <p:nvPr>
            <p:ph type="pic" sz="quarter" idx="55"/>
          </p:nvPr>
        </p:nvPicPr>
        <p:blipFill rotWithShape="1">
          <a:blip r:embed="rId7" cstate="print">
            <a:extLst>
              <a:ext uri="{28A0092B-C50C-407E-A947-70E740481C1C}">
                <a14:useLocalDpi xmlns:a14="http://schemas.microsoft.com/office/drawing/2010/main" val="0"/>
              </a:ext>
            </a:extLst>
          </a:blip>
          <a:srcRect t="-33811" b="-33811"/>
          <a:stretch/>
        </p:blipFill>
        <p:spPr/>
      </p:pic>
      <p:sp>
        <p:nvSpPr>
          <p:cNvPr id="24" name="Espaço Reservado para Texto 23"/>
          <p:cNvSpPr>
            <a:spLocks noGrp="1"/>
          </p:cNvSpPr>
          <p:nvPr>
            <p:ph type="body" sz="quarter" idx="56"/>
          </p:nvPr>
        </p:nvSpPr>
        <p:spPr/>
        <p:txBody>
          <a:bodyPr>
            <a:normAutofit lnSpcReduction="10000"/>
          </a:bodyPr>
          <a:lstStyle/>
          <a:p>
            <a:pPr lvl="1"/>
            <a:r>
              <a:rPr lang="fr-FR" dirty="0"/>
              <a:t>Universidade Estadual de Maringá </a:t>
            </a:r>
          </a:p>
        </p:txBody>
      </p:sp>
      <p:sp>
        <p:nvSpPr>
          <p:cNvPr id="25" name="Espaço Reservado para Texto 24"/>
          <p:cNvSpPr>
            <a:spLocks noGrp="1"/>
          </p:cNvSpPr>
          <p:nvPr>
            <p:ph type="body" sz="quarter" idx="57"/>
          </p:nvPr>
        </p:nvSpPr>
        <p:spPr/>
        <p:txBody>
          <a:bodyPr/>
          <a:lstStyle/>
          <a:p>
            <a:r>
              <a:rPr lang="fr-FR" dirty="0"/>
              <a:t>Reitor Mauro Luciano </a:t>
            </a:r>
            <a:r>
              <a:rPr lang="fr-FR" dirty="0" err="1"/>
              <a:t>Baesso</a:t>
            </a:r>
            <a:endParaRPr lang="fr-FR" dirty="0"/>
          </a:p>
        </p:txBody>
      </p:sp>
      <p:pic>
        <p:nvPicPr>
          <p:cNvPr id="35" name="Espaço Reservado para Imagem 34"/>
          <p:cNvPicPr>
            <a:picLocks noGrp="1" noChangeAspect="1"/>
          </p:cNvPicPr>
          <p:nvPr>
            <p:ph type="pic" sz="quarter" idx="58"/>
          </p:nvPr>
        </p:nvPicPr>
        <p:blipFill rotWithShape="1">
          <a:blip r:embed="rId8" cstate="print">
            <a:extLst>
              <a:ext uri="{28A0092B-C50C-407E-A947-70E740481C1C}">
                <a14:useLocalDpi xmlns:a14="http://schemas.microsoft.com/office/drawing/2010/main" val="0"/>
              </a:ext>
            </a:extLst>
          </a:blip>
          <a:srcRect t="-103511" b="-103511"/>
          <a:stretch/>
        </p:blipFill>
        <p:spPr/>
      </p:pic>
      <p:sp>
        <p:nvSpPr>
          <p:cNvPr id="27" name="Espaço Reservado para Texto 26"/>
          <p:cNvSpPr>
            <a:spLocks noGrp="1"/>
          </p:cNvSpPr>
          <p:nvPr>
            <p:ph type="body" sz="quarter" idx="59"/>
          </p:nvPr>
        </p:nvSpPr>
        <p:spPr/>
        <p:txBody>
          <a:bodyPr>
            <a:normAutofit lnSpcReduction="10000"/>
          </a:bodyPr>
          <a:lstStyle/>
          <a:p>
            <a:pPr lvl="1"/>
            <a:r>
              <a:rPr lang="pt-BR" dirty="0"/>
              <a:t>Universidade Estadual de Ponta Grossa </a:t>
            </a:r>
            <a:endParaRPr lang="fr-FR" dirty="0"/>
          </a:p>
        </p:txBody>
      </p:sp>
      <p:sp>
        <p:nvSpPr>
          <p:cNvPr id="28" name="Espaço Reservado para Texto 27"/>
          <p:cNvSpPr>
            <a:spLocks noGrp="1"/>
          </p:cNvSpPr>
          <p:nvPr>
            <p:ph type="body" sz="quarter" idx="60"/>
          </p:nvPr>
        </p:nvSpPr>
        <p:spPr/>
        <p:txBody>
          <a:bodyPr>
            <a:normAutofit fontScale="92500" lnSpcReduction="20000"/>
          </a:bodyPr>
          <a:lstStyle/>
          <a:p>
            <a:r>
              <a:rPr lang="fr-FR" dirty="0"/>
              <a:t>Reitor Carlos Luciano </a:t>
            </a:r>
            <a:r>
              <a:rPr lang="fr-FR" dirty="0" err="1"/>
              <a:t>Santa'Ana</a:t>
            </a:r>
            <a:r>
              <a:rPr lang="fr-FR" dirty="0"/>
              <a:t> Vargas</a:t>
            </a:r>
          </a:p>
        </p:txBody>
      </p:sp>
      <p:sp>
        <p:nvSpPr>
          <p:cNvPr id="29" name="Espaço Reservado para Texto 28"/>
          <p:cNvSpPr>
            <a:spLocks noGrp="1"/>
          </p:cNvSpPr>
          <p:nvPr>
            <p:ph type="body" sz="quarter" idx="64"/>
          </p:nvPr>
        </p:nvSpPr>
        <p:spPr/>
        <p:txBody>
          <a:bodyPr>
            <a:normAutofit/>
          </a:bodyPr>
          <a:lstStyle/>
          <a:p>
            <a:pPr lvl="4"/>
            <a:r>
              <a:rPr lang="fr-FR" dirty="0" smtClean="0"/>
              <a:t>SOUTH</a:t>
            </a:r>
            <a:endParaRPr lang="fr-FR" dirty="0"/>
          </a:p>
        </p:txBody>
      </p:sp>
      <p:pic>
        <p:nvPicPr>
          <p:cNvPr id="3" name="Imagem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35405" y="2171177"/>
            <a:ext cx="1003878" cy="1188759"/>
          </a:xfrm>
          <a:prstGeom prst="rect">
            <a:avLst/>
          </a:prstGeom>
        </p:spPr>
      </p:pic>
      <p:sp>
        <p:nvSpPr>
          <p:cNvPr id="26" name="Espaço Reservado para Texto 7"/>
          <p:cNvSpPr>
            <a:spLocks noGrp="1"/>
          </p:cNvSpPr>
          <p:nvPr>
            <p:ph type="body" sz="quarter" idx="34"/>
          </p:nvPr>
        </p:nvSpPr>
        <p:spPr>
          <a:xfrm>
            <a:off x="3608355" y="2186018"/>
            <a:ext cx="2946450" cy="727339"/>
          </a:xfrm>
        </p:spPr>
        <p:txBody>
          <a:bodyPr>
            <a:normAutofit fontScale="92500"/>
          </a:bodyPr>
          <a:lstStyle/>
          <a:p>
            <a:pPr lvl="1"/>
            <a:r>
              <a:rPr lang="pt-BR" dirty="0" smtClean="0"/>
              <a:t>Universidade do Estado de Santa Catarina</a:t>
            </a:r>
            <a:endParaRPr lang="fr-FR" dirty="0"/>
          </a:p>
        </p:txBody>
      </p:sp>
      <p:sp>
        <p:nvSpPr>
          <p:cNvPr id="36" name="Espaço Reservado para Texto 8"/>
          <p:cNvSpPr>
            <a:spLocks noGrp="1"/>
          </p:cNvSpPr>
          <p:nvPr>
            <p:ph type="body" sz="quarter" idx="36"/>
          </p:nvPr>
        </p:nvSpPr>
        <p:spPr>
          <a:xfrm>
            <a:off x="3608355" y="2937661"/>
            <a:ext cx="2946400" cy="422275"/>
          </a:xfrm>
        </p:spPr>
        <p:txBody>
          <a:bodyPr/>
          <a:lstStyle/>
          <a:p>
            <a:r>
              <a:rPr lang="fr-FR" dirty="0" smtClean="0"/>
              <a:t>Reitor Marcus </a:t>
            </a:r>
            <a:r>
              <a:rPr lang="fr-FR" dirty="0"/>
              <a:t>Tomasi </a:t>
            </a:r>
            <a:endParaRPr lang="fr-FR" dirty="0"/>
          </a:p>
        </p:txBody>
      </p:sp>
    </p:spTree>
    <p:extLst>
      <p:ext uri="{BB962C8B-B14F-4D97-AF65-F5344CB8AC3E}">
        <p14:creationId xmlns:p14="http://schemas.microsoft.com/office/powerpoint/2010/main" val="2684031417"/>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8">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
                                            <p:txEl>
                                              <p:pRg st="0" end="0"/>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p:cTn id="2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11">
                                            <p:txEl>
                                              <p:pRg st="0" end="0"/>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 calcmode="lin" valueType="num">
                                      <p:cBhvr>
                                        <p:cTn id="32"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12">
                                            <p:txEl>
                                              <p:pRg st="0" end="0"/>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8">
                                            <p:txEl>
                                              <p:pRg st="0" end="0"/>
                                            </p:txEl>
                                          </p:spTgt>
                                        </p:tgtEl>
                                        <p:attrNameLst>
                                          <p:attrName>style.visibility</p:attrName>
                                        </p:attrNameLst>
                                      </p:cBhvr>
                                      <p:to>
                                        <p:strVal val="visible"/>
                                      </p:to>
                                    </p:set>
                                    <p:anim calcmode="lin" valueType="num">
                                      <p:cBhvr>
                                        <p:cTn id="42"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8">
                                            <p:txEl>
                                              <p:pRg st="0" end="0"/>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 calcmode="lin" valueType="num">
                                      <p:cBhvr>
                                        <p:cTn id="4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19">
                                            <p:txEl>
                                              <p:pRg st="0" end="0"/>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 calcmode="lin" valueType="num">
                                      <p:cBhvr>
                                        <p:cTn id="57"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59" dur="500"/>
                                        <p:tgtEl>
                                          <p:spTgt spid="21">
                                            <p:txEl>
                                              <p:pRg st="0" end="0"/>
                                            </p:tx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xEl>
                                              <p:pRg st="0" end="0"/>
                                            </p:txEl>
                                          </p:spTgt>
                                        </p:tgtEl>
                                        <p:attrNameLst>
                                          <p:attrName>style.visibility</p:attrName>
                                        </p:attrNameLst>
                                      </p:cBhvr>
                                      <p:to>
                                        <p:strVal val="visible"/>
                                      </p:to>
                                    </p:set>
                                    <p:anim calcmode="lin" valueType="num">
                                      <p:cBhvr>
                                        <p:cTn id="62"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22">
                                            <p:txEl>
                                              <p:pRg st="0" end="0"/>
                                            </p:txEl>
                                          </p:spTgt>
                                        </p:tgtEl>
                                      </p:cBhvr>
                                    </p:animEffect>
                                  </p:childTnLst>
                                </p:cTn>
                              </p:par>
                              <p:par>
                                <p:cTn id="65" presetID="53" presetClass="entr" presetSubtype="16"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500" fill="hold"/>
                                        <p:tgtEl>
                                          <p:spTgt spid="34"/>
                                        </p:tgtEl>
                                        <p:attrNameLst>
                                          <p:attrName>ppt_w</p:attrName>
                                        </p:attrNameLst>
                                      </p:cBhvr>
                                      <p:tavLst>
                                        <p:tav tm="0">
                                          <p:val>
                                            <p:fltVal val="0"/>
                                          </p:val>
                                        </p:tav>
                                        <p:tav tm="100000">
                                          <p:val>
                                            <p:strVal val="#ppt_w"/>
                                          </p:val>
                                        </p:tav>
                                      </p:tavLst>
                                    </p:anim>
                                    <p:anim calcmode="lin" valueType="num">
                                      <p:cBhvr>
                                        <p:cTn id="68" dur="500" fill="hold"/>
                                        <p:tgtEl>
                                          <p:spTgt spid="34"/>
                                        </p:tgtEl>
                                        <p:attrNameLst>
                                          <p:attrName>ppt_h</p:attrName>
                                        </p:attrNameLst>
                                      </p:cBhvr>
                                      <p:tavLst>
                                        <p:tav tm="0">
                                          <p:val>
                                            <p:fltVal val="0"/>
                                          </p:val>
                                        </p:tav>
                                        <p:tav tm="100000">
                                          <p:val>
                                            <p:strVal val="#ppt_h"/>
                                          </p:val>
                                        </p:tav>
                                      </p:tavLst>
                                    </p:anim>
                                    <p:animEffect transition="in" filter="fade">
                                      <p:cBhvr>
                                        <p:cTn id="69" dur="500"/>
                                        <p:tgtEl>
                                          <p:spTgt spid="3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4">
                                            <p:txEl>
                                              <p:pRg st="0" end="0"/>
                                            </p:txEl>
                                          </p:spTgt>
                                        </p:tgtEl>
                                        <p:attrNameLst>
                                          <p:attrName>style.visibility</p:attrName>
                                        </p:attrNameLst>
                                      </p:cBhvr>
                                      <p:to>
                                        <p:strVal val="visible"/>
                                      </p:to>
                                    </p:set>
                                    <p:anim calcmode="lin" valueType="num">
                                      <p:cBhvr>
                                        <p:cTn id="72"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73"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74" dur="500"/>
                                        <p:tgtEl>
                                          <p:spTgt spid="24">
                                            <p:txEl>
                                              <p:pRg st="0" end="0"/>
                                            </p:txEl>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5">
                                            <p:txEl>
                                              <p:pRg st="0" end="0"/>
                                            </p:txEl>
                                          </p:spTgt>
                                        </p:tgtEl>
                                        <p:attrNameLst>
                                          <p:attrName>style.visibility</p:attrName>
                                        </p:attrNameLst>
                                      </p:cBhvr>
                                      <p:to>
                                        <p:strVal val="visible"/>
                                      </p:to>
                                    </p:set>
                                    <p:anim calcmode="lin" valueType="num">
                                      <p:cBhvr>
                                        <p:cTn id="77"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25">
                                            <p:txEl>
                                              <p:pRg st="0" end="0"/>
                                            </p:txEl>
                                          </p:spTgt>
                                        </p:tgtEl>
                                      </p:cBhvr>
                                    </p:animEffect>
                                  </p:childTnLst>
                                </p:cTn>
                              </p:par>
                              <p:par>
                                <p:cTn id="80" presetID="53" presetClass="entr" presetSubtype="16" fill="hold" nodeType="with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fltVal val="0"/>
                                          </p:val>
                                        </p:tav>
                                        <p:tav tm="100000">
                                          <p:val>
                                            <p:strVal val="#ppt_h"/>
                                          </p:val>
                                        </p:tav>
                                      </p:tavLst>
                                    </p:anim>
                                    <p:animEffect transition="in" filter="fade">
                                      <p:cBhvr>
                                        <p:cTn id="84" dur="500"/>
                                        <p:tgtEl>
                                          <p:spTgt spid="35"/>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7">
                                            <p:txEl>
                                              <p:pRg st="0" end="0"/>
                                            </p:txEl>
                                          </p:spTgt>
                                        </p:tgtEl>
                                        <p:attrNameLst>
                                          <p:attrName>style.visibility</p:attrName>
                                        </p:attrNameLst>
                                      </p:cBhvr>
                                      <p:to>
                                        <p:strVal val="visible"/>
                                      </p:to>
                                    </p:set>
                                    <p:anim calcmode="lin" valueType="num">
                                      <p:cBhvr>
                                        <p:cTn id="87"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89" dur="500"/>
                                        <p:tgtEl>
                                          <p:spTgt spid="27">
                                            <p:txEl>
                                              <p:pRg st="0" end="0"/>
                                            </p:txEl>
                                          </p:spTgt>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8">
                                            <p:txEl>
                                              <p:pRg st="0" end="0"/>
                                            </p:txEl>
                                          </p:spTgt>
                                        </p:tgtEl>
                                        <p:attrNameLst>
                                          <p:attrName>style.visibility</p:attrName>
                                        </p:attrNameLst>
                                      </p:cBhvr>
                                      <p:to>
                                        <p:strVal val="visible"/>
                                      </p:to>
                                    </p:set>
                                    <p:anim calcmode="lin" valueType="num">
                                      <p:cBhvr>
                                        <p:cTn id="9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93"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94" dur="500"/>
                                        <p:tgtEl>
                                          <p:spTgt spid="28">
                                            <p:txEl>
                                              <p:pRg st="0" end="0"/>
                                            </p:txEl>
                                          </p:spTgt>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26">
                                            <p:txEl>
                                              <p:pRg st="0" end="0"/>
                                            </p:txEl>
                                          </p:spTgt>
                                        </p:tgtEl>
                                        <p:attrNameLst>
                                          <p:attrName>style.visibility</p:attrName>
                                        </p:attrNameLst>
                                      </p:cBhvr>
                                      <p:to>
                                        <p:strVal val="visible"/>
                                      </p:to>
                                    </p:set>
                                    <p:anim calcmode="lin" valueType="num">
                                      <p:cBhvr>
                                        <p:cTn id="97"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98"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99" dur="500"/>
                                        <p:tgtEl>
                                          <p:spTgt spid="26">
                                            <p:txEl>
                                              <p:pRg st="0" end="0"/>
                                            </p:txEl>
                                          </p:spTgt>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6">
                                            <p:txEl>
                                              <p:pRg st="0" end="0"/>
                                            </p:txEl>
                                          </p:spTgt>
                                        </p:tgtEl>
                                        <p:attrNameLst>
                                          <p:attrName>style.visibility</p:attrName>
                                        </p:attrNameLst>
                                      </p:cBhvr>
                                      <p:to>
                                        <p:strVal val="visible"/>
                                      </p:to>
                                    </p:set>
                                    <p:anim calcmode="lin" valueType="num">
                                      <p:cBhvr>
                                        <p:cTn id="102"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103"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104"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1" grpId="0" build="p"/>
      <p:bldP spid="12" grpId="0" build="p"/>
      <p:bldP spid="18" grpId="0" build="p"/>
      <p:bldP spid="19" grpId="0" build="p"/>
      <p:bldP spid="21" grpId="0" build="p"/>
      <p:bldP spid="22" grpId="0" build="p"/>
      <p:bldP spid="24" grpId="0" build="p"/>
      <p:bldP spid="25" grpId="0" build="p"/>
      <p:bldP spid="27" grpId="0" build="p"/>
      <p:bldP spid="28" grpId="0" build="p"/>
      <p:bldP spid="26" grpId="0" build="p"/>
      <p:bldP spid="36"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a:t>UNIVERSIDADES ASSOCIADAS</a:t>
            </a:r>
          </a:p>
        </p:txBody>
      </p:sp>
      <p:pic>
        <p:nvPicPr>
          <p:cNvPr id="7" name="Espaço Reservado para Imagem 6"/>
          <p:cNvPicPr>
            <a:picLocks noGrp="1" noChangeAspect="1"/>
          </p:cNvPicPr>
          <p:nvPr>
            <p:ph type="pic" sz="quarter" idx="10"/>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l="1415" r="1415"/>
          <a:stretch>
            <a:fillRect/>
          </a:stretch>
        </p:blipFill>
        <p:spPr/>
      </p:pic>
      <p:pic>
        <p:nvPicPr>
          <p:cNvPr id="4" name="Espaço Reservado para Imagem 3"/>
          <p:cNvPicPr>
            <a:picLocks noGrp="1" noChangeAspect="1"/>
          </p:cNvPicPr>
          <p:nvPr>
            <p:ph type="pic" sz="quarter" idx="33"/>
          </p:nvPr>
        </p:nvPicPr>
        <p:blipFill rotWithShape="1">
          <a:blip r:embed="rId3" cstate="print">
            <a:extLst>
              <a:ext uri="{28A0092B-C50C-407E-A947-70E740481C1C}">
                <a14:useLocalDpi xmlns:a14="http://schemas.microsoft.com/office/drawing/2010/main" val="0"/>
              </a:ext>
            </a:extLst>
          </a:blip>
          <a:srcRect l="-15298" r="-15298"/>
          <a:stretch/>
        </p:blipFill>
        <p:spPr/>
      </p:pic>
      <p:sp>
        <p:nvSpPr>
          <p:cNvPr id="8" name="Espaço Reservado para Texto 7"/>
          <p:cNvSpPr>
            <a:spLocks noGrp="1"/>
          </p:cNvSpPr>
          <p:nvPr>
            <p:ph type="body" sz="quarter" idx="34"/>
          </p:nvPr>
        </p:nvSpPr>
        <p:spPr/>
        <p:txBody>
          <a:bodyPr>
            <a:normAutofit fontScale="85000" lnSpcReduction="10000"/>
          </a:bodyPr>
          <a:lstStyle/>
          <a:p>
            <a:pPr lvl="1"/>
            <a:r>
              <a:rPr lang="pt-BR" dirty="0"/>
              <a:t>Universidade Estadual do Centro-Oeste do Paraná </a:t>
            </a:r>
            <a:endParaRPr lang="fr-FR" dirty="0"/>
          </a:p>
        </p:txBody>
      </p:sp>
      <p:sp>
        <p:nvSpPr>
          <p:cNvPr id="9" name="Espaço Reservado para Texto 8"/>
          <p:cNvSpPr>
            <a:spLocks noGrp="1"/>
          </p:cNvSpPr>
          <p:nvPr>
            <p:ph type="body" sz="quarter" idx="36"/>
          </p:nvPr>
        </p:nvSpPr>
        <p:spPr/>
        <p:txBody>
          <a:bodyPr/>
          <a:lstStyle/>
          <a:p>
            <a:r>
              <a:rPr lang="fr-FR" dirty="0"/>
              <a:t>Reitor Aldo Nelson Bona</a:t>
            </a:r>
          </a:p>
        </p:txBody>
      </p:sp>
      <p:pic>
        <p:nvPicPr>
          <p:cNvPr id="5" name="Espaço Reservado para Imagem 4"/>
          <p:cNvPicPr>
            <a:picLocks noGrp="1" noChangeAspect="1"/>
          </p:cNvPicPr>
          <p:nvPr>
            <p:ph type="pic" sz="quarter" idx="37"/>
          </p:nvPr>
        </p:nvPicPr>
        <p:blipFill rotWithShape="1">
          <a:blip r:embed="rId4" cstate="print">
            <a:extLst>
              <a:ext uri="{28A0092B-C50C-407E-A947-70E740481C1C}">
                <a14:useLocalDpi xmlns:a14="http://schemas.microsoft.com/office/drawing/2010/main" val="0"/>
              </a:ext>
            </a:extLst>
          </a:blip>
          <a:srcRect l="-15357" r="-15357"/>
          <a:stretch/>
        </p:blipFill>
        <p:spPr/>
      </p:pic>
      <p:sp>
        <p:nvSpPr>
          <p:cNvPr id="11" name="Espaço Reservado para Texto 10"/>
          <p:cNvSpPr>
            <a:spLocks noGrp="1"/>
          </p:cNvSpPr>
          <p:nvPr>
            <p:ph type="body" sz="quarter" idx="38"/>
          </p:nvPr>
        </p:nvSpPr>
        <p:spPr/>
        <p:txBody>
          <a:bodyPr>
            <a:normAutofit lnSpcReduction="10000"/>
          </a:bodyPr>
          <a:lstStyle/>
          <a:p>
            <a:pPr lvl="1"/>
            <a:r>
              <a:rPr lang="pt-BR" dirty="0"/>
              <a:t>Universidade Estadual do Norte do Paraná </a:t>
            </a:r>
            <a:endParaRPr lang="fr-FR" dirty="0"/>
          </a:p>
        </p:txBody>
      </p:sp>
      <p:sp>
        <p:nvSpPr>
          <p:cNvPr id="12" name="Espaço Reservado para Texto 11"/>
          <p:cNvSpPr>
            <a:spLocks noGrp="1"/>
          </p:cNvSpPr>
          <p:nvPr>
            <p:ph type="body" sz="quarter" idx="40"/>
          </p:nvPr>
        </p:nvSpPr>
        <p:spPr/>
        <p:txBody>
          <a:bodyPr>
            <a:normAutofit fontScale="92500" lnSpcReduction="20000"/>
          </a:bodyPr>
          <a:lstStyle/>
          <a:p>
            <a:r>
              <a:rPr lang="fr-FR" dirty="0" err="1" smtClean="0"/>
              <a:t>Reitora</a:t>
            </a:r>
            <a:r>
              <a:rPr lang="fr-FR" dirty="0"/>
              <a:t> Fátima Aparecida Cruz </a:t>
            </a:r>
            <a:r>
              <a:rPr lang="fr-FR" dirty="0" err="1"/>
              <a:t>Padoan</a:t>
            </a:r>
            <a:endParaRPr lang="fr-FR" dirty="0"/>
          </a:p>
        </p:txBody>
      </p:sp>
      <p:sp>
        <p:nvSpPr>
          <p:cNvPr id="16" name="Espaço Reservado para Texto 15"/>
          <p:cNvSpPr>
            <a:spLocks noGrp="1"/>
          </p:cNvSpPr>
          <p:nvPr>
            <p:ph type="body" sz="quarter" idx="45"/>
          </p:nvPr>
        </p:nvSpPr>
        <p:spPr>
          <a:xfrm>
            <a:off x="1420006" y="5903337"/>
            <a:ext cx="660400" cy="477452"/>
          </a:xfrm>
        </p:spPr>
        <p:txBody>
          <a:bodyPr>
            <a:normAutofit fontScale="77500" lnSpcReduction="20000"/>
          </a:bodyPr>
          <a:lstStyle/>
          <a:p>
            <a:pPr lvl="3"/>
            <a:r>
              <a:rPr lang="fr-FR" dirty="0" smtClean="0"/>
              <a:t>19</a:t>
            </a:r>
            <a:endParaRPr lang="fr-FR" dirty="0"/>
          </a:p>
        </p:txBody>
      </p:sp>
      <p:pic>
        <p:nvPicPr>
          <p:cNvPr id="6" name="Espaço Reservado para Imagem 5"/>
          <p:cNvPicPr>
            <a:picLocks noGrp="1" noChangeAspect="1"/>
          </p:cNvPicPr>
          <p:nvPr>
            <p:ph type="pic" sz="quarter" idx="49"/>
          </p:nvPr>
        </p:nvPicPr>
        <p:blipFill rotWithShape="1">
          <a:blip r:embed="rId5">
            <a:extLst>
              <a:ext uri="{28A0092B-C50C-407E-A947-70E740481C1C}">
                <a14:useLocalDpi xmlns:a14="http://schemas.microsoft.com/office/drawing/2010/main" val="0"/>
              </a:ext>
            </a:extLst>
          </a:blip>
          <a:srcRect/>
          <a:stretch/>
        </p:blipFill>
        <p:spPr>
          <a:xfrm>
            <a:off x="10893290" y="1557515"/>
            <a:ext cx="1041400" cy="665095"/>
          </a:xfrm>
        </p:spPr>
      </p:pic>
      <p:sp>
        <p:nvSpPr>
          <p:cNvPr id="18" name="Espaço Reservado para Texto 17"/>
          <p:cNvSpPr>
            <a:spLocks noGrp="1"/>
          </p:cNvSpPr>
          <p:nvPr>
            <p:ph type="body" sz="quarter" idx="50"/>
          </p:nvPr>
        </p:nvSpPr>
        <p:spPr/>
        <p:txBody>
          <a:bodyPr>
            <a:normAutofit fontScale="77500" lnSpcReduction="20000"/>
          </a:bodyPr>
          <a:lstStyle/>
          <a:p>
            <a:pPr lvl="1"/>
            <a:r>
              <a:rPr lang="pt-BR" dirty="0"/>
              <a:t>Universidade Federal da Integração Latino-Americana </a:t>
            </a:r>
            <a:endParaRPr lang="fr-FR" dirty="0"/>
          </a:p>
        </p:txBody>
      </p:sp>
      <p:sp>
        <p:nvSpPr>
          <p:cNvPr id="19" name="Espaço Reservado para Texto 18"/>
          <p:cNvSpPr>
            <a:spLocks noGrp="1"/>
          </p:cNvSpPr>
          <p:nvPr>
            <p:ph type="body" sz="quarter" idx="51"/>
          </p:nvPr>
        </p:nvSpPr>
        <p:spPr/>
        <p:txBody>
          <a:bodyPr>
            <a:normAutofit fontScale="92500" lnSpcReduction="20000"/>
          </a:bodyPr>
          <a:lstStyle/>
          <a:p>
            <a:r>
              <a:rPr lang="fr-FR" dirty="0" smtClean="0"/>
              <a:t>Reitor </a:t>
            </a:r>
            <a:r>
              <a:rPr lang="pt-BR" dirty="0"/>
              <a:t>Josué Modesto dos Passos </a:t>
            </a:r>
            <a:r>
              <a:rPr lang="pt-BR" dirty="0" err="1"/>
              <a:t>Subrinho</a:t>
            </a:r>
            <a:endParaRPr lang="fr-FR" dirty="0"/>
          </a:p>
        </p:txBody>
      </p:sp>
      <p:pic>
        <p:nvPicPr>
          <p:cNvPr id="13" name="Espaço Reservado para Imagem 12"/>
          <p:cNvPicPr>
            <a:picLocks noGrp="1" noChangeAspect="1"/>
          </p:cNvPicPr>
          <p:nvPr>
            <p:ph type="pic" sz="quarter" idx="52"/>
          </p:nvPr>
        </p:nvPicPr>
        <p:blipFill rotWithShape="1">
          <a:blip r:embed="rId6" cstate="print">
            <a:extLst>
              <a:ext uri="{28A0092B-C50C-407E-A947-70E740481C1C}">
                <a14:useLocalDpi xmlns:a14="http://schemas.microsoft.com/office/drawing/2010/main" val="0"/>
              </a:ext>
            </a:extLst>
          </a:blip>
          <a:srcRect l="-14460" r="-14460"/>
          <a:stretch/>
        </p:blipFill>
        <p:spPr/>
      </p:pic>
      <p:sp>
        <p:nvSpPr>
          <p:cNvPr id="21" name="Espaço Reservado para Texto 20"/>
          <p:cNvSpPr>
            <a:spLocks noGrp="1"/>
          </p:cNvSpPr>
          <p:nvPr>
            <p:ph type="body" sz="quarter" idx="53"/>
          </p:nvPr>
        </p:nvSpPr>
        <p:spPr/>
        <p:txBody>
          <a:bodyPr>
            <a:normAutofit fontScale="77500" lnSpcReduction="20000"/>
          </a:bodyPr>
          <a:lstStyle/>
          <a:p>
            <a:pPr lvl="1"/>
            <a:r>
              <a:rPr lang="pt-BR" dirty="0"/>
              <a:t>Universidade Federal de Ciências da Saúde de Porto Alegre </a:t>
            </a:r>
            <a:endParaRPr lang="fr-FR" dirty="0"/>
          </a:p>
        </p:txBody>
      </p:sp>
      <p:sp>
        <p:nvSpPr>
          <p:cNvPr id="22" name="Espaço Reservado para Texto 21"/>
          <p:cNvSpPr>
            <a:spLocks noGrp="1"/>
          </p:cNvSpPr>
          <p:nvPr>
            <p:ph type="body" sz="quarter" idx="54"/>
          </p:nvPr>
        </p:nvSpPr>
        <p:spPr/>
        <p:txBody>
          <a:bodyPr/>
          <a:lstStyle/>
          <a:p>
            <a:r>
              <a:rPr lang="fr-FR" dirty="0" smtClean="0"/>
              <a:t>Reitora</a:t>
            </a:r>
            <a:r>
              <a:rPr lang="fr-FR" dirty="0"/>
              <a:t> </a:t>
            </a:r>
            <a:r>
              <a:rPr lang="pt-BR" dirty="0"/>
              <a:t>Lucia Campos </a:t>
            </a:r>
            <a:r>
              <a:rPr lang="pt-BR" dirty="0" err="1"/>
              <a:t>Pellanda</a:t>
            </a:r>
            <a:endParaRPr lang="fr-FR" dirty="0"/>
          </a:p>
        </p:txBody>
      </p:sp>
      <p:pic>
        <p:nvPicPr>
          <p:cNvPr id="14" name="Espaço Reservado para Imagem 13"/>
          <p:cNvPicPr>
            <a:picLocks noGrp="1" noChangeAspect="1"/>
          </p:cNvPicPr>
          <p:nvPr>
            <p:ph type="pic" sz="quarter" idx="55"/>
          </p:nvPr>
        </p:nvPicPr>
        <p:blipFill rotWithShape="1">
          <a:blip r:embed="rId7" cstate="print">
            <a:extLst>
              <a:ext uri="{28A0092B-C50C-407E-A947-70E740481C1C}">
                <a14:useLocalDpi xmlns:a14="http://schemas.microsoft.com/office/drawing/2010/main" val="0"/>
              </a:ext>
            </a:extLst>
          </a:blip>
          <a:srcRect/>
          <a:stretch/>
        </p:blipFill>
        <p:spPr>
          <a:xfrm>
            <a:off x="10949021" y="4108932"/>
            <a:ext cx="929937" cy="929937"/>
          </a:xfrm>
        </p:spPr>
      </p:pic>
      <p:sp>
        <p:nvSpPr>
          <p:cNvPr id="24" name="Espaço Reservado para Texto 23"/>
          <p:cNvSpPr>
            <a:spLocks noGrp="1"/>
          </p:cNvSpPr>
          <p:nvPr>
            <p:ph type="body" sz="quarter" idx="56"/>
          </p:nvPr>
        </p:nvSpPr>
        <p:spPr/>
        <p:txBody>
          <a:bodyPr>
            <a:normAutofit lnSpcReduction="10000"/>
          </a:bodyPr>
          <a:lstStyle/>
          <a:p>
            <a:pPr lvl="1"/>
            <a:r>
              <a:rPr lang="fr-FR" dirty="0"/>
              <a:t>Universidade </a:t>
            </a:r>
            <a:r>
              <a:rPr lang="fr-FR" dirty="0" err="1"/>
              <a:t>Federal</a:t>
            </a:r>
            <a:r>
              <a:rPr lang="fr-FR" dirty="0"/>
              <a:t> de Pelotas </a:t>
            </a:r>
          </a:p>
        </p:txBody>
      </p:sp>
      <p:sp>
        <p:nvSpPr>
          <p:cNvPr id="25" name="Espaço Reservado para Texto 24"/>
          <p:cNvSpPr>
            <a:spLocks noGrp="1"/>
          </p:cNvSpPr>
          <p:nvPr>
            <p:ph type="body" sz="quarter" idx="57"/>
          </p:nvPr>
        </p:nvSpPr>
        <p:spPr/>
        <p:txBody>
          <a:bodyPr/>
          <a:lstStyle/>
          <a:p>
            <a:r>
              <a:rPr lang="fr-FR" dirty="0"/>
              <a:t>Reitor Pedro Rodrigues </a:t>
            </a:r>
            <a:r>
              <a:rPr lang="fr-FR" dirty="0" err="1"/>
              <a:t>Curi</a:t>
            </a:r>
            <a:r>
              <a:rPr lang="fr-FR" dirty="0"/>
              <a:t> Hallal</a:t>
            </a:r>
          </a:p>
        </p:txBody>
      </p:sp>
      <p:pic>
        <p:nvPicPr>
          <p:cNvPr id="15" name="Espaço Reservado para Imagem 14"/>
          <p:cNvPicPr>
            <a:picLocks noGrp="1" noChangeAspect="1"/>
          </p:cNvPicPr>
          <p:nvPr>
            <p:ph type="pic" sz="quarter" idx="58"/>
          </p:nvPr>
        </p:nvPicPr>
        <p:blipFill rotWithShape="1">
          <a:blip r:embed="rId8" cstate="print">
            <a:extLst>
              <a:ext uri="{28A0092B-C50C-407E-A947-70E740481C1C}">
                <a14:useLocalDpi xmlns:a14="http://schemas.microsoft.com/office/drawing/2010/main" val="0"/>
              </a:ext>
            </a:extLst>
          </a:blip>
          <a:srcRect l="-27232" r="-27232"/>
          <a:stretch/>
        </p:blipFill>
        <p:spPr/>
      </p:pic>
      <p:sp>
        <p:nvSpPr>
          <p:cNvPr id="27" name="Espaço Reservado para Texto 26"/>
          <p:cNvSpPr>
            <a:spLocks noGrp="1"/>
          </p:cNvSpPr>
          <p:nvPr>
            <p:ph type="body" sz="quarter" idx="59"/>
          </p:nvPr>
        </p:nvSpPr>
        <p:spPr/>
        <p:txBody>
          <a:bodyPr>
            <a:normAutofit lnSpcReduction="10000"/>
          </a:bodyPr>
          <a:lstStyle/>
          <a:p>
            <a:pPr lvl="1"/>
            <a:r>
              <a:rPr lang="fr-FR" dirty="0"/>
              <a:t>Universidade </a:t>
            </a:r>
            <a:r>
              <a:rPr lang="fr-FR" dirty="0" err="1"/>
              <a:t>Federal</a:t>
            </a:r>
            <a:r>
              <a:rPr lang="fr-FR" dirty="0"/>
              <a:t> de Santa Catarina </a:t>
            </a:r>
          </a:p>
        </p:txBody>
      </p:sp>
      <p:sp>
        <p:nvSpPr>
          <p:cNvPr id="28" name="Espaço Reservado para Texto 27"/>
          <p:cNvSpPr>
            <a:spLocks noGrp="1"/>
          </p:cNvSpPr>
          <p:nvPr>
            <p:ph type="body" sz="quarter" idx="60"/>
          </p:nvPr>
        </p:nvSpPr>
        <p:spPr/>
        <p:txBody>
          <a:bodyPr>
            <a:normAutofit fontScale="92500" lnSpcReduction="20000"/>
          </a:bodyPr>
          <a:lstStyle/>
          <a:p>
            <a:r>
              <a:rPr lang="fr-FR" dirty="0"/>
              <a:t>Reitor Luis Carlos </a:t>
            </a:r>
            <a:r>
              <a:rPr lang="fr-FR" dirty="0" err="1"/>
              <a:t>Cancellier</a:t>
            </a:r>
            <a:r>
              <a:rPr lang="fr-FR" dirty="0"/>
              <a:t> de </a:t>
            </a:r>
            <a:r>
              <a:rPr lang="fr-FR" dirty="0" err="1"/>
              <a:t>Olivo</a:t>
            </a:r>
            <a:endParaRPr lang="fr-FR" dirty="0"/>
          </a:p>
        </p:txBody>
      </p:sp>
      <p:sp>
        <p:nvSpPr>
          <p:cNvPr id="29" name="Espaço Reservado para Texto 28"/>
          <p:cNvSpPr>
            <a:spLocks noGrp="1"/>
          </p:cNvSpPr>
          <p:nvPr>
            <p:ph type="body" sz="quarter" idx="64"/>
          </p:nvPr>
        </p:nvSpPr>
        <p:spPr/>
        <p:txBody>
          <a:bodyPr>
            <a:normAutofit/>
          </a:bodyPr>
          <a:lstStyle/>
          <a:p>
            <a:pPr lvl="4"/>
            <a:r>
              <a:rPr lang="fr-FR" dirty="0"/>
              <a:t>SOUTH</a:t>
            </a:r>
            <a:endParaRPr lang="fr-FR" dirty="0"/>
          </a:p>
        </p:txBody>
      </p:sp>
    </p:spTree>
    <p:extLst>
      <p:ext uri="{BB962C8B-B14F-4D97-AF65-F5344CB8AC3E}">
        <p14:creationId xmlns:p14="http://schemas.microsoft.com/office/powerpoint/2010/main" val="272585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8">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
                                            <p:txEl>
                                              <p:pRg st="0" end="0"/>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p:cTn id="2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11">
                                            <p:txEl>
                                              <p:pRg st="0" end="0"/>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 calcmode="lin" valueType="num">
                                      <p:cBhvr>
                                        <p:cTn id="32"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12">
                                            <p:txEl>
                                              <p:pRg st="0" end="0"/>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8">
                                            <p:txEl>
                                              <p:pRg st="0" end="0"/>
                                            </p:txEl>
                                          </p:spTgt>
                                        </p:tgtEl>
                                        <p:attrNameLst>
                                          <p:attrName>style.visibility</p:attrName>
                                        </p:attrNameLst>
                                      </p:cBhvr>
                                      <p:to>
                                        <p:strVal val="visible"/>
                                      </p:to>
                                    </p:set>
                                    <p:anim calcmode="lin" valueType="num">
                                      <p:cBhvr>
                                        <p:cTn id="42"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8">
                                            <p:txEl>
                                              <p:pRg st="0" end="0"/>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 calcmode="lin" valueType="num">
                                      <p:cBhvr>
                                        <p:cTn id="4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19">
                                            <p:txEl>
                                              <p:pRg st="0" end="0"/>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 calcmode="lin" valueType="num">
                                      <p:cBhvr>
                                        <p:cTn id="57"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59" dur="500"/>
                                        <p:tgtEl>
                                          <p:spTgt spid="21">
                                            <p:txEl>
                                              <p:pRg st="0" end="0"/>
                                            </p:tx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xEl>
                                              <p:pRg st="0" end="0"/>
                                            </p:txEl>
                                          </p:spTgt>
                                        </p:tgtEl>
                                        <p:attrNameLst>
                                          <p:attrName>style.visibility</p:attrName>
                                        </p:attrNameLst>
                                      </p:cBhvr>
                                      <p:to>
                                        <p:strVal val="visible"/>
                                      </p:to>
                                    </p:set>
                                    <p:anim calcmode="lin" valueType="num">
                                      <p:cBhvr>
                                        <p:cTn id="62"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22">
                                            <p:txEl>
                                              <p:pRg st="0" end="0"/>
                                            </p:txEl>
                                          </p:spTgt>
                                        </p:tgtEl>
                                      </p:cBhvr>
                                    </p:animEffect>
                                  </p:childTnLst>
                                </p:cTn>
                              </p:par>
                              <p:par>
                                <p:cTn id="65" presetID="53" presetClass="entr" presetSubtype="16"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4">
                                            <p:txEl>
                                              <p:pRg st="0" end="0"/>
                                            </p:txEl>
                                          </p:spTgt>
                                        </p:tgtEl>
                                        <p:attrNameLst>
                                          <p:attrName>style.visibility</p:attrName>
                                        </p:attrNameLst>
                                      </p:cBhvr>
                                      <p:to>
                                        <p:strVal val="visible"/>
                                      </p:to>
                                    </p:set>
                                    <p:anim calcmode="lin" valueType="num">
                                      <p:cBhvr>
                                        <p:cTn id="72"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73"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74" dur="500"/>
                                        <p:tgtEl>
                                          <p:spTgt spid="24">
                                            <p:txEl>
                                              <p:pRg st="0" end="0"/>
                                            </p:txEl>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5">
                                            <p:txEl>
                                              <p:pRg st="0" end="0"/>
                                            </p:txEl>
                                          </p:spTgt>
                                        </p:tgtEl>
                                        <p:attrNameLst>
                                          <p:attrName>style.visibility</p:attrName>
                                        </p:attrNameLst>
                                      </p:cBhvr>
                                      <p:to>
                                        <p:strVal val="visible"/>
                                      </p:to>
                                    </p:set>
                                    <p:anim calcmode="lin" valueType="num">
                                      <p:cBhvr>
                                        <p:cTn id="77"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25">
                                            <p:txEl>
                                              <p:pRg st="0" end="0"/>
                                            </p:txEl>
                                          </p:spTgt>
                                        </p:tgtEl>
                                      </p:cBhvr>
                                    </p:animEffect>
                                  </p:childTnLst>
                                </p:cTn>
                              </p:par>
                              <p:par>
                                <p:cTn id="80" presetID="53" presetClass="entr" presetSubtype="16" fill="hold" nodeType="with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500" fill="hold"/>
                                        <p:tgtEl>
                                          <p:spTgt spid="15"/>
                                        </p:tgtEl>
                                        <p:attrNameLst>
                                          <p:attrName>ppt_w</p:attrName>
                                        </p:attrNameLst>
                                      </p:cBhvr>
                                      <p:tavLst>
                                        <p:tav tm="0">
                                          <p:val>
                                            <p:fltVal val="0"/>
                                          </p:val>
                                        </p:tav>
                                        <p:tav tm="100000">
                                          <p:val>
                                            <p:strVal val="#ppt_w"/>
                                          </p:val>
                                        </p:tav>
                                      </p:tavLst>
                                    </p:anim>
                                    <p:anim calcmode="lin" valueType="num">
                                      <p:cBhvr>
                                        <p:cTn id="83" dur="500" fill="hold"/>
                                        <p:tgtEl>
                                          <p:spTgt spid="15"/>
                                        </p:tgtEl>
                                        <p:attrNameLst>
                                          <p:attrName>ppt_h</p:attrName>
                                        </p:attrNameLst>
                                      </p:cBhvr>
                                      <p:tavLst>
                                        <p:tav tm="0">
                                          <p:val>
                                            <p:fltVal val="0"/>
                                          </p:val>
                                        </p:tav>
                                        <p:tav tm="100000">
                                          <p:val>
                                            <p:strVal val="#ppt_h"/>
                                          </p:val>
                                        </p:tav>
                                      </p:tavLst>
                                    </p:anim>
                                    <p:animEffect transition="in" filter="fade">
                                      <p:cBhvr>
                                        <p:cTn id="84" dur="500"/>
                                        <p:tgtEl>
                                          <p:spTgt spid="15"/>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7">
                                            <p:txEl>
                                              <p:pRg st="0" end="0"/>
                                            </p:txEl>
                                          </p:spTgt>
                                        </p:tgtEl>
                                        <p:attrNameLst>
                                          <p:attrName>style.visibility</p:attrName>
                                        </p:attrNameLst>
                                      </p:cBhvr>
                                      <p:to>
                                        <p:strVal val="visible"/>
                                      </p:to>
                                    </p:set>
                                    <p:anim calcmode="lin" valueType="num">
                                      <p:cBhvr>
                                        <p:cTn id="87"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89" dur="500"/>
                                        <p:tgtEl>
                                          <p:spTgt spid="27">
                                            <p:txEl>
                                              <p:pRg st="0" end="0"/>
                                            </p:txEl>
                                          </p:spTgt>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8">
                                            <p:txEl>
                                              <p:pRg st="0" end="0"/>
                                            </p:txEl>
                                          </p:spTgt>
                                        </p:tgtEl>
                                        <p:attrNameLst>
                                          <p:attrName>style.visibility</p:attrName>
                                        </p:attrNameLst>
                                      </p:cBhvr>
                                      <p:to>
                                        <p:strVal val="visible"/>
                                      </p:to>
                                    </p:set>
                                    <p:anim calcmode="lin" valueType="num">
                                      <p:cBhvr>
                                        <p:cTn id="9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93"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9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1" grpId="0" build="p"/>
      <p:bldP spid="12" grpId="0" build="p"/>
      <p:bldP spid="18" grpId="0" build="p"/>
      <p:bldP spid="19" grpId="0" build="p"/>
      <p:bldP spid="21" grpId="0" build="p"/>
      <p:bldP spid="22" grpId="0" build="p"/>
      <p:bldP spid="24" grpId="0" build="p"/>
      <p:bldP spid="25" grpId="0" build="p"/>
      <p:bldP spid="27" grpId="0" build="p"/>
      <p:bldP spid="28"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a:t>UNIVERSIDADES ASSOCIADAS</a:t>
            </a:r>
          </a:p>
        </p:txBody>
      </p:sp>
      <p:pic>
        <p:nvPicPr>
          <p:cNvPr id="7" name="Espaço Reservado para Imagem 6"/>
          <p:cNvPicPr>
            <a:picLocks noGrp="1" noChangeAspect="1"/>
          </p:cNvPicPr>
          <p:nvPr>
            <p:ph type="pic" sz="quarter" idx="10"/>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l="1415" r="1415"/>
          <a:stretch>
            <a:fillRect/>
          </a:stretch>
        </p:blipFill>
        <p:spPr/>
      </p:pic>
      <p:pic>
        <p:nvPicPr>
          <p:cNvPr id="4" name="Espaço Reservado para Imagem 3"/>
          <p:cNvPicPr>
            <a:picLocks noGrp="1" noChangeAspect="1"/>
          </p:cNvPicPr>
          <p:nvPr>
            <p:ph type="pic" sz="quarter" idx="33"/>
          </p:nvPr>
        </p:nvPicPr>
        <p:blipFill rotWithShape="1">
          <a:blip r:embed="rId3" cstate="print">
            <a:extLst>
              <a:ext uri="{28A0092B-C50C-407E-A947-70E740481C1C}">
                <a14:useLocalDpi xmlns:a14="http://schemas.microsoft.com/office/drawing/2010/main" val="0"/>
              </a:ext>
            </a:extLst>
          </a:blip>
          <a:srcRect l="-5293" r="-5293"/>
          <a:stretch/>
        </p:blipFill>
        <p:spPr/>
      </p:pic>
      <p:sp>
        <p:nvSpPr>
          <p:cNvPr id="8" name="Espaço Reservado para Texto 7"/>
          <p:cNvSpPr>
            <a:spLocks noGrp="1"/>
          </p:cNvSpPr>
          <p:nvPr>
            <p:ph type="body" sz="quarter" idx="34"/>
          </p:nvPr>
        </p:nvSpPr>
        <p:spPr/>
        <p:txBody>
          <a:bodyPr>
            <a:normAutofit lnSpcReduction="10000"/>
          </a:bodyPr>
          <a:lstStyle/>
          <a:p>
            <a:pPr lvl="1"/>
            <a:r>
              <a:rPr lang="pt-BR" dirty="0"/>
              <a:t>Universidade Federal de Santa Maria </a:t>
            </a:r>
            <a:endParaRPr lang="fr-FR" dirty="0"/>
          </a:p>
        </p:txBody>
      </p:sp>
      <p:sp>
        <p:nvSpPr>
          <p:cNvPr id="9" name="Espaço Reservado para Texto 8"/>
          <p:cNvSpPr>
            <a:spLocks noGrp="1"/>
          </p:cNvSpPr>
          <p:nvPr>
            <p:ph type="body" sz="quarter" idx="36"/>
          </p:nvPr>
        </p:nvSpPr>
        <p:spPr/>
        <p:txBody>
          <a:bodyPr/>
          <a:lstStyle/>
          <a:p>
            <a:r>
              <a:rPr lang="fr-FR" dirty="0"/>
              <a:t>Reitor Paulo Afonso </a:t>
            </a:r>
            <a:r>
              <a:rPr lang="fr-FR" dirty="0" err="1"/>
              <a:t>Burmann</a:t>
            </a:r>
            <a:endParaRPr lang="fr-FR" dirty="0"/>
          </a:p>
        </p:txBody>
      </p:sp>
      <p:pic>
        <p:nvPicPr>
          <p:cNvPr id="5" name="Espaço Reservado para Imagem 4"/>
          <p:cNvPicPr>
            <a:picLocks noGrp="1" noChangeAspect="1"/>
          </p:cNvPicPr>
          <p:nvPr>
            <p:ph type="pic" sz="quarter" idx="37"/>
          </p:nvPr>
        </p:nvPicPr>
        <p:blipFill rotWithShape="1">
          <a:blip r:embed="rId4" cstate="print">
            <a:extLst>
              <a:ext uri="{28A0092B-C50C-407E-A947-70E740481C1C}">
                <a14:useLocalDpi xmlns:a14="http://schemas.microsoft.com/office/drawing/2010/main" val="0"/>
              </a:ext>
            </a:extLst>
          </a:blip>
          <a:srcRect t="-9766" b="-9766"/>
          <a:stretch/>
        </p:blipFill>
        <p:spPr/>
      </p:pic>
      <p:sp>
        <p:nvSpPr>
          <p:cNvPr id="11" name="Espaço Reservado para Texto 10"/>
          <p:cNvSpPr>
            <a:spLocks noGrp="1"/>
          </p:cNvSpPr>
          <p:nvPr>
            <p:ph type="body" sz="quarter" idx="38"/>
          </p:nvPr>
        </p:nvSpPr>
        <p:spPr/>
        <p:txBody>
          <a:bodyPr>
            <a:normAutofit lnSpcReduction="10000"/>
          </a:bodyPr>
          <a:lstStyle/>
          <a:p>
            <a:pPr lvl="1"/>
            <a:r>
              <a:rPr lang="fr-FR" dirty="0"/>
              <a:t>Universidade </a:t>
            </a:r>
            <a:r>
              <a:rPr lang="fr-FR" dirty="0" err="1"/>
              <a:t>Federal</a:t>
            </a:r>
            <a:r>
              <a:rPr lang="fr-FR" dirty="0"/>
              <a:t> do Pampa </a:t>
            </a:r>
          </a:p>
        </p:txBody>
      </p:sp>
      <p:sp>
        <p:nvSpPr>
          <p:cNvPr id="12" name="Espaço Reservado para Texto 11"/>
          <p:cNvSpPr>
            <a:spLocks noGrp="1"/>
          </p:cNvSpPr>
          <p:nvPr>
            <p:ph type="body" sz="quarter" idx="40"/>
          </p:nvPr>
        </p:nvSpPr>
        <p:spPr/>
        <p:txBody>
          <a:bodyPr>
            <a:normAutofit fontScale="92500" lnSpcReduction="20000"/>
          </a:bodyPr>
          <a:lstStyle/>
          <a:p>
            <a:r>
              <a:rPr lang="fr-FR" dirty="0"/>
              <a:t>Reitor Marco Antonio </a:t>
            </a:r>
            <a:r>
              <a:rPr lang="fr-FR" dirty="0" err="1"/>
              <a:t>Fontoura</a:t>
            </a:r>
            <a:r>
              <a:rPr lang="fr-FR" dirty="0"/>
              <a:t> Hansen</a:t>
            </a:r>
          </a:p>
        </p:txBody>
      </p:sp>
      <p:sp>
        <p:nvSpPr>
          <p:cNvPr id="16" name="Espaço Reservado para Texto 15"/>
          <p:cNvSpPr>
            <a:spLocks noGrp="1"/>
          </p:cNvSpPr>
          <p:nvPr>
            <p:ph type="body" sz="quarter" idx="45"/>
          </p:nvPr>
        </p:nvSpPr>
        <p:spPr/>
        <p:txBody>
          <a:bodyPr>
            <a:normAutofit fontScale="77500" lnSpcReduction="20000"/>
          </a:bodyPr>
          <a:lstStyle/>
          <a:p>
            <a:pPr lvl="3"/>
            <a:r>
              <a:rPr lang="fr-FR" dirty="0" smtClean="0"/>
              <a:t>19</a:t>
            </a:r>
            <a:endParaRPr lang="fr-FR" dirty="0"/>
          </a:p>
        </p:txBody>
      </p:sp>
      <p:pic>
        <p:nvPicPr>
          <p:cNvPr id="6" name="Espaço Reservado para Imagem 5"/>
          <p:cNvPicPr>
            <a:picLocks noGrp="1" noChangeAspect="1"/>
          </p:cNvPicPr>
          <p:nvPr>
            <p:ph type="pic" sz="quarter" idx="49"/>
          </p:nvPr>
        </p:nvPicPr>
        <p:blipFill rotWithShape="1">
          <a:blip r:embed="rId5" cstate="print">
            <a:extLst>
              <a:ext uri="{28A0092B-C50C-407E-A947-70E740481C1C}">
                <a14:useLocalDpi xmlns:a14="http://schemas.microsoft.com/office/drawing/2010/main" val="0"/>
              </a:ext>
            </a:extLst>
          </a:blip>
          <a:srcRect t="-18354" b="-18354"/>
          <a:stretch/>
        </p:blipFill>
        <p:spPr/>
      </p:pic>
      <p:sp>
        <p:nvSpPr>
          <p:cNvPr id="18" name="Espaço Reservado para Texto 17"/>
          <p:cNvSpPr>
            <a:spLocks noGrp="1"/>
          </p:cNvSpPr>
          <p:nvPr>
            <p:ph type="body" sz="quarter" idx="50"/>
          </p:nvPr>
        </p:nvSpPr>
        <p:spPr/>
        <p:txBody>
          <a:bodyPr>
            <a:normAutofit lnSpcReduction="10000"/>
          </a:bodyPr>
          <a:lstStyle/>
          <a:p>
            <a:pPr lvl="1"/>
            <a:r>
              <a:rPr lang="fr-FR" dirty="0"/>
              <a:t>Universidade </a:t>
            </a:r>
            <a:r>
              <a:rPr lang="fr-FR" dirty="0" err="1"/>
              <a:t>Federal</a:t>
            </a:r>
            <a:r>
              <a:rPr lang="fr-FR" dirty="0"/>
              <a:t> do Paraná </a:t>
            </a:r>
          </a:p>
        </p:txBody>
      </p:sp>
      <p:sp>
        <p:nvSpPr>
          <p:cNvPr id="19" name="Espaço Reservado para Texto 18"/>
          <p:cNvSpPr>
            <a:spLocks noGrp="1"/>
          </p:cNvSpPr>
          <p:nvPr>
            <p:ph type="body" sz="quarter" idx="51"/>
          </p:nvPr>
        </p:nvSpPr>
        <p:spPr/>
        <p:txBody>
          <a:bodyPr/>
          <a:lstStyle/>
          <a:p>
            <a:r>
              <a:rPr lang="fr-FR" dirty="0"/>
              <a:t>Reitor Ricardo Marcelo Fonseca</a:t>
            </a:r>
          </a:p>
        </p:txBody>
      </p:sp>
      <p:pic>
        <p:nvPicPr>
          <p:cNvPr id="13" name="Espaço Reservado para Imagem 12"/>
          <p:cNvPicPr>
            <a:picLocks noGrp="1" noChangeAspect="1"/>
          </p:cNvPicPr>
          <p:nvPr>
            <p:ph type="pic" sz="quarter" idx="52"/>
          </p:nvPr>
        </p:nvPicPr>
        <p:blipFill rotWithShape="1">
          <a:blip r:embed="rId6" cstate="print">
            <a:extLst>
              <a:ext uri="{28A0092B-C50C-407E-A947-70E740481C1C}">
                <a14:useLocalDpi xmlns:a14="http://schemas.microsoft.com/office/drawing/2010/main" val="0"/>
              </a:ext>
            </a:extLst>
          </a:blip>
          <a:srcRect l="-23634" r="-23634"/>
          <a:stretch/>
        </p:blipFill>
        <p:spPr/>
      </p:pic>
      <p:sp>
        <p:nvSpPr>
          <p:cNvPr id="21" name="Espaço Reservado para Texto 20"/>
          <p:cNvSpPr>
            <a:spLocks noGrp="1"/>
          </p:cNvSpPr>
          <p:nvPr>
            <p:ph type="body" sz="quarter" idx="53"/>
          </p:nvPr>
        </p:nvSpPr>
        <p:spPr/>
        <p:txBody>
          <a:bodyPr>
            <a:normAutofit lnSpcReduction="10000"/>
          </a:bodyPr>
          <a:lstStyle/>
          <a:p>
            <a:pPr lvl="1"/>
            <a:r>
              <a:rPr lang="pt-BR" dirty="0"/>
              <a:t>Universidade Federal do Rio Grande </a:t>
            </a:r>
            <a:endParaRPr lang="fr-FR" dirty="0"/>
          </a:p>
        </p:txBody>
      </p:sp>
      <p:sp>
        <p:nvSpPr>
          <p:cNvPr id="22" name="Espaço Reservado para Texto 21"/>
          <p:cNvSpPr>
            <a:spLocks noGrp="1"/>
          </p:cNvSpPr>
          <p:nvPr>
            <p:ph type="body" sz="quarter" idx="54"/>
          </p:nvPr>
        </p:nvSpPr>
        <p:spPr/>
        <p:txBody>
          <a:bodyPr/>
          <a:lstStyle/>
          <a:p>
            <a:r>
              <a:rPr lang="fr-FR" dirty="0" err="1" smtClean="0"/>
              <a:t>Reitora</a:t>
            </a:r>
            <a:r>
              <a:rPr lang="fr-FR" dirty="0"/>
              <a:t> </a:t>
            </a:r>
            <a:r>
              <a:rPr lang="fr-FR" dirty="0" err="1"/>
              <a:t>Cleuza</a:t>
            </a:r>
            <a:r>
              <a:rPr lang="fr-FR" dirty="0"/>
              <a:t> Maria </a:t>
            </a:r>
            <a:r>
              <a:rPr lang="fr-FR" dirty="0" err="1"/>
              <a:t>Sobral</a:t>
            </a:r>
            <a:r>
              <a:rPr lang="fr-FR" dirty="0"/>
              <a:t> Dias</a:t>
            </a:r>
          </a:p>
        </p:txBody>
      </p:sp>
      <p:pic>
        <p:nvPicPr>
          <p:cNvPr id="14" name="Espaço Reservado para Imagem 13"/>
          <p:cNvPicPr>
            <a:picLocks noGrp="1" noChangeAspect="1"/>
          </p:cNvPicPr>
          <p:nvPr>
            <p:ph type="pic" sz="quarter" idx="55"/>
          </p:nvPr>
        </p:nvPicPr>
        <p:blipFill rotWithShape="1">
          <a:blip r:embed="rId7" cstate="print">
            <a:extLst>
              <a:ext uri="{28A0092B-C50C-407E-A947-70E740481C1C}">
                <a14:useLocalDpi xmlns:a14="http://schemas.microsoft.com/office/drawing/2010/main" val="0"/>
              </a:ext>
            </a:extLst>
          </a:blip>
          <a:srcRect t="-7469" b="-7469"/>
          <a:stretch/>
        </p:blipFill>
        <p:spPr/>
      </p:pic>
      <p:sp>
        <p:nvSpPr>
          <p:cNvPr id="24" name="Espaço Reservado para Texto 23"/>
          <p:cNvSpPr>
            <a:spLocks noGrp="1"/>
          </p:cNvSpPr>
          <p:nvPr>
            <p:ph type="body" sz="quarter" idx="56"/>
          </p:nvPr>
        </p:nvSpPr>
        <p:spPr/>
        <p:txBody>
          <a:bodyPr>
            <a:normAutofit lnSpcReduction="10000"/>
          </a:bodyPr>
          <a:lstStyle/>
          <a:p>
            <a:pPr lvl="1"/>
            <a:r>
              <a:rPr lang="pt-BR" dirty="0"/>
              <a:t>Universidade Federal do Rio Grande do Sul </a:t>
            </a:r>
            <a:endParaRPr lang="fr-FR" dirty="0"/>
          </a:p>
        </p:txBody>
      </p:sp>
      <p:sp>
        <p:nvSpPr>
          <p:cNvPr id="25" name="Espaço Reservado para Texto 24"/>
          <p:cNvSpPr>
            <a:spLocks noGrp="1"/>
          </p:cNvSpPr>
          <p:nvPr>
            <p:ph type="body" sz="quarter" idx="57"/>
          </p:nvPr>
        </p:nvSpPr>
        <p:spPr/>
        <p:txBody>
          <a:bodyPr/>
          <a:lstStyle/>
          <a:p>
            <a:r>
              <a:rPr lang="fr-FR" dirty="0"/>
              <a:t>Reitor Rui Vicente </a:t>
            </a:r>
            <a:r>
              <a:rPr lang="fr-FR" dirty="0" err="1"/>
              <a:t>Oppermann</a:t>
            </a:r>
            <a:endParaRPr lang="fr-FR" dirty="0"/>
          </a:p>
        </p:txBody>
      </p:sp>
      <p:pic>
        <p:nvPicPr>
          <p:cNvPr id="15" name="Espaço Reservado para Imagem 14"/>
          <p:cNvPicPr>
            <a:picLocks noGrp="1" noChangeAspect="1"/>
          </p:cNvPicPr>
          <p:nvPr>
            <p:ph type="pic" sz="quarter" idx="58"/>
          </p:nvPr>
        </p:nvPicPr>
        <p:blipFill rotWithShape="1">
          <a:blip r:embed="rId8" cstate="print">
            <a:extLst>
              <a:ext uri="{28A0092B-C50C-407E-A947-70E740481C1C}">
                <a14:useLocalDpi xmlns:a14="http://schemas.microsoft.com/office/drawing/2010/main" val="0"/>
              </a:ext>
            </a:extLst>
          </a:blip>
          <a:srcRect t="-62171" b="-62171"/>
          <a:stretch/>
        </p:blipFill>
        <p:spPr/>
      </p:pic>
      <p:sp>
        <p:nvSpPr>
          <p:cNvPr id="27" name="Espaço Reservado para Texto 26"/>
          <p:cNvSpPr>
            <a:spLocks noGrp="1"/>
          </p:cNvSpPr>
          <p:nvPr>
            <p:ph type="body" sz="quarter" idx="59"/>
          </p:nvPr>
        </p:nvSpPr>
        <p:spPr/>
        <p:txBody>
          <a:bodyPr>
            <a:normAutofit fontScale="85000" lnSpcReduction="10000"/>
          </a:bodyPr>
          <a:lstStyle/>
          <a:p>
            <a:pPr lvl="1"/>
            <a:r>
              <a:rPr lang="pt-BR" dirty="0"/>
              <a:t>Universidade Tecnológica Federal do Paraná</a:t>
            </a:r>
            <a:endParaRPr lang="fr-FR" dirty="0"/>
          </a:p>
        </p:txBody>
      </p:sp>
      <p:sp>
        <p:nvSpPr>
          <p:cNvPr id="28" name="Espaço Reservado para Texto 27"/>
          <p:cNvSpPr>
            <a:spLocks noGrp="1"/>
          </p:cNvSpPr>
          <p:nvPr>
            <p:ph type="body" sz="quarter" idx="60"/>
          </p:nvPr>
        </p:nvSpPr>
        <p:spPr/>
        <p:txBody>
          <a:bodyPr/>
          <a:lstStyle/>
          <a:p>
            <a:r>
              <a:rPr lang="fr-FR" dirty="0"/>
              <a:t>Reitor Luiz Alberto </a:t>
            </a:r>
            <a:r>
              <a:rPr lang="fr-FR" dirty="0" err="1"/>
              <a:t>Pilatti</a:t>
            </a:r>
            <a:endParaRPr lang="fr-FR" dirty="0"/>
          </a:p>
        </p:txBody>
      </p:sp>
      <p:sp>
        <p:nvSpPr>
          <p:cNvPr id="29" name="Espaço Reservado para Texto 28"/>
          <p:cNvSpPr>
            <a:spLocks noGrp="1"/>
          </p:cNvSpPr>
          <p:nvPr>
            <p:ph type="body" sz="quarter" idx="64"/>
          </p:nvPr>
        </p:nvSpPr>
        <p:spPr/>
        <p:txBody>
          <a:bodyPr>
            <a:normAutofit/>
          </a:bodyPr>
          <a:lstStyle/>
          <a:p>
            <a:pPr lvl="4"/>
            <a:r>
              <a:rPr lang="fr-FR" dirty="0"/>
              <a:t>SOUTH</a:t>
            </a:r>
            <a:endParaRPr lang="fr-FR" dirty="0"/>
          </a:p>
        </p:txBody>
      </p:sp>
    </p:spTree>
    <p:extLst>
      <p:ext uri="{BB962C8B-B14F-4D97-AF65-F5344CB8AC3E}">
        <p14:creationId xmlns:p14="http://schemas.microsoft.com/office/powerpoint/2010/main" val="972052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8">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
                                            <p:txEl>
                                              <p:pRg st="0" end="0"/>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p:cTn id="2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11">
                                            <p:txEl>
                                              <p:pRg st="0" end="0"/>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 calcmode="lin" valueType="num">
                                      <p:cBhvr>
                                        <p:cTn id="32"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12">
                                            <p:txEl>
                                              <p:pRg st="0" end="0"/>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8">
                                            <p:txEl>
                                              <p:pRg st="0" end="0"/>
                                            </p:txEl>
                                          </p:spTgt>
                                        </p:tgtEl>
                                        <p:attrNameLst>
                                          <p:attrName>style.visibility</p:attrName>
                                        </p:attrNameLst>
                                      </p:cBhvr>
                                      <p:to>
                                        <p:strVal val="visible"/>
                                      </p:to>
                                    </p:set>
                                    <p:anim calcmode="lin" valueType="num">
                                      <p:cBhvr>
                                        <p:cTn id="42"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8">
                                            <p:txEl>
                                              <p:pRg st="0" end="0"/>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 calcmode="lin" valueType="num">
                                      <p:cBhvr>
                                        <p:cTn id="4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19">
                                            <p:txEl>
                                              <p:pRg st="0" end="0"/>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 calcmode="lin" valueType="num">
                                      <p:cBhvr>
                                        <p:cTn id="57"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59" dur="500"/>
                                        <p:tgtEl>
                                          <p:spTgt spid="21">
                                            <p:txEl>
                                              <p:pRg st="0" end="0"/>
                                            </p:tx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xEl>
                                              <p:pRg st="0" end="0"/>
                                            </p:txEl>
                                          </p:spTgt>
                                        </p:tgtEl>
                                        <p:attrNameLst>
                                          <p:attrName>style.visibility</p:attrName>
                                        </p:attrNameLst>
                                      </p:cBhvr>
                                      <p:to>
                                        <p:strVal val="visible"/>
                                      </p:to>
                                    </p:set>
                                    <p:anim calcmode="lin" valueType="num">
                                      <p:cBhvr>
                                        <p:cTn id="62"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22">
                                            <p:txEl>
                                              <p:pRg st="0" end="0"/>
                                            </p:txEl>
                                          </p:spTgt>
                                        </p:tgtEl>
                                      </p:cBhvr>
                                    </p:animEffect>
                                  </p:childTnLst>
                                </p:cTn>
                              </p:par>
                              <p:par>
                                <p:cTn id="65" presetID="53" presetClass="entr" presetSubtype="16"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4">
                                            <p:txEl>
                                              <p:pRg st="0" end="0"/>
                                            </p:txEl>
                                          </p:spTgt>
                                        </p:tgtEl>
                                        <p:attrNameLst>
                                          <p:attrName>style.visibility</p:attrName>
                                        </p:attrNameLst>
                                      </p:cBhvr>
                                      <p:to>
                                        <p:strVal val="visible"/>
                                      </p:to>
                                    </p:set>
                                    <p:anim calcmode="lin" valueType="num">
                                      <p:cBhvr>
                                        <p:cTn id="72"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73"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74" dur="500"/>
                                        <p:tgtEl>
                                          <p:spTgt spid="24">
                                            <p:txEl>
                                              <p:pRg st="0" end="0"/>
                                            </p:txEl>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5">
                                            <p:txEl>
                                              <p:pRg st="0" end="0"/>
                                            </p:txEl>
                                          </p:spTgt>
                                        </p:tgtEl>
                                        <p:attrNameLst>
                                          <p:attrName>style.visibility</p:attrName>
                                        </p:attrNameLst>
                                      </p:cBhvr>
                                      <p:to>
                                        <p:strVal val="visible"/>
                                      </p:to>
                                    </p:set>
                                    <p:anim calcmode="lin" valueType="num">
                                      <p:cBhvr>
                                        <p:cTn id="77"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25">
                                            <p:txEl>
                                              <p:pRg st="0" end="0"/>
                                            </p:txEl>
                                          </p:spTgt>
                                        </p:tgtEl>
                                      </p:cBhvr>
                                    </p:animEffect>
                                  </p:childTnLst>
                                </p:cTn>
                              </p:par>
                              <p:par>
                                <p:cTn id="80" presetID="53" presetClass="entr" presetSubtype="16" fill="hold" nodeType="with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500" fill="hold"/>
                                        <p:tgtEl>
                                          <p:spTgt spid="15"/>
                                        </p:tgtEl>
                                        <p:attrNameLst>
                                          <p:attrName>ppt_w</p:attrName>
                                        </p:attrNameLst>
                                      </p:cBhvr>
                                      <p:tavLst>
                                        <p:tav tm="0">
                                          <p:val>
                                            <p:fltVal val="0"/>
                                          </p:val>
                                        </p:tav>
                                        <p:tav tm="100000">
                                          <p:val>
                                            <p:strVal val="#ppt_w"/>
                                          </p:val>
                                        </p:tav>
                                      </p:tavLst>
                                    </p:anim>
                                    <p:anim calcmode="lin" valueType="num">
                                      <p:cBhvr>
                                        <p:cTn id="83" dur="500" fill="hold"/>
                                        <p:tgtEl>
                                          <p:spTgt spid="15"/>
                                        </p:tgtEl>
                                        <p:attrNameLst>
                                          <p:attrName>ppt_h</p:attrName>
                                        </p:attrNameLst>
                                      </p:cBhvr>
                                      <p:tavLst>
                                        <p:tav tm="0">
                                          <p:val>
                                            <p:fltVal val="0"/>
                                          </p:val>
                                        </p:tav>
                                        <p:tav tm="100000">
                                          <p:val>
                                            <p:strVal val="#ppt_h"/>
                                          </p:val>
                                        </p:tav>
                                      </p:tavLst>
                                    </p:anim>
                                    <p:animEffect transition="in" filter="fade">
                                      <p:cBhvr>
                                        <p:cTn id="84" dur="500"/>
                                        <p:tgtEl>
                                          <p:spTgt spid="15"/>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7">
                                            <p:txEl>
                                              <p:pRg st="0" end="0"/>
                                            </p:txEl>
                                          </p:spTgt>
                                        </p:tgtEl>
                                        <p:attrNameLst>
                                          <p:attrName>style.visibility</p:attrName>
                                        </p:attrNameLst>
                                      </p:cBhvr>
                                      <p:to>
                                        <p:strVal val="visible"/>
                                      </p:to>
                                    </p:set>
                                    <p:anim calcmode="lin" valueType="num">
                                      <p:cBhvr>
                                        <p:cTn id="87"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89" dur="500"/>
                                        <p:tgtEl>
                                          <p:spTgt spid="27">
                                            <p:txEl>
                                              <p:pRg st="0" end="0"/>
                                            </p:txEl>
                                          </p:spTgt>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8">
                                            <p:txEl>
                                              <p:pRg st="0" end="0"/>
                                            </p:txEl>
                                          </p:spTgt>
                                        </p:tgtEl>
                                        <p:attrNameLst>
                                          <p:attrName>style.visibility</p:attrName>
                                        </p:attrNameLst>
                                      </p:cBhvr>
                                      <p:to>
                                        <p:strVal val="visible"/>
                                      </p:to>
                                    </p:set>
                                    <p:anim calcmode="lin" valueType="num">
                                      <p:cBhvr>
                                        <p:cTn id="9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93"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9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1" grpId="0" build="p"/>
      <p:bldP spid="12" grpId="0" build="p"/>
      <p:bldP spid="18" grpId="0" build="p"/>
      <p:bldP spid="19" grpId="0" build="p"/>
      <p:bldP spid="21" grpId="0" build="p"/>
      <p:bldP spid="22" grpId="0" build="p"/>
      <p:bldP spid="24" grpId="0" build="p"/>
      <p:bldP spid="25" grpId="0" build="p"/>
      <p:bldP spid="27" grpId="0" build="p"/>
      <p:bldP spid="2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Espaço Reservado para Imagem 48"/>
          <p:cNvPicPr>
            <a:picLocks noGrp="1" noChangeAspect="1"/>
          </p:cNvPicPr>
          <p:nvPr>
            <p:ph type="pic" sz="quarter" idx="73"/>
          </p:nvPr>
        </p:nvPicPr>
        <p:blipFill rotWithShape="1">
          <a:blip r:embed="rId2">
            <a:extLst>
              <a:ext uri="{28A0092B-C50C-407E-A947-70E740481C1C}">
                <a14:useLocalDpi xmlns:a14="http://schemas.microsoft.com/office/drawing/2010/main" val="0"/>
              </a:ext>
            </a:extLst>
          </a:blip>
          <a:srcRect l="-1754" t="6541" r="1754" b="19195"/>
          <a:stretch/>
        </p:blipFill>
        <p:spPr/>
      </p:pic>
      <p:sp>
        <p:nvSpPr>
          <p:cNvPr id="8" name="Espaço Reservado para Texto 7"/>
          <p:cNvSpPr>
            <a:spLocks noGrp="1"/>
          </p:cNvSpPr>
          <p:nvPr>
            <p:ph type="body" sz="quarter" idx="74"/>
          </p:nvPr>
        </p:nvSpPr>
        <p:spPr/>
        <p:txBody>
          <a:bodyPr>
            <a:normAutofit fontScale="70000" lnSpcReduction="20000"/>
          </a:bodyPr>
          <a:lstStyle/>
          <a:p>
            <a:pPr lvl="1" algn="l"/>
            <a:r>
              <a:rPr lang="fr-FR" dirty="0" smtClean="0"/>
              <a:t>Rector José Arimatéia Dantas Lopes (UFPI) </a:t>
            </a:r>
            <a:endParaRPr lang="fr-FR" dirty="0"/>
          </a:p>
        </p:txBody>
      </p:sp>
      <p:sp>
        <p:nvSpPr>
          <p:cNvPr id="9" name="Espaço Reservado para Texto 8"/>
          <p:cNvSpPr>
            <a:spLocks noGrp="1"/>
          </p:cNvSpPr>
          <p:nvPr>
            <p:ph type="body" sz="quarter" idx="75"/>
          </p:nvPr>
        </p:nvSpPr>
        <p:spPr/>
        <p:txBody>
          <a:bodyPr>
            <a:normAutofit fontScale="70000" lnSpcReduction="20000"/>
          </a:bodyPr>
          <a:lstStyle/>
          <a:p>
            <a:pPr lvl="1" algn="l"/>
            <a:r>
              <a:rPr lang="pt-BR" dirty="0" err="1" smtClean="0"/>
              <a:t>Rector</a:t>
            </a:r>
            <a:r>
              <a:rPr lang="pt-BR" dirty="0" smtClean="0"/>
              <a:t> </a:t>
            </a:r>
            <a:r>
              <a:rPr lang="pt-BR" dirty="0"/>
              <a:t>Marcelo Fernandes de Aquino </a:t>
            </a:r>
            <a:r>
              <a:rPr lang="pt-BR" dirty="0" smtClean="0"/>
              <a:t>(UNISINOS)</a:t>
            </a:r>
            <a:endParaRPr lang="pt-BR" dirty="0"/>
          </a:p>
          <a:p>
            <a:endParaRPr lang="fr-FR" dirty="0"/>
          </a:p>
        </p:txBody>
      </p:sp>
      <p:sp>
        <p:nvSpPr>
          <p:cNvPr id="10" name="Espaço Reservado para Texto 9"/>
          <p:cNvSpPr>
            <a:spLocks noGrp="1"/>
          </p:cNvSpPr>
          <p:nvPr>
            <p:ph type="body" sz="quarter" idx="76"/>
          </p:nvPr>
        </p:nvSpPr>
        <p:spPr/>
        <p:txBody>
          <a:bodyPr>
            <a:normAutofit fontScale="70000" lnSpcReduction="20000"/>
          </a:bodyPr>
          <a:lstStyle/>
          <a:p>
            <a:pPr lvl="1" algn="l"/>
            <a:r>
              <a:rPr lang="pt-BR" dirty="0" err="1" smtClean="0"/>
              <a:t>Rector</a:t>
            </a:r>
            <a:r>
              <a:rPr lang="pt-BR" dirty="0" smtClean="0"/>
              <a:t> </a:t>
            </a:r>
            <a:r>
              <a:rPr lang="pt-BR" dirty="0"/>
              <a:t>Adélia Maria Carvalho </a:t>
            </a:r>
            <a:r>
              <a:rPr lang="pt-BR" dirty="0" smtClean="0"/>
              <a:t>Pinheiro (UESC)</a:t>
            </a:r>
            <a:endParaRPr lang="pt-BR" dirty="0"/>
          </a:p>
          <a:p>
            <a:endParaRPr lang="fr-FR" dirty="0"/>
          </a:p>
        </p:txBody>
      </p:sp>
      <p:sp>
        <p:nvSpPr>
          <p:cNvPr id="11" name="Espaço Reservado para Texto 10"/>
          <p:cNvSpPr>
            <a:spLocks noGrp="1"/>
          </p:cNvSpPr>
          <p:nvPr>
            <p:ph type="body" sz="quarter" idx="77"/>
          </p:nvPr>
        </p:nvSpPr>
        <p:spPr/>
        <p:txBody>
          <a:bodyPr>
            <a:normAutofit fontScale="70000" lnSpcReduction="20000"/>
          </a:bodyPr>
          <a:lstStyle/>
          <a:p>
            <a:pPr lvl="1" algn="l"/>
            <a:r>
              <a:rPr lang="pt-BR" dirty="0" err="1" smtClean="0"/>
              <a:t>Rector</a:t>
            </a:r>
            <a:r>
              <a:rPr lang="pt-BR" dirty="0" smtClean="0"/>
              <a:t> </a:t>
            </a:r>
            <a:r>
              <a:rPr lang="pt-BR" dirty="0"/>
              <a:t>Maria José de Sena </a:t>
            </a:r>
            <a:r>
              <a:rPr lang="pt-BR" dirty="0" smtClean="0"/>
              <a:t>(UFRPE)</a:t>
            </a:r>
            <a:endParaRPr lang="pt-BR" dirty="0"/>
          </a:p>
          <a:p>
            <a:endParaRPr lang="fr-FR" dirty="0"/>
          </a:p>
        </p:txBody>
      </p:sp>
      <p:sp>
        <p:nvSpPr>
          <p:cNvPr id="12" name="Espaço Reservado para Texto 11"/>
          <p:cNvSpPr>
            <a:spLocks noGrp="1"/>
          </p:cNvSpPr>
          <p:nvPr>
            <p:ph type="body" sz="quarter" idx="78"/>
          </p:nvPr>
        </p:nvSpPr>
        <p:spPr/>
        <p:txBody>
          <a:bodyPr>
            <a:normAutofit fontScale="70000" lnSpcReduction="20000"/>
          </a:bodyPr>
          <a:lstStyle/>
          <a:p>
            <a:pPr lvl="1" algn="l"/>
            <a:r>
              <a:rPr lang="pt-BR" dirty="0" smtClean="0"/>
              <a:t>Professor Rossana </a:t>
            </a:r>
            <a:r>
              <a:rPr lang="pt-BR" dirty="0"/>
              <a:t>Valéria de Souza e </a:t>
            </a:r>
            <a:r>
              <a:rPr lang="pt-BR" dirty="0" smtClean="0"/>
              <a:t>Silva (UnB – GCUB)</a:t>
            </a:r>
            <a:endParaRPr lang="pt-BR" dirty="0"/>
          </a:p>
          <a:p>
            <a:endParaRPr lang="fr-FR" dirty="0"/>
          </a:p>
        </p:txBody>
      </p:sp>
      <p:sp>
        <p:nvSpPr>
          <p:cNvPr id="13" name="Espaço Reservado para Texto 12"/>
          <p:cNvSpPr>
            <a:spLocks noGrp="1"/>
          </p:cNvSpPr>
          <p:nvPr>
            <p:ph type="body" sz="quarter" idx="79"/>
          </p:nvPr>
        </p:nvSpPr>
        <p:spPr/>
        <p:txBody>
          <a:bodyPr>
            <a:normAutofit fontScale="70000" lnSpcReduction="20000"/>
          </a:bodyPr>
          <a:lstStyle/>
          <a:p>
            <a:pPr lvl="1" algn="l"/>
            <a:r>
              <a:rPr lang="pt-BR" dirty="0" err="1" smtClean="0"/>
              <a:t>Rector</a:t>
            </a:r>
            <a:r>
              <a:rPr lang="pt-BR" dirty="0" smtClean="0"/>
              <a:t> </a:t>
            </a:r>
            <a:r>
              <a:rPr lang="pt-BR" dirty="0"/>
              <a:t>Cleuza Maria Sobral Dias </a:t>
            </a:r>
            <a:r>
              <a:rPr lang="pt-BR" dirty="0" smtClean="0"/>
              <a:t>(FURG) </a:t>
            </a:r>
            <a:endParaRPr lang="pt-BR" dirty="0"/>
          </a:p>
          <a:p>
            <a:endParaRPr lang="fr-FR" dirty="0"/>
          </a:p>
        </p:txBody>
      </p:sp>
      <p:sp>
        <p:nvSpPr>
          <p:cNvPr id="18" name="Espaço Reservado para Texto 17"/>
          <p:cNvSpPr>
            <a:spLocks noGrp="1"/>
          </p:cNvSpPr>
          <p:nvPr>
            <p:ph type="body" sz="quarter" idx="84"/>
          </p:nvPr>
        </p:nvSpPr>
        <p:spPr/>
        <p:txBody>
          <a:bodyPr>
            <a:normAutofit fontScale="62500" lnSpcReduction="20000"/>
          </a:bodyPr>
          <a:lstStyle/>
          <a:p>
            <a:pPr lvl="1" algn="ctr"/>
            <a:r>
              <a:rPr lang="de-DE" dirty="0" smtClean="0"/>
              <a:t>Rector </a:t>
            </a:r>
            <a:r>
              <a:rPr lang="de-DE" dirty="0"/>
              <a:t>Klaus Werner </a:t>
            </a:r>
            <a:r>
              <a:rPr lang="de-DE" dirty="0" smtClean="0"/>
              <a:t>Capelle (UFABC)</a:t>
            </a:r>
            <a:r>
              <a:rPr lang="de-DE" dirty="0"/>
              <a:t> </a:t>
            </a:r>
          </a:p>
          <a:p>
            <a:endParaRPr lang="fr-FR" dirty="0"/>
          </a:p>
        </p:txBody>
      </p:sp>
      <p:sp>
        <p:nvSpPr>
          <p:cNvPr id="19" name="Espaço Reservado para Texto 18"/>
          <p:cNvSpPr>
            <a:spLocks noGrp="1"/>
          </p:cNvSpPr>
          <p:nvPr>
            <p:ph type="body" sz="quarter" idx="85"/>
          </p:nvPr>
        </p:nvSpPr>
        <p:spPr/>
        <p:txBody>
          <a:bodyPr>
            <a:normAutofit fontScale="62500" lnSpcReduction="20000"/>
          </a:bodyPr>
          <a:lstStyle/>
          <a:p>
            <a:pPr lvl="1" algn="ctr"/>
            <a:r>
              <a:rPr lang="pt-BR" sz="2300" dirty="0" err="1" smtClean="0"/>
              <a:t>Rector</a:t>
            </a:r>
            <a:r>
              <a:rPr lang="pt-BR" sz="2300" dirty="0" smtClean="0"/>
              <a:t> </a:t>
            </a:r>
            <a:r>
              <a:rPr lang="pt-BR" sz="2300" dirty="0"/>
              <a:t>Luiz Pedro San Gil </a:t>
            </a:r>
            <a:r>
              <a:rPr lang="pt-BR" sz="2300" dirty="0" err="1"/>
              <a:t>Jutuca</a:t>
            </a:r>
            <a:r>
              <a:rPr lang="pt-BR" sz="2300" dirty="0"/>
              <a:t> </a:t>
            </a:r>
            <a:r>
              <a:rPr lang="pt-BR" sz="2300" dirty="0" smtClean="0"/>
              <a:t>(UNIRIO)</a:t>
            </a:r>
            <a:endParaRPr lang="pt-BR" sz="2300" dirty="0"/>
          </a:p>
          <a:p>
            <a:pPr lvl="1" algn="ctr"/>
            <a:endParaRPr lang="fr-FR" dirty="0"/>
          </a:p>
        </p:txBody>
      </p:sp>
      <p:sp>
        <p:nvSpPr>
          <p:cNvPr id="20" name="Espaço Reservado para Texto 19"/>
          <p:cNvSpPr>
            <a:spLocks noGrp="1"/>
          </p:cNvSpPr>
          <p:nvPr>
            <p:ph type="body" sz="quarter" idx="86"/>
          </p:nvPr>
        </p:nvSpPr>
        <p:spPr/>
        <p:txBody>
          <a:bodyPr>
            <a:normAutofit fontScale="40000" lnSpcReduction="20000"/>
          </a:bodyPr>
          <a:lstStyle/>
          <a:p>
            <a:pPr lvl="1" algn="ctr"/>
            <a:r>
              <a:rPr lang="pt-BR" sz="3700" dirty="0" err="1" smtClean="0"/>
              <a:t>Rector</a:t>
            </a:r>
            <a:r>
              <a:rPr lang="pt-BR" sz="3700" dirty="0" smtClean="0"/>
              <a:t> </a:t>
            </a:r>
            <a:r>
              <a:rPr lang="pt-BR" sz="3700" dirty="0"/>
              <a:t>Margareth de </a:t>
            </a:r>
            <a:r>
              <a:rPr lang="pt-BR" sz="3700" dirty="0" smtClean="0"/>
              <a:t>Fátima Diniz (UFPB)</a:t>
            </a:r>
            <a:endParaRPr lang="pt-BR" dirty="0"/>
          </a:p>
        </p:txBody>
      </p:sp>
      <p:sp>
        <p:nvSpPr>
          <p:cNvPr id="21" name="Espaço Reservado para Texto 20"/>
          <p:cNvSpPr>
            <a:spLocks noGrp="1"/>
          </p:cNvSpPr>
          <p:nvPr>
            <p:ph type="body" sz="quarter" idx="87"/>
          </p:nvPr>
        </p:nvSpPr>
        <p:spPr/>
        <p:txBody>
          <a:bodyPr>
            <a:normAutofit fontScale="62500" lnSpcReduction="20000"/>
          </a:bodyPr>
          <a:lstStyle/>
          <a:p>
            <a:pPr lvl="1" algn="ctr"/>
            <a:r>
              <a:rPr lang="pt-BR" dirty="0" err="1" smtClean="0"/>
              <a:t>Rector</a:t>
            </a:r>
            <a:r>
              <a:rPr lang="pt-BR" dirty="0" smtClean="0"/>
              <a:t> </a:t>
            </a:r>
            <a:r>
              <a:rPr lang="pt-BR" dirty="0"/>
              <a:t>Soraya </a:t>
            </a:r>
            <a:r>
              <a:rPr lang="pt-BR" dirty="0" err="1"/>
              <a:t>Soubhi</a:t>
            </a:r>
            <a:r>
              <a:rPr lang="pt-BR" dirty="0"/>
              <a:t> </a:t>
            </a:r>
            <a:r>
              <a:rPr lang="pt-BR" dirty="0" err="1"/>
              <a:t>Smaili</a:t>
            </a:r>
            <a:r>
              <a:rPr lang="pt-BR" dirty="0"/>
              <a:t> </a:t>
            </a:r>
            <a:r>
              <a:rPr lang="pt-BR" dirty="0" smtClean="0"/>
              <a:t>(UNIFESP)</a:t>
            </a:r>
            <a:endParaRPr lang="pt-BR" dirty="0"/>
          </a:p>
          <a:p>
            <a:endParaRPr lang="fr-FR" dirty="0"/>
          </a:p>
        </p:txBody>
      </p:sp>
      <p:sp>
        <p:nvSpPr>
          <p:cNvPr id="22" name="Espaço Reservado para Texto 21"/>
          <p:cNvSpPr>
            <a:spLocks noGrp="1"/>
          </p:cNvSpPr>
          <p:nvPr>
            <p:ph type="body" sz="quarter" idx="88"/>
          </p:nvPr>
        </p:nvSpPr>
        <p:spPr>
          <a:xfrm>
            <a:off x="7291302" y="3527663"/>
            <a:ext cx="2305299" cy="495300"/>
          </a:xfrm>
        </p:spPr>
        <p:txBody>
          <a:bodyPr>
            <a:noAutofit/>
          </a:bodyPr>
          <a:lstStyle/>
          <a:p>
            <a:pPr lvl="1"/>
            <a:r>
              <a:rPr lang="fr-FR" sz="1500" dirty="0"/>
              <a:t>Prof. </a:t>
            </a:r>
            <a:r>
              <a:rPr lang="fr-FR" sz="1500" dirty="0" smtClean="0"/>
              <a:t>Márcio </a:t>
            </a:r>
            <a:r>
              <a:rPr lang="fr-FR" sz="1500" dirty="0"/>
              <a:t>Venício </a:t>
            </a:r>
            <a:r>
              <a:rPr lang="fr-FR" sz="1500" dirty="0" smtClean="0"/>
              <a:t>Barbosa (UFRN)</a:t>
            </a:r>
            <a:endParaRPr lang="fr-FR" sz="1500" dirty="0"/>
          </a:p>
          <a:p>
            <a:endParaRPr lang="fr-FR" sz="1500" dirty="0"/>
          </a:p>
        </p:txBody>
      </p:sp>
      <p:sp>
        <p:nvSpPr>
          <p:cNvPr id="23" name="Espaço Reservado para Texto 22"/>
          <p:cNvSpPr>
            <a:spLocks noGrp="1"/>
          </p:cNvSpPr>
          <p:nvPr>
            <p:ph type="body" sz="quarter" idx="89"/>
          </p:nvPr>
        </p:nvSpPr>
        <p:spPr>
          <a:xfrm>
            <a:off x="7291302" y="5091359"/>
            <a:ext cx="2305299" cy="495300"/>
          </a:xfrm>
        </p:spPr>
        <p:txBody>
          <a:bodyPr>
            <a:normAutofit lnSpcReduction="10000"/>
          </a:bodyPr>
          <a:lstStyle/>
          <a:p>
            <a:pPr lvl="1">
              <a:spcBef>
                <a:spcPts val="0"/>
              </a:spcBef>
            </a:pPr>
            <a:r>
              <a:rPr lang="fr-FR" sz="1500" dirty="0" smtClean="0"/>
              <a:t>Prof. Rita Louback </a:t>
            </a:r>
          </a:p>
          <a:p>
            <a:pPr lvl="1">
              <a:spcBef>
                <a:spcPts val="0"/>
              </a:spcBef>
            </a:pPr>
            <a:r>
              <a:rPr lang="fr-FR" sz="1500" dirty="0" smtClean="0"/>
              <a:t>(PUC-MG)</a:t>
            </a:r>
            <a:endParaRPr lang="fr-FR" sz="1500" dirty="0"/>
          </a:p>
          <a:p>
            <a:endParaRPr lang="fr-FR" sz="1500" dirty="0"/>
          </a:p>
        </p:txBody>
      </p:sp>
      <p:sp>
        <p:nvSpPr>
          <p:cNvPr id="24" name="Espaço Reservado para Texto 23"/>
          <p:cNvSpPr>
            <a:spLocks noGrp="1"/>
          </p:cNvSpPr>
          <p:nvPr>
            <p:ph type="body" sz="quarter" idx="92"/>
          </p:nvPr>
        </p:nvSpPr>
        <p:spPr>
          <a:xfrm>
            <a:off x="7291302" y="4048895"/>
            <a:ext cx="2305299" cy="495300"/>
          </a:xfrm>
        </p:spPr>
        <p:txBody>
          <a:bodyPr>
            <a:noAutofit/>
          </a:bodyPr>
          <a:lstStyle/>
          <a:p>
            <a:pPr lvl="1">
              <a:spcBef>
                <a:spcPts val="0"/>
              </a:spcBef>
            </a:pPr>
            <a:r>
              <a:rPr lang="fr-FR" sz="1500" dirty="0"/>
              <a:t>Prof. </a:t>
            </a:r>
            <a:r>
              <a:rPr lang="fr-FR" sz="1500" dirty="0" err="1" smtClean="0"/>
              <a:t>Naziano</a:t>
            </a:r>
            <a:r>
              <a:rPr lang="fr-FR" sz="1500" dirty="0" smtClean="0"/>
              <a:t> </a:t>
            </a:r>
            <a:r>
              <a:rPr lang="fr-FR" sz="1500" dirty="0" err="1" smtClean="0"/>
              <a:t>Pantoja</a:t>
            </a:r>
            <a:r>
              <a:rPr lang="fr-FR" sz="1500" dirty="0" smtClean="0"/>
              <a:t> </a:t>
            </a:r>
          </a:p>
          <a:p>
            <a:pPr lvl="1">
              <a:spcBef>
                <a:spcPts val="0"/>
              </a:spcBef>
            </a:pPr>
            <a:r>
              <a:rPr lang="fr-FR" sz="1500" dirty="0" smtClean="0"/>
              <a:t>(UFAM)</a:t>
            </a:r>
            <a:endParaRPr lang="fr-FR" sz="1500" dirty="0"/>
          </a:p>
          <a:p>
            <a:pPr>
              <a:spcBef>
                <a:spcPts val="0"/>
              </a:spcBef>
            </a:pPr>
            <a:endParaRPr lang="fr-FR" sz="1500" dirty="0"/>
          </a:p>
        </p:txBody>
      </p:sp>
      <p:sp>
        <p:nvSpPr>
          <p:cNvPr id="25" name="Espaço Reservado para Texto 24"/>
          <p:cNvSpPr>
            <a:spLocks noGrp="1"/>
          </p:cNvSpPr>
          <p:nvPr>
            <p:ph type="body" sz="quarter" idx="93"/>
          </p:nvPr>
        </p:nvSpPr>
        <p:spPr>
          <a:xfrm>
            <a:off x="7291302" y="4570127"/>
            <a:ext cx="2305299" cy="495300"/>
          </a:xfrm>
        </p:spPr>
        <p:txBody>
          <a:bodyPr>
            <a:normAutofit lnSpcReduction="10000"/>
          </a:bodyPr>
          <a:lstStyle/>
          <a:p>
            <a:pPr lvl="1">
              <a:spcBef>
                <a:spcPts val="0"/>
              </a:spcBef>
            </a:pPr>
            <a:r>
              <a:rPr lang="fr-FR" sz="1500" dirty="0" smtClean="0"/>
              <a:t>Prof. Ofir Bergemann </a:t>
            </a:r>
          </a:p>
          <a:p>
            <a:pPr lvl="1">
              <a:spcBef>
                <a:spcPts val="0"/>
              </a:spcBef>
            </a:pPr>
            <a:r>
              <a:rPr lang="fr-FR" sz="1500" dirty="0" smtClean="0"/>
              <a:t>(UFG)</a:t>
            </a:r>
            <a:endParaRPr lang="fr-FR" sz="1500" dirty="0"/>
          </a:p>
        </p:txBody>
      </p:sp>
      <p:sp>
        <p:nvSpPr>
          <p:cNvPr id="26" name="Espaço Reservado para Texto 25"/>
          <p:cNvSpPr>
            <a:spLocks noGrp="1"/>
          </p:cNvSpPr>
          <p:nvPr>
            <p:ph type="body" sz="quarter" idx="98"/>
          </p:nvPr>
        </p:nvSpPr>
        <p:spPr>
          <a:xfrm>
            <a:off x="7291302" y="5612591"/>
            <a:ext cx="2305299" cy="495300"/>
          </a:xfrm>
        </p:spPr>
        <p:txBody>
          <a:bodyPr>
            <a:normAutofit lnSpcReduction="10000"/>
          </a:bodyPr>
          <a:lstStyle/>
          <a:p>
            <a:pPr lvl="1">
              <a:spcBef>
                <a:spcPts val="0"/>
              </a:spcBef>
            </a:pPr>
            <a:r>
              <a:rPr lang="fr-FR" sz="1500" dirty="0" smtClean="0"/>
              <a:t>Prof. Sabine </a:t>
            </a:r>
            <a:r>
              <a:rPr lang="fr-FR" sz="1500" dirty="0" err="1" smtClean="0"/>
              <a:t>Gorovitz</a:t>
            </a:r>
            <a:r>
              <a:rPr lang="fr-FR" sz="1500" dirty="0" smtClean="0"/>
              <a:t> </a:t>
            </a:r>
          </a:p>
          <a:p>
            <a:pPr lvl="1">
              <a:spcBef>
                <a:spcPts val="0"/>
              </a:spcBef>
            </a:pPr>
            <a:r>
              <a:rPr lang="fr-FR" sz="1500" dirty="0" smtClean="0"/>
              <a:t>(</a:t>
            </a:r>
            <a:r>
              <a:rPr lang="fr-FR" sz="1500" dirty="0" err="1" smtClean="0"/>
              <a:t>UnB</a:t>
            </a:r>
            <a:r>
              <a:rPr lang="fr-FR" sz="1500" dirty="0" smtClean="0"/>
              <a:t>)</a:t>
            </a:r>
            <a:endParaRPr lang="fr-FR" sz="1500" dirty="0"/>
          </a:p>
          <a:p>
            <a:endParaRPr lang="fr-FR" sz="1500" dirty="0"/>
          </a:p>
        </p:txBody>
      </p:sp>
      <p:sp>
        <p:nvSpPr>
          <p:cNvPr id="27" name="Espaço Reservado para Texto 26"/>
          <p:cNvSpPr>
            <a:spLocks noGrp="1"/>
          </p:cNvSpPr>
          <p:nvPr>
            <p:ph type="body" sz="quarter" idx="99"/>
          </p:nvPr>
        </p:nvSpPr>
        <p:spPr>
          <a:xfrm>
            <a:off x="7291302" y="6133821"/>
            <a:ext cx="2305299" cy="495300"/>
          </a:xfrm>
        </p:spPr>
        <p:txBody>
          <a:bodyPr>
            <a:noAutofit/>
          </a:bodyPr>
          <a:lstStyle/>
          <a:p>
            <a:pPr lvl="1"/>
            <a:r>
              <a:rPr lang="fr-FR" sz="1500" dirty="0" smtClean="0"/>
              <a:t>Prof. Silvana </a:t>
            </a:r>
            <a:r>
              <a:rPr lang="fr-FR" sz="1500" dirty="0" err="1"/>
              <a:t>Lucato</a:t>
            </a:r>
            <a:r>
              <a:rPr lang="fr-FR" sz="1500" dirty="0"/>
              <a:t> </a:t>
            </a:r>
            <a:r>
              <a:rPr lang="fr-FR" sz="1500" dirty="0" smtClean="0"/>
              <a:t>Moretti (UEMS)</a:t>
            </a:r>
            <a:endParaRPr lang="fr-FR" sz="1500" dirty="0"/>
          </a:p>
        </p:txBody>
      </p:sp>
      <p:sp>
        <p:nvSpPr>
          <p:cNvPr id="28" name="Espaço Reservado para Texto 27"/>
          <p:cNvSpPr>
            <a:spLocks noGrp="1"/>
          </p:cNvSpPr>
          <p:nvPr>
            <p:ph type="body" sz="quarter" idx="100"/>
          </p:nvPr>
        </p:nvSpPr>
        <p:spPr>
          <a:xfrm>
            <a:off x="4419398" y="3520019"/>
            <a:ext cx="2305299" cy="495300"/>
          </a:xfrm>
        </p:spPr>
        <p:txBody>
          <a:bodyPr>
            <a:normAutofit lnSpcReduction="10000"/>
          </a:bodyPr>
          <a:lstStyle/>
          <a:p>
            <a:pPr lvl="1"/>
            <a:r>
              <a:rPr lang="fr-FR" sz="1500" dirty="0" smtClean="0"/>
              <a:t>Prof. Carlos </a:t>
            </a:r>
            <a:r>
              <a:rPr lang="fr-FR" sz="1500" dirty="0"/>
              <a:t>Alberto </a:t>
            </a:r>
            <a:r>
              <a:rPr lang="fr-FR" sz="1500" dirty="0" smtClean="0"/>
              <a:t>Kamienski (UFABC)</a:t>
            </a:r>
            <a:endParaRPr lang="fr-FR" sz="1500" dirty="0"/>
          </a:p>
          <a:p>
            <a:endParaRPr lang="fr-FR" sz="1500" dirty="0"/>
          </a:p>
        </p:txBody>
      </p:sp>
      <p:sp>
        <p:nvSpPr>
          <p:cNvPr id="29" name="Espaço Reservado para Texto 28"/>
          <p:cNvSpPr>
            <a:spLocks noGrp="1"/>
          </p:cNvSpPr>
          <p:nvPr>
            <p:ph type="body" sz="quarter" idx="101"/>
          </p:nvPr>
        </p:nvSpPr>
        <p:spPr>
          <a:xfrm>
            <a:off x="4419398" y="5067452"/>
            <a:ext cx="2305299" cy="495300"/>
          </a:xfrm>
        </p:spPr>
        <p:txBody>
          <a:bodyPr>
            <a:normAutofit lnSpcReduction="10000"/>
          </a:bodyPr>
          <a:lstStyle/>
          <a:p>
            <a:pPr lvl="1"/>
            <a:r>
              <a:rPr lang="fr-FR" sz="1500" dirty="0" smtClean="0"/>
              <a:t>Prof. </a:t>
            </a:r>
            <a:r>
              <a:rPr lang="pt-BR" sz="1500" dirty="0" smtClean="0"/>
              <a:t>Jardelina </a:t>
            </a:r>
            <a:r>
              <a:rPr lang="pt-BR" sz="1500" dirty="0"/>
              <a:t>Bispo do </a:t>
            </a:r>
            <a:r>
              <a:rPr lang="pt-BR" sz="1500" dirty="0" smtClean="0"/>
              <a:t>Nascimento (UNEB)</a:t>
            </a:r>
            <a:endParaRPr lang="pt-BR" sz="1500" dirty="0"/>
          </a:p>
          <a:p>
            <a:endParaRPr lang="fr-FR" sz="1500" dirty="0"/>
          </a:p>
        </p:txBody>
      </p:sp>
      <p:sp>
        <p:nvSpPr>
          <p:cNvPr id="30" name="Espaço Reservado para Texto 29"/>
          <p:cNvSpPr>
            <a:spLocks noGrp="1"/>
          </p:cNvSpPr>
          <p:nvPr>
            <p:ph type="body" sz="quarter" idx="102"/>
          </p:nvPr>
        </p:nvSpPr>
        <p:spPr>
          <a:xfrm>
            <a:off x="4419398" y="4035830"/>
            <a:ext cx="2305299" cy="495300"/>
          </a:xfrm>
        </p:spPr>
        <p:txBody>
          <a:bodyPr>
            <a:normAutofit lnSpcReduction="10000"/>
          </a:bodyPr>
          <a:lstStyle/>
          <a:p>
            <a:pPr lvl="1">
              <a:spcBef>
                <a:spcPts val="0"/>
              </a:spcBef>
            </a:pPr>
            <a:r>
              <a:rPr lang="fr-FR" sz="1500" dirty="0"/>
              <a:t>Prof. </a:t>
            </a:r>
            <a:r>
              <a:rPr lang="fr-FR" sz="1500" dirty="0" smtClean="0"/>
              <a:t>César Finger </a:t>
            </a:r>
          </a:p>
          <a:p>
            <a:pPr lvl="1">
              <a:spcBef>
                <a:spcPts val="0"/>
              </a:spcBef>
            </a:pPr>
            <a:r>
              <a:rPr lang="fr-FR" sz="1500" dirty="0" smtClean="0"/>
              <a:t>(UFSM)</a:t>
            </a:r>
            <a:endParaRPr lang="fr-FR" sz="1500" dirty="0"/>
          </a:p>
          <a:p>
            <a:endParaRPr lang="fr-FR" sz="1500" dirty="0"/>
          </a:p>
        </p:txBody>
      </p:sp>
      <p:sp>
        <p:nvSpPr>
          <p:cNvPr id="31" name="Espaço Reservado para Texto 30"/>
          <p:cNvSpPr>
            <a:spLocks noGrp="1"/>
          </p:cNvSpPr>
          <p:nvPr>
            <p:ph type="body" sz="quarter" idx="103"/>
          </p:nvPr>
        </p:nvSpPr>
        <p:spPr>
          <a:xfrm>
            <a:off x="4419398" y="4551641"/>
            <a:ext cx="2305299" cy="495300"/>
          </a:xfrm>
        </p:spPr>
        <p:txBody>
          <a:bodyPr>
            <a:normAutofit lnSpcReduction="10000"/>
          </a:bodyPr>
          <a:lstStyle/>
          <a:p>
            <a:pPr lvl="1"/>
            <a:r>
              <a:rPr lang="fr-FR" sz="1500" dirty="0"/>
              <a:t>Prof. </a:t>
            </a:r>
            <a:r>
              <a:rPr lang="en-US" sz="1500" dirty="0" smtClean="0"/>
              <a:t>Harold </a:t>
            </a:r>
            <a:r>
              <a:rPr lang="en-US" sz="1500" dirty="0"/>
              <a:t>M. Butch </a:t>
            </a:r>
            <a:r>
              <a:rPr lang="en-US" sz="1500" dirty="0" smtClean="0"/>
              <a:t>Wright (UEA)</a:t>
            </a:r>
            <a:endParaRPr lang="en-US" sz="1500" dirty="0"/>
          </a:p>
          <a:p>
            <a:endParaRPr lang="fr-FR" sz="1500" dirty="0"/>
          </a:p>
        </p:txBody>
      </p:sp>
      <p:sp>
        <p:nvSpPr>
          <p:cNvPr id="32" name="Espaço Reservado para Texto 31"/>
          <p:cNvSpPr>
            <a:spLocks noGrp="1"/>
          </p:cNvSpPr>
          <p:nvPr>
            <p:ph type="body" sz="quarter" idx="104"/>
          </p:nvPr>
        </p:nvSpPr>
        <p:spPr>
          <a:xfrm>
            <a:off x="4419398" y="5583263"/>
            <a:ext cx="2305299" cy="495300"/>
          </a:xfrm>
        </p:spPr>
        <p:txBody>
          <a:bodyPr>
            <a:noAutofit/>
          </a:bodyPr>
          <a:lstStyle/>
          <a:p>
            <a:pPr lvl="1"/>
            <a:r>
              <a:rPr lang="fr-FR" sz="1500" dirty="0"/>
              <a:t>Prof. </a:t>
            </a:r>
            <a:r>
              <a:rPr lang="pt-BR" sz="1500" dirty="0" smtClean="0"/>
              <a:t>José </a:t>
            </a:r>
            <a:r>
              <a:rPr lang="pt-BR" sz="1500" dirty="0"/>
              <a:t>Antônio Rodrigues da </a:t>
            </a:r>
            <a:r>
              <a:rPr lang="pt-BR" sz="1500" dirty="0" smtClean="0"/>
              <a:t>Silva (UFPB)</a:t>
            </a:r>
            <a:endParaRPr lang="pt-BR" sz="1500" dirty="0"/>
          </a:p>
        </p:txBody>
      </p:sp>
      <p:sp>
        <p:nvSpPr>
          <p:cNvPr id="33" name="Espaço Reservado para Texto 32"/>
          <p:cNvSpPr>
            <a:spLocks noGrp="1"/>
          </p:cNvSpPr>
          <p:nvPr>
            <p:ph type="body" sz="quarter" idx="105"/>
          </p:nvPr>
        </p:nvSpPr>
        <p:spPr>
          <a:xfrm>
            <a:off x="4419398" y="6099072"/>
            <a:ext cx="2305299" cy="495300"/>
          </a:xfrm>
        </p:spPr>
        <p:txBody>
          <a:bodyPr>
            <a:noAutofit/>
          </a:bodyPr>
          <a:lstStyle/>
          <a:p>
            <a:pPr lvl="1"/>
            <a:r>
              <a:rPr lang="fr-FR" sz="1500" dirty="0"/>
              <a:t>Prof. </a:t>
            </a:r>
            <a:r>
              <a:rPr lang="fr-FR" sz="1500" dirty="0" smtClean="0"/>
              <a:t>Lincoln </a:t>
            </a:r>
            <a:r>
              <a:rPr lang="fr-FR" sz="1500" dirty="0"/>
              <a:t>Paulo </a:t>
            </a:r>
            <a:r>
              <a:rPr lang="fr-FR" sz="1500" dirty="0" smtClean="0"/>
              <a:t>Fernandes (UFSC)</a:t>
            </a:r>
            <a:endParaRPr lang="fr-FR" sz="1500" dirty="0"/>
          </a:p>
        </p:txBody>
      </p:sp>
      <p:sp>
        <p:nvSpPr>
          <p:cNvPr id="43" name="Título 1"/>
          <p:cNvSpPr>
            <a:spLocks noGrp="1"/>
          </p:cNvSpPr>
          <p:nvPr>
            <p:ph type="title"/>
          </p:nvPr>
        </p:nvSpPr>
        <p:spPr>
          <a:xfrm>
            <a:off x="-12700" y="139700"/>
            <a:ext cx="10515600" cy="698500"/>
          </a:xfrm>
        </p:spPr>
        <p:txBody>
          <a:bodyPr/>
          <a:lstStyle/>
          <a:p>
            <a:r>
              <a:rPr lang="fr-FR" dirty="0" smtClean="0"/>
              <a:t>ORGANIZATIONAL STRUCTURE</a:t>
            </a:r>
            <a:endParaRPr lang="fr-FR" dirty="0"/>
          </a:p>
        </p:txBody>
      </p:sp>
      <p:pic>
        <p:nvPicPr>
          <p:cNvPr id="48" name="Espaço Reservado para Imagem 47"/>
          <p:cNvPicPr>
            <a:picLocks noGrp="1" noChangeAspect="1"/>
          </p:cNvPicPr>
          <p:nvPr>
            <p:ph type="pic" sz="quarter" idx="72"/>
          </p:nvPr>
        </p:nvPicPr>
        <p:blipFill rotWithShape="1">
          <a:blip r:embed="rId3">
            <a:extLst>
              <a:ext uri="{28A0092B-C50C-407E-A947-70E740481C1C}">
                <a14:useLocalDpi xmlns:a14="http://schemas.microsoft.com/office/drawing/2010/main" val="0"/>
              </a:ext>
            </a:extLst>
          </a:blip>
          <a:srcRect t="-1923" b="29959"/>
          <a:stretch/>
        </p:blipFill>
        <p:spPr/>
      </p:pic>
      <p:pic>
        <p:nvPicPr>
          <p:cNvPr id="47" name="Espaço Reservado para Imagem 46"/>
          <p:cNvPicPr>
            <a:picLocks noGrp="1" noChangeAspect="1"/>
          </p:cNvPicPr>
          <p:nvPr>
            <p:ph type="pic" sz="quarter" idx="71"/>
          </p:nvPr>
        </p:nvPicPr>
        <p:blipFill rotWithShape="1">
          <a:blip r:embed="rId4">
            <a:extLst>
              <a:ext uri="{28A0092B-C50C-407E-A947-70E740481C1C}">
                <a14:useLocalDpi xmlns:a14="http://schemas.microsoft.com/office/drawing/2010/main" val="0"/>
              </a:ext>
            </a:extLst>
          </a:blip>
          <a:srcRect l="-13112" r="-13112"/>
          <a:stretch/>
        </p:blipFill>
        <p:spPr/>
      </p:pic>
      <p:pic>
        <p:nvPicPr>
          <p:cNvPr id="46" name="Espaço Reservado para Imagem 45"/>
          <p:cNvPicPr>
            <a:picLocks noGrp="1" noChangeAspect="1"/>
          </p:cNvPicPr>
          <p:nvPr>
            <p:ph type="pic" sz="quarter" idx="70"/>
          </p:nvPr>
        </p:nvPicPr>
        <p:blipFill rotWithShape="1">
          <a:blip r:embed="rId5" cstate="print">
            <a:extLst>
              <a:ext uri="{28A0092B-C50C-407E-A947-70E740481C1C}">
                <a14:useLocalDpi xmlns:a14="http://schemas.microsoft.com/office/drawing/2010/main" val="0"/>
              </a:ext>
            </a:extLst>
          </a:blip>
          <a:srcRect t="524" b="524"/>
          <a:stretch/>
        </p:blipFill>
        <p:spPr/>
      </p:pic>
      <p:pic>
        <p:nvPicPr>
          <p:cNvPr id="45" name="Espaço Reservado para Imagem 44"/>
          <p:cNvPicPr>
            <a:picLocks noGrp="1" noChangeAspect="1"/>
          </p:cNvPicPr>
          <p:nvPr>
            <p:ph type="pic" sz="quarter" idx="69"/>
          </p:nvPr>
        </p:nvPicPr>
        <p:blipFill>
          <a:blip r:embed="rId6">
            <a:extLst>
              <a:ext uri="{28A0092B-C50C-407E-A947-70E740481C1C}">
                <a14:useLocalDpi xmlns:a14="http://schemas.microsoft.com/office/drawing/2010/main" val="0"/>
              </a:ext>
            </a:extLst>
          </a:blip>
          <a:srcRect t="10714" b="10714"/>
          <a:stretch>
            <a:fillRect/>
          </a:stretch>
        </p:blipFill>
        <p:spPr/>
      </p:pic>
      <p:pic>
        <p:nvPicPr>
          <p:cNvPr id="44" name="Espaço Reservado para Imagem 43"/>
          <p:cNvPicPr>
            <a:picLocks noGrp="1" noChangeAspect="1"/>
          </p:cNvPicPr>
          <p:nvPr>
            <p:ph type="pic" sz="quarter" idx="66"/>
          </p:nvPr>
        </p:nvPicPr>
        <p:blipFill>
          <a:blip r:embed="rId7">
            <a:extLst>
              <a:ext uri="{28A0092B-C50C-407E-A947-70E740481C1C}">
                <a14:useLocalDpi xmlns:a14="http://schemas.microsoft.com/office/drawing/2010/main" val="0"/>
              </a:ext>
            </a:extLst>
          </a:blip>
          <a:srcRect t="5634" b="5634"/>
          <a:stretch>
            <a:fillRect/>
          </a:stretch>
        </p:blipFill>
        <p:spPr/>
      </p:pic>
      <p:pic>
        <p:nvPicPr>
          <p:cNvPr id="50" name="Espaço Reservado para Imagem 49"/>
          <p:cNvPicPr>
            <a:picLocks noGrp="1" noChangeAspect="1"/>
          </p:cNvPicPr>
          <p:nvPr>
            <p:ph type="pic" sz="quarter" idx="80"/>
          </p:nvPr>
        </p:nvPicPr>
        <p:blipFill>
          <a:blip r:embed="rId8">
            <a:extLst>
              <a:ext uri="{28A0092B-C50C-407E-A947-70E740481C1C}">
                <a14:useLocalDpi xmlns:a14="http://schemas.microsoft.com/office/drawing/2010/main" val="0"/>
              </a:ext>
            </a:extLst>
          </a:blip>
          <a:srcRect l="1485" r="1485"/>
          <a:stretch>
            <a:fillRect/>
          </a:stretch>
        </p:blipFill>
        <p:spPr/>
      </p:pic>
      <p:pic>
        <p:nvPicPr>
          <p:cNvPr id="51" name="Espaço Reservado para Imagem 50"/>
          <p:cNvPicPr>
            <a:picLocks noGrp="1" noChangeAspect="1"/>
          </p:cNvPicPr>
          <p:nvPr>
            <p:ph type="pic" sz="quarter" idx="81"/>
          </p:nvPr>
        </p:nvPicPr>
        <p:blipFill rotWithShape="1">
          <a:blip r:embed="rId9" cstate="print">
            <a:extLst>
              <a:ext uri="{28A0092B-C50C-407E-A947-70E740481C1C}">
                <a14:useLocalDpi xmlns:a14="http://schemas.microsoft.com/office/drawing/2010/main" val="0"/>
              </a:ext>
            </a:extLst>
          </a:blip>
          <a:srcRect t="1483" b="17956"/>
          <a:stretch/>
        </p:blipFill>
        <p:spPr/>
      </p:pic>
      <p:pic>
        <p:nvPicPr>
          <p:cNvPr id="52" name="Espaço Reservado para Imagem 51"/>
          <p:cNvPicPr>
            <a:picLocks noGrp="1" noChangeAspect="1"/>
          </p:cNvPicPr>
          <p:nvPr>
            <p:ph type="pic" sz="quarter" idx="82"/>
          </p:nvPr>
        </p:nvPicPr>
        <p:blipFill rotWithShape="1">
          <a:blip r:embed="rId10" cstate="print">
            <a:extLst>
              <a:ext uri="{28A0092B-C50C-407E-A947-70E740481C1C}">
                <a14:useLocalDpi xmlns:a14="http://schemas.microsoft.com/office/drawing/2010/main" val="0"/>
              </a:ext>
            </a:extLst>
          </a:blip>
          <a:srcRect l="1754" t="4820" r="-1754" b="17977"/>
          <a:stretch/>
        </p:blipFill>
        <p:spPr/>
      </p:pic>
      <p:pic>
        <p:nvPicPr>
          <p:cNvPr id="53" name="Espaço Reservado para Imagem 52"/>
          <p:cNvPicPr>
            <a:picLocks noGrp="1" noChangeAspect="1"/>
          </p:cNvPicPr>
          <p:nvPr>
            <p:ph type="pic" sz="quarter" idx="83"/>
          </p:nvPr>
        </p:nvPicPr>
        <p:blipFill rotWithShape="1">
          <a:blip r:embed="rId11" cstate="print">
            <a:extLst>
              <a:ext uri="{28A0092B-C50C-407E-A947-70E740481C1C}">
                <a14:useLocalDpi xmlns:a14="http://schemas.microsoft.com/office/drawing/2010/main" val="0"/>
              </a:ext>
            </a:extLst>
          </a:blip>
          <a:srcRect l="13570" r="13570"/>
          <a:stretch/>
        </p:blipFill>
        <p:spPr/>
      </p:pic>
    </p:spTree>
    <p:extLst>
      <p:ext uri="{BB962C8B-B14F-4D97-AF65-F5344CB8AC3E}">
        <p14:creationId xmlns:p14="http://schemas.microsoft.com/office/powerpoint/2010/main" val="2646673905"/>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bldLst>
      <p:bldP spid="8" grpId="0" build="p">
        <p:tmplLst>
          <p:tmpl lvl="1">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0-#ppt_w/2"/>
                          </p:val>
                        </p:tav>
                        <p:tav tm="100000">
                          <p:val>
                            <p:strVal val="#ppt_x"/>
                          </p:val>
                        </p:tav>
                      </p:tavLst>
                    </p:anim>
                    <p:anim calcmode="lin" valueType="num">
                      <p:cBhvr additive="base">
                        <p:cTn dur="1000" fill="hold"/>
                        <p:tgtEl>
                          <p:spTgt spid="8"/>
                        </p:tgtEl>
                        <p:attrNameLst>
                          <p:attrName>ppt_y</p:attrName>
                        </p:attrNameLst>
                      </p:cBhvr>
                      <p:tavLst>
                        <p:tav tm="0">
                          <p:val>
                            <p:strVal val="#ppt_y"/>
                          </p:val>
                        </p:tav>
                        <p:tav tm="100000">
                          <p:val>
                            <p:strVal val="#ppt_y"/>
                          </p:val>
                        </p:tav>
                      </p:tavLst>
                    </p:anim>
                  </p:childTnLst>
                </p:cTn>
              </p:par>
            </p:tnLst>
          </p:tmpl>
        </p:tmplLst>
      </p:bldP>
      <p:bldP spid="8" grpId="1" build="p">
        <p:tmplLst>
          <p:tmpl lvl="1">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0-#ppt_w/2"/>
                          </p:val>
                        </p:tav>
                        <p:tav tm="100000">
                          <p:val>
                            <p:strVal val="#ppt_x"/>
                          </p:val>
                        </p:tav>
                      </p:tavLst>
                    </p:anim>
                    <p:anim calcmode="lin" valueType="num">
                      <p:cBhvr additive="base">
                        <p:cTn dur="1000" fill="hold"/>
                        <p:tgtEl>
                          <p:spTgt spid="8"/>
                        </p:tgtEl>
                        <p:attrNameLst>
                          <p:attrName>ppt_y</p:attrName>
                        </p:attrNameLst>
                      </p:cBhvr>
                      <p:tavLst>
                        <p:tav tm="0">
                          <p:val>
                            <p:strVal val="#ppt_y"/>
                          </p:val>
                        </p:tav>
                        <p:tav tm="100000">
                          <p:val>
                            <p:strVal val="#ppt_y"/>
                          </p:val>
                        </p:tav>
                      </p:tavLst>
                    </p:anim>
                  </p:childTnLst>
                </p:cTn>
              </p:par>
            </p:tnLst>
          </p:tmpl>
        </p:tmplLst>
      </p:bldP>
      <p:bldP spid="8" grpId="2" build="p">
        <p:tmplLst>
          <p:tmpl lvl="1">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0-#ppt_w/2"/>
                          </p:val>
                        </p:tav>
                        <p:tav tm="100000">
                          <p:val>
                            <p:strVal val="#ppt_x"/>
                          </p:val>
                        </p:tav>
                      </p:tavLst>
                    </p:anim>
                    <p:anim calcmode="lin" valueType="num">
                      <p:cBhvr additive="base">
                        <p:cTn dur="1000" fill="hold"/>
                        <p:tgtEl>
                          <p:spTgt spid="8"/>
                        </p:tgtEl>
                        <p:attrNameLst>
                          <p:attrName>ppt_y</p:attrName>
                        </p:attrNameLst>
                      </p:cBhvr>
                      <p:tavLst>
                        <p:tav tm="0">
                          <p:val>
                            <p:strVal val="#ppt_y"/>
                          </p:val>
                        </p:tav>
                        <p:tav tm="100000">
                          <p:val>
                            <p:strVal val="#ppt_y"/>
                          </p:val>
                        </p:tav>
                      </p:tavLst>
                    </p:anim>
                  </p:childTnLst>
                </p:cTn>
              </p:par>
            </p:tnLst>
          </p:tmpl>
        </p:tmplLst>
      </p:bldP>
      <p:bldP spid="8" grpId="3" build="p">
        <p:tmplLst>
          <p:tmpl lvl="1">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0-#ppt_w/2"/>
                          </p:val>
                        </p:tav>
                        <p:tav tm="100000">
                          <p:val>
                            <p:strVal val="#ppt_x"/>
                          </p:val>
                        </p:tav>
                      </p:tavLst>
                    </p:anim>
                    <p:anim calcmode="lin" valueType="num">
                      <p:cBhvr additive="base">
                        <p:cTn dur="1000" fill="hold"/>
                        <p:tgtEl>
                          <p:spTgt spid="8"/>
                        </p:tgtEl>
                        <p:attrNameLst>
                          <p:attrName>ppt_y</p:attrName>
                        </p:attrNameLst>
                      </p:cBhvr>
                      <p:tavLst>
                        <p:tav tm="0">
                          <p:val>
                            <p:strVal val="#ppt_y"/>
                          </p:val>
                        </p:tav>
                        <p:tav tm="100000">
                          <p:val>
                            <p:strVal val="#ppt_y"/>
                          </p:val>
                        </p:tav>
                      </p:tavLst>
                    </p:anim>
                  </p:childTnLst>
                </p:cTn>
              </p:par>
            </p:tnLst>
          </p:tmpl>
        </p:tmplLst>
      </p:bldP>
      <p:bldP spid="8" grpId="4" build="p">
        <p:tmplLst>
          <p:tmpl lvl="1">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0-#ppt_w/2"/>
                          </p:val>
                        </p:tav>
                        <p:tav tm="100000">
                          <p:val>
                            <p:strVal val="#ppt_x"/>
                          </p:val>
                        </p:tav>
                      </p:tavLst>
                    </p:anim>
                    <p:anim calcmode="lin" valueType="num">
                      <p:cBhvr additive="base">
                        <p:cTn dur="1000" fill="hold"/>
                        <p:tgtEl>
                          <p:spTgt spid="8"/>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0-#ppt_w/2"/>
                          </p:val>
                        </p:tav>
                        <p:tav tm="100000">
                          <p:val>
                            <p:strVal val="#ppt_x"/>
                          </p:val>
                        </p:tav>
                      </p:tavLst>
                    </p:anim>
                    <p:anim calcmode="lin" valueType="num">
                      <p:cBhvr additive="base">
                        <p:cTn dur="1000" fill="hold"/>
                        <p:tgtEl>
                          <p:spTgt spid="9"/>
                        </p:tgtEl>
                        <p:attrNameLst>
                          <p:attrName>ppt_y</p:attrName>
                        </p:attrNameLst>
                      </p:cBhvr>
                      <p:tavLst>
                        <p:tav tm="0">
                          <p:val>
                            <p:strVal val="#ppt_y"/>
                          </p:val>
                        </p:tav>
                        <p:tav tm="100000">
                          <p:val>
                            <p:strVal val="#ppt_y"/>
                          </p:val>
                        </p:tav>
                      </p:tavLst>
                    </p:anim>
                  </p:childTnLst>
                </p:cTn>
              </p:par>
            </p:tnLst>
          </p:tmpl>
        </p:tmplLst>
      </p:bldP>
      <p:bldP spid="9" grpId="1" build="p">
        <p:tmplLst>
          <p:tmpl lvl="1">
            <p:tnLst>
              <p:par>
                <p:cTn presetID="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0-#ppt_w/2"/>
                          </p:val>
                        </p:tav>
                        <p:tav tm="100000">
                          <p:val>
                            <p:strVal val="#ppt_x"/>
                          </p:val>
                        </p:tav>
                      </p:tavLst>
                    </p:anim>
                    <p:anim calcmode="lin" valueType="num">
                      <p:cBhvr additive="base">
                        <p:cTn dur="1000" fill="hold"/>
                        <p:tgtEl>
                          <p:spTgt spid="9"/>
                        </p:tgtEl>
                        <p:attrNameLst>
                          <p:attrName>ppt_y</p:attrName>
                        </p:attrNameLst>
                      </p:cBhvr>
                      <p:tavLst>
                        <p:tav tm="0">
                          <p:val>
                            <p:strVal val="#ppt_y"/>
                          </p:val>
                        </p:tav>
                        <p:tav tm="100000">
                          <p:val>
                            <p:strVal val="#ppt_y"/>
                          </p:val>
                        </p:tav>
                      </p:tavLst>
                    </p:anim>
                  </p:childTnLst>
                </p:cTn>
              </p:par>
            </p:tnLst>
          </p:tmpl>
        </p:tmplLst>
      </p:bldP>
      <p:bldP spid="9" grpId="2" build="p">
        <p:tmplLst>
          <p:tmpl lvl="1">
            <p:tnLst>
              <p:par>
                <p:cTn presetID="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0-#ppt_w/2"/>
                          </p:val>
                        </p:tav>
                        <p:tav tm="100000">
                          <p:val>
                            <p:strVal val="#ppt_x"/>
                          </p:val>
                        </p:tav>
                      </p:tavLst>
                    </p:anim>
                    <p:anim calcmode="lin" valueType="num">
                      <p:cBhvr additive="base">
                        <p:cTn dur="1000" fill="hold"/>
                        <p:tgtEl>
                          <p:spTgt spid="9"/>
                        </p:tgtEl>
                        <p:attrNameLst>
                          <p:attrName>ppt_y</p:attrName>
                        </p:attrNameLst>
                      </p:cBhvr>
                      <p:tavLst>
                        <p:tav tm="0">
                          <p:val>
                            <p:strVal val="#ppt_y"/>
                          </p:val>
                        </p:tav>
                        <p:tav tm="100000">
                          <p:val>
                            <p:strVal val="#ppt_y"/>
                          </p:val>
                        </p:tav>
                      </p:tavLst>
                    </p:anim>
                  </p:childTnLst>
                </p:cTn>
              </p:par>
            </p:tnLst>
          </p:tmpl>
        </p:tmplLst>
      </p:bldP>
      <p:bldP spid="9" grpId="3" build="p">
        <p:tmplLst>
          <p:tmpl lvl="1">
            <p:tnLst>
              <p:par>
                <p:cTn presetID="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0-#ppt_w/2"/>
                          </p:val>
                        </p:tav>
                        <p:tav tm="100000">
                          <p:val>
                            <p:strVal val="#ppt_x"/>
                          </p:val>
                        </p:tav>
                      </p:tavLst>
                    </p:anim>
                    <p:anim calcmode="lin" valueType="num">
                      <p:cBhvr additive="base">
                        <p:cTn dur="1000" fill="hold"/>
                        <p:tgtEl>
                          <p:spTgt spid="9"/>
                        </p:tgtEl>
                        <p:attrNameLst>
                          <p:attrName>ppt_y</p:attrName>
                        </p:attrNameLst>
                      </p:cBhvr>
                      <p:tavLst>
                        <p:tav tm="0">
                          <p:val>
                            <p:strVal val="#ppt_y"/>
                          </p:val>
                        </p:tav>
                        <p:tav tm="100000">
                          <p:val>
                            <p:strVal val="#ppt_y"/>
                          </p:val>
                        </p:tav>
                      </p:tavLst>
                    </p:anim>
                  </p:childTnLst>
                </p:cTn>
              </p:par>
            </p:tnLst>
          </p:tmpl>
        </p:tmplLst>
      </p:bldP>
      <p:bldP spid="9" grpId="4" build="p">
        <p:tmplLst>
          <p:tmpl lvl="1">
            <p:tnLst>
              <p:par>
                <p:cTn presetID="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0-#ppt_w/2"/>
                          </p:val>
                        </p:tav>
                        <p:tav tm="100000">
                          <p:val>
                            <p:strVal val="#ppt_x"/>
                          </p:val>
                        </p:tav>
                      </p:tavLst>
                    </p:anim>
                    <p:anim calcmode="lin" valueType="num">
                      <p:cBhvr additive="base">
                        <p:cTn dur="10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0-#ppt_w/2"/>
                          </p:val>
                        </p:tav>
                        <p:tav tm="100000">
                          <p:val>
                            <p:strVal val="#ppt_x"/>
                          </p:val>
                        </p:tav>
                      </p:tavLst>
                    </p:anim>
                    <p:anim calcmode="lin" valueType="num">
                      <p:cBhvr additive="base">
                        <p:cTn dur="1000" fill="hold"/>
                        <p:tgtEl>
                          <p:spTgt spid="10"/>
                        </p:tgtEl>
                        <p:attrNameLst>
                          <p:attrName>ppt_y</p:attrName>
                        </p:attrNameLst>
                      </p:cBhvr>
                      <p:tavLst>
                        <p:tav tm="0">
                          <p:val>
                            <p:strVal val="#ppt_y"/>
                          </p:val>
                        </p:tav>
                        <p:tav tm="100000">
                          <p:val>
                            <p:strVal val="#ppt_y"/>
                          </p:val>
                        </p:tav>
                      </p:tavLst>
                    </p:anim>
                  </p:childTnLst>
                </p:cTn>
              </p:par>
            </p:tnLst>
          </p:tmpl>
        </p:tmplLst>
      </p:bldP>
      <p:bldP spid="10" grpId="1" build="p">
        <p:tmplLst>
          <p:tmpl lvl="1">
            <p:tnLst>
              <p:par>
                <p:cTn presetID="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0-#ppt_w/2"/>
                          </p:val>
                        </p:tav>
                        <p:tav tm="100000">
                          <p:val>
                            <p:strVal val="#ppt_x"/>
                          </p:val>
                        </p:tav>
                      </p:tavLst>
                    </p:anim>
                    <p:anim calcmode="lin" valueType="num">
                      <p:cBhvr additive="base">
                        <p:cTn dur="1000" fill="hold"/>
                        <p:tgtEl>
                          <p:spTgt spid="10"/>
                        </p:tgtEl>
                        <p:attrNameLst>
                          <p:attrName>ppt_y</p:attrName>
                        </p:attrNameLst>
                      </p:cBhvr>
                      <p:tavLst>
                        <p:tav tm="0">
                          <p:val>
                            <p:strVal val="#ppt_y"/>
                          </p:val>
                        </p:tav>
                        <p:tav tm="100000">
                          <p:val>
                            <p:strVal val="#ppt_y"/>
                          </p:val>
                        </p:tav>
                      </p:tavLst>
                    </p:anim>
                  </p:childTnLst>
                </p:cTn>
              </p:par>
            </p:tnLst>
          </p:tmpl>
        </p:tmplLst>
      </p:bldP>
      <p:bldP spid="10" grpId="2" build="p">
        <p:tmplLst>
          <p:tmpl lvl="1">
            <p:tnLst>
              <p:par>
                <p:cTn presetID="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0-#ppt_w/2"/>
                          </p:val>
                        </p:tav>
                        <p:tav tm="100000">
                          <p:val>
                            <p:strVal val="#ppt_x"/>
                          </p:val>
                        </p:tav>
                      </p:tavLst>
                    </p:anim>
                    <p:anim calcmode="lin" valueType="num">
                      <p:cBhvr additive="base">
                        <p:cTn dur="1000" fill="hold"/>
                        <p:tgtEl>
                          <p:spTgt spid="10"/>
                        </p:tgtEl>
                        <p:attrNameLst>
                          <p:attrName>ppt_y</p:attrName>
                        </p:attrNameLst>
                      </p:cBhvr>
                      <p:tavLst>
                        <p:tav tm="0">
                          <p:val>
                            <p:strVal val="#ppt_y"/>
                          </p:val>
                        </p:tav>
                        <p:tav tm="100000">
                          <p:val>
                            <p:strVal val="#ppt_y"/>
                          </p:val>
                        </p:tav>
                      </p:tavLst>
                    </p:anim>
                  </p:childTnLst>
                </p:cTn>
              </p:par>
            </p:tnLst>
          </p:tmpl>
        </p:tmplLst>
      </p:bldP>
      <p:bldP spid="10" grpId="3" build="p">
        <p:tmplLst>
          <p:tmpl lvl="1">
            <p:tnLst>
              <p:par>
                <p:cTn presetID="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0-#ppt_w/2"/>
                          </p:val>
                        </p:tav>
                        <p:tav tm="100000">
                          <p:val>
                            <p:strVal val="#ppt_x"/>
                          </p:val>
                        </p:tav>
                      </p:tavLst>
                    </p:anim>
                    <p:anim calcmode="lin" valueType="num">
                      <p:cBhvr additive="base">
                        <p:cTn dur="1000" fill="hold"/>
                        <p:tgtEl>
                          <p:spTgt spid="10"/>
                        </p:tgtEl>
                        <p:attrNameLst>
                          <p:attrName>ppt_y</p:attrName>
                        </p:attrNameLst>
                      </p:cBhvr>
                      <p:tavLst>
                        <p:tav tm="0">
                          <p:val>
                            <p:strVal val="#ppt_y"/>
                          </p:val>
                        </p:tav>
                        <p:tav tm="100000">
                          <p:val>
                            <p:strVal val="#ppt_y"/>
                          </p:val>
                        </p:tav>
                      </p:tavLst>
                    </p:anim>
                  </p:childTnLst>
                </p:cTn>
              </p:par>
            </p:tnLst>
          </p:tmpl>
        </p:tmplLst>
      </p:bldP>
      <p:bldP spid="10" grpId="4" build="p">
        <p:tmplLst>
          <p:tmpl lvl="1">
            <p:tnLst>
              <p:par>
                <p:cTn presetID="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0-#ppt_w/2"/>
                          </p:val>
                        </p:tav>
                        <p:tav tm="100000">
                          <p:val>
                            <p:strVal val="#ppt_x"/>
                          </p:val>
                        </p:tav>
                      </p:tavLst>
                    </p:anim>
                    <p:anim calcmode="lin" valueType="num">
                      <p:cBhvr additive="base">
                        <p:cTn dur="10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8"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000" fill="hold"/>
                        <p:tgtEl>
                          <p:spTgt spid="11"/>
                        </p:tgtEl>
                        <p:attrNameLst>
                          <p:attrName>ppt_x</p:attrName>
                        </p:attrNameLst>
                      </p:cBhvr>
                      <p:tavLst>
                        <p:tav tm="0">
                          <p:val>
                            <p:strVal val="0-#ppt_w/2"/>
                          </p:val>
                        </p:tav>
                        <p:tav tm="100000">
                          <p:val>
                            <p:strVal val="#ppt_x"/>
                          </p:val>
                        </p:tav>
                      </p:tavLst>
                    </p:anim>
                    <p:anim calcmode="lin" valueType="num">
                      <p:cBhvr additive="base">
                        <p:cTn dur="1000" fill="hold"/>
                        <p:tgtEl>
                          <p:spTgt spid="11"/>
                        </p:tgtEl>
                        <p:attrNameLst>
                          <p:attrName>ppt_y</p:attrName>
                        </p:attrNameLst>
                      </p:cBhvr>
                      <p:tavLst>
                        <p:tav tm="0">
                          <p:val>
                            <p:strVal val="#ppt_y"/>
                          </p:val>
                        </p:tav>
                        <p:tav tm="100000">
                          <p:val>
                            <p:strVal val="#ppt_y"/>
                          </p:val>
                        </p:tav>
                      </p:tavLst>
                    </p:anim>
                  </p:childTnLst>
                </p:cTn>
              </p:par>
            </p:tnLst>
          </p:tmpl>
        </p:tmplLst>
      </p:bldP>
      <p:bldP spid="11" grpId="1" build="p">
        <p:tmplLst>
          <p:tmpl lvl="1">
            <p:tnLst>
              <p:par>
                <p:cTn presetID="2" presetClass="entr" presetSubtype="8"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000" fill="hold"/>
                        <p:tgtEl>
                          <p:spTgt spid="11"/>
                        </p:tgtEl>
                        <p:attrNameLst>
                          <p:attrName>ppt_x</p:attrName>
                        </p:attrNameLst>
                      </p:cBhvr>
                      <p:tavLst>
                        <p:tav tm="0">
                          <p:val>
                            <p:strVal val="0-#ppt_w/2"/>
                          </p:val>
                        </p:tav>
                        <p:tav tm="100000">
                          <p:val>
                            <p:strVal val="#ppt_x"/>
                          </p:val>
                        </p:tav>
                      </p:tavLst>
                    </p:anim>
                    <p:anim calcmode="lin" valueType="num">
                      <p:cBhvr additive="base">
                        <p:cTn dur="1000" fill="hold"/>
                        <p:tgtEl>
                          <p:spTgt spid="11"/>
                        </p:tgtEl>
                        <p:attrNameLst>
                          <p:attrName>ppt_y</p:attrName>
                        </p:attrNameLst>
                      </p:cBhvr>
                      <p:tavLst>
                        <p:tav tm="0">
                          <p:val>
                            <p:strVal val="#ppt_y"/>
                          </p:val>
                        </p:tav>
                        <p:tav tm="100000">
                          <p:val>
                            <p:strVal val="#ppt_y"/>
                          </p:val>
                        </p:tav>
                      </p:tavLst>
                    </p:anim>
                  </p:childTnLst>
                </p:cTn>
              </p:par>
            </p:tnLst>
          </p:tmpl>
        </p:tmplLst>
      </p:bldP>
      <p:bldP spid="11" grpId="2" build="p">
        <p:tmplLst>
          <p:tmpl lvl="1">
            <p:tnLst>
              <p:par>
                <p:cTn presetID="2" presetClass="entr" presetSubtype="8"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000" fill="hold"/>
                        <p:tgtEl>
                          <p:spTgt spid="11"/>
                        </p:tgtEl>
                        <p:attrNameLst>
                          <p:attrName>ppt_x</p:attrName>
                        </p:attrNameLst>
                      </p:cBhvr>
                      <p:tavLst>
                        <p:tav tm="0">
                          <p:val>
                            <p:strVal val="0-#ppt_w/2"/>
                          </p:val>
                        </p:tav>
                        <p:tav tm="100000">
                          <p:val>
                            <p:strVal val="#ppt_x"/>
                          </p:val>
                        </p:tav>
                      </p:tavLst>
                    </p:anim>
                    <p:anim calcmode="lin" valueType="num">
                      <p:cBhvr additive="base">
                        <p:cTn dur="1000" fill="hold"/>
                        <p:tgtEl>
                          <p:spTgt spid="11"/>
                        </p:tgtEl>
                        <p:attrNameLst>
                          <p:attrName>ppt_y</p:attrName>
                        </p:attrNameLst>
                      </p:cBhvr>
                      <p:tavLst>
                        <p:tav tm="0">
                          <p:val>
                            <p:strVal val="#ppt_y"/>
                          </p:val>
                        </p:tav>
                        <p:tav tm="100000">
                          <p:val>
                            <p:strVal val="#ppt_y"/>
                          </p:val>
                        </p:tav>
                      </p:tavLst>
                    </p:anim>
                  </p:childTnLst>
                </p:cTn>
              </p:par>
            </p:tnLst>
          </p:tmpl>
        </p:tmplLst>
      </p:bldP>
      <p:bldP spid="11" grpId="3" build="p">
        <p:tmplLst>
          <p:tmpl lvl="1">
            <p:tnLst>
              <p:par>
                <p:cTn presetID="2" presetClass="entr" presetSubtype="8"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000" fill="hold"/>
                        <p:tgtEl>
                          <p:spTgt spid="11"/>
                        </p:tgtEl>
                        <p:attrNameLst>
                          <p:attrName>ppt_x</p:attrName>
                        </p:attrNameLst>
                      </p:cBhvr>
                      <p:tavLst>
                        <p:tav tm="0">
                          <p:val>
                            <p:strVal val="0-#ppt_w/2"/>
                          </p:val>
                        </p:tav>
                        <p:tav tm="100000">
                          <p:val>
                            <p:strVal val="#ppt_x"/>
                          </p:val>
                        </p:tav>
                      </p:tavLst>
                    </p:anim>
                    <p:anim calcmode="lin" valueType="num">
                      <p:cBhvr additive="base">
                        <p:cTn dur="1000" fill="hold"/>
                        <p:tgtEl>
                          <p:spTgt spid="11"/>
                        </p:tgtEl>
                        <p:attrNameLst>
                          <p:attrName>ppt_y</p:attrName>
                        </p:attrNameLst>
                      </p:cBhvr>
                      <p:tavLst>
                        <p:tav tm="0">
                          <p:val>
                            <p:strVal val="#ppt_y"/>
                          </p:val>
                        </p:tav>
                        <p:tav tm="100000">
                          <p:val>
                            <p:strVal val="#ppt_y"/>
                          </p:val>
                        </p:tav>
                      </p:tavLst>
                    </p:anim>
                  </p:childTnLst>
                </p:cTn>
              </p:par>
            </p:tnLst>
          </p:tmpl>
        </p:tmplLst>
      </p:bldP>
      <p:bldP spid="11" grpId="4" build="p">
        <p:tmplLst>
          <p:tmpl lvl="1">
            <p:tnLst>
              <p:par>
                <p:cTn presetID="2" presetClass="entr" presetSubtype="8"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000" fill="hold"/>
                        <p:tgtEl>
                          <p:spTgt spid="11"/>
                        </p:tgtEl>
                        <p:attrNameLst>
                          <p:attrName>ppt_x</p:attrName>
                        </p:attrNameLst>
                      </p:cBhvr>
                      <p:tavLst>
                        <p:tav tm="0">
                          <p:val>
                            <p:strVal val="0-#ppt_w/2"/>
                          </p:val>
                        </p:tav>
                        <p:tav tm="100000">
                          <p:val>
                            <p:strVal val="#ppt_x"/>
                          </p:val>
                        </p:tav>
                      </p:tavLst>
                    </p:anim>
                    <p:anim calcmode="lin" valueType="num">
                      <p:cBhvr additive="base">
                        <p:cTn dur="10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0-#ppt_w/2"/>
                          </p:val>
                        </p:tav>
                        <p:tav tm="100000">
                          <p:val>
                            <p:strVal val="#ppt_x"/>
                          </p:val>
                        </p:tav>
                      </p:tavLst>
                    </p:anim>
                    <p:anim calcmode="lin" valueType="num">
                      <p:cBhvr additive="base">
                        <p:cTn dur="1000" fill="hold"/>
                        <p:tgtEl>
                          <p:spTgt spid="12"/>
                        </p:tgtEl>
                        <p:attrNameLst>
                          <p:attrName>ppt_y</p:attrName>
                        </p:attrNameLst>
                      </p:cBhvr>
                      <p:tavLst>
                        <p:tav tm="0">
                          <p:val>
                            <p:strVal val="#ppt_y"/>
                          </p:val>
                        </p:tav>
                        <p:tav tm="100000">
                          <p:val>
                            <p:strVal val="#ppt_y"/>
                          </p:val>
                        </p:tav>
                      </p:tavLst>
                    </p:anim>
                  </p:childTnLst>
                </p:cTn>
              </p:par>
            </p:tnLst>
          </p:tmpl>
        </p:tmplLst>
      </p:bldP>
      <p:bldP spid="12" grpId="1" build="p">
        <p:tmplLst>
          <p:tmpl lvl="1">
            <p:tnLst>
              <p:par>
                <p:cTn presetID="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0-#ppt_w/2"/>
                          </p:val>
                        </p:tav>
                        <p:tav tm="100000">
                          <p:val>
                            <p:strVal val="#ppt_x"/>
                          </p:val>
                        </p:tav>
                      </p:tavLst>
                    </p:anim>
                    <p:anim calcmode="lin" valueType="num">
                      <p:cBhvr additive="base">
                        <p:cTn dur="1000" fill="hold"/>
                        <p:tgtEl>
                          <p:spTgt spid="12"/>
                        </p:tgtEl>
                        <p:attrNameLst>
                          <p:attrName>ppt_y</p:attrName>
                        </p:attrNameLst>
                      </p:cBhvr>
                      <p:tavLst>
                        <p:tav tm="0">
                          <p:val>
                            <p:strVal val="#ppt_y"/>
                          </p:val>
                        </p:tav>
                        <p:tav tm="100000">
                          <p:val>
                            <p:strVal val="#ppt_y"/>
                          </p:val>
                        </p:tav>
                      </p:tavLst>
                    </p:anim>
                  </p:childTnLst>
                </p:cTn>
              </p:par>
            </p:tnLst>
          </p:tmpl>
        </p:tmplLst>
      </p:bldP>
      <p:bldP spid="12" grpId="2" build="p">
        <p:tmplLst>
          <p:tmpl lvl="1">
            <p:tnLst>
              <p:par>
                <p:cTn presetID="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0-#ppt_w/2"/>
                          </p:val>
                        </p:tav>
                        <p:tav tm="100000">
                          <p:val>
                            <p:strVal val="#ppt_x"/>
                          </p:val>
                        </p:tav>
                      </p:tavLst>
                    </p:anim>
                    <p:anim calcmode="lin" valueType="num">
                      <p:cBhvr additive="base">
                        <p:cTn dur="1000" fill="hold"/>
                        <p:tgtEl>
                          <p:spTgt spid="12"/>
                        </p:tgtEl>
                        <p:attrNameLst>
                          <p:attrName>ppt_y</p:attrName>
                        </p:attrNameLst>
                      </p:cBhvr>
                      <p:tavLst>
                        <p:tav tm="0">
                          <p:val>
                            <p:strVal val="#ppt_y"/>
                          </p:val>
                        </p:tav>
                        <p:tav tm="100000">
                          <p:val>
                            <p:strVal val="#ppt_y"/>
                          </p:val>
                        </p:tav>
                      </p:tavLst>
                    </p:anim>
                  </p:childTnLst>
                </p:cTn>
              </p:par>
            </p:tnLst>
          </p:tmpl>
        </p:tmplLst>
      </p:bldP>
      <p:bldP spid="12" grpId="3" build="p">
        <p:tmplLst>
          <p:tmpl lvl="1">
            <p:tnLst>
              <p:par>
                <p:cTn presetID="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0-#ppt_w/2"/>
                          </p:val>
                        </p:tav>
                        <p:tav tm="100000">
                          <p:val>
                            <p:strVal val="#ppt_x"/>
                          </p:val>
                        </p:tav>
                      </p:tavLst>
                    </p:anim>
                    <p:anim calcmode="lin" valueType="num">
                      <p:cBhvr additive="base">
                        <p:cTn dur="1000" fill="hold"/>
                        <p:tgtEl>
                          <p:spTgt spid="12"/>
                        </p:tgtEl>
                        <p:attrNameLst>
                          <p:attrName>ppt_y</p:attrName>
                        </p:attrNameLst>
                      </p:cBhvr>
                      <p:tavLst>
                        <p:tav tm="0">
                          <p:val>
                            <p:strVal val="#ppt_y"/>
                          </p:val>
                        </p:tav>
                        <p:tav tm="100000">
                          <p:val>
                            <p:strVal val="#ppt_y"/>
                          </p:val>
                        </p:tav>
                      </p:tavLst>
                    </p:anim>
                  </p:childTnLst>
                </p:cTn>
              </p:par>
            </p:tnLst>
          </p:tmpl>
        </p:tmplLst>
      </p:bldP>
      <p:bldP spid="12" grpId="4" build="p">
        <p:tmplLst>
          <p:tmpl lvl="1">
            <p:tnLst>
              <p:par>
                <p:cTn presetID="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0-#ppt_w/2"/>
                          </p:val>
                        </p:tav>
                        <p:tav tm="100000">
                          <p:val>
                            <p:strVal val="#ppt_x"/>
                          </p:val>
                        </p:tav>
                      </p:tavLst>
                    </p:anim>
                    <p:anim calcmode="lin" valueType="num">
                      <p:cBhvr additive="base">
                        <p:cTn dur="10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0-#ppt_w/2"/>
                          </p:val>
                        </p:tav>
                        <p:tav tm="100000">
                          <p:val>
                            <p:strVal val="#ppt_x"/>
                          </p:val>
                        </p:tav>
                      </p:tavLst>
                    </p:anim>
                    <p:anim calcmode="lin" valueType="num">
                      <p:cBhvr additive="base">
                        <p:cTn dur="1000" fill="hold"/>
                        <p:tgtEl>
                          <p:spTgt spid="13"/>
                        </p:tgtEl>
                        <p:attrNameLst>
                          <p:attrName>ppt_y</p:attrName>
                        </p:attrNameLst>
                      </p:cBhvr>
                      <p:tavLst>
                        <p:tav tm="0">
                          <p:val>
                            <p:strVal val="#ppt_y"/>
                          </p:val>
                        </p:tav>
                        <p:tav tm="100000">
                          <p:val>
                            <p:strVal val="#ppt_y"/>
                          </p:val>
                        </p:tav>
                      </p:tavLst>
                    </p:anim>
                  </p:childTnLst>
                </p:cTn>
              </p:par>
            </p:tnLst>
          </p:tmpl>
        </p:tmplLst>
      </p:bldP>
      <p:bldP spid="13" grpId="1" build="p">
        <p:tmplLst>
          <p:tmpl lvl="1">
            <p:tnLst>
              <p:par>
                <p:cTn presetID="2" presetClass="entr" presetSubtype="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0-#ppt_w/2"/>
                          </p:val>
                        </p:tav>
                        <p:tav tm="100000">
                          <p:val>
                            <p:strVal val="#ppt_x"/>
                          </p:val>
                        </p:tav>
                      </p:tavLst>
                    </p:anim>
                    <p:anim calcmode="lin" valueType="num">
                      <p:cBhvr additive="base">
                        <p:cTn dur="1000" fill="hold"/>
                        <p:tgtEl>
                          <p:spTgt spid="13"/>
                        </p:tgtEl>
                        <p:attrNameLst>
                          <p:attrName>ppt_y</p:attrName>
                        </p:attrNameLst>
                      </p:cBhvr>
                      <p:tavLst>
                        <p:tav tm="0">
                          <p:val>
                            <p:strVal val="#ppt_y"/>
                          </p:val>
                        </p:tav>
                        <p:tav tm="100000">
                          <p:val>
                            <p:strVal val="#ppt_y"/>
                          </p:val>
                        </p:tav>
                      </p:tavLst>
                    </p:anim>
                  </p:childTnLst>
                </p:cTn>
              </p:par>
            </p:tnLst>
          </p:tmpl>
        </p:tmplLst>
      </p:bldP>
      <p:bldP spid="13" grpId="2" build="p">
        <p:tmplLst>
          <p:tmpl lvl="1">
            <p:tnLst>
              <p:par>
                <p:cTn presetID="2" presetClass="entr" presetSubtype="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0-#ppt_w/2"/>
                          </p:val>
                        </p:tav>
                        <p:tav tm="100000">
                          <p:val>
                            <p:strVal val="#ppt_x"/>
                          </p:val>
                        </p:tav>
                      </p:tavLst>
                    </p:anim>
                    <p:anim calcmode="lin" valueType="num">
                      <p:cBhvr additive="base">
                        <p:cTn dur="1000" fill="hold"/>
                        <p:tgtEl>
                          <p:spTgt spid="13"/>
                        </p:tgtEl>
                        <p:attrNameLst>
                          <p:attrName>ppt_y</p:attrName>
                        </p:attrNameLst>
                      </p:cBhvr>
                      <p:tavLst>
                        <p:tav tm="0">
                          <p:val>
                            <p:strVal val="#ppt_y"/>
                          </p:val>
                        </p:tav>
                        <p:tav tm="100000">
                          <p:val>
                            <p:strVal val="#ppt_y"/>
                          </p:val>
                        </p:tav>
                      </p:tavLst>
                    </p:anim>
                  </p:childTnLst>
                </p:cTn>
              </p:par>
            </p:tnLst>
          </p:tmpl>
        </p:tmplLst>
      </p:bldP>
      <p:bldP spid="13" grpId="3" build="p">
        <p:tmplLst>
          <p:tmpl lvl="1">
            <p:tnLst>
              <p:par>
                <p:cTn presetID="2" presetClass="entr" presetSubtype="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0-#ppt_w/2"/>
                          </p:val>
                        </p:tav>
                        <p:tav tm="100000">
                          <p:val>
                            <p:strVal val="#ppt_x"/>
                          </p:val>
                        </p:tav>
                      </p:tavLst>
                    </p:anim>
                    <p:anim calcmode="lin" valueType="num">
                      <p:cBhvr additive="base">
                        <p:cTn dur="1000" fill="hold"/>
                        <p:tgtEl>
                          <p:spTgt spid="13"/>
                        </p:tgtEl>
                        <p:attrNameLst>
                          <p:attrName>ppt_y</p:attrName>
                        </p:attrNameLst>
                      </p:cBhvr>
                      <p:tavLst>
                        <p:tav tm="0">
                          <p:val>
                            <p:strVal val="#ppt_y"/>
                          </p:val>
                        </p:tav>
                        <p:tav tm="100000">
                          <p:val>
                            <p:strVal val="#ppt_y"/>
                          </p:val>
                        </p:tav>
                      </p:tavLst>
                    </p:anim>
                  </p:childTnLst>
                </p:cTn>
              </p:par>
            </p:tnLst>
          </p:tmpl>
        </p:tmplLst>
      </p:bldP>
      <p:bldP spid="13" grpId="4" build="p">
        <p:tmplLst>
          <p:tmpl lvl="1">
            <p:tnLst>
              <p:par>
                <p:cTn presetID="2" presetClass="entr" presetSubtype="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0-#ppt_w/2"/>
                          </p:val>
                        </p:tav>
                        <p:tav tm="100000">
                          <p:val>
                            <p:strVal val="#ppt_x"/>
                          </p:val>
                        </p:tav>
                      </p:tavLst>
                    </p:anim>
                    <p:anim calcmode="lin" valueType="num">
                      <p:cBhvr additive="base">
                        <p:cTn dur="1000" fill="hold"/>
                        <p:tgtEl>
                          <p:spTgt spid="13"/>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1+#ppt_w/2"/>
                          </p:val>
                        </p:tav>
                        <p:tav tm="100000">
                          <p:val>
                            <p:strVal val="#ppt_x"/>
                          </p:val>
                        </p:tav>
                      </p:tavLst>
                    </p:anim>
                    <p:anim calcmode="lin" valueType="num">
                      <p:cBhvr additive="base">
                        <p:cTn dur="1000" fill="hold"/>
                        <p:tgtEl>
                          <p:spTgt spid="18"/>
                        </p:tgtEl>
                        <p:attrNameLst>
                          <p:attrName>ppt_y</p:attrName>
                        </p:attrNameLst>
                      </p:cBhvr>
                      <p:tavLst>
                        <p:tav tm="0">
                          <p:val>
                            <p:strVal val="#ppt_y"/>
                          </p:val>
                        </p:tav>
                        <p:tav tm="100000">
                          <p:val>
                            <p:strVal val="#ppt_y"/>
                          </p:val>
                        </p:tav>
                      </p:tavLst>
                    </p:anim>
                  </p:childTnLst>
                </p:cTn>
              </p:par>
            </p:tnLst>
          </p:tmpl>
        </p:tmplLst>
      </p:bldP>
      <p:bldP spid="18" grpId="1" build="p">
        <p:tmplLst>
          <p:tmpl lvl="1">
            <p:tnLst>
              <p:par>
                <p:cTn presetID="2" presetClass="entr" presetSubtype="2"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1+#ppt_w/2"/>
                          </p:val>
                        </p:tav>
                        <p:tav tm="100000">
                          <p:val>
                            <p:strVal val="#ppt_x"/>
                          </p:val>
                        </p:tav>
                      </p:tavLst>
                    </p:anim>
                    <p:anim calcmode="lin" valueType="num">
                      <p:cBhvr additive="base">
                        <p:cTn dur="1000" fill="hold"/>
                        <p:tgtEl>
                          <p:spTgt spid="18"/>
                        </p:tgtEl>
                        <p:attrNameLst>
                          <p:attrName>ppt_y</p:attrName>
                        </p:attrNameLst>
                      </p:cBhvr>
                      <p:tavLst>
                        <p:tav tm="0">
                          <p:val>
                            <p:strVal val="#ppt_y"/>
                          </p:val>
                        </p:tav>
                        <p:tav tm="100000">
                          <p:val>
                            <p:strVal val="#ppt_y"/>
                          </p:val>
                        </p:tav>
                      </p:tavLst>
                    </p:anim>
                  </p:childTnLst>
                </p:cTn>
              </p:par>
            </p:tnLst>
          </p:tmpl>
        </p:tmplLst>
      </p:bldP>
      <p:bldP spid="18" grpId="2" build="p">
        <p:tmplLst>
          <p:tmpl lvl="1">
            <p:tnLst>
              <p:par>
                <p:cTn presetID="2" presetClass="entr" presetSubtype="2"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1+#ppt_w/2"/>
                          </p:val>
                        </p:tav>
                        <p:tav tm="100000">
                          <p:val>
                            <p:strVal val="#ppt_x"/>
                          </p:val>
                        </p:tav>
                      </p:tavLst>
                    </p:anim>
                    <p:anim calcmode="lin" valueType="num">
                      <p:cBhvr additive="base">
                        <p:cTn dur="1000" fill="hold"/>
                        <p:tgtEl>
                          <p:spTgt spid="18"/>
                        </p:tgtEl>
                        <p:attrNameLst>
                          <p:attrName>ppt_y</p:attrName>
                        </p:attrNameLst>
                      </p:cBhvr>
                      <p:tavLst>
                        <p:tav tm="0">
                          <p:val>
                            <p:strVal val="#ppt_y"/>
                          </p:val>
                        </p:tav>
                        <p:tav tm="100000">
                          <p:val>
                            <p:strVal val="#ppt_y"/>
                          </p:val>
                        </p:tav>
                      </p:tavLst>
                    </p:anim>
                  </p:childTnLst>
                </p:cTn>
              </p:par>
            </p:tnLst>
          </p:tmpl>
        </p:tmplLst>
      </p:bldP>
      <p:bldP spid="18" grpId="3" build="p">
        <p:tmplLst>
          <p:tmpl lvl="1">
            <p:tnLst>
              <p:par>
                <p:cTn presetID="2" presetClass="entr" presetSubtype="2"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1+#ppt_w/2"/>
                          </p:val>
                        </p:tav>
                        <p:tav tm="100000">
                          <p:val>
                            <p:strVal val="#ppt_x"/>
                          </p:val>
                        </p:tav>
                      </p:tavLst>
                    </p:anim>
                    <p:anim calcmode="lin" valueType="num">
                      <p:cBhvr additive="base">
                        <p:cTn dur="1000" fill="hold"/>
                        <p:tgtEl>
                          <p:spTgt spid="18"/>
                        </p:tgtEl>
                        <p:attrNameLst>
                          <p:attrName>ppt_y</p:attrName>
                        </p:attrNameLst>
                      </p:cBhvr>
                      <p:tavLst>
                        <p:tav tm="0">
                          <p:val>
                            <p:strVal val="#ppt_y"/>
                          </p:val>
                        </p:tav>
                        <p:tav tm="100000">
                          <p:val>
                            <p:strVal val="#ppt_y"/>
                          </p:val>
                        </p:tav>
                      </p:tavLst>
                    </p:anim>
                  </p:childTnLst>
                </p:cTn>
              </p:par>
            </p:tnLst>
          </p:tmpl>
        </p:tmplLst>
      </p:bldP>
      <p:bldP spid="18" grpId="4" build="p">
        <p:tmplLst>
          <p:tmpl lvl="1">
            <p:tnLst>
              <p:par>
                <p:cTn presetID="2" presetClass="entr" presetSubtype="2"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1+#ppt_w/2"/>
                          </p:val>
                        </p:tav>
                        <p:tav tm="100000">
                          <p:val>
                            <p:strVal val="#ppt_x"/>
                          </p:val>
                        </p:tav>
                      </p:tavLst>
                    </p:anim>
                    <p:anim calcmode="lin" valueType="num">
                      <p:cBhvr additive="base">
                        <p:cTn dur="10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1+#ppt_w/2"/>
                          </p:val>
                        </p:tav>
                        <p:tav tm="100000">
                          <p:val>
                            <p:strVal val="#ppt_x"/>
                          </p:val>
                        </p:tav>
                      </p:tavLst>
                    </p:anim>
                    <p:anim calcmode="lin" valueType="num">
                      <p:cBhvr additive="base">
                        <p:cTn dur="1000" fill="hold"/>
                        <p:tgtEl>
                          <p:spTgt spid="19"/>
                        </p:tgtEl>
                        <p:attrNameLst>
                          <p:attrName>ppt_y</p:attrName>
                        </p:attrNameLst>
                      </p:cBhvr>
                      <p:tavLst>
                        <p:tav tm="0">
                          <p:val>
                            <p:strVal val="#ppt_y"/>
                          </p:val>
                        </p:tav>
                        <p:tav tm="100000">
                          <p:val>
                            <p:strVal val="#ppt_y"/>
                          </p:val>
                        </p:tav>
                      </p:tavLst>
                    </p:anim>
                  </p:childTnLst>
                </p:cTn>
              </p:par>
            </p:tnLst>
          </p:tmpl>
        </p:tmplLst>
      </p:bldP>
      <p:bldP spid="19" grpId="1" build="p">
        <p:tmplLst>
          <p:tmpl lvl="1">
            <p:tnLst>
              <p:par>
                <p:cTn presetID="2" presetClass="entr" presetSubtype="2"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1+#ppt_w/2"/>
                          </p:val>
                        </p:tav>
                        <p:tav tm="100000">
                          <p:val>
                            <p:strVal val="#ppt_x"/>
                          </p:val>
                        </p:tav>
                      </p:tavLst>
                    </p:anim>
                    <p:anim calcmode="lin" valueType="num">
                      <p:cBhvr additive="base">
                        <p:cTn dur="1000" fill="hold"/>
                        <p:tgtEl>
                          <p:spTgt spid="19"/>
                        </p:tgtEl>
                        <p:attrNameLst>
                          <p:attrName>ppt_y</p:attrName>
                        </p:attrNameLst>
                      </p:cBhvr>
                      <p:tavLst>
                        <p:tav tm="0">
                          <p:val>
                            <p:strVal val="#ppt_y"/>
                          </p:val>
                        </p:tav>
                        <p:tav tm="100000">
                          <p:val>
                            <p:strVal val="#ppt_y"/>
                          </p:val>
                        </p:tav>
                      </p:tavLst>
                    </p:anim>
                  </p:childTnLst>
                </p:cTn>
              </p:par>
            </p:tnLst>
          </p:tmpl>
        </p:tmplLst>
      </p:bldP>
      <p:bldP spid="19" grpId="2" build="p">
        <p:tmplLst>
          <p:tmpl lvl="1">
            <p:tnLst>
              <p:par>
                <p:cTn presetID="2" presetClass="entr" presetSubtype="2"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1+#ppt_w/2"/>
                          </p:val>
                        </p:tav>
                        <p:tav tm="100000">
                          <p:val>
                            <p:strVal val="#ppt_x"/>
                          </p:val>
                        </p:tav>
                      </p:tavLst>
                    </p:anim>
                    <p:anim calcmode="lin" valueType="num">
                      <p:cBhvr additive="base">
                        <p:cTn dur="1000" fill="hold"/>
                        <p:tgtEl>
                          <p:spTgt spid="19"/>
                        </p:tgtEl>
                        <p:attrNameLst>
                          <p:attrName>ppt_y</p:attrName>
                        </p:attrNameLst>
                      </p:cBhvr>
                      <p:tavLst>
                        <p:tav tm="0">
                          <p:val>
                            <p:strVal val="#ppt_y"/>
                          </p:val>
                        </p:tav>
                        <p:tav tm="100000">
                          <p:val>
                            <p:strVal val="#ppt_y"/>
                          </p:val>
                        </p:tav>
                      </p:tavLst>
                    </p:anim>
                  </p:childTnLst>
                </p:cTn>
              </p:par>
            </p:tnLst>
          </p:tmpl>
        </p:tmplLst>
      </p:bldP>
      <p:bldP spid="19" grpId="3" build="p">
        <p:tmplLst>
          <p:tmpl lvl="1">
            <p:tnLst>
              <p:par>
                <p:cTn presetID="2" presetClass="entr" presetSubtype="2"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1+#ppt_w/2"/>
                          </p:val>
                        </p:tav>
                        <p:tav tm="100000">
                          <p:val>
                            <p:strVal val="#ppt_x"/>
                          </p:val>
                        </p:tav>
                      </p:tavLst>
                    </p:anim>
                    <p:anim calcmode="lin" valueType="num">
                      <p:cBhvr additive="base">
                        <p:cTn dur="1000" fill="hold"/>
                        <p:tgtEl>
                          <p:spTgt spid="19"/>
                        </p:tgtEl>
                        <p:attrNameLst>
                          <p:attrName>ppt_y</p:attrName>
                        </p:attrNameLst>
                      </p:cBhvr>
                      <p:tavLst>
                        <p:tav tm="0">
                          <p:val>
                            <p:strVal val="#ppt_y"/>
                          </p:val>
                        </p:tav>
                        <p:tav tm="100000">
                          <p:val>
                            <p:strVal val="#ppt_y"/>
                          </p:val>
                        </p:tav>
                      </p:tavLst>
                    </p:anim>
                  </p:childTnLst>
                </p:cTn>
              </p:par>
            </p:tnLst>
          </p:tmpl>
        </p:tmplLst>
      </p:bldP>
      <p:bldP spid="19" grpId="4" build="p">
        <p:tmplLst>
          <p:tmpl lvl="1">
            <p:tnLst>
              <p:par>
                <p:cTn presetID="2" presetClass="entr" presetSubtype="2"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1+#ppt_w/2"/>
                          </p:val>
                        </p:tav>
                        <p:tav tm="100000">
                          <p:val>
                            <p:strVal val="#ppt_x"/>
                          </p:val>
                        </p:tav>
                      </p:tavLst>
                    </p:anim>
                    <p:anim calcmode="lin" valueType="num">
                      <p:cBhvr additive="base">
                        <p:cTn dur="100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2"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1+#ppt_w/2"/>
                          </p:val>
                        </p:tav>
                        <p:tav tm="100000">
                          <p:val>
                            <p:strVal val="#ppt_x"/>
                          </p:val>
                        </p:tav>
                      </p:tavLst>
                    </p:anim>
                    <p:anim calcmode="lin" valueType="num">
                      <p:cBhvr additive="base">
                        <p:cTn dur="1000" fill="hold"/>
                        <p:tgtEl>
                          <p:spTgt spid="20"/>
                        </p:tgtEl>
                        <p:attrNameLst>
                          <p:attrName>ppt_y</p:attrName>
                        </p:attrNameLst>
                      </p:cBhvr>
                      <p:tavLst>
                        <p:tav tm="0">
                          <p:val>
                            <p:strVal val="#ppt_y"/>
                          </p:val>
                        </p:tav>
                        <p:tav tm="100000">
                          <p:val>
                            <p:strVal val="#ppt_y"/>
                          </p:val>
                        </p:tav>
                      </p:tavLst>
                    </p:anim>
                  </p:childTnLst>
                </p:cTn>
              </p:par>
            </p:tnLst>
          </p:tmpl>
        </p:tmplLst>
      </p:bldP>
      <p:bldP spid="20" grpId="1" build="p">
        <p:tmplLst>
          <p:tmpl lvl="1">
            <p:tnLst>
              <p:par>
                <p:cTn presetID="2" presetClass="entr" presetSubtype="2"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1+#ppt_w/2"/>
                          </p:val>
                        </p:tav>
                        <p:tav tm="100000">
                          <p:val>
                            <p:strVal val="#ppt_x"/>
                          </p:val>
                        </p:tav>
                      </p:tavLst>
                    </p:anim>
                    <p:anim calcmode="lin" valueType="num">
                      <p:cBhvr additive="base">
                        <p:cTn dur="1000" fill="hold"/>
                        <p:tgtEl>
                          <p:spTgt spid="20"/>
                        </p:tgtEl>
                        <p:attrNameLst>
                          <p:attrName>ppt_y</p:attrName>
                        </p:attrNameLst>
                      </p:cBhvr>
                      <p:tavLst>
                        <p:tav tm="0">
                          <p:val>
                            <p:strVal val="#ppt_y"/>
                          </p:val>
                        </p:tav>
                        <p:tav tm="100000">
                          <p:val>
                            <p:strVal val="#ppt_y"/>
                          </p:val>
                        </p:tav>
                      </p:tavLst>
                    </p:anim>
                  </p:childTnLst>
                </p:cTn>
              </p:par>
            </p:tnLst>
          </p:tmpl>
        </p:tmplLst>
      </p:bldP>
      <p:bldP spid="20" grpId="2" build="p">
        <p:tmplLst>
          <p:tmpl lvl="1">
            <p:tnLst>
              <p:par>
                <p:cTn presetID="2" presetClass="entr" presetSubtype="2"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1+#ppt_w/2"/>
                          </p:val>
                        </p:tav>
                        <p:tav tm="100000">
                          <p:val>
                            <p:strVal val="#ppt_x"/>
                          </p:val>
                        </p:tav>
                      </p:tavLst>
                    </p:anim>
                    <p:anim calcmode="lin" valueType="num">
                      <p:cBhvr additive="base">
                        <p:cTn dur="1000" fill="hold"/>
                        <p:tgtEl>
                          <p:spTgt spid="20"/>
                        </p:tgtEl>
                        <p:attrNameLst>
                          <p:attrName>ppt_y</p:attrName>
                        </p:attrNameLst>
                      </p:cBhvr>
                      <p:tavLst>
                        <p:tav tm="0">
                          <p:val>
                            <p:strVal val="#ppt_y"/>
                          </p:val>
                        </p:tav>
                        <p:tav tm="100000">
                          <p:val>
                            <p:strVal val="#ppt_y"/>
                          </p:val>
                        </p:tav>
                      </p:tavLst>
                    </p:anim>
                  </p:childTnLst>
                </p:cTn>
              </p:par>
            </p:tnLst>
          </p:tmpl>
        </p:tmplLst>
      </p:bldP>
      <p:bldP spid="20" grpId="3" build="p">
        <p:tmplLst>
          <p:tmpl lvl="1">
            <p:tnLst>
              <p:par>
                <p:cTn presetID="2" presetClass="entr" presetSubtype="2"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1+#ppt_w/2"/>
                          </p:val>
                        </p:tav>
                        <p:tav tm="100000">
                          <p:val>
                            <p:strVal val="#ppt_x"/>
                          </p:val>
                        </p:tav>
                      </p:tavLst>
                    </p:anim>
                    <p:anim calcmode="lin" valueType="num">
                      <p:cBhvr additive="base">
                        <p:cTn dur="1000" fill="hold"/>
                        <p:tgtEl>
                          <p:spTgt spid="20"/>
                        </p:tgtEl>
                        <p:attrNameLst>
                          <p:attrName>ppt_y</p:attrName>
                        </p:attrNameLst>
                      </p:cBhvr>
                      <p:tavLst>
                        <p:tav tm="0">
                          <p:val>
                            <p:strVal val="#ppt_y"/>
                          </p:val>
                        </p:tav>
                        <p:tav tm="100000">
                          <p:val>
                            <p:strVal val="#ppt_y"/>
                          </p:val>
                        </p:tav>
                      </p:tavLst>
                    </p:anim>
                  </p:childTnLst>
                </p:cTn>
              </p:par>
            </p:tnLst>
          </p:tmpl>
        </p:tmplLst>
      </p:bldP>
      <p:bldP spid="20" grpId="4" build="p">
        <p:tmplLst>
          <p:tmpl lvl="1">
            <p:tnLst>
              <p:par>
                <p:cTn presetID="2" presetClass="entr" presetSubtype="2"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1+#ppt_w/2"/>
                          </p:val>
                        </p:tav>
                        <p:tav tm="100000">
                          <p:val>
                            <p:strVal val="#ppt_x"/>
                          </p:val>
                        </p:tav>
                      </p:tavLst>
                    </p:anim>
                    <p:anim calcmode="lin" valueType="num">
                      <p:cBhvr additive="base">
                        <p:cTn dur="10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2"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1+#ppt_w/2"/>
                          </p:val>
                        </p:tav>
                        <p:tav tm="100000">
                          <p:val>
                            <p:strVal val="#ppt_x"/>
                          </p:val>
                        </p:tav>
                      </p:tavLst>
                    </p:anim>
                    <p:anim calcmode="lin" valueType="num">
                      <p:cBhvr additive="base">
                        <p:cTn dur="1000" fill="hold"/>
                        <p:tgtEl>
                          <p:spTgt spid="21"/>
                        </p:tgtEl>
                        <p:attrNameLst>
                          <p:attrName>ppt_y</p:attrName>
                        </p:attrNameLst>
                      </p:cBhvr>
                      <p:tavLst>
                        <p:tav tm="0">
                          <p:val>
                            <p:strVal val="#ppt_y"/>
                          </p:val>
                        </p:tav>
                        <p:tav tm="100000">
                          <p:val>
                            <p:strVal val="#ppt_y"/>
                          </p:val>
                        </p:tav>
                      </p:tavLst>
                    </p:anim>
                  </p:childTnLst>
                </p:cTn>
              </p:par>
            </p:tnLst>
          </p:tmpl>
        </p:tmplLst>
      </p:bldP>
      <p:bldP spid="21" grpId="1" build="p">
        <p:tmplLst>
          <p:tmpl lvl="1">
            <p:tnLst>
              <p:par>
                <p:cTn presetID="2" presetClass="entr" presetSubtype="2"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1+#ppt_w/2"/>
                          </p:val>
                        </p:tav>
                        <p:tav tm="100000">
                          <p:val>
                            <p:strVal val="#ppt_x"/>
                          </p:val>
                        </p:tav>
                      </p:tavLst>
                    </p:anim>
                    <p:anim calcmode="lin" valueType="num">
                      <p:cBhvr additive="base">
                        <p:cTn dur="1000" fill="hold"/>
                        <p:tgtEl>
                          <p:spTgt spid="21"/>
                        </p:tgtEl>
                        <p:attrNameLst>
                          <p:attrName>ppt_y</p:attrName>
                        </p:attrNameLst>
                      </p:cBhvr>
                      <p:tavLst>
                        <p:tav tm="0">
                          <p:val>
                            <p:strVal val="#ppt_y"/>
                          </p:val>
                        </p:tav>
                        <p:tav tm="100000">
                          <p:val>
                            <p:strVal val="#ppt_y"/>
                          </p:val>
                        </p:tav>
                      </p:tavLst>
                    </p:anim>
                  </p:childTnLst>
                </p:cTn>
              </p:par>
            </p:tnLst>
          </p:tmpl>
        </p:tmplLst>
      </p:bldP>
      <p:bldP spid="21" grpId="2" build="p">
        <p:tmplLst>
          <p:tmpl lvl="1">
            <p:tnLst>
              <p:par>
                <p:cTn presetID="2" presetClass="entr" presetSubtype="2"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1+#ppt_w/2"/>
                          </p:val>
                        </p:tav>
                        <p:tav tm="100000">
                          <p:val>
                            <p:strVal val="#ppt_x"/>
                          </p:val>
                        </p:tav>
                      </p:tavLst>
                    </p:anim>
                    <p:anim calcmode="lin" valueType="num">
                      <p:cBhvr additive="base">
                        <p:cTn dur="1000" fill="hold"/>
                        <p:tgtEl>
                          <p:spTgt spid="21"/>
                        </p:tgtEl>
                        <p:attrNameLst>
                          <p:attrName>ppt_y</p:attrName>
                        </p:attrNameLst>
                      </p:cBhvr>
                      <p:tavLst>
                        <p:tav tm="0">
                          <p:val>
                            <p:strVal val="#ppt_y"/>
                          </p:val>
                        </p:tav>
                        <p:tav tm="100000">
                          <p:val>
                            <p:strVal val="#ppt_y"/>
                          </p:val>
                        </p:tav>
                      </p:tavLst>
                    </p:anim>
                  </p:childTnLst>
                </p:cTn>
              </p:par>
            </p:tnLst>
          </p:tmpl>
        </p:tmplLst>
      </p:bldP>
      <p:bldP spid="21" grpId="3" build="p">
        <p:tmplLst>
          <p:tmpl lvl="1">
            <p:tnLst>
              <p:par>
                <p:cTn presetID="2" presetClass="entr" presetSubtype="2"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1+#ppt_w/2"/>
                          </p:val>
                        </p:tav>
                        <p:tav tm="100000">
                          <p:val>
                            <p:strVal val="#ppt_x"/>
                          </p:val>
                        </p:tav>
                      </p:tavLst>
                    </p:anim>
                    <p:anim calcmode="lin" valueType="num">
                      <p:cBhvr additive="base">
                        <p:cTn dur="1000" fill="hold"/>
                        <p:tgtEl>
                          <p:spTgt spid="21"/>
                        </p:tgtEl>
                        <p:attrNameLst>
                          <p:attrName>ppt_y</p:attrName>
                        </p:attrNameLst>
                      </p:cBhvr>
                      <p:tavLst>
                        <p:tav tm="0">
                          <p:val>
                            <p:strVal val="#ppt_y"/>
                          </p:val>
                        </p:tav>
                        <p:tav tm="100000">
                          <p:val>
                            <p:strVal val="#ppt_y"/>
                          </p:val>
                        </p:tav>
                      </p:tavLst>
                    </p:anim>
                  </p:childTnLst>
                </p:cTn>
              </p:par>
            </p:tnLst>
          </p:tmpl>
        </p:tmplLst>
      </p:bldP>
      <p:bldP spid="21" grpId="4" build="p">
        <p:tmplLst>
          <p:tmpl lvl="1">
            <p:tnLst>
              <p:par>
                <p:cTn presetID="2" presetClass="entr" presetSubtype="2"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1+#ppt_w/2"/>
                          </p:val>
                        </p:tav>
                        <p:tav tm="100000">
                          <p:val>
                            <p:strVal val="#ppt_x"/>
                          </p:val>
                        </p:tav>
                      </p:tavLst>
                    </p:anim>
                    <p:anim calcmode="lin" valueType="num">
                      <p:cBhvr additive="base">
                        <p:cTn dur="10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ppt_x"/>
                          </p:val>
                        </p:tav>
                        <p:tav tm="100000">
                          <p:val>
                            <p:strVal val="#ppt_x"/>
                          </p:val>
                        </p:tav>
                      </p:tavLst>
                    </p:anim>
                    <p:anim calcmode="lin" valueType="num">
                      <p:cBhvr additive="base">
                        <p:cTn dur="1000" fill="hold"/>
                        <p:tgtEl>
                          <p:spTgt spid="22"/>
                        </p:tgtEl>
                        <p:attrNameLst>
                          <p:attrName>ppt_y</p:attrName>
                        </p:attrNameLst>
                      </p:cBhvr>
                      <p:tavLst>
                        <p:tav tm="0">
                          <p:val>
                            <p:strVal val="1+#ppt_h/2"/>
                          </p:val>
                        </p:tav>
                        <p:tav tm="100000">
                          <p:val>
                            <p:strVal val="#ppt_y"/>
                          </p:val>
                        </p:tav>
                      </p:tavLst>
                    </p:anim>
                  </p:childTnLst>
                </p:cTn>
              </p:par>
            </p:tnLst>
          </p:tmpl>
        </p:tmplLst>
      </p:bldP>
      <p:bldP spid="22" grpId="1" build="p">
        <p:tmplLst>
          <p:tmpl lvl="1">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ppt_x"/>
                          </p:val>
                        </p:tav>
                        <p:tav tm="100000">
                          <p:val>
                            <p:strVal val="#ppt_x"/>
                          </p:val>
                        </p:tav>
                      </p:tavLst>
                    </p:anim>
                    <p:anim calcmode="lin" valueType="num">
                      <p:cBhvr additive="base">
                        <p:cTn dur="1000" fill="hold"/>
                        <p:tgtEl>
                          <p:spTgt spid="22"/>
                        </p:tgtEl>
                        <p:attrNameLst>
                          <p:attrName>ppt_y</p:attrName>
                        </p:attrNameLst>
                      </p:cBhvr>
                      <p:tavLst>
                        <p:tav tm="0">
                          <p:val>
                            <p:strVal val="1+#ppt_h/2"/>
                          </p:val>
                        </p:tav>
                        <p:tav tm="100000">
                          <p:val>
                            <p:strVal val="#ppt_y"/>
                          </p:val>
                        </p:tav>
                      </p:tavLst>
                    </p:anim>
                  </p:childTnLst>
                </p:cTn>
              </p:par>
            </p:tnLst>
          </p:tmpl>
        </p:tmplLst>
      </p:bldP>
      <p:bldP spid="22" grpId="2" build="p">
        <p:tmplLst>
          <p:tmpl lvl="1">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ppt_x"/>
                          </p:val>
                        </p:tav>
                        <p:tav tm="100000">
                          <p:val>
                            <p:strVal val="#ppt_x"/>
                          </p:val>
                        </p:tav>
                      </p:tavLst>
                    </p:anim>
                    <p:anim calcmode="lin" valueType="num">
                      <p:cBhvr additive="base">
                        <p:cTn dur="1000" fill="hold"/>
                        <p:tgtEl>
                          <p:spTgt spid="22"/>
                        </p:tgtEl>
                        <p:attrNameLst>
                          <p:attrName>ppt_y</p:attrName>
                        </p:attrNameLst>
                      </p:cBhvr>
                      <p:tavLst>
                        <p:tav tm="0">
                          <p:val>
                            <p:strVal val="1+#ppt_h/2"/>
                          </p:val>
                        </p:tav>
                        <p:tav tm="100000">
                          <p:val>
                            <p:strVal val="#ppt_y"/>
                          </p:val>
                        </p:tav>
                      </p:tavLst>
                    </p:anim>
                  </p:childTnLst>
                </p:cTn>
              </p:par>
            </p:tnLst>
          </p:tmpl>
        </p:tmplLst>
      </p:bldP>
      <p:bldP spid="22" grpId="3" build="p">
        <p:tmplLst>
          <p:tmpl lvl="1">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ppt_x"/>
                          </p:val>
                        </p:tav>
                        <p:tav tm="100000">
                          <p:val>
                            <p:strVal val="#ppt_x"/>
                          </p:val>
                        </p:tav>
                      </p:tavLst>
                    </p:anim>
                    <p:anim calcmode="lin" valueType="num">
                      <p:cBhvr additive="base">
                        <p:cTn dur="1000" fill="hold"/>
                        <p:tgtEl>
                          <p:spTgt spid="22"/>
                        </p:tgtEl>
                        <p:attrNameLst>
                          <p:attrName>ppt_y</p:attrName>
                        </p:attrNameLst>
                      </p:cBhvr>
                      <p:tavLst>
                        <p:tav tm="0">
                          <p:val>
                            <p:strVal val="1+#ppt_h/2"/>
                          </p:val>
                        </p:tav>
                        <p:tav tm="100000">
                          <p:val>
                            <p:strVal val="#ppt_y"/>
                          </p:val>
                        </p:tav>
                      </p:tavLst>
                    </p:anim>
                  </p:childTnLst>
                </p:cTn>
              </p:par>
            </p:tnLst>
          </p:tmpl>
        </p:tmplLst>
      </p:bldP>
      <p:bldP spid="22" grpId="4" build="p">
        <p:tmplLst>
          <p:tmpl lvl="1">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ppt_x"/>
                          </p:val>
                        </p:tav>
                        <p:tav tm="100000">
                          <p:val>
                            <p:strVal val="#ppt_x"/>
                          </p:val>
                        </p:tav>
                      </p:tavLst>
                    </p:anim>
                    <p:anim calcmode="lin" valueType="num">
                      <p:cBhvr additive="base">
                        <p:cTn dur="10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ppt_x"/>
                          </p:val>
                        </p:tav>
                        <p:tav tm="100000">
                          <p:val>
                            <p:strVal val="#ppt_x"/>
                          </p:val>
                        </p:tav>
                      </p:tavLst>
                    </p:anim>
                    <p:anim calcmode="lin" valueType="num">
                      <p:cBhvr additive="base">
                        <p:cTn dur="1000" fill="hold"/>
                        <p:tgtEl>
                          <p:spTgt spid="23"/>
                        </p:tgtEl>
                        <p:attrNameLst>
                          <p:attrName>ppt_y</p:attrName>
                        </p:attrNameLst>
                      </p:cBhvr>
                      <p:tavLst>
                        <p:tav tm="0">
                          <p:val>
                            <p:strVal val="1+#ppt_h/2"/>
                          </p:val>
                        </p:tav>
                        <p:tav tm="100000">
                          <p:val>
                            <p:strVal val="#ppt_y"/>
                          </p:val>
                        </p:tav>
                      </p:tavLst>
                    </p:anim>
                  </p:childTnLst>
                </p:cTn>
              </p:par>
            </p:tnLst>
          </p:tmpl>
        </p:tmplLst>
      </p:bldP>
      <p:bldP spid="23" grpId="1" build="p">
        <p:tmplLst>
          <p:tmpl lvl="1">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ppt_x"/>
                          </p:val>
                        </p:tav>
                        <p:tav tm="100000">
                          <p:val>
                            <p:strVal val="#ppt_x"/>
                          </p:val>
                        </p:tav>
                      </p:tavLst>
                    </p:anim>
                    <p:anim calcmode="lin" valueType="num">
                      <p:cBhvr additive="base">
                        <p:cTn dur="1000" fill="hold"/>
                        <p:tgtEl>
                          <p:spTgt spid="23"/>
                        </p:tgtEl>
                        <p:attrNameLst>
                          <p:attrName>ppt_y</p:attrName>
                        </p:attrNameLst>
                      </p:cBhvr>
                      <p:tavLst>
                        <p:tav tm="0">
                          <p:val>
                            <p:strVal val="1+#ppt_h/2"/>
                          </p:val>
                        </p:tav>
                        <p:tav tm="100000">
                          <p:val>
                            <p:strVal val="#ppt_y"/>
                          </p:val>
                        </p:tav>
                      </p:tavLst>
                    </p:anim>
                  </p:childTnLst>
                </p:cTn>
              </p:par>
            </p:tnLst>
          </p:tmpl>
        </p:tmplLst>
      </p:bldP>
      <p:bldP spid="23" grpId="2" build="p">
        <p:tmplLst>
          <p:tmpl lvl="1">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ppt_x"/>
                          </p:val>
                        </p:tav>
                        <p:tav tm="100000">
                          <p:val>
                            <p:strVal val="#ppt_x"/>
                          </p:val>
                        </p:tav>
                      </p:tavLst>
                    </p:anim>
                    <p:anim calcmode="lin" valueType="num">
                      <p:cBhvr additive="base">
                        <p:cTn dur="1000" fill="hold"/>
                        <p:tgtEl>
                          <p:spTgt spid="23"/>
                        </p:tgtEl>
                        <p:attrNameLst>
                          <p:attrName>ppt_y</p:attrName>
                        </p:attrNameLst>
                      </p:cBhvr>
                      <p:tavLst>
                        <p:tav tm="0">
                          <p:val>
                            <p:strVal val="1+#ppt_h/2"/>
                          </p:val>
                        </p:tav>
                        <p:tav tm="100000">
                          <p:val>
                            <p:strVal val="#ppt_y"/>
                          </p:val>
                        </p:tav>
                      </p:tavLst>
                    </p:anim>
                  </p:childTnLst>
                </p:cTn>
              </p:par>
            </p:tnLst>
          </p:tmpl>
        </p:tmplLst>
      </p:bldP>
      <p:bldP spid="23" grpId="3" build="p">
        <p:tmplLst>
          <p:tmpl lvl="1">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ppt_x"/>
                          </p:val>
                        </p:tav>
                        <p:tav tm="100000">
                          <p:val>
                            <p:strVal val="#ppt_x"/>
                          </p:val>
                        </p:tav>
                      </p:tavLst>
                    </p:anim>
                    <p:anim calcmode="lin" valueType="num">
                      <p:cBhvr additive="base">
                        <p:cTn dur="1000" fill="hold"/>
                        <p:tgtEl>
                          <p:spTgt spid="23"/>
                        </p:tgtEl>
                        <p:attrNameLst>
                          <p:attrName>ppt_y</p:attrName>
                        </p:attrNameLst>
                      </p:cBhvr>
                      <p:tavLst>
                        <p:tav tm="0">
                          <p:val>
                            <p:strVal val="1+#ppt_h/2"/>
                          </p:val>
                        </p:tav>
                        <p:tav tm="100000">
                          <p:val>
                            <p:strVal val="#ppt_y"/>
                          </p:val>
                        </p:tav>
                      </p:tavLst>
                    </p:anim>
                  </p:childTnLst>
                </p:cTn>
              </p:par>
            </p:tnLst>
          </p:tmpl>
        </p:tmplLst>
      </p:bldP>
      <p:bldP spid="23" grpId="4" build="p">
        <p:tmplLst>
          <p:tmpl lvl="1">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ppt_x"/>
                          </p:val>
                        </p:tav>
                        <p:tav tm="100000">
                          <p:val>
                            <p:strVal val="#ppt_x"/>
                          </p:val>
                        </p:tav>
                      </p:tavLst>
                    </p:anim>
                    <p:anim calcmode="lin" valueType="num">
                      <p:cBhvr additive="base">
                        <p:cTn dur="1000" fill="hold"/>
                        <p:tgtEl>
                          <p:spTgt spid="23"/>
                        </p:tgtEl>
                        <p:attrNameLst>
                          <p:attrName>ppt_y</p:attrName>
                        </p:attrNameLst>
                      </p:cBhvr>
                      <p:tavLst>
                        <p:tav tm="0">
                          <p:val>
                            <p:strVal val="1+#ppt_h/2"/>
                          </p:val>
                        </p:tav>
                        <p:tav tm="100000">
                          <p:val>
                            <p:strVal val="#ppt_y"/>
                          </p:val>
                        </p:tav>
                      </p:tavLst>
                    </p:anim>
                  </p:childTnLst>
                </p:cTn>
              </p:par>
            </p:tnLst>
          </p:tmpl>
        </p:tmplLst>
      </p:bldP>
      <p:bldP spid="24" grpId="0" build="p">
        <p:tmplLst>
          <p:tmpl lvl="1">
            <p:tnLst>
              <p:par>
                <p:cTn presetID="2" presetClass="entr" presetSubtype="4"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ppt_x"/>
                          </p:val>
                        </p:tav>
                        <p:tav tm="100000">
                          <p:val>
                            <p:strVal val="#ppt_x"/>
                          </p:val>
                        </p:tav>
                      </p:tavLst>
                    </p:anim>
                    <p:anim calcmode="lin" valueType="num">
                      <p:cBhvr additive="base">
                        <p:cTn dur="1000" fill="hold"/>
                        <p:tgtEl>
                          <p:spTgt spid="24"/>
                        </p:tgtEl>
                        <p:attrNameLst>
                          <p:attrName>ppt_y</p:attrName>
                        </p:attrNameLst>
                      </p:cBhvr>
                      <p:tavLst>
                        <p:tav tm="0">
                          <p:val>
                            <p:strVal val="1+#ppt_h/2"/>
                          </p:val>
                        </p:tav>
                        <p:tav tm="100000">
                          <p:val>
                            <p:strVal val="#ppt_y"/>
                          </p:val>
                        </p:tav>
                      </p:tavLst>
                    </p:anim>
                  </p:childTnLst>
                </p:cTn>
              </p:par>
            </p:tnLst>
          </p:tmpl>
        </p:tmplLst>
      </p:bldP>
      <p:bldP spid="24" grpId="1" build="p">
        <p:tmplLst>
          <p:tmpl lvl="1">
            <p:tnLst>
              <p:par>
                <p:cTn presetID="2" presetClass="entr" presetSubtype="4"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ppt_x"/>
                          </p:val>
                        </p:tav>
                        <p:tav tm="100000">
                          <p:val>
                            <p:strVal val="#ppt_x"/>
                          </p:val>
                        </p:tav>
                      </p:tavLst>
                    </p:anim>
                    <p:anim calcmode="lin" valueType="num">
                      <p:cBhvr additive="base">
                        <p:cTn dur="1000" fill="hold"/>
                        <p:tgtEl>
                          <p:spTgt spid="24"/>
                        </p:tgtEl>
                        <p:attrNameLst>
                          <p:attrName>ppt_y</p:attrName>
                        </p:attrNameLst>
                      </p:cBhvr>
                      <p:tavLst>
                        <p:tav tm="0">
                          <p:val>
                            <p:strVal val="1+#ppt_h/2"/>
                          </p:val>
                        </p:tav>
                        <p:tav tm="100000">
                          <p:val>
                            <p:strVal val="#ppt_y"/>
                          </p:val>
                        </p:tav>
                      </p:tavLst>
                    </p:anim>
                  </p:childTnLst>
                </p:cTn>
              </p:par>
            </p:tnLst>
          </p:tmpl>
        </p:tmplLst>
      </p:bldP>
      <p:bldP spid="24" grpId="2" build="p">
        <p:tmplLst>
          <p:tmpl lvl="1">
            <p:tnLst>
              <p:par>
                <p:cTn presetID="2" presetClass="entr" presetSubtype="4"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ppt_x"/>
                          </p:val>
                        </p:tav>
                        <p:tav tm="100000">
                          <p:val>
                            <p:strVal val="#ppt_x"/>
                          </p:val>
                        </p:tav>
                      </p:tavLst>
                    </p:anim>
                    <p:anim calcmode="lin" valueType="num">
                      <p:cBhvr additive="base">
                        <p:cTn dur="1000" fill="hold"/>
                        <p:tgtEl>
                          <p:spTgt spid="24"/>
                        </p:tgtEl>
                        <p:attrNameLst>
                          <p:attrName>ppt_y</p:attrName>
                        </p:attrNameLst>
                      </p:cBhvr>
                      <p:tavLst>
                        <p:tav tm="0">
                          <p:val>
                            <p:strVal val="1+#ppt_h/2"/>
                          </p:val>
                        </p:tav>
                        <p:tav tm="100000">
                          <p:val>
                            <p:strVal val="#ppt_y"/>
                          </p:val>
                        </p:tav>
                      </p:tavLst>
                    </p:anim>
                  </p:childTnLst>
                </p:cTn>
              </p:par>
            </p:tnLst>
          </p:tmpl>
        </p:tmplLst>
      </p:bldP>
      <p:bldP spid="24" grpId="3" build="p">
        <p:tmplLst>
          <p:tmpl lvl="1">
            <p:tnLst>
              <p:par>
                <p:cTn presetID="2" presetClass="entr" presetSubtype="4"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ppt_x"/>
                          </p:val>
                        </p:tav>
                        <p:tav tm="100000">
                          <p:val>
                            <p:strVal val="#ppt_x"/>
                          </p:val>
                        </p:tav>
                      </p:tavLst>
                    </p:anim>
                    <p:anim calcmode="lin" valueType="num">
                      <p:cBhvr additive="base">
                        <p:cTn dur="1000" fill="hold"/>
                        <p:tgtEl>
                          <p:spTgt spid="24"/>
                        </p:tgtEl>
                        <p:attrNameLst>
                          <p:attrName>ppt_y</p:attrName>
                        </p:attrNameLst>
                      </p:cBhvr>
                      <p:tavLst>
                        <p:tav tm="0">
                          <p:val>
                            <p:strVal val="1+#ppt_h/2"/>
                          </p:val>
                        </p:tav>
                        <p:tav tm="100000">
                          <p:val>
                            <p:strVal val="#ppt_y"/>
                          </p:val>
                        </p:tav>
                      </p:tavLst>
                    </p:anim>
                  </p:childTnLst>
                </p:cTn>
              </p:par>
            </p:tnLst>
          </p:tmpl>
        </p:tmplLst>
      </p:bldP>
      <p:bldP spid="24" grpId="4" build="p">
        <p:tmplLst>
          <p:tmpl lvl="1">
            <p:tnLst>
              <p:par>
                <p:cTn presetID="2" presetClass="entr" presetSubtype="4"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ppt_x"/>
                          </p:val>
                        </p:tav>
                        <p:tav tm="100000">
                          <p:val>
                            <p:strVal val="#ppt_x"/>
                          </p:val>
                        </p:tav>
                      </p:tavLst>
                    </p:anim>
                    <p:anim calcmode="lin" valueType="num">
                      <p:cBhvr additive="base">
                        <p:cTn dur="1000" fill="hold"/>
                        <p:tgtEl>
                          <p:spTgt spid="24"/>
                        </p:tgtEl>
                        <p:attrNameLst>
                          <p:attrName>ppt_y</p:attrName>
                        </p:attrNameLst>
                      </p:cBhvr>
                      <p:tavLst>
                        <p:tav tm="0">
                          <p:val>
                            <p:strVal val="1+#ppt_h/2"/>
                          </p:val>
                        </p:tav>
                        <p:tav tm="100000">
                          <p:val>
                            <p:strVal val="#ppt_y"/>
                          </p:val>
                        </p:tav>
                      </p:tavLst>
                    </p:anim>
                  </p:childTnLst>
                </p:cTn>
              </p:par>
            </p:tnLst>
          </p:tmpl>
        </p:tmplLst>
      </p:bldP>
      <p:bldP spid="25" grpId="0" build="p">
        <p:tmplLst>
          <p:tmpl lvl="1">
            <p:tnLst>
              <p:par>
                <p:cTn presetID="2" presetClass="entr" presetSubtype="4"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ppt_x"/>
                          </p:val>
                        </p:tav>
                        <p:tav tm="100000">
                          <p:val>
                            <p:strVal val="#ppt_x"/>
                          </p:val>
                        </p:tav>
                      </p:tavLst>
                    </p:anim>
                    <p:anim calcmode="lin" valueType="num">
                      <p:cBhvr additive="base">
                        <p:cTn dur="1000" fill="hold"/>
                        <p:tgtEl>
                          <p:spTgt spid="25"/>
                        </p:tgtEl>
                        <p:attrNameLst>
                          <p:attrName>ppt_y</p:attrName>
                        </p:attrNameLst>
                      </p:cBhvr>
                      <p:tavLst>
                        <p:tav tm="0">
                          <p:val>
                            <p:strVal val="1+#ppt_h/2"/>
                          </p:val>
                        </p:tav>
                        <p:tav tm="100000">
                          <p:val>
                            <p:strVal val="#ppt_y"/>
                          </p:val>
                        </p:tav>
                      </p:tavLst>
                    </p:anim>
                  </p:childTnLst>
                </p:cTn>
              </p:par>
            </p:tnLst>
          </p:tmpl>
        </p:tmplLst>
      </p:bldP>
      <p:bldP spid="25" grpId="1" build="p">
        <p:tmplLst>
          <p:tmpl lvl="1">
            <p:tnLst>
              <p:par>
                <p:cTn presetID="2" presetClass="entr" presetSubtype="4"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ppt_x"/>
                          </p:val>
                        </p:tav>
                        <p:tav tm="100000">
                          <p:val>
                            <p:strVal val="#ppt_x"/>
                          </p:val>
                        </p:tav>
                      </p:tavLst>
                    </p:anim>
                    <p:anim calcmode="lin" valueType="num">
                      <p:cBhvr additive="base">
                        <p:cTn dur="1000" fill="hold"/>
                        <p:tgtEl>
                          <p:spTgt spid="25"/>
                        </p:tgtEl>
                        <p:attrNameLst>
                          <p:attrName>ppt_y</p:attrName>
                        </p:attrNameLst>
                      </p:cBhvr>
                      <p:tavLst>
                        <p:tav tm="0">
                          <p:val>
                            <p:strVal val="1+#ppt_h/2"/>
                          </p:val>
                        </p:tav>
                        <p:tav tm="100000">
                          <p:val>
                            <p:strVal val="#ppt_y"/>
                          </p:val>
                        </p:tav>
                      </p:tavLst>
                    </p:anim>
                  </p:childTnLst>
                </p:cTn>
              </p:par>
            </p:tnLst>
          </p:tmpl>
        </p:tmplLst>
      </p:bldP>
      <p:bldP spid="25" grpId="2" build="p">
        <p:tmplLst>
          <p:tmpl lvl="1">
            <p:tnLst>
              <p:par>
                <p:cTn presetID="2" presetClass="entr" presetSubtype="4"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ppt_x"/>
                          </p:val>
                        </p:tav>
                        <p:tav tm="100000">
                          <p:val>
                            <p:strVal val="#ppt_x"/>
                          </p:val>
                        </p:tav>
                      </p:tavLst>
                    </p:anim>
                    <p:anim calcmode="lin" valueType="num">
                      <p:cBhvr additive="base">
                        <p:cTn dur="1000" fill="hold"/>
                        <p:tgtEl>
                          <p:spTgt spid="25"/>
                        </p:tgtEl>
                        <p:attrNameLst>
                          <p:attrName>ppt_y</p:attrName>
                        </p:attrNameLst>
                      </p:cBhvr>
                      <p:tavLst>
                        <p:tav tm="0">
                          <p:val>
                            <p:strVal val="1+#ppt_h/2"/>
                          </p:val>
                        </p:tav>
                        <p:tav tm="100000">
                          <p:val>
                            <p:strVal val="#ppt_y"/>
                          </p:val>
                        </p:tav>
                      </p:tavLst>
                    </p:anim>
                  </p:childTnLst>
                </p:cTn>
              </p:par>
            </p:tnLst>
          </p:tmpl>
        </p:tmplLst>
      </p:bldP>
      <p:bldP spid="25" grpId="3" build="p">
        <p:tmplLst>
          <p:tmpl lvl="1">
            <p:tnLst>
              <p:par>
                <p:cTn presetID="2" presetClass="entr" presetSubtype="4"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ppt_x"/>
                          </p:val>
                        </p:tav>
                        <p:tav tm="100000">
                          <p:val>
                            <p:strVal val="#ppt_x"/>
                          </p:val>
                        </p:tav>
                      </p:tavLst>
                    </p:anim>
                    <p:anim calcmode="lin" valueType="num">
                      <p:cBhvr additive="base">
                        <p:cTn dur="1000" fill="hold"/>
                        <p:tgtEl>
                          <p:spTgt spid="25"/>
                        </p:tgtEl>
                        <p:attrNameLst>
                          <p:attrName>ppt_y</p:attrName>
                        </p:attrNameLst>
                      </p:cBhvr>
                      <p:tavLst>
                        <p:tav tm="0">
                          <p:val>
                            <p:strVal val="1+#ppt_h/2"/>
                          </p:val>
                        </p:tav>
                        <p:tav tm="100000">
                          <p:val>
                            <p:strVal val="#ppt_y"/>
                          </p:val>
                        </p:tav>
                      </p:tavLst>
                    </p:anim>
                  </p:childTnLst>
                </p:cTn>
              </p:par>
            </p:tnLst>
          </p:tmpl>
        </p:tmplLst>
      </p:bldP>
      <p:bldP spid="25" grpId="4" build="p">
        <p:tmplLst>
          <p:tmpl lvl="1">
            <p:tnLst>
              <p:par>
                <p:cTn presetID="2" presetClass="entr" presetSubtype="4"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ppt_x"/>
                          </p:val>
                        </p:tav>
                        <p:tav tm="100000">
                          <p:val>
                            <p:strVal val="#ppt_x"/>
                          </p:val>
                        </p:tav>
                      </p:tavLst>
                    </p:anim>
                    <p:anim calcmode="lin" valueType="num">
                      <p:cBhvr additive="base">
                        <p:cTn dur="1000" fill="hold"/>
                        <p:tgtEl>
                          <p:spTgt spid="25"/>
                        </p:tgtEl>
                        <p:attrNameLst>
                          <p:attrName>ppt_y</p:attrName>
                        </p:attrNameLst>
                      </p:cBhvr>
                      <p:tavLst>
                        <p:tav tm="0">
                          <p:val>
                            <p:strVal val="1+#ppt_h/2"/>
                          </p:val>
                        </p:tav>
                        <p:tav tm="100000">
                          <p:val>
                            <p:strVal val="#ppt_y"/>
                          </p:val>
                        </p:tav>
                      </p:tavLst>
                    </p:anim>
                  </p:childTnLst>
                </p:cTn>
              </p:par>
            </p:tnLst>
          </p:tmpl>
        </p:tmplLst>
      </p:bldP>
      <p:bldP spid="26" grpId="0" build="p">
        <p:tmplLst>
          <p:tmpl lvl="1">
            <p:tnLst>
              <p:par>
                <p:cTn presetID="2" presetClass="entr" presetSubtype="4"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1" build="p">
        <p:tmplLst>
          <p:tmpl lvl="1">
            <p:tnLst>
              <p:par>
                <p:cTn presetID="2" presetClass="entr" presetSubtype="4"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2" build="p">
        <p:tmplLst>
          <p:tmpl lvl="1">
            <p:tnLst>
              <p:par>
                <p:cTn presetID="2" presetClass="entr" presetSubtype="4"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3" build="p">
        <p:tmplLst>
          <p:tmpl lvl="1">
            <p:tnLst>
              <p:par>
                <p:cTn presetID="2" presetClass="entr" presetSubtype="4"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4" build="p">
        <p:tmplLst>
          <p:tmpl lvl="1">
            <p:tnLst>
              <p:par>
                <p:cTn presetID="2" presetClass="entr" presetSubtype="4"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7" grpId="0" build="p">
        <p:tmplLst>
          <p:tmpl lvl="1">
            <p:tnLst>
              <p:par>
                <p:cTn presetID="2" presetClass="entr" presetSubtype="4"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ppt_x"/>
                          </p:val>
                        </p:tav>
                        <p:tav tm="100000">
                          <p:val>
                            <p:strVal val="#ppt_x"/>
                          </p:val>
                        </p:tav>
                      </p:tavLst>
                    </p:anim>
                    <p:anim calcmode="lin" valueType="num">
                      <p:cBhvr additive="base">
                        <p:cTn dur="1000" fill="hold"/>
                        <p:tgtEl>
                          <p:spTgt spid="27"/>
                        </p:tgtEl>
                        <p:attrNameLst>
                          <p:attrName>ppt_y</p:attrName>
                        </p:attrNameLst>
                      </p:cBhvr>
                      <p:tavLst>
                        <p:tav tm="0">
                          <p:val>
                            <p:strVal val="1+#ppt_h/2"/>
                          </p:val>
                        </p:tav>
                        <p:tav tm="100000">
                          <p:val>
                            <p:strVal val="#ppt_y"/>
                          </p:val>
                        </p:tav>
                      </p:tavLst>
                    </p:anim>
                  </p:childTnLst>
                </p:cTn>
              </p:par>
            </p:tnLst>
          </p:tmpl>
        </p:tmplLst>
      </p:bldP>
      <p:bldP spid="27" grpId="1" build="p">
        <p:tmplLst>
          <p:tmpl lvl="1">
            <p:tnLst>
              <p:par>
                <p:cTn presetID="2" presetClass="entr" presetSubtype="4"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ppt_x"/>
                          </p:val>
                        </p:tav>
                        <p:tav tm="100000">
                          <p:val>
                            <p:strVal val="#ppt_x"/>
                          </p:val>
                        </p:tav>
                      </p:tavLst>
                    </p:anim>
                    <p:anim calcmode="lin" valueType="num">
                      <p:cBhvr additive="base">
                        <p:cTn dur="1000" fill="hold"/>
                        <p:tgtEl>
                          <p:spTgt spid="27"/>
                        </p:tgtEl>
                        <p:attrNameLst>
                          <p:attrName>ppt_y</p:attrName>
                        </p:attrNameLst>
                      </p:cBhvr>
                      <p:tavLst>
                        <p:tav tm="0">
                          <p:val>
                            <p:strVal val="1+#ppt_h/2"/>
                          </p:val>
                        </p:tav>
                        <p:tav tm="100000">
                          <p:val>
                            <p:strVal val="#ppt_y"/>
                          </p:val>
                        </p:tav>
                      </p:tavLst>
                    </p:anim>
                  </p:childTnLst>
                </p:cTn>
              </p:par>
            </p:tnLst>
          </p:tmpl>
        </p:tmplLst>
      </p:bldP>
      <p:bldP spid="27" grpId="2" build="p">
        <p:tmplLst>
          <p:tmpl lvl="1">
            <p:tnLst>
              <p:par>
                <p:cTn presetID="2" presetClass="entr" presetSubtype="4"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ppt_x"/>
                          </p:val>
                        </p:tav>
                        <p:tav tm="100000">
                          <p:val>
                            <p:strVal val="#ppt_x"/>
                          </p:val>
                        </p:tav>
                      </p:tavLst>
                    </p:anim>
                    <p:anim calcmode="lin" valueType="num">
                      <p:cBhvr additive="base">
                        <p:cTn dur="1000" fill="hold"/>
                        <p:tgtEl>
                          <p:spTgt spid="27"/>
                        </p:tgtEl>
                        <p:attrNameLst>
                          <p:attrName>ppt_y</p:attrName>
                        </p:attrNameLst>
                      </p:cBhvr>
                      <p:tavLst>
                        <p:tav tm="0">
                          <p:val>
                            <p:strVal val="1+#ppt_h/2"/>
                          </p:val>
                        </p:tav>
                        <p:tav tm="100000">
                          <p:val>
                            <p:strVal val="#ppt_y"/>
                          </p:val>
                        </p:tav>
                      </p:tavLst>
                    </p:anim>
                  </p:childTnLst>
                </p:cTn>
              </p:par>
            </p:tnLst>
          </p:tmpl>
        </p:tmplLst>
      </p:bldP>
      <p:bldP spid="27" grpId="3" build="p">
        <p:tmplLst>
          <p:tmpl lvl="1">
            <p:tnLst>
              <p:par>
                <p:cTn presetID="2" presetClass="entr" presetSubtype="4"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ppt_x"/>
                          </p:val>
                        </p:tav>
                        <p:tav tm="100000">
                          <p:val>
                            <p:strVal val="#ppt_x"/>
                          </p:val>
                        </p:tav>
                      </p:tavLst>
                    </p:anim>
                    <p:anim calcmode="lin" valueType="num">
                      <p:cBhvr additive="base">
                        <p:cTn dur="1000" fill="hold"/>
                        <p:tgtEl>
                          <p:spTgt spid="27"/>
                        </p:tgtEl>
                        <p:attrNameLst>
                          <p:attrName>ppt_y</p:attrName>
                        </p:attrNameLst>
                      </p:cBhvr>
                      <p:tavLst>
                        <p:tav tm="0">
                          <p:val>
                            <p:strVal val="1+#ppt_h/2"/>
                          </p:val>
                        </p:tav>
                        <p:tav tm="100000">
                          <p:val>
                            <p:strVal val="#ppt_y"/>
                          </p:val>
                        </p:tav>
                      </p:tavLst>
                    </p:anim>
                  </p:childTnLst>
                </p:cTn>
              </p:par>
            </p:tnLst>
          </p:tmpl>
        </p:tmplLst>
      </p:bldP>
      <p:bldP spid="27" grpId="4" build="p">
        <p:tmplLst>
          <p:tmpl lvl="1">
            <p:tnLst>
              <p:par>
                <p:cTn presetID="2" presetClass="entr" presetSubtype="4"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ppt_x"/>
                          </p:val>
                        </p:tav>
                        <p:tav tm="100000">
                          <p:val>
                            <p:strVal val="#ppt_x"/>
                          </p:val>
                        </p:tav>
                      </p:tavLst>
                    </p:anim>
                    <p:anim calcmode="lin" valueType="num">
                      <p:cBhvr additive="base">
                        <p:cTn dur="1000" fill="hold"/>
                        <p:tgtEl>
                          <p:spTgt spid="27"/>
                        </p:tgtEl>
                        <p:attrNameLst>
                          <p:attrName>ppt_y</p:attrName>
                        </p:attrNameLst>
                      </p:cBhvr>
                      <p:tavLst>
                        <p:tav tm="0">
                          <p:val>
                            <p:strVal val="1+#ppt_h/2"/>
                          </p:val>
                        </p:tav>
                        <p:tav tm="100000">
                          <p:val>
                            <p:strVal val="#ppt_y"/>
                          </p:val>
                        </p:tav>
                      </p:tavLst>
                    </p:anim>
                  </p:childTnLst>
                </p:cTn>
              </p:par>
            </p:tnLst>
          </p:tmpl>
        </p:tmplLst>
      </p:bldP>
      <p:bldP spid="28" grpId="0" build="p">
        <p:tmplLst>
          <p:tmpl lvl="1">
            <p:tnLst>
              <p:par>
                <p:cTn presetID="2" presetClass="entr" presetSubtype="4"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ppt_x"/>
                          </p:val>
                        </p:tav>
                        <p:tav tm="100000">
                          <p:val>
                            <p:strVal val="#ppt_x"/>
                          </p:val>
                        </p:tav>
                      </p:tavLst>
                    </p:anim>
                    <p:anim calcmode="lin" valueType="num">
                      <p:cBhvr additive="base">
                        <p:cTn dur="1000" fill="hold"/>
                        <p:tgtEl>
                          <p:spTgt spid="28"/>
                        </p:tgtEl>
                        <p:attrNameLst>
                          <p:attrName>ppt_y</p:attrName>
                        </p:attrNameLst>
                      </p:cBhvr>
                      <p:tavLst>
                        <p:tav tm="0">
                          <p:val>
                            <p:strVal val="1+#ppt_h/2"/>
                          </p:val>
                        </p:tav>
                        <p:tav tm="100000">
                          <p:val>
                            <p:strVal val="#ppt_y"/>
                          </p:val>
                        </p:tav>
                      </p:tavLst>
                    </p:anim>
                  </p:childTnLst>
                </p:cTn>
              </p:par>
            </p:tnLst>
          </p:tmpl>
        </p:tmplLst>
      </p:bldP>
      <p:bldP spid="28" grpId="1" build="p">
        <p:tmplLst>
          <p:tmpl lvl="1">
            <p:tnLst>
              <p:par>
                <p:cTn presetID="2" presetClass="entr" presetSubtype="4"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ppt_x"/>
                          </p:val>
                        </p:tav>
                        <p:tav tm="100000">
                          <p:val>
                            <p:strVal val="#ppt_x"/>
                          </p:val>
                        </p:tav>
                      </p:tavLst>
                    </p:anim>
                    <p:anim calcmode="lin" valueType="num">
                      <p:cBhvr additive="base">
                        <p:cTn dur="1000" fill="hold"/>
                        <p:tgtEl>
                          <p:spTgt spid="28"/>
                        </p:tgtEl>
                        <p:attrNameLst>
                          <p:attrName>ppt_y</p:attrName>
                        </p:attrNameLst>
                      </p:cBhvr>
                      <p:tavLst>
                        <p:tav tm="0">
                          <p:val>
                            <p:strVal val="1+#ppt_h/2"/>
                          </p:val>
                        </p:tav>
                        <p:tav tm="100000">
                          <p:val>
                            <p:strVal val="#ppt_y"/>
                          </p:val>
                        </p:tav>
                      </p:tavLst>
                    </p:anim>
                  </p:childTnLst>
                </p:cTn>
              </p:par>
            </p:tnLst>
          </p:tmpl>
        </p:tmplLst>
      </p:bldP>
      <p:bldP spid="28" grpId="2" build="p">
        <p:tmplLst>
          <p:tmpl lvl="1">
            <p:tnLst>
              <p:par>
                <p:cTn presetID="2" presetClass="entr" presetSubtype="4"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ppt_x"/>
                          </p:val>
                        </p:tav>
                        <p:tav tm="100000">
                          <p:val>
                            <p:strVal val="#ppt_x"/>
                          </p:val>
                        </p:tav>
                      </p:tavLst>
                    </p:anim>
                    <p:anim calcmode="lin" valueType="num">
                      <p:cBhvr additive="base">
                        <p:cTn dur="1000" fill="hold"/>
                        <p:tgtEl>
                          <p:spTgt spid="28"/>
                        </p:tgtEl>
                        <p:attrNameLst>
                          <p:attrName>ppt_y</p:attrName>
                        </p:attrNameLst>
                      </p:cBhvr>
                      <p:tavLst>
                        <p:tav tm="0">
                          <p:val>
                            <p:strVal val="1+#ppt_h/2"/>
                          </p:val>
                        </p:tav>
                        <p:tav tm="100000">
                          <p:val>
                            <p:strVal val="#ppt_y"/>
                          </p:val>
                        </p:tav>
                      </p:tavLst>
                    </p:anim>
                  </p:childTnLst>
                </p:cTn>
              </p:par>
            </p:tnLst>
          </p:tmpl>
        </p:tmplLst>
      </p:bldP>
      <p:bldP spid="28" grpId="3" build="p">
        <p:tmplLst>
          <p:tmpl lvl="1">
            <p:tnLst>
              <p:par>
                <p:cTn presetID="2" presetClass="entr" presetSubtype="4"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ppt_x"/>
                          </p:val>
                        </p:tav>
                        <p:tav tm="100000">
                          <p:val>
                            <p:strVal val="#ppt_x"/>
                          </p:val>
                        </p:tav>
                      </p:tavLst>
                    </p:anim>
                    <p:anim calcmode="lin" valueType="num">
                      <p:cBhvr additive="base">
                        <p:cTn dur="1000" fill="hold"/>
                        <p:tgtEl>
                          <p:spTgt spid="28"/>
                        </p:tgtEl>
                        <p:attrNameLst>
                          <p:attrName>ppt_y</p:attrName>
                        </p:attrNameLst>
                      </p:cBhvr>
                      <p:tavLst>
                        <p:tav tm="0">
                          <p:val>
                            <p:strVal val="1+#ppt_h/2"/>
                          </p:val>
                        </p:tav>
                        <p:tav tm="100000">
                          <p:val>
                            <p:strVal val="#ppt_y"/>
                          </p:val>
                        </p:tav>
                      </p:tavLst>
                    </p:anim>
                  </p:childTnLst>
                </p:cTn>
              </p:par>
            </p:tnLst>
          </p:tmpl>
        </p:tmplLst>
      </p:bldP>
      <p:bldP spid="28" grpId="4" build="p">
        <p:tmplLst>
          <p:tmpl lvl="1">
            <p:tnLst>
              <p:par>
                <p:cTn presetID="2" presetClass="entr" presetSubtype="4"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ppt_x"/>
                          </p:val>
                        </p:tav>
                        <p:tav tm="100000">
                          <p:val>
                            <p:strVal val="#ppt_x"/>
                          </p:val>
                        </p:tav>
                      </p:tavLst>
                    </p:anim>
                    <p:anim calcmode="lin" valueType="num">
                      <p:cBhvr additive="base">
                        <p:cTn dur="1000" fill="hold"/>
                        <p:tgtEl>
                          <p:spTgt spid="28"/>
                        </p:tgtEl>
                        <p:attrNameLst>
                          <p:attrName>ppt_y</p:attrName>
                        </p:attrNameLst>
                      </p:cBhvr>
                      <p:tavLst>
                        <p:tav tm="0">
                          <p:val>
                            <p:strVal val="1+#ppt_h/2"/>
                          </p:val>
                        </p:tav>
                        <p:tav tm="100000">
                          <p:val>
                            <p:strVal val="#ppt_y"/>
                          </p:val>
                        </p:tav>
                      </p:tavLst>
                    </p:anim>
                  </p:childTnLst>
                </p:cTn>
              </p:par>
            </p:tnLst>
          </p:tmpl>
        </p:tmplLst>
      </p:bldP>
      <p:bldP spid="29" grpId="0" build="p">
        <p:tmplLst>
          <p:tmpl lvl="1">
            <p:tnLst>
              <p:par>
                <p:cTn presetID="2" presetClass="entr" presetSubtype="4"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1000" fill="hold"/>
                        <p:tgtEl>
                          <p:spTgt spid="29"/>
                        </p:tgtEl>
                        <p:attrNameLst>
                          <p:attrName>ppt_x</p:attrName>
                        </p:attrNameLst>
                      </p:cBhvr>
                      <p:tavLst>
                        <p:tav tm="0">
                          <p:val>
                            <p:strVal val="#ppt_x"/>
                          </p:val>
                        </p:tav>
                        <p:tav tm="100000">
                          <p:val>
                            <p:strVal val="#ppt_x"/>
                          </p:val>
                        </p:tav>
                      </p:tavLst>
                    </p:anim>
                    <p:anim calcmode="lin" valueType="num">
                      <p:cBhvr additive="base">
                        <p:cTn dur="1000" fill="hold"/>
                        <p:tgtEl>
                          <p:spTgt spid="29"/>
                        </p:tgtEl>
                        <p:attrNameLst>
                          <p:attrName>ppt_y</p:attrName>
                        </p:attrNameLst>
                      </p:cBhvr>
                      <p:tavLst>
                        <p:tav tm="0">
                          <p:val>
                            <p:strVal val="1+#ppt_h/2"/>
                          </p:val>
                        </p:tav>
                        <p:tav tm="100000">
                          <p:val>
                            <p:strVal val="#ppt_y"/>
                          </p:val>
                        </p:tav>
                      </p:tavLst>
                    </p:anim>
                  </p:childTnLst>
                </p:cTn>
              </p:par>
            </p:tnLst>
          </p:tmpl>
        </p:tmplLst>
      </p:bldP>
      <p:bldP spid="29" grpId="1" build="p">
        <p:tmplLst>
          <p:tmpl lvl="1">
            <p:tnLst>
              <p:par>
                <p:cTn presetID="2" presetClass="entr" presetSubtype="4"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1000" fill="hold"/>
                        <p:tgtEl>
                          <p:spTgt spid="29"/>
                        </p:tgtEl>
                        <p:attrNameLst>
                          <p:attrName>ppt_x</p:attrName>
                        </p:attrNameLst>
                      </p:cBhvr>
                      <p:tavLst>
                        <p:tav tm="0">
                          <p:val>
                            <p:strVal val="#ppt_x"/>
                          </p:val>
                        </p:tav>
                        <p:tav tm="100000">
                          <p:val>
                            <p:strVal val="#ppt_x"/>
                          </p:val>
                        </p:tav>
                      </p:tavLst>
                    </p:anim>
                    <p:anim calcmode="lin" valueType="num">
                      <p:cBhvr additive="base">
                        <p:cTn dur="1000" fill="hold"/>
                        <p:tgtEl>
                          <p:spTgt spid="29"/>
                        </p:tgtEl>
                        <p:attrNameLst>
                          <p:attrName>ppt_y</p:attrName>
                        </p:attrNameLst>
                      </p:cBhvr>
                      <p:tavLst>
                        <p:tav tm="0">
                          <p:val>
                            <p:strVal val="1+#ppt_h/2"/>
                          </p:val>
                        </p:tav>
                        <p:tav tm="100000">
                          <p:val>
                            <p:strVal val="#ppt_y"/>
                          </p:val>
                        </p:tav>
                      </p:tavLst>
                    </p:anim>
                  </p:childTnLst>
                </p:cTn>
              </p:par>
            </p:tnLst>
          </p:tmpl>
        </p:tmplLst>
      </p:bldP>
      <p:bldP spid="29" grpId="2" build="p">
        <p:tmplLst>
          <p:tmpl lvl="1">
            <p:tnLst>
              <p:par>
                <p:cTn presetID="2" presetClass="entr" presetSubtype="4"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1000" fill="hold"/>
                        <p:tgtEl>
                          <p:spTgt spid="29"/>
                        </p:tgtEl>
                        <p:attrNameLst>
                          <p:attrName>ppt_x</p:attrName>
                        </p:attrNameLst>
                      </p:cBhvr>
                      <p:tavLst>
                        <p:tav tm="0">
                          <p:val>
                            <p:strVal val="#ppt_x"/>
                          </p:val>
                        </p:tav>
                        <p:tav tm="100000">
                          <p:val>
                            <p:strVal val="#ppt_x"/>
                          </p:val>
                        </p:tav>
                      </p:tavLst>
                    </p:anim>
                    <p:anim calcmode="lin" valueType="num">
                      <p:cBhvr additive="base">
                        <p:cTn dur="1000" fill="hold"/>
                        <p:tgtEl>
                          <p:spTgt spid="29"/>
                        </p:tgtEl>
                        <p:attrNameLst>
                          <p:attrName>ppt_y</p:attrName>
                        </p:attrNameLst>
                      </p:cBhvr>
                      <p:tavLst>
                        <p:tav tm="0">
                          <p:val>
                            <p:strVal val="1+#ppt_h/2"/>
                          </p:val>
                        </p:tav>
                        <p:tav tm="100000">
                          <p:val>
                            <p:strVal val="#ppt_y"/>
                          </p:val>
                        </p:tav>
                      </p:tavLst>
                    </p:anim>
                  </p:childTnLst>
                </p:cTn>
              </p:par>
            </p:tnLst>
          </p:tmpl>
        </p:tmplLst>
      </p:bldP>
      <p:bldP spid="29" grpId="3" build="p">
        <p:tmplLst>
          <p:tmpl lvl="1">
            <p:tnLst>
              <p:par>
                <p:cTn presetID="2" presetClass="entr" presetSubtype="4"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1000" fill="hold"/>
                        <p:tgtEl>
                          <p:spTgt spid="29"/>
                        </p:tgtEl>
                        <p:attrNameLst>
                          <p:attrName>ppt_x</p:attrName>
                        </p:attrNameLst>
                      </p:cBhvr>
                      <p:tavLst>
                        <p:tav tm="0">
                          <p:val>
                            <p:strVal val="#ppt_x"/>
                          </p:val>
                        </p:tav>
                        <p:tav tm="100000">
                          <p:val>
                            <p:strVal val="#ppt_x"/>
                          </p:val>
                        </p:tav>
                      </p:tavLst>
                    </p:anim>
                    <p:anim calcmode="lin" valueType="num">
                      <p:cBhvr additive="base">
                        <p:cTn dur="1000" fill="hold"/>
                        <p:tgtEl>
                          <p:spTgt spid="29"/>
                        </p:tgtEl>
                        <p:attrNameLst>
                          <p:attrName>ppt_y</p:attrName>
                        </p:attrNameLst>
                      </p:cBhvr>
                      <p:tavLst>
                        <p:tav tm="0">
                          <p:val>
                            <p:strVal val="1+#ppt_h/2"/>
                          </p:val>
                        </p:tav>
                        <p:tav tm="100000">
                          <p:val>
                            <p:strVal val="#ppt_y"/>
                          </p:val>
                        </p:tav>
                      </p:tavLst>
                    </p:anim>
                  </p:childTnLst>
                </p:cTn>
              </p:par>
            </p:tnLst>
          </p:tmpl>
        </p:tmplLst>
      </p:bldP>
      <p:bldP spid="29" grpId="4" build="p">
        <p:tmplLst>
          <p:tmpl lvl="1">
            <p:tnLst>
              <p:par>
                <p:cTn presetID="2" presetClass="entr" presetSubtype="4"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1000" fill="hold"/>
                        <p:tgtEl>
                          <p:spTgt spid="29"/>
                        </p:tgtEl>
                        <p:attrNameLst>
                          <p:attrName>ppt_x</p:attrName>
                        </p:attrNameLst>
                      </p:cBhvr>
                      <p:tavLst>
                        <p:tav tm="0">
                          <p:val>
                            <p:strVal val="#ppt_x"/>
                          </p:val>
                        </p:tav>
                        <p:tav tm="100000">
                          <p:val>
                            <p:strVal val="#ppt_x"/>
                          </p:val>
                        </p:tav>
                      </p:tavLst>
                    </p:anim>
                    <p:anim calcmode="lin" valueType="num">
                      <p:cBhvr additive="base">
                        <p:cTn dur="1000" fill="hold"/>
                        <p:tgtEl>
                          <p:spTgt spid="29"/>
                        </p:tgtEl>
                        <p:attrNameLst>
                          <p:attrName>ppt_y</p:attrName>
                        </p:attrNameLst>
                      </p:cBhvr>
                      <p:tavLst>
                        <p:tav tm="0">
                          <p:val>
                            <p:strVal val="1+#ppt_h/2"/>
                          </p:val>
                        </p:tav>
                        <p:tav tm="100000">
                          <p:val>
                            <p:strVal val="#ppt_y"/>
                          </p:val>
                        </p:tav>
                      </p:tavLst>
                    </p:anim>
                  </p:childTnLst>
                </p:cTn>
              </p:par>
            </p:tnLst>
          </p:tmpl>
        </p:tmplLst>
      </p:bldP>
      <p:bldP spid="30" grpId="0" build="p">
        <p:tmplLst>
          <p:tmpl lvl="1">
            <p:tnLst>
              <p:par>
                <p:cTn presetID="2" presetClass="entr" presetSubtype="4"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1000" fill="hold"/>
                        <p:tgtEl>
                          <p:spTgt spid="30"/>
                        </p:tgtEl>
                        <p:attrNameLst>
                          <p:attrName>ppt_x</p:attrName>
                        </p:attrNameLst>
                      </p:cBhvr>
                      <p:tavLst>
                        <p:tav tm="0">
                          <p:val>
                            <p:strVal val="#ppt_x"/>
                          </p:val>
                        </p:tav>
                        <p:tav tm="100000">
                          <p:val>
                            <p:strVal val="#ppt_x"/>
                          </p:val>
                        </p:tav>
                      </p:tavLst>
                    </p:anim>
                    <p:anim calcmode="lin" valueType="num">
                      <p:cBhvr additive="base">
                        <p:cTn dur="1000" fill="hold"/>
                        <p:tgtEl>
                          <p:spTgt spid="30"/>
                        </p:tgtEl>
                        <p:attrNameLst>
                          <p:attrName>ppt_y</p:attrName>
                        </p:attrNameLst>
                      </p:cBhvr>
                      <p:tavLst>
                        <p:tav tm="0">
                          <p:val>
                            <p:strVal val="1+#ppt_h/2"/>
                          </p:val>
                        </p:tav>
                        <p:tav tm="100000">
                          <p:val>
                            <p:strVal val="#ppt_y"/>
                          </p:val>
                        </p:tav>
                      </p:tavLst>
                    </p:anim>
                  </p:childTnLst>
                </p:cTn>
              </p:par>
            </p:tnLst>
          </p:tmpl>
        </p:tmplLst>
      </p:bldP>
      <p:bldP spid="30" grpId="1" build="p">
        <p:tmplLst>
          <p:tmpl lvl="1">
            <p:tnLst>
              <p:par>
                <p:cTn presetID="2" presetClass="entr" presetSubtype="4"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1000" fill="hold"/>
                        <p:tgtEl>
                          <p:spTgt spid="30"/>
                        </p:tgtEl>
                        <p:attrNameLst>
                          <p:attrName>ppt_x</p:attrName>
                        </p:attrNameLst>
                      </p:cBhvr>
                      <p:tavLst>
                        <p:tav tm="0">
                          <p:val>
                            <p:strVal val="#ppt_x"/>
                          </p:val>
                        </p:tav>
                        <p:tav tm="100000">
                          <p:val>
                            <p:strVal val="#ppt_x"/>
                          </p:val>
                        </p:tav>
                      </p:tavLst>
                    </p:anim>
                    <p:anim calcmode="lin" valueType="num">
                      <p:cBhvr additive="base">
                        <p:cTn dur="1000" fill="hold"/>
                        <p:tgtEl>
                          <p:spTgt spid="30"/>
                        </p:tgtEl>
                        <p:attrNameLst>
                          <p:attrName>ppt_y</p:attrName>
                        </p:attrNameLst>
                      </p:cBhvr>
                      <p:tavLst>
                        <p:tav tm="0">
                          <p:val>
                            <p:strVal val="1+#ppt_h/2"/>
                          </p:val>
                        </p:tav>
                        <p:tav tm="100000">
                          <p:val>
                            <p:strVal val="#ppt_y"/>
                          </p:val>
                        </p:tav>
                      </p:tavLst>
                    </p:anim>
                  </p:childTnLst>
                </p:cTn>
              </p:par>
            </p:tnLst>
          </p:tmpl>
        </p:tmplLst>
      </p:bldP>
      <p:bldP spid="30" grpId="2" build="p">
        <p:tmplLst>
          <p:tmpl lvl="1">
            <p:tnLst>
              <p:par>
                <p:cTn presetID="2" presetClass="entr" presetSubtype="4"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1000" fill="hold"/>
                        <p:tgtEl>
                          <p:spTgt spid="30"/>
                        </p:tgtEl>
                        <p:attrNameLst>
                          <p:attrName>ppt_x</p:attrName>
                        </p:attrNameLst>
                      </p:cBhvr>
                      <p:tavLst>
                        <p:tav tm="0">
                          <p:val>
                            <p:strVal val="#ppt_x"/>
                          </p:val>
                        </p:tav>
                        <p:tav tm="100000">
                          <p:val>
                            <p:strVal val="#ppt_x"/>
                          </p:val>
                        </p:tav>
                      </p:tavLst>
                    </p:anim>
                    <p:anim calcmode="lin" valueType="num">
                      <p:cBhvr additive="base">
                        <p:cTn dur="1000" fill="hold"/>
                        <p:tgtEl>
                          <p:spTgt spid="30"/>
                        </p:tgtEl>
                        <p:attrNameLst>
                          <p:attrName>ppt_y</p:attrName>
                        </p:attrNameLst>
                      </p:cBhvr>
                      <p:tavLst>
                        <p:tav tm="0">
                          <p:val>
                            <p:strVal val="1+#ppt_h/2"/>
                          </p:val>
                        </p:tav>
                        <p:tav tm="100000">
                          <p:val>
                            <p:strVal val="#ppt_y"/>
                          </p:val>
                        </p:tav>
                      </p:tavLst>
                    </p:anim>
                  </p:childTnLst>
                </p:cTn>
              </p:par>
            </p:tnLst>
          </p:tmpl>
        </p:tmplLst>
      </p:bldP>
      <p:bldP spid="30" grpId="3" build="p">
        <p:tmplLst>
          <p:tmpl lvl="1">
            <p:tnLst>
              <p:par>
                <p:cTn presetID="2" presetClass="entr" presetSubtype="4"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1000" fill="hold"/>
                        <p:tgtEl>
                          <p:spTgt spid="30"/>
                        </p:tgtEl>
                        <p:attrNameLst>
                          <p:attrName>ppt_x</p:attrName>
                        </p:attrNameLst>
                      </p:cBhvr>
                      <p:tavLst>
                        <p:tav tm="0">
                          <p:val>
                            <p:strVal val="#ppt_x"/>
                          </p:val>
                        </p:tav>
                        <p:tav tm="100000">
                          <p:val>
                            <p:strVal val="#ppt_x"/>
                          </p:val>
                        </p:tav>
                      </p:tavLst>
                    </p:anim>
                    <p:anim calcmode="lin" valueType="num">
                      <p:cBhvr additive="base">
                        <p:cTn dur="1000" fill="hold"/>
                        <p:tgtEl>
                          <p:spTgt spid="30"/>
                        </p:tgtEl>
                        <p:attrNameLst>
                          <p:attrName>ppt_y</p:attrName>
                        </p:attrNameLst>
                      </p:cBhvr>
                      <p:tavLst>
                        <p:tav tm="0">
                          <p:val>
                            <p:strVal val="1+#ppt_h/2"/>
                          </p:val>
                        </p:tav>
                        <p:tav tm="100000">
                          <p:val>
                            <p:strVal val="#ppt_y"/>
                          </p:val>
                        </p:tav>
                      </p:tavLst>
                    </p:anim>
                  </p:childTnLst>
                </p:cTn>
              </p:par>
            </p:tnLst>
          </p:tmpl>
        </p:tmplLst>
      </p:bldP>
      <p:bldP spid="30" grpId="4" build="p">
        <p:tmplLst>
          <p:tmpl lvl="1">
            <p:tnLst>
              <p:par>
                <p:cTn presetID="2" presetClass="entr" presetSubtype="4"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1000" fill="hold"/>
                        <p:tgtEl>
                          <p:spTgt spid="30"/>
                        </p:tgtEl>
                        <p:attrNameLst>
                          <p:attrName>ppt_x</p:attrName>
                        </p:attrNameLst>
                      </p:cBhvr>
                      <p:tavLst>
                        <p:tav tm="0">
                          <p:val>
                            <p:strVal val="#ppt_x"/>
                          </p:val>
                        </p:tav>
                        <p:tav tm="100000">
                          <p:val>
                            <p:strVal val="#ppt_x"/>
                          </p:val>
                        </p:tav>
                      </p:tavLst>
                    </p:anim>
                    <p:anim calcmode="lin" valueType="num">
                      <p:cBhvr additive="base">
                        <p:cTn dur="10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1000" fill="hold"/>
                        <p:tgtEl>
                          <p:spTgt spid="31"/>
                        </p:tgtEl>
                        <p:attrNameLst>
                          <p:attrName>ppt_x</p:attrName>
                        </p:attrNameLst>
                      </p:cBhvr>
                      <p:tavLst>
                        <p:tav tm="0">
                          <p:val>
                            <p:strVal val="#ppt_x"/>
                          </p:val>
                        </p:tav>
                        <p:tav tm="100000">
                          <p:val>
                            <p:strVal val="#ppt_x"/>
                          </p:val>
                        </p:tav>
                      </p:tavLst>
                    </p:anim>
                    <p:anim calcmode="lin" valueType="num">
                      <p:cBhvr additive="base">
                        <p:cTn dur="1000" fill="hold"/>
                        <p:tgtEl>
                          <p:spTgt spid="31"/>
                        </p:tgtEl>
                        <p:attrNameLst>
                          <p:attrName>ppt_y</p:attrName>
                        </p:attrNameLst>
                      </p:cBhvr>
                      <p:tavLst>
                        <p:tav tm="0">
                          <p:val>
                            <p:strVal val="1+#ppt_h/2"/>
                          </p:val>
                        </p:tav>
                        <p:tav tm="100000">
                          <p:val>
                            <p:strVal val="#ppt_y"/>
                          </p:val>
                        </p:tav>
                      </p:tavLst>
                    </p:anim>
                  </p:childTnLst>
                </p:cTn>
              </p:par>
            </p:tnLst>
          </p:tmpl>
        </p:tmplLst>
      </p:bldP>
      <p:bldP spid="31" grpId="1" build="p">
        <p:tmplLst>
          <p:tmpl lvl="1">
            <p:tnLst>
              <p:par>
                <p:cTn presetID="2" presetClass="entr" presetSubtype="4"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1000" fill="hold"/>
                        <p:tgtEl>
                          <p:spTgt spid="31"/>
                        </p:tgtEl>
                        <p:attrNameLst>
                          <p:attrName>ppt_x</p:attrName>
                        </p:attrNameLst>
                      </p:cBhvr>
                      <p:tavLst>
                        <p:tav tm="0">
                          <p:val>
                            <p:strVal val="#ppt_x"/>
                          </p:val>
                        </p:tav>
                        <p:tav tm="100000">
                          <p:val>
                            <p:strVal val="#ppt_x"/>
                          </p:val>
                        </p:tav>
                      </p:tavLst>
                    </p:anim>
                    <p:anim calcmode="lin" valueType="num">
                      <p:cBhvr additive="base">
                        <p:cTn dur="1000" fill="hold"/>
                        <p:tgtEl>
                          <p:spTgt spid="31"/>
                        </p:tgtEl>
                        <p:attrNameLst>
                          <p:attrName>ppt_y</p:attrName>
                        </p:attrNameLst>
                      </p:cBhvr>
                      <p:tavLst>
                        <p:tav tm="0">
                          <p:val>
                            <p:strVal val="1+#ppt_h/2"/>
                          </p:val>
                        </p:tav>
                        <p:tav tm="100000">
                          <p:val>
                            <p:strVal val="#ppt_y"/>
                          </p:val>
                        </p:tav>
                      </p:tavLst>
                    </p:anim>
                  </p:childTnLst>
                </p:cTn>
              </p:par>
            </p:tnLst>
          </p:tmpl>
        </p:tmplLst>
      </p:bldP>
      <p:bldP spid="31" grpId="2" build="p">
        <p:tmplLst>
          <p:tmpl lvl="1">
            <p:tnLst>
              <p:par>
                <p:cTn presetID="2" presetClass="entr" presetSubtype="4"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1000" fill="hold"/>
                        <p:tgtEl>
                          <p:spTgt spid="31"/>
                        </p:tgtEl>
                        <p:attrNameLst>
                          <p:attrName>ppt_x</p:attrName>
                        </p:attrNameLst>
                      </p:cBhvr>
                      <p:tavLst>
                        <p:tav tm="0">
                          <p:val>
                            <p:strVal val="#ppt_x"/>
                          </p:val>
                        </p:tav>
                        <p:tav tm="100000">
                          <p:val>
                            <p:strVal val="#ppt_x"/>
                          </p:val>
                        </p:tav>
                      </p:tavLst>
                    </p:anim>
                    <p:anim calcmode="lin" valueType="num">
                      <p:cBhvr additive="base">
                        <p:cTn dur="1000" fill="hold"/>
                        <p:tgtEl>
                          <p:spTgt spid="31"/>
                        </p:tgtEl>
                        <p:attrNameLst>
                          <p:attrName>ppt_y</p:attrName>
                        </p:attrNameLst>
                      </p:cBhvr>
                      <p:tavLst>
                        <p:tav tm="0">
                          <p:val>
                            <p:strVal val="1+#ppt_h/2"/>
                          </p:val>
                        </p:tav>
                        <p:tav tm="100000">
                          <p:val>
                            <p:strVal val="#ppt_y"/>
                          </p:val>
                        </p:tav>
                      </p:tavLst>
                    </p:anim>
                  </p:childTnLst>
                </p:cTn>
              </p:par>
            </p:tnLst>
          </p:tmpl>
        </p:tmplLst>
      </p:bldP>
      <p:bldP spid="31" grpId="3" build="p">
        <p:tmplLst>
          <p:tmpl lvl="1">
            <p:tnLst>
              <p:par>
                <p:cTn presetID="2" presetClass="entr" presetSubtype="4"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1000" fill="hold"/>
                        <p:tgtEl>
                          <p:spTgt spid="31"/>
                        </p:tgtEl>
                        <p:attrNameLst>
                          <p:attrName>ppt_x</p:attrName>
                        </p:attrNameLst>
                      </p:cBhvr>
                      <p:tavLst>
                        <p:tav tm="0">
                          <p:val>
                            <p:strVal val="#ppt_x"/>
                          </p:val>
                        </p:tav>
                        <p:tav tm="100000">
                          <p:val>
                            <p:strVal val="#ppt_x"/>
                          </p:val>
                        </p:tav>
                      </p:tavLst>
                    </p:anim>
                    <p:anim calcmode="lin" valueType="num">
                      <p:cBhvr additive="base">
                        <p:cTn dur="1000" fill="hold"/>
                        <p:tgtEl>
                          <p:spTgt spid="31"/>
                        </p:tgtEl>
                        <p:attrNameLst>
                          <p:attrName>ppt_y</p:attrName>
                        </p:attrNameLst>
                      </p:cBhvr>
                      <p:tavLst>
                        <p:tav tm="0">
                          <p:val>
                            <p:strVal val="1+#ppt_h/2"/>
                          </p:val>
                        </p:tav>
                        <p:tav tm="100000">
                          <p:val>
                            <p:strVal val="#ppt_y"/>
                          </p:val>
                        </p:tav>
                      </p:tavLst>
                    </p:anim>
                  </p:childTnLst>
                </p:cTn>
              </p:par>
            </p:tnLst>
          </p:tmpl>
        </p:tmplLst>
      </p:bldP>
      <p:bldP spid="31" grpId="4" build="p">
        <p:tmplLst>
          <p:tmpl lvl="1">
            <p:tnLst>
              <p:par>
                <p:cTn presetID="2" presetClass="entr" presetSubtype="4"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1000" fill="hold"/>
                        <p:tgtEl>
                          <p:spTgt spid="31"/>
                        </p:tgtEl>
                        <p:attrNameLst>
                          <p:attrName>ppt_x</p:attrName>
                        </p:attrNameLst>
                      </p:cBhvr>
                      <p:tavLst>
                        <p:tav tm="0">
                          <p:val>
                            <p:strVal val="#ppt_x"/>
                          </p:val>
                        </p:tav>
                        <p:tav tm="100000">
                          <p:val>
                            <p:strVal val="#ppt_x"/>
                          </p:val>
                        </p:tav>
                      </p:tavLst>
                    </p:anim>
                    <p:anim calcmode="lin" valueType="num">
                      <p:cBhvr additive="base">
                        <p:cTn dur="10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4"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1000" fill="hold"/>
                        <p:tgtEl>
                          <p:spTgt spid="32"/>
                        </p:tgtEl>
                        <p:attrNameLst>
                          <p:attrName>ppt_x</p:attrName>
                        </p:attrNameLst>
                      </p:cBhvr>
                      <p:tavLst>
                        <p:tav tm="0">
                          <p:val>
                            <p:strVal val="#ppt_x"/>
                          </p:val>
                        </p:tav>
                        <p:tav tm="100000">
                          <p:val>
                            <p:strVal val="#ppt_x"/>
                          </p:val>
                        </p:tav>
                      </p:tavLst>
                    </p:anim>
                    <p:anim calcmode="lin" valueType="num">
                      <p:cBhvr additive="base">
                        <p:cTn dur="1000" fill="hold"/>
                        <p:tgtEl>
                          <p:spTgt spid="32"/>
                        </p:tgtEl>
                        <p:attrNameLst>
                          <p:attrName>ppt_y</p:attrName>
                        </p:attrNameLst>
                      </p:cBhvr>
                      <p:tavLst>
                        <p:tav tm="0">
                          <p:val>
                            <p:strVal val="1+#ppt_h/2"/>
                          </p:val>
                        </p:tav>
                        <p:tav tm="100000">
                          <p:val>
                            <p:strVal val="#ppt_y"/>
                          </p:val>
                        </p:tav>
                      </p:tavLst>
                    </p:anim>
                  </p:childTnLst>
                </p:cTn>
              </p:par>
            </p:tnLst>
          </p:tmpl>
        </p:tmplLst>
      </p:bldP>
      <p:bldP spid="32" grpId="1" build="p">
        <p:tmplLst>
          <p:tmpl lvl="1">
            <p:tnLst>
              <p:par>
                <p:cTn presetID="2" presetClass="entr" presetSubtype="4"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1000" fill="hold"/>
                        <p:tgtEl>
                          <p:spTgt spid="32"/>
                        </p:tgtEl>
                        <p:attrNameLst>
                          <p:attrName>ppt_x</p:attrName>
                        </p:attrNameLst>
                      </p:cBhvr>
                      <p:tavLst>
                        <p:tav tm="0">
                          <p:val>
                            <p:strVal val="#ppt_x"/>
                          </p:val>
                        </p:tav>
                        <p:tav tm="100000">
                          <p:val>
                            <p:strVal val="#ppt_x"/>
                          </p:val>
                        </p:tav>
                      </p:tavLst>
                    </p:anim>
                    <p:anim calcmode="lin" valueType="num">
                      <p:cBhvr additive="base">
                        <p:cTn dur="1000" fill="hold"/>
                        <p:tgtEl>
                          <p:spTgt spid="32"/>
                        </p:tgtEl>
                        <p:attrNameLst>
                          <p:attrName>ppt_y</p:attrName>
                        </p:attrNameLst>
                      </p:cBhvr>
                      <p:tavLst>
                        <p:tav tm="0">
                          <p:val>
                            <p:strVal val="1+#ppt_h/2"/>
                          </p:val>
                        </p:tav>
                        <p:tav tm="100000">
                          <p:val>
                            <p:strVal val="#ppt_y"/>
                          </p:val>
                        </p:tav>
                      </p:tavLst>
                    </p:anim>
                  </p:childTnLst>
                </p:cTn>
              </p:par>
            </p:tnLst>
          </p:tmpl>
        </p:tmplLst>
      </p:bldP>
      <p:bldP spid="32" grpId="2" build="p">
        <p:tmplLst>
          <p:tmpl lvl="1">
            <p:tnLst>
              <p:par>
                <p:cTn presetID="2" presetClass="entr" presetSubtype="4"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1000" fill="hold"/>
                        <p:tgtEl>
                          <p:spTgt spid="32"/>
                        </p:tgtEl>
                        <p:attrNameLst>
                          <p:attrName>ppt_x</p:attrName>
                        </p:attrNameLst>
                      </p:cBhvr>
                      <p:tavLst>
                        <p:tav tm="0">
                          <p:val>
                            <p:strVal val="#ppt_x"/>
                          </p:val>
                        </p:tav>
                        <p:tav tm="100000">
                          <p:val>
                            <p:strVal val="#ppt_x"/>
                          </p:val>
                        </p:tav>
                      </p:tavLst>
                    </p:anim>
                    <p:anim calcmode="lin" valueType="num">
                      <p:cBhvr additive="base">
                        <p:cTn dur="1000" fill="hold"/>
                        <p:tgtEl>
                          <p:spTgt spid="32"/>
                        </p:tgtEl>
                        <p:attrNameLst>
                          <p:attrName>ppt_y</p:attrName>
                        </p:attrNameLst>
                      </p:cBhvr>
                      <p:tavLst>
                        <p:tav tm="0">
                          <p:val>
                            <p:strVal val="1+#ppt_h/2"/>
                          </p:val>
                        </p:tav>
                        <p:tav tm="100000">
                          <p:val>
                            <p:strVal val="#ppt_y"/>
                          </p:val>
                        </p:tav>
                      </p:tavLst>
                    </p:anim>
                  </p:childTnLst>
                </p:cTn>
              </p:par>
            </p:tnLst>
          </p:tmpl>
        </p:tmplLst>
      </p:bldP>
      <p:bldP spid="32" grpId="3" build="p">
        <p:tmplLst>
          <p:tmpl lvl="1">
            <p:tnLst>
              <p:par>
                <p:cTn presetID="2" presetClass="entr" presetSubtype="4"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1000" fill="hold"/>
                        <p:tgtEl>
                          <p:spTgt spid="32"/>
                        </p:tgtEl>
                        <p:attrNameLst>
                          <p:attrName>ppt_x</p:attrName>
                        </p:attrNameLst>
                      </p:cBhvr>
                      <p:tavLst>
                        <p:tav tm="0">
                          <p:val>
                            <p:strVal val="#ppt_x"/>
                          </p:val>
                        </p:tav>
                        <p:tav tm="100000">
                          <p:val>
                            <p:strVal val="#ppt_x"/>
                          </p:val>
                        </p:tav>
                      </p:tavLst>
                    </p:anim>
                    <p:anim calcmode="lin" valueType="num">
                      <p:cBhvr additive="base">
                        <p:cTn dur="1000" fill="hold"/>
                        <p:tgtEl>
                          <p:spTgt spid="32"/>
                        </p:tgtEl>
                        <p:attrNameLst>
                          <p:attrName>ppt_y</p:attrName>
                        </p:attrNameLst>
                      </p:cBhvr>
                      <p:tavLst>
                        <p:tav tm="0">
                          <p:val>
                            <p:strVal val="1+#ppt_h/2"/>
                          </p:val>
                        </p:tav>
                        <p:tav tm="100000">
                          <p:val>
                            <p:strVal val="#ppt_y"/>
                          </p:val>
                        </p:tav>
                      </p:tavLst>
                    </p:anim>
                  </p:childTnLst>
                </p:cTn>
              </p:par>
            </p:tnLst>
          </p:tmpl>
        </p:tmplLst>
      </p:bldP>
      <p:bldP spid="32" grpId="4" build="p">
        <p:tmplLst>
          <p:tmpl lvl="1">
            <p:tnLst>
              <p:par>
                <p:cTn presetID="2" presetClass="entr" presetSubtype="4"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1000" fill="hold"/>
                        <p:tgtEl>
                          <p:spTgt spid="32"/>
                        </p:tgtEl>
                        <p:attrNameLst>
                          <p:attrName>ppt_x</p:attrName>
                        </p:attrNameLst>
                      </p:cBhvr>
                      <p:tavLst>
                        <p:tav tm="0">
                          <p:val>
                            <p:strVal val="#ppt_x"/>
                          </p:val>
                        </p:tav>
                        <p:tav tm="100000">
                          <p:val>
                            <p:strVal val="#ppt_x"/>
                          </p:val>
                        </p:tav>
                      </p:tavLst>
                    </p:anim>
                    <p:anim calcmode="lin" valueType="num">
                      <p:cBhvr additive="base">
                        <p:cTn dur="10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1000" fill="hold"/>
                        <p:tgtEl>
                          <p:spTgt spid="33"/>
                        </p:tgtEl>
                        <p:attrNameLst>
                          <p:attrName>ppt_x</p:attrName>
                        </p:attrNameLst>
                      </p:cBhvr>
                      <p:tavLst>
                        <p:tav tm="0">
                          <p:val>
                            <p:strVal val="#ppt_x"/>
                          </p:val>
                        </p:tav>
                        <p:tav tm="100000">
                          <p:val>
                            <p:strVal val="#ppt_x"/>
                          </p:val>
                        </p:tav>
                      </p:tavLst>
                    </p:anim>
                    <p:anim calcmode="lin" valueType="num">
                      <p:cBhvr additive="base">
                        <p:cTn dur="1000" fill="hold"/>
                        <p:tgtEl>
                          <p:spTgt spid="33"/>
                        </p:tgtEl>
                        <p:attrNameLst>
                          <p:attrName>ppt_y</p:attrName>
                        </p:attrNameLst>
                      </p:cBhvr>
                      <p:tavLst>
                        <p:tav tm="0">
                          <p:val>
                            <p:strVal val="1+#ppt_h/2"/>
                          </p:val>
                        </p:tav>
                        <p:tav tm="100000">
                          <p:val>
                            <p:strVal val="#ppt_y"/>
                          </p:val>
                        </p:tav>
                      </p:tavLst>
                    </p:anim>
                  </p:childTnLst>
                </p:cTn>
              </p:par>
            </p:tnLst>
          </p:tmpl>
        </p:tmplLst>
      </p:bldP>
      <p:bldP spid="33" grpId="1" build="p">
        <p:tmplLst>
          <p:tmpl lvl="1">
            <p:tnLst>
              <p:par>
                <p:cTn presetID="2" presetClass="entr" presetSubtype="4"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1000" fill="hold"/>
                        <p:tgtEl>
                          <p:spTgt spid="33"/>
                        </p:tgtEl>
                        <p:attrNameLst>
                          <p:attrName>ppt_x</p:attrName>
                        </p:attrNameLst>
                      </p:cBhvr>
                      <p:tavLst>
                        <p:tav tm="0">
                          <p:val>
                            <p:strVal val="#ppt_x"/>
                          </p:val>
                        </p:tav>
                        <p:tav tm="100000">
                          <p:val>
                            <p:strVal val="#ppt_x"/>
                          </p:val>
                        </p:tav>
                      </p:tavLst>
                    </p:anim>
                    <p:anim calcmode="lin" valueType="num">
                      <p:cBhvr additive="base">
                        <p:cTn dur="1000" fill="hold"/>
                        <p:tgtEl>
                          <p:spTgt spid="33"/>
                        </p:tgtEl>
                        <p:attrNameLst>
                          <p:attrName>ppt_y</p:attrName>
                        </p:attrNameLst>
                      </p:cBhvr>
                      <p:tavLst>
                        <p:tav tm="0">
                          <p:val>
                            <p:strVal val="1+#ppt_h/2"/>
                          </p:val>
                        </p:tav>
                        <p:tav tm="100000">
                          <p:val>
                            <p:strVal val="#ppt_y"/>
                          </p:val>
                        </p:tav>
                      </p:tavLst>
                    </p:anim>
                  </p:childTnLst>
                </p:cTn>
              </p:par>
            </p:tnLst>
          </p:tmpl>
        </p:tmplLst>
      </p:bldP>
      <p:bldP spid="33" grpId="2" build="p">
        <p:tmplLst>
          <p:tmpl lvl="1">
            <p:tnLst>
              <p:par>
                <p:cTn presetID="2" presetClass="entr" presetSubtype="4"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1000" fill="hold"/>
                        <p:tgtEl>
                          <p:spTgt spid="33"/>
                        </p:tgtEl>
                        <p:attrNameLst>
                          <p:attrName>ppt_x</p:attrName>
                        </p:attrNameLst>
                      </p:cBhvr>
                      <p:tavLst>
                        <p:tav tm="0">
                          <p:val>
                            <p:strVal val="#ppt_x"/>
                          </p:val>
                        </p:tav>
                        <p:tav tm="100000">
                          <p:val>
                            <p:strVal val="#ppt_x"/>
                          </p:val>
                        </p:tav>
                      </p:tavLst>
                    </p:anim>
                    <p:anim calcmode="lin" valueType="num">
                      <p:cBhvr additive="base">
                        <p:cTn dur="1000" fill="hold"/>
                        <p:tgtEl>
                          <p:spTgt spid="33"/>
                        </p:tgtEl>
                        <p:attrNameLst>
                          <p:attrName>ppt_y</p:attrName>
                        </p:attrNameLst>
                      </p:cBhvr>
                      <p:tavLst>
                        <p:tav tm="0">
                          <p:val>
                            <p:strVal val="1+#ppt_h/2"/>
                          </p:val>
                        </p:tav>
                        <p:tav tm="100000">
                          <p:val>
                            <p:strVal val="#ppt_y"/>
                          </p:val>
                        </p:tav>
                      </p:tavLst>
                    </p:anim>
                  </p:childTnLst>
                </p:cTn>
              </p:par>
            </p:tnLst>
          </p:tmpl>
        </p:tmplLst>
      </p:bldP>
      <p:bldP spid="33" grpId="3" build="p">
        <p:tmplLst>
          <p:tmpl lvl="1">
            <p:tnLst>
              <p:par>
                <p:cTn presetID="2" presetClass="entr" presetSubtype="4"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1000" fill="hold"/>
                        <p:tgtEl>
                          <p:spTgt spid="33"/>
                        </p:tgtEl>
                        <p:attrNameLst>
                          <p:attrName>ppt_x</p:attrName>
                        </p:attrNameLst>
                      </p:cBhvr>
                      <p:tavLst>
                        <p:tav tm="0">
                          <p:val>
                            <p:strVal val="#ppt_x"/>
                          </p:val>
                        </p:tav>
                        <p:tav tm="100000">
                          <p:val>
                            <p:strVal val="#ppt_x"/>
                          </p:val>
                        </p:tav>
                      </p:tavLst>
                    </p:anim>
                    <p:anim calcmode="lin" valueType="num">
                      <p:cBhvr additive="base">
                        <p:cTn dur="1000" fill="hold"/>
                        <p:tgtEl>
                          <p:spTgt spid="33"/>
                        </p:tgtEl>
                        <p:attrNameLst>
                          <p:attrName>ppt_y</p:attrName>
                        </p:attrNameLst>
                      </p:cBhvr>
                      <p:tavLst>
                        <p:tav tm="0">
                          <p:val>
                            <p:strVal val="1+#ppt_h/2"/>
                          </p:val>
                        </p:tav>
                        <p:tav tm="100000">
                          <p:val>
                            <p:strVal val="#ppt_y"/>
                          </p:val>
                        </p:tav>
                      </p:tavLst>
                    </p:anim>
                  </p:childTnLst>
                </p:cTn>
              </p:par>
            </p:tnLst>
          </p:tmpl>
        </p:tmplLst>
      </p:bldP>
      <p:bldP spid="33" grpId="4" build="p">
        <p:tmplLst>
          <p:tmpl lvl="1">
            <p:tnLst>
              <p:par>
                <p:cTn presetID="2" presetClass="entr" presetSubtype="4"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1000" fill="hold"/>
                        <p:tgtEl>
                          <p:spTgt spid="33"/>
                        </p:tgtEl>
                        <p:attrNameLst>
                          <p:attrName>ppt_x</p:attrName>
                        </p:attrNameLst>
                      </p:cBhvr>
                      <p:tavLst>
                        <p:tav tm="0">
                          <p:val>
                            <p:strVal val="#ppt_x"/>
                          </p:val>
                        </p:tav>
                        <p:tav tm="100000">
                          <p:val>
                            <p:strVal val="#ppt_x"/>
                          </p:val>
                        </p:tav>
                      </p:tavLst>
                    </p:anim>
                    <p:anim calcmode="lin" valueType="num">
                      <p:cBhvr additive="base">
                        <p:cTn dur="1000" fill="hold"/>
                        <p:tgtEl>
                          <p:spTgt spid="33"/>
                        </p:tgtEl>
                        <p:attrNameLst>
                          <p:attrName>ppt_y</p:attrName>
                        </p:attrNameLst>
                      </p:cBhvr>
                      <p:tavLst>
                        <p:tav tm="0">
                          <p:val>
                            <p:strVal val="1+#ppt_h/2"/>
                          </p:val>
                        </p:tav>
                        <p:tav tm="100000">
                          <p:val>
                            <p:strVal val="#ppt_y"/>
                          </p:val>
                        </p:tav>
                      </p:tavLst>
                    </p:anim>
                  </p:childTnLst>
                </p:cTn>
              </p:par>
            </p:tnLst>
          </p:tmpl>
        </p:tmplLst>
      </p:b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35164" y="5489169"/>
            <a:ext cx="2120400" cy="908743"/>
          </a:xfrm>
          <a:prstGeom prst="rect">
            <a:avLst/>
          </a:prstGeom>
        </p:spPr>
      </p:pic>
      <p:pic>
        <p:nvPicPr>
          <p:cNvPr id="9" name="Imagem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95842" y="5489170"/>
            <a:ext cx="2120400" cy="908743"/>
          </a:xfrm>
          <a:prstGeom prst="rect">
            <a:avLst/>
          </a:prstGeom>
        </p:spPr>
      </p:pic>
      <p:pic>
        <p:nvPicPr>
          <p:cNvPr id="8" name="Imagem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56520" y="5489172"/>
            <a:ext cx="2120400" cy="908742"/>
          </a:xfrm>
          <a:prstGeom prst="rect">
            <a:avLst/>
          </a:prstGeom>
        </p:spPr>
      </p:pic>
      <p:pic>
        <p:nvPicPr>
          <p:cNvPr id="7" name="Imagem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17198" y="5489171"/>
            <a:ext cx="2120400" cy="908743"/>
          </a:xfrm>
          <a:prstGeom prst="rect">
            <a:avLst/>
          </a:prstGeom>
        </p:spPr>
      </p:pic>
      <p:pic>
        <p:nvPicPr>
          <p:cNvPr id="6" name="Imagem 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7876" y="5489171"/>
            <a:ext cx="2120400" cy="908743"/>
          </a:xfrm>
          <a:prstGeom prst="rect">
            <a:avLst/>
          </a:prstGeom>
        </p:spPr>
      </p:pic>
      <p:sp>
        <p:nvSpPr>
          <p:cNvPr id="2" name="Título 1"/>
          <p:cNvSpPr>
            <a:spLocks noGrp="1"/>
          </p:cNvSpPr>
          <p:nvPr>
            <p:ph type="title"/>
          </p:nvPr>
        </p:nvSpPr>
        <p:spPr/>
        <p:txBody>
          <a:bodyPr/>
          <a:lstStyle/>
          <a:p>
            <a:r>
              <a:rPr lang="fr-FR" dirty="0"/>
              <a:t>ORGANIZATIONAL STRUCTURE</a:t>
            </a:r>
          </a:p>
        </p:txBody>
      </p:sp>
      <p:graphicFrame>
        <p:nvGraphicFramePr>
          <p:cNvPr id="3" name="Diagrama 2"/>
          <p:cNvGraphicFramePr/>
          <p:nvPr>
            <p:extLst>
              <p:ext uri="{D42A27DB-BD31-4B8C-83A1-F6EECF244321}">
                <p14:modId xmlns:p14="http://schemas.microsoft.com/office/powerpoint/2010/main" val="4095535037"/>
              </p:ext>
            </p:extLst>
          </p:nvPr>
        </p:nvGraphicFramePr>
        <p:xfrm>
          <a:off x="273607" y="5321815"/>
          <a:ext cx="11681957" cy="12735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 name="Diagrama 3"/>
          <p:cNvGraphicFramePr/>
          <p:nvPr>
            <p:extLst>
              <p:ext uri="{D42A27DB-BD31-4B8C-83A1-F6EECF244321}">
                <p14:modId xmlns:p14="http://schemas.microsoft.com/office/powerpoint/2010/main" val="2282431552"/>
              </p:ext>
            </p:extLst>
          </p:nvPr>
        </p:nvGraphicFramePr>
        <p:xfrm>
          <a:off x="4495259" y="2779934"/>
          <a:ext cx="7268903" cy="131364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1" name="Retângulo 10"/>
          <p:cNvSpPr/>
          <p:nvPr/>
        </p:nvSpPr>
        <p:spPr>
          <a:xfrm>
            <a:off x="6431844" y="4518560"/>
            <a:ext cx="3395733" cy="591288"/>
          </a:xfrm>
          <a:prstGeom prst="rect">
            <a:avLst/>
          </a:prstGeom>
          <a:solidFill>
            <a:srgbClr val="001D22"/>
          </a:solidFill>
          <a:ln>
            <a:solidFill>
              <a:srgbClr val="00667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CaixaDeTexto 11"/>
          <p:cNvSpPr txBox="1"/>
          <p:nvPr/>
        </p:nvSpPr>
        <p:spPr>
          <a:xfrm>
            <a:off x="6431844" y="4609746"/>
            <a:ext cx="3395733" cy="400110"/>
          </a:xfrm>
          <a:prstGeom prst="rect">
            <a:avLst/>
          </a:prstGeom>
          <a:noFill/>
        </p:spPr>
        <p:txBody>
          <a:bodyPr wrap="square" rtlCol="0">
            <a:spAutoFit/>
          </a:bodyPr>
          <a:lstStyle/>
          <a:p>
            <a:pPr algn="ctr"/>
            <a:r>
              <a:rPr lang="fr-FR" sz="2000" b="1" dirty="0" smtClean="0">
                <a:solidFill>
                  <a:schemeClr val="bg1"/>
                </a:solidFill>
              </a:rPr>
              <a:t>COORDINATORS PER AREA</a:t>
            </a:r>
            <a:endParaRPr lang="fr-FR" sz="2000" b="1" dirty="0">
              <a:solidFill>
                <a:schemeClr val="bg1"/>
              </a:solidFill>
            </a:endParaRPr>
          </a:p>
        </p:txBody>
      </p:sp>
      <p:sp>
        <p:nvSpPr>
          <p:cNvPr id="13" name="Retângulo 12"/>
          <p:cNvSpPr/>
          <p:nvPr/>
        </p:nvSpPr>
        <p:spPr>
          <a:xfrm>
            <a:off x="6431844" y="1986059"/>
            <a:ext cx="3395733" cy="591288"/>
          </a:xfrm>
          <a:prstGeom prst="rect">
            <a:avLst/>
          </a:prstGeom>
          <a:solidFill>
            <a:srgbClr val="001D22"/>
          </a:solidFill>
          <a:ln>
            <a:solidFill>
              <a:srgbClr val="00667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CaixaDeTexto 13"/>
          <p:cNvSpPr txBox="1"/>
          <p:nvPr/>
        </p:nvSpPr>
        <p:spPr>
          <a:xfrm>
            <a:off x="6431844" y="2077245"/>
            <a:ext cx="3395733" cy="400110"/>
          </a:xfrm>
          <a:prstGeom prst="rect">
            <a:avLst/>
          </a:prstGeom>
          <a:noFill/>
        </p:spPr>
        <p:txBody>
          <a:bodyPr wrap="square" rtlCol="0">
            <a:spAutoFit/>
          </a:bodyPr>
          <a:lstStyle/>
          <a:p>
            <a:pPr algn="ctr"/>
            <a:r>
              <a:rPr lang="fr-FR" sz="2000" b="1" dirty="0" smtClean="0">
                <a:solidFill>
                  <a:schemeClr val="bg1"/>
                </a:solidFill>
              </a:rPr>
              <a:t>GENERAL COORDINATION</a:t>
            </a:r>
            <a:endParaRPr lang="fr-FR" sz="2000" b="1" dirty="0">
              <a:solidFill>
                <a:schemeClr val="bg1"/>
              </a:solidFill>
            </a:endParaRPr>
          </a:p>
        </p:txBody>
      </p:sp>
      <p:sp>
        <p:nvSpPr>
          <p:cNvPr id="15" name="Retângulo 14"/>
          <p:cNvSpPr/>
          <p:nvPr/>
        </p:nvSpPr>
        <p:spPr>
          <a:xfrm>
            <a:off x="6431844" y="1182804"/>
            <a:ext cx="3395733" cy="591288"/>
          </a:xfrm>
          <a:prstGeom prst="rect">
            <a:avLst/>
          </a:prstGeom>
          <a:solidFill>
            <a:srgbClr val="001D22"/>
          </a:solidFill>
          <a:ln>
            <a:solidFill>
              <a:srgbClr val="00667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CaixaDeTexto 15"/>
          <p:cNvSpPr txBox="1"/>
          <p:nvPr/>
        </p:nvSpPr>
        <p:spPr>
          <a:xfrm>
            <a:off x="6431844" y="1272669"/>
            <a:ext cx="3395733" cy="400110"/>
          </a:xfrm>
          <a:prstGeom prst="rect">
            <a:avLst/>
          </a:prstGeom>
          <a:noFill/>
        </p:spPr>
        <p:txBody>
          <a:bodyPr wrap="square" rtlCol="0">
            <a:spAutoFit/>
          </a:bodyPr>
          <a:lstStyle/>
          <a:p>
            <a:pPr algn="ctr"/>
            <a:r>
              <a:rPr lang="fr-FR" sz="2000" b="1" dirty="0" smtClean="0">
                <a:solidFill>
                  <a:schemeClr val="bg1"/>
                </a:solidFill>
              </a:rPr>
              <a:t>EXECUTIVE DIRECTOR</a:t>
            </a:r>
            <a:endParaRPr lang="fr-FR" sz="2000" b="1" dirty="0">
              <a:solidFill>
                <a:schemeClr val="bg1"/>
              </a:solidFill>
            </a:endParaRPr>
          </a:p>
        </p:txBody>
      </p:sp>
    </p:spTree>
    <p:extLst>
      <p:ext uri="{BB962C8B-B14F-4D97-AF65-F5344CB8AC3E}">
        <p14:creationId xmlns:p14="http://schemas.microsoft.com/office/powerpoint/2010/main" val="254267341"/>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3"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1000"/>
                                        <p:tgtEl>
                                          <p:spTgt spid="15"/>
                                        </p:tgtEl>
                                      </p:cBhvr>
                                    </p:animEffect>
                                  </p:childTnLst>
                                </p:cTn>
                              </p:par>
                              <p:par>
                                <p:cTn id="8" presetID="6" presetClass="entr" presetSubtype="16" fill="hold" grpId="3"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1000"/>
                                        <p:tgtEl>
                                          <p:spTgt spid="16"/>
                                        </p:tgtEl>
                                      </p:cBhvr>
                                    </p:animEffect>
                                  </p:childTnLst>
                                </p:cTn>
                              </p:par>
                            </p:childTnLst>
                          </p:cTn>
                        </p:par>
                        <p:par>
                          <p:cTn id="11" fill="hold">
                            <p:stCondLst>
                              <p:cond delay="1500"/>
                            </p:stCondLst>
                            <p:childTnLst>
                              <p:par>
                                <p:cTn id="12" presetID="6" presetClass="entr" presetSubtype="16" fill="hold" grpId="2" nodeType="afterEffect">
                                  <p:stCondLst>
                                    <p:cond delay="50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1000"/>
                                        <p:tgtEl>
                                          <p:spTgt spid="13"/>
                                        </p:tgtEl>
                                      </p:cBhvr>
                                    </p:animEffect>
                                  </p:childTnLst>
                                </p:cTn>
                              </p:par>
                              <p:par>
                                <p:cTn id="15" presetID="6" presetClass="entr" presetSubtype="16" fill="hold" grpId="2"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1000"/>
                                        <p:tgtEl>
                                          <p:spTgt spid="14"/>
                                        </p:tgtEl>
                                      </p:cBhvr>
                                    </p:animEffect>
                                  </p:childTnLst>
                                </p:cTn>
                              </p:par>
                            </p:childTnLst>
                          </p:cTn>
                        </p:par>
                        <p:par>
                          <p:cTn id="18" fill="hold">
                            <p:stCondLst>
                              <p:cond delay="3000"/>
                            </p:stCondLst>
                            <p:childTnLst>
                              <p:par>
                                <p:cTn id="19" presetID="2" presetClass="entr" presetSubtype="4" fill="hold" grpId="1"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6" presetClass="entr" presetSubtype="16" fill="hold" grpId="3"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1000"/>
                                        <p:tgtEl>
                                          <p:spTgt spid="11"/>
                                        </p:tgtEl>
                                      </p:cBhvr>
                                    </p:animEffect>
                                  </p:childTnLst>
                                </p:cTn>
                              </p:par>
                              <p:par>
                                <p:cTn id="27" presetID="6" presetClass="entr" presetSubtype="16" fill="hold" grpId="3"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1000"/>
                                        <p:tgtEl>
                                          <p:spTgt spid="12"/>
                                        </p:tgtEl>
                                      </p:cBhvr>
                                    </p:animEffect>
                                  </p:childTnLst>
                                </p:cTn>
                              </p:par>
                            </p:childTnLst>
                          </p:cTn>
                        </p:par>
                        <p:par>
                          <p:cTn id="30" fill="hold">
                            <p:stCondLst>
                              <p:cond delay="4500"/>
                            </p:stCondLst>
                            <p:childTnLst>
                              <p:par>
                                <p:cTn id="31" presetID="2" presetClass="entr" presetSubtype="4"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1">
        <p:bldAsOne/>
      </p:bldGraphic>
      <p:bldP spid="11" grpId="0" animBg="1"/>
      <p:bldP spid="11" grpId="1" animBg="1"/>
      <p:bldP spid="11" grpId="3" animBg="1"/>
      <p:bldP spid="12" grpId="0"/>
      <p:bldP spid="12" grpId="1"/>
      <p:bldP spid="12" grpId="3"/>
      <p:bldP spid="13" grpId="0" animBg="1"/>
      <p:bldP spid="13" grpId="1" animBg="1"/>
      <p:bldP spid="13" grpId="2" animBg="1"/>
      <p:bldP spid="14" grpId="0"/>
      <p:bldP spid="14" grpId="1"/>
      <p:bldP spid="14" grpId="2"/>
      <p:bldP spid="15" grpId="0" animBg="1"/>
      <p:bldP spid="15" grpId="1" animBg="1"/>
      <p:bldP spid="15" grpId="3" animBg="1"/>
      <p:bldP spid="16" grpId="0"/>
      <p:bldP spid="16" grpId="1"/>
      <p:bldP spid="16" grpId="3"/>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smtClean="0"/>
              <a:t>SUMMARY </a:t>
            </a:r>
            <a:endParaRPr lang="fr-FR" dirty="0"/>
          </a:p>
        </p:txBody>
      </p:sp>
      <p:graphicFrame>
        <p:nvGraphicFramePr>
          <p:cNvPr id="3" name="Diagrama 2"/>
          <p:cNvGraphicFramePr/>
          <p:nvPr>
            <p:extLst>
              <p:ext uri="{D42A27DB-BD31-4B8C-83A1-F6EECF244321}">
                <p14:modId xmlns:p14="http://schemas.microsoft.com/office/powerpoint/2010/main" val="150704090"/>
              </p:ext>
            </p:extLst>
          </p:nvPr>
        </p:nvGraphicFramePr>
        <p:xfrm>
          <a:off x="168812" y="1002490"/>
          <a:ext cx="1147272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8122191"/>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A120A"/>
        </a:solidFill>
        <a:effectLst/>
      </p:bgPr>
    </p:bg>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normAutofit/>
          </a:bodyPr>
          <a:lstStyle/>
          <a:p>
            <a:pPr marL="342900" lvl="1" indent="-342900" algn="l">
              <a:buFont typeface="Wingdings" panose="05000000000000000000" pitchFamily="2" charset="2"/>
              <a:buChar char="ü"/>
            </a:pPr>
            <a:r>
              <a:rPr lang="fr-FR" dirty="0" err="1" smtClean="0"/>
              <a:t>Brazilian</a:t>
            </a:r>
            <a:r>
              <a:rPr lang="fr-FR" dirty="0" smtClean="0"/>
              <a:t> </a:t>
            </a:r>
            <a:r>
              <a:rPr lang="fr-FR" dirty="0" err="1" smtClean="0"/>
              <a:t>partners</a:t>
            </a:r>
            <a:r>
              <a:rPr lang="fr-FR" dirty="0" smtClean="0"/>
              <a:t> and supporters</a:t>
            </a:r>
          </a:p>
          <a:p>
            <a:pPr marL="342900" lvl="1" indent="-342900" algn="l">
              <a:buFont typeface="Wingdings" panose="05000000000000000000" pitchFamily="2" charset="2"/>
              <a:buChar char="ü"/>
            </a:pPr>
            <a:r>
              <a:rPr lang="fr-FR" dirty="0" err="1" smtClean="0"/>
              <a:t>Partners</a:t>
            </a:r>
            <a:r>
              <a:rPr lang="fr-FR" dirty="0" smtClean="0"/>
              <a:t> and Supporters: </a:t>
            </a:r>
            <a:r>
              <a:rPr lang="fr-FR" dirty="0" err="1" smtClean="0"/>
              <a:t>categories</a:t>
            </a:r>
            <a:endParaRPr lang="fr-FR" dirty="0" smtClean="0"/>
          </a:p>
          <a:p>
            <a:pPr marL="342900" lvl="1" indent="-342900" algn="l">
              <a:buFont typeface="Wingdings" panose="05000000000000000000" pitchFamily="2" charset="2"/>
              <a:buChar char="ü"/>
            </a:pPr>
            <a:r>
              <a:rPr lang="fr-FR" dirty="0" err="1" smtClean="0"/>
              <a:t>Brazilian</a:t>
            </a:r>
            <a:r>
              <a:rPr lang="fr-FR" dirty="0" smtClean="0"/>
              <a:t> </a:t>
            </a:r>
            <a:r>
              <a:rPr lang="fr-FR" dirty="0" err="1" smtClean="0"/>
              <a:t>partners</a:t>
            </a:r>
            <a:r>
              <a:rPr lang="fr-FR" dirty="0" smtClean="0"/>
              <a:t> and supporters</a:t>
            </a:r>
          </a:p>
          <a:p>
            <a:pPr marL="342900" lvl="1" indent="-342900" algn="l">
              <a:buFont typeface="Wingdings" panose="05000000000000000000" pitchFamily="2" charset="2"/>
              <a:buChar char="ü"/>
            </a:pPr>
            <a:r>
              <a:rPr lang="fr-FR" dirty="0" smtClean="0"/>
              <a:t>International </a:t>
            </a:r>
            <a:r>
              <a:rPr lang="fr-FR" dirty="0" err="1" smtClean="0"/>
              <a:t>partners</a:t>
            </a:r>
            <a:r>
              <a:rPr lang="fr-FR" dirty="0" smtClean="0"/>
              <a:t> and supporters</a:t>
            </a:r>
          </a:p>
        </p:txBody>
      </p:sp>
      <p:sp>
        <p:nvSpPr>
          <p:cNvPr id="3" name="Espaço Reservado para Texto 2"/>
          <p:cNvSpPr>
            <a:spLocks noGrp="1"/>
          </p:cNvSpPr>
          <p:nvPr>
            <p:ph type="body" sz="quarter" idx="11"/>
          </p:nvPr>
        </p:nvSpPr>
        <p:spPr>
          <a:xfrm>
            <a:off x="5992837" y="1514900"/>
            <a:ext cx="5556738" cy="1903547"/>
          </a:xfrm>
        </p:spPr>
        <p:txBody>
          <a:bodyPr/>
          <a:lstStyle/>
          <a:p>
            <a:pPr lvl="3" algn="r"/>
            <a:r>
              <a:rPr lang="fr-FR" dirty="0" smtClean="0"/>
              <a:t>PARTNERS AND</a:t>
            </a:r>
          </a:p>
          <a:p>
            <a:pPr lvl="3" algn="r"/>
            <a:r>
              <a:rPr lang="fr-FR" dirty="0" smtClean="0"/>
              <a:t>SUPPORTERS</a:t>
            </a:r>
            <a:endParaRPr lang="fr-FR" dirty="0"/>
          </a:p>
        </p:txBody>
      </p:sp>
    </p:spTree>
    <p:extLst>
      <p:ext uri="{BB962C8B-B14F-4D97-AF65-F5344CB8AC3E}">
        <p14:creationId xmlns:p14="http://schemas.microsoft.com/office/powerpoint/2010/main" val="2663259627"/>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fr-FR" dirty="0" smtClean="0"/>
              <a:t>PARTNERS AND SUPPORTERS: CATHEGORIES</a:t>
            </a:r>
            <a:endParaRPr lang="fr-FR" dirty="0"/>
          </a:p>
        </p:txBody>
      </p:sp>
      <p:sp>
        <p:nvSpPr>
          <p:cNvPr id="3" name="Retângulo 2"/>
          <p:cNvSpPr/>
          <p:nvPr/>
        </p:nvSpPr>
        <p:spPr>
          <a:xfrm>
            <a:off x="9507749" y="4783414"/>
            <a:ext cx="2540061" cy="622595"/>
          </a:xfrm>
          <a:prstGeom prst="rect">
            <a:avLst/>
          </a:prstGeom>
          <a:solidFill>
            <a:srgbClr val="250A0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 name="CaixaDeTexto 3"/>
          <p:cNvSpPr txBox="1"/>
          <p:nvPr/>
        </p:nvSpPr>
        <p:spPr>
          <a:xfrm>
            <a:off x="9030033" y="4890045"/>
            <a:ext cx="2831352" cy="461665"/>
          </a:xfrm>
          <a:prstGeom prst="rect">
            <a:avLst/>
          </a:prstGeom>
          <a:noFill/>
        </p:spPr>
        <p:txBody>
          <a:bodyPr wrap="square" rtlCol="0">
            <a:spAutoFit/>
          </a:bodyPr>
          <a:lstStyle/>
          <a:p>
            <a:pPr algn="ctr"/>
            <a:r>
              <a:rPr lang="fr-FR" sz="2400" b="1" dirty="0" smtClean="0">
                <a:solidFill>
                  <a:schemeClr val="bg1"/>
                </a:solidFill>
              </a:rPr>
              <a:t>UNIVERSITIES</a:t>
            </a:r>
            <a:endParaRPr lang="fr-FR" sz="2400" b="1" dirty="0">
              <a:solidFill>
                <a:schemeClr val="bg1"/>
              </a:solidFill>
            </a:endParaRPr>
          </a:p>
        </p:txBody>
      </p:sp>
      <p:sp>
        <p:nvSpPr>
          <p:cNvPr id="7" name="Retângulo 6"/>
          <p:cNvSpPr/>
          <p:nvPr/>
        </p:nvSpPr>
        <p:spPr>
          <a:xfrm>
            <a:off x="209551" y="2363243"/>
            <a:ext cx="2520000" cy="761656"/>
          </a:xfrm>
          <a:prstGeom prst="rect">
            <a:avLst/>
          </a:prstGeom>
          <a:solidFill>
            <a:srgbClr val="250A0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8" name="CaixaDeTexto 7"/>
          <p:cNvSpPr txBox="1"/>
          <p:nvPr/>
        </p:nvSpPr>
        <p:spPr>
          <a:xfrm>
            <a:off x="151290" y="2385271"/>
            <a:ext cx="2520000" cy="830997"/>
          </a:xfrm>
          <a:prstGeom prst="rect">
            <a:avLst/>
          </a:prstGeom>
          <a:noFill/>
        </p:spPr>
        <p:txBody>
          <a:bodyPr wrap="square" rtlCol="0">
            <a:spAutoFit/>
          </a:bodyPr>
          <a:lstStyle/>
          <a:p>
            <a:pPr algn="ctr"/>
            <a:r>
              <a:rPr lang="fr-FR" sz="2400" b="1" dirty="0" smtClean="0">
                <a:solidFill>
                  <a:schemeClr val="bg1"/>
                </a:solidFill>
              </a:rPr>
              <a:t>INTERNATIONAL</a:t>
            </a:r>
          </a:p>
          <a:p>
            <a:pPr algn="ctr"/>
            <a:r>
              <a:rPr lang="fr-FR" sz="2400" b="1" dirty="0" smtClean="0">
                <a:solidFill>
                  <a:schemeClr val="bg1"/>
                </a:solidFill>
              </a:rPr>
              <a:t>ORGANIZATIONS</a:t>
            </a:r>
            <a:endParaRPr lang="fr-FR" sz="2400" b="1" dirty="0">
              <a:solidFill>
                <a:schemeClr val="bg1"/>
              </a:solidFill>
            </a:endParaRPr>
          </a:p>
        </p:txBody>
      </p:sp>
      <p:sp>
        <p:nvSpPr>
          <p:cNvPr id="9" name="Retângulo 8"/>
          <p:cNvSpPr/>
          <p:nvPr/>
        </p:nvSpPr>
        <p:spPr>
          <a:xfrm>
            <a:off x="185190" y="4802795"/>
            <a:ext cx="2520000" cy="761656"/>
          </a:xfrm>
          <a:prstGeom prst="rect">
            <a:avLst/>
          </a:prstGeom>
          <a:solidFill>
            <a:srgbClr val="250A0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0" name="CaixaDeTexto 9"/>
          <p:cNvSpPr txBox="1"/>
          <p:nvPr/>
        </p:nvSpPr>
        <p:spPr>
          <a:xfrm>
            <a:off x="173538" y="4752920"/>
            <a:ext cx="2520000" cy="830997"/>
          </a:xfrm>
          <a:prstGeom prst="rect">
            <a:avLst/>
          </a:prstGeom>
          <a:noFill/>
        </p:spPr>
        <p:txBody>
          <a:bodyPr wrap="square" rtlCol="0">
            <a:spAutoFit/>
          </a:bodyPr>
          <a:lstStyle/>
          <a:p>
            <a:pPr algn="ctr"/>
            <a:r>
              <a:rPr lang="fr-FR" sz="2400" b="1" baseline="0" dirty="0" smtClean="0">
                <a:solidFill>
                  <a:schemeClr val="bg1"/>
                </a:solidFill>
              </a:rPr>
              <a:t>RECTORS´</a:t>
            </a:r>
          </a:p>
          <a:p>
            <a:pPr algn="ctr"/>
            <a:r>
              <a:rPr lang="fr-FR" sz="2400" b="1" dirty="0" smtClean="0">
                <a:solidFill>
                  <a:schemeClr val="bg1"/>
                </a:solidFill>
              </a:rPr>
              <a:t>COUNCILS</a:t>
            </a:r>
            <a:endParaRPr lang="fr-FR" sz="2400" b="1" dirty="0">
              <a:solidFill>
                <a:schemeClr val="bg1"/>
              </a:solidFill>
            </a:endParaRPr>
          </a:p>
        </p:txBody>
      </p:sp>
      <p:sp>
        <p:nvSpPr>
          <p:cNvPr id="11" name="Retângulo 10"/>
          <p:cNvSpPr/>
          <p:nvPr/>
        </p:nvSpPr>
        <p:spPr>
          <a:xfrm>
            <a:off x="197898" y="1115271"/>
            <a:ext cx="2520000" cy="761656"/>
          </a:xfrm>
          <a:prstGeom prst="rect">
            <a:avLst/>
          </a:prstGeom>
          <a:solidFill>
            <a:srgbClr val="250A0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2" name="CaixaDeTexto 11"/>
          <p:cNvSpPr txBox="1"/>
          <p:nvPr/>
        </p:nvSpPr>
        <p:spPr>
          <a:xfrm>
            <a:off x="232853" y="1079043"/>
            <a:ext cx="2520000" cy="830997"/>
          </a:xfrm>
          <a:prstGeom prst="rect">
            <a:avLst/>
          </a:prstGeom>
          <a:noFill/>
        </p:spPr>
        <p:txBody>
          <a:bodyPr wrap="square" rtlCol="0">
            <a:spAutoFit/>
          </a:bodyPr>
          <a:lstStyle/>
          <a:p>
            <a:pPr algn="ctr"/>
            <a:r>
              <a:rPr lang="fr-FR" sz="2400" b="1" baseline="0" dirty="0" smtClean="0">
                <a:solidFill>
                  <a:schemeClr val="bg1"/>
                </a:solidFill>
              </a:rPr>
              <a:t>UNIVERSITY</a:t>
            </a:r>
          </a:p>
          <a:p>
            <a:pPr algn="ctr"/>
            <a:r>
              <a:rPr lang="fr-FR" sz="2400" b="1" dirty="0" smtClean="0">
                <a:solidFill>
                  <a:schemeClr val="bg1"/>
                </a:solidFill>
              </a:rPr>
              <a:t>NETWORKS</a:t>
            </a:r>
            <a:endParaRPr lang="fr-FR" sz="2400" b="1" dirty="0">
              <a:solidFill>
                <a:schemeClr val="bg1"/>
              </a:solidFill>
            </a:endParaRPr>
          </a:p>
        </p:txBody>
      </p:sp>
      <p:sp>
        <p:nvSpPr>
          <p:cNvPr id="13" name="Retângulo 12"/>
          <p:cNvSpPr/>
          <p:nvPr/>
        </p:nvSpPr>
        <p:spPr>
          <a:xfrm>
            <a:off x="9459909" y="3496621"/>
            <a:ext cx="2520000" cy="737566"/>
          </a:xfrm>
          <a:prstGeom prst="rect">
            <a:avLst/>
          </a:prstGeom>
          <a:solidFill>
            <a:srgbClr val="250A0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4" name="CaixaDeTexto 13"/>
          <p:cNvSpPr txBox="1"/>
          <p:nvPr/>
        </p:nvSpPr>
        <p:spPr>
          <a:xfrm>
            <a:off x="9459907" y="3446746"/>
            <a:ext cx="2520000" cy="830997"/>
          </a:xfrm>
          <a:prstGeom prst="rect">
            <a:avLst/>
          </a:prstGeom>
          <a:noFill/>
        </p:spPr>
        <p:txBody>
          <a:bodyPr wrap="square" rtlCol="0">
            <a:spAutoFit/>
          </a:bodyPr>
          <a:lstStyle/>
          <a:p>
            <a:pPr algn="ctr"/>
            <a:r>
              <a:rPr lang="fr-FR" sz="2400" b="1" baseline="0" dirty="0" smtClean="0">
                <a:solidFill>
                  <a:schemeClr val="bg1"/>
                </a:solidFill>
              </a:rPr>
              <a:t>CULTURAL</a:t>
            </a:r>
          </a:p>
          <a:p>
            <a:pPr algn="ctr"/>
            <a:r>
              <a:rPr lang="fr-FR" sz="2400" b="1" dirty="0" smtClean="0">
                <a:solidFill>
                  <a:schemeClr val="bg1"/>
                </a:solidFill>
              </a:rPr>
              <a:t>CENTERS</a:t>
            </a:r>
            <a:endParaRPr lang="fr-FR" sz="2400" b="1" dirty="0">
              <a:solidFill>
                <a:schemeClr val="bg1"/>
              </a:solidFill>
            </a:endParaRPr>
          </a:p>
        </p:txBody>
      </p:sp>
      <p:sp>
        <p:nvSpPr>
          <p:cNvPr id="15" name="Retângulo 14"/>
          <p:cNvSpPr/>
          <p:nvPr/>
        </p:nvSpPr>
        <p:spPr>
          <a:xfrm>
            <a:off x="9459909" y="1598958"/>
            <a:ext cx="2520000" cy="418268"/>
          </a:xfrm>
          <a:prstGeom prst="rect">
            <a:avLst/>
          </a:prstGeom>
          <a:solidFill>
            <a:srgbClr val="250A0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6" name="CaixaDeTexto 15"/>
          <p:cNvSpPr txBox="1"/>
          <p:nvPr/>
        </p:nvSpPr>
        <p:spPr>
          <a:xfrm>
            <a:off x="9459907" y="1579424"/>
            <a:ext cx="2520000" cy="461665"/>
          </a:xfrm>
          <a:prstGeom prst="rect">
            <a:avLst/>
          </a:prstGeom>
          <a:noFill/>
        </p:spPr>
        <p:txBody>
          <a:bodyPr wrap="square" rtlCol="0">
            <a:spAutoFit/>
          </a:bodyPr>
          <a:lstStyle/>
          <a:p>
            <a:pPr algn="ctr"/>
            <a:r>
              <a:rPr lang="fr-FR" sz="2400" b="1" dirty="0" smtClean="0">
                <a:solidFill>
                  <a:schemeClr val="bg1"/>
                </a:solidFill>
              </a:rPr>
              <a:t>ASSOCIATIONS</a:t>
            </a:r>
            <a:endParaRPr lang="fr-FR" sz="2400" b="1" dirty="0">
              <a:solidFill>
                <a:schemeClr val="bg1"/>
              </a:solidFill>
            </a:endParaRPr>
          </a:p>
        </p:txBody>
      </p:sp>
      <p:sp>
        <p:nvSpPr>
          <p:cNvPr id="17" name="Retângulo 16"/>
          <p:cNvSpPr/>
          <p:nvPr/>
        </p:nvSpPr>
        <p:spPr>
          <a:xfrm>
            <a:off x="9459908" y="2364646"/>
            <a:ext cx="2520000" cy="761656"/>
          </a:xfrm>
          <a:prstGeom prst="rect">
            <a:avLst/>
          </a:prstGeom>
          <a:solidFill>
            <a:srgbClr val="250A0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 name="CaixaDeTexto 17"/>
          <p:cNvSpPr txBox="1"/>
          <p:nvPr/>
        </p:nvSpPr>
        <p:spPr>
          <a:xfrm>
            <a:off x="9459907" y="2328419"/>
            <a:ext cx="2520000" cy="830997"/>
          </a:xfrm>
          <a:prstGeom prst="rect">
            <a:avLst/>
          </a:prstGeom>
          <a:noFill/>
        </p:spPr>
        <p:txBody>
          <a:bodyPr wrap="square" rtlCol="0">
            <a:spAutoFit/>
          </a:bodyPr>
          <a:lstStyle/>
          <a:p>
            <a:pPr algn="ctr"/>
            <a:r>
              <a:rPr lang="fr-FR" sz="2400" b="1" baseline="0" dirty="0" smtClean="0">
                <a:solidFill>
                  <a:schemeClr val="bg1"/>
                </a:solidFill>
              </a:rPr>
              <a:t>TECHNOLOGY </a:t>
            </a:r>
          </a:p>
          <a:p>
            <a:pPr algn="ctr"/>
            <a:r>
              <a:rPr lang="fr-FR" sz="2400" b="1" dirty="0" smtClean="0">
                <a:solidFill>
                  <a:schemeClr val="bg1"/>
                </a:solidFill>
              </a:rPr>
              <a:t>INSTITUTES</a:t>
            </a:r>
            <a:endParaRPr lang="fr-FR" sz="2400" b="1" dirty="0">
              <a:solidFill>
                <a:schemeClr val="bg1"/>
              </a:solidFill>
            </a:endParaRPr>
          </a:p>
        </p:txBody>
      </p:sp>
      <p:sp>
        <p:nvSpPr>
          <p:cNvPr id="21" name="Espaço Reservado para Texto 2"/>
          <p:cNvSpPr>
            <a:spLocks noGrp="1"/>
          </p:cNvSpPr>
          <p:nvPr>
            <p:ph type="body" sz="quarter" idx="10"/>
          </p:nvPr>
        </p:nvSpPr>
        <p:spPr>
          <a:xfrm>
            <a:off x="3845900" y="2637141"/>
            <a:ext cx="4497658" cy="1790480"/>
          </a:xfrm>
        </p:spPr>
        <p:txBody>
          <a:bodyPr>
            <a:noAutofit/>
          </a:bodyPr>
          <a:lstStyle/>
          <a:p>
            <a:pPr lvl="1" algn="ctr"/>
            <a:r>
              <a:rPr lang="fr-FR" sz="2800" dirty="0" smtClean="0"/>
              <a:t>The CGBU develops its programs and activities with the support of several</a:t>
            </a:r>
          </a:p>
          <a:p>
            <a:pPr lvl="1" algn="ctr"/>
            <a:r>
              <a:rPr lang="fr-FR" sz="3200" dirty="0" smtClean="0">
                <a:effectLst>
                  <a:outerShdw blurRad="38100" dist="38100" dir="2700000" algn="tl">
                    <a:srgbClr val="000000">
                      <a:alpha val="43137"/>
                    </a:srgbClr>
                  </a:outerShdw>
                </a:effectLst>
              </a:rPr>
              <a:t>Partners</a:t>
            </a:r>
          </a:p>
          <a:p>
            <a:pPr lvl="1" algn="ctr"/>
            <a:r>
              <a:rPr lang="fr-FR" sz="2800" dirty="0" smtClean="0"/>
              <a:t> </a:t>
            </a:r>
            <a:endParaRPr lang="fr-FR" sz="2800" dirty="0"/>
          </a:p>
        </p:txBody>
      </p:sp>
      <p:sp>
        <p:nvSpPr>
          <p:cNvPr id="22" name="Retângulo 21"/>
          <p:cNvSpPr/>
          <p:nvPr/>
        </p:nvSpPr>
        <p:spPr>
          <a:xfrm>
            <a:off x="162942" y="3608663"/>
            <a:ext cx="2520000" cy="761656"/>
          </a:xfrm>
          <a:prstGeom prst="rect">
            <a:avLst/>
          </a:prstGeom>
          <a:solidFill>
            <a:srgbClr val="250A0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 name="CaixaDeTexto 22"/>
          <p:cNvSpPr txBox="1"/>
          <p:nvPr/>
        </p:nvSpPr>
        <p:spPr>
          <a:xfrm>
            <a:off x="151471" y="3593741"/>
            <a:ext cx="2496516" cy="830997"/>
          </a:xfrm>
          <a:prstGeom prst="rect">
            <a:avLst/>
          </a:prstGeom>
          <a:noFill/>
        </p:spPr>
        <p:txBody>
          <a:bodyPr wrap="square" rtlCol="0">
            <a:spAutoFit/>
          </a:bodyPr>
          <a:lstStyle/>
          <a:p>
            <a:pPr algn="ctr"/>
            <a:r>
              <a:rPr lang="fr-FR" sz="2400" b="1" dirty="0" smtClean="0">
                <a:solidFill>
                  <a:schemeClr val="bg1"/>
                </a:solidFill>
              </a:rPr>
              <a:t>GOVERNMENTAL</a:t>
            </a:r>
          </a:p>
          <a:p>
            <a:pPr algn="ctr"/>
            <a:r>
              <a:rPr lang="fr-FR" sz="2400" b="1" dirty="0" smtClean="0">
                <a:solidFill>
                  <a:schemeClr val="bg1"/>
                </a:solidFill>
              </a:rPr>
              <a:t>BODIES</a:t>
            </a:r>
            <a:endParaRPr lang="fr-FR" sz="2400" b="1" dirty="0">
              <a:solidFill>
                <a:schemeClr val="bg1"/>
              </a:solidFill>
            </a:endParaRPr>
          </a:p>
        </p:txBody>
      </p:sp>
    </p:spTree>
    <p:extLst>
      <p:ext uri="{BB962C8B-B14F-4D97-AF65-F5344CB8AC3E}">
        <p14:creationId xmlns:p14="http://schemas.microsoft.com/office/powerpoint/2010/main" val="807102084"/>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2"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2"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1000"/>
                                        <p:tgtEl>
                                          <p:spTgt spid="4"/>
                                        </p:tgtEl>
                                      </p:cBhvr>
                                    </p:animEffect>
                                  </p:childTnLst>
                                </p:cTn>
                              </p:par>
                            </p:childTnLst>
                          </p:cTn>
                        </p:par>
                        <p:par>
                          <p:cTn id="11" fill="hold">
                            <p:stCondLst>
                              <p:cond delay="2000"/>
                            </p:stCondLst>
                            <p:childTnLst>
                              <p:par>
                                <p:cTn id="12" presetID="6" presetClass="entr" presetSubtype="16" fill="hold" grpId="2"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1000"/>
                                        <p:tgtEl>
                                          <p:spTgt spid="7"/>
                                        </p:tgtEl>
                                      </p:cBhvr>
                                    </p:animEffect>
                                  </p:childTnLst>
                                </p:cTn>
                              </p:par>
                              <p:par>
                                <p:cTn id="15" presetID="6" presetClass="entr" presetSubtype="16" fill="hold" grpId="2"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1000"/>
                                        <p:tgtEl>
                                          <p:spTgt spid="8"/>
                                        </p:tgtEl>
                                      </p:cBhvr>
                                    </p:animEffect>
                                  </p:childTnLst>
                                </p:cTn>
                              </p:par>
                            </p:childTnLst>
                          </p:cTn>
                        </p:par>
                        <p:par>
                          <p:cTn id="18" fill="hold">
                            <p:stCondLst>
                              <p:cond delay="3000"/>
                            </p:stCondLst>
                            <p:childTnLst>
                              <p:par>
                                <p:cTn id="19" presetID="6" presetClass="entr" presetSubtype="16" fill="hold" grpId="2"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1000"/>
                                        <p:tgtEl>
                                          <p:spTgt spid="11"/>
                                        </p:tgtEl>
                                      </p:cBhvr>
                                    </p:animEffect>
                                  </p:childTnLst>
                                </p:cTn>
                              </p:par>
                              <p:par>
                                <p:cTn id="22" presetID="6" presetClass="entr" presetSubtype="16" fill="hold" grpId="2"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1000"/>
                                        <p:tgtEl>
                                          <p:spTgt spid="12"/>
                                        </p:tgtEl>
                                      </p:cBhvr>
                                    </p:animEffect>
                                  </p:childTnLst>
                                </p:cTn>
                              </p:par>
                            </p:childTnLst>
                          </p:cTn>
                        </p:par>
                        <p:par>
                          <p:cTn id="25" fill="hold">
                            <p:stCondLst>
                              <p:cond delay="4000"/>
                            </p:stCondLst>
                            <p:childTnLst>
                              <p:par>
                                <p:cTn id="26" presetID="6" presetClass="entr" presetSubtype="16" fill="hold" grpId="2"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1000"/>
                                        <p:tgtEl>
                                          <p:spTgt spid="22"/>
                                        </p:tgtEl>
                                      </p:cBhvr>
                                    </p:animEffect>
                                  </p:childTnLst>
                                </p:cTn>
                              </p:par>
                              <p:par>
                                <p:cTn id="29" presetID="6" presetClass="entr" presetSubtype="16" fill="hold" grpId="2"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1000"/>
                                        <p:tgtEl>
                                          <p:spTgt spid="23"/>
                                        </p:tgtEl>
                                      </p:cBhvr>
                                    </p:animEffect>
                                  </p:childTnLst>
                                </p:cTn>
                              </p:par>
                            </p:childTnLst>
                          </p:cTn>
                        </p:par>
                        <p:par>
                          <p:cTn id="32" fill="hold">
                            <p:stCondLst>
                              <p:cond delay="5000"/>
                            </p:stCondLst>
                            <p:childTnLst>
                              <p:par>
                                <p:cTn id="33" presetID="6" presetClass="entr" presetSubtype="16" fill="hold" grpId="2"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1000"/>
                                        <p:tgtEl>
                                          <p:spTgt spid="15"/>
                                        </p:tgtEl>
                                      </p:cBhvr>
                                    </p:animEffect>
                                  </p:childTnLst>
                                </p:cTn>
                              </p:par>
                              <p:par>
                                <p:cTn id="36" presetID="6" presetClass="entr" presetSubtype="16" fill="hold" grpId="2"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circle(in)">
                                      <p:cBhvr>
                                        <p:cTn id="38" dur="1000"/>
                                        <p:tgtEl>
                                          <p:spTgt spid="16"/>
                                        </p:tgtEl>
                                      </p:cBhvr>
                                    </p:animEffect>
                                  </p:childTnLst>
                                </p:cTn>
                              </p:par>
                            </p:childTnLst>
                          </p:cTn>
                        </p:par>
                        <p:par>
                          <p:cTn id="39" fill="hold">
                            <p:stCondLst>
                              <p:cond delay="6000"/>
                            </p:stCondLst>
                            <p:childTnLst>
                              <p:par>
                                <p:cTn id="40" presetID="6" presetClass="entr" presetSubtype="16" fill="hold" grpId="2"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ircle(in)">
                                      <p:cBhvr>
                                        <p:cTn id="42" dur="1000"/>
                                        <p:tgtEl>
                                          <p:spTgt spid="17"/>
                                        </p:tgtEl>
                                      </p:cBhvr>
                                    </p:animEffect>
                                  </p:childTnLst>
                                </p:cTn>
                              </p:par>
                              <p:par>
                                <p:cTn id="43" presetID="6" presetClass="entr" presetSubtype="16" fill="hold" grpId="2"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circle(in)">
                                      <p:cBhvr>
                                        <p:cTn id="45" dur="1000"/>
                                        <p:tgtEl>
                                          <p:spTgt spid="18"/>
                                        </p:tgtEl>
                                      </p:cBhvr>
                                    </p:animEffect>
                                  </p:childTnLst>
                                </p:cTn>
                              </p:par>
                            </p:childTnLst>
                          </p:cTn>
                        </p:par>
                        <p:par>
                          <p:cTn id="46" fill="hold">
                            <p:stCondLst>
                              <p:cond delay="7000"/>
                            </p:stCondLst>
                            <p:childTnLst>
                              <p:par>
                                <p:cTn id="47" presetID="6" presetClass="entr" presetSubtype="16" fill="hold" grpId="2"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1000"/>
                                        <p:tgtEl>
                                          <p:spTgt spid="13"/>
                                        </p:tgtEl>
                                      </p:cBhvr>
                                    </p:animEffect>
                                  </p:childTnLst>
                                </p:cTn>
                              </p:par>
                              <p:par>
                                <p:cTn id="50" presetID="6" presetClass="entr" presetSubtype="16" fill="hold" grpId="2"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circle(in)">
                                      <p:cBhvr>
                                        <p:cTn id="52" dur="1000"/>
                                        <p:tgtEl>
                                          <p:spTgt spid="14"/>
                                        </p:tgtEl>
                                      </p:cBhvr>
                                    </p:animEffect>
                                  </p:childTnLst>
                                </p:cTn>
                              </p:par>
                            </p:childTnLst>
                          </p:cTn>
                        </p:par>
                        <p:par>
                          <p:cTn id="53" fill="hold">
                            <p:stCondLst>
                              <p:cond delay="8000"/>
                            </p:stCondLst>
                            <p:childTnLst>
                              <p:par>
                                <p:cTn id="54" presetID="6" presetClass="entr" presetSubtype="16" fill="hold" grpId="2"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circle(in)">
                                      <p:cBhvr>
                                        <p:cTn id="56" dur="1000"/>
                                        <p:tgtEl>
                                          <p:spTgt spid="9"/>
                                        </p:tgtEl>
                                      </p:cBhvr>
                                    </p:animEffect>
                                  </p:childTnLst>
                                </p:cTn>
                              </p:par>
                              <p:par>
                                <p:cTn id="57" presetID="6" presetClass="entr" presetSubtype="16" fill="hold" grpId="2"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circle(in)">
                                      <p:cBhvr>
                                        <p:cTn id="5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4" grpId="0"/>
      <p:bldP spid="4" grpId="1"/>
      <p:bldP spid="4" grpId="2"/>
      <p:bldP spid="7" grpId="0" animBg="1"/>
      <p:bldP spid="7" grpId="1" animBg="1"/>
      <p:bldP spid="7" grpId="2" animBg="1"/>
      <p:bldP spid="8" grpId="0"/>
      <p:bldP spid="8" grpId="1"/>
      <p:bldP spid="8" grpId="2"/>
      <p:bldP spid="9" grpId="0" animBg="1"/>
      <p:bldP spid="9" grpId="1" animBg="1"/>
      <p:bldP spid="9" grpId="2" animBg="1"/>
      <p:bldP spid="10" grpId="0"/>
      <p:bldP spid="10" grpId="1"/>
      <p:bldP spid="10" grpId="2"/>
      <p:bldP spid="11" grpId="0" animBg="1"/>
      <p:bldP spid="11" grpId="1" animBg="1"/>
      <p:bldP spid="11" grpId="2" animBg="1"/>
      <p:bldP spid="12" grpId="0"/>
      <p:bldP spid="12" grpId="1"/>
      <p:bldP spid="12" grpId="2"/>
      <p:bldP spid="13" grpId="0" animBg="1"/>
      <p:bldP spid="13" grpId="1" animBg="1"/>
      <p:bldP spid="13" grpId="2" animBg="1"/>
      <p:bldP spid="14" grpId="0"/>
      <p:bldP spid="14" grpId="1"/>
      <p:bldP spid="14" grpId="2"/>
      <p:bldP spid="15" grpId="0" animBg="1"/>
      <p:bldP spid="15" grpId="1" animBg="1"/>
      <p:bldP spid="15" grpId="2" animBg="1"/>
      <p:bldP spid="16" grpId="0"/>
      <p:bldP spid="16" grpId="1"/>
      <p:bldP spid="16" grpId="2"/>
      <p:bldP spid="17" grpId="0" animBg="1"/>
      <p:bldP spid="17" grpId="1" animBg="1"/>
      <p:bldP spid="17" grpId="2" animBg="1"/>
      <p:bldP spid="18" grpId="0"/>
      <p:bldP spid="18" grpId="1"/>
      <p:bldP spid="18" grpId="2"/>
      <p:bldP spid="22" grpId="0" animBg="1"/>
      <p:bldP spid="22" grpId="1" animBg="1"/>
      <p:bldP spid="22" grpId="2" animBg="1"/>
      <p:bldP spid="23" grpId="0"/>
      <p:bldP spid="23" grpId="1"/>
      <p:bldP spid="23"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a:t>BRAZILIAN PARTNERS AND SUPPORTERS</a:t>
            </a:r>
          </a:p>
        </p:txBody>
      </p:sp>
      <p:pic>
        <p:nvPicPr>
          <p:cNvPr id="4" name="Imagem 3"/>
          <p:cNvPicPr>
            <a:picLocks noChangeAspect="1"/>
          </p:cNvPicPr>
          <p:nvPr/>
        </p:nvPicPr>
        <p:blipFill>
          <a:blip r:embed="rId2">
            <a:clrChange>
              <a:clrFrom>
                <a:srgbClr val="FFFFFF"/>
              </a:clrFrom>
              <a:clrTo>
                <a:srgbClr val="FFFFFF">
                  <a:alpha val="0"/>
                </a:srgbClr>
              </a:clrTo>
            </a:clrChange>
            <a:duotone>
              <a:prstClr val="black"/>
              <a:schemeClr val="accent1">
                <a:lumMod val="25000"/>
                <a:lumOff val="75000"/>
                <a:tint val="45000"/>
                <a:satMod val="400000"/>
              </a:schemeClr>
            </a:duotone>
            <a:extLst>
              <a:ext uri="{28A0092B-C50C-407E-A947-70E740481C1C}">
                <a14:useLocalDpi xmlns:a14="http://schemas.microsoft.com/office/drawing/2010/main" val="0"/>
              </a:ext>
            </a:extLst>
          </a:blip>
          <a:stretch>
            <a:fillRect/>
          </a:stretch>
        </p:blipFill>
        <p:spPr>
          <a:xfrm>
            <a:off x="426307" y="1088987"/>
            <a:ext cx="2186276" cy="3015943"/>
          </a:xfrm>
          <a:prstGeom prst="rect">
            <a:avLst/>
          </a:prstGeom>
        </p:spPr>
      </p:pic>
      <p:pic>
        <p:nvPicPr>
          <p:cNvPr id="39" name="Imagem 38">
            <a:hlinkClick r:id="rId3" action="ppaction://hlinksldjump"/>
          </p:cNvPr>
          <p:cNvPicPr>
            <a:picLocks noChangeAspect="1"/>
          </p:cNvPicPr>
          <p:nvPr/>
        </p:nvPicPr>
        <p:blipFill>
          <a:blip r:embed="rId4">
            <a:clrChange>
              <a:clrFrom>
                <a:srgbClr val="FFFFFF"/>
              </a:clrFrom>
              <a:clrTo>
                <a:srgbClr val="FFFFFF">
                  <a:alpha val="0"/>
                </a:srgbClr>
              </a:clrTo>
            </a:clrChange>
            <a:duotone>
              <a:schemeClr val="accent6">
                <a:shade val="45000"/>
                <a:satMod val="135000"/>
              </a:schemeClr>
              <a:prstClr val="white"/>
            </a:duotone>
          </a:blip>
          <a:stretch>
            <a:fillRect/>
          </a:stretch>
        </p:blipFill>
        <p:spPr>
          <a:xfrm>
            <a:off x="11053751" y="6358300"/>
            <a:ext cx="1117832" cy="467624"/>
          </a:xfrm>
          <a:prstGeom prst="rect">
            <a:avLst/>
          </a:prstGeom>
        </p:spPr>
      </p:pic>
      <p:sp>
        <p:nvSpPr>
          <p:cNvPr id="33" name="Espaço Reservado para Texto 71"/>
          <p:cNvSpPr>
            <a:spLocks noGrp="1"/>
          </p:cNvSpPr>
          <p:nvPr>
            <p:ph type="body" sz="quarter" idx="4294967295"/>
          </p:nvPr>
        </p:nvSpPr>
        <p:spPr>
          <a:xfrm>
            <a:off x="5798638" y="1079363"/>
            <a:ext cx="2322966" cy="387449"/>
          </a:xfrm>
          <a:prstGeom prst="rect">
            <a:avLst/>
          </a:prstGeom>
        </p:spPr>
        <p:txBody>
          <a:bodyPr>
            <a:normAutofit/>
          </a:bodyPr>
          <a:lstStyle/>
          <a:p>
            <a:pPr lvl="5"/>
            <a:r>
              <a:rPr lang="fr-FR" dirty="0" smtClean="0"/>
              <a:t>BRAZIL </a:t>
            </a:r>
            <a:endParaRPr lang="fr-FR" dirty="0"/>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9833" y="4464426"/>
            <a:ext cx="1926802" cy="688144"/>
          </a:xfrm>
          <a:prstGeom prst="rect">
            <a:avLst/>
          </a:prstGeom>
        </p:spPr>
      </p:pic>
      <p:pic>
        <p:nvPicPr>
          <p:cNvPr id="34" name="Imagem 33"/>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47661" y="2824152"/>
            <a:ext cx="1257949" cy="1086820"/>
          </a:xfrm>
          <a:prstGeom prst="rect">
            <a:avLst/>
          </a:prstGeom>
        </p:spPr>
      </p:pic>
      <p:pic>
        <p:nvPicPr>
          <p:cNvPr id="36" name="Imagem 35"/>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35307" y="2939469"/>
            <a:ext cx="2078815" cy="921608"/>
          </a:xfrm>
          <a:prstGeom prst="rect">
            <a:avLst/>
          </a:prstGeom>
        </p:spPr>
      </p:pic>
      <p:pic>
        <p:nvPicPr>
          <p:cNvPr id="37" name="Imagem 36"/>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60121" y="1152618"/>
            <a:ext cx="4652546" cy="1740126"/>
          </a:xfrm>
          <a:prstGeom prst="rect">
            <a:avLst/>
          </a:prstGeom>
        </p:spPr>
      </p:pic>
      <p:pic>
        <p:nvPicPr>
          <p:cNvPr id="38" name="Imagem 37"/>
          <p:cNvPicPr>
            <a:picLocks noChangeAspect="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528402" y="1651249"/>
            <a:ext cx="2577528" cy="1205485"/>
          </a:xfrm>
          <a:prstGeom prst="rect">
            <a:avLst/>
          </a:prstGeom>
        </p:spPr>
      </p:pic>
      <p:pic>
        <p:nvPicPr>
          <p:cNvPr id="3" name="Imagem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67014" y="5654383"/>
            <a:ext cx="4793562" cy="565180"/>
          </a:xfrm>
          <a:prstGeom prst="rect">
            <a:avLst/>
          </a:prstGeom>
        </p:spPr>
      </p:pic>
      <p:grpSp>
        <p:nvGrpSpPr>
          <p:cNvPr id="13" name="Grupo 12"/>
          <p:cNvGrpSpPr>
            <a:grpSpLocks noChangeAspect="1"/>
          </p:cNvGrpSpPr>
          <p:nvPr/>
        </p:nvGrpSpPr>
        <p:grpSpPr>
          <a:xfrm>
            <a:off x="779578" y="5654383"/>
            <a:ext cx="6084572" cy="565436"/>
            <a:chOff x="3004162" y="2646188"/>
            <a:chExt cx="9374856" cy="871200"/>
          </a:xfrm>
        </p:grpSpPr>
        <p:pic>
          <p:nvPicPr>
            <p:cNvPr id="8" name="Imagem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4162" y="2646584"/>
              <a:ext cx="4447349" cy="870409"/>
            </a:xfrm>
            <a:prstGeom prst="rect">
              <a:avLst/>
            </a:prstGeom>
          </p:spPr>
        </p:pic>
        <p:pic>
          <p:nvPicPr>
            <p:cNvPr id="6" name="Imagem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51511" y="2646188"/>
              <a:ext cx="4927507" cy="871200"/>
            </a:xfrm>
            <a:prstGeom prst="rect">
              <a:avLst/>
            </a:prstGeom>
          </p:spPr>
        </p:pic>
      </p:grpSp>
      <p:pic>
        <p:nvPicPr>
          <p:cNvPr id="7" name="Imagem 6"/>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50398" y="4118578"/>
            <a:ext cx="3145716" cy="1615489"/>
          </a:xfrm>
          <a:prstGeom prst="rect">
            <a:avLst/>
          </a:prstGeom>
        </p:spPr>
      </p:pic>
      <p:pic>
        <p:nvPicPr>
          <p:cNvPr id="9" name="Imagem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15769" y="2888702"/>
            <a:ext cx="1023143" cy="1023143"/>
          </a:xfrm>
          <a:prstGeom prst="rect">
            <a:avLst/>
          </a:prstGeom>
        </p:spPr>
      </p:pic>
      <p:pic>
        <p:nvPicPr>
          <p:cNvPr id="10" name="Imagem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14562" y="4206206"/>
            <a:ext cx="2686425" cy="1152686"/>
          </a:xfrm>
          <a:prstGeom prst="rect">
            <a:avLst/>
          </a:prstGeom>
        </p:spPr>
      </p:pic>
      <p:pic>
        <p:nvPicPr>
          <p:cNvPr id="14" name="Imagem 1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85109" y="3021175"/>
            <a:ext cx="1472990" cy="839902"/>
          </a:xfrm>
          <a:prstGeom prst="rect">
            <a:avLst/>
          </a:prstGeom>
        </p:spPr>
      </p:pic>
      <p:pic>
        <p:nvPicPr>
          <p:cNvPr id="11" name="Imagem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94022" y="3971123"/>
            <a:ext cx="1580162" cy="1628411"/>
          </a:xfrm>
          <a:prstGeom prst="rect">
            <a:avLst/>
          </a:prstGeom>
        </p:spPr>
      </p:pic>
      <p:sp>
        <p:nvSpPr>
          <p:cNvPr id="20" name="CaixaDeTexto 19"/>
          <p:cNvSpPr txBox="1"/>
          <p:nvPr/>
        </p:nvSpPr>
        <p:spPr>
          <a:xfrm>
            <a:off x="3574184" y="2487402"/>
            <a:ext cx="2423525" cy="369332"/>
          </a:xfrm>
          <a:prstGeom prst="rect">
            <a:avLst/>
          </a:prstGeom>
          <a:noFill/>
        </p:spPr>
        <p:txBody>
          <a:bodyPr wrap="square" rtlCol="0">
            <a:spAutoFit/>
          </a:bodyPr>
          <a:lstStyle/>
          <a:p>
            <a:r>
              <a:rPr lang="pt-BR" dirty="0" smtClean="0"/>
              <a:t>(</a:t>
            </a:r>
            <a:r>
              <a:rPr lang="pt-BR" dirty="0" err="1" smtClean="0"/>
              <a:t>Ministry</a:t>
            </a:r>
            <a:r>
              <a:rPr lang="pt-BR" dirty="0" smtClean="0"/>
              <a:t> </a:t>
            </a:r>
            <a:r>
              <a:rPr lang="pt-BR" dirty="0" err="1" smtClean="0"/>
              <a:t>of</a:t>
            </a:r>
            <a:r>
              <a:rPr lang="pt-BR" dirty="0" smtClean="0"/>
              <a:t> </a:t>
            </a:r>
            <a:r>
              <a:rPr lang="pt-BR" dirty="0" err="1" smtClean="0"/>
              <a:t>Education</a:t>
            </a:r>
            <a:r>
              <a:rPr lang="pt-BR" dirty="0" smtClean="0"/>
              <a:t>)</a:t>
            </a:r>
            <a:endParaRPr lang="pt-BR" dirty="0"/>
          </a:p>
        </p:txBody>
      </p:sp>
      <p:sp>
        <p:nvSpPr>
          <p:cNvPr id="21" name="CaixaDeTexto 20"/>
          <p:cNvSpPr txBox="1"/>
          <p:nvPr/>
        </p:nvSpPr>
        <p:spPr>
          <a:xfrm>
            <a:off x="6938087" y="2412332"/>
            <a:ext cx="3822270" cy="523220"/>
          </a:xfrm>
          <a:prstGeom prst="rect">
            <a:avLst/>
          </a:prstGeom>
          <a:noFill/>
        </p:spPr>
        <p:txBody>
          <a:bodyPr wrap="square" rtlCol="0">
            <a:spAutoFit/>
          </a:bodyPr>
          <a:lstStyle/>
          <a:p>
            <a:pPr algn="just"/>
            <a:r>
              <a:rPr lang="pt-BR" sz="1400" dirty="0" smtClean="0"/>
              <a:t>(</a:t>
            </a:r>
            <a:r>
              <a:rPr lang="pt-BR" sz="1400" dirty="0" err="1" smtClean="0"/>
              <a:t>Ministry</a:t>
            </a:r>
            <a:r>
              <a:rPr lang="pt-BR" sz="1400" dirty="0" smtClean="0"/>
              <a:t> </a:t>
            </a:r>
            <a:r>
              <a:rPr lang="pt-BR" sz="1400" dirty="0" err="1" smtClean="0"/>
              <a:t>of</a:t>
            </a:r>
            <a:r>
              <a:rPr lang="pt-BR" sz="1400" dirty="0" smtClean="0"/>
              <a:t> Science, Technology, </a:t>
            </a:r>
            <a:r>
              <a:rPr lang="pt-BR" sz="1400" dirty="0" err="1" smtClean="0"/>
              <a:t>Innovation</a:t>
            </a:r>
            <a:r>
              <a:rPr lang="pt-BR" sz="1400" dirty="0" smtClean="0"/>
              <a:t> </a:t>
            </a:r>
            <a:r>
              <a:rPr lang="pt-BR" sz="1400" dirty="0" err="1" smtClean="0"/>
              <a:t>and</a:t>
            </a:r>
            <a:r>
              <a:rPr lang="pt-BR" sz="1400" dirty="0" smtClean="0"/>
              <a:t> Communications)</a:t>
            </a:r>
            <a:endParaRPr lang="pt-BR" sz="1400" dirty="0"/>
          </a:p>
        </p:txBody>
      </p:sp>
    </p:spTree>
    <p:extLst>
      <p:ext uri="{BB962C8B-B14F-4D97-AF65-F5344CB8AC3E}">
        <p14:creationId xmlns:p14="http://schemas.microsoft.com/office/powerpoint/2010/main" val="41023628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fade">
                                      <p:cBhvr>
                                        <p:cTn id="7" dur="500"/>
                                        <p:tgtEl>
                                          <p:spTgt spid="3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10"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hlinkClick r:id="rId2" action="ppaction://hlinksldjump"/>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1307" y="1370586"/>
            <a:ext cx="4824000" cy="2581264"/>
          </a:xfrm>
          <a:prstGeom prst="rect">
            <a:avLst/>
          </a:prstGeom>
        </p:spPr>
      </p:pic>
      <p:sp>
        <p:nvSpPr>
          <p:cNvPr id="2" name="Título 1"/>
          <p:cNvSpPr>
            <a:spLocks noGrp="1"/>
          </p:cNvSpPr>
          <p:nvPr>
            <p:ph type="title"/>
          </p:nvPr>
        </p:nvSpPr>
        <p:spPr/>
        <p:txBody>
          <a:bodyPr>
            <a:normAutofit/>
          </a:bodyPr>
          <a:lstStyle/>
          <a:p>
            <a:r>
              <a:rPr lang="fr-FR" dirty="0" smtClean="0"/>
              <a:t>INTERNATIONAL PARTNERS AND SUPPORTERS </a:t>
            </a:r>
            <a:endParaRPr lang="fr-FR" dirty="0"/>
          </a:p>
        </p:txBody>
      </p:sp>
      <p:pic>
        <p:nvPicPr>
          <p:cNvPr id="5" name="Imagem 4">
            <a:hlinkClick r:id="rId4" action="ppaction://hlinksldjump"/>
          </p:cNvPr>
          <p:cNvPicPr>
            <a:picLocks noChangeAspect="1"/>
          </p:cNvPicPr>
          <p:nvPr/>
        </p:nvPicPr>
        <p:blipFill>
          <a:blip r:embed="rId5">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060959" y="1399613"/>
            <a:ext cx="4932000" cy="3351639"/>
          </a:xfrm>
          <a:prstGeom prst="rect">
            <a:avLst/>
          </a:prstGeom>
        </p:spPr>
      </p:pic>
      <p:pic>
        <p:nvPicPr>
          <p:cNvPr id="7" name="Imagem 6">
            <a:hlinkClick r:id="rId6" action="ppaction://hlinksldjump"/>
          </p:cNvPr>
          <p:cNvPicPr>
            <a:picLocks noChangeAspect="1"/>
          </p:cNvPicPr>
          <p:nvPr/>
        </p:nvPicPr>
        <p:blipFill>
          <a:blip r:embed="rId7">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987489" y="1810021"/>
            <a:ext cx="1711183" cy="1393079"/>
          </a:xfrm>
          <a:prstGeom prst="rect">
            <a:avLst/>
          </a:prstGeom>
        </p:spPr>
      </p:pic>
      <p:pic>
        <p:nvPicPr>
          <p:cNvPr id="8" name="Imagem 7">
            <a:hlinkClick r:id="rId8" action="ppaction://hlinksldjump"/>
          </p:cNvPr>
          <p:cNvPicPr>
            <a:picLocks noChangeAspect="1"/>
          </p:cNvPicPr>
          <p:nvPr/>
        </p:nvPicPr>
        <p:blipFill>
          <a:blip r:embed="rId9">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742788" y="2991780"/>
            <a:ext cx="2420011" cy="2503821"/>
          </a:xfrm>
          <a:prstGeom prst="rect">
            <a:avLst/>
          </a:prstGeom>
        </p:spPr>
      </p:pic>
      <p:pic>
        <p:nvPicPr>
          <p:cNvPr id="11" name="Imagem 10">
            <a:hlinkClick r:id="rId10" action="ppaction://hlinksldjump"/>
          </p:cNvPr>
          <p:cNvPicPr>
            <a:picLocks noChangeAspect="1"/>
          </p:cNvPicPr>
          <p:nvPr/>
        </p:nvPicPr>
        <p:blipFill>
          <a:blip r:embed="rId11">
            <a:clrChange>
              <a:clrFrom>
                <a:srgbClr val="FFFFFF"/>
              </a:clrFrom>
              <a:clrTo>
                <a:srgbClr val="FFFFFF">
                  <a:alpha val="0"/>
                </a:srgbClr>
              </a:clrTo>
            </a:clrChange>
            <a:duotone>
              <a:prstClr val="black"/>
              <a:schemeClr val="accent1">
                <a:lumMod val="25000"/>
                <a:lumOff val="75000"/>
                <a:tint val="45000"/>
                <a:satMod val="400000"/>
              </a:schemeClr>
            </a:duotone>
            <a:extLst>
              <a:ext uri="{28A0092B-C50C-407E-A947-70E740481C1C}">
                <a14:useLocalDpi xmlns:a14="http://schemas.microsoft.com/office/drawing/2010/main" val="0"/>
              </a:ext>
            </a:extLst>
          </a:blip>
          <a:stretch>
            <a:fillRect/>
          </a:stretch>
        </p:blipFill>
        <p:spPr>
          <a:xfrm>
            <a:off x="2240583" y="3413406"/>
            <a:ext cx="2016000" cy="2781049"/>
          </a:xfrm>
          <a:prstGeom prst="rect">
            <a:avLst/>
          </a:prstGeom>
        </p:spPr>
      </p:pic>
      <p:pic>
        <p:nvPicPr>
          <p:cNvPr id="12" name="Imagem 11">
            <a:hlinkClick r:id="rId12" action="ppaction://hlinksldjump"/>
          </p:cNvPr>
          <p:cNvPicPr>
            <a:picLocks noChangeAspect="1"/>
          </p:cNvPicPr>
          <p:nvPr/>
        </p:nvPicPr>
        <p:blipFill>
          <a:blip r:embed="rId13">
            <a:clrChange>
              <a:clrFrom>
                <a:srgbClr val="FFFFFF"/>
              </a:clrFrom>
              <a:clrTo>
                <a:srgbClr val="FFFFFF">
                  <a:alpha val="0"/>
                </a:srgbClr>
              </a:clrTo>
            </a:clrChange>
            <a:duotone>
              <a:prstClr val="black"/>
              <a:srgbClr val="006676">
                <a:tint val="45000"/>
                <a:satMod val="400000"/>
              </a:srgbClr>
            </a:duotone>
            <a:extLst>
              <a:ext uri="{28A0092B-C50C-407E-A947-70E740481C1C}">
                <a14:useLocalDpi xmlns:a14="http://schemas.microsoft.com/office/drawing/2010/main" val="0"/>
              </a:ext>
            </a:extLst>
          </a:blip>
          <a:stretch>
            <a:fillRect/>
          </a:stretch>
        </p:blipFill>
        <p:spPr>
          <a:xfrm>
            <a:off x="8979211" y="4253217"/>
            <a:ext cx="2592000" cy="1858417"/>
          </a:xfrm>
          <a:prstGeom prst="rect">
            <a:avLst/>
          </a:prstGeom>
        </p:spPr>
      </p:pic>
    </p:spTree>
    <p:extLst>
      <p:ext uri="{BB962C8B-B14F-4D97-AF65-F5344CB8AC3E}">
        <p14:creationId xmlns:p14="http://schemas.microsoft.com/office/powerpoint/2010/main" val="3600635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5051" y="1000278"/>
            <a:ext cx="4824000" cy="2581264"/>
          </a:xfrm>
          <a:prstGeom prst="rect">
            <a:avLst/>
          </a:prstGeom>
        </p:spPr>
      </p:pic>
      <p:sp>
        <p:nvSpPr>
          <p:cNvPr id="8" name="Título 1"/>
          <p:cNvSpPr>
            <a:spLocks noGrp="1"/>
          </p:cNvSpPr>
          <p:nvPr>
            <p:ph type="title"/>
          </p:nvPr>
        </p:nvSpPr>
        <p:spPr>
          <a:xfrm>
            <a:off x="-12700" y="139700"/>
            <a:ext cx="10515600" cy="698500"/>
          </a:xfrm>
        </p:spPr>
        <p:txBody>
          <a:bodyPr/>
          <a:lstStyle/>
          <a:p>
            <a:r>
              <a:rPr lang="fr-FR" dirty="0" smtClean="0"/>
              <a:t>NORTH AMERICA</a:t>
            </a:r>
            <a:endParaRPr lang="fr-FR" dirty="0"/>
          </a:p>
        </p:txBody>
      </p:sp>
      <p:pic>
        <p:nvPicPr>
          <p:cNvPr id="9" name="Espaço Reservado para Imagem 129"/>
          <p:cNvPicPr>
            <a:picLocks noChangeAspect="1"/>
          </p:cNvPicPr>
          <p:nvPr/>
        </p:nvPicPr>
        <p:blipFill rotWithShape="1">
          <a:blip r:embed="rId3" cstate="print">
            <a:extLst>
              <a:ext uri="{28A0092B-C50C-407E-A947-70E740481C1C}">
                <a14:useLocalDpi xmlns:a14="http://schemas.microsoft.com/office/drawing/2010/main" val="0"/>
              </a:ext>
            </a:extLst>
          </a:blip>
          <a:srcRect t="-1989" b="-1989"/>
          <a:stretch/>
        </p:blipFill>
        <p:spPr>
          <a:xfrm>
            <a:off x="456629" y="4271375"/>
            <a:ext cx="1476418" cy="1103813"/>
          </a:xfrm>
          <a:prstGeom prst="rect">
            <a:avLst/>
          </a:prstGeom>
        </p:spPr>
      </p:pic>
      <p:sp>
        <p:nvSpPr>
          <p:cNvPr id="10" name="Espaço Reservado para Texto 70"/>
          <p:cNvSpPr>
            <a:spLocks noGrp="1"/>
          </p:cNvSpPr>
          <p:nvPr>
            <p:ph type="body" sz="quarter" idx="4294967295"/>
          </p:nvPr>
        </p:nvSpPr>
        <p:spPr>
          <a:xfrm>
            <a:off x="6863421" y="3334978"/>
            <a:ext cx="2322966" cy="387449"/>
          </a:xfrm>
        </p:spPr>
        <p:txBody>
          <a:bodyPr>
            <a:normAutofit/>
          </a:bodyPr>
          <a:lstStyle/>
          <a:p>
            <a:pPr lvl="5"/>
            <a:r>
              <a:rPr lang="fr-FR" dirty="0" smtClean="0"/>
              <a:t>MEXICO</a:t>
            </a:r>
            <a:endParaRPr lang="fr-FR" dirty="0"/>
          </a:p>
        </p:txBody>
      </p:sp>
      <p:sp>
        <p:nvSpPr>
          <p:cNvPr id="11" name="Espaço Reservado para Texto 71"/>
          <p:cNvSpPr>
            <a:spLocks noGrp="1"/>
          </p:cNvSpPr>
          <p:nvPr>
            <p:ph type="body" sz="quarter" idx="4294967295"/>
          </p:nvPr>
        </p:nvSpPr>
        <p:spPr>
          <a:xfrm>
            <a:off x="33355" y="3823245"/>
            <a:ext cx="2322966" cy="387449"/>
          </a:xfrm>
        </p:spPr>
        <p:txBody>
          <a:bodyPr>
            <a:normAutofit/>
          </a:bodyPr>
          <a:lstStyle/>
          <a:p>
            <a:pPr lvl="5"/>
            <a:r>
              <a:rPr lang="fr-FR" dirty="0" smtClean="0"/>
              <a:t>CANADA</a:t>
            </a:r>
            <a:endParaRPr lang="fr-FR" dirty="0"/>
          </a:p>
        </p:txBody>
      </p:sp>
      <p:sp>
        <p:nvSpPr>
          <p:cNvPr id="12" name="Espaço Reservado para Texto 72"/>
          <p:cNvSpPr>
            <a:spLocks noGrp="1"/>
          </p:cNvSpPr>
          <p:nvPr>
            <p:ph type="body" sz="quarter" idx="4294967295"/>
          </p:nvPr>
        </p:nvSpPr>
        <p:spPr>
          <a:xfrm>
            <a:off x="6863421" y="919110"/>
            <a:ext cx="2322966" cy="387449"/>
          </a:xfrm>
        </p:spPr>
        <p:txBody>
          <a:bodyPr>
            <a:normAutofit/>
          </a:bodyPr>
          <a:lstStyle/>
          <a:p>
            <a:pPr lvl="5"/>
            <a:r>
              <a:rPr lang="fr-FR" dirty="0" smtClean="0"/>
              <a:t>UNITED STATES</a:t>
            </a:r>
            <a:endParaRPr lang="fr-FR" dirty="0"/>
          </a:p>
        </p:txBody>
      </p:sp>
      <p:pic>
        <p:nvPicPr>
          <p:cNvPr id="13" name="Espaço Reservado para Imagem 132"/>
          <p:cNvPicPr>
            <a:picLocks noChangeAspect="1"/>
          </p:cNvPicPr>
          <p:nvPr/>
        </p:nvPicPr>
        <p:blipFill rotWithShape="1">
          <a:blip r:embed="rId4" cstate="print">
            <a:extLst>
              <a:ext uri="{28A0092B-C50C-407E-A947-70E740481C1C}">
                <a14:useLocalDpi xmlns:a14="http://schemas.microsoft.com/office/drawing/2010/main" val="0"/>
              </a:ext>
            </a:extLst>
          </a:blip>
          <a:srcRect l="-20225" r="-20225"/>
          <a:stretch/>
        </p:blipFill>
        <p:spPr>
          <a:xfrm>
            <a:off x="7702326" y="1408233"/>
            <a:ext cx="2709862" cy="812800"/>
          </a:xfrm>
          <a:prstGeom prst="rect">
            <a:avLst/>
          </a:prstGeom>
        </p:spPr>
      </p:pic>
      <p:pic>
        <p:nvPicPr>
          <p:cNvPr id="14" name="Espaço Reservado para Imagem 130"/>
          <p:cNvPicPr>
            <a:picLocks noChangeAspect="1"/>
          </p:cNvPicPr>
          <p:nvPr/>
        </p:nvPicPr>
        <p:blipFill rotWithShape="1">
          <a:blip r:embed="rId5" cstate="print">
            <a:extLst>
              <a:ext uri="{28A0092B-C50C-407E-A947-70E740481C1C}">
                <a14:useLocalDpi xmlns:a14="http://schemas.microsoft.com/office/drawing/2010/main" val="0"/>
              </a:ext>
            </a:extLst>
          </a:blip>
          <a:srcRect l="-12551" r="-12551"/>
          <a:stretch/>
        </p:blipFill>
        <p:spPr>
          <a:xfrm>
            <a:off x="137933" y="5636494"/>
            <a:ext cx="2113810" cy="702321"/>
          </a:xfrm>
          <a:prstGeom prst="rect">
            <a:avLst/>
          </a:prstGeom>
        </p:spPr>
      </p:pic>
      <p:pic>
        <p:nvPicPr>
          <p:cNvPr id="15" name="Espaço Reservado para Imagem 137"/>
          <p:cNvPicPr>
            <a:picLocks noChangeAspect="1"/>
          </p:cNvPicPr>
          <p:nvPr/>
        </p:nvPicPr>
        <p:blipFill rotWithShape="1">
          <a:blip r:embed="rId6">
            <a:extLst>
              <a:ext uri="{28A0092B-C50C-407E-A947-70E740481C1C}">
                <a14:useLocalDpi xmlns:a14="http://schemas.microsoft.com/office/drawing/2010/main" val="0"/>
              </a:ext>
            </a:extLst>
          </a:blip>
          <a:srcRect t="-97881" b="-97881"/>
          <a:stretch/>
        </p:blipFill>
        <p:spPr>
          <a:xfrm>
            <a:off x="5449917" y="1987435"/>
            <a:ext cx="1892240" cy="1414694"/>
          </a:xfrm>
          <a:prstGeom prst="rect">
            <a:avLst/>
          </a:prstGeom>
        </p:spPr>
      </p:pic>
      <p:pic>
        <p:nvPicPr>
          <p:cNvPr id="16" name="Espaço Reservado para Imagem 138"/>
          <p:cNvPicPr>
            <a:picLocks noChangeAspect="1"/>
          </p:cNvPicPr>
          <p:nvPr/>
        </p:nvPicPr>
        <p:blipFill rotWithShape="1">
          <a:blip r:embed="rId7" cstate="print">
            <a:extLst>
              <a:ext uri="{28A0092B-C50C-407E-A947-70E740481C1C}">
                <a14:useLocalDpi xmlns:a14="http://schemas.microsoft.com/office/drawing/2010/main" val="0"/>
              </a:ext>
            </a:extLst>
          </a:blip>
          <a:srcRect l="-16878" r="-16878"/>
          <a:stretch/>
        </p:blipFill>
        <p:spPr>
          <a:xfrm>
            <a:off x="9966001" y="1324580"/>
            <a:ext cx="1518615" cy="1135361"/>
          </a:xfrm>
          <a:prstGeom prst="rect">
            <a:avLst/>
          </a:prstGeom>
        </p:spPr>
      </p:pic>
      <p:pic>
        <p:nvPicPr>
          <p:cNvPr id="17" name="Espaço Reservado para Imagem 135"/>
          <p:cNvPicPr>
            <a:picLocks noChangeAspect="1"/>
          </p:cNvPicPr>
          <p:nvPr/>
        </p:nvPicPr>
        <p:blipFill rotWithShape="1">
          <a:blip r:embed="rId8" cstate="print">
            <a:extLst>
              <a:ext uri="{28A0092B-C50C-407E-A947-70E740481C1C}">
                <a14:useLocalDpi xmlns:a14="http://schemas.microsoft.com/office/drawing/2010/main" val="0"/>
              </a:ext>
            </a:extLst>
          </a:blip>
          <a:srcRect t="-12219" b="-12219"/>
          <a:stretch/>
        </p:blipFill>
        <p:spPr>
          <a:xfrm>
            <a:off x="4030562" y="1310913"/>
            <a:ext cx="1334000" cy="1687157"/>
          </a:xfrm>
          <a:prstGeom prst="rect">
            <a:avLst/>
          </a:prstGeom>
        </p:spPr>
      </p:pic>
      <p:pic>
        <p:nvPicPr>
          <p:cNvPr id="19" name="Espaço Reservado para Imagem 1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10898" y="2474667"/>
            <a:ext cx="2679664" cy="440230"/>
          </a:xfrm>
          <a:prstGeom prst="rect">
            <a:avLst/>
          </a:prstGeom>
        </p:spPr>
      </p:pic>
      <p:pic>
        <p:nvPicPr>
          <p:cNvPr id="20" name="Imagem 19"/>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62585" y="3433274"/>
            <a:ext cx="5098719" cy="949282"/>
          </a:xfrm>
          <a:prstGeom prst="rect">
            <a:avLst/>
          </a:prstGeom>
        </p:spPr>
      </p:pic>
      <p:pic>
        <p:nvPicPr>
          <p:cNvPr id="21" name="Imagem 20"/>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1638" y="3401373"/>
            <a:ext cx="2322994" cy="1740003"/>
          </a:xfrm>
          <a:prstGeom prst="rect">
            <a:avLst/>
          </a:prstGeom>
        </p:spPr>
      </p:pic>
      <p:pic>
        <p:nvPicPr>
          <p:cNvPr id="23" name="Imagem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02241" y="5481054"/>
            <a:ext cx="1107975" cy="1107975"/>
          </a:xfrm>
          <a:prstGeom prst="rect">
            <a:avLst/>
          </a:prstGeom>
        </p:spPr>
      </p:pic>
      <p:pic>
        <p:nvPicPr>
          <p:cNvPr id="24" name="Imagem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82536" y="4186758"/>
            <a:ext cx="2755713" cy="1053844"/>
          </a:xfrm>
          <a:prstGeom prst="rect">
            <a:avLst/>
          </a:prstGeom>
        </p:spPr>
      </p:pic>
      <p:pic>
        <p:nvPicPr>
          <p:cNvPr id="25" name="Imagem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38153" y="5491984"/>
            <a:ext cx="2441611" cy="900160"/>
          </a:xfrm>
          <a:prstGeom prst="rect">
            <a:avLst/>
          </a:prstGeom>
        </p:spPr>
      </p:pic>
      <p:pic>
        <p:nvPicPr>
          <p:cNvPr id="26" name="Imagem 25"/>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42856" y="5256490"/>
            <a:ext cx="1574828" cy="1367378"/>
          </a:xfrm>
          <a:prstGeom prst="rect">
            <a:avLst/>
          </a:prstGeom>
        </p:spPr>
      </p:pic>
      <p:pic>
        <p:nvPicPr>
          <p:cNvPr id="27" name="Imagem 26"/>
          <p:cNvPicPr>
            <a:picLocks noChangeAspect="1"/>
          </p:cNvPicPr>
          <p:nvPr/>
        </p:nvPicPr>
        <p:blipFill rotWithShape="1">
          <a:blip r:embed="rId16">
            <a:extLst>
              <a:ext uri="{28A0092B-C50C-407E-A947-70E740481C1C}">
                <a14:useLocalDpi xmlns:a14="http://schemas.microsoft.com/office/drawing/2010/main" val="0"/>
              </a:ext>
            </a:extLst>
          </a:blip>
          <a:srcRect t="10041" r="7007" b="9323"/>
          <a:stretch/>
        </p:blipFill>
        <p:spPr>
          <a:xfrm>
            <a:off x="2585358" y="4243387"/>
            <a:ext cx="2943905" cy="957263"/>
          </a:xfrm>
          <a:prstGeom prst="rect">
            <a:avLst/>
          </a:prstGeom>
        </p:spPr>
      </p:pic>
      <p:pic>
        <p:nvPicPr>
          <p:cNvPr id="28" name="Imagem 27"/>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36378" y="5240602"/>
            <a:ext cx="1306478" cy="1306478"/>
          </a:xfrm>
          <a:prstGeom prst="rect">
            <a:avLst/>
          </a:prstGeom>
        </p:spPr>
      </p:pic>
      <p:pic>
        <p:nvPicPr>
          <p:cNvPr id="29" name="Imagem 28">
            <a:hlinkClick r:id="rId18" action="ppaction://hlinksldjump"/>
          </p:cNvPr>
          <p:cNvPicPr>
            <a:picLocks noChangeAspect="1"/>
          </p:cNvPicPr>
          <p:nvPr/>
        </p:nvPicPr>
        <p:blipFill>
          <a:blip r:embed="rId19">
            <a:clrChange>
              <a:clrFrom>
                <a:srgbClr val="FFFFFF"/>
              </a:clrFrom>
              <a:clrTo>
                <a:srgbClr val="FFFFFF">
                  <a:alpha val="0"/>
                </a:srgbClr>
              </a:clrTo>
            </a:clrChange>
            <a:duotone>
              <a:schemeClr val="accent6">
                <a:shade val="45000"/>
                <a:satMod val="135000"/>
              </a:schemeClr>
              <a:prstClr val="white"/>
            </a:duotone>
          </a:blip>
          <a:stretch>
            <a:fillRect/>
          </a:stretch>
        </p:blipFill>
        <p:spPr>
          <a:xfrm>
            <a:off x="11053751" y="6358300"/>
            <a:ext cx="1117832" cy="467624"/>
          </a:xfrm>
          <a:prstGeom prst="rect">
            <a:avLst/>
          </a:prstGeom>
        </p:spPr>
      </p:pic>
      <p:pic>
        <p:nvPicPr>
          <p:cNvPr id="2" name="Imagem 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228218" y="5356345"/>
            <a:ext cx="900977" cy="1251358"/>
          </a:xfrm>
          <a:prstGeom prst="rect">
            <a:avLst/>
          </a:prstGeom>
        </p:spPr>
      </p:pic>
      <p:cxnSp>
        <p:nvCxnSpPr>
          <p:cNvPr id="4" name="Conector reto 3"/>
          <p:cNvCxnSpPr/>
          <p:nvPr/>
        </p:nvCxnSpPr>
        <p:spPr>
          <a:xfrm flipH="1">
            <a:off x="6008904" y="3151607"/>
            <a:ext cx="40320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ector reto 35"/>
          <p:cNvCxnSpPr/>
          <p:nvPr/>
        </p:nvCxnSpPr>
        <p:spPr>
          <a:xfrm rot="16200000" flipH="1">
            <a:off x="1332148" y="4965327"/>
            <a:ext cx="2088000" cy="1"/>
          </a:xfrm>
          <a:prstGeom prst="line">
            <a:avLst/>
          </a:prstGeom>
        </p:spPr>
        <p:style>
          <a:lnRef idx="1">
            <a:schemeClr val="accent1"/>
          </a:lnRef>
          <a:fillRef idx="0">
            <a:schemeClr val="accent1"/>
          </a:fillRef>
          <a:effectRef idx="0">
            <a:schemeClr val="accent1"/>
          </a:effectRef>
          <a:fontRef idx="minor">
            <a:schemeClr val="tx1"/>
          </a:fontRef>
        </p:style>
      </p:cxnSp>
      <p:pic>
        <p:nvPicPr>
          <p:cNvPr id="3" name="Imagem 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475190" y="1364379"/>
            <a:ext cx="2227136" cy="954487"/>
          </a:xfrm>
          <a:prstGeom prst="rect">
            <a:avLst/>
          </a:prstGeom>
        </p:spPr>
      </p:pic>
      <p:grpSp>
        <p:nvGrpSpPr>
          <p:cNvPr id="18" name="Grupo 17"/>
          <p:cNvGrpSpPr/>
          <p:nvPr/>
        </p:nvGrpSpPr>
        <p:grpSpPr>
          <a:xfrm>
            <a:off x="10886947" y="4303032"/>
            <a:ext cx="1305054" cy="1810820"/>
            <a:chOff x="10886947" y="4303032"/>
            <a:chExt cx="1305054" cy="1810820"/>
          </a:xfrm>
        </p:grpSpPr>
        <p:pic>
          <p:nvPicPr>
            <p:cNvPr id="22" name="Imagem 2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1183693" y="4303032"/>
              <a:ext cx="710569" cy="1053313"/>
            </a:xfrm>
            <a:prstGeom prst="rect">
              <a:avLst/>
            </a:prstGeom>
          </p:spPr>
        </p:pic>
        <p:sp>
          <p:nvSpPr>
            <p:cNvPr id="5" name="CaixaDeTexto 4"/>
            <p:cNvSpPr txBox="1"/>
            <p:nvPr/>
          </p:nvSpPr>
          <p:spPr>
            <a:xfrm>
              <a:off x="10886947" y="5375188"/>
              <a:ext cx="1305054" cy="738664"/>
            </a:xfrm>
            <a:prstGeom prst="rect">
              <a:avLst/>
            </a:prstGeom>
            <a:noFill/>
          </p:spPr>
          <p:txBody>
            <a:bodyPr wrap="square" rtlCol="0">
              <a:spAutoFit/>
            </a:bodyPr>
            <a:lstStyle/>
            <a:p>
              <a:pPr algn="ctr"/>
              <a:r>
                <a:rPr lang="pt-BR" sz="1400" dirty="0"/>
                <a:t>Instituto Politécnico Nacional</a:t>
              </a:r>
            </a:p>
          </p:txBody>
        </p:sp>
      </p:grpSp>
    </p:spTree>
    <p:extLst>
      <p:ext uri="{BB962C8B-B14F-4D97-AF65-F5344CB8AC3E}">
        <p14:creationId xmlns:p14="http://schemas.microsoft.com/office/powerpoint/2010/main" val="36776526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fade">
                                      <p:cBhvr>
                                        <p:cTn id="39" dur="500"/>
                                        <p:tgtEl>
                                          <p:spTgt spid="10">
                                            <p:txEl>
                                              <p:pRg st="0" end="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par>
                                <p:cTn id="52" presetID="10"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par>
                                <p:cTn id="61" presetID="10"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par>
                                <p:cTn id="64" presetID="10" presetClass="entr" presetSubtype="0"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par>
                                <p:cTn id="67" presetID="10" presetClass="entr" presetSubtype="0"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P spid="1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a:t>SOUTH AMERICA, CENTRAL AMERICA AND THE CARIBBEAN</a:t>
            </a:r>
          </a:p>
        </p:txBody>
      </p:sp>
      <p:pic>
        <p:nvPicPr>
          <p:cNvPr id="4" name="Imagem 3"/>
          <p:cNvPicPr>
            <a:picLocks noChangeAspect="1"/>
          </p:cNvPicPr>
          <p:nvPr/>
        </p:nvPicPr>
        <p:blipFill>
          <a:blip r:embed="rId2">
            <a:clrChange>
              <a:clrFrom>
                <a:srgbClr val="FFFFFF"/>
              </a:clrFrom>
              <a:clrTo>
                <a:srgbClr val="FFFFFF">
                  <a:alpha val="0"/>
                </a:srgbClr>
              </a:clrTo>
            </a:clrChange>
            <a:duotone>
              <a:prstClr val="black"/>
              <a:schemeClr val="accent1">
                <a:lumMod val="25000"/>
                <a:lumOff val="75000"/>
                <a:tint val="45000"/>
                <a:satMod val="400000"/>
              </a:schemeClr>
            </a:duotone>
            <a:extLst>
              <a:ext uri="{28A0092B-C50C-407E-A947-70E740481C1C}">
                <a14:useLocalDpi xmlns:a14="http://schemas.microsoft.com/office/drawing/2010/main" val="0"/>
              </a:ext>
            </a:extLst>
          </a:blip>
          <a:stretch>
            <a:fillRect/>
          </a:stretch>
        </p:blipFill>
        <p:spPr>
          <a:xfrm>
            <a:off x="426307" y="1088987"/>
            <a:ext cx="2186276" cy="3015943"/>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60" y="5550334"/>
            <a:ext cx="2186639" cy="915338"/>
          </a:xfrm>
          <a:prstGeom prst="rect">
            <a:avLst/>
          </a:prstGeom>
        </p:spPr>
      </p:pic>
      <p:pic>
        <p:nvPicPr>
          <p:cNvPr id="9" name="Image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7063" y="1750022"/>
            <a:ext cx="1520444" cy="1520444"/>
          </a:xfrm>
          <a:prstGeom prst="rect">
            <a:avLst/>
          </a:prstGeom>
        </p:spPr>
      </p:pic>
      <p:sp>
        <p:nvSpPr>
          <p:cNvPr id="18" name="Espaço Reservado para Texto 71"/>
          <p:cNvSpPr>
            <a:spLocks noGrp="1"/>
          </p:cNvSpPr>
          <p:nvPr>
            <p:ph type="body" sz="quarter" idx="4294967295"/>
          </p:nvPr>
        </p:nvSpPr>
        <p:spPr>
          <a:xfrm>
            <a:off x="1038071" y="4927860"/>
            <a:ext cx="2322966" cy="387449"/>
          </a:xfrm>
          <a:prstGeom prst="rect">
            <a:avLst/>
          </a:prstGeom>
        </p:spPr>
        <p:txBody>
          <a:bodyPr>
            <a:normAutofit/>
          </a:bodyPr>
          <a:lstStyle/>
          <a:p>
            <a:pPr lvl="5"/>
            <a:r>
              <a:rPr lang="fr-FR" dirty="0" smtClean="0"/>
              <a:t>ARGENTINA</a:t>
            </a:r>
            <a:endParaRPr lang="fr-FR" dirty="0"/>
          </a:p>
        </p:txBody>
      </p:sp>
      <p:sp>
        <p:nvSpPr>
          <p:cNvPr id="19" name="Espaço Reservado para Texto 71"/>
          <p:cNvSpPr>
            <a:spLocks noGrp="1"/>
          </p:cNvSpPr>
          <p:nvPr>
            <p:ph type="body" sz="quarter" idx="4294967295"/>
          </p:nvPr>
        </p:nvSpPr>
        <p:spPr>
          <a:xfrm>
            <a:off x="2482013" y="1415656"/>
            <a:ext cx="2322966" cy="387449"/>
          </a:xfrm>
          <a:prstGeom prst="rect">
            <a:avLst/>
          </a:prstGeom>
        </p:spPr>
        <p:txBody>
          <a:bodyPr>
            <a:normAutofit/>
          </a:bodyPr>
          <a:lstStyle/>
          <a:p>
            <a:pPr lvl="5"/>
            <a:r>
              <a:rPr lang="fr-FR" dirty="0" smtClean="0"/>
              <a:t>BOLIVIA </a:t>
            </a:r>
            <a:endParaRPr lang="fr-FR" dirty="0"/>
          </a:p>
        </p:txBody>
      </p:sp>
      <p:sp>
        <p:nvSpPr>
          <p:cNvPr id="23" name="Espaço Reservado para Texto 71"/>
          <p:cNvSpPr>
            <a:spLocks noGrp="1"/>
          </p:cNvSpPr>
          <p:nvPr>
            <p:ph type="body" sz="quarter" idx="4294967295"/>
          </p:nvPr>
        </p:nvSpPr>
        <p:spPr>
          <a:xfrm>
            <a:off x="7427955" y="1415656"/>
            <a:ext cx="2322966" cy="387449"/>
          </a:xfrm>
          <a:prstGeom prst="rect">
            <a:avLst/>
          </a:prstGeom>
        </p:spPr>
        <p:txBody>
          <a:bodyPr>
            <a:normAutofit/>
          </a:bodyPr>
          <a:lstStyle/>
          <a:p>
            <a:pPr lvl="5"/>
            <a:r>
              <a:rPr lang="fr-FR" dirty="0" smtClean="0"/>
              <a:t>COLOMBIA </a:t>
            </a:r>
            <a:endParaRPr lang="fr-FR" dirty="0"/>
          </a:p>
        </p:txBody>
      </p:sp>
      <p:pic>
        <p:nvPicPr>
          <p:cNvPr id="39" name="Imagem 38">
            <a:hlinkClick r:id="rId5" action="ppaction://hlinksldjump"/>
          </p:cNvPr>
          <p:cNvPicPr>
            <a:picLocks noChangeAspect="1"/>
          </p:cNvPicPr>
          <p:nvPr/>
        </p:nvPicPr>
        <p:blipFill>
          <a:blip r:embed="rId6">
            <a:clrChange>
              <a:clrFrom>
                <a:srgbClr val="FFFFFF"/>
              </a:clrFrom>
              <a:clrTo>
                <a:srgbClr val="FFFFFF">
                  <a:alpha val="0"/>
                </a:srgbClr>
              </a:clrTo>
            </a:clrChange>
            <a:duotone>
              <a:schemeClr val="accent6">
                <a:shade val="45000"/>
                <a:satMod val="135000"/>
              </a:schemeClr>
              <a:prstClr val="white"/>
            </a:duotone>
          </a:blip>
          <a:stretch>
            <a:fillRect/>
          </a:stretch>
        </p:blipFill>
        <p:spPr>
          <a:xfrm>
            <a:off x="11053751" y="6358300"/>
            <a:ext cx="1117832" cy="467624"/>
          </a:xfrm>
          <a:prstGeom prst="rect">
            <a:avLst/>
          </a:prstGeom>
        </p:spPr>
      </p:pic>
      <p:sp>
        <p:nvSpPr>
          <p:cNvPr id="27" name="Espaço Reservado para Texto 71"/>
          <p:cNvSpPr>
            <a:spLocks noGrp="1"/>
          </p:cNvSpPr>
          <p:nvPr>
            <p:ph type="body" sz="quarter" idx="4294967295"/>
          </p:nvPr>
        </p:nvSpPr>
        <p:spPr>
          <a:xfrm>
            <a:off x="7800687" y="4990761"/>
            <a:ext cx="2322966" cy="387449"/>
          </a:xfrm>
          <a:prstGeom prst="rect">
            <a:avLst/>
          </a:prstGeom>
        </p:spPr>
        <p:txBody>
          <a:bodyPr>
            <a:normAutofit/>
          </a:bodyPr>
          <a:lstStyle/>
          <a:p>
            <a:pPr lvl="5"/>
            <a:r>
              <a:rPr lang="fr-FR" dirty="0" smtClean="0"/>
              <a:t>CUBA</a:t>
            </a:r>
            <a:endParaRPr lang="fr-FR" dirty="0"/>
          </a:p>
        </p:txBody>
      </p:sp>
      <p:pic>
        <p:nvPicPr>
          <p:cNvPr id="10" name="Imagem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50921" y="2107837"/>
            <a:ext cx="2037709" cy="815084"/>
          </a:xfrm>
          <a:prstGeom prst="rect">
            <a:avLst/>
          </a:prstGeom>
        </p:spPr>
      </p:pic>
      <p:pic>
        <p:nvPicPr>
          <p:cNvPr id="11" name="Imagem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6345" y="3320119"/>
            <a:ext cx="953460" cy="953460"/>
          </a:xfrm>
          <a:prstGeom prst="rect">
            <a:avLst/>
          </a:prstGeom>
        </p:spPr>
      </p:pic>
      <p:pic>
        <p:nvPicPr>
          <p:cNvPr id="12" name="Imagem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081" y="1960306"/>
            <a:ext cx="2023071" cy="969388"/>
          </a:xfrm>
          <a:prstGeom prst="rect">
            <a:avLst/>
          </a:prstGeom>
        </p:spPr>
      </p:pic>
      <p:pic>
        <p:nvPicPr>
          <p:cNvPr id="13" name="Imagem 12"/>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50032" y="1906170"/>
            <a:ext cx="2260349" cy="1147562"/>
          </a:xfrm>
          <a:prstGeom prst="rect">
            <a:avLst/>
          </a:prstGeom>
        </p:spPr>
      </p:pic>
      <p:pic>
        <p:nvPicPr>
          <p:cNvPr id="24" name="Imagem 23"/>
          <p:cNvPicPr>
            <a:picLocks noChangeAspect="1"/>
          </p:cNvPicPr>
          <p:nvPr/>
        </p:nvPicPr>
        <p:blipFill>
          <a:blip r:embed="rId11">
            <a:clrChange>
              <a:clrFrom>
                <a:srgbClr val="FFFFFF"/>
              </a:clrFrom>
              <a:clrTo>
                <a:srgbClr val="FFFFFF">
                  <a:alpha val="0"/>
                </a:srgbClr>
              </a:clrTo>
            </a:clrChange>
          </a:blip>
          <a:stretch>
            <a:fillRect/>
          </a:stretch>
        </p:blipFill>
        <p:spPr>
          <a:xfrm>
            <a:off x="5180354" y="3430564"/>
            <a:ext cx="4621459" cy="738635"/>
          </a:xfrm>
          <a:prstGeom prst="rect">
            <a:avLst/>
          </a:prstGeom>
        </p:spPr>
      </p:pic>
      <p:cxnSp>
        <p:nvCxnSpPr>
          <p:cNvPr id="21" name="Conector reto 20"/>
          <p:cNvCxnSpPr/>
          <p:nvPr/>
        </p:nvCxnSpPr>
        <p:spPr>
          <a:xfrm rot="5400000" flipH="1">
            <a:off x="3677821" y="2884246"/>
            <a:ext cx="20160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ector reto 21"/>
          <p:cNvCxnSpPr/>
          <p:nvPr/>
        </p:nvCxnSpPr>
        <p:spPr>
          <a:xfrm flipH="1">
            <a:off x="2646675" y="4624394"/>
            <a:ext cx="7848000" cy="1"/>
          </a:xfrm>
          <a:prstGeom prst="line">
            <a:avLst/>
          </a:prstGeom>
        </p:spPr>
        <p:style>
          <a:lnRef idx="1">
            <a:schemeClr val="accent1"/>
          </a:lnRef>
          <a:fillRef idx="0">
            <a:schemeClr val="accent1"/>
          </a:fillRef>
          <a:effectRef idx="0">
            <a:schemeClr val="accent1"/>
          </a:effectRef>
          <a:fontRef idx="minor">
            <a:schemeClr val="tx1"/>
          </a:fontRef>
        </p:style>
      </p:cxnSp>
      <p:sp>
        <p:nvSpPr>
          <p:cNvPr id="20" name="Espaço Reservado para Texto 71"/>
          <p:cNvSpPr>
            <a:spLocks noGrp="1"/>
          </p:cNvSpPr>
          <p:nvPr>
            <p:ph type="body" sz="quarter" idx="4294967295"/>
          </p:nvPr>
        </p:nvSpPr>
        <p:spPr>
          <a:xfrm>
            <a:off x="4210864" y="4990761"/>
            <a:ext cx="2322966" cy="387449"/>
          </a:xfrm>
          <a:prstGeom prst="rect">
            <a:avLst/>
          </a:prstGeom>
        </p:spPr>
        <p:txBody>
          <a:bodyPr>
            <a:normAutofit/>
          </a:bodyPr>
          <a:lstStyle/>
          <a:p>
            <a:pPr lvl="5"/>
            <a:r>
              <a:rPr lang="fr-FR" dirty="0" smtClean="0"/>
              <a:t>CHILE</a:t>
            </a:r>
            <a:endParaRPr lang="fr-FR" dirty="0"/>
          </a:p>
        </p:txBody>
      </p:sp>
      <p:pic>
        <p:nvPicPr>
          <p:cNvPr id="3" name="Imagem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86911" y="5436523"/>
            <a:ext cx="1098463" cy="1096141"/>
          </a:xfrm>
          <a:prstGeom prst="rect">
            <a:avLst/>
          </a:prstGeom>
        </p:spPr>
      </p:pic>
      <p:cxnSp>
        <p:nvCxnSpPr>
          <p:cNvPr id="25" name="Conector reto 24"/>
          <p:cNvCxnSpPr/>
          <p:nvPr/>
        </p:nvCxnSpPr>
        <p:spPr>
          <a:xfrm rot="5400000" flipH="1">
            <a:off x="3775354" y="5730831"/>
            <a:ext cx="10800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ector reto 27"/>
          <p:cNvCxnSpPr/>
          <p:nvPr/>
        </p:nvCxnSpPr>
        <p:spPr>
          <a:xfrm rot="5400000" flipH="1">
            <a:off x="6003454" y="5724484"/>
            <a:ext cx="1080000" cy="1"/>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15740" y="5198583"/>
            <a:ext cx="1453312" cy="1453312"/>
          </a:xfrm>
          <a:prstGeom prst="rect">
            <a:avLst/>
          </a:prstGeom>
        </p:spPr>
      </p:pic>
      <p:grpSp>
        <p:nvGrpSpPr>
          <p:cNvPr id="14" name="Grupo 13"/>
          <p:cNvGrpSpPr/>
          <p:nvPr/>
        </p:nvGrpSpPr>
        <p:grpSpPr>
          <a:xfrm>
            <a:off x="2141173" y="3292699"/>
            <a:ext cx="2479910" cy="1269972"/>
            <a:chOff x="2141173" y="3292699"/>
            <a:chExt cx="2479910" cy="1269972"/>
          </a:xfrm>
        </p:grpSpPr>
        <p:pic>
          <p:nvPicPr>
            <p:cNvPr id="7" name="Imagem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41173" y="3292699"/>
              <a:ext cx="1095583" cy="1063018"/>
            </a:xfrm>
            <a:prstGeom prst="rect">
              <a:avLst/>
            </a:prstGeom>
          </p:spPr>
        </p:pic>
        <p:sp>
          <p:nvSpPr>
            <p:cNvPr id="8" name="CaixaDeTexto 7"/>
            <p:cNvSpPr txBox="1"/>
            <p:nvPr/>
          </p:nvSpPr>
          <p:spPr>
            <a:xfrm>
              <a:off x="3301492" y="3393120"/>
              <a:ext cx="1319591" cy="1169551"/>
            </a:xfrm>
            <a:prstGeom prst="rect">
              <a:avLst/>
            </a:prstGeom>
            <a:noFill/>
          </p:spPr>
          <p:txBody>
            <a:bodyPr wrap="square" rtlCol="0">
              <a:spAutoFit/>
            </a:bodyPr>
            <a:lstStyle/>
            <a:p>
              <a:r>
                <a:rPr lang="pt-BR" sz="1400" dirty="0" err="1" smtClean="0">
                  <a:solidFill>
                    <a:schemeClr val="accent5">
                      <a:lumMod val="75000"/>
                      <a:lumOff val="25000"/>
                    </a:schemeClr>
                  </a:solidFill>
                  <a:latin typeface="Arial"/>
                  <a:cs typeface="Arial"/>
                </a:rPr>
                <a:t>Association</a:t>
              </a:r>
              <a:r>
                <a:rPr lang="pt-BR" sz="1400" dirty="0" smtClean="0">
                  <a:solidFill>
                    <a:schemeClr val="accent5">
                      <a:lumMod val="75000"/>
                      <a:lumOff val="25000"/>
                    </a:schemeClr>
                  </a:solidFill>
                  <a:latin typeface="Arial"/>
                  <a:cs typeface="Arial"/>
                </a:rPr>
                <a:t> </a:t>
              </a:r>
              <a:r>
                <a:rPr lang="pt-BR" sz="1400" dirty="0" err="1" smtClean="0">
                  <a:solidFill>
                    <a:schemeClr val="accent5">
                      <a:lumMod val="75000"/>
                      <a:lumOff val="25000"/>
                    </a:schemeClr>
                  </a:solidFill>
                  <a:latin typeface="Arial"/>
                  <a:cs typeface="Arial"/>
                </a:rPr>
                <a:t>of</a:t>
              </a:r>
              <a:r>
                <a:rPr lang="pt-BR" sz="1400" dirty="0" smtClean="0">
                  <a:solidFill>
                    <a:schemeClr val="accent5">
                      <a:lumMod val="75000"/>
                      <a:lumOff val="25000"/>
                    </a:schemeClr>
                  </a:solidFill>
                  <a:latin typeface="Arial"/>
                  <a:cs typeface="Arial"/>
                </a:rPr>
                <a:t> </a:t>
              </a:r>
              <a:r>
                <a:rPr lang="pt-BR" sz="1400" dirty="0" err="1" smtClean="0">
                  <a:solidFill>
                    <a:schemeClr val="accent5">
                      <a:lumMod val="75000"/>
                      <a:lumOff val="25000"/>
                    </a:schemeClr>
                  </a:solidFill>
                  <a:latin typeface="Arial"/>
                  <a:cs typeface="Arial"/>
                </a:rPr>
                <a:t>Universities</a:t>
              </a:r>
              <a:r>
                <a:rPr lang="pt-BR" sz="1400" dirty="0" smtClean="0">
                  <a:solidFill>
                    <a:schemeClr val="accent5">
                      <a:lumMod val="75000"/>
                      <a:lumOff val="25000"/>
                    </a:schemeClr>
                  </a:solidFill>
                  <a:latin typeface="Arial"/>
                  <a:cs typeface="Arial"/>
                </a:rPr>
                <a:t> </a:t>
              </a:r>
              <a:r>
                <a:rPr lang="pt-BR" sz="1400" dirty="0" err="1" smtClean="0">
                  <a:solidFill>
                    <a:schemeClr val="accent5">
                      <a:lumMod val="75000"/>
                      <a:lumOff val="25000"/>
                    </a:schemeClr>
                  </a:solidFill>
                  <a:latin typeface="Arial"/>
                  <a:cs typeface="Arial"/>
                </a:rPr>
                <a:t>from</a:t>
              </a:r>
              <a:r>
                <a:rPr lang="pt-BR" sz="1400" dirty="0" smtClean="0">
                  <a:solidFill>
                    <a:schemeClr val="accent5">
                      <a:lumMod val="75000"/>
                      <a:lumOff val="25000"/>
                    </a:schemeClr>
                  </a:solidFill>
                  <a:latin typeface="Arial"/>
                  <a:cs typeface="Arial"/>
                </a:rPr>
                <a:t> </a:t>
              </a:r>
              <a:r>
                <a:rPr lang="pt-BR" sz="1400" dirty="0" err="1" smtClean="0">
                  <a:solidFill>
                    <a:schemeClr val="accent5">
                      <a:lumMod val="75000"/>
                      <a:lumOff val="25000"/>
                    </a:schemeClr>
                  </a:solidFill>
                  <a:latin typeface="Arial"/>
                  <a:cs typeface="Arial"/>
                </a:rPr>
                <a:t>the</a:t>
              </a:r>
              <a:r>
                <a:rPr lang="pt-BR" sz="1400" dirty="0" smtClean="0">
                  <a:solidFill>
                    <a:schemeClr val="accent5">
                      <a:lumMod val="75000"/>
                      <a:lumOff val="25000"/>
                    </a:schemeClr>
                  </a:solidFill>
                  <a:latin typeface="Arial"/>
                  <a:cs typeface="Arial"/>
                </a:rPr>
                <a:t> </a:t>
              </a:r>
              <a:r>
                <a:rPr lang="pt-BR" sz="1400" dirty="0" err="1" smtClean="0">
                  <a:solidFill>
                    <a:schemeClr val="accent5">
                      <a:lumMod val="75000"/>
                      <a:lumOff val="25000"/>
                    </a:schemeClr>
                  </a:solidFill>
                  <a:latin typeface="Arial"/>
                  <a:cs typeface="Arial"/>
                </a:rPr>
                <a:t>Amazon</a:t>
              </a:r>
              <a:r>
                <a:rPr lang="pt-BR" sz="1400" dirty="0" smtClean="0">
                  <a:solidFill>
                    <a:schemeClr val="accent5">
                      <a:lumMod val="75000"/>
                      <a:lumOff val="25000"/>
                    </a:schemeClr>
                  </a:solidFill>
                  <a:latin typeface="Arial"/>
                  <a:cs typeface="Arial"/>
                </a:rPr>
                <a:t> </a:t>
              </a:r>
              <a:r>
                <a:rPr lang="pt-BR" sz="1400" dirty="0" err="1" smtClean="0">
                  <a:solidFill>
                    <a:schemeClr val="accent5">
                      <a:lumMod val="75000"/>
                      <a:lumOff val="25000"/>
                    </a:schemeClr>
                  </a:solidFill>
                  <a:latin typeface="Arial"/>
                  <a:cs typeface="Arial"/>
                </a:rPr>
                <a:t>Region</a:t>
              </a:r>
              <a:endParaRPr lang="pt-BR" sz="1400" dirty="0">
                <a:solidFill>
                  <a:schemeClr val="accent5">
                    <a:lumMod val="75000"/>
                    <a:lumOff val="25000"/>
                  </a:schemeClr>
                </a:solidFill>
                <a:latin typeface="Arial"/>
                <a:cs typeface="Arial"/>
              </a:endParaRPr>
            </a:p>
          </p:txBody>
        </p:sp>
      </p:grpSp>
      <p:grpSp>
        <p:nvGrpSpPr>
          <p:cNvPr id="15" name="Grupo 14"/>
          <p:cNvGrpSpPr/>
          <p:nvPr/>
        </p:nvGrpSpPr>
        <p:grpSpPr>
          <a:xfrm>
            <a:off x="6418140" y="5436523"/>
            <a:ext cx="5090467" cy="1141660"/>
            <a:chOff x="6861064" y="5436523"/>
            <a:chExt cx="5090467" cy="1141660"/>
          </a:xfrm>
        </p:grpSpPr>
        <p:pic>
          <p:nvPicPr>
            <p:cNvPr id="26" name="Imagem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86243" y="5436523"/>
              <a:ext cx="3468239" cy="834309"/>
            </a:xfrm>
            <a:prstGeom prst="rect">
              <a:avLst/>
            </a:prstGeom>
          </p:spPr>
        </p:pic>
        <p:sp>
          <p:nvSpPr>
            <p:cNvPr id="29" name="CaixaDeTexto 28"/>
            <p:cNvSpPr txBox="1"/>
            <p:nvPr/>
          </p:nvSpPr>
          <p:spPr>
            <a:xfrm>
              <a:off x="6861064" y="6270406"/>
              <a:ext cx="5090467" cy="307777"/>
            </a:xfrm>
            <a:prstGeom prst="rect">
              <a:avLst/>
            </a:prstGeom>
            <a:noFill/>
          </p:spPr>
          <p:txBody>
            <a:bodyPr wrap="square" rtlCol="0">
              <a:spAutoFit/>
            </a:bodyPr>
            <a:lstStyle/>
            <a:p>
              <a:pPr algn="ctr"/>
              <a:r>
                <a:rPr lang="pt-BR" sz="1400" b="1" dirty="0" smtClean="0">
                  <a:latin typeface="+mj-lt"/>
                </a:rPr>
                <a:t>(</a:t>
              </a:r>
              <a:r>
                <a:rPr lang="pt-BR" sz="1400" b="1" dirty="0" err="1" smtClean="0">
                  <a:latin typeface="+mj-lt"/>
                </a:rPr>
                <a:t>Cuban</a:t>
              </a:r>
              <a:r>
                <a:rPr lang="pt-BR" sz="1400" b="1" dirty="0" smtClean="0">
                  <a:latin typeface="+mj-lt"/>
                </a:rPr>
                <a:t> </a:t>
              </a:r>
              <a:r>
                <a:rPr lang="pt-BR" sz="1400" b="1" dirty="0" err="1" smtClean="0">
                  <a:latin typeface="+mj-lt"/>
                </a:rPr>
                <a:t>Ministry</a:t>
              </a:r>
              <a:r>
                <a:rPr lang="pt-BR" sz="1400" b="1" dirty="0" smtClean="0">
                  <a:latin typeface="+mj-lt"/>
                </a:rPr>
                <a:t> </a:t>
              </a:r>
              <a:r>
                <a:rPr lang="pt-BR" sz="1400" b="1" dirty="0" err="1" smtClean="0">
                  <a:latin typeface="+mj-lt"/>
                </a:rPr>
                <a:t>of</a:t>
              </a:r>
              <a:r>
                <a:rPr lang="pt-BR" sz="1400" b="1" dirty="0" smtClean="0">
                  <a:latin typeface="+mj-lt"/>
                </a:rPr>
                <a:t> </a:t>
              </a:r>
              <a:r>
                <a:rPr lang="pt-BR" sz="1400" b="1" dirty="0" err="1" smtClean="0">
                  <a:latin typeface="+mj-lt"/>
                </a:rPr>
                <a:t>Higher</a:t>
              </a:r>
              <a:r>
                <a:rPr lang="pt-BR" sz="1400" b="1" dirty="0" smtClean="0">
                  <a:latin typeface="+mj-lt"/>
                </a:rPr>
                <a:t> </a:t>
              </a:r>
              <a:r>
                <a:rPr lang="pt-BR" sz="1400" b="1" dirty="0" err="1" smtClean="0">
                  <a:latin typeface="+mj-lt"/>
                </a:rPr>
                <a:t>Education</a:t>
              </a:r>
              <a:r>
                <a:rPr lang="pt-BR" sz="1400" b="1" dirty="0" smtClean="0">
                  <a:latin typeface="+mj-lt"/>
                </a:rPr>
                <a:t>)</a:t>
              </a:r>
              <a:endParaRPr lang="pt-BR" sz="1400" b="1" dirty="0">
                <a:latin typeface="+mj-lt"/>
              </a:endParaRPr>
            </a:p>
          </p:txBody>
        </p:sp>
      </p:grpSp>
    </p:spTree>
    <p:extLst>
      <p:ext uri="{BB962C8B-B14F-4D97-AF65-F5344CB8AC3E}">
        <p14:creationId xmlns:p14="http://schemas.microsoft.com/office/powerpoint/2010/main" val="33500141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500"/>
                                        <p:tgtEl>
                                          <p:spTgt spid="19">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par>
                          <p:cTn id="43" fill="hold">
                            <p:stCondLst>
                              <p:cond delay="1500"/>
                            </p:stCondLst>
                            <p:childTnLst>
                              <p:par>
                                <p:cTn id="44" presetID="10" presetClass="entr" presetSubtype="0" fill="hold" grpId="1" nodeType="afterEffect">
                                  <p:stCondLst>
                                    <p:cond delay="0"/>
                                  </p:stCondLst>
                                  <p:childTnLst>
                                    <p:set>
                                      <p:cBhvr>
                                        <p:cTn id="45" dur="1" fill="hold">
                                          <p:stCondLst>
                                            <p:cond delay="0"/>
                                          </p:stCondLst>
                                        </p:cTn>
                                        <p:tgtEl>
                                          <p:spTgt spid="20">
                                            <p:txEl>
                                              <p:pRg st="0" end="0"/>
                                            </p:txEl>
                                          </p:spTgt>
                                        </p:tgtEl>
                                        <p:attrNameLst>
                                          <p:attrName>style.visibility</p:attrName>
                                        </p:attrNameLst>
                                      </p:cBhvr>
                                      <p:to>
                                        <p:strVal val="visible"/>
                                      </p:to>
                                    </p:set>
                                    <p:animEffect transition="in" filter="fade">
                                      <p:cBhvr>
                                        <p:cTn id="46" dur="500"/>
                                        <p:tgtEl>
                                          <p:spTgt spid="20">
                                            <p:txEl>
                                              <p:pRg st="0" end="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par>
                          <p:cTn id="50" fill="hold">
                            <p:stCondLst>
                              <p:cond delay="2000"/>
                            </p:stCondLst>
                            <p:childTnLst>
                              <p:par>
                                <p:cTn id="51" presetID="10" presetClass="entr" presetSubtype="0" fill="hold" grpId="0" nodeType="after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Effect transition="in" filter="fade">
                                      <p:cBhvr>
                                        <p:cTn id="53" dur="500"/>
                                        <p:tgtEl>
                                          <p:spTgt spid="27">
                                            <p:txEl>
                                              <p:pRg st="0" end="0"/>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9" grpId="0" build="p"/>
      <p:bldP spid="23" grpId="0" build="p"/>
      <p:bldP spid="27" grpId="0" build="p"/>
      <p:bldP spid="20" grpI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a:t>SOUTH AMERICA, CENTRAL AMERICA AND THE CARIBBEAN</a:t>
            </a:r>
          </a:p>
        </p:txBody>
      </p:sp>
      <p:pic>
        <p:nvPicPr>
          <p:cNvPr id="4" name="Imagem 3"/>
          <p:cNvPicPr>
            <a:picLocks noChangeAspect="1"/>
          </p:cNvPicPr>
          <p:nvPr/>
        </p:nvPicPr>
        <p:blipFill>
          <a:blip r:embed="rId2">
            <a:clrChange>
              <a:clrFrom>
                <a:srgbClr val="FFFFFF"/>
              </a:clrFrom>
              <a:clrTo>
                <a:srgbClr val="FFFFFF">
                  <a:alpha val="0"/>
                </a:srgbClr>
              </a:clrTo>
            </a:clrChange>
            <a:duotone>
              <a:prstClr val="black"/>
              <a:schemeClr val="accent1">
                <a:lumMod val="25000"/>
                <a:lumOff val="75000"/>
                <a:tint val="45000"/>
                <a:satMod val="400000"/>
              </a:schemeClr>
            </a:duotone>
            <a:extLst>
              <a:ext uri="{28A0092B-C50C-407E-A947-70E740481C1C}">
                <a14:useLocalDpi xmlns:a14="http://schemas.microsoft.com/office/drawing/2010/main" val="0"/>
              </a:ext>
            </a:extLst>
          </a:blip>
          <a:stretch>
            <a:fillRect/>
          </a:stretch>
        </p:blipFill>
        <p:spPr>
          <a:xfrm>
            <a:off x="426307" y="1088987"/>
            <a:ext cx="2186276" cy="3015943"/>
          </a:xfrm>
          <a:prstGeom prst="rect">
            <a:avLst/>
          </a:prstGeom>
        </p:spPr>
      </p:pic>
      <p:pic>
        <p:nvPicPr>
          <p:cNvPr id="16" name="Imagem 1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28313" y="1322167"/>
            <a:ext cx="1422888" cy="1865726"/>
          </a:xfrm>
          <a:prstGeom prst="rect">
            <a:avLst/>
          </a:prstGeom>
        </p:spPr>
      </p:pic>
      <p:pic>
        <p:nvPicPr>
          <p:cNvPr id="17" name="Imagem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8493" y="1464840"/>
            <a:ext cx="2348978" cy="1465719"/>
          </a:xfrm>
          <a:prstGeom prst="rect">
            <a:avLst/>
          </a:prstGeom>
        </p:spPr>
      </p:pic>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7661" y="1702337"/>
            <a:ext cx="2092180" cy="990725"/>
          </a:xfrm>
          <a:prstGeom prst="rect">
            <a:avLst/>
          </a:prstGeom>
        </p:spPr>
      </p:pic>
      <p:pic>
        <p:nvPicPr>
          <p:cNvPr id="21" name="Imagem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488" y="4967954"/>
            <a:ext cx="2306189" cy="987761"/>
          </a:xfrm>
          <a:prstGeom prst="rect">
            <a:avLst/>
          </a:prstGeom>
        </p:spPr>
      </p:pic>
      <p:pic>
        <p:nvPicPr>
          <p:cNvPr id="22" name="Imagem 21"/>
          <p:cNvPicPr>
            <a:picLocks noChangeAspect="1"/>
          </p:cNvPicPr>
          <p:nvPr/>
        </p:nvPicPr>
        <p:blipFill>
          <a:blip r:embed="rId7" cstate="print">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a:off x="8798339" y="4757919"/>
            <a:ext cx="3090650" cy="1524842"/>
          </a:xfrm>
          <a:prstGeom prst="rect">
            <a:avLst/>
          </a:prstGeom>
        </p:spPr>
      </p:pic>
      <p:sp>
        <p:nvSpPr>
          <p:cNvPr id="25" name="Espaço Reservado para Texto 71"/>
          <p:cNvSpPr>
            <a:spLocks noGrp="1"/>
          </p:cNvSpPr>
          <p:nvPr>
            <p:ph type="body" sz="quarter" idx="4294967295"/>
          </p:nvPr>
        </p:nvSpPr>
        <p:spPr>
          <a:xfrm>
            <a:off x="9017245" y="4268992"/>
            <a:ext cx="2652838" cy="420062"/>
          </a:xfrm>
          <a:prstGeom prst="rect">
            <a:avLst/>
          </a:prstGeom>
        </p:spPr>
        <p:txBody>
          <a:bodyPr>
            <a:normAutofit/>
          </a:bodyPr>
          <a:lstStyle/>
          <a:p>
            <a:pPr lvl="5"/>
            <a:r>
              <a:rPr lang="fr-FR" dirty="0" smtClean="0"/>
              <a:t>VENEZUELA </a:t>
            </a:r>
            <a:endParaRPr lang="fr-FR" dirty="0"/>
          </a:p>
        </p:txBody>
      </p:sp>
      <p:sp>
        <p:nvSpPr>
          <p:cNvPr id="26" name="Espaço Reservado para Texto 71"/>
          <p:cNvSpPr>
            <a:spLocks noGrp="1"/>
          </p:cNvSpPr>
          <p:nvPr>
            <p:ph type="body" sz="quarter" idx="4294967295"/>
          </p:nvPr>
        </p:nvSpPr>
        <p:spPr>
          <a:xfrm>
            <a:off x="2859804" y="1104688"/>
            <a:ext cx="2172145" cy="387449"/>
          </a:xfrm>
          <a:prstGeom prst="rect">
            <a:avLst/>
          </a:prstGeom>
        </p:spPr>
        <p:txBody>
          <a:bodyPr>
            <a:normAutofit/>
          </a:bodyPr>
          <a:lstStyle/>
          <a:p>
            <a:pPr lvl="5"/>
            <a:r>
              <a:rPr lang="fr-FR" dirty="0" smtClean="0"/>
              <a:t>ECUADOR </a:t>
            </a:r>
            <a:endParaRPr lang="fr-FR" dirty="0"/>
          </a:p>
        </p:txBody>
      </p:sp>
      <p:sp>
        <p:nvSpPr>
          <p:cNvPr id="27" name="Espaço Reservado para Texto 71"/>
          <p:cNvSpPr>
            <a:spLocks noGrp="1"/>
          </p:cNvSpPr>
          <p:nvPr>
            <p:ph type="body" sz="quarter" idx="4294967295"/>
          </p:nvPr>
        </p:nvSpPr>
        <p:spPr>
          <a:xfrm>
            <a:off x="5153685" y="1104688"/>
            <a:ext cx="2172145" cy="387449"/>
          </a:xfrm>
          <a:prstGeom prst="rect">
            <a:avLst/>
          </a:prstGeom>
        </p:spPr>
        <p:txBody>
          <a:bodyPr>
            <a:normAutofit/>
          </a:bodyPr>
          <a:lstStyle/>
          <a:p>
            <a:pPr lvl="5"/>
            <a:r>
              <a:rPr lang="fr-FR" dirty="0" smtClean="0"/>
              <a:t>JAMAICA </a:t>
            </a:r>
            <a:endParaRPr lang="fr-FR" dirty="0"/>
          </a:p>
        </p:txBody>
      </p:sp>
      <p:sp>
        <p:nvSpPr>
          <p:cNvPr id="28" name="Espaço Reservado para Texto 71"/>
          <p:cNvSpPr>
            <a:spLocks noGrp="1"/>
          </p:cNvSpPr>
          <p:nvPr>
            <p:ph type="body" sz="quarter" idx="4294967295"/>
          </p:nvPr>
        </p:nvSpPr>
        <p:spPr>
          <a:xfrm>
            <a:off x="7447566" y="1104688"/>
            <a:ext cx="2322966" cy="387449"/>
          </a:xfrm>
          <a:prstGeom prst="rect">
            <a:avLst/>
          </a:prstGeom>
        </p:spPr>
        <p:txBody>
          <a:bodyPr>
            <a:normAutofit/>
          </a:bodyPr>
          <a:lstStyle/>
          <a:p>
            <a:pPr lvl="5"/>
            <a:r>
              <a:rPr lang="fr-FR" dirty="0" smtClean="0"/>
              <a:t>NICARAGUA</a:t>
            </a:r>
            <a:endParaRPr lang="fr-FR" dirty="0"/>
          </a:p>
        </p:txBody>
      </p:sp>
      <p:sp>
        <p:nvSpPr>
          <p:cNvPr id="29" name="Espaço Reservado para Texto 71"/>
          <p:cNvSpPr>
            <a:spLocks noGrp="1"/>
          </p:cNvSpPr>
          <p:nvPr>
            <p:ph type="body" sz="quarter" idx="4294967295"/>
          </p:nvPr>
        </p:nvSpPr>
        <p:spPr>
          <a:xfrm>
            <a:off x="9892268" y="1104688"/>
            <a:ext cx="2322966" cy="387449"/>
          </a:xfrm>
          <a:prstGeom prst="rect">
            <a:avLst/>
          </a:prstGeom>
        </p:spPr>
        <p:txBody>
          <a:bodyPr>
            <a:normAutofit/>
          </a:bodyPr>
          <a:lstStyle/>
          <a:p>
            <a:pPr lvl="5"/>
            <a:r>
              <a:rPr lang="fr-FR" dirty="0" smtClean="0"/>
              <a:t>PANAMA</a:t>
            </a:r>
            <a:endParaRPr lang="fr-FR" dirty="0"/>
          </a:p>
        </p:txBody>
      </p:sp>
      <p:sp>
        <p:nvSpPr>
          <p:cNvPr id="30" name="Espaço Reservado para Texto 71"/>
          <p:cNvSpPr>
            <a:spLocks noGrp="1"/>
          </p:cNvSpPr>
          <p:nvPr>
            <p:ph type="body" sz="quarter" idx="4294967295"/>
          </p:nvPr>
        </p:nvSpPr>
        <p:spPr>
          <a:xfrm>
            <a:off x="171451" y="4257141"/>
            <a:ext cx="2794078" cy="471657"/>
          </a:xfrm>
          <a:prstGeom prst="rect">
            <a:avLst/>
          </a:prstGeom>
        </p:spPr>
        <p:txBody>
          <a:bodyPr>
            <a:normAutofit/>
          </a:bodyPr>
          <a:lstStyle/>
          <a:p>
            <a:pPr lvl="5"/>
            <a:r>
              <a:rPr lang="fr-FR" dirty="0" smtClean="0"/>
              <a:t>DOMINICAN REPUBLIC</a:t>
            </a:r>
            <a:endParaRPr lang="fr-FR" dirty="0"/>
          </a:p>
        </p:txBody>
      </p:sp>
      <p:pic>
        <p:nvPicPr>
          <p:cNvPr id="39" name="Imagem 38">
            <a:hlinkClick r:id="rId8" action="ppaction://hlinksldjump"/>
          </p:cNvPr>
          <p:cNvPicPr>
            <a:picLocks noChangeAspect="1"/>
          </p:cNvPicPr>
          <p:nvPr/>
        </p:nvPicPr>
        <p:blipFill>
          <a:blip r:embed="rId9">
            <a:clrChange>
              <a:clrFrom>
                <a:srgbClr val="FFFFFF"/>
              </a:clrFrom>
              <a:clrTo>
                <a:srgbClr val="FFFFFF">
                  <a:alpha val="0"/>
                </a:srgbClr>
              </a:clrTo>
            </a:clrChange>
            <a:duotone>
              <a:schemeClr val="accent6">
                <a:shade val="45000"/>
                <a:satMod val="135000"/>
              </a:schemeClr>
              <a:prstClr val="white"/>
            </a:duotone>
          </a:blip>
          <a:stretch>
            <a:fillRect/>
          </a:stretch>
        </p:blipFill>
        <p:spPr>
          <a:xfrm>
            <a:off x="11053751" y="6358300"/>
            <a:ext cx="1117832" cy="467624"/>
          </a:xfrm>
          <a:prstGeom prst="rect">
            <a:avLst/>
          </a:prstGeom>
        </p:spPr>
      </p:pic>
      <p:sp>
        <p:nvSpPr>
          <p:cNvPr id="32" name="Espaço Reservado para Texto 71"/>
          <p:cNvSpPr>
            <a:spLocks noGrp="1"/>
          </p:cNvSpPr>
          <p:nvPr>
            <p:ph type="body" sz="quarter" idx="4294967295"/>
          </p:nvPr>
        </p:nvSpPr>
        <p:spPr>
          <a:xfrm>
            <a:off x="3259278" y="4285299"/>
            <a:ext cx="2322966" cy="387449"/>
          </a:xfrm>
          <a:prstGeom prst="rect">
            <a:avLst/>
          </a:prstGeom>
        </p:spPr>
        <p:txBody>
          <a:bodyPr>
            <a:normAutofit/>
          </a:bodyPr>
          <a:lstStyle/>
          <a:p>
            <a:pPr lvl="5"/>
            <a:r>
              <a:rPr lang="fr-FR" dirty="0" smtClean="0"/>
              <a:t>SURINAME</a:t>
            </a:r>
            <a:endParaRPr lang="fr-FR" dirty="0"/>
          </a:p>
        </p:txBody>
      </p:sp>
      <p:pic>
        <p:nvPicPr>
          <p:cNvPr id="3" name="Imagem 2"/>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63262" y="4728798"/>
            <a:ext cx="1514998" cy="1514998"/>
          </a:xfrm>
          <a:prstGeom prst="rect">
            <a:avLst/>
          </a:prstGeom>
        </p:spPr>
      </p:pic>
      <p:cxnSp>
        <p:nvCxnSpPr>
          <p:cNvPr id="19" name="Conector reto 18"/>
          <p:cNvCxnSpPr/>
          <p:nvPr/>
        </p:nvCxnSpPr>
        <p:spPr>
          <a:xfrm rot="5400000" flipH="1">
            <a:off x="4441659" y="2165589"/>
            <a:ext cx="10800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ector reto 22"/>
          <p:cNvCxnSpPr/>
          <p:nvPr/>
        </p:nvCxnSpPr>
        <p:spPr>
          <a:xfrm rot="5400000" flipH="1">
            <a:off x="6772182" y="2165589"/>
            <a:ext cx="10800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ector reto 23"/>
          <p:cNvCxnSpPr/>
          <p:nvPr/>
        </p:nvCxnSpPr>
        <p:spPr>
          <a:xfrm rot="5400000" flipH="1">
            <a:off x="9254691" y="2165589"/>
            <a:ext cx="10800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ector reto 30"/>
          <p:cNvCxnSpPr/>
          <p:nvPr/>
        </p:nvCxnSpPr>
        <p:spPr>
          <a:xfrm rot="5400000" flipH="1">
            <a:off x="2642469" y="5278904"/>
            <a:ext cx="10800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Conector reto 32"/>
          <p:cNvCxnSpPr/>
          <p:nvPr/>
        </p:nvCxnSpPr>
        <p:spPr>
          <a:xfrm rot="5400000" flipH="1">
            <a:off x="5120021" y="5278904"/>
            <a:ext cx="10800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Conector reto 33"/>
          <p:cNvCxnSpPr/>
          <p:nvPr/>
        </p:nvCxnSpPr>
        <p:spPr>
          <a:xfrm flipH="1">
            <a:off x="2879863" y="3779808"/>
            <a:ext cx="8712000" cy="1"/>
          </a:xfrm>
          <a:prstGeom prst="line">
            <a:avLst/>
          </a:prstGeom>
        </p:spPr>
        <p:style>
          <a:lnRef idx="1">
            <a:schemeClr val="accent1"/>
          </a:lnRef>
          <a:fillRef idx="0">
            <a:schemeClr val="accent1"/>
          </a:fillRef>
          <a:effectRef idx="0">
            <a:schemeClr val="accent1"/>
          </a:effectRef>
          <a:fontRef idx="minor">
            <a:schemeClr val="tx1"/>
          </a:fontRef>
        </p:style>
      </p:cxnSp>
      <p:grpSp>
        <p:nvGrpSpPr>
          <p:cNvPr id="6" name="Grupo 5"/>
          <p:cNvGrpSpPr/>
          <p:nvPr/>
        </p:nvGrpSpPr>
        <p:grpSpPr>
          <a:xfrm>
            <a:off x="3014663" y="1654784"/>
            <a:ext cx="1966995" cy="1727555"/>
            <a:chOff x="3014663" y="1654784"/>
            <a:chExt cx="1966995" cy="1727555"/>
          </a:xfrm>
        </p:grpSpPr>
        <p:pic>
          <p:nvPicPr>
            <p:cNvPr id="15" name="Imagem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78536" y="1654784"/>
              <a:ext cx="839248" cy="1085831"/>
            </a:xfrm>
            <a:prstGeom prst="rect">
              <a:avLst/>
            </a:prstGeom>
          </p:spPr>
        </p:pic>
        <p:sp>
          <p:nvSpPr>
            <p:cNvPr id="5" name="CaixaDeTexto 4"/>
            <p:cNvSpPr txBox="1"/>
            <p:nvPr/>
          </p:nvSpPr>
          <p:spPr>
            <a:xfrm>
              <a:off x="3014663" y="2859119"/>
              <a:ext cx="1966995" cy="523220"/>
            </a:xfrm>
            <a:prstGeom prst="rect">
              <a:avLst/>
            </a:prstGeom>
            <a:noFill/>
          </p:spPr>
          <p:txBody>
            <a:bodyPr wrap="square" rtlCol="0">
              <a:spAutoFit/>
            </a:bodyPr>
            <a:lstStyle/>
            <a:p>
              <a:pPr algn="ctr"/>
              <a:r>
                <a:rPr lang="pt-BR" sz="1400" dirty="0" err="1">
                  <a:solidFill>
                    <a:schemeClr val="accent6">
                      <a:lumMod val="75000"/>
                    </a:schemeClr>
                  </a:solidFill>
                  <a:latin typeface="+mj-lt"/>
                </a:rPr>
                <a:t>Universidad</a:t>
              </a:r>
              <a:r>
                <a:rPr lang="pt-BR" sz="1400" dirty="0">
                  <a:solidFill>
                    <a:schemeClr val="accent6">
                      <a:lumMod val="75000"/>
                    </a:schemeClr>
                  </a:solidFill>
                  <a:latin typeface="+mj-lt"/>
                </a:rPr>
                <a:t> Técnica de </a:t>
              </a:r>
              <a:r>
                <a:rPr lang="pt-BR" sz="1400" dirty="0" err="1" smtClean="0">
                  <a:solidFill>
                    <a:schemeClr val="accent6">
                      <a:lumMod val="75000"/>
                    </a:schemeClr>
                  </a:solidFill>
                  <a:latin typeface="+mj-lt"/>
                </a:rPr>
                <a:t>Ambato</a:t>
              </a:r>
              <a:endParaRPr lang="pt-BR" sz="1400" dirty="0">
                <a:solidFill>
                  <a:schemeClr val="accent6">
                    <a:lumMod val="75000"/>
                  </a:schemeClr>
                </a:solidFill>
                <a:latin typeface="+mj-lt"/>
              </a:endParaRPr>
            </a:p>
          </p:txBody>
        </p:sp>
      </p:grpSp>
      <p:sp>
        <p:nvSpPr>
          <p:cNvPr id="35" name="Espaço Reservado para Texto 71"/>
          <p:cNvSpPr>
            <a:spLocks noGrp="1"/>
          </p:cNvSpPr>
          <p:nvPr>
            <p:ph type="body" sz="quarter" idx="4294967295"/>
          </p:nvPr>
        </p:nvSpPr>
        <p:spPr>
          <a:xfrm>
            <a:off x="5930136" y="4285299"/>
            <a:ext cx="2322966" cy="387449"/>
          </a:xfrm>
          <a:prstGeom prst="rect">
            <a:avLst/>
          </a:prstGeom>
        </p:spPr>
        <p:txBody>
          <a:bodyPr>
            <a:normAutofit/>
          </a:bodyPr>
          <a:lstStyle/>
          <a:p>
            <a:pPr lvl="5"/>
            <a:r>
              <a:rPr lang="fr-FR" dirty="0" smtClean="0"/>
              <a:t>URUGUAY</a:t>
            </a:r>
            <a:endParaRPr lang="fr-FR" dirty="0"/>
          </a:p>
        </p:txBody>
      </p:sp>
      <p:cxnSp>
        <p:nvCxnSpPr>
          <p:cNvPr id="36" name="Conector reto 35"/>
          <p:cNvCxnSpPr/>
          <p:nvPr/>
        </p:nvCxnSpPr>
        <p:spPr>
          <a:xfrm rot="5400000" flipH="1">
            <a:off x="7915608" y="5278904"/>
            <a:ext cx="1080000" cy="1"/>
          </a:xfrm>
          <a:prstGeom prst="line">
            <a:avLst/>
          </a:prstGeom>
        </p:spPr>
        <p:style>
          <a:lnRef idx="1">
            <a:schemeClr val="accent1"/>
          </a:lnRef>
          <a:fillRef idx="0">
            <a:schemeClr val="accent1"/>
          </a:fillRef>
          <a:effectRef idx="0">
            <a:schemeClr val="accent1"/>
          </a:effectRef>
          <a:fontRef idx="minor">
            <a:schemeClr val="tx1"/>
          </a:fontRef>
        </p:style>
      </p:cxnSp>
      <p:pic>
        <p:nvPicPr>
          <p:cNvPr id="7" name="Imagem 6"/>
          <p:cNvPicPr>
            <a:picLocks noChangeAspect="1"/>
          </p:cNvPicPr>
          <p:nvPr/>
        </p:nvPicPr>
        <p:blipFill rotWithShape="1">
          <a:blip r:embed="rId12" cstate="print">
            <a:extLst>
              <a:ext uri="{28A0092B-C50C-407E-A947-70E740481C1C}">
                <a14:useLocalDpi xmlns:a14="http://schemas.microsoft.com/office/drawing/2010/main" val="0"/>
              </a:ext>
            </a:extLst>
          </a:blip>
          <a:srcRect l="6262" t="17906" r="7490" b="11730"/>
          <a:stretch/>
        </p:blipFill>
        <p:spPr>
          <a:xfrm>
            <a:off x="5816690" y="4992817"/>
            <a:ext cx="2431662" cy="907926"/>
          </a:xfrm>
          <a:prstGeom prst="rect">
            <a:avLst/>
          </a:prstGeom>
        </p:spPr>
      </p:pic>
    </p:spTree>
    <p:extLst>
      <p:ext uri="{BB962C8B-B14F-4D97-AF65-F5344CB8AC3E}">
        <p14:creationId xmlns:p14="http://schemas.microsoft.com/office/powerpoint/2010/main" val="576095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7">
                                            <p:txEl>
                                              <p:pRg st="0" end="0"/>
                                            </p:txEl>
                                          </p:spTgt>
                                        </p:tgtEl>
                                        <p:attrNameLst>
                                          <p:attrName>style.visibility</p:attrName>
                                        </p:attrNameLst>
                                      </p:cBhvr>
                                      <p:to>
                                        <p:strVal val="visible"/>
                                      </p:to>
                                    </p:set>
                                    <p:animEffect transition="in" filter="fade">
                                      <p:cBhvr>
                                        <p:cTn id="14" dur="500"/>
                                        <p:tgtEl>
                                          <p:spTgt spid="27">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8">
                                            <p:txEl>
                                              <p:pRg st="0" end="0"/>
                                            </p:txEl>
                                          </p:spTgt>
                                        </p:tgtEl>
                                        <p:attrNameLst>
                                          <p:attrName>style.visibility</p:attrName>
                                        </p:attrNameLst>
                                      </p:cBhvr>
                                      <p:to>
                                        <p:strVal val="visible"/>
                                      </p:to>
                                    </p:set>
                                    <p:animEffect transition="in" filter="fade">
                                      <p:cBhvr>
                                        <p:cTn id="21" dur="500"/>
                                        <p:tgtEl>
                                          <p:spTgt spid="28">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9">
                                            <p:txEl>
                                              <p:pRg st="0" end="0"/>
                                            </p:txEl>
                                          </p:spTgt>
                                        </p:tgtEl>
                                        <p:attrNameLst>
                                          <p:attrName>style.visibility</p:attrName>
                                        </p:attrNameLst>
                                      </p:cBhvr>
                                      <p:to>
                                        <p:strVal val="visible"/>
                                      </p:to>
                                    </p:set>
                                    <p:animEffect transition="in" filter="fade">
                                      <p:cBhvr>
                                        <p:cTn id="28" dur="500"/>
                                        <p:tgtEl>
                                          <p:spTgt spid="29">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30">
                                            <p:txEl>
                                              <p:pRg st="0" end="0"/>
                                            </p:txEl>
                                          </p:spTgt>
                                        </p:tgtEl>
                                        <p:attrNameLst>
                                          <p:attrName>style.visibility</p:attrName>
                                        </p:attrNameLst>
                                      </p:cBhvr>
                                      <p:to>
                                        <p:strVal val="visible"/>
                                      </p:to>
                                    </p:set>
                                    <p:animEffect transition="in" filter="fade">
                                      <p:cBhvr>
                                        <p:cTn id="35" dur="500"/>
                                        <p:tgtEl>
                                          <p:spTgt spid="30">
                                            <p:txEl>
                                              <p:pRg st="0" end="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fade">
                                      <p:cBhvr>
                                        <p:cTn id="42" dur="500"/>
                                        <p:tgtEl>
                                          <p:spTgt spid="32">
                                            <p:txEl>
                                              <p:pRg st="0" end="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35">
                                            <p:txEl>
                                              <p:pRg st="0" end="0"/>
                                            </p:txEl>
                                          </p:spTgt>
                                        </p:tgtEl>
                                        <p:attrNameLst>
                                          <p:attrName>style.visibility</p:attrName>
                                        </p:attrNameLst>
                                      </p:cBhvr>
                                      <p:to>
                                        <p:strVal val="visible"/>
                                      </p:to>
                                    </p:set>
                                    <p:animEffect transition="in" filter="fade">
                                      <p:cBhvr>
                                        <p:cTn id="49" dur="500"/>
                                        <p:tgtEl>
                                          <p:spTgt spid="35">
                                            <p:txEl>
                                              <p:pRg st="0" end="0"/>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25">
                                            <p:txEl>
                                              <p:pRg st="0" end="0"/>
                                            </p:txEl>
                                          </p:spTgt>
                                        </p:tgtEl>
                                        <p:attrNameLst>
                                          <p:attrName>style.visibility</p:attrName>
                                        </p:attrNameLst>
                                      </p:cBhvr>
                                      <p:to>
                                        <p:strVal val="visible"/>
                                      </p:to>
                                    </p:set>
                                    <p:animEffect transition="in" filter="fade">
                                      <p:cBhvr>
                                        <p:cTn id="56" dur="500"/>
                                        <p:tgtEl>
                                          <p:spTgt spid="25">
                                            <p:txEl>
                                              <p:pRg st="0" end="0"/>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26" grpId="0" build="p"/>
      <p:bldP spid="27" grpId="0" build="p"/>
      <p:bldP spid="28" grpId="0" build="p"/>
      <p:bldP spid="29" grpId="0" build="p"/>
      <p:bldP spid="30" grpId="0" build="p"/>
      <p:bldP spid="32" grpId="0" build="p"/>
      <p:bldP spid="3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smtClean="0"/>
              <a:t>EUROPE</a:t>
            </a:r>
            <a:endParaRPr lang="fr-FR" dirty="0"/>
          </a:p>
        </p:txBody>
      </p:sp>
      <p:pic>
        <p:nvPicPr>
          <p:cNvPr id="4" name="Imagem 3"/>
          <p:cNvPicPr>
            <a:picLocks noChangeAspect="1"/>
          </p:cNvPicPr>
          <p:nvPr/>
        </p:nvPicPr>
        <p:blipFill>
          <a:blip r:embed="rId2">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01346" y="1041657"/>
            <a:ext cx="3018265" cy="2457178"/>
          </a:xfrm>
          <a:prstGeom prst="rect">
            <a:avLst/>
          </a:prstGeom>
        </p:spPr>
      </p:pic>
      <p:pic>
        <p:nvPicPr>
          <p:cNvPr id="5" name="Imagem 4">
            <a:hlinkClick r:id="rId3" action="ppaction://hlinksldjump"/>
          </p:cNvPr>
          <p:cNvPicPr>
            <a:picLocks noChangeAspect="1"/>
          </p:cNvPicPr>
          <p:nvPr/>
        </p:nvPicPr>
        <p:blipFill>
          <a:blip r:embed="rId4">
            <a:clrChange>
              <a:clrFrom>
                <a:srgbClr val="FFFFFF"/>
              </a:clrFrom>
              <a:clrTo>
                <a:srgbClr val="FFFFFF">
                  <a:alpha val="0"/>
                </a:srgbClr>
              </a:clrTo>
            </a:clrChange>
            <a:duotone>
              <a:schemeClr val="accent6">
                <a:shade val="45000"/>
                <a:satMod val="135000"/>
              </a:schemeClr>
              <a:prstClr val="white"/>
            </a:duotone>
          </a:blip>
          <a:stretch>
            <a:fillRect/>
          </a:stretch>
        </p:blipFill>
        <p:spPr>
          <a:xfrm>
            <a:off x="11053751" y="6358300"/>
            <a:ext cx="1117832" cy="467624"/>
          </a:xfrm>
          <a:prstGeom prst="rect">
            <a:avLst/>
          </a:prstGeom>
        </p:spPr>
      </p:pic>
      <p:sp>
        <p:nvSpPr>
          <p:cNvPr id="6" name="Espaço Reservado para Texto 71"/>
          <p:cNvSpPr>
            <a:spLocks noGrp="1"/>
          </p:cNvSpPr>
          <p:nvPr>
            <p:ph type="body" sz="quarter" idx="4294967295"/>
          </p:nvPr>
        </p:nvSpPr>
        <p:spPr>
          <a:xfrm>
            <a:off x="4120476" y="1077931"/>
            <a:ext cx="2322966" cy="387449"/>
          </a:xfrm>
          <a:prstGeom prst="rect">
            <a:avLst/>
          </a:prstGeom>
        </p:spPr>
        <p:txBody>
          <a:bodyPr>
            <a:normAutofit/>
          </a:bodyPr>
          <a:lstStyle/>
          <a:p>
            <a:pPr lvl="5"/>
            <a:r>
              <a:rPr lang="fr-FR" dirty="0" smtClean="0"/>
              <a:t>BELGIUM</a:t>
            </a:r>
            <a:endParaRPr lang="fr-FR" dirty="0"/>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9717" y="2231046"/>
            <a:ext cx="1582359" cy="1212457"/>
          </a:xfrm>
          <a:prstGeom prst="rect">
            <a:avLst/>
          </a:prstGeom>
        </p:spPr>
      </p:pic>
      <p:pic>
        <p:nvPicPr>
          <p:cNvPr id="7" name="Imagem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0062" y="2467608"/>
            <a:ext cx="2223538" cy="704054"/>
          </a:xfrm>
          <a:prstGeom prst="rect">
            <a:avLst/>
          </a:prstGeom>
        </p:spPr>
      </p:pic>
      <p:pic>
        <p:nvPicPr>
          <p:cNvPr id="8" name="Imagem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8030" y="1369954"/>
            <a:ext cx="3202740" cy="972684"/>
          </a:xfrm>
          <a:prstGeom prst="rect">
            <a:avLst/>
          </a:prstGeom>
        </p:spPr>
      </p:pic>
      <p:sp>
        <p:nvSpPr>
          <p:cNvPr id="9" name="Espaço Reservado para Texto 71"/>
          <p:cNvSpPr>
            <a:spLocks noGrp="1"/>
          </p:cNvSpPr>
          <p:nvPr>
            <p:ph type="body" sz="quarter" idx="4294967295"/>
          </p:nvPr>
        </p:nvSpPr>
        <p:spPr>
          <a:xfrm>
            <a:off x="7624390" y="1077931"/>
            <a:ext cx="2322966" cy="387449"/>
          </a:xfrm>
          <a:prstGeom prst="rect">
            <a:avLst/>
          </a:prstGeom>
        </p:spPr>
        <p:txBody>
          <a:bodyPr>
            <a:normAutofit/>
          </a:bodyPr>
          <a:lstStyle/>
          <a:p>
            <a:pPr lvl="5"/>
            <a:r>
              <a:rPr lang="fr-FR" dirty="0" smtClean="0"/>
              <a:t>SPAIN</a:t>
            </a:r>
            <a:endParaRPr lang="fr-FR" dirty="0"/>
          </a:p>
        </p:txBody>
      </p:sp>
      <p:pic>
        <p:nvPicPr>
          <p:cNvPr id="10" name="Imagem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41656" y="1637976"/>
            <a:ext cx="2702887" cy="860972"/>
          </a:xfrm>
          <a:prstGeom prst="rect">
            <a:avLst/>
          </a:prstGeom>
        </p:spPr>
      </p:pic>
      <p:pic>
        <p:nvPicPr>
          <p:cNvPr id="11" name="Imagem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82875" y="2608288"/>
            <a:ext cx="2005995" cy="641918"/>
          </a:xfrm>
          <a:prstGeom prst="rect">
            <a:avLst/>
          </a:prstGeom>
        </p:spPr>
      </p:pic>
      <p:sp>
        <p:nvSpPr>
          <p:cNvPr id="12" name="Espaço Reservado para Texto 71"/>
          <p:cNvSpPr>
            <a:spLocks noGrp="1"/>
          </p:cNvSpPr>
          <p:nvPr>
            <p:ph type="body" sz="quarter" idx="4294967295"/>
          </p:nvPr>
        </p:nvSpPr>
        <p:spPr>
          <a:xfrm>
            <a:off x="10097904" y="1077931"/>
            <a:ext cx="2322966" cy="387449"/>
          </a:xfrm>
          <a:prstGeom prst="rect">
            <a:avLst/>
          </a:prstGeom>
        </p:spPr>
        <p:txBody>
          <a:bodyPr>
            <a:normAutofit/>
          </a:bodyPr>
          <a:lstStyle/>
          <a:p>
            <a:pPr lvl="5"/>
            <a:r>
              <a:rPr lang="fr-FR" dirty="0" smtClean="0"/>
              <a:t>ESTONIA</a:t>
            </a:r>
            <a:endParaRPr lang="fr-FR" dirty="0"/>
          </a:p>
        </p:txBody>
      </p:sp>
      <p:pic>
        <p:nvPicPr>
          <p:cNvPr id="14" name="Imagem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06974" y="1795367"/>
            <a:ext cx="1276249" cy="1276249"/>
          </a:xfrm>
          <a:prstGeom prst="rect">
            <a:avLst/>
          </a:prstGeom>
        </p:spPr>
      </p:pic>
      <p:sp>
        <p:nvSpPr>
          <p:cNvPr id="18" name="Espaço Reservado para Texto 71"/>
          <p:cNvSpPr>
            <a:spLocks noGrp="1"/>
          </p:cNvSpPr>
          <p:nvPr>
            <p:ph type="body" sz="quarter" idx="4294967295"/>
          </p:nvPr>
        </p:nvSpPr>
        <p:spPr>
          <a:xfrm>
            <a:off x="5610168" y="3800304"/>
            <a:ext cx="2322966" cy="387449"/>
          </a:xfrm>
          <a:prstGeom prst="rect">
            <a:avLst/>
          </a:prstGeom>
        </p:spPr>
        <p:txBody>
          <a:bodyPr>
            <a:normAutofit/>
          </a:bodyPr>
          <a:lstStyle/>
          <a:p>
            <a:pPr lvl="5"/>
            <a:r>
              <a:rPr lang="fr-FR" dirty="0" smtClean="0"/>
              <a:t>ITALY</a:t>
            </a:r>
            <a:endParaRPr lang="fr-FR" dirty="0"/>
          </a:p>
        </p:txBody>
      </p:sp>
      <p:pic>
        <p:nvPicPr>
          <p:cNvPr id="19" name="Imagem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67728" y="5504204"/>
            <a:ext cx="1667794" cy="918444"/>
          </a:xfrm>
          <a:prstGeom prst="rect">
            <a:avLst/>
          </a:prstGeom>
        </p:spPr>
      </p:pic>
      <p:pic>
        <p:nvPicPr>
          <p:cNvPr id="20" name="Imagem 19"/>
          <p:cNvPicPr>
            <a:picLocks noChangeAspect="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274502" y="4360992"/>
            <a:ext cx="2456796" cy="782144"/>
          </a:xfrm>
          <a:prstGeom prst="rect">
            <a:avLst/>
          </a:prstGeom>
        </p:spPr>
      </p:pic>
      <p:pic>
        <p:nvPicPr>
          <p:cNvPr id="21" name="Imagem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41844" y="4403638"/>
            <a:ext cx="4164480" cy="720000"/>
          </a:xfrm>
          <a:prstGeom prst="rect">
            <a:avLst/>
          </a:prstGeom>
        </p:spPr>
      </p:pic>
      <p:pic>
        <p:nvPicPr>
          <p:cNvPr id="22" name="Imagem 21"/>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20302" y="5249383"/>
            <a:ext cx="1343468" cy="1376908"/>
          </a:xfrm>
          <a:prstGeom prst="rect">
            <a:avLst/>
          </a:prstGeom>
        </p:spPr>
      </p:pic>
      <p:pic>
        <p:nvPicPr>
          <p:cNvPr id="23" name="Imagem 22"/>
          <p:cNvPicPr>
            <a:picLocks noChangeAspect="1"/>
          </p:cNvPicPr>
          <p:nvPr/>
        </p:nvPicPr>
        <p:blipFill>
          <a:blip r:embed="rId15"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12487" y="5439405"/>
            <a:ext cx="2351107" cy="1055458"/>
          </a:xfrm>
          <a:prstGeom prst="rect">
            <a:avLst/>
          </a:prstGeom>
        </p:spPr>
      </p:pic>
      <p:pic>
        <p:nvPicPr>
          <p:cNvPr id="25" name="Imagem 24"/>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19717" y="5178992"/>
            <a:ext cx="2004673" cy="1325355"/>
          </a:xfrm>
          <a:prstGeom prst="rect">
            <a:avLst/>
          </a:prstGeom>
        </p:spPr>
      </p:pic>
      <p:pic>
        <p:nvPicPr>
          <p:cNvPr id="27" name="Imagem 26"/>
          <p:cNvPicPr>
            <a:picLocks noChangeAspect="1"/>
          </p:cNvPicPr>
          <p:nvPr/>
        </p:nvPicPr>
        <p:blipFill>
          <a:blip r:embed="rId17"/>
          <a:stretch>
            <a:fillRect/>
          </a:stretch>
        </p:blipFill>
        <p:spPr>
          <a:xfrm>
            <a:off x="-14288" y="5218539"/>
            <a:ext cx="1933191" cy="1288794"/>
          </a:xfrm>
          <a:prstGeom prst="rect">
            <a:avLst/>
          </a:prstGeom>
        </p:spPr>
      </p:pic>
      <p:pic>
        <p:nvPicPr>
          <p:cNvPr id="28" name="Imagem 27"/>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3781" y="4286137"/>
            <a:ext cx="3068706" cy="867041"/>
          </a:xfrm>
          <a:prstGeom prst="rect">
            <a:avLst/>
          </a:prstGeom>
        </p:spPr>
      </p:pic>
      <p:cxnSp>
        <p:nvCxnSpPr>
          <p:cNvPr id="24" name="Conector reto 23"/>
          <p:cNvCxnSpPr/>
          <p:nvPr/>
        </p:nvCxnSpPr>
        <p:spPr>
          <a:xfrm rot="5400000" flipH="1">
            <a:off x="6350072" y="2325211"/>
            <a:ext cx="17280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ector reto 28"/>
          <p:cNvCxnSpPr/>
          <p:nvPr/>
        </p:nvCxnSpPr>
        <p:spPr>
          <a:xfrm rot="5400000" flipH="1">
            <a:off x="9380556" y="2325211"/>
            <a:ext cx="17280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ector reto 29"/>
          <p:cNvCxnSpPr/>
          <p:nvPr/>
        </p:nvCxnSpPr>
        <p:spPr>
          <a:xfrm flipH="1">
            <a:off x="3144304" y="3524865"/>
            <a:ext cx="8208000" cy="1"/>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Imagem 1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639501" y="5249382"/>
            <a:ext cx="1419937" cy="1287570"/>
          </a:xfrm>
          <a:prstGeom prst="rect">
            <a:avLst/>
          </a:prstGeom>
        </p:spPr>
      </p:pic>
    </p:spTree>
    <p:extLst>
      <p:ext uri="{BB962C8B-B14F-4D97-AF65-F5344CB8AC3E}">
        <p14:creationId xmlns:p14="http://schemas.microsoft.com/office/powerpoint/2010/main" val="34972770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500"/>
                                        <p:tgtEl>
                                          <p:spTgt spid="12">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fade">
                                      <p:cBhvr>
                                        <p:cTn id="37" dur="500"/>
                                        <p:tgtEl>
                                          <p:spTgt spid="18">
                                            <p:txEl>
                                              <p:pRg st="0" end="0"/>
                                            </p:txEl>
                                          </p:spTgt>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18">
                                            <p:txEl>
                                              <p:pRg st="0" end="0"/>
                                            </p:txEl>
                                          </p:spTgt>
                                        </p:tgtEl>
                                        <p:attrNameLst>
                                          <p:attrName>style.visibility</p:attrName>
                                        </p:attrNameLst>
                                      </p:cBhvr>
                                      <p:to>
                                        <p:strVal val="visible"/>
                                      </p:to>
                                    </p:set>
                                    <p:animEffect transition="in" filter="fade">
                                      <p:cBhvr>
                                        <p:cTn id="40" dur="500"/>
                                        <p:tgtEl>
                                          <p:spTgt spid="18">
                                            <p:txEl>
                                              <p:pRg st="0" end="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0"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par>
                                <p:cTn id="62" presetID="10" presetClass="entr" presetSubtype="0" fill="hold"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build="p"/>
      <p:bldP spid="12" grpId="0" build="p"/>
      <p:bldP spid="18" grpId="0" build="p"/>
      <p:bldP spid="18" grpI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smtClean="0"/>
              <a:t>EUROPE</a:t>
            </a:r>
            <a:endParaRPr lang="fr-FR" dirty="0"/>
          </a:p>
        </p:txBody>
      </p:sp>
      <p:pic>
        <p:nvPicPr>
          <p:cNvPr id="4" name="Imagem 3"/>
          <p:cNvPicPr>
            <a:picLocks noChangeAspect="1"/>
          </p:cNvPicPr>
          <p:nvPr/>
        </p:nvPicPr>
        <p:blipFill>
          <a:blip r:embed="rId2">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01346" y="1041657"/>
            <a:ext cx="3018265" cy="2457178"/>
          </a:xfrm>
          <a:prstGeom prst="rect">
            <a:avLst/>
          </a:prstGeom>
        </p:spPr>
      </p:pic>
      <p:pic>
        <p:nvPicPr>
          <p:cNvPr id="5" name="Imagem 4">
            <a:hlinkClick r:id="rId3" action="ppaction://hlinksldjump"/>
          </p:cNvPr>
          <p:cNvPicPr>
            <a:picLocks noChangeAspect="1"/>
          </p:cNvPicPr>
          <p:nvPr/>
        </p:nvPicPr>
        <p:blipFill>
          <a:blip r:embed="rId4">
            <a:clrChange>
              <a:clrFrom>
                <a:srgbClr val="FFFFFF"/>
              </a:clrFrom>
              <a:clrTo>
                <a:srgbClr val="FFFFFF">
                  <a:alpha val="0"/>
                </a:srgbClr>
              </a:clrTo>
            </a:clrChange>
            <a:duotone>
              <a:schemeClr val="accent6">
                <a:shade val="45000"/>
                <a:satMod val="135000"/>
              </a:schemeClr>
              <a:prstClr val="white"/>
            </a:duotone>
          </a:blip>
          <a:stretch>
            <a:fillRect/>
          </a:stretch>
        </p:blipFill>
        <p:spPr>
          <a:xfrm>
            <a:off x="11053751" y="6358300"/>
            <a:ext cx="1117832" cy="467624"/>
          </a:xfrm>
          <a:prstGeom prst="rect">
            <a:avLst/>
          </a:prstGeom>
        </p:spPr>
      </p:pic>
      <p:sp>
        <p:nvSpPr>
          <p:cNvPr id="6" name="Espaço Reservado para Texto 71"/>
          <p:cNvSpPr>
            <a:spLocks noGrp="1"/>
          </p:cNvSpPr>
          <p:nvPr>
            <p:ph type="body" sz="quarter" idx="4294967295"/>
          </p:nvPr>
        </p:nvSpPr>
        <p:spPr>
          <a:xfrm>
            <a:off x="191052" y="3920509"/>
            <a:ext cx="2322966" cy="387449"/>
          </a:xfrm>
          <a:prstGeom prst="rect">
            <a:avLst/>
          </a:prstGeom>
        </p:spPr>
        <p:txBody>
          <a:bodyPr>
            <a:normAutofit/>
          </a:bodyPr>
          <a:lstStyle/>
          <a:p>
            <a:pPr lvl="5"/>
            <a:r>
              <a:rPr lang="fr-FR" dirty="0" smtClean="0"/>
              <a:t>FRANCE</a:t>
            </a:r>
            <a:endParaRPr lang="fr-FR" dirty="0"/>
          </a:p>
        </p:txBody>
      </p:sp>
      <p:pic>
        <p:nvPicPr>
          <p:cNvPr id="15" name="Image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222" y="4443038"/>
            <a:ext cx="974626" cy="974626"/>
          </a:xfrm>
          <a:prstGeom prst="rect">
            <a:avLst/>
          </a:prstGeom>
        </p:spPr>
      </p:pic>
      <p:sp>
        <p:nvSpPr>
          <p:cNvPr id="16" name="Espaço Reservado para Texto 71"/>
          <p:cNvSpPr>
            <a:spLocks noGrp="1"/>
          </p:cNvSpPr>
          <p:nvPr>
            <p:ph type="body" sz="quarter" idx="4294967295"/>
          </p:nvPr>
        </p:nvSpPr>
        <p:spPr>
          <a:xfrm>
            <a:off x="8179934" y="664028"/>
            <a:ext cx="2322966" cy="387449"/>
          </a:xfrm>
          <a:prstGeom prst="rect">
            <a:avLst/>
          </a:prstGeom>
        </p:spPr>
        <p:txBody>
          <a:bodyPr>
            <a:normAutofit/>
          </a:bodyPr>
          <a:lstStyle/>
          <a:p>
            <a:pPr lvl="5"/>
            <a:r>
              <a:rPr lang="fr-FR" dirty="0" smtClean="0"/>
              <a:t>HUNGARY</a:t>
            </a:r>
            <a:endParaRPr lang="fr-FR" dirty="0"/>
          </a:p>
        </p:txBody>
      </p:sp>
      <p:pic>
        <p:nvPicPr>
          <p:cNvPr id="17" name="Imagem 16" descr="1659be9f97b8ee961eb7a0895342cef0"/>
          <p:cNvPicPr>
            <a:picLocks noChangeAspect="1" noChangeArrowheads="1"/>
          </p:cNvPicPr>
          <p:nvPr/>
        </p:nvPicPr>
        <p:blipFill>
          <a:blip r:embed="rId6">
            <a:clrChange>
              <a:clrFrom>
                <a:srgbClr val="FFFFFB"/>
              </a:clrFrom>
              <a:clrTo>
                <a:srgbClr val="FFFFFB">
                  <a:alpha val="0"/>
                </a:srgbClr>
              </a:clrTo>
            </a:clrChange>
            <a:extLst>
              <a:ext uri="{28A0092B-C50C-407E-A947-70E740481C1C}">
                <a14:useLocalDpi xmlns:a14="http://schemas.microsoft.com/office/drawing/2010/main" val="0"/>
              </a:ext>
            </a:extLst>
          </a:blip>
          <a:srcRect l="10811" t="6885" r="14005" b="76721"/>
          <a:stretch>
            <a:fillRect/>
          </a:stretch>
        </p:blipFill>
        <p:spPr bwMode="auto">
          <a:xfrm>
            <a:off x="7455383" y="1017823"/>
            <a:ext cx="3799984" cy="63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m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57177" y="4018296"/>
            <a:ext cx="1971022" cy="1012958"/>
          </a:xfrm>
          <a:prstGeom prst="rect">
            <a:avLst/>
          </a:prstGeom>
        </p:spPr>
      </p:pic>
      <p:pic>
        <p:nvPicPr>
          <p:cNvPr id="28" name="Imagem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31125" y="2495367"/>
            <a:ext cx="2017864" cy="853141"/>
          </a:xfrm>
          <a:prstGeom prst="rect">
            <a:avLst/>
          </a:prstGeom>
        </p:spPr>
      </p:pic>
      <p:pic>
        <p:nvPicPr>
          <p:cNvPr id="29" name="Imagem 28"/>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40525" y="2426077"/>
            <a:ext cx="2756577" cy="1499578"/>
          </a:xfrm>
          <a:prstGeom prst="rect">
            <a:avLst/>
          </a:prstGeom>
        </p:spPr>
      </p:pic>
      <p:pic>
        <p:nvPicPr>
          <p:cNvPr id="30" name="Imagem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47554" y="4839105"/>
            <a:ext cx="942519" cy="1187521"/>
          </a:xfrm>
          <a:prstGeom prst="rect">
            <a:avLst/>
          </a:prstGeom>
        </p:spPr>
      </p:pic>
      <p:pic>
        <p:nvPicPr>
          <p:cNvPr id="31" name="Imagem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53896" y="5398713"/>
            <a:ext cx="2261804" cy="871213"/>
          </a:xfrm>
          <a:prstGeom prst="rect">
            <a:avLst/>
          </a:prstGeom>
        </p:spPr>
      </p:pic>
      <p:pic>
        <p:nvPicPr>
          <p:cNvPr id="32" name="Imagem 31"/>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41113" y="2595777"/>
            <a:ext cx="1595764" cy="1030176"/>
          </a:xfrm>
          <a:prstGeom prst="rect">
            <a:avLst/>
          </a:prstGeom>
        </p:spPr>
      </p:pic>
      <p:pic>
        <p:nvPicPr>
          <p:cNvPr id="33" name="Picture 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74869" y="3563432"/>
            <a:ext cx="1440408" cy="1073132"/>
          </a:xfrm>
          <a:prstGeom prst="rect">
            <a:avLst/>
          </a:prstGeom>
          <a:noFill/>
          <a:ln>
            <a:noFill/>
          </a:ln>
        </p:spPr>
      </p:pic>
      <p:sp>
        <p:nvSpPr>
          <p:cNvPr id="34" name="Espaço Reservado para Texto 71"/>
          <p:cNvSpPr>
            <a:spLocks noGrp="1"/>
          </p:cNvSpPr>
          <p:nvPr>
            <p:ph type="body" sz="quarter" idx="4294967295"/>
          </p:nvPr>
        </p:nvSpPr>
        <p:spPr>
          <a:xfrm>
            <a:off x="6078574" y="1942467"/>
            <a:ext cx="2322966" cy="387449"/>
          </a:xfrm>
          <a:prstGeom prst="rect">
            <a:avLst/>
          </a:prstGeom>
        </p:spPr>
        <p:txBody>
          <a:bodyPr>
            <a:normAutofit/>
          </a:bodyPr>
          <a:lstStyle/>
          <a:p>
            <a:pPr lvl="5"/>
            <a:r>
              <a:rPr lang="fr-FR" dirty="0" smtClean="0"/>
              <a:t>UNITED KINGDOM</a:t>
            </a:r>
            <a:endParaRPr lang="fr-FR" dirty="0"/>
          </a:p>
        </p:txBody>
      </p:sp>
      <p:sp>
        <p:nvSpPr>
          <p:cNvPr id="35" name="Espaço Reservado para Texto 71"/>
          <p:cNvSpPr>
            <a:spLocks noGrp="1"/>
          </p:cNvSpPr>
          <p:nvPr>
            <p:ph type="body" sz="quarter" idx="4294967295"/>
          </p:nvPr>
        </p:nvSpPr>
        <p:spPr>
          <a:xfrm>
            <a:off x="9257330" y="4388588"/>
            <a:ext cx="2322966" cy="387449"/>
          </a:xfrm>
          <a:prstGeom prst="rect">
            <a:avLst/>
          </a:prstGeom>
        </p:spPr>
        <p:txBody>
          <a:bodyPr>
            <a:normAutofit/>
          </a:bodyPr>
          <a:lstStyle/>
          <a:p>
            <a:pPr lvl="5"/>
            <a:r>
              <a:rPr lang="fr-FR" dirty="0" smtClean="0"/>
              <a:t>SWEDEN</a:t>
            </a:r>
          </a:p>
        </p:txBody>
      </p:sp>
      <p:sp>
        <p:nvSpPr>
          <p:cNvPr id="36" name="Espaço Reservado para Texto 71"/>
          <p:cNvSpPr>
            <a:spLocks noGrp="1"/>
          </p:cNvSpPr>
          <p:nvPr>
            <p:ph type="body" sz="quarter" idx="4294967295"/>
          </p:nvPr>
        </p:nvSpPr>
        <p:spPr>
          <a:xfrm>
            <a:off x="2985821" y="1942467"/>
            <a:ext cx="2322966" cy="387449"/>
          </a:xfrm>
          <a:prstGeom prst="rect">
            <a:avLst/>
          </a:prstGeom>
        </p:spPr>
        <p:txBody>
          <a:bodyPr>
            <a:normAutofit/>
          </a:bodyPr>
          <a:lstStyle/>
          <a:p>
            <a:pPr lvl="5"/>
            <a:r>
              <a:rPr lang="fr-FR" dirty="0" smtClean="0"/>
              <a:t>PORTUGAL</a:t>
            </a:r>
            <a:endParaRPr lang="fr-FR" dirty="0"/>
          </a:p>
        </p:txBody>
      </p:sp>
      <p:sp>
        <p:nvSpPr>
          <p:cNvPr id="37" name="Espaço Reservado para Texto 71"/>
          <p:cNvSpPr>
            <a:spLocks noGrp="1"/>
          </p:cNvSpPr>
          <p:nvPr>
            <p:ph type="body" sz="quarter" idx="4294967295"/>
          </p:nvPr>
        </p:nvSpPr>
        <p:spPr>
          <a:xfrm>
            <a:off x="9257330" y="2256797"/>
            <a:ext cx="2322966" cy="387449"/>
          </a:xfrm>
          <a:prstGeom prst="rect">
            <a:avLst/>
          </a:prstGeom>
        </p:spPr>
        <p:txBody>
          <a:bodyPr>
            <a:normAutofit/>
          </a:bodyPr>
          <a:lstStyle/>
          <a:p>
            <a:pPr lvl="5"/>
            <a:r>
              <a:rPr lang="fr-FR" dirty="0" smtClean="0"/>
              <a:t>ROMANIA</a:t>
            </a:r>
            <a:endParaRPr lang="fr-FR" dirty="0"/>
          </a:p>
        </p:txBody>
      </p:sp>
      <p:sp>
        <p:nvSpPr>
          <p:cNvPr id="21" name="Espaço Reservado para Texto 71"/>
          <p:cNvSpPr>
            <a:spLocks noGrp="1"/>
          </p:cNvSpPr>
          <p:nvPr>
            <p:ph type="body" sz="quarter" idx="4294967295"/>
          </p:nvPr>
        </p:nvSpPr>
        <p:spPr>
          <a:xfrm>
            <a:off x="6094740" y="5112300"/>
            <a:ext cx="2322966" cy="387449"/>
          </a:xfrm>
          <a:prstGeom prst="rect">
            <a:avLst/>
          </a:prstGeom>
        </p:spPr>
        <p:txBody>
          <a:bodyPr>
            <a:normAutofit/>
          </a:bodyPr>
          <a:lstStyle/>
          <a:p>
            <a:pPr lvl="5"/>
            <a:r>
              <a:rPr lang="fr-FR" dirty="0" smtClean="0"/>
              <a:t>SWITZERLAND</a:t>
            </a:r>
            <a:endParaRPr lang="fr-FR" dirty="0"/>
          </a:p>
        </p:txBody>
      </p:sp>
      <p:pic>
        <p:nvPicPr>
          <p:cNvPr id="3" name="Imagem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17943" y="5480187"/>
            <a:ext cx="2413040" cy="1018048"/>
          </a:xfrm>
          <a:prstGeom prst="rect">
            <a:avLst/>
          </a:prstGeom>
        </p:spPr>
      </p:pic>
      <p:cxnSp>
        <p:nvCxnSpPr>
          <p:cNvPr id="23" name="Conector reto 22"/>
          <p:cNvCxnSpPr/>
          <p:nvPr/>
        </p:nvCxnSpPr>
        <p:spPr>
          <a:xfrm rot="5400000" flipH="1">
            <a:off x="1674768" y="5132244"/>
            <a:ext cx="17280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ector reto 24"/>
          <p:cNvCxnSpPr/>
          <p:nvPr/>
        </p:nvCxnSpPr>
        <p:spPr>
          <a:xfrm flipH="1">
            <a:off x="6078574" y="1710858"/>
            <a:ext cx="59040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ector reto 25"/>
          <p:cNvCxnSpPr/>
          <p:nvPr/>
        </p:nvCxnSpPr>
        <p:spPr>
          <a:xfrm rot="16200000" flipH="1">
            <a:off x="6548074" y="4268244"/>
            <a:ext cx="43200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Conector reto 37"/>
          <p:cNvCxnSpPr/>
          <p:nvPr/>
        </p:nvCxnSpPr>
        <p:spPr>
          <a:xfrm flipH="1">
            <a:off x="9341417" y="3949446"/>
            <a:ext cx="21600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Conector reto 39"/>
          <p:cNvCxnSpPr/>
          <p:nvPr/>
        </p:nvCxnSpPr>
        <p:spPr>
          <a:xfrm flipH="1">
            <a:off x="6393326" y="4831566"/>
            <a:ext cx="16920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ector reto 40"/>
          <p:cNvCxnSpPr/>
          <p:nvPr/>
        </p:nvCxnSpPr>
        <p:spPr>
          <a:xfrm rot="16200000" flipH="1">
            <a:off x="3547027" y="4267982"/>
            <a:ext cx="4320000" cy="1"/>
          </a:xfrm>
          <a:prstGeom prst="line">
            <a:avLst/>
          </a:prstGeom>
        </p:spPr>
        <p:style>
          <a:lnRef idx="1">
            <a:schemeClr val="accent1"/>
          </a:lnRef>
          <a:fillRef idx="0">
            <a:schemeClr val="accent1"/>
          </a:fillRef>
          <a:effectRef idx="0">
            <a:schemeClr val="accent1"/>
          </a:effectRef>
          <a:fontRef idx="minor">
            <a:schemeClr val="tx1"/>
          </a:fontRef>
        </p:style>
      </p:cxnSp>
      <p:pic>
        <p:nvPicPr>
          <p:cNvPr id="7" name="Imagem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6690" y="5642663"/>
            <a:ext cx="2331691" cy="629557"/>
          </a:xfrm>
          <a:prstGeom prst="rect">
            <a:avLst/>
          </a:prstGeom>
        </p:spPr>
      </p:pic>
    </p:spTree>
    <p:extLst>
      <p:ext uri="{BB962C8B-B14F-4D97-AF65-F5344CB8AC3E}">
        <p14:creationId xmlns:p14="http://schemas.microsoft.com/office/powerpoint/2010/main" val="3116053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6">
                                            <p:txEl>
                                              <p:pRg st="0" end="0"/>
                                            </p:txEl>
                                          </p:spTgt>
                                        </p:tgtEl>
                                        <p:attrNameLst>
                                          <p:attrName>style.visibility</p:attrName>
                                        </p:attrNameLst>
                                      </p:cBhvr>
                                      <p:to>
                                        <p:strVal val="visible"/>
                                      </p:to>
                                    </p:set>
                                    <p:animEffect transition="in" filter="fade">
                                      <p:cBhvr>
                                        <p:cTn id="17" dur="500"/>
                                        <p:tgtEl>
                                          <p:spTgt spid="36">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fade">
                                      <p:cBhvr>
                                        <p:cTn id="30" dur="500"/>
                                        <p:tgtEl>
                                          <p:spTgt spid="16">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4">
                                            <p:txEl>
                                              <p:pRg st="0" end="0"/>
                                            </p:txEl>
                                          </p:spTgt>
                                        </p:tgtEl>
                                        <p:attrNameLst>
                                          <p:attrName>style.visibility</p:attrName>
                                        </p:attrNameLst>
                                      </p:cBhvr>
                                      <p:to>
                                        <p:strVal val="visible"/>
                                      </p:to>
                                    </p:set>
                                    <p:animEffect transition="in" filter="fade">
                                      <p:cBhvr>
                                        <p:cTn id="37" dur="500"/>
                                        <p:tgtEl>
                                          <p:spTgt spid="34">
                                            <p:txEl>
                                              <p:pRg st="0" end="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par>
                                <p:cTn id="41" presetID="10"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
                                            <p:txEl>
                                              <p:pRg st="0" end="0"/>
                                            </p:txEl>
                                          </p:spTgt>
                                        </p:tgtEl>
                                        <p:attrNameLst>
                                          <p:attrName>style.visibility</p:attrName>
                                        </p:attrNameLst>
                                      </p:cBhvr>
                                      <p:to>
                                        <p:strVal val="visible"/>
                                      </p:to>
                                    </p:set>
                                    <p:animEffect transition="in" filter="fade">
                                      <p:cBhvr>
                                        <p:cTn id="50" dur="500"/>
                                        <p:tgtEl>
                                          <p:spTgt spid="21">
                                            <p:txEl>
                                              <p:pRg st="0" end="0"/>
                                            </p:txEl>
                                          </p:spTgt>
                                        </p:tgtEl>
                                      </p:cBhvr>
                                    </p:animEffec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37">
                                            <p:txEl>
                                              <p:pRg st="0" end="0"/>
                                            </p:txEl>
                                          </p:spTgt>
                                        </p:tgtEl>
                                        <p:attrNameLst>
                                          <p:attrName>style.visibility</p:attrName>
                                        </p:attrNameLst>
                                      </p:cBhvr>
                                      <p:to>
                                        <p:strVal val="visible"/>
                                      </p:to>
                                    </p:set>
                                    <p:animEffect transition="in" filter="fade">
                                      <p:cBhvr>
                                        <p:cTn id="54" dur="500"/>
                                        <p:tgtEl>
                                          <p:spTgt spid="37">
                                            <p:txEl>
                                              <p:pRg st="0" end="0"/>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par>
                          <p:cTn id="58" fill="hold">
                            <p:stCondLst>
                              <p:cond delay="3000"/>
                            </p:stCondLst>
                            <p:childTnLst>
                              <p:par>
                                <p:cTn id="59" presetID="10" presetClass="entr" presetSubtype="0" fill="hold" grpId="0" nodeType="afterEffect">
                                  <p:stCondLst>
                                    <p:cond delay="0"/>
                                  </p:stCondLst>
                                  <p:childTnLst>
                                    <p:set>
                                      <p:cBhvr>
                                        <p:cTn id="60" dur="1" fill="hold">
                                          <p:stCondLst>
                                            <p:cond delay="0"/>
                                          </p:stCondLst>
                                        </p:cTn>
                                        <p:tgtEl>
                                          <p:spTgt spid="35">
                                            <p:txEl>
                                              <p:pRg st="0" end="0"/>
                                            </p:txEl>
                                          </p:spTgt>
                                        </p:tgtEl>
                                        <p:attrNameLst>
                                          <p:attrName>style.visibility</p:attrName>
                                        </p:attrNameLst>
                                      </p:cBhvr>
                                      <p:to>
                                        <p:strVal val="visible"/>
                                      </p:to>
                                    </p:set>
                                    <p:animEffect transition="in" filter="fade">
                                      <p:cBhvr>
                                        <p:cTn id="61" dur="500"/>
                                        <p:tgtEl>
                                          <p:spTgt spid="35">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6" grpId="0" build="p"/>
      <p:bldP spid="34" grpId="0" build="p"/>
      <p:bldP spid="35" grpId="0" build="p"/>
      <p:bldP spid="36" grpId="0" build="p"/>
      <p:bldP spid="37" grpId="0" build="p"/>
      <p:bldP spid="2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a:t>A</a:t>
            </a:r>
            <a:r>
              <a:rPr lang="fr-FR" dirty="0" smtClean="0"/>
              <a:t>FRICA</a:t>
            </a:r>
            <a:endParaRPr lang="fr-FR" dirty="0"/>
          </a:p>
        </p:txBody>
      </p:sp>
      <p:pic>
        <p:nvPicPr>
          <p:cNvPr id="4" name="Imagem 3"/>
          <p:cNvPicPr>
            <a:picLocks noChangeAspect="1"/>
          </p:cNvPicPr>
          <p:nvPr/>
        </p:nvPicPr>
        <p:blipFill>
          <a:blip r:embed="rId2">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72388" y="1046865"/>
            <a:ext cx="2420011" cy="2503821"/>
          </a:xfrm>
          <a:prstGeom prst="rect">
            <a:avLst/>
          </a:prstGeom>
        </p:spPr>
      </p:pic>
      <p:pic>
        <p:nvPicPr>
          <p:cNvPr id="5" name="Imagem 4">
            <a:hlinkClick r:id="rId3" action="ppaction://hlinksldjump"/>
          </p:cNvPr>
          <p:cNvPicPr>
            <a:picLocks noChangeAspect="1"/>
          </p:cNvPicPr>
          <p:nvPr/>
        </p:nvPicPr>
        <p:blipFill>
          <a:blip r:embed="rId4">
            <a:clrChange>
              <a:clrFrom>
                <a:srgbClr val="FFFFFF"/>
              </a:clrFrom>
              <a:clrTo>
                <a:srgbClr val="FFFFFF">
                  <a:alpha val="0"/>
                </a:srgbClr>
              </a:clrTo>
            </a:clrChange>
            <a:duotone>
              <a:schemeClr val="accent6">
                <a:shade val="45000"/>
                <a:satMod val="135000"/>
              </a:schemeClr>
              <a:prstClr val="white"/>
            </a:duotone>
          </a:blip>
          <a:stretch>
            <a:fillRect/>
          </a:stretch>
        </p:blipFill>
        <p:spPr>
          <a:xfrm>
            <a:off x="11053751" y="6358300"/>
            <a:ext cx="1117832" cy="467624"/>
          </a:xfrm>
          <a:prstGeom prst="rect">
            <a:avLst/>
          </a:prstGeom>
        </p:spPr>
      </p:pic>
      <p:sp>
        <p:nvSpPr>
          <p:cNvPr id="6" name="Espaço Reservado para Texto 71"/>
          <p:cNvSpPr>
            <a:spLocks noGrp="1"/>
          </p:cNvSpPr>
          <p:nvPr>
            <p:ph type="body" sz="quarter" idx="4294967295"/>
          </p:nvPr>
        </p:nvSpPr>
        <p:spPr>
          <a:xfrm>
            <a:off x="3608707" y="1077931"/>
            <a:ext cx="2322966" cy="387449"/>
          </a:xfrm>
          <a:prstGeom prst="rect">
            <a:avLst/>
          </a:prstGeom>
        </p:spPr>
        <p:txBody>
          <a:bodyPr>
            <a:normAutofit/>
          </a:bodyPr>
          <a:lstStyle/>
          <a:p>
            <a:pPr lvl="5"/>
            <a:r>
              <a:rPr lang="fr-FR" dirty="0" smtClean="0"/>
              <a:t>ANGOLA </a:t>
            </a:r>
            <a:endParaRPr lang="fr-FR" dirty="0"/>
          </a:p>
        </p:txBody>
      </p:sp>
      <p:sp>
        <p:nvSpPr>
          <p:cNvPr id="7" name="Espaço Reservado para Texto 71"/>
          <p:cNvSpPr>
            <a:spLocks noGrp="1"/>
          </p:cNvSpPr>
          <p:nvPr>
            <p:ph type="body" sz="quarter" idx="4294967295"/>
          </p:nvPr>
        </p:nvSpPr>
        <p:spPr>
          <a:xfrm>
            <a:off x="8128094" y="1077931"/>
            <a:ext cx="2322966" cy="387449"/>
          </a:xfrm>
          <a:prstGeom prst="rect">
            <a:avLst/>
          </a:prstGeom>
        </p:spPr>
        <p:txBody>
          <a:bodyPr>
            <a:normAutofit/>
          </a:bodyPr>
          <a:lstStyle/>
          <a:p>
            <a:pPr lvl="5"/>
            <a:r>
              <a:rPr lang="fr-FR" dirty="0" smtClean="0"/>
              <a:t>GHANA</a:t>
            </a:r>
            <a:endParaRPr lang="fr-FR" dirty="0"/>
          </a:p>
        </p:txBody>
      </p:sp>
      <p:sp>
        <p:nvSpPr>
          <p:cNvPr id="8" name="Espaço Reservado para Texto 71"/>
          <p:cNvSpPr>
            <a:spLocks noGrp="1"/>
          </p:cNvSpPr>
          <p:nvPr>
            <p:ph type="body" sz="quarter" idx="4294967295"/>
          </p:nvPr>
        </p:nvSpPr>
        <p:spPr>
          <a:xfrm>
            <a:off x="7242266" y="3948750"/>
            <a:ext cx="2322966" cy="387449"/>
          </a:xfrm>
          <a:prstGeom prst="rect">
            <a:avLst/>
          </a:prstGeom>
        </p:spPr>
        <p:txBody>
          <a:bodyPr>
            <a:normAutofit/>
          </a:bodyPr>
          <a:lstStyle/>
          <a:p>
            <a:pPr lvl="5"/>
            <a:r>
              <a:rPr lang="fr-FR" dirty="0" smtClean="0"/>
              <a:t>MOZAMBIQUE</a:t>
            </a:r>
            <a:endParaRPr lang="fr-FR" dirty="0"/>
          </a:p>
        </p:txBody>
      </p:sp>
      <p:sp>
        <p:nvSpPr>
          <p:cNvPr id="9" name="Espaço Reservado para Texto 71"/>
          <p:cNvSpPr>
            <a:spLocks noGrp="1"/>
          </p:cNvSpPr>
          <p:nvPr>
            <p:ph type="body" sz="quarter" idx="4294967295"/>
          </p:nvPr>
        </p:nvSpPr>
        <p:spPr>
          <a:xfrm>
            <a:off x="2337111" y="3948750"/>
            <a:ext cx="2322966" cy="387449"/>
          </a:xfrm>
          <a:prstGeom prst="rect">
            <a:avLst/>
          </a:prstGeom>
        </p:spPr>
        <p:txBody>
          <a:bodyPr>
            <a:normAutofit/>
          </a:bodyPr>
          <a:lstStyle/>
          <a:p>
            <a:pPr lvl="5"/>
            <a:r>
              <a:rPr lang="fr-FR" dirty="0" smtClean="0"/>
              <a:t>MOROCCO</a:t>
            </a:r>
            <a:endParaRPr lang="fr-FR" dirty="0"/>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3252" y="1670100"/>
            <a:ext cx="1373877" cy="1442885"/>
          </a:xfrm>
          <a:prstGeom prst="rect">
            <a:avLst/>
          </a:prstGeom>
        </p:spPr>
      </p:pic>
      <p:pic>
        <p:nvPicPr>
          <p:cNvPr id="10" name="Image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1727" y="1799511"/>
            <a:ext cx="3975029" cy="914968"/>
          </a:xfrm>
          <a:prstGeom prst="rect">
            <a:avLst/>
          </a:prstGeom>
        </p:spPr>
      </p:pic>
      <p:pic>
        <p:nvPicPr>
          <p:cNvPr id="11" name="Image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4010" y="4614601"/>
            <a:ext cx="3050722" cy="1627052"/>
          </a:xfrm>
          <a:prstGeom prst="rect">
            <a:avLst/>
          </a:prstGeom>
        </p:spPr>
      </p:pic>
      <p:pic>
        <p:nvPicPr>
          <p:cNvPr id="12" name="Imagem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7554" y="4336199"/>
            <a:ext cx="1823980" cy="1411051"/>
          </a:xfrm>
          <a:prstGeom prst="rect">
            <a:avLst/>
          </a:prstGeom>
        </p:spPr>
      </p:pic>
      <p:cxnSp>
        <p:nvCxnSpPr>
          <p:cNvPr id="13" name="Conector reto 12"/>
          <p:cNvCxnSpPr/>
          <p:nvPr/>
        </p:nvCxnSpPr>
        <p:spPr>
          <a:xfrm rot="5400000" flipH="1">
            <a:off x="5578327" y="2108437"/>
            <a:ext cx="14760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ector reto 13"/>
          <p:cNvCxnSpPr/>
          <p:nvPr/>
        </p:nvCxnSpPr>
        <p:spPr>
          <a:xfrm rot="5400000" flipH="1">
            <a:off x="4508900" y="5088755"/>
            <a:ext cx="17280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ector reto 14"/>
          <p:cNvCxnSpPr/>
          <p:nvPr/>
        </p:nvCxnSpPr>
        <p:spPr>
          <a:xfrm rot="10800000" flipH="1">
            <a:off x="3853751" y="3553169"/>
            <a:ext cx="7200000" cy="1"/>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Imagem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66187" y="4813231"/>
            <a:ext cx="3842087" cy="746640"/>
          </a:xfrm>
          <a:prstGeom prst="rect">
            <a:avLst/>
          </a:prstGeom>
        </p:spPr>
      </p:pic>
    </p:spTree>
    <p:extLst>
      <p:ext uri="{BB962C8B-B14F-4D97-AF65-F5344CB8AC3E}">
        <p14:creationId xmlns:p14="http://schemas.microsoft.com/office/powerpoint/2010/main" val="40763945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500"/>
                                        <p:tgtEl>
                                          <p:spTgt spid="8">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1"/>
          </p:nvPr>
        </p:nvSpPr>
        <p:spPr/>
        <p:txBody>
          <a:bodyPr>
            <a:normAutofit/>
          </a:bodyPr>
          <a:lstStyle/>
          <a:p>
            <a:pPr lvl="3" algn="r"/>
            <a:r>
              <a:rPr lang="fr-FR" dirty="0" smtClean="0"/>
              <a:t>THE COIMBRA GROUP OF BRAZILIAN UNIVERSITIES</a:t>
            </a:r>
            <a:endParaRPr lang="fr-FR" dirty="0"/>
          </a:p>
        </p:txBody>
      </p:sp>
      <p:sp>
        <p:nvSpPr>
          <p:cNvPr id="4" name="Espaço Reservado para Texto 1"/>
          <p:cNvSpPr txBox="1">
            <a:spLocks/>
          </p:cNvSpPr>
          <p:nvPr/>
        </p:nvSpPr>
        <p:spPr>
          <a:xfrm>
            <a:off x="5992837" y="4307670"/>
            <a:ext cx="5613400" cy="23066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2000" b="1" kern="1200">
                <a:solidFill>
                  <a:srgbClr val="041333"/>
                </a:solidFill>
                <a:latin typeface="Lato"/>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gn="l">
              <a:buFont typeface="Wingdings" panose="05000000000000000000" pitchFamily="2" charset="2"/>
              <a:buChar char="ü"/>
            </a:pPr>
            <a:r>
              <a:rPr lang="fr-FR" dirty="0" smtClean="0"/>
              <a:t>Mission and objectives</a:t>
            </a:r>
            <a:endParaRPr lang="fr-FR" dirty="0"/>
          </a:p>
          <a:p>
            <a:pPr marL="342900" lvl="1" indent="-342900" algn="l">
              <a:buFont typeface="Wingdings" panose="05000000000000000000" pitchFamily="2" charset="2"/>
              <a:buChar char="ü"/>
            </a:pPr>
            <a:r>
              <a:rPr lang="fr-FR" dirty="0" smtClean="0"/>
              <a:t>Associated Universities</a:t>
            </a:r>
            <a:endParaRPr lang="fr-FR" dirty="0"/>
          </a:p>
          <a:p>
            <a:pPr marL="342900" lvl="1" indent="-342900" algn="l">
              <a:buFont typeface="Wingdings" panose="05000000000000000000" pitchFamily="2" charset="2"/>
              <a:buChar char="ü"/>
            </a:pPr>
            <a:r>
              <a:rPr lang="fr-FR" dirty="0" smtClean="0"/>
              <a:t>Organizational Structure</a:t>
            </a:r>
            <a:endParaRPr lang="fr-FR" dirty="0"/>
          </a:p>
        </p:txBody>
      </p:sp>
    </p:spTree>
    <p:extLst>
      <p:ext uri="{BB962C8B-B14F-4D97-AF65-F5344CB8AC3E}">
        <p14:creationId xmlns:p14="http://schemas.microsoft.com/office/powerpoint/2010/main" val="1557235085"/>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smtClean="0"/>
              <a:t>ASIA</a:t>
            </a:r>
            <a:endParaRPr lang="fr-FR" dirty="0"/>
          </a:p>
        </p:txBody>
      </p:sp>
      <p:pic>
        <p:nvPicPr>
          <p:cNvPr id="4" name="Imagem 3"/>
          <p:cNvPicPr>
            <a:picLocks noChangeAspect="1"/>
          </p:cNvPicPr>
          <p:nvPr/>
        </p:nvPicPr>
        <p:blipFill>
          <a:blip r:embed="rId2">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26015" y="1051271"/>
            <a:ext cx="3621682" cy="2461186"/>
          </a:xfrm>
          <a:prstGeom prst="rect">
            <a:avLst/>
          </a:prstGeom>
        </p:spPr>
      </p:pic>
      <p:pic>
        <p:nvPicPr>
          <p:cNvPr id="5" name="Imagem 4">
            <a:hlinkClick r:id="rId3" action="ppaction://hlinksldjump"/>
          </p:cNvPr>
          <p:cNvPicPr>
            <a:picLocks noChangeAspect="1"/>
          </p:cNvPicPr>
          <p:nvPr/>
        </p:nvPicPr>
        <p:blipFill>
          <a:blip r:embed="rId4">
            <a:clrChange>
              <a:clrFrom>
                <a:srgbClr val="FFFFFF"/>
              </a:clrFrom>
              <a:clrTo>
                <a:srgbClr val="FFFFFF">
                  <a:alpha val="0"/>
                </a:srgbClr>
              </a:clrTo>
            </a:clrChange>
            <a:duotone>
              <a:schemeClr val="accent6">
                <a:shade val="45000"/>
                <a:satMod val="135000"/>
              </a:schemeClr>
              <a:prstClr val="white"/>
            </a:duotone>
          </a:blip>
          <a:stretch>
            <a:fillRect/>
          </a:stretch>
        </p:blipFill>
        <p:spPr>
          <a:xfrm>
            <a:off x="11053751" y="6358300"/>
            <a:ext cx="1117832" cy="467624"/>
          </a:xfrm>
          <a:prstGeom prst="rect">
            <a:avLst/>
          </a:prstGeom>
        </p:spPr>
      </p:pic>
      <p:sp>
        <p:nvSpPr>
          <p:cNvPr id="6" name="Espaço Reservado para Texto 71"/>
          <p:cNvSpPr>
            <a:spLocks noGrp="1"/>
          </p:cNvSpPr>
          <p:nvPr>
            <p:ph type="body" sz="quarter" idx="4294967295"/>
          </p:nvPr>
        </p:nvSpPr>
        <p:spPr>
          <a:xfrm>
            <a:off x="292677" y="3877857"/>
            <a:ext cx="2322966" cy="387449"/>
          </a:xfrm>
          <a:prstGeom prst="rect">
            <a:avLst/>
          </a:prstGeom>
        </p:spPr>
        <p:txBody>
          <a:bodyPr>
            <a:normAutofit/>
          </a:bodyPr>
          <a:lstStyle/>
          <a:p>
            <a:pPr lvl="5"/>
            <a:r>
              <a:rPr lang="fr-FR" dirty="0" smtClean="0"/>
              <a:t>BRUNEI </a:t>
            </a:r>
            <a:endParaRPr lang="fr-FR" dirty="0"/>
          </a:p>
        </p:txBody>
      </p:sp>
      <p:pic>
        <p:nvPicPr>
          <p:cNvPr id="3" name="Image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541" y="4545714"/>
            <a:ext cx="1417239" cy="1448017"/>
          </a:xfrm>
          <a:prstGeom prst="rect">
            <a:avLst/>
          </a:prstGeom>
        </p:spPr>
      </p:pic>
      <p:cxnSp>
        <p:nvCxnSpPr>
          <p:cNvPr id="26" name="Conector reto 25"/>
          <p:cNvCxnSpPr/>
          <p:nvPr/>
        </p:nvCxnSpPr>
        <p:spPr>
          <a:xfrm rot="5400000" flipH="1">
            <a:off x="2137118" y="5202711"/>
            <a:ext cx="1728000" cy="1"/>
          </a:xfrm>
          <a:prstGeom prst="line">
            <a:avLst/>
          </a:prstGeom>
        </p:spPr>
        <p:style>
          <a:lnRef idx="1">
            <a:schemeClr val="accent1"/>
          </a:lnRef>
          <a:fillRef idx="0">
            <a:schemeClr val="accent1"/>
          </a:fillRef>
          <a:effectRef idx="0">
            <a:schemeClr val="accent1"/>
          </a:effectRef>
          <a:fontRef idx="minor">
            <a:schemeClr val="tx1"/>
          </a:fontRef>
        </p:style>
      </p:cxnSp>
      <p:sp>
        <p:nvSpPr>
          <p:cNvPr id="28" name="CaixaDeTexto 27"/>
          <p:cNvSpPr txBox="1"/>
          <p:nvPr/>
        </p:nvSpPr>
        <p:spPr>
          <a:xfrm>
            <a:off x="-689266" y="6139692"/>
            <a:ext cx="4286852" cy="338554"/>
          </a:xfrm>
          <a:prstGeom prst="rect">
            <a:avLst/>
          </a:prstGeom>
          <a:noFill/>
        </p:spPr>
        <p:txBody>
          <a:bodyPr wrap="square" rtlCol="0">
            <a:spAutoFit/>
          </a:bodyPr>
          <a:lstStyle/>
          <a:p>
            <a:pPr algn="ctr"/>
            <a:r>
              <a:rPr lang="pt-BR" sz="1600" b="1" dirty="0" err="1" smtClean="0">
                <a:solidFill>
                  <a:srgbClr val="041333"/>
                </a:solidFill>
              </a:rPr>
              <a:t>Universiti</a:t>
            </a:r>
            <a:r>
              <a:rPr lang="pt-BR" sz="1600" b="1" dirty="0" smtClean="0">
                <a:solidFill>
                  <a:srgbClr val="041333"/>
                </a:solidFill>
              </a:rPr>
              <a:t> Brunei Darussalam</a:t>
            </a:r>
            <a:endParaRPr lang="pt-BR" sz="1600" b="1" dirty="0">
              <a:solidFill>
                <a:srgbClr val="041333"/>
              </a:solidFill>
            </a:endParaRPr>
          </a:p>
        </p:txBody>
      </p:sp>
      <p:sp>
        <p:nvSpPr>
          <p:cNvPr id="29" name="Espaço Reservado para Texto 71"/>
          <p:cNvSpPr>
            <a:spLocks noGrp="1"/>
          </p:cNvSpPr>
          <p:nvPr>
            <p:ph type="body" sz="quarter" idx="4294967295"/>
          </p:nvPr>
        </p:nvSpPr>
        <p:spPr>
          <a:xfrm>
            <a:off x="6957132" y="1031559"/>
            <a:ext cx="2322966" cy="387449"/>
          </a:xfrm>
          <a:prstGeom prst="rect">
            <a:avLst/>
          </a:prstGeom>
        </p:spPr>
        <p:txBody>
          <a:bodyPr>
            <a:normAutofit/>
          </a:bodyPr>
          <a:lstStyle/>
          <a:p>
            <a:pPr lvl="5"/>
            <a:r>
              <a:rPr lang="fr-FR" dirty="0" smtClean="0"/>
              <a:t>CHINA</a:t>
            </a:r>
            <a:endParaRPr lang="fr-FR" dirty="0"/>
          </a:p>
        </p:txBody>
      </p:sp>
      <p:grpSp>
        <p:nvGrpSpPr>
          <p:cNvPr id="40" name="Grupo 39"/>
          <p:cNvGrpSpPr/>
          <p:nvPr/>
        </p:nvGrpSpPr>
        <p:grpSpPr>
          <a:xfrm>
            <a:off x="4404355" y="1780983"/>
            <a:ext cx="3044826" cy="1359748"/>
            <a:chOff x="4618669" y="2166757"/>
            <a:chExt cx="3044826" cy="1359748"/>
          </a:xfrm>
        </p:grpSpPr>
        <p:pic>
          <p:nvPicPr>
            <p:cNvPr id="30" name="Imagem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8669" y="2251139"/>
              <a:ext cx="1541016" cy="1190985"/>
            </a:xfrm>
            <a:prstGeom prst="rect">
              <a:avLst/>
            </a:prstGeom>
          </p:spPr>
        </p:pic>
        <p:pic>
          <p:nvPicPr>
            <p:cNvPr id="31" name="Imagem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50769" y="2166757"/>
              <a:ext cx="1412726" cy="1359748"/>
            </a:xfrm>
            <a:prstGeom prst="rect">
              <a:avLst/>
            </a:prstGeom>
          </p:spPr>
        </p:pic>
      </p:grpSp>
      <p:pic>
        <p:nvPicPr>
          <p:cNvPr id="32" name="Imagem 31"/>
          <p:cNvPicPr>
            <a:picLocks noChangeAspect="1"/>
          </p:cNvPicPr>
          <p:nvPr/>
        </p:nvPicPr>
        <p:blipFill>
          <a:blip r:embed="rId8"/>
          <a:stretch>
            <a:fillRect/>
          </a:stretch>
        </p:blipFill>
        <p:spPr>
          <a:xfrm>
            <a:off x="9897287" y="5435863"/>
            <a:ext cx="2170047" cy="759071"/>
          </a:xfrm>
          <a:prstGeom prst="rect">
            <a:avLst/>
          </a:prstGeom>
        </p:spPr>
      </p:pic>
      <p:pic>
        <p:nvPicPr>
          <p:cNvPr id="33" name="Imagem 32"/>
          <p:cNvPicPr>
            <a:picLocks noChangeAspect="1"/>
          </p:cNvPicPr>
          <p:nvPr/>
        </p:nvPicPr>
        <p:blipFill>
          <a:blip r:embed="rId9"/>
          <a:stretch>
            <a:fillRect/>
          </a:stretch>
        </p:blipFill>
        <p:spPr>
          <a:xfrm>
            <a:off x="8163000" y="3613235"/>
            <a:ext cx="3486898" cy="1000118"/>
          </a:xfrm>
          <a:prstGeom prst="rect">
            <a:avLst/>
          </a:prstGeom>
        </p:spPr>
      </p:pic>
      <p:pic>
        <p:nvPicPr>
          <p:cNvPr id="34" name="Imagem 33"/>
          <p:cNvPicPr>
            <a:picLocks noChangeAspect="1"/>
          </p:cNvPicPr>
          <p:nvPr/>
        </p:nvPicPr>
        <p:blipFill rotWithShape="1">
          <a:blip r:embed="rId10"/>
          <a:srcRect t="8669" b="9390"/>
          <a:stretch/>
        </p:blipFill>
        <p:spPr>
          <a:xfrm>
            <a:off x="6602027" y="5095398"/>
            <a:ext cx="1519872" cy="1440000"/>
          </a:xfrm>
          <a:prstGeom prst="rect">
            <a:avLst/>
          </a:prstGeom>
        </p:spPr>
      </p:pic>
      <p:pic>
        <p:nvPicPr>
          <p:cNvPr id="35" name="Imagem 34"/>
          <p:cNvPicPr>
            <a:picLocks noChangeAspect="1"/>
          </p:cNvPicPr>
          <p:nvPr/>
        </p:nvPicPr>
        <p:blipFill>
          <a:blip r:embed="rId11"/>
          <a:stretch>
            <a:fillRect/>
          </a:stretch>
        </p:blipFill>
        <p:spPr>
          <a:xfrm>
            <a:off x="4081287" y="3641399"/>
            <a:ext cx="3559115" cy="943791"/>
          </a:xfrm>
          <a:prstGeom prst="rect">
            <a:avLst/>
          </a:prstGeom>
        </p:spPr>
      </p:pic>
      <p:pic>
        <p:nvPicPr>
          <p:cNvPr id="36" name="Imagem 3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58613" y="5095398"/>
            <a:ext cx="1440000" cy="1440000"/>
          </a:xfrm>
          <a:prstGeom prst="rect">
            <a:avLst/>
          </a:prstGeom>
        </p:spPr>
      </p:pic>
      <p:pic>
        <p:nvPicPr>
          <p:cNvPr id="37" name="Imagem 3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25313" y="5095398"/>
            <a:ext cx="1440000" cy="1440000"/>
          </a:xfrm>
          <a:prstGeom prst="rect">
            <a:avLst/>
          </a:prstGeom>
        </p:spPr>
      </p:pic>
      <p:pic>
        <p:nvPicPr>
          <p:cNvPr id="38" name="Imagem 3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77289" y="1938836"/>
            <a:ext cx="3486898" cy="1044042"/>
          </a:xfrm>
          <a:prstGeom prst="rect">
            <a:avLst/>
          </a:prstGeom>
        </p:spPr>
      </p:pic>
      <p:pic>
        <p:nvPicPr>
          <p:cNvPr id="39" name="Imagem 38"/>
          <p:cNvPicPr>
            <a:picLocks noChangeAspect="1"/>
          </p:cNvPicPr>
          <p:nvPr/>
        </p:nvPicPr>
        <p:blipFill rotWithShape="1">
          <a:blip r:embed="rId15">
            <a:extLst>
              <a:ext uri="{28A0092B-C50C-407E-A947-70E740481C1C}">
                <a14:useLocalDpi xmlns:a14="http://schemas.microsoft.com/office/drawing/2010/main" val="0"/>
              </a:ext>
            </a:extLst>
          </a:blip>
          <a:srcRect l="3898" t="2481" r="-3399" b="2767"/>
          <a:stretch/>
        </p:blipFill>
        <p:spPr>
          <a:xfrm>
            <a:off x="3233423" y="5095398"/>
            <a:ext cx="1521776" cy="1440000"/>
          </a:xfrm>
          <a:prstGeom prst="rect">
            <a:avLst/>
          </a:prstGeom>
        </p:spPr>
      </p:pic>
    </p:spTree>
    <p:extLst>
      <p:ext uri="{BB962C8B-B14F-4D97-AF65-F5344CB8AC3E}">
        <p14:creationId xmlns:p14="http://schemas.microsoft.com/office/powerpoint/2010/main" val="27178146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fade">
                                      <p:cBhvr>
                                        <p:cTn id="17" dur="500"/>
                                        <p:tgtEl>
                                          <p:spTgt spid="29">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par>
                                <p:cTn id="21" presetID="10"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10" presetClass="entr" presetSubtype="0"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par>
                                <p:cTn id="36" presetID="10" presetClass="entr" presetSubtype="0"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par>
                                <p:cTn id="39" presetID="10"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par>
                                <p:cTn id="42" presetID="10" presetClass="entr" presetSubtype="0"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8" grpId="0"/>
      <p:bldP spid="2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smtClean="0"/>
              <a:t>ASIA</a:t>
            </a:r>
            <a:endParaRPr lang="fr-FR" dirty="0"/>
          </a:p>
        </p:txBody>
      </p:sp>
      <p:pic>
        <p:nvPicPr>
          <p:cNvPr id="4" name="Imagem 3"/>
          <p:cNvPicPr>
            <a:picLocks noChangeAspect="1"/>
          </p:cNvPicPr>
          <p:nvPr/>
        </p:nvPicPr>
        <p:blipFill>
          <a:blip r:embed="rId2">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26015" y="1051271"/>
            <a:ext cx="3621682" cy="2461186"/>
          </a:xfrm>
          <a:prstGeom prst="rect">
            <a:avLst/>
          </a:prstGeom>
        </p:spPr>
      </p:pic>
      <p:pic>
        <p:nvPicPr>
          <p:cNvPr id="5" name="Imagem 4">
            <a:hlinkClick r:id="rId3" action="ppaction://hlinksldjump"/>
          </p:cNvPr>
          <p:cNvPicPr>
            <a:picLocks noChangeAspect="1"/>
          </p:cNvPicPr>
          <p:nvPr/>
        </p:nvPicPr>
        <p:blipFill>
          <a:blip r:embed="rId4">
            <a:clrChange>
              <a:clrFrom>
                <a:srgbClr val="FFFFFF"/>
              </a:clrFrom>
              <a:clrTo>
                <a:srgbClr val="FFFFFF">
                  <a:alpha val="0"/>
                </a:srgbClr>
              </a:clrTo>
            </a:clrChange>
            <a:duotone>
              <a:schemeClr val="accent6">
                <a:shade val="45000"/>
                <a:satMod val="135000"/>
              </a:schemeClr>
              <a:prstClr val="white"/>
            </a:duotone>
          </a:blip>
          <a:stretch>
            <a:fillRect/>
          </a:stretch>
        </p:blipFill>
        <p:spPr>
          <a:xfrm>
            <a:off x="11053751" y="6358300"/>
            <a:ext cx="1117832" cy="467624"/>
          </a:xfrm>
          <a:prstGeom prst="rect">
            <a:avLst/>
          </a:prstGeom>
        </p:spPr>
      </p:pic>
      <p:sp>
        <p:nvSpPr>
          <p:cNvPr id="8" name="Espaço Reservado para Texto 71"/>
          <p:cNvSpPr>
            <a:spLocks noGrp="1"/>
          </p:cNvSpPr>
          <p:nvPr>
            <p:ph type="body" sz="quarter" idx="4294967295"/>
          </p:nvPr>
        </p:nvSpPr>
        <p:spPr>
          <a:xfrm>
            <a:off x="6560636" y="1251628"/>
            <a:ext cx="2322966" cy="387449"/>
          </a:xfrm>
          <a:prstGeom prst="rect">
            <a:avLst/>
          </a:prstGeom>
        </p:spPr>
        <p:txBody>
          <a:bodyPr>
            <a:normAutofit/>
          </a:bodyPr>
          <a:lstStyle/>
          <a:p>
            <a:pPr lvl="5"/>
            <a:r>
              <a:rPr lang="fr-FR" dirty="0" smtClean="0"/>
              <a:t>SOUTH KOREA</a:t>
            </a:r>
            <a:endParaRPr lang="fr-FR" dirty="0"/>
          </a:p>
        </p:txBody>
      </p:sp>
      <p:pic>
        <p:nvPicPr>
          <p:cNvPr id="12" name="Imagem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6200" y="2020221"/>
            <a:ext cx="2882527" cy="1029474"/>
          </a:xfrm>
          <a:prstGeom prst="rect">
            <a:avLst/>
          </a:prstGeom>
        </p:spPr>
      </p:pic>
      <p:pic>
        <p:nvPicPr>
          <p:cNvPr id="13" name="Imagem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40526" y="2153120"/>
            <a:ext cx="3888005" cy="706910"/>
          </a:xfrm>
          <a:prstGeom prst="rect">
            <a:avLst/>
          </a:prstGeom>
        </p:spPr>
      </p:pic>
      <p:sp>
        <p:nvSpPr>
          <p:cNvPr id="14" name="Espaço Reservado para Texto 71"/>
          <p:cNvSpPr>
            <a:spLocks noGrp="1"/>
          </p:cNvSpPr>
          <p:nvPr>
            <p:ph type="body" sz="quarter" idx="4294967295"/>
          </p:nvPr>
        </p:nvSpPr>
        <p:spPr>
          <a:xfrm>
            <a:off x="6560636" y="3803213"/>
            <a:ext cx="2322966" cy="387449"/>
          </a:xfrm>
          <a:prstGeom prst="rect">
            <a:avLst/>
          </a:prstGeom>
        </p:spPr>
        <p:txBody>
          <a:bodyPr>
            <a:normAutofit/>
          </a:bodyPr>
          <a:lstStyle/>
          <a:p>
            <a:pPr lvl="5"/>
            <a:r>
              <a:rPr lang="fr-FR" dirty="0" smtClean="0"/>
              <a:t>TURKEY </a:t>
            </a:r>
            <a:endParaRPr lang="fr-FR" dirty="0"/>
          </a:p>
        </p:txBody>
      </p:sp>
      <p:pic>
        <p:nvPicPr>
          <p:cNvPr id="15" name="Imagem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5595" y="5193957"/>
            <a:ext cx="1253480" cy="1231922"/>
          </a:xfrm>
          <a:prstGeom prst="rect">
            <a:avLst/>
          </a:prstGeom>
        </p:spPr>
      </p:pic>
      <p:pic>
        <p:nvPicPr>
          <p:cNvPr id="16" name="Imagem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4213" y="5177007"/>
            <a:ext cx="1253480" cy="1257348"/>
          </a:xfrm>
          <a:prstGeom prst="rect">
            <a:avLst/>
          </a:prstGeom>
        </p:spPr>
      </p:pic>
      <p:pic>
        <p:nvPicPr>
          <p:cNvPr id="17" name="Imagem 16"/>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88558" y="3787239"/>
            <a:ext cx="6467123" cy="1508640"/>
          </a:xfrm>
          <a:prstGeom prst="rect">
            <a:avLst/>
          </a:prstGeom>
        </p:spPr>
      </p:pic>
      <p:pic>
        <p:nvPicPr>
          <p:cNvPr id="18" name="Imagem 17"/>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82832" y="5553765"/>
            <a:ext cx="1745699" cy="622632"/>
          </a:xfrm>
          <a:prstGeom prst="rect">
            <a:avLst/>
          </a:prstGeom>
        </p:spPr>
      </p:pic>
      <p:pic>
        <p:nvPicPr>
          <p:cNvPr id="19" name="Imagem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19904" y="5174703"/>
            <a:ext cx="1253480" cy="1253480"/>
          </a:xfrm>
          <a:prstGeom prst="rect">
            <a:avLst/>
          </a:prstGeom>
        </p:spPr>
      </p:pic>
      <p:pic>
        <p:nvPicPr>
          <p:cNvPr id="21" name="Imagem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28522" y="5183178"/>
            <a:ext cx="1253480" cy="1253480"/>
          </a:xfrm>
          <a:prstGeom prst="rect">
            <a:avLst/>
          </a:prstGeom>
        </p:spPr>
      </p:pic>
      <p:sp>
        <p:nvSpPr>
          <p:cNvPr id="22" name="Espaço Reservado para Texto 71"/>
          <p:cNvSpPr>
            <a:spLocks noGrp="1"/>
          </p:cNvSpPr>
          <p:nvPr>
            <p:ph type="body" sz="quarter" idx="4294967295"/>
          </p:nvPr>
        </p:nvSpPr>
        <p:spPr>
          <a:xfrm>
            <a:off x="435423" y="3803214"/>
            <a:ext cx="2322966" cy="387449"/>
          </a:xfrm>
          <a:prstGeom prst="rect">
            <a:avLst/>
          </a:prstGeom>
        </p:spPr>
        <p:txBody>
          <a:bodyPr>
            <a:normAutofit/>
          </a:bodyPr>
          <a:lstStyle/>
          <a:p>
            <a:pPr lvl="5"/>
            <a:r>
              <a:rPr lang="fr-FR" dirty="0" smtClean="0"/>
              <a:t>JORDAN </a:t>
            </a:r>
            <a:endParaRPr lang="fr-FR" dirty="0"/>
          </a:p>
        </p:txBody>
      </p:sp>
      <p:cxnSp>
        <p:nvCxnSpPr>
          <p:cNvPr id="26" name="Conector reto 25"/>
          <p:cNvCxnSpPr/>
          <p:nvPr/>
        </p:nvCxnSpPr>
        <p:spPr>
          <a:xfrm rot="5400000" flipH="1">
            <a:off x="2383362" y="5326103"/>
            <a:ext cx="17280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ector reto 26"/>
          <p:cNvCxnSpPr/>
          <p:nvPr/>
        </p:nvCxnSpPr>
        <p:spPr>
          <a:xfrm flipH="1">
            <a:off x="4334180" y="3464406"/>
            <a:ext cx="7200000" cy="1"/>
          </a:xfrm>
          <a:prstGeom prst="line">
            <a:avLst/>
          </a:prstGeom>
        </p:spPr>
        <p:style>
          <a:lnRef idx="1">
            <a:schemeClr val="accent1"/>
          </a:lnRef>
          <a:fillRef idx="0">
            <a:schemeClr val="accent1"/>
          </a:fillRef>
          <a:effectRef idx="0">
            <a:schemeClr val="accent1"/>
          </a:effectRef>
          <a:fontRef idx="minor">
            <a:schemeClr val="tx1"/>
          </a:fontRef>
        </p:style>
      </p:cxnSp>
      <p:grpSp>
        <p:nvGrpSpPr>
          <p:cNvPr id="7" name="Grupo 6"/>
          <p:cNvGrpSpPr/>
          <p:nvPr/>
        </p:nvGrpSpPr>
        <p:grpSpPr>
          <a:xfrm>
            <a:off x="-595890" y="4578798"/>
            <a:ext cx="4286852" cy="1897278"/>
            <a:chOff x="-681618" y="4750245"/>
            <a:chExt cx="4286852" cy="1897278"/>
          </a:xfrm>
        </p:grpSpPr>
        <p:pic>
          <p:nvPicPr>
            <p:cNvPr id="23" name="Imagem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6592" y="4750245"/>
              <a:ext cx="1276350" cy="1545385"/>
            </a:xfrm>
            <a:prstGeom prst="rect">
              <a:avLst/>
            </a:prstGeom>
          </p:spPr>
        </p:pic>
        <p:sp>
          <p:nvSpPr>
            <p:cNvPr id="20" name="CaixaDeTexto 19"/>
            <p:cNvSpPr txBox="1"/>
            <p:nvPr/>
          </p:nvSpPr>
          <p:spPr>
            <a:xfrm>
              <a:off x="-681618" y="6308969"/>
              <a:ext cx="4286852" cy="338554"/>
            </a:xfrm>
            <a:prstGeom prst="rect">
              <a:avLst/>
            </a:prstGeom>
            <a:noFill/>
          </p:spPr>
          <p:txBody>
            <a:bodyPr wrap="square" rtlCol="0">
              <a:spAutoFit/>
            </a:bodyPr>
            <a:lstStyle/>
            <a:p>
              <a:pPr algn="ctr"/>
              <a:r>
                <a:rPr lang="pt-BR" sz="1600" b="1" dirty="0" err="1">
                  <a:solidFill>
                    <a:srgbClr val="34A123"/>
                  </a:solidFill>
                </a:rPr>
                <a:t>Association</a:t>
              </a:r>
              <a:r>
                <a:rPr lang="pt-BR" sz="1600" b="1" dirty="0">
                  <a:solidFill>
                    <a:srgbClr val="34A123"/>
                  </a:solidFill>
                </a:rPr>
                <a:t> </a:t>
              </a:r>
              <a:r>
                <a:rPr lang="pt-BR" sz="1600" b="1" dirty="0" err="1">
                  <a:solidFill>
                    <a:srgbClr val="34A123"/>
                  </a:solidFill>
                </a:rPr>
                <a:t>of</a:t>
              </a:r>
              <a:r>
                <a:rPr lang="pt-BR" sz="1600" b="1" dirty="0">
                  <a:solidFill>
                    <a:srgbClr val="34A123"/>
                  </a:solidFill>
                </a:rPr>
                <a:t> </a:t>
              </a:r>
              <a:r>
                <a:rPr lang="pt-BR" sz="1600" b="1" dirty="0" err="1">
                  <a:solidFill>
                    <a:srgbClr val="34A123"/>
                  </a:solidFill>
                </a:rPr>
                <a:t>Arab</a:t>
              </a:r>
              <a:r>
                <a:rPr lang="pt-BR" sz="1600" b="1" dirty="0">
                  <a:solidFill>
                    <a:srgbClr val="34A123"/>
                  </a:solidFill>
                </a:rPr>
                <a:t> </a:t>
              </a:r>
              <a:r>
                <a:rPr lang="pt-BR" sz="1600" b="1" dirty="0" err="1">
                  <a:solidFill>
                    <a:srgbClr val="34A123"/>
                  </a:solidFill>
                </a:rPr>
                <a:t>Universities</a:t>
              </a:r>
              <a:endParaRPr lang="pt-BR" sz="1600" b="1" dirty="0">
                <a:solidFill>
                  <a:srgbClr val="34A123"/>
                </a:solidFill>
              </a:endParaRPr>
            </a:p>
          </p:txBody>
        </p:sp>
      </p:grpSp>
    </p:spTree>
    <p:extLst>
      <p:ext uri="{BB962C8B-B14F-4D97-AF65-F5344CB8AC3E}">
        <p14:creationId xmlns:p14="http://schemas.microsoft.com/office/powerpoint/2010/main" val="4091875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fade">
                                      <p:cBhvr>
                                        <p:cTn id="24" dur="500"/>
                                        <p:tgtEl>
                                          <p:spTgt spid="14">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4" grpId="0" build="p"/>
      <p:bldP spid="2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44F00"/>
        </a:solidFill>
        <a:effectLst/>
      </p:bgPr>
    </p:bg>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normAutofit lnSpcReduction="10000"/>
          </a:bodyPr>
          <a:lstStyle/>
          <a:p>
            <a:pPr marL="342900" lvl="1" indent="-342900" algn="l">
              <a:buFont typeface="Wingdings" panose="05000000000000000000" pitchFamily="2" charset="2"/>
              <a:buChar char="ü"/>
            </a:pPr>
            <a:r>
              <a:rPr lang="fr-FR" dirty="0" smtClean="0"/>
              <a:t>Undergraduate Mobility</a:t>
            </a:r>
          </a:p>
          <a:p>
            <a:pPr marL="342900" lvl="1" indent="-342900" algn="l">
              <a:buFont typeface="Wingdings" panose="05000000000000000000" pitchFamily="2" charset="2"/>
              <a:buChar char="ü"/>
            </a:pPr>
            <a:r>
              <a:rPr lang="fr-FR" dirty="0"/>
              <a:t>G</a:t>
            </a:r>
            <a:r>
              <a:rPr lang="fr-FR" dirty="0" smtClean="0"/>
              <a:t>raduate Mobility</a:t>
            </a:r>
          </a:p>
          <a:p>
            <a:pPr marL="342900" lvl="1" indent="-342900" algn="l">
              <a:buFont typeface="Wingdings" panose="05000000000000000000" pitchFamily="2" charset="2"/>
              <a:buChar char="ü"/>
            </a:pPr>
            <a:r>
              <a:rPr lang="fr-FR" dirty="0" smtClean="0"/>
              <a:t>Thematic Seminars</a:t>
            </a:r>
          </a:p>
          <a:p>
            <a:pPr marL="342900" lvl="1" indent="-342900" algn="l">
              <a:buFont typeface="Wingdings" panose="05000000000000000000" pitchFamily="2" charset="2"/>
              <a:buChar char="ü"/>
            </a:pPr>
            <a:r>
              <a:rPr lang="fr-FR" dirty="0" smtClean="0"/>
              <a:t>Short-term courses</a:t>
            </a:r>
          </a:p>
          <a:p>
            <a:pPr marL="342900" lvl="1" indent="-342900" algn="l">
              <a:buFont typeface="Wingdings" panose="05000000000000000000" pitchFamily="2" charset="2"/>
              <a:buChar char="ü"/>
            </a:pPr>
            <a:r>
              <a:rPr lang="fr-FR" dirty="0" smtClean="0"/>
              <a:t>International missions</a:t>
            </a:r>
          </a:p>
          <a:p>
            <a:pPr marL="342900" lvl="1" indent="-342900" algn="l">
              <a:buFont typeface="Wingdings" panose="05000000000000000000" pitchFamily="2" charset="2"/>
              <a:buChar char="ü"/>
            </a:pPr>
            <a:r>
              <a:rPr lang="fr-FR" dirty="0" smtClean="0"/>
              <a:t>Funding mechanisms</a:t>
            </a:r>
            <a:endParaRPr lang="fr-FR" dirty="0"/>
          </a:p>
        </p:txBody>
      </p:sp>
      <p:sp>
        <p:nvSpPr>
          <p:cNvPr id="3" name="Espaço Reservado para Texto 2"/>
          <p:cNvSpPr>
            <a:spLocks noGrp="1"/>
          </p:cNvSpPr>
          <p:nvPr>
            <p:ph type="body" sz="quarter" idx="11"/>
          </p:nvPr>
        </p:nvSpPr>
        <p:spPr/>
        <p:txBody>
          <a:bodyPr>
            <a:normAutofit/>
          </a:bodyPr>
          <a:lstStyle/>
          <a:p>
            <a:pPr lvl="3" algn="r"/>
            <a:r>
              <a:rPr lang="fr-FR" dirty="0" smtClean="0"/>
              <a:t>PROGRAMS AND PROJECTS</a:t>
            </a:r>
          </a:p>
        </p:txBody>
      </p:sp>
    </p:spTree>
    <p:extLst>
      <p:ext uri="{BB962C8B-B14F-4D97-AF65-F5344CB8AC3E}">
        <p14:creationId xmlns:p14="http://schemas.microsoft.com/office/powerpoint/2010/main" val="2073212599"/>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o 18"/>
          <p:cNvGrpSpPr/>
          <p:nvPr/>
        </p:nvGrpSpPr>
        <p:grpSpPr>
          <a:xfrm>
            <a:off x="873457" y="2661490"/>
            <a:ext cx="9465669" cy="2380313"/>
            <a:chOff x="873457" y="2661490"/>
            <a:chExt cx="9465669" cy="2380313"/>
          </a:xfrm>
        </p:grpSpPr>
        <p:sp>
          <p:nvSpPr>
            <p:cNvPr id="44" name="Elipse 43"/>
            <p:cNvSpPr>
              <a:spLocks noChangeAspect="1"/>
            </p:cNvSpPr>
            <p:nvPr/>
          </p:nvSpPr>
          <p:spPr>
            <a:xfrm>
              <a:off x="10123126" y="4715553"/>
              <a:ext cx="216000" cy="216000"/>
            </a:xfrm>
            <a:prstGeom prst="ellipse">
              <a:avLst/>
            </a:prstGeom>
            <a:solidFill>
              <a:srgbClr val="00206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45" name="CaixaDeTexto 44"/>
            <p:cNvSpPr txBox="1"/>
            <p:nvPr/>
          </p:nvSpPr>
          <p:spPr>
            <a:xfrm>
              <a:off x="8404182" y="4673314"/>
              <a:ext cx="1787857" cy="368489"/>
            </a:xfrm>
            <a:prstGeom prst="rect">
              <a:avLst/>
            </a:prstGeom>
            <a:noFill/>
          </p:spPr>
          <p:txBody>
            <a:bodyPr wrap="square" rtlCol="0">
              <a:spAutoFit/>
            </a:bodyPr>
            <a:lstStyle/>
            <a:p>
              <a:pPr algn="r"/>
              <a:r>
                <a:rPr lang="pt-BR" u="sng" dirty="0" smtClean="0"/>
                <a:t>GDP</a:t>
              </a:r>
              <a:endParaRPr lang="fr-FR" u="sng" dirty="0"/>
            </a:p>
          </p:txBody>
        </p:sp>
        <p:sp>
          <p:nvSpPr>
            <p:cNvPr id="12" name="Elipse 11"/>
            <p:cNvSpPr>
              <a:spLocks noChangeAspect="1"/>
            </p:cNvSpPr>
            <p:nvPr/>
          </p:nvSpPr>
          <p:spPr>
            <a:xfrm>
              <a:off x="2751608" y="2733352"/>
              <a:ext cx="216000" cy="216000"/>
            </a:xfrm>
            <a:prstGeom prst="ellipse">
              <a:avLst/>
            </a:prstGeom>
            <a:solidFill>
              <a:srgbClr val="00206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49" name="CaixaDeTexto 48"/>
            <p:cNvSpPr txBox="1"/>
            <p:nvPr/>
          </p:nvSpPr>
          <p:spPr>
            <a:xfrm>
              <a:off x="873457" y="2661490"/>
              <a:ext cx="2003011" cy="369332"/>
            </a:xfrm>
            <a:prstGeom prst="rect">
              <a:avLst/>
            </a:prstGeom>
            <a:noFill/>
          </p:spPr>
          <p:txBody>
            <a:bodyPr wrap="square" rtlCol="0">
              <a:spAutoFit/>
            </a:bodyPr>
            <a:lstStyle/>
            <a:p>
              <a:r>
                <a:rPr lang="pt-BR" u="sng" dirty="0" err="1" smtClean="0"/>
                <a:t>Formation</a:t>
              </a:r>
              <a:r>
                <a:rPr lang="pt-BR" u="sng" dirty="0" smtClean="0"/>
                <a:t> </a:t>
              </a:r>
              <a:r>
                <a:rPr lang="pt-BR" u="sng" dirty="0" err="1" smtClean="0"/>
                <a:t>Course</a:t>
              </a:r>
              <a:endParaRPr lang="fr-FR" u="sng" dirty="0"/>
            </a:p>
          </p:txBody>
        </p:sp>
        <p:sp>
          <p:nvSpPr>
            <p:cNvPr id="54" name="Elipse 53"/>
            <p:cNvSpPr>
              <a:spLocks noChangeAspect="1"/>
            </p:cNvSpPr>
            <p:nvPr/>
          </p:nvSpPr>
          <p:spPr>
            <a:xfrm>
              <a:off x="3145136" y="4294053"/>
              <a:ext cx="216000" cy="216000"/>
            </a:xfrm>
            <a:prstGeom prst="ellipse">
              <a:avLst/>
            </a:prstGeom>
            <a:solidFill>
              <a:srgbClr val="00206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55" name="CaixaDeTexto 54"/>
            <p:cNvSpPr txBox="1"/>
            <p:nvPr/>
          </p:nvSpPr>
          <p:spPr>
            <a:xfrm>
              <a:off x="3322086" y="4207608"/>
              <a:ext cx="2458476" cy="369332"/>
            </a:xfrm>
            <a:prstGeom prst="rect">
              <a:avLst/>
            </a:prstGeom>
            <a:noFill/>
          </p:spPr>
          <p:txBody>
            <a:bodyPr wrap="square" rtlCol="0">
              <a:spAutoFit/>
            </a:bodyPr>
            <a:lstStyle/>
            <a:p>
              <a:r>
                <a:rPr lang="fr-FR" u="sng" dirty="0" err="1" smtClean="0"/>
                <a:t>Spanish</a:t>
              </a:r>
              <a:r>
                <a:rPr lang="fr-FR" u="sng" dirty="0" smtClean="0"/>
                <a:t> Courses </a:t>
              </a:r>
              <a:endParaRPr lang="fr-FR" u="sng" dirty="0"/>
            </a:p>
          </p:txBody>
        </p:sp>
      </p:grpSp>
      <p:sp>
        <p:nvSpPr>
          <p:cNvPr id="2" name="Título 1"/>
          <p:cNvSpPr>
            <a:spLocks noGrp="1"/>
          </p:cNvSpPr>
          <p:nvPr>
            <p:ph type="title"/>
          </p:nvPr>
        </p:nvSpPr>
        <p:spPr>
          <a:xfrm>
            <a:off x="0" y="136477"/>
            <a:ext cx="10515600" cy="698500"/>
          </a:xfrm>
        </p:spPr>
        <p:txBody>
          <a:bodyPr/>
          <a:lstStyle/>
          <a:p>
            <a:r>
              <a:rPr lang="fr-FR" dirty="0" smtClean="0"/>
              <a:t>PROGRAMS AND PROJECTS</a:t>
            </a:r>
            <a:endParaRPr lang="fr-FR" dirty="0"/>
          </a:p>
        </p:txBody>
      </p:sp>
      <p:grpSp>
        <p:nvGrpSpPr>
          <p:cNvPr id="17" name="Grupo 16"/>
          <p:cNvGrpSpPr/>
          <p:nvPr/>
        </p:nvGrpSpPr>
        <p:grpSpPr>
          <a:xfrm>
            <a:off x="2373859" y="3307072"/>
            <a:ext cx="9753124" cy="1534349"/>
            <a:chOff x="2373859" y="3307072"/>
            <a:chExt cx="9753124" cy="1534349"/>
          </a:xfrm>
        </p:grpSpPr>
        <p:sp>
          <p:nvSpPr>
            <p:cNvPr id="3" name="Elipse 2"/>
            <p:cNvSpPr>
              <a:spLocks noChangeAspect="1"/>
            </p:cNvSpPr>
            <p:nvPr/>
          </p:nvSpPr>
          <p:spPr>
            <a:xfrm>
              <a:off x="10179398" y="4557701"/>
              <a:ext cx="216000" cy="216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5" name="Elipse 4"/>
            <p:cNvSpPr>
              <a:spLocks noChangeAspect="1"/>
            </p:cNvSpPr>
            <p:nvPr/>
          </p:nvSpPr>
          <p:spPr>
            <a:xfrm>
              <a:off x="5914221" y="3369954"/>
              <a:ext cx="216000" cy="216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6" name="Elipse 5">
              <a:hlinkClick r:id="" action="ppaction://noaction"/>
            </p:cNvPr>
            <p:cNvSpPr>
              <a:spLocks noChangeAspect="1"/>
            </p:cNvSpPr>
            <p:nvPr/>
          </p:nvSpPr>
          <p:spPr>
            <a:xfrm>
              <a:off x="2373859" y="4038298"/>
              <a:ext cx="216000" cy="216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25" name="Elipse 24">
              <a:hlinkClick r:id="" action="ppaction://noaction"/>
            </p:cNvPr>
            <p:cNvSpPr>
              <a:spLocks noChangeAspect="1"/>
            </p:cNvSpPr>
            <p:nvPr/>
          </p:nvSpPr>
          <p:spPr>
            <a:xfrm>
              <a:off x="3244605" y="4519226"/>
              <a:ext cx="216000" cy="216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30" name="CaixaDeTexto 29"/>
            <p:cNvSpPr txBox="1"/>
            <p:nvPr/>
          </p:nvSpPr>
          <p:spPr>
            <a:xfrm>
              <a:off x="10339126" y="4472932"/>
              <a:ext cx="1787857" cy="368489"/>
            </a:xfrm>
            <a:prstGeom prst="rect">
              <a:avLst/>
            </a:prstGeom>
            <a:noFill/>
          </p:spPr>
          <p:txBody>
            <a:bodyPr wrap="square" rtlCol="0">
              <a:spAutoFit/>
            </a:bodyPr>
            <a:lstStyle/>
            <a:p>
              <a:r>
                <a:rPr lang="fr-FR" u="sng" dirty="0" smtClean="0"/>
                <a:t>UBD</a:t>
              </a:r>
              <a:endParaRPr lang="fr-FR" u="sng" dirty="0"/>
            </a:p>
          </p:txBody>
        </p:sp>
        <p:sp>
          <p:nvSpPr>
            <p:cNvPr id="31" name="CaixaDeTexto 30"/>
            <p:cNvSpPr txBox="1"/>
            <p:nvPr/>
          </p:nvSpPr>
          <p:spPr>
            <a:xfrm>
              <a:off x="3422793" y="4463595"/>
              <a:ext cx="1040025" cy="368489"/>
            </a:xfrm>
            <a:prstGeom prst="rect">
              <a:avLst/>
            </a:prstGeom>
            <a:noFill/>
          </p:spPr>
          <p:txBody>
            <a:bodyPr wrap="square" rtlCol="0">
              <a:spAutoFit/>
            </a:bodyPr>
            <a:lstStyle/>
            <a:p>
              <a:r>
                <a:rPr lang="fr-FR" u="sng" dirty="0" smtClean="0"/>
                <a:t>BRACOL</a:t>
              </a:r>
              <a:endParaRPr lang="fr-FR" u="sng" dirty="0"/>
            </a:p>
          </p:txBody>
        </p:sp>
        <p:sp>
          <p:nvSpPr>
            <p:cNvPr id="32" name="CaixaDeTexto 31"/>
            <p:cNvSpPr txBox="1"/>
            <p:nvPr/>
          </p:nvSpPr>
          <p:spPr>
            <a:xfrm>
              <a:off x="2549284" y="3984600"/>
              <a:ext cx="1787857" cy="368489"/>
            </a:xfrm>
            <a:prstGeom prst="rect">
              <a:avLst/>
            </a:prstGeom>
            <a:noFill/>
          </p:spPr>
          <p:txBody>
            <a:bodyPr wrap="square" rtlCol="0">
              <a:spAutoFit/>
            </a:bodyPr>
            <a:lstStyle/>
            <a:p>
              <a:r>
                <a:rPr lang="fr-FR" u="sng" dirty="0" smtClean="0"/>
                <a:t>BRAMEX</a:t>
              </a:r>
              <a:endParaRPr lang="fr-FR" u="sng" dirty="0"/>
            </a:p>
          </p:txBody>
        </p:sp>
        <p:sp>
          <p:nvSpPr>
            <p:cNvPr id="33" name="CaixaDeTexto 32"/>
            <p:cNvSpPr txBox="1"/>
            <p:nvPr/>
          </p:nvSpPr>
          <p:spPr>
            <a:xfrm>
              <a:off x="4582211" y="3307072"/>
              <a:ext cx="1436486" cy="369332"/>
            </a:xfrm>
            <a:prstGeom prst="rect">
              <a:avLst/>
            </a:prstGeom>
            <a:noFill/>
          </p:spPr>
          <p:txBody>
            <a:bodyPr wrap="square" rtlCol="0">
              <a:spAutoFit/>
            </a:bodyPr>
            <a:lstStyle/>
            <a:p>
              <a:r>
                <a:rPr lang="fr-FR" u="sng" dirty="0" smtClean="0"/>
                <a:t>OVERWORLD</a:t>
              </a:r>
              <a:endParaRPr lang="fr-FR" u="sng" dirty="0"/>
            </a:p>
          </p:txBody>
        </p:sp>
      </p:grpSp>
      <p:grpSp>
        <p:nvGrpSpPr>
          <p:cNvPr id="20" name="Grupo 19"/>
          <p:cNvGrpSpPr/>
          <p:nvPr/>
        </p:nvGrpSpPr>
        <p:grpSpPr>
          <a:xfrm>
            <a:off x="3195637" y="3010349"/>
            <a:ext cx="8053702" cy="2347155"/>
            <a:chOff x="3195637" y="3010349"/>
            <a:chExt cx="8053702" cy="2347155"/>
          </a:xfrm>
        </p:grpSpPr>
        <p:sp>
          <p:nvSpPr>
            <p:cNvPr id="29" name="Elipse 28"/>
            <p:cNvSpPr>
              <a:spLocks noChangeAspect="1"/>
            </p:cNvSpPr>
            <p:nvPr/>
          </p:nvSpPr>
          <p:spPr>
            <a:xfrm>
              <a:off x="3195637" y="5076282"/>
              <a:ext cx="216000" cy="216000"/>
            </a:xfrm>
            <a:prstGeom prst="ellipse">
              <a:avLst/>
            </a:prstGeom>
            <a:solidFill>
              <a:srgbClr val="00863D"/>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34" name="Elipse 33"/>
            <p:cNvSpPr>
              <a:spLocks noChangeAspect="1"/>
            </p:cNvSpPr>
            <p:nvPr/>
          </p:nvSpPr>
          <p:spPr>
            <a:xfrm>
              <a:off x="9286426" y="3086594"/>
              <a:ext cx="216000" cy="216000"/>
            </a:xfrm>
            <a:prstGeom prst="ellipse">
              <a:avLst/>
            </a:prstGeom>
            <a:solidFill>
              <a:srgbClr val="00863D"/>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35" name="CaixaDeTexto 34"/>
            <p:cNvSpPr txBox="1"/>
            <p:nvPr/>
          </p:nvSpPr>
          <p:spPr>
            <a:xfrm>
              <a:off x="9461482" y="3010349"/>
              <a:ext cx="1787857" cy="368489"/>
            </a:xfrm>
            <a:prstGeom prst="rect">
              <a:avLst/>
            </a:prstGeom>
            <a:noFill/>
          </p:spPr>
          <p:txBody>
            <a:bodyPr wrap="square" rtlCol="0">
              <a:spAutoFit/>
            </a:bodyPr>
            <a:lstStyle/>
            <a:p>
              <a:r>
                <a:rPr lang="fr-FR" u="sng" dirty="0" smtClean="0"/>
                <a:t>China</a:t>
              </a:r>
              <a:endParaRPr lang="fr-FR" u="sng" dirty="0"/>
            </a:p>
          </p:txBody>
        </p:sp>
        <p:sp>
          <p:nvSpPr>
            <p:cNvPr id="36" name="CaixaDeTexto 35"/>
            <p:cNvSpPr txBox="1"/>
            <p:nvPr/>
          </p:nvSpPr>
          <p:spPr>
            <a:xfrm>
              <a:off x="3378558" y="4989015"/>
              <a:ext cx="688476" cy="368489"/>
            </a:xfrm>
            <a:prstGeom prst="rect">
              <a:avLst/>
            </a:prstGeom>
            <a:noFill/>
          </p:spPr>
          <p:txBody>
            <a:bodyPr wrap="square" rtlCol="0">
              <a:spAutoFit/>
            </a:bodyPr>
            <a:lstStyle/>
            <a:p>
              <a:r>
                <a:rPr lang="fr-FR" u="sng" dirty="0" err="1" smtClean="0"/>
                <a:t>Peru</a:t>
              </a:r>
              <a:endParaRPr lang="fr-FR" u="sng" dirty="0"/>
            </a:p>
          </p:txBody>
        </p:sp>
      </p:grpSp>
      <p:grpSp>
        <p:nvGrpSpPr>
          <p:cNvPr id="16" name="Grupo 15"/>
          <p:cNvGrpSpPr/>
          <p:nvPr/>
        </p:nvGrpSpPr>
        <p:grpSpPr>
          <a:xfrm>
            <a:off x="4527711" y="2472863"/>
            <a:ext cx="3828029" cy="1190428"/>
            <a:chOff x="4527711" y="2472863"/>
            <a:chExt cx="3828029" cy="1190428"/>
          </a:xfrm>
        </p:grpSpPr>
        <p:sp>
          <p:nvSpPr>
            <p:cNvPr id="26" name="Elipse 25"/>
            <p:cNvSpPr>
              <a:spLocks noChangeAspect="1"/>
            </p:cNvSpPr>
            <p:nvPr/>
          </p:nvSpPr>
          <p:spPr>
            <a:xfrm>
              <a:off x="5692002" y="2881748"/>
              <a:ext cx="216000" cy="216000"/>
            </a:xfrm>
            <a:prstGeom prst="ellipse">
              <a:avLst/>
            </a:prstGeom>
            <a:solidFill>
              <a:srgbClr val="7030A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grpSp>
          <p:nvGrpSpPr>
            <p:cNvPr id="14" name="Grupo 13"/>
            <p:cNvGrpSpPr/>
            <p:nvPr/>
          </p:nvGrpSpPr>
          <p:grpSpPr>
            <a:xfrm>
              <a:off x="6430598" y="3294802"/>
              <a:ext cx="1925142" cy="368489"/>
              <a:chOff x="6430598" y="3294802"/>
              <a:chExt cx="1925142" cy="368489"/>
            </a:xfrm>
          </p:grpSpPr>
          <p:sp>
            <p:nvSpPr>
              <p:cNvPr id="10" name="Elipse 9"/>
              <p:cNvSpPr>
                <a:spLocks noChangeAspect="1"/>
              </p:cNvSpPr>
              <p:nvPr/>
            </p:nvSpPr>
            <p:spPr>
              <a:xfrm>
                <a:off x="6430598" y="3371887"/>
                <a:ext cx="216000" cy="216000"/>
              </a:xfrm>
              <a:prstGeom prst="ellipse">
                <a:avLst/>
              </a:prstGeom>
              <a:solidFill>
                <a:srgbClr val="7030A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38" name="CaixaDeTexto 37"/>
              <p:cNvSpPr txBox="1"/>
              <p:nvPr/>
            </p:nvSpPr>
            <p:spPr>
              <a:xfrm>
                <a:off x="6567883" y="3294802"/>
                <a:ext cx="1787857" cy="368489"/>
              </a:xfrm>
              <a:prstGeom prst="rect">
                <a:avLst/>
              </a:prstGeom>
              <a:noFill/>
            </p:spPr>
            <p:txBody>
              <a:bodyPr wrap="square" rtlCol="0">
                <a:spAutoFit/>
              </a:bodyPr>
              <a:lstStyle/>
              <a:p>
                <a:r>
                  <a:rPr lang="fr-FR" u="sng" dirty="0" err="1" smtClean="0"/>
                  <a:t>Nanotechnology</a:t>
                </a:r>
                <a:endParaRPr lang="fr-FR" u="sng" dirty="0"/>
              </a:p>
            </p:txBody>
          </p:sp>
        </p:grpSp>
        <p:sp>
          <p:nvSpPr>
            <p:cNvPr id="39" name="CaixaDeTexto 38"/>
            <p:cNvSpPr txBox="1"/>
            <p:nvPr/>
          </p:nvSpPr>
          <p:spPr>
            <a:xfrm>
              <a:off x="4527711" y="2755254"/>
              <a:ext cx="1271676" cy="368489"/>
            </a:xfrm>
            <a:prstGeom prst="rect">
              <a:avLst/>
            </a:prstGeom>
            <a:noFill/>
          </p:spPr>
          <p:txBody>
            <a:bodyPr wrap="square" rtlCol="0">
              <a:spAutoFit/>
            </a:bodyPr>
            <a:lstStyle/>
            <a:p>
              <a:r>
                <a:rPr lang="fr-FR" u="sng" dirty="0" err="1" smtClean="0"/>
                <a:t>Biodiversity</a:t>
              </a:r>
              <a:endParaRPr lang="fr-FR" u="sng" dirty="0"/>
            </a:p>
          </p:txBody>
        </p:sp>
        <p:grpSp>
          <p:nvGrpSpPr>
            <p:cNvPr id="13" name="Grupo 12"/>
            <p:cNvGrpSpPr/>
            <p:nvPr/>
          </p:nvGrpSpPr>
          <p:grpSpPr>
            <a:xfrm>
              <a:off x="6022221" y="2472863"/>
              <a:ext cx="1985364" cy="368489"/>
              <a:chOff x="6022221" y="2472863"/>
              <a:chExt cx="1985364" cy="368489"/>
            </a:xfrm>
          </p:grpSpPr>
          <p:sp>
            <p:nvSpPr>
              <p:cNvPr id="11" name="Elipse 10"/>
              <p:cNvSpPr>
                <a:spLocks noChangeAspect="1"/>
              </p:cNvSpPr>
              <p:nvPr/>
            </p:nvSpPr>
            <p:spPr>
              <a:xfrm>
                <a:off x="6022221" y="2514864"/>
                <a:ext cx="216000" cy="216000"/>
              </a:xfrm>
              <a:prstGeom prst="ellipse">
                <a:avLst/>
              </a:prstGeom>
              <a:solidFill>
                <a:srgbClr val="7030A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37" name="CaixaDeTexto 36"/>
              <p:cNvSpPr txBox="1"/>
              <p:nvPr/>
            </p:nvSpPr>
            <p:spPr>
              <a:xfrm>
                <a:off x="6219728" y="2472863"/>
                <a:ext cx="1787857" cy="368489"/>
              </a:xfrm>
              <a:prstGeom prst="rect">
                <a:avLst/>
              </a:prstGeom>
              <a:noFill/>
            </p:spPr>
            <p:txBody>
              <a:bodyPr wrap="square" rtlCol="0">
                <a:spAutoFit/>
              </a:bodyPr>
              <a:lstStyle/>
              <a:p>
                <a:r>
                  <a:rPr lang="fr-FR" u="sng" dirty="0" smtClean="0"/>
                  <a:t>Engineering</a:t>
                </a:r>
                <a:endParaRPr lang="fr-FR" u="sng" dirty="0"/>
              </a:p>
            </p:txBody>
          </p:sp>
        </p:grpSp>
      </p:grpSp>
      <p:sp>
        <p:nvSpPr>
          <p:cNvPr id="46" name="Elipse 45"/>
          <p:cNvSpPr>
            <a:spLocks noChangeAspect="1"/>
          </p:cNvSpPr>
          <p:nvPr/>
        </p:nvSpPr>
        <p:spPr>
          <a:xfrm>
            <a:off x="6349754" y="3528278"/>
            <a:ext cx="216000" cy="216000"/>
          </a:xfrm>
          <a:prstGeom prst="ellipse">
            <a:avLst/>
          </a:prstGeom>
          <a:solidFill>
            <a:srgbClr val="00206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47" name="CaixaDeTexto 46"/>
          <p:cNvSpPr txBox="1"/>
          <p:nvPr/>
        </p:nvSpPr>
        <p:spPr>
          <a:xfrm>
            <a:off x="4366794" y="3559612"/>
            <a:ext cx="2085063" cy="369332"/>
          </a:xfrm>
          <a:prstGeom prst="rect">
            <a:avLst/>
          </a:prstGeom>
          <a:noFill/>
        </p:spPr>
        <p:txBody>
          <a:bodyPr wrap="square" rtlCol="0">
            <a:spAutoFit/>
          </a:bodyPr>
          <a:lstStyle/>
          <a:p>
            <a:pPr algn="r"/>
            <a:r>
              <a:rPr lang="fr-FR" u="sng" dirty="0" smtClean="0"/>
              <a:t>Tropical </a:t>
            </a:r>
            <a:r>
              <a:rPr lang="fr-FR" u="sng" dirty="0" err="1" smtClean="0"/>
              <a:t>Diseases</a:t>
            </a:r>
            <a:endParaRPr lang="fr-FR" u="sng" dirty="0"/>
          </a:p>
        </p:txBody>
      </p:sp>
      <p:sp>
        <p:nvSpPr>
          <p:cNvPr id="28" name="Elipse 27"/>
          <p:cNvSpPr>
            <a:spLocks noChangeAspect="1"/>
          </p:cNvSpPr>
          <p:nvPr/>
        </p:nvSpPr>
        <p:spPr>
          <a:xfrm>
            <a:off x="5955644" y="3086594"/>
            <a:ext cx="216000" cy="216000"/>
          </a:xfrm>
          <a:prstGeom prst="ellipse">
            <a:avLst/>
          </a:prstGeom>
          <a:solidFill>
            <a:srgbClr val="00206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41" name="CaixaDeTexto 40"/>
          <p:cNvSpPr txBox="1"/>
          <p:nvPr/>
        </p:nvSpPr>
        <p:spPr>
          <a:xfrm>
            <a:off x="6132594" y="3000149"/>
            <a:ext cx="3092272" cy="369332"/>
          </a:xfrm>
          <a:prstGeom prst="rect">
            <a:avLst/>
          </a:prstGeom>
          <a:noFill/>
        </p:spPr>
        <p:txBody>
          <a:bodyPr wrap="square" rtlCol="0">
            <a:spAutoFit/>
          </a:bodyPr>
          <a:lstStyle/>
          <a:p>
            <a:r>
              <a:rPr lang="fr-FR" u="sng" dirty="0" err="1" smtClean="0"/>
              <a:t>Intercultural</a:t>
            </a:r>
            <a:r>
              <a:rPr lang="fr-FR" u="sng" dirty="0" smtClean="0"/>
              <a:t> </a:t>
            </a:r>
            <a:r>
              <a:rPr lang="fr-FR" u="sng" dirty="0" err="1" smtClean="0"/>
              <a:t>Competencies</a:t>
            </a:r>
            <a:r>
              <a:rPr lang="fr-FR" u="sng" dirty="0" smtClean="0"/>
              <a:t> </a:t>
            </a:r>
            <a:endParaRPr lang="fr-FR" u="sng" dirty="0"/>
          </a:p>
        </p:txBody>
      </p:sp>
      <p:grpSp>
        <p:nvGrpSpPr>
          <p:cNvPr id="18" name="Grupo 17"/>
          <p:cNvGrpSpPr/>
          <p:nvPr/>
        </p:nvGrpSpPr>
        <p:grpSpPr>
          <a:xfrm>
            <a:off x="1945237" y="2752600"/>
            <a:ext cx="5906091" cy="1314888"/>
            <a:chOff x="1945237" y="2752600"/>
            <a:chExt cx="5906091" cy="1314888"/>
          </a:xfrm>
        </p:grpSpPr>
        <p:sp>
          <p:nvSpPr>
            <p:cNvPr id="8" name="Elipse 7"/>
            <p:cNvSpPr>
              <a:spLocks noChangeAspect="1"/>
            </p:cNvSpPr>
            <p:nvPr/>
          </p:nvSpPr>
          <p:spPr>
            <a:xfrm>
              <a:off x="1945237" y="3778586"/>
              <a:ext cx="216000" cy="216000"/>
            </a:xfrm>
            <a:prstGeom prst="ellipse">
              <a:avLst/>
            </a:prstGeom>
            <a:solidFill>
              <a:srgbClr val="C0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9" name="Elipse 8"/>
            <p:cNvSpPr>
              <a:spLocks noChangeAspect="1"/>
            </p:cNvSpPr>
            <p:nvPr/>
          </p:nvSpPr>
          <p:spPr>
            <a:xfrm>
              <a:off x="3028605" y="3344176"/>
              <a:ext cx="216000" cy="216000"/>
            </a:xfrm>
            <a:prstGeom prst="ellipse">
              <a:avLst/>
            </a:prstGeom>
            <a:solidFill>
              <a:srgbClr val="C0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40" name="CaixaDeTexto 39"/>
            <p:cNvSpPr txBox="1"/>
            <p:nvPr/>
          </p:nvSpPr>
          <p:spPr>
            <a:xfrm>
              <a:off x="2114624" y="3698999"/>
              <a:ext cx="1787857" cy="368489"/>
            </a:xfrm>
            <a:prstGeom prst="rect">
              <a:avLst/>
            </a:prstGeom>
            <a:noFill/>
          </p:spPr>
          <p:txBody>
            <a:bodyPr wrap="square" rtlCol="0">
              <a:spAutoFit/>
            </a:bodyPr>
            <a:lstStyle/>
            <a:p>
              <a:r>
                <a:rPr lang="fr-FR" u="sng" dirty="0" smtClean="0"/>
                <a:t>PROPAT</a:t>
              </a:r>
              <a:endParaRPr lang="fr-FR" u="sng" dirty="0"/>
            </a:p>
          </p:txBody>
        </p:sp>
        <p:sp>
          <p:nvSpPr>
            <p:cNvPr id="48" name="CaixaDeTexto 47"/>
            <p:cNvSpPr txBox="1"/>
            <p:nvPr/>
          </p:nvSpPr>
          <p:spPr>
            <a:xfrm>
              <a:off x="3208789" y="3114418"/>
              <a:ext cx="1787857" cy="646331"/>
            </a:xfrm>
            <a:prstGeom prst="rect">
              <a:avLst/>
            </a:prstGeom>
            <a:noFill/>
          </p:spPr>
          <p:txBody>
            <a:bodyPr wrap="square" rtlCol="0">
              <a:spAutoFit/>
            </a:bodyPr>
            <a:lstStyle/>
            <a:p>
              <a:r>
                <a:rPr lang="pt-BR" u="sng" dirty="0" smtClean="0"/>
                <a:t>PAEC</a:t>
              </a:r>
            </a:p>
            <a:p>
              <a:r>
                <a:rPr lang="pt-BR" u="sng" dirty="0" smtClean="0"/>
                <a:t>OEA-GCUB</a:t>
              </a:r>
              <a:endParaRPr lang="fr-FR" u="sng" dirty="0"/>
            </a:p>
          </p:txBody>
        </p:sp>
        <p:sp>
          <p:nvSpPr>
            <p:cNvPr id="50" name="Elipse 49"/>
            <p:cNvSpPr>
              <a:spLocks noChangeAspect="1"/>
            </p:cNvSpPr>
            <p:nvPr/>
          </p:nvSpPr>
          <p:spPr>
            <a:xfrm>
              <a:off x="2031750" y="3495125"/>
              <a:ext cx="216000" cy="216000"/>
            </a:xfrm>
            <a:prstGeom prst="ellipse">
              <a:avLst/>
            </a:prstGeom>
            <a:solidFill>
              <a:srgbClr val="C0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51" name="CaixaDeTexto 50"/>
            <p:cNvSpPr txBox="1"/>
            <p:nvPr/>
          </p:nvSpPr>
          <p:spPr>
            <a:xfrm>
              <a:off x="2201137" y="3415538"/>
              <a:ext cx="1787857" cy="368489"/>
            </a:xfrm>
            <a:prstGeom prst="rect">
              <a:avLst/>
            </a:prstGeom>
            <a:noFill/>
          </p:spPr>
          <p:txBody>
            <a:bodyPr wrap="square" rtlCol="0">
              <a:spAutoFit/>
            </a:bodyPr>
            <a:lstStyle/>
            <a:p>
              <a:r>
                <a:rPr lang="fr-FR" u="sng" dirty="0" smtClean="0"/>
                <a:t>PROPE</a:t>
              </a:r>
              <a:endParaRPr lang="fr-FR" u="sng" dirty="0"/>
            </a:p>
          </p:txBody>
        </p:sp>
        <p:sp>
          <p:nvSpPr>
            <p:cNvPr id="52" name="Elipse 51"/>
            <p:cNvSpPr>
              <a:spLocks noChangeAspect="1"/>
            </p:cNvSpPr>
            <p:nvPr/>
          </p:nvSpPr>
          <p:spPr>
            <a:xfrm>
              <a:off x="5894084" y="2832187"/>
              <a:ext cx="216000" cy="216000"/>
            </a:xfrm>
            <a:prstGeom prst="ellipse">
              <a:avLst/>
            </a:prstGeom>
            <a:solidFill>
              <a:srgbClr val="C0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53" name="CaixaDeTexto 52"/>
            <p:cNvSpPr txBox="1"/>
            <p:nvPr/>
          </p:nvSpPr>
          <p:spPr>
            <a:xfrm>
              <a:off x="6063471" y="2752600"/>
              <a:ext cx="1787857" cy="368489"/>
            </a:xfrm>
            <a:prstGeom prst="rect">
              <a:avLst/>
            </a:prstGeom>
            <a:noFill/>
          </p:spPr>
          <p:txBody>
            <a:bodyPr wrap="square" rtlCol="0">
              <a:spAutoFit/>
            </a:bodyPr>
            <a:lstStyle/>
            <a:p>
              <a:r>
                <a:rPr lang="fr-FR" u="sng" dirty="0" err="1" smtClean="0"/>
                <a:t>Be_A_Doc</a:t>
              </a:r>
              <a:endParaRPr lang="fr-FR" u="sng" dirty="0"/>
            </a:p>
          </p:txBody>
        </p:sp>
      </p:grpSp>
      <p:grpSp>
        <p:nvGrpSpPr>
          <p:cNvPr id="21" name="Grupo 20"/>
          <p:cNvGrpSpPr/>
          <p:nvPr/>
        </p:nvGrpSpPr>
        <p:grpSpPr>
          <a:xfrm>
            <a:off x="3042989" y="2369750"/>
            <a:ext cx="2620911" cy="1094674"/>
            <a:chOff x="3042989" y="2369750"/>
            <a:chExt cx="2620911" cy="1094674"/>
          </a:xfrm>
        </p:grpSpPr>
        <p:sp>
          <p:nvSpPr>
            <p:cNvPr id="42" name="Elipse 41"/>
            <p:cNvSpPr>
              <a:spLocks noChangeAspect="1"/>
            </p:cNvSpPr>
            <p:nvPr/>
          </p:nvSpPr>
          <p:spPr>
            <a:xfrm>
              <a:off x="3042989" y="2432347"/>
              <a:ext cx="216000" cy="216000"/>
            </a:xfrm>
            <a:prstGeom prst="ellipse">
              <a:avLst/>
            </a:prstGeom>
            <a:solidFill>
              <a:schemeClr val="tx2">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43" name="CaixaDeTexto 42"/>
            <p:cNvSpPr txBox="1"/>
            <p:nvPr/>
          </p:nvSpPr>
          <p:spPr>
            <a:xfrm>
              <a:off x="3231693" y="2369750"/>
              <a:ext cx="1787857" cy="368489"/>
            </a:xfrm>
            <a:prstGeom prst="rect">
              <a:avLst/>
            </a:prstGeom>
            <a:noFill/>
          </p:spPr>
          <p:txBody>
            <a:bodyPr wrap="square" rtlCol="0">
              <a:spAutoFit/>
            </a:bodyPr>
            <a:lstStyle/>
            <a:p>
              <a:r>
                <a:rPr lang="fr-FR" u="sng" dirty="0" smtClean="0"/>
                <a:t>VALOFRAM</a:t>
              </a:r>
              <a:endParaRPr lang="fr-FR" u="sng" dirty="0"/>
            </a:p>
          </p:txBody>
        </p:sp>
        <p:sp>
          <p:nvSpPr>
            <p:cNvPr id="56" name="Elipse 55"/>
            <p:cNvSpPr>
              <a:spLocks noChangeAspect="1"/>
            </p:cNvSpPr>
            <p:nvPr/>
          </p:nvSpPr>
          <p:spPr>
            <a:xfrm>
              <a:off x="5447900" y="3171337"/>
              <a:ext cx="216000" cy="216000"/>
            </a:xfrm>
            <a:prstGeom prst="ellipse">
              <a:avLst/>
            </a:prstGeom>
            <a:solidFill>
              <a:schemeClr val="tx2">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57" name="CaixaDeTexto 56"/>
            <p:cNvSpPr txBox="1"/>
            <p:nvPr/>
          </p:nvSpPr>
          <p:spPr>
            <a:xfrm>
              <a:off x="4243255" y="3095092"/>
              <a:ext cx="1256865" cy="369332"/>
            </a:xfrm>
            <a:prstGeom prst="rect">
              <a:avLst/>
            </a:prstGeom>
            <a:noFill/>
          </p:spPr>
          <p:txBody>
            <a:bodyPr wrap="square" rtlCol="0">
              <a:spAutoFit/>
            </a:bodyPr>
            <a:lstStyle/>
            <a:p>
              <a:pPr algn="r"/>
              <a:r>
                <a:rPr lang="fr-FR" u="sng" dirty="0" smtClean="0"/>
                <a:t>CAMINOS</a:t>
              </a:r>
              <a:endParaRPr lang="fr-FR" u="sng" dirty="0"/>
            </a:p>
          </p:txBody>
        </p:sp>
      </p:grpSp>
    </p:spTree>
    <p:extLst>
      <p:ext uri="{BB962C8B-B14F-4D97-AF65-F5344CB8AC3E}">
        <p14:creationId xmlns:p14="http://schemas.microsoft.com/office/powerpoint/2010/main" val="941507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1000"/>
                                        <p:tgtEl>
                                          <p:spTgt spid="47"/>
                                        </p:tgtEl>
                                      </p:cBhvr>
                                    </p:animEffect>
                                    <p:anim calcmode="lin" valueType="num">
                                      <p:cBhvr>
                                        <p:cTn id="39" dur="1000" fill="hold"/>
                                        <p:tgtEl>
                                          <p:spTgt spid="47"/>
                                        </p:tgtEl>
                                        <p:attrNameLst>
                                          <p:attrName>ppt_x</p:attrName>
                                        </p:attrNameLst>
                                      </p:cBhvr>
                                      <p:tavLst>
                                        <p:tav tm="0">
                                          <p:val>
                                            <p:strVal val="#ppt_x"/>
                                          </p:val>
                                        </p:tav>
                                        <p:tav tm="100000">
                                          <p:val>
                                            <p:strVal val="#ppt_x"/>
                                          </p:val>
                                        </p:tav>
                                      </p:tavLst>
                                    </p:anim>
                                    <p:anim calcmode="lin" valueType="num">
                                      <p:cBhvr>
                                        <p:cTn id="40" dur="1000" fill="hold"/>
                                        <p:tgtEl>
                                          <p:spTgt spid="47"/>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1000"/>
                                        <p:tgtEl>
                                          <p:spTgt spid="41"/>
                                        </p:tgtEl>
                                      </p:cBhvr>
                                    </p:animEffect>
                                    <p:anim calcmode="lin" valueType="num">
                                      <p:cBhvr>
                                        <p:cTn id="49" dur="1000" fill="hold"/>
                                        <p:tgtEl>
                                          <p:spTgt spid="41"/>
                                        </p:tgtEl>
                                        <p:attrNameLst>
                                          <p:attrName>ppt_x</p:attrName>
                                        </p:attrNameLst>
                                      </p:cBhvr>
                                      <p:tavLst>
                                        <p:tav tm="0">
                                          <p:val>
                                            <p:strVal val="#ppt_x"/>
                                          </p:val>
                                        </p:tav>
                                        <p:tav tm="100000">
                                          <p:val>
                                            <p:strVal val="#ppt_x"/>
                                          </p:val>
                                        </p:tav>
                                      </p:tavLst>
                                    </p:anim>
                                    <p:anim calcmode="lin" valueType="num">
                                      <p:cBhvr>
                                        <p:cTn id="5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anim calcmode="lin" valueType="num">
                                      <p:cBhvr>
                                        <p:cTn id="56" dur="1000" fill="hold"/>
                                        <p:tgtEl>
                                          <p:spTgt spid="20"/>
                                        </p:tgtEl>
                                        <p:attrNameLst>
                                          <p:attrName>ppt_x</p:attrName>
                                        </p:attrNameLst>
                                      </p:cBhvr>
                                      <p:tavLst>
                                        <p:tav tm="0">
                                          <p:val>
                                            <p:strVal val="#ppt_x"/>
                                          </p:val>
                                        </p:tav>
                                        <p:tav tm="100000">
                                          <p:val>
                                            <p:strVal val="#ppt_x"/>
                                          </p:val>
                                        </p:tav>
                                      </p:tavLst>
                                    </p:anim>
                                    <p:anim calcmode="lin" valueType="num">
                                      <p:cBhvr>
                                        <p:cTn id="5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1000"/>
                                        <p:tgtEl>
                                          <p:spTgt spid="21"/>
                                        </p:tgtEl>
                                      </p:cBhvr>
                                    </p:animEffect>
                                    <p:anim calcmode="lin" valueType="num">
                                      <p:cBhvr>
                                        <p:cTn id="63" dur="1000" fill="hold"/>
                                        <p:tgtEl>
                                          <p:spTgt spid="21"/>
                                        </p:tgtEl>
                                        <p:attrNameLst>
                                          <p:attrName>ppt_x</p:attrName>
                                        </p:attrNameLst>
                                      </p:cBhvr>
                                      <p:tavLst>
                                        <p:tav tm="0">
                                          <p:val>
                                            <p:strVal val="#ppt_x"/>
                                          </p:val>
                                        </p:tav>
                                        <p:tav tm="100000">
                                          <p:val>
                                            <p:strVal val="#ppt_x"/>
                                          </p:val>
                                        </p:tav>
                                      </p:tavLst>
                                    </p:anim>
                                    <p:anim calcmode="lin" valueType="num">
                                      <p:cBhvr>
                                        <p:cTn id="6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P spid="28" grpId="0" animBg="1"/>
      <p:bldP spid="4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1665027" y="450376"/>
            <a:ext cx="9034818" cy="1351128"/>
          </a:xfrm>
          <a:prstGeom prst="rect">
            <a:avLst/>
          </a:prstGeom>
          <a:solidFill>
            <a:srgbClr val="EEC8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ítulo 2"/>
          <p:cNvSpPr>
            <a:spLocks noGrp="1"/>
          </p:cNvSpPr>
          <p:nvPr>
            <p:ph type="title"/>
          </p:nvPr>
        </p:nvSpPr>
        <p:spPr>
          <a:xfrm>
            <a:off x="2640767" y="232666"/>
            <a:ext cx="7240249" cy="1874327"/>
          </a:xfrm>
        </p:spPr>
        <p:txBody>
          <a:bodyPr/>
          <a:lstStyle/>
          <a:p>
            <a:r>
              <a:rPr lang="pt-BR" dirty="0" smtClean="0"/>
              <a:t>UNDERGRADUATE MOBILITY PROGRAMS</a:t>
            </a:r>
            <a:endParaRPr lang="pt-BR" dirty="0"/>
          </a:p>
        </p:txBody>
      </p:sp>
      <p:pic>
        <p:nvPicPr>
          <p:cNvPr id="4" name="Imagem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86963" y="3429923"/>
            <a:ext cx="1576271" cy="2625093"/>
          </a:xfrm>
          <a:prstGeom prst="rect">
            <a:avLst/>
          </a:prstGeom>
        </p:spPr>
      </p:pic>
      <p:sp>
        <p:nvSpPr>
          <p:cNvPr id="5" name="CaixaDeTexto 4"/>
          <p:cNvSpPr txBox="1"/>
          <p:nvPr/>
        </p:nvSpPr>
        <p:spPr>
          <a:xfrm>
            <a:off x="367258" y="3470544"/>
            <a:ext cx="1733863" cy="2554545"/>
          </a:xfrm>
          <a:prstGeom prst="rect">
            <a:avLst/>
          </a:prstGeom>
          <a:solidFill>
            <a:srgbClr val="C44F00"/>
          </a:solidFill>
        </p:spPr>
        <p:txBody>
          <a:bodyPr wrap="square" rtlCol="0">
            <a:spAutoFit/>
          </a:bodyPr>
          <a:lstStyle/>
          <a:p>
            <a:endParaRPr lang="pt-BR" sz="3200" b="1" dirty="0" smtClean="0"/>
          </a:p>
          <a:p>
            <a:endParaRPr lang="pt-BR" sz="3200" b="1" dirty="0" smtClean="0"/>
          </a:p>
          <a:p>
            <a:r>
              <a:rPr lang="pt-BR" sz="3200" b="1" dirty="0" smtClean="0"/>
              <a:t>PARTNER</a:t>
            </a:r>
          </a:p>
          <a:p>
            <a:endParaRPr lang="pt-BR" sz="3200" b="1" dirty="0" smtClean="0"/>
          </a:p>
          <a:p>
            <a:r>
              <a:rPr lang="pt-BR" sz="3200" b="1" dirty="0" smtClean="0"/>
              <a:t> </a:t>
            </a:r>
            <a:endParaRPr lang="pt-BR" sz="3200" b="1" dirty="0"/>
          </a:p>
        </p:txBody>
      </p:sp>
      <p:grpSp>
        <p:nvGrpSpPr>
          <p:cNvPr id="10" name="Grupo 9"/>
          <p:cNvGrpSpPr/>
          <p:nvPr/>
        </p:nvGrpSpPr>
        <p:grpSpPr>
          <a:xfrm>
            <a:off x="5734878" y="3243918"/>
            <a:ext cx="6216640" cy="3069014"/>
            <a:chOff x="5734878" y="3243918"/>
            <a:chExt cx="6216640" cy="3069014"/>
          </a:xfrm>
        </p:grpSpPr>
        <p:sp>
          <p:nvSpPr>
            <p:cNvPr id="11" name="Forma livre 10"/>
            <p:cNvSpPr/>
            <p:nvPr/>
          </p:nvSpPr>
          <p:spPr>
            <a:xfrm>
              <a:off x="5734878" y="4357994"/>
              <a:ext cx="1498088" cy="749044"/>
            </a:xfrm>
            <a:custGeom>
              <a:avLst/>
              <a:gdLst>
                <a:gd name="connsiteX0" fmla="*/ 0 w 1498088"/>
                <a:gd name="connsiteY0" fmla="*/ 74904 h 749044"/>
                <a:gd name="connsiteX1" fmla="*/ 74904 w 1498088"/>
                <a:gd name="connsiteY1" fmla="*/ 0 h 749044"/>
                <a:gd name="connsiteX2" fmla="*/ 1423184 w 1498088"/>
                <a:gd name="connsiteY2" fmla="*/ 0 h 749044"/>
                <a:gd name="connsiteX3" fmla="*/ 1498088 w 1498088"/>
                <a:gd name="connsiteY3" fmla="*/ 74904 h 749044"/>
                <a:gd name="connsiteX4" fmla="*/ 1498088 w 1498088"/>
                <a:gd name="connsiteY4" fmla="*/ 674140 h 749044"/>
                <a:gd name="connsiteX5" fmla="*/ 1423184 w 1498088"/>
                <a:gd name="connsiteY5" fmla="*/ 749044 h 749044"/>
                <a:gd name="connsiteX6" fmla="*/ 74904 w 1498088"/>
                <a:gd name="connsiteY6" fmla="*/ 749044 h 749044"/>
                <a:gd name="connsiteX7" fmla="*/ 0 w 1498088"/>
                <a:gd name="connsiteY7" fmla="*/ 674140 h 749044"/>
                <a:gd name="connsiteX8" fmla="*/ 0 w 1498088"/>
                <a:gd name="connsiteY8" fmla="*/ 74904 h 74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088" h="749044">
                  <a:moveTo>
                    <a:pt x="0" y="74904"/>
                  </a:moveTo>
                  <a:cubicBezTo>
                    <a:pt x="0" y="33536"/>
                    <a:pt x="33536" y="0"/>
                    <a:pt x="74904" y="0"/>
                  </a:cubicBezTo>
                  <a:lnTo>
                    <a:pt x="1423184" y="0"/>
                  </a:lnTo>
                  <a:cubicBezTo>
                    <a:pt x="1464552" y="0"/>
                    <a:pt x="1498088" y="33536"/>
                    <a:pt x="1498088" y="74904"/>
                  </a:cubicBezTo>
                  <a:lnTo>
                    <a:pt x="1498088" y="674140"/>
                  </a:lnTo>
                  <a:cubicBezTo>
                    <a:pt x="1498088" y="715508"/>
                    <a:pt x="1464552" y="749044"/>
                    <a:pt x="1423184" y="749044"/>
                  </a:cubicBezTo>
                  <a:lnTo>
                    <a:pt x="74904" y="749044"/>
                  </a:lnTo>
                  <a:cubicBezTo>
                    <a:pt x="33536" y="749044"/>
                    <a:pt x="0" y="715508"/>
                    <a:pt x="0" y="674140"/>
                  </a:cubicBezTo>
                  <a:lnTo>
                    <a:pt x="0" y="74904"/>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42259" tIns="42259" rIns="42259" bIns="42259" numCol="1" spcCol="1270" anchor="ctr" anchorCtr="0">
              <a:noAutofit/>
            </a:bodyPr>
            <a:lstStyle/>
            <a:p>
              <a:pPr lvl="0" algn="ctr" defTabSz="1422400">
                <a:lnSpc>
                  <a:spcPct val="90000"/>
                </a:lnSpc>
                <a:spcBef>
                  <a:spcPct val="0"/>
                </a:spcBef>
                <a:spcAft>
                  <a:spcPct val="35000"/>
                </a:spcAft>
              </a:pPr>
              <a:r>
                <a:rPr lang="pt-BR" sz="3200" b="1" kern="1200" dirty="0" smtClean="0"/>
                <a:t>Rector</a:t>
              </a:r>
              <a:endParaRPr lang="pt-BR" sz="3200" b="1" kern="1200" dirty="0"/>
            </a:p>
          </p:txBody>
        </p:sp>
        <p:sp>
          <p:nvSpPr>
            <p:cNvPr id="12" name="Forma livre 11"/>
            <p:cNvSpPr/>
            <p:nvPr/>
          </p:nvSpPr>
          <p:spPr>
            <a:xfrm rot="17874312">
              <a:off x="6972097" y="4279721"/>
              <a:ext cx="980729" cy="38897"/>
            </a:xfrm>
            <a:custGeom>
              <a:avLst/>
              <a:gdLst>
                <a:gd name="connsiteX0" fmla="*/ 0 w 980729"/>
                <a:gd name="connsiteY0" fmla="*/ 19448 h 38897"/>
                <a:gd name="connsiteX1" fmla="*/ 980729 w 980729"/>
                <a:gd name="connsiteY1" fmla="*/ 19448 h 38897"/>
              </a:gdLst>
              <a:ahLst/>
              <a:cxnLst>
                <a:cxn ang="0">
                  <a:pos x="connsiteX0" y="connsiteY0"/>
                </a:cxn>
                <a:cxn ang="0">
                  <a:pos x="connsiteX1" y="connsiteY1"/>
                </a:cxn>
              </a:cxnLst>
              <a:rect l="l" t="t" r="r" b="b"/>
              <a:pathLst>
                <a:path w="980729" h="38897">
                  <a:moveTo>
                    <a:pt x="0" y="19448"/>
                  </a:moveTo>
                  <a:lnTo>
                    <a:pt x="980729" y="19448"/>
                  </a:lnTo>
                </a:path>
              </a:pathLst>
            </a:custGeom>
            <a:no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8546" tIns="-5070" rIns="478546" bIns="-5070" numCol="1" spcCol="1270" anchor="ctr" anchorCtr="0">
              <a:noAutofit/>
            </a:bodyPr>
            <a:lstStyle/>
            <a:p>
              <a:pPr lvl="0" algn="ctr" defTabSz="222250">
                <a:lnSpc>
                  <a:spcPct val="90000"/>
                </a:lnSpc>
                <a:spcBef>
                  <a:spcPct val="0"/>
                </a:spcBef>
                <a:spcAft>
                  <a:spcPct val="35000"/>
                </a:spcAft>
              </a:pPr>
              <a:endParaRPr lang="pt-BR" sz="500" kern="1200"/>
            </a:p>
          </p:txBody>
        </p:sp>
        <p:sp>
          <p:nvSpPr>
            <p:cNvPr id="13" name="Forma livre 12"/>
            <p:cNvSpPr/>
            <p:nvPr/>
          </p:nvSpPr>
          <p:spPr>
            <a:xfrm>
              <a:off x="7691957" y="3243918"/>
              <a:ext cx="2024172" cy="1243810"/>
            </a:xfrm>
            <a:custGeom>
              <a:avLst/>
              <a:gdLst>
                <a:gd name="connsiteX0" fmla="*/ 0 w 2024172"/>
                <a:gd name="connsiteY0" fmla="*/ 124381 h 1243810"/>
                <a:gd name="connsiteX1" fmla="*/ 124381 w 2024172"/>
                <a:gd name="connsiteY1" fmla="*/ 0 h 1243810"/>
                <a:gd name="connsiteX2" fmla="*/ 1899791 w 2024172"/>
                <a:gd name="connsiteY2" fmla="*/ 0 h 1243810"/>
                <a:gd name="connsiteX3" fmla="*/ 2024172 w 2024172"/>
                <a:gd name="connsiteY3" fmla="*/ 124381 h 1243810"/>
                <a:gd name="connsiteX4" fmla="*/ 2024172 w 2024172"/>
                <a:gd name="connsiteY4" fmla="*/ 1119429 h 1243810"/>
                <a:gd name="connsiteX5" fmla="*/ 1899791 w 2024172"/>
                <a:gd name="connsiteY5" fmla="*/ 1243810 h 1243810"/>
                <a:gd name="connsiteX6" fmla="*/ 124381 w 2024172"/>
                <a:gd name="connsiteY6" fmla="*/ 1243810 h 1243810"/>
                <a:gd name="connsiteX7" fmla="*/ 0 w 2024172"/>
                <a:gd name="connsiteY7" fmla="*/ 1119429 h 1243810"/>
                <a:gd name="connsiteX8" fmla="*/ 0 w 2024172"/>
                <a:gd name="connsiteY8" fmla="*/ 124381 h 124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172" h="1243810">
                  <a:moveTo>
                    <a:pt x="0" y="124381"/>
                  </a:moveTo>
                  <a:cubicBezTo>
                    <a:pt x="0" y="55687"/>
                    <a:pt x="55687" y="0"/>
                    <a:pt x="124381" y="0"/>
                  </a:cubicBezTo>
                  <a:lnTo>
                    <a:pt x="1899791" y="0"/>
                  </a:lnTo>
                  <a:cubicBezTo>
                    <a:pt x="1968485" y="0"/>
                    <a:pt x="2024172" y="55687"/>
                    <a:pt x="2024172" y="124381"/>
                  </a:cubicBezTo>
                  <a:lnTo>
                    <a:pt x="2024172" y="1119429"/>
                  </a:lnTo>
                  <a:cubicBezTo>
                    <a:pt x="2024172" y="1188123"/>
                    <a:pt x="1968485" y="1243810"/>
                    <a:pt x="1899791" y="1243810"/>
                  </a:cubicBezTo>
                  <a:lnTo>
                    <a:pt x="124381" y="1243810"/>
                  </a:lnTo>
                  <a:cubicBezTo>
                    <a:pt x="55687" y="1243810"/>
                    <a:pt x="0" y="1188123"/>
                    <a:pt x="0" y="1119429"/>
                  </a:cubicBezTo>
                  <a:lnTo>
                    <a:pt x="0" y="124381"/>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49130" tIns="49130" rIns="49130" bIns="49130" numCol="1" spcCol="1270" anchor="ctr" anchorCtr="0">
              <a:noAutofit/>
            </a:bodyPr>
            <a:lstStyle/>
            <a:p>
              <a:pPr lvl="0" algn="ctr" defTabSz="889000">
                <a:lnSpc>
                  <a:spcPct val="90000"/>
                </a:lnSpc>
                <a:spcBef>
                  <a:spcPct val="0"/>
                </a:spcBef>
                <a:spcAft>
                  <a:spcPct val="35000"/>
                </a:spcAft>
              </a:pPr>
              <a:r>
                <a:rPr lang="pt-BR" sz="2000" kern="1200" dirty="0" err="1" smtClean="0"/>
                <a:t>Pro-Rector</a:t>
              </a:r>
              <a:r>
                <a:rPr lang="pt-BR" sz="2000" kern="1200" dirty="0" smtClean="0"/>
                <a:t> for </a:t>
              </a:r>
              <a:r>
                <a:rPr lang="pt-BR" sz="2000" kern="1200" dirty="0" err="1" smtClean="0"/>
                <a:t>Undergraduate</a:t>
              </a:r>
              <a:r>
                <a:rPr lang="pt-BR" sz="2000" kern="1200" dirty="0" smtClean="0"/>
                <a:t> </a:t>
              </a:r>
              <a:r>
                <a:rPr lang="pt-BR" sz="2000" kern="1200" dirty="0" err="1" smtClean="0"/>
                <a:t>Studies</a:t>
              </a:r>
              <a:endParaRPr lang="pt-BR" sz="2000" kern="1200" dirty="0"/>
            </a:p>
          </p:txBody>
        </p:sp>
        <p:sp>
          <p:nvSpPr>
            <p:cNvPr id="14" name="Forma livre 13"/>
            <p:cNvSpPr/>
            <p:nvPr/>
          </p:nvSpPr>
          <p:spPr>
            <a:xfrm rot="3762197">
              <a:off x="6962034" y="5157769"/>
              <a:ext cx="1000855" cy="38897"/>
            </a:xfrm>
            <a:custGeom>
              <a:avLst/>
              <a:gdLst>
                <a:gd name="connsiteX0" fmla="*/ 0 w 1000855"/>
                <a:gd name="connsiteY0" fmla="*/ 19448 h 38897"/>
                <a:gd name="connsiteX1" fmla="*/ 1000855 w 1000855"/>
                <a:gd name="connsiteY1" fmla="*/ 19448 h 38897"/>
              </a:gdLst>
              <a:ahLst/>
              <a:cxnLst>
                <a:cxn ang="0">
                  <a:pos x="connsiteX0" y="connsiteY0"/>
                </a:cxn>
                <a:cxn ang="0">
                  <a:pos x="connsiteX1" y="connsiteY1"/>
                </a:cxn>
              </a:cxnLst>
              <a:rect l="l" t="t" r="r" b="b"/>
              <a:pathLst>
                <a:path w="1000855" h="38897">
                  <a:moveTo>
                    <a:pt x="0" y="19448"/>
                  </a:moveTo>
                  <a:lnTo>
                    <a:pt x="1000855" y="19448"/>
                  </a:lnTo>
                </a:path>
              </a:pathLst>
            </a:custGeom>
            <a:no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88106" tIns="-5573" rIns="488106" bIns="-5573" numCol="1" spcCol="1270" anchor="ctr" anchorCtr="0">
              <a:noAutofit/>
            </a:bodyPr>
            <a:lstStyle/>
            <a:p>
              <a:pPr lvl="0" algn="ctr" defTabSz="222250">
                <a:lnSpc>
                  <a:spcPct val="90000"/>
                </a:lnSpc>
                <a:spcBef>
                  <a:spcPct val="0"/>
                </a:spcBef>
                <a:spcAft>
                  <a:spcPct val="35000"/>
                </a:spcAft>
              </a:pPr>
              <a:endParaRPr lang="pt-BR" sz="500" kern="1200"/>
            </a:p>
          </p:txBody>
        </p:sp>
        <p:sp>
          <p:nvSpPr>
            <p:cNvPr id="15" name="Forma livre 14"/>
            <p:cNvSpPr/>
            <p:nvPr/>
          </p:nvSpPr>
          <p:spPr>
            <a:xfrm>
              <a:off x="7691957" y="5000015"/>
              <a:ext cx="2024172" cy="1243810"/>
            </a:xfrm>
            <a:custGeom>
              <a:avLst/>
              <a:gdLst>
                <a:gd name="connsiteX0" fmla="*/ 0 w 2024172"/>
                <a:gd name="connsiteY0" fmla="*/ 124381 h 1243810"/>
                <a:gd name="connsiteX1" fmla="*/ 124381 w 2024172"/>
                <a:gd name="connsiteY1" fmla="*/ 0 h 1243810"/>
                <a:gd name="connsiteX2" fmla="*/ 1899791 w 2024172"/>
                <a:gd name="connsiteY2" fmla="*/ 0 h 1243810"/>
                <a:gd name="connsiteX3" fmla="*/ 2024172 w 2024172"/>
                <a:gd name="connsiteY3" fmla="*/ 124381 h 1243810"/>
                <a:gd name="connsiteX4" fmla="*/ 2024172 w 2024172"/>
                <a:gd name="connsiteY4" fmla="*/ 1119429 h 1243810"/>
                <a:gd name="connsiteX5" fmla="*/ 1899791 w 2024172"/>
                <a:gd name="connsiteY5" fmla="*/ 1243810 h 1243810"/>
                <a:gd name="connsiteX6" fmla="*/ 124381 w 2024172"/>
                <a:gd name="connsiteY6" fmla="*/ 1243810 h 1243810"/>
                <a:gd name="connsiteX7" fmla="*/ 0 w 2024172"/>
                <a:gd name="connsiteY7" fmla="*/ 1119429 h 1243810"/>
                <a:gd name="connsiteX8" fmla="*/ 0 w 2024172"/>
                <a:gd name="connsiteY8" fmla="*/ 124381 h 124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172" h="1243810">
                  <a:moveTo>
                    <a:pt x="0" y="124381"/>
                  </a:moveTo>
                  <a:cubicBezTo>
                    <a:pt x="0" y="55687"/>
                    <a:pt x="55687" y="0"/>
                    <a:pt x="124381" y="0"/>
                  </a:cubicBezTo>
                  <a:lnTo>
                    <a:pt x="1899791" y="0"/>
                  </a:lnTo>
                  <a:cubicBezTo>
                    <a:pt x="1968485" y="0"/>
                    <a:pt x="2024172" y="55687"/>
                    <a:pt x="2024172" y="124381"/>
                  </a:cubicBezTo>
                  <a:lnTo>
                    <a:pt x="2024172" y="1119429"/>
                  </a:lnTo>
                  <a:cubicBezTo>
                    <a:pt x="2024172" y="1188123"/>
                    <a:pt x="1968485" y="1243810"/>
                    <a:pt x="1899791" y="1243810"/>
                  </a:cubicBezTo>
                  <a:lnTo>
                    <a:pt x="124381" y="1243810"/>
                  </a:lnTo>
                  <a:cubicBezTo>
                    <a:pt x="55687" y="1243810"/>
                    <a:pt x="0" y="1188123"/>
                    <a:pt x="0" y="1119429"/>
                  </a:cubicBezTo>
                  <a:lnTo>
                    <a:pt x="0" y="124381"/>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49130" tIns="49130" rIns="49130" bIns="49130" numCol="1" spcCol="1270" anchor="ctr" anchorCtr="0">
              <a:noAutofit/>
            </a:bodyPr>
            <a:lstStyle/>
            <a:p>
              <a:pPr lvl="0" algn="ctr" defTabSz="889000">
                <a:lnSpc>
                  <a:spcPct val="90000"/>
                </a:lnSpc>
                <a:spcBef>
                  <a:spcPct val="0"/>
                </a:spcBef>
                <a:spcAft>
                  <a:spcPct val="35000"/>
                </a:spcAft>
              </a:pPr>
              <a:r>
                <a:rPr lang="pt-BR" sz="2000" kern="1200" dirty="0" smtClean="0"/>
                <a:t>International Relations </a:t>
              </a:r>
              <a:r>
                <a:rPr lang="pt-BR" sz="2000" kern="1200" dirty="0" err="1" smtClean="0"/>
                <a:t>Advisor</a:t>
              </a:r>
              <a:endParaRPr lang="pt-BR" sz="2000" kern="1200" dirty="0"/>
            </a:p>
          </p:txBody>
        </p:sp>
        <p:sp>
          <p:nvSpPr>
            <p:cNvPr id="16" name="Forma livre 15"/>
            <p:cNvSpPr/>
            <p:nvPr/>
          </p:nvSpPr>
          <p:spPr>
            <a:xfrm rot="12213">
              <a:off x="7232958" y="4718045"/>
              <a:ext cx="2802004" cy="38897"/>
            </a:xfrm>
            <a:custGeom>
              <a:avLst/>
              <a:gdLst>
                <a:gd name="connsiteX0" fmla="*/ 0 w 2802004"/>
                <a:gd name="connsiteY0" fmla="*/ 19448 h 38897"/>
                <a:gd name="connsiteX1" fmla="*/ 2802004 w 2802004"/>
                <a:gd name="connsiteY1" fmla="*/ 19448 h 38897"/>
              </a:gdLst>
              <a:ahLst/>
              <a:cxnLst>
                <a:cxn ang="0">
                  <a:pos x="connsiteX0" y="connsiteY0"/>
                </a:cxn>
                <a:cxn ang="0">
                  <a:pos x="connsiteX1" y="connsiteY1"/>
                </a:cxn>
              </a:cxnLst>
              <a:rect l="l" t="t" r="r" b="b"/>
              <a:pathLst>
                <a:path w="2802004" h="38897">
                  <a:moveTo>
                    <a:pt x="0" y="19448"/>
                  </a:moveTo>
                  <a:lnTo>
                    <a:pt x="2802004" y="19448"/>
                  </a:lnTo>
                </a:path>
              </a:pathLst>
            </a:custGeom>
            <a:no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343651" tIns="-50602" rIns="1343652" bIns="-50601" numCol="1" spcCol="1270" anchor="ctr" anchorCtr="0">
              <a:noAutofit/>
            </a:bodyPr>
            <a:lstStyle/>
            <a:p>
              <a:pPr lvl="0" algn="ctr" defTabSz="444500">
                <a:lnSpc>
                  <a:spcPct val="90000"/>
                </a:lnSpc>
                <a:spcBef>
                  <a:spcPct val="0"/>
                </a:spcBef>
                <a:spcAft>
                  <a:spcPct val="35000"/>
                </a:spcAft>
              </a:pPr>
              <a:endParaRPr lang="pt-BR" sz="1000" kern="1200"/>
            </a:p>
          </p:txBody>
        </p:sp>
        <p:sp>
          <p:nvSpPr>
            <p:cNvPr id="17" name="Forma livre 16"/>
            <p:cNvSpPr/>
            <p:nvPr/>
          </p:nvSpPr>
          <p:spPr>
            <a:xfrm>
              <a:off x="10034953" y="4367949"/>
              <a:ext cx="1916565" cy="749044"/>
            </a:xfrm>
            <a:custGeom>
              <a:avLst/>
              <a:gdLst>
                <a:gd name="connsiteX0" fmla="*/ 0 w 1916565"/>
                <a:gd name="connsiteY0" fmla="*/ 74904 h 749044"/>
                <a:gd name="connsiteX1" fmla="*/ 74904 w 1916565"/>
                <a:gd name="connsiteY1" fmla="*/ 0 h 749044"/>
                <a:gd name="connsiteX2" fmla="*/ 1841661 w 1916565"/>
                <a:gd name="connsiteY2" fmla="*/ 0 h 749044"/>
                <a:gd name="connsiteX3" fmla="*/ 1916565 w 1916565"/>
                <a:gd name="connsiteY3" fmla="*/ 74904 h 749044"/>
                <a:gd name="connsiteX4" fmla="*/ 1916565 w 1916565"/>
                <a:gd name="connsiteY4" fmla="*/ 674140 h 749044"/>
                <a:gd name="connsiteX5" fmla="*/ 1841661 w 1916565"/>
                <a:gd name="connsiteY5" fmla="*/ 749044 h 749044"/>
                <a:gd name="connsiteX6" fmla="*/ 74904 w 1916565"/>
                <a:gd name="connsiteY6" fmla="*/ 749044 h 749044"/>
                <a:gd name="connsiteX7" fmla="*/ 0 w 1916565"/>
                <a:gd name="connsiteY7" fmla="*/ 674140 h 749044"/>
                <a:gd name="connsiteX8" fmla="*/ 0 w 1916565"/>
                <a:gd name="connsiteY8" fmla="*/ 74904 h 74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6565" h="749044">
                  <a:moveTo>
                    <a:pt x="0" y="74904"/>
                  </a:moveTo>
                  <a:cubicBezTo>
                    <a:pt x="0" y="33536"/>
                    <a:pt x="33536" y="0"/>
                    <a:pt x="74904" y="0"/>
                  </a:cubicBezTo>
                  <a:lnTo>
                    <a:pt x="1841661" y="0"/>
                  </a:lnTo>
                  <a:cubicBezTo>
                    <a:pt x="1883029" y="0"/>
                    <a:pt x="1916565" y="33536"/>
                    <a:pt x="1916565" y="74904"/>
                  </a:cubicBezTo>
                  <a:lnTo>
                    <a:pt x="1916565" y="674140"/>
                  </a:lnTo>
                  <a:cubicBezTo>
                    <a:pt x="1916565" y="715508"/>
                    <a:pt x="1883029" y="749044"/>
                    <a:pt x="1841661" y="749044"/>
                  </a:cubicBezTo>
                  <a:lnTo>
                    <a:pt x="74904" y="749044"/>
                  </a:lnTo>
                  <a:cubicBezTo>
                    <a:pt x="33536" y="749044"/>
                    <a:pt x="0" y="715508"/>
                    <a:pt x="0" y="674140"/>
                  </a:cubicBezTo>
                  <a:lnTo>
                    <a:pt x="0" y="74904"/>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4004" tIns="34004" rIns="34004" bIns="34004" numCol="1" spcCol="1270" anchor="ctr" anchorCtr="0">
              <a:noAutofit/>
            </a:bodyPr>
            <a:lstStyle/>
            <a:p>
              <a:pPr lvl="0" algn="ctr" defTabSz="844550">
                <a:lnSpc>
                  <a:spcPct val="90000"/>
                </a:lnSpc>
                <a:spcBef>
                  <a:spcPct val="0"/>
                </a:spcBef>
                <a:spcAft>
                  <a:spcPct val="35000"/>
                </a:spcAft>
              </a:pPr>
              <a:r>
                <a:rPr lang="pt-BR" sz="1900" kern="1200" dirty="0" err="1" smtClean="0"/>
                <a:t>Program</a:t>
              </a:r>
              <a:r>
                <a:rPr lang="pt-BR" sz="1900" kern="1200" dirty="0" smtClean="0"/>
                <a:t> </a:t>
              </a:r>
              <a:r>
                <a:rPr lang="pt-BR" sz="1900" kern="1200" dirty="0" err="1" smtClean="0"/>
                <a:t>Coordinator</a:t>
              </a:r>
              <a:endParaRPr lang="pt-BR" sz="1900" kern="1200" dirty="0"/>
            </a:p>
          </p:txBody>
        </p:sp>
        <p:sp>
          <p:nvSpPr>
            <p:cNvPr id="18" name="Forma livre 17"/>
            <p:cNvSpPr/>
            <p:nvPr/>
          </p:nvSpPr>
          <p:spPr>
            <a:xfrm rot="16200000" flipV="1">
              <a:off x="10584470" y="5310273"/>
              <a:ext cx="612000" cy="205529"/>
            </a:xfrm>
            <a:custGeom>
              <a:avLst/>
              <a:gdLst>
                <a:gd name="connsiteX0" fmla="*/ 0 w 2015384"/>
                <a:gd name="connsiteY0" fmla="*/ 19448 h 38897"/>
                <a:gd name="connsiteX1" fmla="*/ 2015384 w 2015384"/>
                <a:gd name="connsiteY1" fmla="*/ 19448 h 38897"/>
              </a:gdLst>
              <a:ahLst/>
              <a:cxnLst>
                <a:cxn ang="0">
                  <a:pos x="connsiteX0" y="connsiteY0"/>
                </a:cxn>
                <a:cxn ang="0">
                  <a:pos x="connsiteX1" y="connsiteY1"/>
                </a:cxn>
              </a:cxnLst>
              <a:rect l="l" t="t" r="r" b="b"/>
              <a:pathLst>
                <a:path w="2015384" h="38897">
                  <a:moveTo>
                    <a:pt x="2015384" y="19449"/>
                  </a:moveTo>
                  <a:lnTo>
                    <a:pt x="0" y="19449"/>
                  </a:lnTo>
                </a:path>
              </a:pathLst>
            </a:custGeom>
            <a:noFill/>
          </p:spPr>
          <p:style>
            <a:lnRef idx="1">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970007" tIns="-30935" rIns="970007" bIns="-30937" numCol="1" spcCol="1270" anchor="ctr" anchorCtr="0">
              <a:noAutofit/>
            </a:bodyPr>
            <a:lstStyle/>
            <a:p>
              <a:pPr lvl="0" algn="ctr" defTabSz="311150">
                <a:lnSpc>
                  <a:spcPct val="90000"/>
                </a:lnSpc>
                <a:spcBef>
                  <a:spcPct val="0"/>
                </a:spcBef>
                <a:spcAft>
                  <a:spcPct val="35000"/>
                </a:spcAft>
              </a:pPr>
              <a:endParaRPr lang="pt-BR" sz="700" kern="1200"/>
            </a:p>
          </p:txBody>
        </p:sp>
        <p:sp>
          <p:nvSpPr>
            <p:cNvPr id="19" name="Forma livre 18"/>
            <p:cNvSpPr/>
            <p:nvPr/>
          </p:nvSpPr>
          <p:spPr>
            <a:xfrm>
              <a:off x="10329328" y="5563888"/>
              <a:ext cx="1498088" cy="749044"/>
            </a:xfrm>
            <a:custGeom>
              <a:avLst/>
              <a:gdLst>
                <a:gd name="connsiteX0" fmla="*/ 0 w 1498088"/>
                <a:gd name="connsiteY0" fmla="*/ 74904 h 749044"/>
                <a:gd name="connsiteX1" fmla="*/ 74904 w 1498088"/>
                <a:gd name="connsiteY1" fmla="*/ 0 h 749044"/>
                <a:gd name="connsiteX2" fmla="*/ 1423184 w 1498088"/>
                <a:gd name="connsiteY2" fmla="*/ 0 h 749044"/>
                <a:gd name="connsiteX3" fmla="*/ 1498088 w 1498088"/>
                <a:gd name="connsiteY3" fmla="*/ 74904 h 749044"/>
                <a:gd name="connsiteX4" fmla="*/ 1498088 w 1498088"/>
                <a:gd name="connsiteY4" fmla="*/ 674140 h 749044"/>
                <a:gd name="connsiteX5" fmla="*/ 1423184 w 1498088"/>
                <a:gd name="connsiteY5" fmla="*/ 749044 h 749044"/>
                <a:gd name="connsiteX6" fmla="*/ 74904 w 1498088"/>
                <a:gd name="connsiteY6" fmla="*/ 749044 h 749044"/>
                <a:gd name="connsiteX7" fmla="*/ 0 w 1498088"/>
                <a:gd name="connsiteY7" fmla="*/ 674140 h 749044"/>
                <a:gd name="connsiteX8" fmla="*/ 0 w 1498088"/>
                <a:gd name="connsiteY8" fmla="*/ 74904 h 74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088" h="749044">
                  <a:moveTo>
                    <a:pt x="0" y="74904"/>
                  </a:moveTo>
                  <a:cubicBezTo>
                    <a:pt x="0" y="33536"/>
                    <a:pt x="33536" y="0"/>
                    <a:pt x="74904" y="0"/>
                  </a:cubicBezTo>
                  <a:lnTo>
                    <a:pt x="1423184" y="0"/>
                  </a:lnTo>
                  <a:cubicBezTo>
                    <a:pt x="1464552" y="0"/>
                    <a:pt x="1498088" y="33536"/>
                    <a:pt x="1498088" y="74904"/>
                  </a:cubicBezTo>
                  <a:lnTo>
                    <a:pt x="1498088" y="674140"/>
                  </a:lnTo>
                  <a:cubicBezTo>
                    <a:pt x="1498088" y="715508"/>
                    <a:pt x="1464552" y="749044"/>
                    <a:pt x="1423184" y="749044"/>
                  </a:cubicBezTo>
                  <a:lnTo>
                    <a:pt x="74904" y="749044"/>
                  </a:lnTo>
                  <a:cubicBezTo>
                    <a:pt x="33536" y="749044"/>
                    <a:pt x="0" y="715508"/>
                    <a:pt x="0" y="674140"/>
                  </a:cubicBezTo>
                  <a:lnTo>
                    <a:pt x="0" y="74904"/>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4004" tIns="34004" rIns="34004" bIns="34004" numCol="1" spcCol="1270" anchor="ctr" anchorCtr="0">
              <a:noAutofit/>
            </a:bodyPr>
            <a:lstStyle/>
            <a:p>
              <a:pPr lvl="0" algn="ctr" defTabSz="844550">
                <a:lnSpc>
                  <a:spcPct val="90000"/>
                </a:lnSpc>
                <a:spcBef>
                  <a:spcPct val="0"/>
                </a:spcBef>
                <a:spcAft>
                  <a:spcPct val="35000"/>
                </a:spcAft>
              </a:pPr>
              <a:r>
                <a:rPr lang="pt-BR" sz="1900" kern="1200" dirty="0" err="1" smtClean="0"/>
                <a:t>Program</a:t>
              </a:r>
              <a:r>
                <a:rPr lang="pt-BR" sz="1900" kern="1200" dirty="0" smtClean="0"/>
                <a:t> </a:t>
              </a:r>
              <a:r>
                <a:rPr lang="pt-BR" sz="1900" kern="1200" dirty="0" err="1" smtClean="0"/>
                <a:t>Vice-Coordinator</a:t>
              </a:r>
              <a:endParaRPr lang="pt-BR" sz="1900" kern="1200" dirty="0"/>
            </a:p>
          </p:txBody>
        </p:sp>
      </p:grpSp>
      <p:cxnSp>
        <p:nvCxnSpPr>
          <p:cNvPr id="7" name="Conector de seta reta 6"/>
          <p:cNvCxnSpPr/>
          <p:nvPr/>
        </p:nvCxnSpPr>
        <p:spPr>
          <a:xfrm>
            <a:off x="2293495" y="4742469"/>
            <a:ext cx="689548"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Conector de seta reta 7"/>
          <p:cNvCxnSpPr/>
          <p:nvPr/>
        </p:nvCxnSpPr>
        <p:spPr>
          <a:xfrm>
            <a:off x="4904282" y="4742469"/>
            <a:ext cx="689548"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Retângulo 19"/>
          <p:cNvSpPr/>
          <p:nvPr/>
        </p:nvSpPr>
        <p:spPr>
          <a:xfrm>
            <a:off x="3975099" y="2211822"/>
            <a:ext cx="4241799" cy="61909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CaixaDeTexto 20"/>
          <p:cNvSpPr txBox="1"/>
          <p:nvPr/>
        </p:nvSpPr>
        <p:spPr>
          <a:xfrm>
            <a:off x="4265549" y="2254533"/>
            <a:ext cx="3660899" cy="523220"/>
          </a:xfrm>
          <a:prstGeom prst="rect">
            <a:avLst/>
          </a:prstGeom>
          <a:noFill/>
        </p:spPr>
        <p:txBody>
          <a:bodyPr wrap="square" rtlCol="0">
            <a:spAutoFit/>
          </a:bodyPr>
          <a:lstStyle/>
          <a:p>
            <a:pPr algn="ctr"/>
            <a:r>
              <a:rPr lang="fr-FR" sz="2800" b="1" dirty="0" smtClean="0">
                <a:solidFill>
                  <a:schemeClr val="bg1"/>
                </a:solidFill>
              </a:rPr>
              <a:t>GENERAL</a:t>
            </a:r>
            <a:r>
              <a:rPr lang="fr-FR" sz="2800" b="1" baseline="0" dirty="0" smtClean="0">
                <a:solidFill>
                  <a:schemeClr val="bg1"/>
                </a:solidFill>
              </a:rPr>
              <a:t> STRUCTURE:</a:t>
            </a:r>
            <a:endParaRPr lang="fr-FR" sz="2800" b="1" dirty="0">
              <a:solidFill>
                <a:schemeClr val="bg1"/>
              </a:solidFill>
            </a:endParaRPr>
          </a:p>
        </p:txBody>
      </p:sp>
    </p:spTree>
    <p:extLst>
      <p:ext uri="{BB962C8B-B14F-4D97-AF65-F5344CB8AC3E}">
        <p14:creationId xmlns:p14="http://schemas.microsoft.com/office/powerpoint/2010/main" val="4048846491"/>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0" grpId="1" animBg="1"/>
      <p:bldP spid="20" grpId="2" animBg="1"/>
      <p:bldP spid="21" grpId="0"/>
      <p:bldP spid="21" grpId="1"/>
      <p:bldP spid="21"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Espaço Reservado para Imagem 17"/>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2019" b="-2019"/>
          <a:stretch/>
        </p:blipFill>
        <p:spPr>
          <a:xfrm>
            <a:off x="1764214" y="293892"/>
            <a:ext cx="554038" cy="384175"/>
          </a:xfrm>
        </p:spPr>
      </p:pic>
      <p:pic>
        <p:nvPicPr>
          <p:cNvPr id="19" name="Espaço Reservado para Imagem 18"/>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11757" b="-11757"/>
          <a:stretch/>
        </p:blipFill>
        <p:spPr>
          <a:xfrm>
            <a:off x="9599549" y="263954"/>
            <a:ext cx="640385" cy="444049"/>
          </a:xfrm>
        </p:spPr>
      </p:pic>
      <p:sp>
        <p:nvSpPr>
          <p:cNvPr id="11" name="Espaço Reservado para Texto 10"/>
          <p:cNvSpPr>
            <a:spLocks noGrp="1"/>
          </p:cNvSpPr>
          <p:nvPr>
            <p:ph type="body" sz="quarter" idx="23"/>
          </p:nvPr>
        </p:nvSpPr>
        <p:spPr>
          <a:xfrm>
            <a:off x="4452051" y="1519171"/>
            <a:ext cx="3287897" cy="1715338"/>
          </a:xfrm>
          <a:solidFill>
            <a:srgbClr val="FFFAE1"/>
          </a:solidFill>
          <a:ln w="3175">
            <a:noFill/>
            <a:prstDash val="lgDashDotDot"/>
          </a:ln>
        </p:spPr>
        <p:txBody>
          <a:bodyPr>
            <a:normAutofit fontScale="85000" lnSpcReduction="10000"/>
          </a:bodyPr>
          <a:lstStyle/>
          <a:p>
            <a:pPr lvl="1">
              <a:lnSpc>
                <a:spcPct val="110000"/>
              </a:lnSpc>
              <a:spcBef>
                <a:spcPts val="0"/>
              </a:spcBef>
            </a:pPr>
            <a:r>
              <a:rPr lang="pt-BR" dirty="0" err="1" smtClean="0">
                <a:cs typeface="Calibri Light"/>
              </a:rPr>
              <a:t>Undergraduate</a:t>
            </a:r>
            <a:r>
              <a:rPr lang="pt-BR" dirty="0" smtClean="0">
                <a:cs typeface="Calibri Light"/>
              </a:rPr>
              <a:t> </a:t>
            </a:r>
            <a:r>
              <a:rPr lang="pt-BR" dirty="0" err="1" smtClean="0">
                <a:cs typeface="Calibri Light"/>
              </a:rPr>
              <a:t>student</a:t>
            </a:r>
            <a:r>
              <a:rPr lang="pt-BR" dirty="0" smtClean="0">
                <a:cs typeface="Calibri Light"/>
              </a:rPr>
              <a:t> </a:t>
            </a:r>
            <a:r>
              <a:rPr lang="pt-BR" dirty="0" err="1" smtClean="0">
                <a:cs typeface="Calibri Light"/>
              </a:rPr>
              <a:t>exchange</a:t>
            </a:r>
            <a:r>
              <a:rPr lang="pt-BR" dirty="0" smtClean="0">
                <a:cs typeface="Calibri Light"/>
              </a:rPr>
              <a:t> </a:t>
            </a:r>
            <a:r>
              <a:rPr lang="pt-BR" dirty="0" err="1" smtClean="0">
                <a:cs typeface="Calibri Light"/>
              </a:rPr>
              <a:t>between</a:t>
            </a:r>
            <a:r>
              <a:rPr lang="pt-BR" dirty="0" smtClean="0">
                <a:cs typeface="Calibri Light"/>
              </a:rPr>
              <a:t>  ASSOCIATED UNIVERSITIES </a:t>
            </a:r>
            <a:r>
              <a:rPr lang="pt-BR" dirty="0" err="1" smtClean="0">
                <a:cs typeface="Calibri Light"/>
              </a:rPr>
              <a:t>of</a:t>
            </a:r>
            <a:r>
              <a:rPr lang="pt-BR" dirty="0" smtClean="0">
                <a:cs typeface="Calibri Light"/>
              </a:rPr>
              <a:t> GCUB </a:t>
            </a:r>
            <a:r>
              <a:rPr lang="pt-BR" dirty="0" err="1" smtClean="0">
                <a:cs typeface="Calibri Light"/>
              </a:rPr>
              <a:t>and</a:t>
            </a:r>
            <a:r>
              <a:rPr lang="pt-BR" dirty="0" smtClean="0">
                <a:cs typeface="Calibri Light"/>
              </a:rPr>
              <a:t> ASSOCIATED UNIVERSITIES </a:t>
            </a:r>
            <a:r>
              <a:rPr lang="pt-BR" dirty="0" err="1" smtClean="0">
                <a:cs typeface="Calibri Light"/>
              </a:rPr>
              <a:t>of</a:t>
            </a:r>
            <a:r>
              <a:rPr lang="pt-BR" dirty="0" smtClean="0">
                <a:cs typeface="Calibri Light"/>
              </a:rPr>
              <a:t> </a:t>
            </a:r>
            <a:r>
              <a:rPr lang="pt-BR" dirty="0" err="1" smtClean="0">
                <a:cs typeface="Calibri Light"/>
              </a:rPr>
              <a:t>the</a:t>
            </a:r>
            <a:r>
              <a:rPr lang="pt-BR" dirty="0" smtClean="0">
                <a:cs typeface="Calibri Light"/>
              </a:rPr>
              <a:t> </a:t>
            </a:r>
            <a:r>
              <a:rPr lang="pt-BR" dirty="0" smtClean="0">
                <a:solidFill>
                  <a:schemeClr val="accent2">
                    <a:lumMod val="50000"/>
                  </a:schemeClr>
                </a:solidFill>
                <a:effectLst>
                  <a:outerShdw blurRad="38100" dist="38100" dir="2700000" algn="tl">
                    <a:srgbClr val="000000">
                      <a:alpha val="43137"/>
                    </a:srgbClr>
                  </a:outerShdw>
                </a:effectLst>
                <a:cs typeface="Calibri Light"/>
              </a:rPr>
              <a:t>PARTNERS</a:t>
            </a:r>
            <a:endParaRPr lang="pt-BR" dirty="0">
              <a:cs typeface="Calibri Light"/>
            </a:endParaRPr>
          </a:p>
        </p:txBody>
      </p:sp>
      <p:sp>
        <p:nvSpPr>
          <p:cNvPr id="13" name="Título 7"/>
          <p:cNvSpPr>
            <a:spLocks noGrp="1"/>
          </p:cNvSpPr>
          <p:nvPr>
            <p:ph type="title"/>
          </p:nvPr>
        </p:nvSpPr>
        <p:spPr>
          <a:xfrm>
            <a:off x="0" y="832259"/>
            <a:ext cx="5295331" cy="698500"/>
          </a:xfrm>
        </p:spPr>
        <p:txBody>
          <a:bodyPr>
            <a:noAutofit/>
          </a:bodyPr>
          <a:lstStyle/>
          <a:p>
            <a:pPr>
              <a:lnSpc>
                <a:spcPct val="100000"/>
              </a:lnSpc>
            </a:pPr>
            <a:r>
              <a:rPr lang="en-US" sz="1800" b="1" dirty="0" smtClean="0">
                <a:solidFill>
                  <a:schemeClr val="bg2">
                    <a:lumMod val="25000"/>
                  </a:schemeClr>
                </a:solidFill>
              </a:rPr>
              <a:t>BRAZIL – COLOMBIA STUDENT EXANGE PROGRAM</a:t>
            </a:r>
            <a:endParaRPr lang="fr-FR" sz="1600" dirty="0">
              <a:solidFill>
                <a:schemeClr val="bg2">
                  <a:lumMod val="25000"/>
                </a:schemeClr>
              </a:solidFill>
            </a:endParaRPr>
          </a:p>
        </p:txBody>
      </p:sp>
      <p:sp>
        <p:nvSpPr>
          <p:cNvPr id="14" name="Título 7"/>
          <p:cNvSpPr txBox="1">
            <a:spLocks/>
          </p:cNvSpPr>
          <p:nvPr/>
        </p:nvSpPr>
        <p:spPr>
          <a:xfrm>
            <a:off x="6864824" y="808057"/>
            <a:ext cx="5313772" cy="698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pPr algn="r">
              <a:lnSpc>
                <a:spcPct val="110000"/>
              </a:lnSpc>
            </a:pPr>
            <a:r>
              <a:rPr lang="en-US" sz="1800" b="1" dirty="0" smtClean="0">
                <a:solidFill>
                  <a:schemeClr val="bg2">
                    <a:lumMod val="25000"/>
                  </a:schemeClr>
                </a:solidFill>
              </a:rPr>
              <a:t>BRAZIL </a:t>
            </a:r>
            <a:r>
              <a:rPr lang="en-US" sz="1800" b="1" dirty="0">
                <a:solidFill>
                  <a:schemeClr val="bg2">
                    <a:lumMod val="25000"/>
                  </a:schemeClr>
                </a:solidFill>
              </a:rPr>
              <a:t>– MEXICO STUDENT EXANGE PROGRAM</a:t>
            </a:r>
            <a:endParaRPr lang="fr-FR" sz="1800" dirty="0">
              <a:solidFill>
                <a:schemeClr val="bg2">
                  <a:lumMod val="25000"/>
                </a:schemeClr>
              </a:solidFill>
            </a:endParaRPr>
          </a:p>
        </p:txBody>
      </p:sp>
      <p:sp>
        <p:nvSpPr>
          <p:cNvPr id="15" name="Título 1"/>
          <p:cNvSpPr txBox="1">
            <a:spLocks/>
          </p:cNvSpPr>
          <p:nvPr/>
        </p:nvSpPr>
        <p:spPr>
          <a:xfrm>
            <a:off x="-12700" y="139700"/>
            <a:ext cx="1790700" cy="698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r>
              <a:rPr lang="fr-FR" dirty="0" smtClean="0"/>
              <a:t>BRACOL</a:t>
            </a:r>
            <a:endParaRPr lang="fr-FR" dirty="0"/>
          </a:p>
        </p:txBody>
      </p:sp>
      <p:sp>
        <p:nvSpPr>
          <p:cNvPr id="16" name="Título 1"/>
          <p:cNvSpPr txBox="1">
            <a:spLocks/>
          </p:cNvSpPr>
          <p:nvPr/>
        </p:nvSpPr>
        <p:spPr>
          <a:xfrm>
            <a:off x="10382155" y="139700"/>
            <a:ext cx="1790700" cy="698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r>
              <a:rPr lang="fr-FR" dirty="0" smtClean="0"/>
              <a:t>BRAMEX</a:t>
            </a:r>
            <a:endParaRPr lang="fr-FR" dirty="0"/>
          </a:p>
        </p:txBody>
      </p:sp>
      <p:pic>
        <p:nvPicPr>
          <p:cNvPr id="26" name="Imagem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60" y="2010443"/>
            <a:ext cx="2115687" cy="846275"/>
          </a:xfrm>
          <a:prstGeom prst="rect">
            <a:avLst/>
          </a:prstGeom>
        </p:spPr>
      </p:pic>
      <p:pic>
        <p:nvPicPr>
          <p:cNvPr id="27" name="Imagem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78795" y="1998418"/>
            <a:ext cx="982307" cy="1358760"/>
          </a:xfrm>
          <a:prstGeom prst="rect">
            <a:avLst/>
          </a:prstGeom>
        </p:spPr>
      </p:pic>
      <p:sp>
        <p:nvSpPr>
          <p:cNvPr id="31" name="Espaço Reservado para Texto 10"/>
          <p:cNvSpPr>
            <a:spLocks noGrp="1"/>
          </p:cNvSpPr>
          <p:nvPr>
            <p:ph type="body" sz="quarter" idx="23"/>
          </p:nvPr>
        </p:nvSpPr>
        <p:spPr>
          <a:xfrm>
            <a:off x="4452052" y="3405737"/>
            <a:ext cx="3287897" cy="1530766"/>
          </a:xfrm>
          <a:solidFill>
            <a:srgbClr val="FFFAE1"/>
          </a:solidFill>
          <a:ln w="3175">
            <a:noFill/>
            <a:prstDash val="lgDashDotDot"/>
          </a:ln>
        </p:spPr>
        <p:txBody>
          <a:bodyPr>
            <a:normAutofit fontScale="77500" lnSpcReduction="20000"/>
          </a:bodyPr>
          <a:lstStyle/>
          <a:p>
            <a:pPr lvl="1">
              <a:spcBef>
                <a:spcPts val="300"/>
              </a:spcBef>
              <a:spcAft>
                <a:spcPts val="200"/>
              </a:spcAft>
            </a:pPr>
            <a:r>
              <a:rPr lang="pt-BR" dirty="0" err="1" smtClean="0">
                <a:cs typeface="Calibri Light"/>
              </a:rPr>
              <a:t>Benefits</a:t>
            </a:r>
            <a:r>
              <a:rPr lang="pt-BR" dirty="0" smtClean="0">
                <a:cs typeface="Calibri Light"/>
              </a:rPr>
              <a:t>:</a:t>
            </a:r>
          </a:p>
          <a:p>
            <a:pPr marL="342900" lvl="1" indent="-342900" algn="l">
              <a:spcBef>
                <a:spcPts val="300"/>
              </a:spcBef>
              <a:spcAft>
                <a:spcPts val="200"/>
              </a:spcAft>
              <a:buFont typeface="Wingdings" panose="05000000000000000000" pitchFamily="2" charset="2"/>
              <a:buChar char="ü"/>
            </a:pPr>
            <a:r>
              <a:rPr lang="pt-BR" dirty="0" err="1" smtClean="0">
                <a:solidFill>
                  <a:schemeClr val="tx2">
                    <a:lumMod val="50000"/>
                  </a:schemeClr>
                </a:solidFill>
                <a:cs typeface="Calibri Light"/>
              </a:rPr>
              <a:t>Academic</a:t>
            </a:r>
            <a:r>
              <a:rPr lang="pt-BR" dirty="0" smtClean="0">
                <a:solidFill>
                  <a:schemeClr val="tx2">
                    <a:lumMod val="50000"/>
                  </a:schemeClr>
                </a:solidFill>
                <a:cs typeface="Calibri Light"/>
              </a:rPr>
              <a:t> </a:t>
            </a:r>
            <a:r>
              <a:rPr lang="pt-BR" dirty="0" err="1" smtClean="0">
                <a:solidFill>
                  <a:schemeClr val="tx2">
                    <a:lumMod val="50000"/>
                  </a:schemeClr>
                </a:solidFill>
                <a:cs typeface="Calibri Light"/>
              </a:rPr>
              <a:t>fees</a:t>
            </a:r>
            <a:r>
              <a:rPr lang="pt-BR" dirty="0" smtClean="0">
                <a:solidFill>
                  <a:schemeClr val="tx2">
                    <a:lumMod val="50000"/>
                  </a:schemeClr>
                </a:solidFill>
                <a:cs typeface="Calibri Light"/>
              </a:rPr>
              <a:t> </a:t>
            </a:r>
            <a:r>
              <a:rPr lang="pt-BR" dirty="0" err="1">
                <a:solidFill>
                  <a:schemeClr val="tx2">
                    <a:lumMod val="50000"/>
                  </a:schemeClr>
                </a:solidFill>
                <a:cs typeface="Calibri Light"/>
              </a:rPr>
              <a:t>e</a:t>
            </a:r>
            <a:r>
              <a:rPr lang="pt-BR" dirty="0" err="1" smtClean="0">
                <a:solidFill>
                  <a:schemeClr val="tx2">
                    <a:lumMod val="50000"/>
                  </a:schemeClr>
                </a:solidFill>
                <a:cs typeface="Calibri Light"/>
              </a:rPr>
              <a:t>xemption</a:t>
            </a:r>
            <a:endParaRPr lang="pt-BR" dirty="0" smtClean="0">
              <a:solidFill>
                <a:schemeClr val="tx2">
                  <a:lumMod val="50000"/>
                </a:schemeClr>
              </a:solidFill>
              <a:cs typeface="Calibri Light"/>
            </a:endParaRPr>
          </a:p>
          <a:p>
            <a:pPr marL="342900" lvl="1" indent="-342900" algn="l">
              <a:spcBef>
                <a:spcPts val="300"/>
              </a:spcBef>
              <a:spcAft>
                <a:spcPts val="200"/>
              </a:spcAft>
              <a:buFont typeface="Wingdings" panose="05000000000000000000" pitchFamily="2" charset="2"/>
              <a:buChar char="ü"/>
            </a:pPr>
            <a:r>
              <a:rPr lang="pt-BR" dirty="0" err="1" smtClean="0">
                <a:solidFill>
                  <a:schemeClr val="tx2">
                    <a:lumMod val="50000"/>
                  </a:schemeClr>
                </a:solidFill>
                <a:cs typeface="Calibri Light"/>
              </a:rPr>
              <a:t>Meals</a:t>
            </a:r>
            <a:r>
              <a:rPr lang="pt-BR" dirty="0" smtClean="0">
                <a:solidFill>
                  <a:schemeClr val="tx2">
                    <a:lumMod val="50000"/>
                  </a:schemeClr>
                </a:solidFill>
                <a:cs typeface="Calibri Light"/>
              </a:rPr>
              <a:t> </a:t>
            </a:r>
            <a:r>
              <a:rPr lang="pt-BR" dirty="0" err="1" smtClean="0">
                <a:solidFill>
                  <a:schemeClr val="tx2">
                    <a:lumMod val="50000"/>
                  </a:schemeClr>
                </a:solidFill>
                <a:cs typeface="Calibri Light"/>
              </a:rPr>
              <a:t>and</a:t>
            </a:r>
            <a:r>
              <a:rPr lang="pt-BR" dirty="0" smtClean="0">
                <a:solidFill>
                  <a:schemeClr val="tx2">
                    <a:lumMod val="50000"/>
                  </a:schemeClr>
                </a:solidFill>
                <a:cs typeface="Calibri Light"/>
              </a:rPr>
              <a:t> </a:t>
            </a:r>
            <a:r>
              <a:rPr lang="pt-BR" dirty="0" err="1" smtClean="0">
                <a:solidFill>
                  <a:schemeClr val="tx2">
                    <a:lumMod val="50000"/>
                  </a:schemeClr>
                </a:solidFill>
                <a:cs typeface="Calibri Light"/>
              </a:rPr>
              <a:t>accomodation</a:t>
            </a:r>
            <a:endParaRPr lang="pt-BR" dirty="0" smtClean="0">
              <a:solidFill>
                <a:schemeClr val="tx2">
                  <a:lumMod val="50000"/>
                </a:schemeClr>
              </a:solidFill>
              <a:cs typeface="Calibri Light"/>
            </a:endParaRPr>
          </a:p>
          <a:p>
            <a:pPr lvl="1">
              <a:spcBef>
                <a:spcPts val="300"/>
              </a:spcBef>
              <a:spcAft>
                <a:spcPts val="200"/>
              </a:spcAft>
            </a:pPr>
            <a:r>
              <a:rPr lang="pt-BR" sz="1800" dirty="0" err="1" smtClean="0">
                <a:solidFill>
                  <a:schemeClr val="tx2">
                    <a:lumMod val="50000"/>
                  </a:schemeClr>
                </a:solidFill>
                <a:cs typeface="Calibri Light"/>
              </a:rPr>
              <a:t>Offered</a:t>
            </a:r>
            <a:r>
              <a:rPr lang="pt-BR" sz="1800" dirty="0" smtClean="0">
                <a:solidFill>
                  <a:schemeClr val="tx2">
                    <a:lumMod val="50000"/>
                  </a:schemeClr>
                </a:solidFill>
                <a:cs typeface="Calibri Light"/>
              </a:rPr>
              <a:t> </a:t>
            </a:r>
            <a:r>
              <a:rPr lang="pt-BR" sz="1800" dirty="0" err="1" smtClean="0">
                <a:solidFill>
                  <a:schemeClr val="tx2">
                    <a:lumMod val="50000"/>
                  </a:schemeClr>
                </a:solidFill>
                <a:cs typeface="Calibri Light"/>
              </a:rPr>
              <a:t>by</a:t>
            </a:r>
            <a:r>
              <a:rPr lang="pt-BR" sz="1800" dirty="0" smtClean="0">
                <a:solidFill>
                  <a:schemeClr val="tx2">
                    <a:lumMod val="50000"/>
                  </a:schemeClr>
                </a:solidFill>
                <a:cs typeface="Calibri Light"/>
              </a:rPr>
              <a:t> </a:t>
            </a:r>
            <a:r>
              <a:rPr lang="pt-BR" sz="1800" dirty="0" err="1" smtClean="0">
                <a:solidFill>
                  <a:schemeClr val="tx2">
                    <a:lumMod val="50000"/>
                  </a:schemeClr>
                </a:solidFill>
                <a:cs typeface="Calibri Light"/>
              </a:rPr>
              <a:t>the</a:t>
            </a:r>
            <a:r>
              <a:rPr lang="pt-BR" sz="1800" dirty="0" smtClean="0">
                <a:solidFill>
                  <a:schemeClr val="tx2">
                    <a:lumMod val="50000"/>
                  </a:schemeClr>
                </a:solidFill>
                <a:cs typeface="Calibri Light"/>
              </a:rPr>
              <a:t> host </a:t>
            </a:r>
            <a:r>
              <a:rPr lang="pt-BR" sz="1800" dirty="0" err="1" smtClean="0">
                <a:solidFill>
                  <a:schemeClr val="tx2">
                    <a:lumMod val="50000"/>
                  </a:schemeClr>
                </a:solidFill>
                <a:cs typeface="Calibri Light"/>
              </a:rPr>
              <a:t>university</a:t>
            </a:r>
            <a:endParaRPr lang="pt-BR" sz="1300" dirty="0">
              <a:solidFill>
                <a:schemeClr val="tx2">
                  <a:lumMod val="50000"/>
                </a:schemeClr>
              </a:solidFill>
              <a:cs typeface="Calibri Light"/>
            </a:endParaRPr>
          </a:p>
          <a:p>
            <a:pPr marL="342900" lvl="1" indent="-342900" algn="l">
              <a:spcBef>
                <a:spcPts val="300"/>
              </a:spcBef>
              <a:spcAft>
                <a:spcPts val="200"/>
              </a:spcAft>
              <a:buFont typeface="Wingdings" panose="05000000000000000000" pitchFamily="2" charset="2"/>
              <a:buChar char="ü"/>
            </a:pPr>
            <a:r>
              <a:rPr lang="pt-BR" dirty="0" err="1" smtClean="0">
                <a:solidFill>
                  <a:schemeClr val="tx2">
                    <a:lumMod val="50000"/>
                  </a:schemeClr>
                </a:solidFill>
                <a:cs typeface="Calibri Light"/>
              </a:rPr>
              <a:t>Optional</a:t>
            </a:r>
            <a:r>
              <a:rPr lang="pt-BR" dirty="0" smtClean="0">
                <a:solidFill>
                  <a:schemeClr val="tx2">
                    <a:lumMod val="50000"/>
                  </a:schemeClr>
                </a:solidFill>
                <a:cs typeface="Calibri Light"/>
              </a:rPr>
              <a:t> aids</a:t>
            </a:r>
          </a:p>
          <a:p>
            <a:pPr lvl="1">
              <a:spcBef>
                <a:spcPts val="300"/>
              </a:spcBef>
              <a:spcAft>
                <a:spcPts val="200"/>
              </a:spcAft>
            </a:pPr>
            <a:r>
              <a:rPr lang="pt-BR" sz="1800" dirty="0" err="1" smtClean="0">
                <a:solidFill>
                  <a:schemeClr val="tx2">
                    <a:lumMod val="50000"/>
                  </a:schemeClr>
                </a:solidFill>
                <a:cs typeface="Calibri Light"/>
              </a:rPr>
              <a:t>Offered</a:t>
            </a:r>
            <a:r>
              <a:rPr lang="pt-BR" sz="1800" dirty="0" smtClean="0">
                <a:solidFill>
                  <a:schemeClr val="tx2">
                    <a:lumMod val="50000"/>
                  </a:schemeClr>
                </a:solidFill>
                <a:cs typeface="Calibri Light"/>
              </a:rPr>
              <a:t> </a:t>
            </a:r>
            <a:r>
              <a:rPr lang="pt-BR" sz="1800" dirty="0" err="1" smtClean="0">
                <a:solidFill>
                  <a:schemeClr val="tx2">
                    <a:lumMod val="50000"/>
                  </a:schemeClr>
                </a:solidFill>
                <a:cs typeface="Calibri Light"/>
              </a:rPr>
              <a:t>by</a:t>
            </a:r>
            <a:r>
              <a:rPr lang="pt-BR" sz="1800" dirty="0" smtClean="0">
                <a:solidFill>
                  <a:schemeClr val="tx2">
                    <a:lumMod val="50000"/>
                  </a:schemeClr>
                </a:solidFill>
                <a:cs typeface="Calibri Light"/>
              </a:rPr>
              <a:t> </a:t>
            </a:r>
            <a:r>
              <a:rPr lang="pt-BR" sz="1800" dirty="0" err="1" smtClean="0">
                <a:solidFill>
                  <a:schemeClr val="tx2">
                    <a:lumMod val="50000"/>
                  </a:schemeClr>
                </a:solidFill>
                <a:cs typeface="Calibri Light"/>
              </a:rPr>
              <a:t>sending</a:t>
            </a:r>
            <a:r>
              <a:rPr lang="pt-BR" sz="1800" dirty="0" smtClean="0">
                <a:solidFill>
                  <a:schemeClr val="tx2">
                    <a:lumMod val="50000"/>
                  </a:schemeClr>
                </a:solidFill>
                <a:cs typeface="Calibri Light"/>
              </a:rPr>
              <a:t> </a:t>
            </a:r>
            <a:r>
              <a:rPr lang="pt-BR" sz="1800" dirty="0" err="1" smtClean="0">
                <a:solidFill>
                  <a:schemeClr val="tx2">
                    <a:lumMod val="50000"/>
                  </a:schemeClr>
                </a:solidFill>
                <a:cs typeface="Calibri Light"/>
              </a:rPr>
              <a:t>university</a:t>
            </a:r>
            <a:endParaRPr lang="pt-BR" sz="1300" dirty="0">
              <a:solidFill>
                <a:schemeClr val="tx2">
                  <a:lumMod val="50000"/>
                </a:schemeClr>
              </a:solidFill>
              <a:cs typeface="Calibri Light"/>
            </a:endParaRPr>
          </a:p>
        </p:txBody>
      </p:sp>
      <p:cxnSp>
        <p:nvCxnSpPr>
          <p:cNvPr id="35" name="Conector reto 34"/>
          <p:cNvCxnSpPr/>
          <p:nvPr/>
        </p:nvCxnSpPr>
        <p:spPr>
          <a:xfrm>
            <a:off x="4438228" y="1519171"/>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36" name="Conector reto 35"/>
          <p:cNvCxnSpPr/>
          <p:nvPr/>
        </p:nvCxnSpPr>
        <p:spPr>
          <a:xfrm>
            <a:off x="4438228" y="3234509"/>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37" name="Conector reto 36"/>
          <p:cNvCxnSpPr/>
          <p:nvPr/>
        </p:nvCxnSpPr>
        <p:spPr>
          <a:xfrm>
            <a:off x="4438228" y="3406157"/>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38" name="Conector reto 37"/>
          <p:cNvCxnSpPr/>
          <p:nvPr/>
        </p:nvCxnSpPr>
        <p:spPr>
          <a:xfrm>
            <a:off x="4452051" y="4925866"/>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sp>
        <p:nvSpPr>
          <p:cNvPr id="2" name="Retângulo 1"/>
          <p:cNvSpPr/>
          <p:nvPr/>
        </p:nvSpPr>
        <p:spPr>
          <a:xfrm>
            <a:off x="-461351" y="1530610"/>
            <a:ext cx="2549458" cy="464743"/>
          </a:xfrm>
          <a:prstGeom prst="rect">
            <a:avLst/>
          </a:prstGeom>
        </p:spPr>
        <p:txBody>
          <a:bodyPr wrap="square">
            <a:spAutoFit/>
          </a:bodyPr>
          <a:lstStyle/>
          <a:p>
            <a:pPr lvl="1">
              <a:lnSpc>
                <a:spcPct val="110000"/>
              </a:lnSpc>
              <a:spcBef>
                <a:spcPts val="0"/>
              </a:spcBef>
            </a:pPr>
            <a:r>
              <a:rPr lang="pt-BR" sz="2200" b="1" dirty="0" err="1" smtClean="0">
                <a:solidFill>
                  <a:schemeClr val="accent2">
                    <a:lumMod val="50000"/>
                  </a:schemeClr>
                </a:solidFill>
                <a:effectLst>
                  <a:outerShdw blurRad="38100" dist="38100" dir="2700000" algn="tl">
                    <a:srgbClr val="000000">
                      <a:alpha val="43137"/>
                    </a:srgbClr>
                  </a:outerShdw>
                </a:effectLst>
                <a:cs typeface="Calibri Light"/>
              </a:rPr>
              <a:t>Partner</a:t>
            </a:r>
            <a:r>
              <a:rPr lang="pt-BR" sz="2200" b="1" dirty="0" smtClean="0">
                <a:solidFill>
                  <a:schemeClr val="accent2">
                    <a:lumMod val="50000"/>
                  </a:schemeClr>
                </a:solidFill>
                <a:effectLst>
                  <a:outerShdw blurRad="38100" dist="38100" dir="2700000" algn="tl">
                    <a:srgbClr val="000000">
                      <a:alpha val="43137"/>
                    </a:srgbClr>
                  </a:outerShdw>
                </a:effectLst>
                <a:cs typeface="Calibri Light"/>
              </a:rPr>
              <a:t>:</a:t>
            </a:r>
            <a:endParaRPr lang="pt-BR" sz="2200" b="1" dirty="0">
              <a:cs typeface="Calibri Light"/>
            </a:endParaRPr>
          </a:p>
        </p:txBody>
      </p:sp>
      <p:sp>
        <p:nvSpPr>
          <p:cNvPr id="17" name="Retângulo 16"/>
          <p:cNvSpPr/>
          <p:nvPr/>
        </p:nvSpPr>
        <p:spPr>
          <a:xfrm>
            <a:off x="10596864" y="1530610"/>
            <a:ext cx="1547410" cy="446148"/>
          </a:xfrm>
          <a:prstGeom prst="rect">
            <a:avLst/>
          </a:prstGeom>
        </p:spPr>
        <p:txBody>
          <a:bodyPr wrap="none">
            <a:spAutoFit/>
          </a:bodyPr>
          <a:lstStyle/>
          <a:p>
            <a:pPr lvl="1" algn="r">
              <a:lnSpc>
                <a:spcPct val="110000"/>
              </a:lnSpc>
              <a:spcBef>
                <a:spcPts val="0"/>
              </a:spcBef>
            </a:pPr>
            <a:r>
              <a:rPr lang="pt-BR" sz="2200" b="1" dirty="0" err="1" smtClean="0">
                <a:solidFill>
                  <a:schemeClr val="accent2">
                    <a:lumMod val="50000"/>
                  </a:schemeClr>
                </a:solidFill>
                <a:effectLst>
                  <a:outerShdw blurRad="38100" dist="38100" dir="2700000" algn="tl">
                    <a:srgbClr val="000000">
                      <a:alpha val="43137"/>
                    </a:srgbClr>
                  </a:outerShdw>
                </a:effectLst>
                <a:cs typeface="Calibri Light"/>
              </a:rPr>
              <a:t>Partner</a:t>
            </a:r>
            <a:r>
              <a:rPr lang="pt-BR" sz="2200" b="1" dirty="0" smtClean="0">
                <a:solidFill>
                  <a:schemeClr val="accent2">
                    <a:lumMod val="50000"/>
                  </a:schemeClr>
                </a:solidFill>
                <a:effectLst>
                  <a:outerShdw blurRad="38100" dist="38100" dir="2700000" algn="tl">
                    <a:srgbClr val="000000">
                      <a:alpha val="43137"/>
                    </a:srgbClr>
                  </a:outerShdw>
                </a:effectLst>
                <a:cs typeface="Calibri Light"/>
              </a:rPr>
              <a:t>:</a:t>
            </a:r>
            <a:endParaRPr lang="pt-BR" sz="2200" b="1" dirty="0">
              <a:cs typeface="Calibri Light"/>
            </a:endParaRPr>
          </a:p>
        </p:txBody>
      </p:sp>
      <p:sp>
        <p:nvSpPr>
          <p:cNvPr id="21" name="Elipse 24"/>
          <p:cNvSpPr>
            <a:spLocks noChangeAspect="1"/>
          </p:cNvSpPr>
          <p:nvPr/>
        </p:nvSpPr>
        <p:spPr>
          <a:xfrm>
            <a:off x="416909" y="4679728"/>
            <a:ext cx="936000" cy="936000"/>
          </a:xfrm>
          <a:prstGeom prst="ellipse">
            <a:avLst/>
          </a:prstGeom>
          <a:solidFill>
            <a:srgbClr val="C000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rgbClr val="FFFFFF"/>
                </a:solidFill>
                <a:latin typeface="Calibri" panose="020F0502020204030204" pitchFamily="34" charset="0"/>
              </a:rPr>
              <a:t>46</a:t>
            </a:r>
            <a:endParaRPr lang="pt-BR" sz="1100" b="1" dirty="0">
              <a:solidFill>
                <a:srgbClr val="FFFFFF"/>
              </a:solidFill>
              <a:latin typeface="Calibri" panose="020F0502020204030204" pitchFamily="34" charset="0"/>
            </a:endParaRPr>
          </a:p>
        </p:txBody>
      </p:sp>
      <p:sp>
        <p:nvSpPr>
          <p:cNvPr id="20" name="Elipse 22"/>
          <p:cNvSpPr>
            <a:spLocks noChangeAspect="1"/>
          </p:cNvSpPr>
          <p:nvPr/>
        </p:nvSpPr>
        <p:spPr>
          <a:xfrm>
            <a:off x="674563" y="4108558"/>
            <a:ext cx="754296" cy="754296"/>
          </a:xfrm>
          <a:prstGeom prst="ellipse">
            <a:avLst/>
          </a:prstGeom>
          <a:solidFill>
            <a:srgbClr val="0225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chemeClr val="bg1"/>
                </a:solidFill>
                <a:latin typeface="Calibri" panose="020F0502020204030204" pitchFamily="34" charset="0"/>
              </a:rPr>
              <a:t>5</a:t>
            </a:r>
            <a:endParaRPr lang="pt-BR" sz="1100" b="1" dirty="0">
              <a:solidFill>
                <a:schemeClr val="bg1"/>
              </a:solidFill>
              <a:latin typeface="Calibri" panose="020F0502020204030204" pitchFamily="34" charset="0"/>
            </a:endParaRPr>
          </a:p>
        </p:txBody>
      </p:sp>
      <p:sp>
        <p:nvSpPr>
          <p:cNvPr id="22" name="TextBox 38"/>
          <p:cNvSpPr txBox="1"/>
          <p:nvPr/>
        </p:nvSpPr>
        <p:spPr>
          <a:xfrm>
            <a:off x="1349164" y="4485507"/>
            <a:ext cx="2351841" cy="369332"/>
          </a:xfrm>
          <a:prstGeom prst="rect">
            <a:avLst/>
          </a:prstGeom>
          <a:noFill/>
        </p:spPr>
        <p:txBody>
          <a:bodyPr wrap="square" rtlCol="0">
            <a:spAutoFit/>
          </a:bodyPr>
          <a:lstStyle/>
          <a:p>
            <a:r>
              <a:rPr lang="en-US" dirty="0" smtClean="0"/>
              <a:t>EDITIONS</a:t>
            </a:r>
            <a:endParaRPr lang="en-US" dirty="0"/>
          </a:p>
        </p:txBody>
      </p:sp>
      <p:sp>
        <p:nvSpPr>
          <p:cNvPr id="23" name="Elipse 22"/>
          <p:cNvSpPr>
            <a:spLocks noChangeAspect="1"/>
          </p:cNvSpPr>
          <p:nvPr/>
        </p:nvSpPr>
        <p:spPr>
          <a:xfrm>
            <a:off x="1078541" y="3410141"/>
            <a:ext cx="970292" cy="970292"/>
          </a:xfrm>
          <a:prstGeom prst="ellipse">
            <a:avLst/>
          </a:prstGeom>
          <a:solidFill>
            <a:srgbClr val="FAC91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smtClean="0">
                <a:solidFill>
                  <a:schemeClr val="tx1"/>
                </a:solidFill>
                <a:latin typeface="Calibri" panose="020F0502020204030204" pitchFamily="34" charset="0"/>
              </a:rPr>
              <a:t>2014</a:t>
            </a:r>
            <a:endParaRPr lang="pt-BR" sz="800" b="1" dirty="0">
              <a:solidFill>
                <a:schemeClr val="tx1"/>
              </a:solidFill>
              <a:latin typeface="Calibri" panose="020F0502020204030204" pitchFamily="34" charset="0"/>
            </a:endParaRPr>
          </a:p>
        </p:txBody>
      </p:sp>
      <p:sp>
        <p:nvSpPr>
          <p:cNvPr id="24" name="TextBox 42"/>
          <p:cNvSpPr txBox="1"/>
          <p:nvPr/>
        </p:nvSpPr>
        <p:spPr>
          <a:xfrm>
            <a:off x="1973011" y="3724568"/>
            <a:ext cx="1632459" cy="369332"/>
          </a:xfrm>
          <a:prstGeom prst="rect">
            <a:avLst/>
          </a:prstGeom>
          <a:noFill/>
        </p:spPr>
        <p:txBody>
          <a:bodyPr wrap="square" rtlCol="0">
            <a:spAutoFit/>
          </a:bodyPr>
          <a:lstStyle/>
          <a:p>
            <a:r>
              <a:rPr lang="en-US" b="1" dirty="0" smtClean="0"/>
              <a:t>RELEASE YEAR</a:t>
            </a:r>
            <a:endParaRPr lang="en-US" b="1" dirty="0">
              <a:solidFill>
                <a:schemeClr val="tx1"/>
              </a:solidFill>
            </a:endParaRPr>
          </a:p>
        </p:txBody>
      </p:sp>
      <p:sp>
        <p:nvSpPr>
          <p:cNvPr id="25" name="TextBox 44"/>
          <p:cNvSpPr txBox="1"/>
          <p:nvPr/>
        </p:nvSpPr>
        <p:spPr>
          <a:xfrm>
            <a:off x="1297613" y="4925866"/>
            <a:ext cx="3018463" cy="861774"/>
          </a:xfrm>
          <a:prstGeom prst="rect">
            <a:avLst/>
          </a:prstGeom>
          <a:noFill/>
        </p:spPr>
        <p:txBody>
          <a:bodyPr wrap="square" rtlCol="0">
            <a:spAutoFit/>
          </a:bodyPr>
          <a:lstStyle/>
          <a:p>
            <a:r>
              <a:rPr lang="en-US" b="1" dirty="0" smtClean="0"/>
              <a:t>HEI</a:t>
            </a:r>
            <a:r>
              <a:rPr lang="en-US" b="1" dirty="0" smtClean="0">
                <a:solidFill>
                  <a:schemeClr val="tx1"/>
                </a:solidFill>
              </a:rPr>
              <a:t> ASSOCIATED TO GCUB </a:t>
            </a:r>
            <a:r>
              <a:rPr lang="en-US" sz="1600" dirty="0" smtClean="0"/>
              <a:t>HAVE ADHERED TO THE PROGRAM</a:t>
            </a:r>
            <a:endParaRPr lang="en-US" sz="1600" dirty="0">
              <a:solidFill>
                <a:schemeClr val="tx1"/>
              </a:solidFill>
            </a:endParaRPr>
          </a:p>
        </p:txBody>
      </p:sp>
      <p:sp>
        <p:nvSpPr>
          <p:cNvPr id="28" name="TextBox 45"/>
          <p:cNvSpPr txBox="1"/>
          <p:nvPr/>
        </p:nvSpPr>
        <p:spPr>
          <a:xfrm>
            <a:off x="105675" y="5699400"/>
            <a:ext cx="4128639" cy="861774"/>
          </a:xfrm>
          <a:prstGeom prst="rect">
            <a:avLst/>
          </a:prstGeom>
          <a:noFill/>
        </p:spPr>
        <p:txBody>
          <a:bodyPr wrap="square" rtlCol="0">
            <a:spAutoFit/>
          </a:bodyPr>
          <a:lstStyle/>
          <a:p>
            <a:r>
              <a:rPr lang="en-US" sz="3200" b="1" dirty="0" smtClean="0">
                <a:solidFill>
                  <a:srgbClr val="8E1F1E"/>
                </a:solidFill>
              </a:rPr>
              <a:t>210</a:t>
            </a:r>
            <a:r>
              <a:rPr lang="en-US" sz="3200" b="1" dirty="0" smtClean="0">
                <a:solidFill>
                  <a:schemeClr val="tx1"/>
                </a:solidFill>
              </a:rPr>
              <a:t> </a:t>
            </a:r>
            <a:r>
              <a:rPr lang="en-US" b="1" dirty="0" smtClean="0">
                <a:solidFill>
                  <a:schemeClr val="tx1"/>
                </a:solidFill>
              </a:rPr>
              <a:t>BRAZILIAN AND COLOMBIAN STUDENTS HAVE PARTICIPATED SINCE 2014</a:t>
            </a:r>
            <a:endParaRPr lang="en-US" b="1" dirty="0">
              <a:solidFill>
                <a:schemeClr val="tx1"/>
              </a:solidFill>
            </a:endParaRPr>
          </a:p>
        </p:txBody>
      </p:sp>
      <p:sp>
        <p:nvSpPr>
          <p:cNvPr id="30" name="TextBox 48"/>
          <p:cNvSpPr txBox="1"/>
          <p:nvPr/>
        </p:nvSpPr>
        <p:spPr>
          <a:xfrm>
            <a:off x="8523739" y="3727217"/>
            <a:ext cx="1509312" cy="369332"/>
          </a:xfrm>
          <a:prstGeom prst="rect">
            <a:avLst/>
          </a:prstGeom>
          <a:noFill/>
        </p:spPr>
        <p:txBody>
          <a:bodyPr wrap="square" rtlCol="0">
            <a:spAutoFit/>
          </a:bodyPr>
          <a:lstStyle/>
          <a:p>
            <a:r>
              <a:rPr lang="en-US" b="1" dirty="0"/>
              <a:t>RELEASE </a:t>
            </a:r>
            <a:r>
              <a:rPr lang="en-US" b="1" dirty="0" smtClean="0"/>
              <a:t>YEAR</a:t>
            </a:r>
            <a:endParaRPr lang="en-US" b="1" dirty="0"/>
          </a:p>
        </p:txBody>
      </p:sp>
      <p:sp>
        <p:nvSpPr>
          <p:cNvPr id="32" name="Elipse 24"/>
          <p:cNvSpPr>
            <a:spLocks noChangeAspect="1"/>
          </p:cNvSpPr>
          <p:nvPr/>
        </p:nvSpPr>
        <p:spPr>
          <a:xfrm>
            <a:off x="10703117" y="4679728"/>
            <a:ext cx="936000" cy="936000"/>
          </a:xfrm>
          <a:prstGeom prst="ellipse">
            <a:avLst/>
          </a:prstGeom>
          <a:solidFill>
            <a:srgbClr val="C000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rgbClr val="FFFFFF"/>
                </a:solidFill>
                <a:latin typeface="Calibri" panose="020F0502020204030204" pitchFamily="34" charset="0"/>
              </a:rPr>
              <a:t>35</a:t>
            </a:r>
            <a:endParaRPr lang="pt-BR" sz="1100" b="1" dirty="0">
              <a:solidFill>
                <a:srgbClr val="FFFFFF"/>
              </a:solidFill>
              <a:latin typeface="Calibri" panose="020F0502020204030204" pitchFamily="34" charset="0"/>
            </a:endParaRPr>
          </a:p>
        </p:txBody>
      </p:sp>
      <p:sp>
        <p:nvSpPr>
          <p:cNvPr id="34" name="Elipse 22"/>
          <p:cNvSpPr>
            <a:spLocks noChangeAspect="1"/>
          </p:cNvSpPr>
          <p:nvPr/>
        </p:nvSpPr>
        <p:spPr>
          <a:xfrm>
            <a:off x="10666628" y="4055033"/>
            <a:ext cx="754296" cy="754296"/>
          </a:xfrm>
          <a:prstGeom prst="ellipse">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chemeClr val="tx1"/>
                </a:solidFill>
                <a:latin typeface="Calibri" panose="020F0502020204030204" pitchFamily="34" charset="0"/>
              </a:rPr>
              <a:t>5</a:t>
            </a:r>
            <a:endParaRPr lang="pt-BR" sz="1100" b="1" dirty="0">
              <a:solidFill>
                <a:schemeClr val="tx1"/>
              </a:solidFill>
              <a:latin typeface="Calibri" panose="020F0502020204030204" pitchFamily="34" charset="0"/>
            </a:endParaRPr>
          </a:p>
        </p:txBody>
      </p:sp>
      <p:sp>
        <p:nvSpPr>
          <p:cNvPr id="39" name="TextBox 50"/>
          <p:cNvSpPr txBox="1"/>
          <p:nvPr/>
        </p:nvSpPr>
        <p:spPr>
          <a:xfrm>
            <a:off x="9726550" y="4482999"/>
            <a:ext cx="1247360" cy="369332"/>
          </a:xfrm>
          <a:prstGeom prst="rect">
            <a:avLst/>
          </a:prstGeom>
          <a:noFill/>
        </p:spPr>
        <p:txBody>
          <a:bodyPr wrap="square" rtlCol="0">
            <a:spAutoFit/>
          </a:bodyPr>
          <a:lstStyle/>
          <a:p>
            <a:r>
              <a:rPr lang="en-US" dirty="0" smtClean="0"/>
              <a:t>EDITIONS</a:t>
            </a:r>
            <a:endParaRPr lang="en-US" dirty="0"/>
          </a:p>
        </p:txBody>
      </p:sp>
      <p:sp>
        <p:nvSpPr>
          <p:cNvPr id="29" name="Elipse 22"/>
          <p:cNvSpPr>
            <a:spLocks noChangeAspect="1"/>
          </p:cNvSpPr>
          <p:nvPr/>
        </p:nvSpPr>
        <p:spPr>
          <a:xfrm>
            <a:off x="10003618" y="3423701"/>
            <a:ext cx="970292" cy="970292"/>
          </a:xfrm>
          <a:prstGeom prst="ellipse">
            <a:avLst/>
          </a:prstGeom>
          <a:solidFill>
            <a:srgbClr val="16573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smtClean="0">
                <a:solidFill>
                  <a:schemeClr val="bg1"/>
                </a:solidFill>
                <a:latin typeface="Calibri" panose="020F0502020204030204" pitchFamily="34" charset="0"/>
              </a:rPr>
              <a:t>2011</a:t>
            </a:r>
            <a:endParaRPr lang="pt-BR" sz="800" b="1" dirty="0">
              <a:solidFill>
                <a:schemeClr val="bg1"/>
              </a:solidFill>
              <a:latin typeface="Calibri" panose="020F0502020204030204" pitchFamily="34" charset="0"/>
            </a:endParaRPr>
          </a:p>
        </p:txBody>
      </p:sp>
      <p:sp>
        <p:nvSpPr>
          <p:cNvPr id="40" name="TextBox 44"/>
          <p:cNvSpPr txBox="1"/>
          <p:nvPr/>
        </p:nvSpPr>
        <p:spPr>
          <a:xfrm>
            <a:off x="8050493" y="4878863"/>
            <a:ext cx="2729316" cy="923330"/>
          </a:xfrm>
          <a:prstGeom prst="rect">
            <a:avLst/>
          </a:prstGeom>
          <a:noFill/>
        </p:spPr>
        <p:txBody>
          <a:bodyPr wrap="square" rtlCol="0">
            <a:spAutoFit/>
          </a:bodyPr>
          <a:lstStyle/>
          <a:p>
            <a:pPr algn="r"/>
            <a:r>
              <a:rPr lang="en-US" b="1" dirty="0"/>
              <a:t>HEI ASSOCIATED TO GCUB </a:t>
            </a:r>
            <a:r>
              <a:rPr lang="en-US" dirty="0"/>
              <a:t>HAVE ADHERED TO THE PROGRAM</a:t>
            </a:r>
          </a:p>
        </p:txBody>
      </p:sp>
      <p:sp>
        <p:nvSpPr>
          <p:cNvPr id="41" name="TextBox 45"/>
          <p:cNvSpPr txBox="1"/>
          <p:nvPr/>
        </p:nvSpPr>
        <p:spPr>
          <a:xfrm>
            <a:off x="7739949" y="5699400"/>
            <a:ext cx="4357422" cy="861774"/>
          </a:xfrm>
          <a:prstGeom prst="rect">
            <a:avLst/>
          </a:prstGeom>
          <a:noFill/>
        </p:spPr>
        <p:txBody>
          <a:bodyPr wrap="square" rtlCol="0">
            <a:spAutoFit/>
          </a:bodyPr>
          <a:lstStyle/>
          <a:p>
            <a:pPr algn="r"/>
            <a:r>
              <a:rPr lang="en-US" sz="3200" b="1" dirty="0" smtClean="0">
                <a:solidFill>
                  <a:srgbClr val="8E1F1E"/>
                </a:solidFill>
              </a:rPr>
              <a:t>119</a:t>
            </a:r>
            <a:r>
              <a:rPr lang="en-US" sz="3200" b="1" dirty="0" smtClean="0">
                <a:solidFill>
                  <a:schemeClr val="tx1"/>
                </a:solidFill>
              </a:rPr>
              <a:t> </a:t>
            </a:r>
            <a:r>
              <a:rPr lang="en-US" b="1" dirty="0"/>
              <a:t>BRAZILIAN AND </a:t>
            </a:r>
            <a:r>
              <a:rPr lang="en-US" b="1" dirty="0" smtClean="0"/>
              <a:t>MEXICAN </a:t>
            </a:r>
            <a:r>
              <a:rPr lang="en-US" b="1" dirty="0"/>
              <a:t>STUDENTS </a:t>
            </a:r>
            <a:r>
              <a:rPr lang="en-US" b="1" dirty="0" smtClean="0"/>
              <a:t>HAVE PARTICIPANTED SINCE 2011</a:t>
            </a:r>
            <a:endParaRPr lang="en-US" b="1" dirty="0">
              <a:solidFill>
                <a:schemeClr val="tx1"/>
              </a:solidFill>
            </a:endParaRPr>
          </a:p>
        </p:txBody>
      </p:sp>
      <p:sp>
        <p:nvSpPr>
          <p:cNvPr id="42" name="Espaço Reservado para Texto 10"/>
          <p:cNvSpPr>
            <a:spLocks noGrp="1"/>
          </p:cNvSpPr>
          <p:nvPr>
            <p:ph type="body" sz="quarter" idx="23"/>
          </p:nvPr>
        </p:nvSpPr>
        <p:spPr>
          <a:xfrm>
            <a:off x="4424404" y="5150500"/>
            <a:ext cx="3287897" cy="1208431"/>
          </a:xfrm>
          <a:solidFill>
            <a:srgbClr val="FFFAE1"/>
          </a:solidFill>
          <a:ln w="3175">
            <a:noFill/>
            <a:prstDash val="lgDashDotDot"/>
          </a:ln>
        </p:spPr>
        <p:txBody>
          <a:bodyPr>
            <a:noAutofit/>
          </a:bodyPr>
          <a:lstStyle/>
          <a:p>
            <a:pPr lvl="1">
              <a:spcBef>
                <a:spcPts val="300"/>
              </a:spcBef>
              <a:spcAft>
                <a:spcPts val="200"/>
              </a:spcAft>
            </a:pPr>
            <a:r>
              <a:rPr lang="pt-BR" sz="1900" dirty="0" err="1" smtClean="0">
                <a:cs typeface="Calibri Light"/>
              </a:rPr>
              <a:t>Characteristics</a:t>
            </a:r>
            <a:r>
              <a:rPr lang="pt-BR" sz="1900" dirty="0" smtClean="0">
                <a:cs typeface="Calibri Light"/>
              </a:rPr>
              <a:t>:</a:t>
            </a:r>
          </a:p>
          <a:p>
            <a:pPr marL="342900" lvl="1" indent="-342900" algn="l">
              <a:spcBef>
                <a:spcPts val="300"/>
              </a:spcBef>
              <a:spcAft>
                <a:spcPts val="200"/>
              </a:spcAft>
              <a:buFont typeface="Wingdings" panose="05000000000000000000" pitchFamily="2" charset="2"/>
              <a:buChar char="ü"/>
            </a:pPr>
            <a:r>
              <a:rPr lang="pt-BR" sz="1900" dirty="0" err="1" smtClean="0">
                <a:solidFill>
                  <a:schemeClr val="tx2">
                    <a:lumMod val="50000"/>
                  </a:schemeClr>
                </a:solidFill>
                <a:cs typeface="Calibri Light"/>
              </a:rPr>
              <a:t>One</a:t>
            </a:r>
            <a:r>
              <a:rPr lang="pt-BR" sz="1900" dirty="0" smtClean="0">
                <a:solidFill>
                  <a:schemeClr val="tx2">
                    <a:lumMod val="50000"/>
                  </a:schemeClr>
                </a:solidFill>
                <a:cs typeface="Calibri Light"/>
              </a:rPr>
              <a:t> semestre </a:t>
            </a:r>
            <a:r>
              <a:rPr lang="pt-BR" sz="1900" dirty="0" err="1" smtClean="0">
                <a:solidFill>
                  <a:schemeClr val="tx2">
                    <a:lumMod val="50000"/>
                  </a:schemeClr>
                </a:solidFill>
                <a:cs typeface="Calibri Light"/>
              </a:rPr>
              <a:t>exchange</a:t>
            </a:r>
            <a:endParaRPr lang="pt-BR" sz="1900" dirty="0" smtClean="0">
              <a:solidFill>
                <a:schemeClr val="tx2">
                  <a:lumMod val="50000"/>
                </a:schemeClr>
              </a:solidFill>
              <a:cs typeface="Calibri Light"/>
            </a:endParaRPr>
          </a:p>
          <a:p>
            <a:pPr marL="342900" lvl="1" indent="-342900" algn="l">
              <a:spcBef>
                <a:spcPts val="300"/>
              </a:spcBef>
              <a:spcAft>
                <a:spcPts val="200"/>
              </a:spcAft>
              <a:buFont typeface="Wingdings" panose="05000000000000000000" pitchFamily="2" charset="2"/>
              <a:buChar char="ü"/>
            </a:pPr>
            <a:r>
              <a:rPr lang="pt-BR" sz="1900" dirty="0" err="1" smtClean="0">
                <a:solidFill>
                  <a:schemeClr val="tx2">
                    <a:lumMod val="50000"/>
                  </a:schemeClr>
                </a:solidFill>
                <a:cs typeface="Calibri Light"/>
              </a:rPr>
              <a:t>All</a:t>
            </a:r>
            <a:r>
              <a:rPr lang="pt-BR" sz="1900" dirty="0" smtClean="0">
                <a:solidFill>
                  <a:schemeClr val="tx2">
                    <a:lumMod val="50000"/>
                  </a:schemeClr>
                </a:solidFill>
                <a:cs typeface="Calibri Light"/>
              </a:rPr>
              <a:t> </a:t>
            </a:r>
            <a:r>
              <a:rPr lang="pt-BR" sz="1900" dirty="0" err="1" smtClean="0">
                <a:solidFill>
                  <a:schemeClr val="tx2">
                    <a:lumMod val="50000"/>
                  </a:schemeClr>
                </a:solidFill>
                <a:cs typeface="Calibri Light"/>
              </a:rPr>
              <a:t>knowledge</a:t>
            </a:r>
            <a:r>
              <a:rPr lang="pt-BR" sz="1900" dirty="0" smtClean="0">
                <a:solidFill>
                  <a:schemeClr val="tx2">
                    <a:lumMod val="50000"/>
                  </a:schemeClr>
                </a:solidFill>
                <a:cs typeface="Calibri Light"/>
              </a:rPr>
              <a:t> </a:t>
            </a:r>
            <a:r>
              <a:rPr lang="pt-BR" sz="1900" dirty="0" err="1" smtClean="0">
                <a:solidFill>
                  <a:schemeClr val="tx2">
                    <a:lumMod val="50000"/>
                  </a:schemeClr>
                </a:solidFill>
                <a:cs typeface="Calibri Light"/>
              </a:rPr>
              <a:t>domains</a:t>
            </a:r>
            <a:endParaRPr lang="pt-BR" sz="1900" dirty="0" smtClean="0">
              <a:solidFill>
                <a:schemeClr val="tx2">
                  <a:lumMod val="50000"/>
                </a:schemeClr>
              </a:solidFill>
              <a:cs typeface="Calibri Light"/>
            </a:endParaRPr>
          </a:p>
        </p:txBody>
      </p:sp>
      <p:cxnSp>
        <p:nvCxnSpPr>
          <p:cNvPr id="43" name="Conector reto 42"/>
          <p:cNvCxnSpPr/>
          <p:nvPr/>
        </p:nvCxnSpPr>
        <p:spPr>
          <a:xfrm>
            <a:off x="4424403" y="5150500"/>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44" name="Conector reto 43"/>
          <p:cNvCxnSpPr/>
          <p:nvPr/>
        </p:nvCxnSpPr>
        <p:spPr>
          <a:xfrm>
            <a:off x="4438228" y="6345579"/>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pic>
        <p:nvPicPr>
          <p:cNvPr id="3" name="Imagem 2">
            <a:hlinkClick r:id="rId6" action="ppaction://hlinksldjump"/>
          </p:cNvPr>
          <p:cNvPicPr>
            <a:picLocks noChangeAspect="1"/>
          </p:cNvPicPr>
          <p:nvPr/>
        </p:nvPicPr>
        <p:blipFill>
          <a:blip r:embed="rId7"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
        <p:nvSpPr>
          <p:cNvPr id="45" name="CaixaDeTexto 44">
            <a:hlinkClick r:id="rId8" action="ppaction://hlinksldjump"/>
          </p:cNvPr>
          <p:cNvSpPr txBox="1"/>
          <p:nvPr/>
        </p:nvSpPr>
        <p:spPr>
          <a:xfrm>
            <a:off x="7891460" y="2931412"/>
            <a:ext cx="2888349" cy="400110"/>
          </a:xfrm>
          <a:prstGeom prst="rect">
            <a:avLst/>
          </a:prstGeom>
          <a:solidFill>
            <a:srgbClr val="92D050"/>
          </a:solidFill>
        </p:spPr>
        <p:txBody>
          <a:bodyPr wrap="square" rtlCol="0">
            <a:spAutoFit/>
          </a:bodyPr>
          <a:lstStyle/>
          <a:p>
            <a:pPr algn="ctr"/>
            <a:r>
              <a:rPr lang="pt-BR" sz="2000" b="1" dirty="0" err="1" smtClean="0"/>
              <a:t>Institutional</a:t>
            </a:r>
            <a:r>
              <a:rPr lang="pt-BR" sz="2000" b="1" dirty="0" smtClean="0"/>
              <a:t> </a:t>
            </a:r>
            <a:r>
              <a:rPr lang="pt-BR" sz="2000" b="1" dirty="0" err="1" smtClean="0"/>
              <a:t>Coordinators</a:t>
            </a:r>
            <a:endParaRPr lang="pt-BR" sz="2000" b="1" dirty="0"/>
          </a:p>
        </p:txBody>
      </p:sp>
      <p:sp>
        <p:nvSpPr>
          <p:cNvPr id="46" name="CaixaDeTexto 45">
            <a:hlinkClick r:id="rId9" action="ppaction://hlinksldjump"/>
          </p:cNvPr>
          <p:cNvSpPr txBox="1"/>
          <p:nvPr/>
        </p:nvSpPr>
        <p:spPr>
          <a:xfrm>
            <a:off x="1427727" y="2961792"/>
            <a:ext cx="2888349" cy="400110"/>
          </a:xfrm>
          <a:prstGeom prst="rect">
            <a:avLst/>
          </a:prstGeom>
          <a:solidFill>
            <a:srgbClr val="92D050"/>
          </a:solidFill>
        </p:spPr>
        <p:txBody>
          <a:bodyPr wrap="square" rtlCol="0">
            <a:spAutoFit/>
          </a:bodyPr>
          <a:lstStyle/>
          <a:p>
            <a:pPr algn="ctr"/>
            <a:r>
              <a:rPr lang="pt-BR" sz="2000" b="1" dirty="0" err="1" smtClean="0"/>
              <a:t>Institutional</a:t>
            </a:r>
            <a:r>
              <a:rPr lang="pt-BR" sz="2000" b="1" dirty="0" smtClean="0"/>
              <a:t> </a:t>
            </a:r>
            <a:r>
              <a:rPr lang="pt-BR" sz="2000" b="1" dirty="0" err="1" smtClean="0"/>
              <a:t>Coordinators</a:t>
            </a:r>
            <a:endParaRPr lang="pt-BR" sz="2000" b="1" dirty="0"/>
          </a:p>
        </p:txBody>
      </p:sp>
    </p:spTree>
    <p:extLst>
      <p:ext uri="{BB962C8B-B14F-4D97-AF65-F5344CB8AC3E}">
        <p14:creationId xmlns:p14="http://schemas.microsoft.com/office/powerpoint/2010/main" val="551691004"/>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par>
                                <p:cTn id="8" presetID="16" presetClass="entr" presetSubtype="37"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outVertical)">
                                      <p:cBhvr>
                                        <p:cTn id="10" dur="500"/>
                                        <p:tgtEl>
                                          <p:spTgt spid="35"/>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1">
                                            <p:bg/>
                                          </p:spTgt>
                                        </p:tgtEl>
                                        <p:attrNameLst>
                                          <p:attrName>style.visibility</p:attrName>
                                        </p:attrNameLst>
                                      </p:cBhvr>
                                      <p:to>
                                        <p:strVal val="visible"/>
                                      </p:to>
                                    </p:set>
                                    <p:animEffect transition="in" filter="barn(outVertical)">
                                      <p:cBhvr>
                                        <p:cTn id="13" dur="500"/>
                                        <p:tgtEl>
                                          <p:spTgt spid="11">
                                            <p:bg/>
                                          </p:spTgt>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barn(outVertical)">
                                      <p:cBhvr>
                                        <p:cTn id="16" dur="5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0-#ppt_w/2"/>
                                          </p:val>
                                        </p:tav>
                                        <p:tav tm="100000">
                                          <p:val>
                                            <p:strVal val="#ppt_x"/>
                                          </p:val>
                                        </p:tav>
                                      </p:tavLst>
                                    </p:anim>
                                    <p:anim calcmode="lin" valueType="num">
                                      <p:cBhvr additive="base">
                                        <p:cTn id="22" dur="500" fill="hold"/>
                                        <p:tgtEl>
                                          <p:spTgt spid="26"/>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0-#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1+#ppt_w/2"/>
                                          </p:val>
                                        </p:tav>
                                        <p:tav tm="100000">
                                          <p:val>
                                            <p:strVal val="#ppt_x"/>
                                          </p:val>
                                        </p:tav>
                                      </p:tavLst>
                                    </p:anim>
                                    <p:anim calcmode="lin" valueType="num">
                                      <p:cBhvr additive="base">
                                        <p:cTn id="30" dur="500" fill="hold"/>
                                        <p:tgtEl>
                                          <p:spTgt spid="27"/>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1+#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barn(outVertical)">
                                      <p:cBhvr>
                                        <p:cTn id="39" dur="500"/>
                                        <p:tgtEl>
                                          <p:spTgt spid="37"/>
                                        </p:tgtEl>
                                      </p:cBhvr>
                                    </p:animEffect>
                                  </p:childTnLst>
                                </p:cTn>
                              </p:par>
                              <p:par>
                                <p:cTn id="40" presetID="16" presetClass="entr" presetSubtype="37"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barn(outVertical)">
                                      <p:cBhvr>
                                        <p:cTn id="42" dur="500"/>
                                        <p:tgtEl>
                                          <p:spTgt spid="38"/>
                                        </p:tgtEl>
                                      </p:cBhvr>
                                    </p:animEffect>
                                  </p:childTnLst>
                                </p:cTn>
                              </p:par>
                              <p:par>
                                <p:cTn id="43" presetID="16" presetClass="entr" presetSubtype="37" fill="hold" grpId="0" nodeType="withEffect">
                                  <p:stCondLst>
                                    <p:cond delay="0"/>
                                  </p:stCondLst>
                                  <p:childTnLst>
                                    <p:set>
                                      <p:cBhvr>
                                        <p:cTn id="44" dur="1" fill="hold">
                                          <p:stCondLst>
                                            <p:cond delay="0"/>
                                          </p:stCondLst>
                                        </p:cTn>
                                        <p:tgtEl>
                                          <p:spTgt spid="31">
                                            <p:bg/>
                                          </p:spTgt>
                                        </p:tgtEl>
                                        <p:attrNameLst>
                                          <p:attrName>style.visibility</p:attrName>
                                        </p:attrNameLst>
                                      </p:cBhvr>
                                      <p:to>
                                        <p:strVal val="visible"/>
                                      </p:to>
                                    </p:set>
                                    <p:animEffect transition="in" filter="barn(outVertical)">
                                      <p:cBhvr>
                                        <p:cTn id="45" dur="500"/>
                                        <p:tgtEl>
                                          <p:spTgt spid="31">
                                            <p:bg/>
                                          </p:spTgt>
                                        </p:tgtEl>
                                      </p:cBhvr>
                                    </p:animEffect>
                                  </p:childTnLst>
                                </p:cTn>
                              </p:par>
                              <p:par>
                                <p:cTn id="46" presetID="16" presetClass="entr" presetSubtype="37" fill="hold" grpId="0" nodeType="withEffect">
                                  <p:stCondLst>
                                    <p:cond delay="0"/>
                                  </p:stCondLst>
                                  <p:childTnLst>
                                    <p:set>
                                      <p:cBhvr>
                                        <p:cTn id="47" dur="1" fill="hold">
                                          <p:stCondLst>
                                            <p:cond delay="0"/>
                                          </p:stCondLst>
                                        </p:cTn>
                                        <p:tgtEl>
                                          <p:spTgt spid="31">
                                            <p:txEl>
                                              <p:pRg st="0" end="0"/>
                                            </p:txEl>
                                          </p:spTgt>
                                        </p:tgtEl>
                                        <p:attrNameLst>
                                          <p:attrName>style.visibility</p:attrName>
                                        </p:attrNameLst>
                                      </p:cBhvr>
                                      <p:to>
                                        <p:strVal val="visible"/>
                                      </p:to>
                                    </p:set>
                                    <p:animEffect transition="in" filter="barn(outVertical)">
                                      <p:cBhvr>
                                        <p:cTn id="48" dur="500"/>
                                        <p:tgtEl>
                                          <p:spTgt spid="31">
                                            <p:txEl>
                                              <p:pRg st="0" end="0"/>
                                            </p:txEl>
                                          </p:spTgt>
                                        </p:tgtEl>
                                      </p:cBhvr>
                                    </p:animEffect>
                                  </p:childTnLst>
                                </p:cTn>
                              </p:par>
                              <p:par>
                                <p:cTn id="49" presetID="16" presetClass="entr" presetSubtype="37" fill="hold" grpId="0" nodeType="withEffect">
                                  <p:stCondLst>
                                    <p:cond delay="0"/>
                                  </p:stCondLst>
                                  <p:childTnLst>
                                    <p:set>
                                      <p:cBhvr>
                                        <p:cTn id="50" dur="1" fill="hold">
                                          <p:stCondLst>
                                            <p:cond delay="0"/>
                                          </p:stCondLst>
                                        </p:cTn>
                                        <p:tgtEl>
                                          <p:spTgt spid="31">
                                            <p:txEl>
                                              <p:pRg st="1" end="1"/>
                                            </p:txEl>
                                          </p:spTgt>
                                        </p:tgtEl>
                                        <p:attrNameLst>
                                          <p:attrName>style.visibility</p:attrName>
                                        </p:attrNameLst>
                                      </p:cBhvr>
                                      <p:to>
                                        <p:strVal val="visible"/>
                                      </p:to>
                                    </p:set>
                                    <p:animEffect transition="in" filter="barn(outVertical)">
                                      <p:cBhvr>
                                        <p:cTn id="51" dur="500"/>
                                        <p:tgtEl>
                                          <p:spTgt spid="31">
                                            <p:txEl>
                                              <p:pRg st="1" end="1"/>
                                            </p:txEl>
                                          </p:spTgt>
                                        </p:tgtEl>
                                      </p:cBhvr>
                                    </p:animEffect>
                                  </p:childTnLst>
                                </p:cTn>
                              </p:par>
                              <p:par>
                                <p:cTn id="52" presetID="16" presetClass="entr" presetSubtype="37" fill="hold" grpId="0" nodeType="withEffect">
                                  <p:stCondLst>
                                    <p:cond delay="0"/>
                                  </p:stCondLst>
                                  <p:childTnLst>
                                    <p:set>
                                      <p:cBhvr>
                                        <p:cTn id="53" dur="1" fill="hold">
                                          <p:stCondLst>
                                            <p:cond delay="0"/>
                                          </p:stCondLst>
                                        </p:cTn>
                                        <p:tgtEl>
                                          <p:spTgt spid="31">
                                            <p:txEl>
                                              <p:pRg st="2" end="2"/>
                                            </p:txEl>
                                          </p:spTgt>
                                        </p:tgtEl>
                                        <p:attrNameLst>
                                          <p:attrName>style.visibility</p:attrName>
                                        </p:attrNameLst>
                                      </p:cBhvr>
                                      <p:to>
                                        <p:strVal val="visible"/>
                                      </p:to>
                                    </p:set>
                                    <p:animEffect transition="in" filter="barn(outVertical)">
                                      <p:cBhvr>
                                        <p:cTn id="54" dur="500"/>
                                        <p:tgtEl>
                                          <p:spTgt spid="31">
                                            <p:txEl>
                                              <p:pRg st="2" end="2"/>
                                            </p:txEl>
                                          </p:spTgt>
                                        </p:tgtEl>
                                      </p:cBhvr>
                                    </p:animEffect>
                                  </p:childTnLst>
                                </p:cTn>
                              </p:par>
                              <p:par>
                                <p:cTn id="55" presetID="16" presetClass="entr" presetSubtype="37" fill="hold" grpId="0" nodeType="withEffect">
                                  <p:stCondLst>
                                    <p:cond delay="0"/>
                                  </p:stCondLst>
                                  <p:childTnLst>
                                    <p:set>
                                      <p:cBhvr>
                                        <p:cTn id="56" dur="1" fill="hold">
                                          <p:stCondLst>
                                            <p:cond delay="0"/>
                                          </p:stCondLst>
                                        </p:cTn>
                                        <p:tgtEl>
                                          <p:spTgt spid="31">
                                            <p:txEl>
                                              <p:pRg st="3" end="3"/>
                                            </p:txEl>
                                          </p:spTgt>
                                        </p:tgtEl>
                                        <p:attrNameLst>
                                          <p:attrName>style.visibility</p:attrName>
                                        </p:attrNameLst>
                                      </p:cBhvr>
                                      <p:to>
                                        <p:strVal val="visible"/>
                                      </p:to>
                                    </p:set>
                                    <p:animEffect transition="in" filter="barn(outVertical)">
                                      <p:cBhvr>
                                        <p:cTn id="57" dur="500"/>
                                        <p:tgtEl>
                                          <p:spTgt spid="31">
                                            <p:txEl>
                                              <p:pRg st="3" end="3"/>
                                            </p:txEl>
                                          </p:spTgt>
                                        </p:tgtEl>
                                      </p:cBhvr>
                                    </p:animEffect>
                                  </p:childTnLst>
                                </p:cTn>
                              </p:par>
                              <p:par>
                                <p:cTn id="58" presetID="16" presetClass="entr" presetSubtype="37" fill="hold" grpId="0" nodeType="withEffect">
                                  <p:stCondLst>
                                    <p:cond delay="0"/>
                                  </p:stCondLst>
                                  <p:childTnLst>
                                    <p:set>
                                      <p:cBhvr>
                                        <p:cTn id="59" dur="1" fill="hold">
                                          <p:stCondLst>
                                            <p:cond delay="0"/>
                                          </p:stCondLst>
                                        </p:cTn>
                                        <p:tgtEl>
                                          <p:spTgt spid="31">
                                            <p:txEl>
                                              <p:pRg st="4" end="4"/>
                                            </p:txEl>
                                          </p:spTgt>
                                        </p:tgtEl>
                                        <p:attrNameLst>
                                          <p:attrName>style.visibility</p:attrName>
                                        </p:attrNameLst>
                                      </p:cBhvr>
                                      <p:to>
                                        <p:strVal val="visible"/>
                                      </p:to>
                                    </p:set>
                                    <p:animEffect transition="in" filter="barn(outVertical)">
                                      <p:cBhvr>
                                        <p:cTn id="60" dur="500"/>
                                        <p:tgtEl>
                                          <p:spTgt spid="31">
                                            <p:txEl>
                                              <p:pRg st="4" end="4"/>
                                            </p:txEl>
                                          </p:spTgt>
                                        </p:tgtEl>
                                      </p:cBhvr>
                                    </p:animEffect>
                                  </p:childTnLst>
                                </p:cTn>
                              </p:par>
                              <p:par>
                                <p:cTn id="61" presetID="16" presetClass="entr" presetSubtype="37" fill="hold" grpId="0" nodeType="withEffect">
                                  <p:stCondLst>
                                    <p:cond delay="0"/>
                                  </p:stCondLst>
                                  <p:childTnLst>
                                    <p:set>
                                      <p:cBhvr>
                                        <p:cTn id="62" dur="1" fill="hold">
                                          <p:stCondLst>
                                            <p:cond delay="0"/>
                                          </p:stCondLst>
                                        </p:cTn>
                                        <p:tgtEl>
                                          <p:spTgt spid="31">
                                            <p:txEl>
                                              <p:pRg st="5" end="5"/>
                                            </p:txEl>
                                          </p:spTgt>
                                        </p:tgtEl>
                                        <p:attrNameLst>
                                          <p:attrName>style.visibility</p:attrName>
                                        </p:attrNameLst>
                                      </p:cBhvr>
                                      <p:to>
                                        <p:strVal val="visible"/>
                                      </p:to>
                                    </p:set>
                                    <p:animEffect transition="in" filter="barn(outVertical)">
                                      <p:cBhvr>
                                        <p:cTn id="63" dur="500"/>
                                        <p:tgtEl>
                                          <p:spTgt spid="31">
                                            <p:txEl>
                                              <p:pRg st="5" end="5"/>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37" fill="hold" nodeType="click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barn(outVertical)">
                                      <p:cBhvr>
                                        <p:cTn id="68" dur="500"/>
                                        <p:tgtEl>
                                          <p:spTgt spid="43"/>
                                        </p:tgtEl>
                                      </p:cBhvr>
                                    </p:animEffect>
                                  </p:childTnLst>
                                </p:cTn>
                              </p:par>
                              <p:par>
                                <p:cTn id="69" presetID="16" presetClass="entr" presetSubtype="37"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barn(outVertical)">
                                      <p:cBhvr>
                                        <p:cTn id="71" dur="500"/>
                                        <p:tgtEl>
                                          <p:spTgt spid="44"/>
                                        </p:tgtEl>
                                      </p:cBhvr>
                                    </p:animEffect>
                                  </p:childTnLst>
                                </p:cTn>
                              </p:par>
                              <p:par>
                                <p:cTn id="72" presetID="16" presetClass="entr" presetSubtype="37" fill="hold" grpId="0" nodeType="withEffect">
                                  <p:stCondLst>
                                    <p:cond delay="0"/>
                                  </p:stCondLst>
                                  <p:childTnLst>
                                    <p:set>
                                      <p:cBhvr>
                                        <p:cTn id="73" dur="1" fill="hold">
                                          <p:stCondLst>
                                            <p:cond delay="0"/>
                                          </p:stCondLst>
                                        </p:cTn>
                                        <p:tgtEl>
                                          <p:spTgt spid="42">
                                            <p:bg/>
                                          </p:spTgt>
                                        </p:tgtEl>
                                        <p:attrNameLst>
                                          <p:attrName>style.visibility</p:attrName>
                                        </p:attrNameLst>
                                      </p:cBhvr>
                                      <p:to>
                                        <p:strVal val="visible"/>
                                      </p:to>
                                    </p:set>
                                    <p:animEffect transition="in" filter="barn(outVertical)">
                                      <p:cBhvr>
                                        <p:cTn id="74" dur="500"/>
                                        <p:tgtEl>
                                          <p:spTgt spid="42">
                                            <p:bg/>
                                          </p:spTgt>
                                        </p:tgtEl>
                                      </p:cBhvr>
                                    </p:animEffect>
                                  </p:childTnLst>
                                </p:cTn>
                              </p:par>
                              <p:par>
                                <p:cTn id="75" presetID="16" presetClass="entr" presetSubtype="37" fill="hold" grpId="0" nodeType="withEffect">
                                  <p:stCondLst>
                                    <p:cond delay="0"/>
                                  </p:stCondLst>
                                  <p:childTnLst>
                                    <p:set>
                                      <p:cBhvr>
                                        <p:cTn id="76" dur="1" fill="hold">
                                          <p:stCondLst>
                                            <p:cond delay="0"/>
                                          </p:stCondLst>
                                        </p:cTn>
                                        <p:tgtEl>
                                          <p:spTgt spid="42">
                                            <p:txEl>
                                              <p:pRg st="0" end="0"/>
                                            </p:txEl>
                                          </p:spTgt>
                                        </p:tgtEl>
                                        <p:attrNameLst>
                                          <p:attrName>style.visibility</p:attrName>
                                        </p:attrNameLst>
                                      </p:cBhvr>
                                      <p:to>
                                        <p:strVal val="visible"/>
                                      </p:to>
                                    </p:set>
                                    <p:animEffect transition="in" filter="barn(outVertical)">
                                      <p:cBhvr>
                                        <p:cTn id="77" dur="500"/>
                                        <p:tgtEl>
                                          <p:spTgt spid="42">
                                            <p:txEl>
                                              <p:pRg st="0" end="0"/>
                                            </p:txEl>
                                          </p:spTgt>
                                        </p:tgtEl>
                                      </p:cBhvr>
                                    </p:animEffect>
                                  </p:childTnLst>
                                </p:cTn>
                              </p:par>
                              <p:par>
                                <p:cTn id="78" presetID="16" presetClass="entr" presetSubtype="37" fill="hold" grpId="0" nodeType="withEffect">
                                  <p:stCondLst>
                                    <p:cond delay="0"/>
                                  </p:stCondLst>
                                  <p:childTnLst>
                                    <p:set>
                                      <p:cBhvr>
                                        <p:cTn id="79" dur="1" fill="hold">
                                          <p:stCondLst>
                                            <p:cond delay="0"/>
                                          </p:stCondLst>
                                        </p:cTn>
                                        <p:tgtEl>
                                          <p:spTgt spid="42">
                                            <p:txEl>
                                              <p:pRg st="1" end="1"/>
                                            </p:txEl>
                                          </p:spTgt>
                                        </p:tgtEl>
                                        <p:attrNameLst>
                                          <p:attrName>style.visibility</p:attrName>
                                        </p:attrNameLst>
                                      </p:cBhvr>
                                      <p:to>
                                        <p:strVal val="visible"/>
                                      </p:to>
                                    </p:set>
                                    <p:animEffect transition="in" filter="barn(outVertical)">
                                      <p:cBhvr>
                                        <p:cTn id="80" dur="500"/>
                                        <p:tgtEl>
                                          <p:spTgt spid="42">
                                            <p:txEl>
                                              <p:pRg st="1" end="1"/>
                                            </p:txEl>
                                          </p:spTgt>
                                        </p:tgtEl>
                                      </p:cBhvr>
                                    </p:animEffect>
                                  </p:childTnLst>
                                </p:cTn>
                              </p:par>
                              <p:par>
                                <p:cTn id="81" presetID="16" presetClass="entr" presetSubtype="37" fill="hold" grpId="0" nodeType="withEffect">
                                  <p:stCondLst>
                                    <p:cond delay="0"/>
                                  </p:stCondLst>
                                  <p:childTnLst>
                                    <p:set>
                                      <p:cBhvr>
                                        <p:cTn id="82" dur="1" fill="hold">
                                          <p:stCondLst>
                                            <p:cond delay="0"/>
                                          </p:stCondLst>
                                        </p:cTn>
                                        <p:tgtEl>
                                          <p:spTgt spid="42">
                                            <p:txEl>
                                              <p:pRg st="2" end="2"/>
                                            </p:txEl>
                                          </p:spTgt>
                                        </p:tgtEl>
                                        <p:attrNameLst>
                                          <p:attrName>style.visibility</p:attrName>
                                        </p:attrNameLst>
                                      </p:cBhvr>
                                      <p:to>
                                        <p:strVal val="visible"/>
                                      </p:to>
                                    </p:set>
                                    <p:animEffect transition="in" filter="barn(outVertical)">
                                      <p:cBhvr>
                                        <p:cTn id="83" dur="500"/>
                                        <p:tgtEl>
                                          <p:spTgt spid="42">
                                            <p:txEl>
                                              <p:pRg st="2" end="2"/>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12" fill="hold" grpId="0" nodeType="clickEffect">
                                  <p:stCondLst>
                                    <p:cond delay="0"/>
                                  </p:stCondLst>
                                  <p:childTnLst>
                                    <p:set>
                                      <p:cBhvr>
                                        <p:cTn id="87" dur="1" fill="hold">
                                          <p:stCondLst>
                                            <p:cond delay="0"/>
                                          </p:stCondLst>
                                        </p:cTn>
                                        <p:tgtEl>
                                          <p:spTgt spid="21"/>
                                        </p:tgtEl>
                                        <p:attrNameLst>
                                          <p:attrName>style.visibility</p:attrName>
                                        </p:attrNameLst>
                                      </p:cBhvr>
                                      <p:to>
                                        <p:strVal val="visible"/>
                                      </p:to>
                                    </p:set>
                                    <p:anim calcmode="lin" valueType="num">
                                      <p:cBhvr additive="base">
                                        <p:cTn id="88" dur="500" fill="hold"/>
                                        <p:tgtEl>
                                          <p:spTgt spid="21"/>
                                        </p:tgtEl>
                                        <p:attrNameLst>
                                          <p:attrName>ppt_x</p:attrName>
                                        </p:attrNameLst>
                                      </p:cBhvr>
                                      <p:tavLst>
                                        <p:tav tm="0">
                                          <p:val>
                                            <p:strVal val="0-#ppt_w/2"/>
                                          </p:val>
                                        </p:tav>
                                        <p:tav tm="100000">
                                          <p:val>
                                            <p:strVal val="#ppt_x"/>
                                          </p:val>
                                        </p:tav>
                                      </p:tavLst>
                                    </p:anim>
                                    <p:anim calcmode="lin" valueType="num">
                                      <p:cBhvr additive="base">
                                        <p:cTn id="89" dur="500" fill="hold"/>
                                        <p:tgtEl>
                                          <p:spTgt spid="21"/>
                                        </p:tgtEl>
                                        <p:attrNameLst>
                                          <p:attrName>ppt_y</p:attrName>
                                        </p:attrNameLst>
                                      </p:cBhvr>
                                      <p:tavLst>
                                        <p:tav tm="0">
                                          <p:val>
                                            <p:strVal val="1+#ppt_h/2"/>
                                          </p:val>
                                        </p:tav>
                                        <p:tav tm="100000">
                                          <p:val>
                                            <p:strVal val="#ppt_y"/>
                                          </p:val>
                                        </p:tav>
                                      </p:tavLst>
                                    </p:anim>
                                  </p:childTnLst>
                                </p:cTn>
                              </p:par>
                              <p:par>
                                <p:cTn id="90" presetID="2" presetClass="entr" presetSubtype="12" fill="hold" grpId="0" nodeType="withEffect">
                                  <p:stCondLst>
                                    <p:cond delay="0"/>
                                  </p:stCondLst>
                                  <p:childTnLst>
                                    <p:set>
                                      <p:cBhvr>
                                        <p:cTn id="91" dur="1" fill="hold">
                                          <p:stCondLst>
                                            <p:cond delay="0"/>
                                          </p:stCondLst>
                                        </p:cTn>
                                        <p:tgtEl>
                                          <p:spTgt spid="20"/>
                                        </p:tgtEl>
                                        <p:attrNameLst>
                                          <p:attrName>style.visibility</p:attrName>
                                        </p:attrNameLst>
                                      </p:cBhvr>
                                      <p:to>
                                        <p:strVal val="visible"/>
                                      </p:to>
                                    </p:set>
                                    <p:anim calcmode="lin" valueType="num">
                                      <p:cBhvr additive="base">
                                        <p:cTn id="92" dur="500" fill="hold"/>
                                        <p:tgtEl>
                                          <p:spTgt spid="20"/>
                                        </p:tgtEl>
                                        <p:attrNameLst>
                                          <p:attrName>ppt_x</p:attrName>
                                        </p:attrNameLst>
                                      </p:cBhvr>
                                      <p:tavLst>
                                        <p:tav tm="0">
                                          <p:val>
                                            <p:strVal val="0-#ppt_w/2"/>
                                          </p:val>
                                        </p:tav>
                                        <p:tav tm="100000">
                                          <p:val>
                                            <p:strVal val="#ppt_x"/>
                                          </p:val>
                                        </p:tav>
                                      </p:tavLst>
                                    </p:anim>
                                    <p:anim calcmode="lin" valueType="num">
                                      <p:cBhvr additive="base">
                                        <p:cTn id="93" dur="500" fill="hold"/>
                                        <p:tgtEl>
                                          <p:spTgt spid="20"/>
                                        </p:tgtEl>
                                        <p:attrNameLst>
                                          <p:attrName>ppt_y</p:attrName>
                                        </p:attrNameLst>
                                      </p:cBhvr>
                                      <p:tavLst>
                                        <p:tav tm="0">
                                          <p:val>
                                            <p:strVal val="1+#ppt_h/2"/>
                                          </p:val>
                                        </p:tav>
                                        <p:tav tm="100000">
                                          <p:val>
                                            <p:strVal val="#ppt_y"/>
                                          </p:val>
                                        </p:tav>
                                      </p:tavLst>
                                    </p:anim>
                                  </p:childTnLst>
                                </p:cTn>
                              </p:par>
                              <p:par>
                                <p:cTn id="94" presetID="2" presetClass="entr" presetSubtype="12" fill="hold" grpId="0" nodeType="withEffect">
                                  <p:stCondLst>
                                    <p:cond delay="0"/>
                                  </p:stCondLst>
                                  <p:childTnLst>
                                    <p:set>
                                      <p:cBhvr>
                                        <p:cTn id="95" dur="1" fill="hold">
                                          <p:stCondLst>
                                            <p:cond delay="0"/>
                                          </p:stCondLst>
                                        </p:cTn>
                                        <p:tgtEl>
                                          <p:spTgt spid="22"/>
                                        </p:tgtEl>
                                        <p:attrNameLst>
                                          <p:attrName>style.visibility</p:attrName>
                                        </p:attrNameLst>
                                      </p:cBhvr>
                                      <p:to>
                                        <p:strVal val="visible"/>
                                      </p:to>
                                    </p:set>
                                    <p:anim calcmode="lin" valueType="num">
                                      <p:cBhvr additive="base">
                                        <p:cTn id="96" dur="500" fill="hold"/>
                                        <p:tgtEl>
                                          <p:spTgt spid="22"/>
                                        </p:tgtEl>
                                        <p:attrNameLst>
                                          <p:attrName>ppt_x</p:attrName>
                                        </p:attrNameLst>
                                      </p:cBhvr>
                                      <p:tavLst>
                                        <p:tav tm="0">
                                          <p:val>
                                            <p:strVal val="0-#ppt_w/2"/>
                                          </p:val>
                                        </p:tav>
                                        <p:tav tm="100000">
                                          <p:val>
                                            <p:strVal val="#ppt_x"/>
                                          </p:val>
                                        </p:tav>
                                      </p:tavLst>
                                    </p:anim>
                                    <p:anim calcmode="lin" valueType="num">
                                      <p:cBhvr additive="base">
                                        <p:cTn id="97" dur="500" fill="hold"/>
                                        <p:tgtEl>
                                          <p:spTgt spid="22"/>
                                        </p:tgtEl>
                                        <p:attrNameLst>
                                          <p:attrName>ppt_y</p:attrName>
                                        </p:attrNameLst>
                                      </p:cBhvr>
                                      <p:tavLst>
                                        <p:tav tm="0">
                                          <p:val>
                                            <p:strVal val="1+#ppt_h/2"/>
                                          </p:val>
                                        </p:tav>
                                        <p:tav tm="100000">
                                          <p:val>
                                            <p:strVal val="#ppt_y"/>
                                          </p:val>
                                        </p:tav>
                                      </p:tavLst>
                                    </p:anim>
                                  </p:childTnLst>
                                </p:cTn>
                              </p:par>
                              <p:par>
                                <p:cTn id="98" presetID="2" presetClass="entr" presetSubtype="12" fill="hold" grpId="0" nodeType="withEffect">
                                  <p:stCondLst>
                                    <p:cond delay="0"/>
                                  </p:stCondLst>
                                  <p:childTnLst>
                                    <p:set>
                                      <p:cBhvr>
                                        <p:cTn id="99" dur="1" fill="hold">
                                          <p:stCondLst>
                                            <p:cond delay="0"/>
                                          </p:stCondLst>
                                        </p:cTn>
                                        <p:tgtEl>
                                          <p:spTgt spid="23"/>
                                        </p:tgtEl>
                                        <p:attrNameLst>
                                          <p:attrName>style.visibility</p:attrName>
                                        </p:attrNameLst>
                                      </p:cBhvr>
                                      <p:to>
                                        <p:strVal val="visible"/>
                                      </p:to>
                                    </p:set>
                                    <p:anim calcmode="lin" valueType="num">
                                      <p:cBhvr additive="base">
                                        <p:cTn id="100" dur="500" fill="hold"/>
                                        <p:tgtEl>
                                          <p:spTgt spid="23"/>
                                        </p:tgtEl>
                                        <p:attrNameLst>
                                          <p:attrName>ppt_x</p:attrName>
                                        </p:attrNameLst>
                                      </p:cBhvr>
                                      <p:tavLst>
                                        <p:tav tm="0">
                                          <p:val>
                                            <p:strVal val="0-#ppt_w/2"/>
                                          </p:val>
                                        </p:tav>
                                        <p:tav tm="100000">
                                          <p:val>
                                            <p:strVal val="#ppt_x"/>
                                          </p:val>
                                        </p:tav>
                                      </p:tavLst>
                                    </p:anim>
                                    <p:anim calcmode="lin" valueType="num">
                                      <p:cBhvr additive="base">
                                        <p:cTn id="101" dur="500" fill="hold"/>
                                        <p:tgtEl>
                                          <p:spTgt spid="23"/>
                                        </p:tgtEl>
                                        <p:attrNameLst>
                                          <p:attrName>ppt_y</p:attrName>
                                        </p:attrNameLst>
                                      </p:cBhvr>
                                      <p:tavLst>
                                        <p:tav tm="0">
                                          <p:val>
                                            <p:strVal val="1+#ppt_h/2"/>
                                          </p:val>
                                        </p:tav>
                                        <p:tav tm="100000">
                                          <p:val>
                                            <p:strVal val="#ppt_y"/>
                                          </p:val>
                                        </p:tav>
                                      </p:tavLst>
                                    </p:anim>
                                  </p:childTnLst>
                                </p:cTn>
                              </p:par>
                              <p:par>
                                <p:cTn id="102" presetID="2" presetClass="entr" presetSubtype="12" fill="hold" grpId="0" nodeType="withEffect">
                                  <p:stCondLst>
                                    <p:cond delay="0"/>
                                  </p:stCondLst>
                                  <p:childTnLst>
                                    <p:set>
                                      <p:cBhvr>
                                        <p:cTn id="103" dur="1" fill="hold">
                                          <p:stCondLst>
                                            <p:cond delay="0"/>
                                          </p:stCondLst>
                                        </p:cTn>
                                        <p:tgtEl>
                                          <p:spTgt spid="24"/>
                                        </p:tgtEl>
                                        <p:attrNameLst>
                                          <p:attrName>style.visibility</p:attrName>
                                        </p:attrNameLst>
                                      </p:cBhvr>
                                      <p:to>
                                        <p:strVal val="visible"/>
                                      </p:to>
                                    </p:set>
                                    <p:anim calcmode="lin" valueType="num">
                                      <p:cBhvr additive="base">
                                        <p:cTn id="104" dur="500" fill="hold"/>
                                        <p:tgtEl>
                                          <p:spTgt spid="24"/>
                                        </p:tgtEl>
                                        <p:attrNameLst>
                                          <p:attrName>ppt_x</p:attrName>
                                        </p:attrNameLst>
                                      </p:cBhvr>
                                      <p:tavLst>
                                        <p:tav tm="0">
                                          <p:val>
                                            <p:strVal val="0-#ppt_w/2"/>
                                          </p:val>
                                        </p:tav>
                                        <p:tav tm="100000">
                                          <p:val>
                                            <p:strVal val="#ppt_x"/>
                                          </p:val>
                                        </p:tav>
                                      </p:tavLst>
                                    </p:anim>
                                    <p:anim calcmode="lin" valueType="num">
                                      <p:cBhvr additive="base">
                                        <p:cTn id="105" dur="500" fill="hold"/>
                                        <p:tgtEl>
                                          <p:spTgt spid="24"/>
                                        </p:tgtEl>
                                        <p:attrNameLst>
                                          <p:attrName>ppt_y</p:attrName>
                                        </p:attrNameLst>
                                      </p:cBhvr>
                                      <p:tavLst>
                                        <p:tav tm="0">
                                          <p:val>
                                            <p:strVal val="1+#ppt_h/2"/>
                                          </p:val>
                                        </p:tav>
                                        <p:tav tm="100000">
                                          <p:val>
                                            <p:strVal val="#ppt_y"/>
                                          </p:val>
                                        </p:tav>
                                      </p:tavLst>
                                    </p:anim>
                                  </p:childTnLst>
                                </p:cTn>
                              </p:par>
                              <p:par>
                                <p:cTn id="106" presetID="2" presetClass="entr" presetSubtype="12" fill="hold" grpId="0" nodeType="withEffect">
                                  <p:stCondLst>
                                    <p:cond delay="0"/>
                                  </p:stCondLst>
                                  <p:childTnLst>
                                    <p:set>
                                      <p:cBhvr>
                                        <p:cTn id="107" dur="1" fill="hold">
                                          <p:stCondLst>
                                            <p:cond delay="0"/>
                                          </p:stCondLst>
                                        </p:cTn>
                                        <p:tgtEl>
                                          <p:spTgt spid="25"/>
                                        </p:tgtEl>
                                        <p:attrNameLst>
                                          <p:attrName>style.visibility</p:attrName>
                                        </p:attrNameLst>
                                      </p:cBhvr>
                                      <p:to>
                                        <p:strVal val="visible"/>
                                      </p:to>
                                    </p:set>
                                    <p:anim calcmode="lin" valueType="num">
                                      <p:cBhvr additive="base">
                                        <p:cTn id="108" dur="500" fill="hold"/>
                                        <p:tgtEl>
                                          <p:spTgt spid="25"/>
                                        </p:tgtEl>
                                        <p:attrNameLst>
                                          <p:attrName>ppt_x</p:attrName>
                                        </p:attrNameLst>
                                      </p:cBhvr>
                                      <p:tavLst>
                                        <p:tav tm="0">
                                          <p:val>
                                            <p:strVal val="0-#ppt_w/2"/>
                                          </p:val>
                                        </p:tav>
                                        <p:tav tm="100000">
                                          <p:val>
                                            <p:strVal val="#ppt_x"/>
                                          </p:val>
                                        </p:tav>
                                      </p:tavLst>
                                    </p:anim>
                                    <p:anim calcmode="lin" valueType="num">
                                      <p:cBhvr additive="base">
                                        <p:cTn id="109" dur="500" fill="hold"/>
                                        <p:tgtEl>
                                          <p:spTgt spid="25"/>
                                        </p:tgtEl>
                                        <p:attrNameLst>
                                          <p:attrName>ppt_y</p:attrName>
                                        </p:attrNameLst>
                                      </p:cBhvr>
                                      <p:tavLst>
                                        <p:tav tm="0">
                                          <p:val>
                                            <p:strVal val="1+#ppt_h/2"/>
                                          </p:val>
                                        </p:tav>
                                        <p:tav tm="100000">
                                          <p:val>
                                            <p:strVal val="#ppt_y"/>
                                          </p:val>
                                        </p:tav>
                                      </p:tavLst>
                                    </p:anim>
                                  </p:childTnLst>
                                </p:cTn>
                              </p:par>
                              <p:par>
                                <p:cTn id="110" presetID="2" presetClass="entr" presetSubtype="12" fill="hold" grpId="0" nodeType="withEffect">
                                  <p:stCondLst>
                                    <p:cond delay="0"/>
                                  </p:stCondLst>
                                  <p:childTnLst>
                                    <p:set>
                                      <p:cBhvr>
                                        <p:cTn id="111" dur="1" fill="hold">
                                          <p:stCondLst>
                                            <p:cond delay="0"/>
                                          </p:stCondLst>
                                        </p:cTn>
                                        <p:tgtEl>
                                          <p:spTgt spid="28"/>
                                        </p:tgtEl>
                                        <p:attrNameLst>
                                          <p:attrName>style.visibility</p:attrName>
                                        </p:attrNameLst>
                                      </p:cBhvr>
                                      <p:to>
                                        <p:strVal val="visible"/>
                                      </p:to>
                                    </p:set>
                                    <p:anim calcmode="lin" valueType="num">
                                      <p:cBhvr additive="base">
                                        <p:cTn id="112" dur="500" fill="hold"/>
                                        <p:tgtEl>
                                          <p:spTgt spid="28"/>
                                        </p:tgtEl>
                                        <p:attrNameLst>
                                          <p:attrName>ppt_x</p:attrName>
                                        </p:attrNameLst>
                                      </p:cBhvr>
                                      <p:tavLst>
                                        <p:tav tm="0">
                                          <p:val>
                                            <p:strVal val="0-#ppt_w/2"/>
                                          </p:val>
                                        </p:tav>
                                        <p:tav tm="100000">
                                          <p:val>
                                            <p:strVal val="#ppt_x"/>
                                          </p:val>
                                        </p:tav>
                                      </p:tavLst>
                                    </p:anim>
                                    <p:anim calcmode="lin" valueType="num">
                                      <p:cBhvr additive="base">
                                        <p:cTn id="113" dur="500" fill="hold"/>
                                        <p:tgtEl>
                                          <p:spTgt spid="28"/>
                                        </p:tgtEl>
                                        <p:attrNameLst>
                                          <p:attrName>ppt_y</p:attrName>
                                        </p:attrNameLst>
                                      </p:cBhvr>
                                      <p:tavLst>
                                        <p:tav tm="0">
                                          <p:val>
                                            <p:strVal val="1+#ppt_h/2"/>
                                          </p:val>
                                        </p:tav>
                                        <p:tav tm="100000">
                                          <p:val>
                                            <p:strVal val="#ppt_y"/>
                                          </p:val>
                                        </p:tav>
                                      </p:tavLst>
                                    </p:anim>
                                  </p:childTnLst>
                                </p:cTn>
                              </p:par>
                              <p:par>
                                <p:cTn id="114" presetID="2" presetClass="entr" presetSubtype="6" fill="hold" grpId="0" nodeType="withEffect">
                                  <p:stCondLst>
                                    <p:cond delay="0"/>
                                  </p:stCondLst>
                                  <p:childTnLst>
                                    <p:set>
                                      <p:cBhvr>
                                        <p:cTn id="115" dur="1" fill="hold">
                                          <p:stCondLst>
                                            <p:cond delay="0"/>
                                          </p:stCondLst>
                                        </p:cTn>
                                        <p:tgtEl>
                                          <p:spTgt spid="30"/>
                                        </p:tgtEl>
                                        <p:attrNameLst>
                                          <p:attrName>style.visibility</p:attrName>
                                        </p:attrNameLst>
                                      </p:cBhvr>
                                      <p:to>
                                        <p:strVal val="visible"/>
                                      </p:to>
                                    </p:set>
                                    <p:anim calcmode="lin" valueType="num">
                                      <p:cBhvr additive="base">
                                        <p:cTn id="116" dur="500" fill="hold"/>
                                        <p:tgtEl>
                                          <p:spTgt spid="30"/>
                                        </p:tgtEl>
                                        <p:attrNameLst>
                                          <p:attrName>ppt_x</p:attrName>
                                        </p:attrNameLst>
                                      </p:cBhvr>
                                      <p:tavLst>
                                        <p:tav tm="0">
                                          <p:val>
                                            <p:strVal val="1+#ppt_w/2"/>
                                          </p:val>
                                        </p:tav>
                                        <p:tav tm="100000">
                                          <p:val>
                                            <p:strVal val="#ppt_x"/>
                                          </p:val>
                                        </p:tav>
                                      </p:tavLst>
                                    </p:anim>
                                    <p:anim calcmode="lin" valueType="num">
                                      <p:cBhvr additive="base">
                                        <p:cTn id="117" dur="500" fill="hold"/>
                                        <p:tgtEl>
                                          <p:spTgt spid="30"/>
                                        </p:tgtEl>
                                        <p:attrNameLst>
                                          <p:attrName>ppt_y</p:attrName>
                                        </p:attrNameLst>
                                      </p:cBhvr>
                                      <p:tavLst>
                                        <p:tav tm="0">
                                          <p:val>
                                            <p:strVal val="1+#ppt_h/2"/>
                                          </p:val>
                                        </p:tav>
                                        <p:tav tm="100000">
                                          <p:val>
                                            <p:strVal val="#ppt_y"/>
                                          </p:val>
                                        </p:tav>
                                      </p:tavLst>
                                    </p:anim>
                                  </p:childTnLst>
                                </p:cTn>
                              </p:par>
                              <p:par>
                                <p:cTn id="118" presetID="2" presetClass="entr" presetSubtype="6" fill="hold" grpId="0" nodeType="withEffect">
                                  <p:stCondLst>
                                    <p:cond delay="0"/>
                                  </p:stCondLst>
                                  <p:childTnLst>
                                    <p:set>
                                      <p:cBhvr>
                                        <p:cTn id="119" dur="1" fill="hold">
                                          <p:stCondLst>
                                            <p:cond delay="0"/>
                                          </p:stCondLst>
                                        </p:cTn>
                                        <p:tgtEl>
                                          <p:spTgt spid="32"/>
                                        </p:tgtEl>
                                        <p:attrNameLst>
                                          <p:attrName>style.visibility</p:attrName>
                                        </p:attrNameLst>
                                      </p:cBhvr>
                                      <p:to>
                                        <p:strVal val="visible"/>
                                      </p:to>
                                    </p:set>
                                    <p:anim calcmode="lin" valueType="num">
                                      <p:cBhvr additive="base">
                                        <p:cTn id="120" dur="500" fill="hold"/>
                                        <p:tgtEl>
                                          <p:spTgt spid="32"/>
                                        </p:tgtEl>
                                        <p:attrNameLst>
                                          <p:attrName>ppt_x</p:attrName>
                                        </p:attrNameLst>
                                      </p:cBhvr>
                                      <p:tavLst>
                                        <p:tav tm="0">
                                          <p:val>
                                            <p:strVal val="1+#ppt_w/2"/>
                                          </p:val>
                                        </p:tav>
                                        <p:tav tm="100000">
                                          <p:val>
                                            <p:strVal val="#ppt_x"/>
                                          </p:val>
                                        </p:tav>
                                      </p:tavLst>
                                    </p:anim>
                                    <p:anim calcmode="lin" valueType="num">
                                      <p:cBhvr additive="base">
                                        <p:cTn id="121" dur="500" fill="hold"/>
                                        <p:tgtEl>
                                          <p:spTgt spid="32"/>
                                        </p:tgtEl>
                                        <p:attrNameLst>
                                          <p:attrName>ppt_y</p:attrName>
                                        </p:attrNameLst>
                                      </p:cBhvr>
                                      <p:tavLst>
                                        <p:tav tm="0">
                                          <p:val>
                                            <p:strVal val="1+#ppt_h/2"/>
                                          </p:val>
                                        </p:tav>
                                        <p:tav tm="100000">
                                          <p:val>
                                            <p:strVal val="#ppt_y"/>
                                          </p:val>
                                        </p:tav>
                                      </p:tavLst>
                                    </p:anim>
                                  </p:childTnLst>
                                </p:cTn>
                              </p:par>
                              <p:par>
                                <p:cTn id="122" presetID="2" presetClass="entr" presetSubtype="6" fill="hold" grpId="0" nodeType="withEffect">
                                  <p:stCondLst>
                                    <p:cond delay="0"/>
                                  </p:stCondLst>
                                  <p:childTnLst>
                                    <p:set>
                                      <p:cBhvr>
                                        <p:cTn id="123" dur="1" fill="hold">
                                          <p:stCondLst>
                                            <p:cond delay="0"/>
                                          </p:stCondLst>
                                        </p:cTn>
                                        <p:tgtEl>
                                          <p:spTgt spid="34"/>
                                        </p:tgtEl>
                                        <p:attrNameLst>
                                          <p:attrName>style.visibility</p:attrName>
                                        </p:attrNameLst>
                                      </p:cBhvr>
                                      <p:to>
                                        <p:strVal val="visible"/>
                                      </p:to>
                                    </p:set>
                                    <p:anim calcmode="lin" valueType="num">
                                      <p:cBhvr additive="base">
                                        <p:cTn id="124" dur="500" fill="hold"/>
                                        <p:tgtEl>
                                          <p:spTgt spid="34"/>
                                        </p:tgtEl>
                                        <p:attrNameLst>
                                          <p:attrName>ppt_x</p:attrName>
                                        </p:attrNameLst>
                                      </p:cBhvr>
                                      <p:tavLst>
                                        <p:tav tm="0">
                                          <p:val>
                                            <p:strVal val="1+#ppt_w/2"/>
                                          </p:val>
                                        </p:tav>
                                        <p:tav tm="100000">
                                          <p:val>
                                            <p:strVal val="#ppt_x"/>
                                          </p:val>
                                        </p:tav>
                                      </p:tavLst>
                                    </p:anim>
                                    <p:anim calcmode="lin" valueType="num">
                                      <p:cBhvr additive="base">
                                        <p:cTn id="125" dur="500" fill="hold"/>
                                        <p:tgtEl>
                                          <p:spTgt spid="34"/>
                                        </p:tgtEl>
                                        <p:attrNameLst>
                                          <p:attrName>ppt_y</p:attrName>
                                        </p:attrNameLst>
                                      </p:cBhvr>
                                      <p:tavLst>
                                        <p:tav tm="0">
                                          <p:val>
                                            <p:strVal val="1+#ppt_h/2"/>
                                          </p:val>
                                        </p:tav>
                                        <p:tav tm="100000">
                                          <p:val>
                                            <p:strVal val="#ppt_y"/>
                                          </p:val>
                                        </p:tav>
                                      </p:tavLst>
                                    </p:anim>
                                  </p:childTnLst>
                                </p:cTn>
                              </p:par>
                              <p:par>
                                <p:cTn id="126" presetID="2" presetClass="entr" presetSubtype="6" fill="hold" grpId="0" nodeType="withEffect">
                                  <p:stCondLst>
                                    <p:cond delay="0"/>
                                  </p:stCondLst>
                                  <p:childTnLst>
                                    <p:set>
                                      <p:cBhvr>
                                        <p:cTn id="127" dur="1" fill="hold">
                                          <p:stCondLst>
                                            <p:cond delay="0"/>
                                          </p:stCondLst>
                                        </p:cTn>
                                        <p:tgtEl>
                                          <p:spTgt spid="39"/>
                                        </p:tgtEl>
                                        <p:attrNameLst>
                                          <p:attrName>style.visibility</p:attrName>
                                        </p:attrNameLst>
                                      </p:cBhvr>
                                      <p:to>
                                        <p:strVal val="visible"/>
                                      </p:to>
                                    </p:set>
                                    <p:anim calcmode="lin" valueType="num">
                                      <p:cBhvr additive="base">
                                        <p:cTn id="128" dur="500" fill="hold"/>
                                        <p:tgtEl>
                                          <p:spTgt spid="39"/>
                                        </p:tgtEl>
                                        <p:attrNameLst>
                                          <p:attrName>ppt_x</p:attrName>
                                        </p:attrNameLst>
                                      </p:cBhvr>
                                      <p:tavLst>
                                        <p:tav tm="0">
                                          <p:val>
                                            <p:strVal val="1+#ppt_w/2"/>
                                          </p:val>
                                        </p:tav>
                                        <p:tav tm="100000">
                                          <p:val>
                                            <p:strVal val="#ppt_x"/>
                                          </p:val>
                                        </p:tav>
                                      </p:tavLst>
                                    </p:anim>
                                    <p:anim calcmode="lin" valueType="num">
                                      <p:cBhvr additive="base">
                                        <p:cTn id="129" dur="500" fill="hold"/>
                                        <p:tgtEl>
                                          <p:spTgt spid="39"/>
                                        </p:tgtEl>
                                        <p:attrNameLst>
                                          <p:attrName>ppt_y</p:attrName>
                                        </p:attrNameLst>
                                      </p:cBhvr>
                                      <p:tavLst>
                                        <p:tav tm="0">
                                          <p:val>
                                            <p:strVal val="1+#ppt_h/2"/>
                                          </p:val>
                                        </p:tav>
                                        <p:tav tm="100000">
                                          <p:val>
                                            <p:strVal val="#ppt_y"/>
                                          </p:val>
                                        </p:tav>
                                      </p:tavLst>
                                    </p:anim>
                                  </p:childTnLst>
                                </p:cTn>
                              </p:par>
                              <p:par>
                                <p:cTn id="130" presetID="2" presetClass="entr" presetSubtype="6" fill="hold" grpId="0" nodeType="withEffect">
                                  <p:stCondLst>
                                    <p:cond delay="0"/>
                                  </p:stCondLst>
                                  <p:childTnLst>
                                    <p:set>
                                      <p:cBhvr>
                                        <p:cTn id="131" dur="1" fill="hold">
                                          <p:stCondLst>
                                            <p:cond delay="0"/>
                                          </p:stCondLst>
                                        </p:cTn>
                                        <p:tgtEl>
                                          <p:spTgt spid="29"/>
                                        </p:tgtEl>
                                        <p:attrNameLst>
                                          <p:attrName>style.visibility</p:attrName>
                                        </p:attrNameLst>
                                      </p:cBhvr>
                                      <p:to>
                                        <p:strVal val="visible"/>
                                      </p:to>
                                    </p:set>
                                    <p:anim calcmode="lin" valueType="num">
                                      <p:cBhvr additive="base">
                                        <p:cTn id="132" dur="500" fill="hold"/>
                                        <p:tgtEl>
                                          <p:spTgt spid="29"/>
                                        </p:tgtEl>
                                        <p:attrNameLst>
                                          <p:attrName>ppt_x</p:attrName>
                                        </p:attrNameLst>
                                      </p:cBhvr>
                                      <p:tavLst>
                                        <p:tav tm="0">
                                          <p:val>
                                            <p:strVal val="1+#ppt_w/2"/>
                                          </p:val>
                                        </p:tav>
                                        <p:tav tm="100000">
                                          <p:val>
                                            <p:strVal val="#ppt_x"/>
                                          </p:val>
                                        </p:tav>
                                      </p:tavLst>
                                    </p:anim>
                                    <p:anim calcmode="lin" valueType="num">
                                      <p:cBhvr additive="base">
                                        <p:cTn id="133" dur="500" fill="hold"/>
                                        <p:tgtEl>
                                          <p:spTgt spid="29"/>
                                        </p:tgtEl>
                                        <p:attrNameLst>
                                          <p:attrName>ppt_y</p:attrName>
                                        </p:attrNameLst>
                                      </p:cBhvr>
                                      <p:tavLst>
                                        <p:tav tm="0">
                                          <p:val>
                                            <p:strVal val="1+#ppt_h/2"/>
                                          </p:val>
                                        </p:tav>
                                        <p:tav tm="100000">
                                          <p:val>
                                            <p:strVal val="#ppt_y"/>
                                          </p:val>
                                        </p:tav>
                                      </p:tavLst>
                                    </p:anim>
                                  </p:childTnLst>
                                </p:cTn>
                              </p:par>
                              <p:par>
                                <p:cTn id="134" presetID="2" presetClass="entr" presetSubtype="6" fill="hold" grpId="0" nodeType="withEffect">
                                  <p:stCondLst>
                                    <p:cond delay="0"/>
                                  </p:stCondLst>
                                  <p:childTnLst>
                                    <p:set>
                                      <p:cBhvr>
                                        <p:cTn id="135" dur="1" fill="hold">
                                          <p:stCondLst>
                                            <p:cond delay="0"/>
                                          </p:stCondLst>
                                        </p:cTn>
                                        <p:tgtEl>
                                          <p:spTgt spid="40"/>
                                        </p:tgtEl>
                                        <p:attrNameLst>
                                          <p:attrName>style.visibility</p:attrName>
                                        </p:attrNameLst>
                                      </p:cBhvr>
                                      <p:to>
                                        <p:strVal val="visible"/>
                                      </p:to>
                                    </p:set>
                                    <p:anim calcmode="lin" valueType="num">
                                      <p:cBhvr additive="base">
                                        <p:cTn id="136" dur="500" fill="hold"/>
                                        <p:tgtEl>
                                          <p:spTgt spid="40"/>
                                        </p:tgtEl>
                                        <p:attrNameLst>
                                          <p:attrName>ppt_x</p:attrName>
                                        </p:attrNameLst>
                                      </p:cBhvr>
                                      <p:tavLst>
                                        <p:tav tm="0">
                                          <p:val>
                                            <p:strVal val="1+#ppt_w/2"/>
                                          </p:val>
                                        </p:tav>
                                        <p:tav tm="100000">
                                          <p:val>
                                            <p:strVal val="#ppt_x"/>
                                          </p:val>
                                        </p:tav>
                                      </p:tavLst>
                                    </p:anim>
                                    <p:anim calcmode="lin" valueType="num">
                                      <p:cBhvr additive="base">
                                        <p:cTn id="137" dur="500" fill="hold"/>
                                        <p:tgtEl>
                                          <p:spTgt spid="40"/>
                                        </p:tgtEl>
                                        <p:attrNameLst>
                                          <p:attrName>ppt_y</p:attrName>
                                        </p:attrNameLst>
                                      </p:cBhvr>
                                      <p:tavLst>
                                        <p:tav tm="0">
                                          <p:val>
                                            <p:strVal val="1+#ppt_h/2"/>
                                          </p:val>
                                        </p:tav>
                                        <p:tav tm="100000">
                                          <p:val>
                                            <p:strVal val="#ppt_y"/>
                                          </p:val>
                                        </p:tav>
                                      </p:tavLst>
                                    </p:anim>
                                  </p:childTnLst>
                                </p:cTn>
                              </p:par>
                              <p:par>
                                <p:cTn id="138" presetID="2" presetClass="entr" presetSubtype="6" fill="hold" grpId="0" nodeType="withEffect">
                                  <p:stCondLst>
                                    <p:cond delay="0"/>
                                  </p:stCondLst>
                                  <p:childTnLst>
                                    <p:set>
                                      <p:cBhvr>
                                        <p:cTn id="139" dur="1" fill="hold">
                                          <p:stCondLst>
                                            <p:cond delay="0"/>
                                          </p:stCondLst>
                                        </p:cTn>
                                        <p:tgtEl>
                                          <p:spTgt spid="41"/>
                                        </p:tgtEl>
                                        <p:attrNameLst>
                                          <p:attrName>style.visibility</p:attrName>
                                        </p:attrNameLst>
                                      </p:cBhvr>
                                      <p:to>
                                        <p:strVal val="visible"/>
                                      </p:to>
                                    </p:set>
                                    <p:anim calcmode="lin" valueType="num">
                                      <p:cBhvr additive="base">
                                        <p:cTn id="140" dur="500" fill="hold"/>
                                        <p:tgtEl>
                                          <p:spTgt spid="41"/>
                                        </p:tgtEl>
                                        <p:attrNameLst>
                                          <p:attrName>ppt_x</p:attrName>
                                        </p:attrNameLst>
                                      </p:cBhvr>
                                      <p:tavLst>
                                        <p:tav tm="0">
                                          <p:val>
                                            <p:strVal val="1+#ppt_w/2"/>
                                          </p:val>
                                        </p:tav>
                                        <p:tav tm="100000">
                                          <p:val>
                                            <p:strVal val="#ppt_x"/>
                                          </p:val>
                                        </p:tav>
                                      </p:tavLst>
                                    </p:anim>
                                    <p:anim calcmode="lin" valueType="num">
                                      <p:cBhvr additive="base">
                                        <p:cTn id="141"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 presetClass="entr" presetSubtype="4" fill="hold" grpId="0" nodeType="clickEffect">
                                  <p:stCondLst>
                                    <p:cond delay="0"/>
                                  </p:stCondLst>
                                  <p:childTnLst>
                                    <p:set>
                                      <p:cBhvr>
                                        <p:cTn id="145" dur="1" fill="hold">
                                          <p:stCondLst>
                                            <p:cond delay="0"/>
                                          </p:stCondLst>
                                        </p:cTn>
                                        <p:tgtEl>
                                          <p:spTgt spid="46"/>
                                        </p:tgtEl>
                                        <p:attrNameLst>
                                          <p:attrName>style.visibility</p:attrName>
                                        </p:attrNameLst>
                                      </p:cBhvr>
                                      <p:to>
                                        <p:strVal val="visible"/>
                                      </p:to>
                                    </p:set>
                                    <p:anim calcmode="lin" valueType="num">
                                      <p:cBhvr additive="base">
                                        <p:cTn id="146" dur="500" fill="hold"/>
                                        <p:tgtEl>
                                          <p:spTgt spid="46"/>
                                        </p:tgtEl>
                                        <p:attrNameLst>
                                          <p:attrName>ppt_x</p:attrName>
                                        </p:attrNameLst>
                                      </p:cBhvr>
                                      <p:tavLst>
                                        <p:tav tm="0">
                                          <p:val>
                                            <p:strVal val="#ppt_x"/>
                                          </p:val>
                                        </p:tav>
                                        <p:tav tm="100000">
                                          <p:val>
                                            <p:strVal val="#ppt_x"/>
                                          </p:val>
                                        </p:tav>
                                      </p:tavLst>
                                    </p:anim>
                                    <p:anim calcmode="lin" valueType="num">
                                      <p:cBhvr additive="base">
                                        <p:cTn id="147"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2" presetClass="entr" presetSubtype="4" fill="hold" grpId="0" nodeType="clickEffect">
                                  <p:stCondLst>
                                    <p:cond delay="0"/>
                                  </p:stCondLst>
                                  <p:childTnLst>
                                    <p:set>
                                      <p:cBhvr>
                                        <p:cTn id="151" dur="1" fill="hold">
                                          <p:stCondLst>
                                            <p:cond delay="0"/>
                                          </p:stCondLst>
                                        </p:cTn>
                                        <p:tgtEl>
                                          <p:spTgt spid="45"/>
                                        </p:tgtEl>
                                        <p:attrNameLst>
                                          <p:attrName>style.visibility</p:attrName>
                                        </p:attrNameLst>
                                      </p:cBhvr>
                                      <p:to>
                                        <p:strVal val="visible"/>
                                      </p:to>
                                    </p:set>
                                    <p:anim calcmode="lin" valueType="num">
                                      <p:cBhvr additive="base">
                                        <p:cTn id="152" dur="500" fill="hold"/>
                                        <p:tgtEl>
                                          <p:spTgt spid="45"/>
                                        </p:tgtEl>
                                        <p:attrNameLst>
                                          <p:attrName>ppt_x</p:attrName>
                                        </p:attrNameLst>
                                      </p:cBhvr>
                                      <p:tavLst>
                                        <p:tav tm="0">
                                          <p:val>
                                            <p:strVal val="#ppt_x"/>
                                          </p:val>
                                        </p:tav>
                                        <p:tav tm="100000">
                                          <p:val>
                                            <p:strVal val="#ppt_x"/>
                                          </p:val>
                                        </p:tav>
                                      </p:tavLst>
                                    </p:anim>
                                    <p:anim calcmode="lin" valueType="num">
                                      <p:cBhvr additive="base">
                                        <p:cTn id="15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31" grpId="0" build="p" animBg="1"/>
      <p:bldP spid="2" grpId="0"/>
      <p:bldP spid="17" grpId="0"/>
      <p:bldP spid="21" grpId="0" animBg="1"/>
      <p:bldP spid="20" grpId="0" animBg="1"/>
      <p:bldP spid="22" grpId="0"/>
      <p:bldP spid="23" grpId="0" animBg="1"/>
      <p:bldP spid="24" grpId="0"/>
      <p:bldP spid="25" grpId="0"/>
      <p:bldP spid="28" grpId="0"/>
      <p:bldP spid="30" grpId="0"/>
      <p:bldP spid="32" grpId="0" animBg="1"/>
      <p:bldP spid="34" grpId="0" animBg="1"/>
      <p:bldP spid="39" grpId="0"/>
      <p:bldP spid="29" grpId="0" animBg="1"/>
      <p:bldP spid="40" grpId="0"/>
      <p:bldP spid="41" grpId="0"/>
      <p:bldP spid="42" grpId="0" build="p" animBg="1"/>
      <p:bldP spid="45" grpId="0" animBg="1"/>
      <p:bldP spid="4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smtClean="0"/>
              <a:t>OVERWORLD</a:t>
            </a:r>
            <a:endParaRPr lang="fr-FR" dirty="0"/>
          </a:p>
        </p:txBody>
      </p:sp>
      <p:sp>
        <p:nvSpPr>
          <p:cNvPr id="3" name="Título 7"/>
          <p:cNvSpPr txBox="1">
            <a:spLocks/>
          </p:cNvSpPr>
          <p:nvPr/>
        </p:nvSpPr>
        <p:spPr>
          <a:xfrm>
            <a:off x="0" y="832259"/>
            <a:ext cx="5295331" cy="698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pPr>
              <a:lnSpc>
                <a:spcPct val="100000"/>
              </a:lnSpc>
            </a:pPr>
            <a:r>
              <a:rPr lang="en-US" sz="1800" b="1" dirty="0" smtClean="0">
                <a:solidFill>
                  <a:schemeClr val="bg2">
                    <a:lumMod val="25000"/>
                  </a:schemeClr>
                </a:solidFill>
              </a:rPr>
              <a:t>ITALY-BRAZIL MOBILITY PROGRAM</a:t>
            </a:r>
            <a:endParaRPr lang="fr-FR" sz="1600" dirty="0">
              <a:solidFill>
                <a:schemeClr val="bg2">
                  <a:lumMod val="25000"/>
                </a:schemeClr>
              </a:solidFill>
            </a:endParaRPr>
          </a:p>
        </p:txBody>
      </p:sp>
      <p:pic>
        <p:nvPicPr>
          <p:cNvPr id="15" name="Imagem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455" y="2179353"/>
            <a:ext cx="3466749" cy="933688"/>
          </a:xfrm>
          <a:prstGeom prst="rect">
            <a:avLst/>
          </a:prstGeom>
        </p:spPr>
      </p:pic>
      <p:grpSp>
        <p:nvGrpSpPr>
          <p:cNvPr id="4" name="Grupo 3"/>
          <p:cNvGrpSpPr/>
          <p:nvPr/>
        </p:nvGrpSpPr>
        <p:grpSpPr>
          <a:xfrm>
            <a:off x="4631744" y="1676634"/>
            <a:ext cx="3287897" cy="1405631"/>
            <a:chOff x="4938157" y="1708887"/>
            <a:chExt cx="3287897" cy="1405631"/>
          </a:xfrm>
        </p:grpSpPr>
        <p:sp>
          <p:nvSpPr>
            <p:cNvPr id="16" name="Espaço Reservado para Texto 10"/>
            <p:cNvSpPr txBox="1">
              <a:spLocks/>
            </p:cNvSpPr>
            <p:nvPr/>
          </p:nvSpPr>
          <p:spPr>
            <a:xfrm>
              <a:off x="4938157" y="1708887"/>
              <a:ext cx="3287897" cy="1405631"/>
            </a:xfrm>
            <a:prstGeom prst="rect">
              <a:avLst/>
            </a:prstGeom>
            <a:solidFill>
              <a:srgbClr val="FFFAE1"/>
            </a:solidFill>
            <a:ln w="3175">
              <a:noFill/>
              <a:prstDash val="lgDashDotDot"/>
            </a:ln>
          </p:spPr>
          <p:txBody>
            <a:bodyP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lgn="ctr">
                <a:lnSpc>
                  <a:spcPct val="110000"/>
                </a:lnSpc>
                <a:spcBef>
                  <a:spcPts val="0"/>
                </a:spcBef>
              </a:pPr>
              <a:r>
                <a:rPr lang="pt-BR" sz="2000" dirty="0" err="1" smtClean="0">
                  <a:cs typeface="Calibri Light"/>
                </a:rPr>
                <a:t>Undergraduate</a:t>
              </a:r>
              <a:r>
                <a:rPr lang="pt-BR" sz="2000" dirty="0" smtClean="0">
                  <a:cs typeface="Calibri Light"/>
                </a:rPr>
                <a:t> </a:t>
              </a:r>
              <a:r>
                <a:rPr lang="pt-BR" sz="2000" dirty="0" err="1" smtClean="0">
                  <a:cs typeface="Calibri Light"/>
                </a:rPr>
                <a:t>and</a:t>
              </a:r>
              <a:r>
                <a:rPr lang="pt-BR" sz="2000" dirty="0" smtClean="0">
                  <a:cs typeface="Calibri Light"/>
                </a:rPr>
                <a:t> </a:t>
              </a:r>
              <a:r>
                <a:rPr lang="pt-BR" sz="2000" dirty="0" err="1" smtClean="0">
                  <a:cs typeface="Calibri Light"/>
                </a:rPr>
                <a:t>graduate</a:t>
              </a:r>
              <a:r>
                <a:rPr lang="pt-BR" sz="2000" dirty="0" smtClean="0">
                  <a:cs typeface="Calibri Light"/>
                </a:rPr>
                <a:t>  </a:t>
              </a:r>
              <a:r>
                <a:rPr lang="pt-BR" sz="2000" dirty="0" err="1" smtClean="0">
                  <a:cs typeface="Calibri Light"/>
                </a:rPr>
                <a:t>mobility</a:t>
              </a:r>
              <a:r>
                <a:rPr lang="pt-BR" sz="2000" dirty="0" smtClean="0">
                  <a:cs typeface="Calibri Light"/>
                </a:rPr>
                <a:t> </a:t>
              </a:r>
              <a:r>
                <a:rPr lang="pt-BR" sz="2000" dirty="0" err="1" smtClean="0">
                  <a:cs typeface="Calibri Light"/>
                </a:rPr>
                <a:t>program</a:t>
              </a:r>
              <a:r>
                <a:rPr lang="pt-BR" sz="2000" dirty="0" smtClean="0">
                  <a:cs typeface="Calibri Light"/>
                </a:rPr>
                <a:t> </a:t>
              </a:r>
              <a:r>
                <a:rPr lang="pt-BR" sz="2000" dirty="0" err="1" smtClean="0">
                  <a:cs typeface="Calibri Light"/>
                </a:rPr>
                <a:t>from</a:t>
              </a:r>
              <a:r>
                <a:rPr lang="pt-BR" sz="2000" dirty="0" smtClean="0">
                  <a:cs typeface="Calibri Light"/>
                </a:rPr>
                <a:t> UNIVERSITY OF PARMA </a:t>
              </a:r>
              <a:r>
                <a:rPr lang="pt-BR" sz="2000" dirty="0" err="1" smtClean="0">
                  <a:cs typeface="Calibri Light"/>
                </a:rPr>
                <a:t>to</a:t>
              </a:r>
              <a:r>
                <a:rPr lang="pt-BR" sz="2000" dirty="0" smtClean="0">
                  <a:cs typeface="Calibri Light"/>
                </a:rPr>
                <a:t> </a:t>
              </a:r>
              <a:r>
                <a:rPr lang="pt-BR" sz="2000" dirty="0" err="1" smtClean="0">
                  <a:cs typeface="Calibri Light"/>
                </a:rPr>
                <a:t>the</a:t>
              </a:r>
              <a:r>
                <a:rPr lang="pt-BR" sz="2000" dirty="0" smtClean="0">
                  <a:cs typeface="Calibri Light"/>
                </a:rPr>
                <a:t> ASSOCIATED UNIVERSITIES </a:t>
              </a:r>
              <a:r>
                <a:rPr lang="pt-BR" sz="2000" dirty="0" err="1" smtClean="0">
                  <a:cs typeface="Calibri Light"/>
                </a:rPr>
                <a:t>of</a:t>
              </a:r>
              <a:r>
                <a:rPr lang="pt-BR" sz="2000" dirty="0" smtClean="0">
                  <a:cs typeface="Calibri Light"/>
                </a:rPr>
                <a:t> GCUB</a:t>
              </a:r>
              <a:endParaRPr lang="pt-BR" sz="2000" dirty="0">
                <a:cs typeface="Calibri Light"/>
              </a:endParaRPr>
            </a:p>
          </p:txBody>
        </p:sp>
        <p:cxnSp>
          <p:nvCxnSpPr>
            <p:cNvPr id="18" name="Conector reto 17"/>
            <p:cNvCxnSpPr/>
            <p:nvPr/>
          </p:nvCxnSpPr>
          <p:spPr>
            <a:xfrm>
              <a:off x="4938157" y="1708887"/>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19" name="Conector reto 18"/>
            <p:cNvCxnSpPr/>
            <p:nvPr/>
          </p:nvCxnSpPr>
          <p:spPr>
            <a:xfrm>
              <a:off x="4938157" y="3114518"/>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grpSp>
      <p:grpSp>
        <p:nvGrpSpPr>
          <p:cNvPr id="7" name="Grupo 6"/>
          <p:cNvGrpSpPr/>
          <p:nvPr/>
        </p:nvGrpSpPr>
        <p:grpSpPr>
          <a:xfrm>
            <a:off x="447880" y="3299429"/>
            <a:ext cx="3287897" cy="1373272"/>
            <a:chOff x="533584" y="4805693"/>
            <a:chExt cx="3287897" cy="1373272"/>
          </a:xfrm>
        </p:grpSpPr>
        <p:sp>
          <p:nvSpPr>
            <p:cNvPr id="17" name="Espaço Reservado para Texto 10"/>
            <p:cNvSpPr txBox="1">
              <a:spLocks/>
            </p:cNvSpPr>
            <p:nvPr/>
          </p:nvSpPr>
          <p:spPr>
            <a:xfrm>
              <a:off x="533584" y="4805693"/>
              <a:ext cx="3287897" cy="1373272"/>
            </a:xfrm>
            <a:prstGeom prst="rect">
              <a:avLst/>
            </a:prstGeom>
            <a:solidFill>
              <a:srgbClr val="FFFAE1"/>
            </a:solidFill>
            <a:ln w="3175">
              <a:noFill/>
              <a:prstDash val="lgDashDotDot"/>
            </a:ln>
          </p:spPr>
          <p:txBody>
            <a:bodyP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lgn="ctr">
                <a:spcBef>
                  <a:spcPts val="300"/>
                </a:spcBef>
                <a:spcAft>
                  <a:spcPts val="200"/>
                </a:spcAft>
              </a:pPr>
              <a:r>
                <a:rPr lang="pt-BR" sz="2200" dirty="0" err="1" smtClean="0">
                  <a:cs typeface="Calibri Light"/>
                </a:rPr>
                <a:t>Benefits</a:t>
              </a:r>
              <a:r>
                <a:rPr lang="pt-BR" sz="2200" dirty="0" smtClean="0">
                  <a:cs typeface="Calibri Light"/>
                </a:rPr>
                <a:t>:</a:t>
              </a:r>
            </a:p>
            <a:p>
              <a:pPr marL="342900" lvl="1" indent="-342900" algn="l">
                <a:spcBef>
                  <a:spcPts val="300"/>
                </a:spcBef>
                <a:spcAft>
                  <a:spcPts val="200"/>
                </a:spcAft>
                <a:buFont typeface="Wingdings" panose="05000000000000000000" pitchFamily="2" charset="2"/>
                <a:buChar char="ü"/>
              </a:pPr>
              <a:r>
                <a:rPr lang="pt-BR" sz="1900" dirty="0" err="1" smtClean="0">
                  <a:solidFill>
                    <a:schemeClr val="tx2">
                      <a:lumMod val="50000"/>
                    </a:schemeClr>
                  </a:solidFill>
                  <a:cs typeface="Calibri Light"/>
                </a:rPr>
                <a:t>Academic</a:t>
              </a:r>
              <a:r>
                <a:rPr lang="pt-BR" sz="1900" dirty="0" smtClean="0">
                  <a:solidFill>
                    <a:schemeClr val="tx2">
                      <a:lumMod val="50000"/>
                    </a:schemeClr>
                  </a:solidFill>
                  <a:cs typeface="Calibri Light"/>
                </a:rPr>
                <a:t> </a:t>
              </a:r>
              <a:r>
                <a:rPr lang="pt-BR" sz="1900" dirty="0" err="1" smtClean="0">
                  <a:solidFill>
                    <a:schemeClr val="tx2">
                      <a:lumMod val="50000"/>
                    </a:schemeClr>
                  </a:solidFill>
                  <a:cs typeface="Calibri Light"/>
                </a:rPr>
                <a:t>fees</a:t>
              </a:r>
              <a:r>
                <a:rPr lang="pt-BR" sz="1900" dirty="0" smtClean="0">
                  <a:solidFill>
                    <a:schemeClr val="tx2">
                      <a:lumMod val="50000"/>
                    </a:schemeClr>
                  </a:solidFill>
                  <a:cs typeface="Calibri Light"/>
                </a:rPr>
                <a:t> </a:t>
              </a:r>
              <a:r>
                <a:rPr lang="pt-BR" sz="1900" dirty="0" err="1" smtClean="0">
                  <a:solidFill>
                    <a:schemeClr val="tx2">
                      <a:lumMod val="50000"/>
                    </a:schemeClr>
                  </a:solidFill>
                  <a:cs typeface="Calibri Light"/>
                </a:rPr>
                <a:t>exemption</a:t>
              </a:r>
              <a:endParaRPr lang="pt-BR" sz="1900" dirty="0" smtClean="0">
                <a:solidFill>
                  <a:schemeClr val="tx2">
                    <a:lumMod val="50000"/>
                  </a:schemeClr>
                </a:solidFill>
                <a:cs typeface="Calibri Light"/>
              </a:endParaRPr>
            </a:p>
            <a:p>
              <a:pPr lvl="1" algn="ctr">
                <a:spcBef>
                  <a:spcPts val="300"/>
                </a:spcBef>
                <a:spcAft>
                  <a:spcPts val="200"/>
                </a:spcAft>
              </a:pPr>
              <a:r>
                <a:rPr lang="pt-BR" sz="1500" dirty="0" err="1">
                  <a:solidFill>
                    <a:schemeClr val="tx2">
                      <a:lumMod val="50000"/>
                    </a:schemeClr>
                  </a:solidFill>
                  <a:cs typeface="Calibri Light"/>
                </a:rPr>
                <a:t>Offered</a:t>
              </a:r>
              <a:r>
                <a:rPr lang="pt-BR" sz="1500" dirty="0">
                  <a:solidFill>
                    <a:schemeClr val="tx2">
                      <a:lumMod val="50000"/>
                    </a:schemeClr>
                  </a:solidFill>
                  <a:cs typeface="Calibri Light"/>
                </a:rPr>
                <a:t> </a:t>
              </a:r>
              <a:r>
                <a:rPr lang="pt-BR" sz="1500" dirty="0" err="1">
                  <a:solidFill>
                    <a:schemeClr val="tx2">
                      <a:lumMod val="50000"/>
                    </a:schemeClr>
                  </a:solidFill>
                  <a:cs typeface="Calibri Light"/>
                </a:rPr>
                <a:t>by</a:t>
              </a:r>
              <a:r>
                <a:rPr lang="pt-BR" sz="1500" dirty="0">
                  <a:solidFill>
                    <a:schemeClr val="tx2">
                      <a:lumMod val="50000"/>
                    </a:schemeClr>
                  </a:solidFill>
                  <a:cs typeface="Calibri Light"/>
                </a:rPr>
                <a:t> </a:t>
              </a:r>
              <a:r>
                <a:rPr lang="pt-BR" sz="1500" dirty="0" err="1">
                  <a:solidFill>
                    <a:schemeClr val="tx2">
                      <a:lumMod val="50000"/>
                    </a:schemeClr>
                  </a:solidFill>
                  <a:cs typeface="Calibri Light"/>
                </a:rPr>
                <a:t>the</a:t>
              </a:r>
              <a:r>
                <a:rPr lang="pt-BR" sz="1500" dirty="0">
                  <a:solidFill>
                    <a:schemeClr val="tx2">
                      <a:lumMod val="50000"/>
                    </a:schemeClr>
                  </a:solidFill>
                  <a:cs typeface="Calibri Light"/>
                </a:rPr>
                <a:t> host </a:t>
              </a:r>
              <a:r>
                <a:rPr lang="pt-BR" sz="1500" dirty="0" err="1">
                  <a:solidFill>
                    <a:schemeClr val="tx2">
                      <a:lumMod val="50000"/>
                    </a:schemeClr>
                  </a:solidFill>
                  <a:cs typeface="Calibri Light"/>
                </a:rPr>
                <a:t>university</a:t>
              </a:r>
              <a:endParaRPr lang="pt-BR" sz="1300" dirty="0">
                <a:solidFill>
                  <a:schemeClr val="tx2">
                    <a:lumMod val="50000"/>
                  </a:schemeClr>
                </a:solidFill>
                <a:cs typeface="Calibri Light"/>
              </a:endParaRPr>
            </a:p>
            <a:p>
              <a:pPr marL="342900" lvl="1" indent="-342900" algn="l">
                <a:spcBef>
                  <a:spcPts val="300"/>
                </a:spcBef>
                <a:spcAft>
                  <a:spcPts val="200"/>
                </a:spcAft>
                <a:buFont typeface="Wingdings" panose="05000000000000000000" pitchFamily="2" charset="2"/>
                <a:buChar char="ü"/>
              </a:pPr>
              <a:r>
                <a:rPr lang="pt-BR" sz="1900" dirty="0" smtClean="0">
                  <a:solidFill>
                    <a:schemeClr val="tx2">
                      <a:lumMod val="50000"/>
                    </a:schemeClr>
                  </a:solidFill>
                  <a:cs typeface="Calibri Light"/>
                </a:rPr>
                <a:t>2400 EUR </a:t>
              </a:r>
              <a:r>
                <a:rPr lang="pt-BR" sz="1900" dirty="0" err="1" smtClean="0">
                  <a:solidFill>
                    <a:schemeClr val="tx2">
                      <a:lumMod val="50000"/>
                    </a:schemeClr>
                  </a:solidFill>
                  <a:cs typeface="Calibri Light"/>
                </a:rPr>
                <a:t>Scholarship</a:t>
              </a:r>
              <a:endParaRPr lang="pt-BR" sz="1900" dirty="0" smtClean="0">
                <a:solidFill>
                  <a:schemeClr val="tx2">
                    <a:lumMod val="50000"/>
                  </a:schemeClr>
                </a:solidFill>
                <a:cs typeface="Calibri Light"/>
              </a:endParaRPr>
            </a:p>
            <a:p>
              <a:pPr lvl="1" algn="ctr">
                <a:spcBef>
                  <a:spcPts val="300"/>
                </a:spcBef>
                <a:spcAft>
                  <a:spcPts val="200"/>
                </a:spcAft>
              </a:pPr>
              <a:r>
                <a:rPr lang="pt-BR" sz="1500" dirty="0" err="1" smtClean="0">
                  <a:solidFill>
                    <a:schemeClr val="tx2">
                      <a:lumMod val="50000"/>
                    </a:schemeClr>
                  </a:solidFill>
                  <a:cs typeface="Calibri Light"/>
                </a:rPr>
                <a:t>Offered</a:t>
              </a:r>
              <a:r>
                <a:rPr lang="pt-BR" sz="1500" dirty="0" smtClean="0">
                  <a:solidFill>
                    <a:schemeClr val="tx2">
                      <a:lumMod val="50000"/>
                    </a:schemeClr>
                  </a:solidFill>
                  <a:cs typeface="Calibri Light"/>
                </a:rPr>
                <a:t> </a:t>
              </a:r>
              <a:r>
                <a:rPr lang="pt-BR" sz="1500" dirty="0" err="1" smtClean="0">
                  <a:solidFill>
                    <a:schemeClr val="tx2">
                      <a:lumMod val="50000"/>
                    </a:schemeClr>
                  </a:solidFill>
                  <a:cs typeface="Calibri Light"/>
                </a:rPr>
                <a:t>by</a:t>
              </a:r>
              <a:r>
                <a:rPr lang="pt-BR" sz="1500" dirty="0" smtClean="0">
                  <a:solidFill>
                    <a:schemeClr val="tx2">
                      <a:lumMod val="50000"/>
                    </a:schemeClr>
                  </a:solidFill>
                  <a:cs typeface="Calibri Light"/>
                </a:rPr>
                <a:t> </a:t>
              </a:r>
              <a:r>
                <a:rPr lang="pt-BR" sz="1500" dirty="0" err="1" smtClean="0">
                  <a:solidFill>
                    <a:schemeClr val="tx2">
                      <a:lumMod val="50000"/>
                    </a:schemeClr>
                  </a:solidFill>
                  <a:cs typeface="Calibri Light"/>
                </a:rPr>
                <a:t>the</a:t>
              </a:r>
              <a:r>
                <a:rPr lang="pt-BR" sz="1500" dirty="0" smtClean="0">
                  <a:solidFill>
                    <a:schemeClr val="tx2">
                      <a:lumMod val="50000"/>
                    </a:schemeClr>
                  </a:solidFill>
                  <a:cs typeface="Calibri Light"/>
                </a:rPr>
                <a:t> University </a:t>
              </a:r>
              <a:r>
                <a:rPr lang="pt-BR" sz="1500" dirty="0" err="1" smtClean="0">
                  <a:solidFill>
                    <a:schemeClr val="tx2">
                      <a:lumMod val="50000"/>
                    </a:schemeClr>
                  </a:solidFill>
                  <a:cs typeface="Calibri Light"/>
                </a:rPr>
                <a:t>of</a:t>
              </a:r>
              <a:r>
                <a:rPr lang="pt-BR" sz="1500" dirty="0" smtClean="0">
                  <a:solidFill>
                    <a:schemeClr val="tx2">
                      <a:lumMod val="50000"/>
                    </a:schemeClr>
                  </a:solidFill>
                  <a:cs typeface="Calibri Light"/>
                </a:rPr>
                <a:t> Parma</a:t>
              </a:r>
              <a:endParaRPr lang="pt-BR" sz="1100" dirty="0" smtClean="0">
                <a:solidFill>
                  <a:schemeClr val="tx2">
                    <a:lumMod val="50000"/>
                  </a:schemeClr>
                </a:solidFill>
                <a:cs typeface="Calibri Light"/>
              </a:endParaRPr>
            </a:p>
          </p:txBody>
        </p:sp>
        <p:cxnSp>
          <p:nvCxnSpPr>
            <p:cNvPr id="20" name="Conector reto 19"/>
            <p:cNvCxnSpPr/>
            <p:nvPr/>
          </p:nvCxnSpPr>
          <p:spPr>
            <a:xfrm>
              <a:off x="533584" y="4805693"/>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21" name="Conector reto 20"/>
            <p:cNvCxnSpPr/>
            <p:nvPr/>
          </p:nvCxnSpPr>
          <p:spPr>
            <a:xfrm>
              <a:off x="533584" y="6178965"/>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grpSp>
      <p:grpSp>
        <p:nvGrpSpPr>
          <p:cNvPr id="5" name="Grupo 4"/>
          <p:cNvGrpSpPr/>
          <p:nvPr/>
        </p:nvGrpSpPr>
        <p:grpSpPr>
          <a:xfrm>
            <a:off x="4631744" y="3480755"/>
            <a:ext cx="3287897" cy="1936753"/>
            <a:chOff x="4938157" y="3514701"/>
            <a:chExt cx="3287897" cy="1936753"/>
          </a:xfrm>
        </p:grpSpPr>
        <p:sp>
          <p:nvSpPr>
            <p:cNvPr id="22" name="Espaço Reservado para Texto 10"/>
            <p:cNvSpPr txBox="1">
              <a:spLocks/>
            </p:cNvSpPr>
            <p:nvPr/>
          </p:nvSpPr>
          <p:spPr>
            <a:xfrm>
              <a:off x="4938157" y="3514701"/>
              <a:ext cx="3287897" cy="1933951"/>
            </a:xfrm>
            <a:prstGeom prst="rect">
              <a:avLst/>
            </a:prstGeom>
            <a:solidFill>
              <a:srgbClr val="FFFAE1"/>
            </a:solidFill>
            <a:ln w="3175">
              <a:noFill/>
              <a:prstDash val="lgDashDotDot"/>
            </a:ln>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lgn="ctr">
                <a:spcBef>
                  <a:spcPts val="300"/>
                </a:spcBef>
                <a:spcAft>
                  <a:spcPts val="200"/>
                </a:spcAft>
              </a:pPr>
              <a:r>
                <a:rPr lang="pt-BR" sz="1900" dirty="0" err="1" smtClean="0">
                  <a:cs typeface="Calibri Light"/>
                </a:rPr>
                <a:t>Knowledge</a:t>
              </a:r>
              <a:r>
                <a:rPr lang="pt-BR" sz="1900" dirty="0" smtClean="0">
                  <a:cs typeface="Calibri Light"/>
                </a:rPr>
                <a:t> </a:t>
              </a:r>
              <a:r>
                <a:rPr lang="pt-BR" sz="1900" dirty="0" err="1" smtClean="0">
                  <a:cs typeface="Calibri Light"/>
                </a:rPr>
                <a:t>domains</a:t>
              </a:r>
              <a:r>
                <a:rPr lang="pt-BR" sz="1900" dirty="0" smtClean="0">
                  <a:cs typeface="Calibri Light"/>
                </a:rPr>
                <a:t>:</a:t>
              </a:r>
            </a:p>
            <a:p>
              <a:pPr marL="342900" lvl="1" indent="-342900" algn="l">
                <a:spcBef>
                  <a:spcPts val="300"/>
                </a:spcBef>
                <a:spcAft>
                  <a:spcPts val="200"/>
                </a:spcAft>
                <a:buFont typeface="Wingdings" panose="05000000000000000000" pitchFamily="2" charset="2"/>
                <a:buChar char="ü"/>
              </a:pPr>
              <a:r>
                <a:rPr lang="en-US" sz="1900" dirty="0" err="1">
                  <a:solidFill>
                    <a:schemeClr val="tx2">
                      <a:lumMod val="50000"/>
                    </a:schemeClr>
                  </a:solidFill>
                  <a:cs typeface="Calibri Light"/>
                </a:rPr>
                <a:t>Medecine</a:t>
              </a:r>
              <a:r>
                <a:rPr lang="en-US" sz="1900" dirty="0">
                  <a:solidFill>
                    <a:schemeClr val="tx2">
                      <a:lumMod val="50000"/>
                    </a:schemeClr>
                  </a:solidFill>
                  <a:cs typeface="Calibri Light"/>
                </a:rPr>
                <a:t> and Nursing;</a:t>
              </a:r>
            </a:p>
            <a:p>
              <a:pPr marL="342900" lvl="1" indent="-342900" algn="l">
                <a:spcBef>
                  <a:spcPts val="300"/>
                </a:spcBef>
                <a:spcAft>
                  <a:spcPts val="200"/>
                </a:spcAft>
                <a:buFont typeface="Wingdings" panose="05000000000000000000" pitchFamily="2" charset="2"/>
                <a:buChar char="ü"/>
              </a:pPr>
              <a:r>
                <a:rPr lang="en-US" sz="1900" dirty="0">
                  <a:solidFill>
                    <a:schemeClr val="tx2">
                      <a:lumMod val="50000"/>
                    </a:schemeClr>
                  </a:solidFill>
                  <a:cs typeface="Calibri Light"/>
                </a:rPr>
                <a:t>Economy and Business Administration</a:t>
              </a:r>
            </a:p>
            <a:p>
              <a:pPr marL="342900" lvl="1" indent="-342900" algn="l">
                <a:spcBef>
                  <a:spcPts val="300"/>
                </a:spcBef>
                <a:spcAft>
                  <a:spcPts val="200"/>
                </a:spcAft>
                <a:buFont typeface="Wingdings" panose="05000000000000000000" pitchFamily="2" charset="2"/>
                <a:buChar char="ü"/>
              </a:pPr>
              <a:r>
                <a:rPr lang="en-US" sz="1900" dirty="0">
                  <a:solidFill>
                    <a:schemeClr val="tx2">
                      <a:lumMod val="50000"/>
                    </a:schemeClr>
                  </a:solidFill>
                  <a:cs typeface="Calibri Light"/>
                </a:rPr>
                <a:t>Humanities: Languages, Philosophy and Education</a:t>
              </a:r>
            </a:p>
          </p:txBody>
        </p:sp>
        <p:cxnSp>
          <p:nvCxnSpPr>
            <p:cNvPr id="23" name="Conector reto 22"/>
            <p:cNvCxnSpPr/>
            <p:nvPr/>
          </p:nvCxnSpPr>
          <p:spPr>
            <a:xfrm>
              <a:off x="4938157" y="3514701"/>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24" name="Conector reto 23"/>
            <p:cNvCxnSpPr/>
            <p:nvPr/>
          </p:nvCxnSpPr>
          <p:spPr>
            <a:xfrm>
              <a:off x="4938157" y="5451454"/>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grpSp>
      <p:grpSp>
        <p:nvGrpSpPr>
          <p:cNvPr id="6" name="Grupo 5"/>
          <p:cNvGrpSpPr/>
          <p:nvPr/>
        </p:nvGrpSpPr>
        <p:grpSpPr>
          <a:xfrm>
            <a:off x="4631744" y="5815998"/>
            <a:ext cx="3287897" cy="399601"/>
            <a:chOff x="4938157" y="5848251"/>
            <a:chExt cx="3287897" cy="399601"/>
          </a:xfrm>
        </p:grpSpPr>
        <p:sp>
          <p:nvSpPr>
            <p:cNvPr id="30" name="Espaço Reservado para Texto 10"/>
            <p:cNvSpPr txBox="1">
              <a:spLocks/>
            </p:cNvSpPr>
            <p:nvPr/>
          </p:nvSpPr>
          <p:spPr>
            <a:xfrm>
              <a:off x="4938157" y="5848252"/>
              <a:ext cx="3287897" cy="399600"/>
            </a:xfrm>
            <a:prstGeom prst="rect">
              <a:avLst/>
            </a:prstGeom>
            <a:solidFill>
              <a:srgbClr val="FFFAE1"/>
            </a:solidFill>
            <a:ln w="3175">
              <a:noFill/>
              <a:prstDash val="lgDashDotDot"/>
            </a:ln>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342900" lvl="1" indent="-342900" algn="l">
                <a:spcBef>
                  <a:spcPts val="300"/>
                </a:spcBef>
                <a:spcAft>
                  <a:spcPts val="200"/>
                </a:spcAft>
                <a:buFont typeface="Wingdings" panose="05000000000000000000" pitchFamily="2" charset="2"/>
                <a:buChar char="ü"/>
              </a:pPr>
              <a:r>
                <a:rPr lang="en-US" sz="1900" dirty="0" smtClean="0">
                  <a:solidFill>
                    <a:schemeClr val="tx2">
                      <a:lumMod val="50000"/>
                    </a:schemeClr>
                  </a:solidFill>
                  <a:cs typeface="Calibri Light"/>
                </a:rPr>
                <a:t>One semester exchange</a:t>
              </a:r>
              <a:endParaRPr lang="en-US" sz="1900" dirty="0">
                <a:solidFill>
                  <a:schemeClr val="tx2">
                    <a:lumMod val="50000"/>
                  </a:schemeClr>
                </a:solidFill>
                <a:cs typeface="Calibri Light"/>
              </a:endParaRPr>
            </a:p>
          </p:txBody>
        </p:sp>
        <p:cxnSp>
          <p:nvCxnSpPr>
            <p:cNvPr id="31" name="Conector reto 30"/>
            <p:cNvCxnSpPr/>
            <p:nvPr/>
          </p:nvCxnSpPr>
          <p:spPr>
            <a:xfrm>
              <a:off x="4938157" y="5848251"/>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32" name="Conector reto 31"/>
            <p:cNvCxnSpPr/>
            <p:nvPr/>
          </p:nvCxnSpPr>
          <p:spPr>
            <a:xfrm>
              <a:off x="4938157" y="6247851"/>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grpSp>
      <p:pic>
        <p:nvPicPr>
          <p:cNvPr id="34" name="Picture 2"/>
          <p:cNvPicPr>
            <a:picLocks noChangeAspect="1"/>
          </p:cNvPicPr>
          <p:nvPr/>
        </p:nvPicPr>
        <p:blipFill>
          <a:blip r:embed="rId3"/>
          <a:stretch>
            <a:fillRect/>
          </a:stretch>
        </p:blipFill>
        <p:spPr>
          <a:xfrm>
            <a:off x="2632675" y="239970"/>
            <a:ext cx="667035" cy="475262"/>
          </a:xfrm>
          <a:prstGeom prst="rect">
            <a:avLst/>
          </a:prstGeom>
        </p:spPr>
      </p:pic>
      <p:sp>
        <p:nvSpPr>
          <p:cNvPr id="8" name="Elipse 22"/>
          <p:cNvSpPr>
            <a:spLocks noChangeAspect="1"/>
          </p:cNvSpPr>
          <p:nvPr/>
        </p:nvSpPr>
        <p:spPr>
          <a:xfrm>
            <a:off x="8651513" y="1672416"/>
            <a:ext cx="970292" cy="970292"/>
          </a:xfrm>
          <a:prstGeom prst="ellipse">
            <a:avLst/>
          </a:prstGeom>
          <a:solidFill>
            <a:srgbClr val="30A5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smtClean="0">
                <a:solidFill>
                  <a:schemeClr val="tx1"/>
                </a:solidFill>
                <a:latin typeface="Calibri" panose="020F0502020204030204" pitchFamily="34" charset="0"/>
              </a:rPr>
              <a:t>2017</a:t>
            </a:r>
            <a:endParaRPr lang="pt-BR" sz="800" b="1" dirty="0">
              <a:solidFill>
                <a:schemeClr val="tx1"/>
              </a:solidFill>
              <a:latin typeface="Calibri" panose="020F0502020204030204" pitchFamily="34" charset="0"/>
            </a:endParaRPr>
          </a:p>
        </p:txBody>
      </p:sp>
      <p:sp>
        <p:nvSpPr>
          <p:cNvPr id="10" name="Elipse 22"/>
          <p:cNvSpPr>
            <a:spLocks noChangeAspect="1"/>
          </p:cNvSpPr>
          <p:nvPr/>
        </p:nvSpPr>
        <p:spPr>
          <a:xfrm>
            <a:off x="8460835" y="3118045"/>
            <a:ext cx="970292" cy="970292"/>
          </a:xfrm>
          <a:prstGeom prst="ellipse">
            <a:avLst/>
          </a:prstGeom>
          <a:solidFill>
            <a:srgbClr val="268C2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chemeClr val="bg1"/>
                </a:solidFill>
                <a:latin typeface="Calibri" panose="020F0502020204030204" pitchFamily="34" charset="0"/>
              </a:rPr>
              <a:t>43</a:t>
            </a:r>
            <a:endParaRPr lang="pt-BR" sz="1100" b="1" dirty="0">
              <a:solidFill>
                <a:schemeClr val="bg1"/>
              </a:solidFill>
              <a:latin typeface="Calibri" panose="020F0502020204030204" pitchFamily="34" charset="0"/>
            </a:endParaRPr>
          </a:p>
        </p:txBody>
      </p:sp>
      <p:sp>
        <p:nvSpPr>
          <p:cNvPr id="33" name="TextBox 48"/>
          <p:cNvSpPr txBox="1"/>
          <p:nvPr/>
        </p:nvSpPr>
        <p:spPr>
          <a:xfrm>
            <a:off x="9599021" y="1983446"/>
            <a:ext cx="1509312" cy="369332"/>
          </a:xfrm>
          <a:prstGeom prst="rect">
            <a:avLst/>
          </a:prstGeom>
          <a:noFill/>
        </p:spPr>
        <p:txBody>
          <a:bodyPr wrap="square" rtlCol="0">
            <a:spAutoFit/>
          </a:bodyPr>
          <a:lstStyle/>
          <a:p>
            <a:r>
              <a:rPr lang="en-US" b="1" dirty="0"/>
              <a:t>RELEASE </a:t>
            </a:r>
            <a:r>
              <a:rPr lang="en-US" b="1" dirty="0" smtClean="0"/>
              <a:t>YEAR</a:t>
            </a:r>
            <a:endParaRPr lang="en-US" b="1" dirty="0"/>
          </a:p>
        </p:txBody>
      </p:sp>
      <p:sp>
        <p:nvSpPr>
          <p:cNvPr id="26" name="TextBox 45"/>
          <p:cNvSpPr txBox="1"/>
          <p:nvPr/>
        </p:nvSpPr>
        <p:spPr>
          <a:xfrm>
            <a:off x="8194983" y="4845319"/>
            <a:ext cx="3567659" cy="1138773"/>
          </a:xfrm>
          <a:prstGeom prst="rect">
            <a:avLst/>
          </a:prstGeom>
          <a:noFill/>
        </p:spPr>
        <p:txBody>
          <a:bodyPr wrap="square" rtlCol="0">
            <a:spAutoFit/>
          </a:bodyPr>
          <a:lstStyle/>
          <a:p>
            <a:pPr algn="r"/>
            <a:r>
              <a:rPr lang="en-US" sz="3200" b="1" dirty="0" smtClean="0">
                <a:solidFill>
                  <a:srgbClr val="8E1F1E"/>
                </a:solidFill>
              </a:rPr>
              <a:t>12</a:t>
            </a:r>
            <a:r>
              <a:rPr lang="en-US" sz="3200" b="1" dirty="0" smtClean="0">
                <a:solidFill>
                  <a:schemeClr val="tx1"/>
                </a:solidFill>
              </a:rPr>
              <a:t> </a:t>
            </a:r>
            <a:r>
              <a:rPr lang="en-US" b="1" dirty="0" smtClean="0"/>
              <a:t>ITALIAN STUDENTS ARE EXPECTED TO PARTICIPATE IN THE FIRST EDITION. </a:t>
            </a:r>
            <a:endParaRPr lang="en-US" b="1" dirty="0">
              <a:solidFill>
                <a:schemeClr val="tx1"/>
              </a:solidFill>
            </a:endParaRPr>
          </a:p>
        </p:txBody>
      </p:sp>
      <p:sp>
        <p:nvSpPr>
          <p:cNvPr id="28" name="TextBox 44"/>
          <p:cNvSpPr txBox="1"/>
          <p:nvPr/>
        </p:nvSpPr>
        <p:spPr>
          <a:xfrm>
            <a:off x="9394988" y="3524400"/>
            <a:ext cx="2729316" cy="923330"/>
          </a:xfrm>
          <a:prstGeom prst="rect">
            <a:avLst/>
          </a:prstGeom>
          <a:noFill/>
        </p:spPr>
        <p:txBody>
          <a:bodyPr wrap="square" rtlCol="0">
            <a:spAutoFit/>
          </a:bodyPr>
          <a:lstStyle/>
          <a:p>
            <a:r>
              <a:rPr lang="en-US" b="1" dirty="0"/>
              <a:t>HEI ASSOCIATED TO GCUB </a:t>
            </a:r>
            <a:r>
              <a:rPr lang="en-US" dirty="0"/>
              <a:t>HAVE ADHERED TO THE PROGRAM</a:t>
            </a:r>
          </a:p>
        </p:txBody>
      </p:sp>
      <p:sp>
        <p:nvSpPr>
          <p:cNvPr id="29" name="Elipse 22"/>
          <p:cNvSpPr>
            <a:spLocks noChangeAspect="1"/>
          </p:cNvSpPr>
          <p:nvPr/>
        </p:nvSpPr>
        <p:spPr>
          <a:xfrm>
            <a:off x="8910308" y="2548959"/>
            <a:ext cx="754296" cy="754296"/>
          </a:xfrm>
          <a:prstGeom prst="ellipse">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a:solidFill>
                  <a:schemeClr val="tx1"/>
                </a:solidFill>
                <a:latin typeface="Calibri" panose="020F0502020204030204" pitchFamily="34" charset="0"/>
              </a:rPr>
              <a:t>1</a:t>
            </a:r>
            <a:endParaRPr lang="pt-BR" sz="1100" b="1" dirty="0">
              <a:solidFill>
                <a:schemeClr val="tx1"/>
              </a:solidFill>
              <a:latin typeface="Calibri" panose="020F0502020204030204" pitchFamily="34" charset="0"/>
            </a:endParaRPr>
          </a:p>
        </p:txBody>
      </p:sp>
      <p:sp>
        <p:nvSpPr>
          <p:cNvPr id="36" name="TextBox 48"/>
          <p:cNvSpPr txBox="1"/>
          <p:nvPr/>
        </p:nvSpPr>
        <p:spPr>
          <a:xfrm>
            <a:off x="9683654" y="2593424"/>
            <a:ext cx="2198910" cy="646331"/>
          </a:xfrm>
          <a:prstGeom prst="rect">
            <a:avLst/>
          </a:prstGeom>
          <a:noFill/>
        </p:spPr>
        <p:txBody>
          <a:bodyPr wrap="square" rtlCol="0">
            <a:spAutoFit/>
          </a:bodyPr>
          <a:lstStyle/>
          <a:p>
            <a:r>
              <a:rPr lang="en-US" dirty="0" smtClean="0"/>
              <a:t>FIRST EDITION IN THE 2</a:t>
            </a:r>
            <a:r>
              <a:rPr lang="en-US" baseline="30000" dirty="0" smtClean="0"/>
              <a:t>ND</a:t>
            </a:r>
            <a:r>
              <a:rPr lang="en-US" dirty="0" smtClean="0"/>
              <a:t> SEMESTER 2017</a:t>
            </a:r>
            <a:endParaRPr lang="en-US" dirty="0"/>
          </a:p>
        </p:txBody>
      </p:sp>
      <p:sp>
        <p:nvSpPr>
          <p:cNvPr id="37" name="Retângulo 36"/>
          <p:cNvSpPr/>
          <p:nvPr/>
        </p:nvSpPr>
        <p:spPr>
          <a:xfrm>
            <a:off x="-457628" y="1683549"/>
            <a:ext cx="2549458" cy="464743"/>
          </a:xfrm>
          <a:prstGeom prst="rect">
            <a:avLst/>
          </a:prstGeom>
        </p:spPr>
        <p:txBody>
          <a:bodyPr wrap="square">
            <a:spAutoFit/>
          </a:bodyPr>
          <a:lstStyle/>
          <a:p>
            <a:pPr lvl="1">
              <a:lnSpc>
                <a:spcPct val="110000"/>
              </a:lnSpc>
              <a:spcBef>
                <a:spcPts val="0"/>
              </a:spcBef>
            </a:pPr>
            <a:r>
              <a:rPr lang="pt-BR" sz="2200" b="1" dirty="0" err="1" smtClean="0">
                <a:solidFill>
                  <a:schemeClr val="accent2">
                    <a:lumMod val="50000"/>
                  </a:schemeClr>
                </a:solidFill>
                <a:effectLst>
                  <a:outerShdw blurRad="38100" dist="38100" dir="2700000" algn="tl">
                    <a:srgbClr val="000000">
                      <a:alpha val="43137"/>
                    </a:srgbClr>
                  </a:outerShdw>
                </a:effectLst>
                <a:cs typeface="Calibri Light"/>
              </a:rPr>
              <a:t>Partner</a:t>
            </a:r>
            <a:r>
              <a:rPr lang="pt-BR" sz="2200" b="1" dirty="0" smtClean="0">
                <a:solidFill>
                  <a:schemeClr val="accent2">
                    <a:lumMod val="50000"/>
                  </a:schemeClr>
                </a:solidFill>
                <a:effectLst>
                  <a:outerShdw blurRad="38100" dist="38100" dir="2700000" algn="tl">
                    <a:srgbClr val="000000">
                      <a:alpha val="43137"/>
                    </a:srgbClr>
                  </a:outerShdw>
                </a:effectLst>
                <a:cs typeface="Calibri Light"/>
              </a:rPr>
              <a:t>:</a:t>
            </a:r>
            <a:endParaRPr lang="pt-BR" sz="2200" b="1" dirty="0">
              <a:cs typeface="Calibri Light"/>
            </a:endParaRPr>
          </a:p>
        </p:txBody>
      </p:sp>
      <p:pic>
        <p:nvPicPr>
          <p:cNvPr id="35" name="Imagem 34">
            <a:hlinkClick r:id="rId4" action="ppaction://hlinksldjump"/>
          </p:cNvPr>
          <p:cNvPicPr>
            <a:picLocks noChangeAspect="1"/>
          </p:cNvPicPr>
          <p:nvPr/>
        </p:nvPicPr>
        <p:blipFill>
          <a:blip r:embed="rId5"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
        <p:nvSpPr>
          <p:cNvPr id="38" name="CaixaDeTexto 37">
            <a:hlinkClick r:id="rId6" action="ppaction://hlinksldjump"/>
          </p:cNvPr>
          <p:cNvSpPr txBox="1"/>
          <p:nvPr/>
        </p:nvSpPr>
        <p:spPr>
          <a:xfrm>
            <a:off x="817101" y="5537215"/>
            <a:ext cx="2888349" cy="400110"/>
          </a:xfrm>
          <a:prstGeom prst="rect">
            <a:avLst/>
          </a:prstGeom>
          <a:solidFill>
            <a:srgbClr val="92D050"/>
          </a:solidFill>
        </p:spPr>
        <p:txBody>
          <a:bodyPr wrap="square" rtlCol="0">
            <a:spAutoFit/>
          </a:bodyPr>
          <a:lstStyle/>
          <a:p>
            <a:pPr algn="ctr"/>
            <a:r>
              <a:rPr lang="pt-BR" sz="2000" b="1" dirty="0" err="1" smtClean="0"/>
              <a:t>Institutional</a:t>
            </a:r>
            <a:r>
              <a:rPr lang="pt-BR" sz="2000" b="1" dirty="0" smtClean="0"/>
              <a:t> </a:t>
            </a:r>
            <a:r>
              <a:rPr lang="pt-BR" sz="2000" b="1" dirty="0" err="1" smtClean="0"/>
              <a:t>Coordinators</a:t>
            </a:r>
            <a:endParaRPr lang="pt-BR" sz="2000" b="1" dirty="0"/>
          </a:p>
        </p:txBody>
      </p:sp>
    </p:spTree>
    <p:extLst>
      <p:ext uri="{BB962C8B-B14F-4D97-AF65-F5344CB8AC3E}">
        <p14:creationId xmlns:p14="http://schemas.microsoft.com/office/powerpoint/2010/main" val="1797741432"/>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par>
                                <p:cTn id="13" presetID="16" presetClass="entr" presetSubtype="37"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1+#ppt_w/2"/>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6"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500" fill="hold"/>
                                        <p:tgtEl>
                                          <p:spTgt spid="33"/>
                                        </p:tgtEl>
                                        <p:attrNameLst>
                                          <p:attrName>ppt_x</p:attrName>
                                        </p:attrNameLst>
                                      </p:cBhvr>
                                      <p:tavLst>
                                        <p:tav tm="0">
                                          <p:val>
                                            <p:strVal val="1+#ppt_w/2"/>
                                          </p:val>
                                        </p:tav>
                                        <p:tav tm="100000">
                                          <p:val>
                                            <p:strVal val="#ppt_x"/>
                                          </p:val>
                                        </p:tav>
                                      </p:tavLst>
                                    </p:anim>
                                    <p:anim calcmode="lin" valueType="num">
                                      <p:cBhvr additive="base">
                                        <p:cTn id="34" dur="500" fill="hold"/>
                                        <p:tgtEl>
                                          <p:spTgt spid="33"/>
                                        </p:tgtEl>
                                        <p:attrNameLst>
                                          <p:attrName>ppt_y</p:attrName>
                                        </p:attrNameLst>
                                      </p:cBhvr>
                                      <p:tavLst>
                                        <p:tav tm="0">
                                          <p:val>
                                            <p:strVal val="1+#ppt_h/2"/>
                                          </p:val>
                                        </p:tav>
                                        <p:tav tm="100000">
                                          <p:val>
                                            <p:strVal val="#ppt_y"/>
                                          </p:val>
                                        </p:tav>
                                      </p:tavLst>
                                    </p:anim>
                                  </p:childTnLst>
                                </p:cTn>
                              </p:par>
                              <p:par>
                                <p:cTn id="35" presetID="2" presetClass="entr" presetSubtype="6"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1+#ppt_w/2"/>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6"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1+#ppt_w/2"/>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par>
                                <p:cTn id="43" presetID="2" presetClass="entr" presetSubtype="6"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1+#ppt_w/2"/>
                                          </p:val>
                                        </p:tav>
                                        <p:tav tm="100000">
                                          <p:val>
                                            <p:strVal val="#ppt_x"/>
                                          </p:val>
                                        </p:tav>
                                      </p:tavLst>
                                    </p:anim>
                                    <p:anim calcmode="lin" valueType="num">
                                      <p:cBhvr additive="base">
                                        <p:cTn id="46" dur="500" fill="hold"/>
                                        <p:tgtEl>
                                          <p:spTgt spid="29"/>
                                        </p:tgtEl>
                                        <p:attrNameLst>
                                          <p:attrName>ppt_y</p:attrName>
                                        </p:attrNameLst>
                                      </p:cBhvr>
                                      <p:tavLst>
                                        <p:tav tm="0">
                                          <p:val>
                                            <p:strVal val="1+#ppt_h/2"/>
                                          </p:val>
                                        </p:tav>
                                        <p:tav tm="100000">
                                          <p:val>
                                            <p:strVal val="#ppt_y"/>
                                          </p:val>
                                        </p:tav>
                                      </p:tavLst>
                                    </p:anim>
                                  </p:childTnLst>
                                </p:cTn>
                              </p:par>
                              <p:par>
                                <p:cTn id="47" presetID="2" presetClass="entr" presetSubtype="6"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additive="base">
                                        <p:cTn id="49" dur="500" fill="hold"/>
                                        <p:tgtEl>
                                          <p:spTgt spid="36"/>
                                        </p:tgtEl>
                                        <p:attrNameLst>
                                          <p:attrName>ppt_x</p:attrName>
                                        </p:attrNameLst>
                                      </p:cBhvr>
                                      <p:tavLst>
                                        <p:tav tm="0">
                                          <p:val>
                                            <p:strVal val="1+#ppt_w/2"/>
                                          </p:val>
                                        </p:tav>
                                        <p:tav tm="100000">
                                          <p:val>
                                            <p:strVal val="#ppt_x"/>
                                          </p:val>
                                        </p:tav>
                                      </p:tavLst>
                                    </p:anim>
                                    <p:anim calcmode="lin" valueType="num">
                                      <p:cBhvr additive="base">
                                        <p:cTn id="5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ppt_x"/>
                                          </p:val>
                                        </p:tav>
                                        <p:tav tm="100000">
                                          <p:val>
                                            <p:strVal val="#ppt_x"/>
                                          </p:val>
                                        </p:tav>
                                      </p:tavLst>
                                    </p:anim>
                                    <p:anim calcmode="lin" valueType="num">
                                      <p:cBhvr additive="base">
                                        <p:cTn id="5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33" grpId="0"/>
      <p:bldP spid="26" grpId="0"/>
      <p:bldP spid="28" grpId="0"/>
      <p:bldP spid="29" grpId="0" animBg="1"/>
      <p:bldP spid="36" grpId="0"/>
      <p:bldP spid="3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smtClean="0"/>
              <a:t>UBD - GCUB</a:t>
            </a:r>
            <a:endParaRPr lang="fr-FR" dirty="0"/>
          </a:p>
        </p:txBody>
      </p:sp>
      <p:sp>
        <p:nvSpPr>
          <p:cNvPr id="3" name="Título 7"/>
          <p:cNvSpPr txBox="1">
            <a:spLocks/>
          </p:cNvSpPr>
          <p:nvPr/>
        </p:nvSpPr>
        <p:spPr>
          <a:xfrm>
            <a:off x="0" y="832259"/>
            <a:ext cx="5295331" cy="698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pPr>
              <a:lnSpc>
                <a:spcPct val="100000"/>
              </a:lnSpc>
            </a:pPr>
            <a:r>
              <a:rPr lang="pt-BR" sz="1800" b="1" dirty="0">
                <a:solidFill>
                  <a:schemeClr val="bg2">
                    <a:lumMod val="25000"/>
                  </a:schemeClr>
                </a:solidFill>
              </a:rPr>
              <a:t>ACADEMIC </a:t>
            </a:r>
            <a:r>
              <a:rPr lang="pt-BR" sz="1800" b="1" dirty="0" smtClean="0">
                <a:solidFill>
                  <a:schemeClr val="bg2">
                    <a:lumMod val="25000"/>
                  </a:schemeClr>
                </a:solidFill>
              </a:rPr>
              <a:t>EXCHANGE </a:t>
            </a:r>
            <a:r>
              <a:rPr lang="pt-BR" sz="1800" b="1" dirty="0">
                <a:solidFill>
                  <a:schemeClr val="bg2">
                    <a:lumMod val="25000"/>
                  </a:schemeClr>
                </a:solidFill>
              </a:rPr>
              <a:t>PROGRAM AT BRUNEI DARUSSALAM UNIVERSITY </a:t>
            </a:r>
          </a:p>
        </p:txBody>
      </p:sp>
      <p:grpSp>
        <p:nvGrpSpPr>
          <p:cNvPr id="4" name="Grupo 3"/>
          <p:cNvGrpSpPr/>
          <p:nvPr/>
        </p:nvGrpSpPr>
        <p:grpSpPr>
          <a:xfrm>
            <a:off x="4631744" y="1676634"/>
            <a:ext cx="3287897" cy="1405631"/>
            <a:chOff x="4938157" y="1708887"/>
            <a:chExt cx="3287897" cy="1405631"/>
          </a:xfrm>
        </p:grpSpPr>
        <p:sp>
          <p:nvSpPr>
            <p:cNvPr id="16" name="Espaço Reservado para Texto 10"/>
            <p:cNvSpPr txBox="1">
              <a:spLocks/>
            </p:cNvSpPr>
            <p:nvPr/>
          </p:nvSpPr>
          <p:spPr>
            <a:xfrm>
              <a:off x="4938157" y="1708887"/>
              <a:ext cx="3287897" cy="1405631"/>
            </a:xfrm>
            <a:prstGeom prst="rect">
              <a:avLst/>
            </a:prstGeom>
            <a:solidFill>
              <a:srgbClr val="FFFAE1"/>
            </a:solidFill>
            <a:ln w="3175">
              <a:noFill/>
              <a:prstDash val="lgDashDotDot"/>
            </a:ln>
          </p:spPr>
          <p:txBody>
            <a:bodyPr>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lgn="ctr">
                <a:lnSpc>
                  <a:spcPct val="110000"/>
                </a:lnSpc>
                <a:spcBef>
                  <a:spcPts val="0"/>
                </a:spcBef>
              </a:pPr>
              <a:r>
                <a:rPr lang="pt-BR" sz="2000" dirty="0" err="1" smtClean="0">
                  <a:cs typeface="Calibri Light"/>
                </a:rPr>
                <a:t>Undergraduate</a:t>
              </a:r>
              <a:r>
                <a:rPr lang="pt-BR" sz="2000" dirty="0" smtClean="0">
                  <a:cs typeface="Calibri Light"/>
                </a:rPr>
                <a:t> </a:t>
              </a:r>
              <a:r>
                <a:rPr lang="pt-BR" sz="2000" dirty="0" err="1" smtClean="0">
                  <a:cs typeface="Calibri Light"/>
                </a:rPr>
                <a:t>exchange</a:t>
              </a:r>
              <a:r>
                <a:rPr lang="pt-BR" sz="2000" dirty="0" smtClean="0">
                  <a:cs typeface="Calibri Light"/>
                </a:rPr>
                <a:t> </a:t>
              </a:r>
              <a:r>
                <a:rPr lang="pt-BR" sz="2000" dirty="0" err="1" smtClean="0">
                  <a:cs typeface="Calibri Light"/>
                </a:rPr>
                <a:t>program</a:t>
              </a:r>
              <a:r>
                <a:rPr lang="pt-BR" sz="2000" dirty="0" smtClean="0">
                  <a:cs typeface="Calibri Light"/>
                </a:rPr>
                <a:t> </a:t>
              </a:r>
              <a:r>
                <a:rPr lang="pt-BR" sz="2000" dirty="0" err="1" smtClean="0">
                  <a:cs typeface="Calibri Light"/>
                </a:rPr>
                <a:t>between</a:t>
              </a:r>
              <a:r>
                <a:rPr lang="pt-BR" sz="2000" dirty="0" smtClean="0">
                  <a:cs typeface="Calibri Light"/>
                </a:rPr>
                <a:t> UBD </a:t>
              </a:r>
              <a:r>
                <a:rPr lang="pt-BR" sz="2000" dirty="0" err="1" smtClean="0">
                  <a:cs typeface="Calibri Light"/>
                </a:rPr>
                <a:t>and</a:t>
              </a:r>
              <a:r>
                <a:rPr lang="pt-BR" sz="2000" dirty="0" smtClean="0">
                  <a:cs typeface="Calibri Light"/>
                </a:rPr>
                <a:t> </a:t>
              </a:r>
              <a:r>
                <a:rPr lang="pt-BR" sz="2000" dirty="0" err="1" smtClean="0">
                  <a:cs typeface="Calibri Light"/>
                </a:rPr>
                <a:t>the</a:t>
              </a:r>
              <a:r>
                <a:rPr lang="pt-BR" sz="2000" dirty="0" smtClean="0">
                  <a:cs typeface="Calibri Light"/>
                </a:rPr>
                <a:t> ASSOCIATED UNIVERSITIES </a:t>
              </a:r>
              <a:r>
                <a:rPr lang="pt-BR" sz="2000" dirty="0" err="1" smtClean="0">
                  <a:cs typeface="Calibri Light"/>
                </a:rPr>
                <a:t>of</a:t>
              </a:r>
              <a:r>
                <a:rPr lang="pt-BR" sz="2000" dirty="0" smtClean="0">
                  <a:cs typeface="Calibri Light"/>
                </a:rPr>
                <a:t> GCUB</a:t>
              </a:r>
              <a:endParaRPr lang="pt-BR" sz="2000" dirty="0">
                <a:cs typeface="Calibri Light"/>
              </a:endParaRPr>
            </a:p>
          </p:txBody>
        </p:sp>
        <p:cxnSp>
          <p:nvCxnSpPr>
            <p:cNvPr id="18" name="Conector reto 17"/>
            <p:cNvCxnSpPr/>
            <p:nvPr/>
          </p:nvCxnSpPr>
          <p:spPr>
            <a:xfrm>
              <a:off x="4938157" y="1708887"/>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19" name="Conector reto 18"/>
            <p:cNvCxnSpPr/>
            <p:nvPr/>
          </p:nvCxnSpPr>
          <p:spPr>
            <a:xfrm>
              <a:off x="4938157" y="3114518"/>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grpSp>
      <p:grpSp>
        <p:nvGrpSpPr>
          <p:cNvPr id="7" name="Grupo 6"/>
          <p:cNvGrpSpPr/>
          <p:nvPr/>
        </p:nvGrpSpPr>
        <p:grpSpPr>
          <a:xfrm>
            <a:off x="4631744" y="4999985"/>
            <a:ext cx="3287897" cy="1373272"/>
            <a:chOff x="533584" y="4805693"/>
            <a:chExt cx="3287897" cy="1373272"/>
          </a:xfrm>
        </p:grpSpPr>
        <p:sp>
          <p:nvSpPr>
            <p:cNvPr id="17" name="Espaço Reservado para Texto 10"/>
            <p:cNvSpPr txBox="1">
              <a:spLocks/>
            </p:cNvSpPr>
            <p:nvPr/>
          </p:nvSpPr>
          <p:spPr>
            <a:xfrm>
              <a:off x="533584" y="4805693"/>
              <a:ext cx="3287897" cy="1373272"/>
            </a:xfrm>
            <a:prstGeom prst="rect">
              <a:avLst/>
            </a:prstGeom>
            <a:solidFill>
              <a:srgbClr val="FFFAE1"/>
            </a:solidFill>
            <a:ln w="3175">
              <a:noFill/>
              <a:prstDash val="lgDashDotDot"/>
            </a:ln>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lgn="ctr">
                <a:spcBef>
                  <a:spcPts val="300"/>
                </a:spcBef>
                <a:spcAft>
                  <a:spcPts val="200"/>
                </a:spcAft>
              </a:pPr>
              <a:r>
                <a:rPr lang="pt-BR" sz="2200" dirty="0" err="1" smtClean="0">
                  <a:cs typeface="Calibri Light"/>
                </a:rPr>
                <a:t>Benefits</a:t>
              </a:r>
              <a:r>
                <a:rPr lang="pt-BR" sz="2200" dirty="0" smtClean="0">
                  <a:cs typeface="Calibri Light"/>
                </a:rPr>
                <a:t>:</a:t>
              </a:r>
            </a:p>
            <a:p>
              <a:pPr marL="342900" lvl="1" indent="-342900" algn="l">
                <a:spcBef>
                  <a:spcPts val="300"/>
                </a:spcBef>
                <a:spcAft>
                  <a:spcPts val="200"/>
                </a:spcAft>
                <a:buFont typeface="Wingdings" panose="05000000000000000000" pitchFamily="2" charset="2"/>
                <a:buChar char="ü"/>
              </a:pPr>
              <a:r>
                <a:rPr lang="pt-BR" sz="1900" dirty="0" err="1" smtClean="0">
                  <a:solidFill>
                    <a:schemeClr val="tx2">
                      <a:lumMod val="50000"/>
                    </a:schemeClr>
                  </a:solidFill>
                  <a:cs typeface="Calibri Light"/>
                </a:rPr>
                <a:t>Academic</a:t>
              </a:r>
              <a:r>
                <a:rPr lang="pt-BR" sz="1900" dirty="0" smtClean="0">
                  <a:solidFill>
                    <a:schemeClr val="tx2">
                      <a:lumMod val="50000"/>
                    </a:schemeClr>
                  </a:solidFill>
                  <a:cs typeface="Calibri Light"/>
                </a:rPr>
                <a:t> </a:t>
              </a:r>
              <a:r>
                <a:rPr lang="pt-BR" sz="1900" dirty="0" err="1" smtClean="0">
                  <a:solidFill>
                    <a:schemeClr val="tx2">
                      <a:lumMod val="50000"/>
                    </a:schemeClr>
                  </a:solidFill>
                  <a:cs typeface="Calibri Light"/>
                </a:rPr>
                <a:t>fees</a:t>
              </a:r>
              <a:r>
                <a:rPr lang="pt-BR" sz="1900" dirty="0" smtClean="0">
                  <a:solidFill>
                    <a:schemeClr val="tx2">
                      <a:lumMod val="50000"/>
                    </a:schemeClr>
                  </a:solidFill>
                  <a:cs typeface="Calibri Light"/>
                </a:rPr>
                <a:t> </a:t>
              </a:r>
              <a:r>
                <a:rPr lang="pt-BR" sz="1900" dirty="0" err="1" smtClean="0">
                  <a:solidFill>
                    <a:schemeClr val="tx2">
                      <a:lumMod val="50000"/>
                    </a:schemeClr>
                  </a:solidFill>
                  <a:cs typeface="Calibri Light"/>
                </a:rPr>
                <a:t>exemption</a:t>
              </a:r>
              <a:endParaRPr lang="pt-BR" sz="1900" dirty="0" smtClean="0">
                <a:solidFill>
                  <a:schemeClr val="tx2">
                    <a:lumMod val="50000"/>
                  </a:schemeClr>
                </a:solidFill>
                <a:cs typeface="Calibri Light"/>
              </a:endParaRPr>
            </a:p>
            <a:p>
              <a:pPr marL="342900" lvl="1" indent="-342900" algn="l">
                <a:spcBef>
                  <a:spcPts val="300"/>
                </a:spcBef>
                <a:spcAft>
                  <a:spcPts val="200"/>
                </a:spcAft>
                <a:buFont typeface="Wingdings" panose="05000000000000000000" pitchFamily="2" charset="2"/>
                <a:buChar char="ü"/>
              </a:pPr>
              <a:r>
                <a:rPr lang="pt-BR" sz="1900" dirty="0" err="1" smtClean="0">
                  <a:solidFill>
                    <a:schemeClr val="tx2">
                      <a:lumMod val="50000"/>
                    </a:schemeClr>
                  </a:solidFill>
                  <a:cs typeface="Calibri Light"/>
                </a:rPr>
                <a:t>Volunteer</a:t>
              </a:r>
              <a:r>
                <a:rPr lang="pt-BR" sz="1900" dirty="0" smtClean="0">
                  <a:solidFill>
                    <a:schemeClr val="tx2">
                      <a:lumMod val="50000"/>
                    </a:schemeClr>
                  </a:solidFill>
                  <a:cs typeface="Calibri Light"/>
                </a:rPr>
                <a:t> </a:t>
              </a:r>
              <a:r>
                <a:rPr lang="pt-BR" sz="1900" dirty="0" err="1" smtClean="0">
                  <a:solidFill>
                    <a:schemeClr val="tx2">
                      <a:lumMod val="50000"/>
                    </a:schemeClr>
                  </a:solidFill>
                  <a:cs typeface="Calibri Light"/>
                </a:rPr>
                <a:t>internship</a:t>
              </a:r>
              <a:endParaRPr lang="pt-BR" sz="1900" dirty="0" smtClean="0">
                <a:solidFill>
                  <a:schemeClr val="tx2">
                    <a:lumMod val="50000"/>
                  </a:schemeClr>
                </a:solidFill>
                <a:cs typeface="Calibri Light"/>
              </a:endParaRPr>
            </a:p>
            <a:p>
              <a:pPr lvl="1" algn="ctr">
                <a:spcBef>
                  <a:spcPts val="300"/>
                </a:spcBef>
                <a:spcAft>
                  <a:spcPts val="200"/>
                </a:spcAft>
              </a:pPr>
              <a:r>
                <a:rPr lang="pt-BR" sz="1500" dirty="0" err="1">
                  <a:solidFill>
                    <a:schemeClr val="tx2">
                      <a:lumMod val="50000"/>
                    </a:schemeClr>
                  </a:solidFill>
                  <a:cs typeface="Calibri Light"/>
                </a:rPr>
                <a:t>Offered</a:t>
              </a:r>
              <a:r>
                <a:rPr lang="pt-BR" sz="1500" dirty="0">
                  <a:solidFill>
                    <a:schemeClr val="tx2">
                      <a:lumMod val="50000"/>
                    </a:schemeClr>
                  </a:solidFill>
                  <a:cs typeface="Calibri Light"/>
                </a:rPr>
                <a:t> </a:t>
              </a:r>
              <a:r>
                <a:rPr lang="pt-BR" sz="1500" dirty="0" err="1">
                  <a:solidFill>
                    <a:schemeClr val="tx2">
                      <a:lumMod val="50000"/>
                    </a:schemeClr>
                  </a:solidFill>
                  <a:cs typeface="Calibri Light"/>
                </a:rPr>
                <a:t>by</a:t>
              </a:r>
              <a:r>
                <a:rPr lang="pt-BR" sz="1500" dirty="0">
                  <a:solidFill>
                    <a:schemeClr val="tx2">
                      <a:lumMod val="50000"/>
                    </a:schemeClr>
                  </a:solidFill>
                  <a:cs typeface="Calibri Light"/>
                </a:rPr>
                <a:t> </a:t>
              </a:r>
              <a:r>
                <a:rPr lang="pt-BR" sz="1500" dirty="0" err="1">
                  <a:solidFill>
                    <a:schemeClr val="tx2">
                      <a:lumMod val="50000"/>
                    </a:schemeClr>
                  </a:solidFill>
                  <a:cs typeface="Calibri Light"/>
                </a:rPr>
                <a:t>the</a:t>
              </a:r>
              <a:r>
                <a:rPr lang="pt-BR" sz="1500" dirty="0">
                  <a:solidFill>
                    <a:schemeClr val="tx2">
                      <a:lumMod val="50000"/>
                    </a:schemeClr>
                  </a:solidFill>
                  <a:cs typeface="Calibri Light"/>
                </a:rPr>
                <a:t> host </a:t>
              </a:r>
              <a:r>
                <a:rPr lang="pt-BR" sz="1500" dirty="0" err="1" smtClean="0">
                  <a:solidFill>
                    <a:schemeClr val="tx2">
                      <a:lumMod val="50000"/>
                    </a:schemeClr>
                  </a:solidFill>
                  <a:cs typeface="Calibri Light"/>
                </a:rPr>
                <a:t>university</a:t>
              </a:r>
              <a:endParaRPr lang="pt-BR" sz="1300" dirty="0">
                <a:solidFill>
                  <a:schemeClr val="tx2">
                    <a:lumMod val="50000"/>
                  </a:schemeClr>
                </a:solidFill>
                <a:cs typeface="Calibri Light"/>
              </a:endParaRPr>
            </a:p>
          </p:txBody>
        </p:sp>
        <p:cxnSp>
          <p:nvCxnSpPr>
            <p:cNvPr id="20" name="Conector reto 19"/>
            <p:cNvCxnSpPr/>
            <p:nvPr/>
          </p:nvCxnSpPr>
          <p:spPr>
            <a:xfrm>
              <a:off x="533584" y="4805693"/>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21" name="Conector reto 20"/>
            <p:cNvCxnSpPr/>
            <p:nvPr/>
          </p:nvCxnSpPr>
          <p:spPr>
            <a:xfrm>
              <a:off x="533584" y="6178965"/>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grpSp>
      <p:grpSp>
        <p:nvGrpSpPr>
          <p:cNvPr id="5" name="Grupo 4"/>
          <p:cNvGrpSpPr/>
          <p:nvPr/>
        </p:nvGrpSpPr>
        <p:grpSpPr>
          <a:xfrm>
            <a:off x="4631744" y="3480755"/>
            <a:ext cx="3287897" cy="1120741"/>
            <a:chOff x="4938157" y="3514701"/>
            <a:chExt cx="3287897" cy="1120741"/>
          </a:xfrm>
        </p:grpSpPr>
        <p:sp>
          <p:nvSpPr>
            <p:cNvPr id="22" name="Espaço Reservado para Texto 10"/>
            <p:cNvSpPr txBox="1">
              <a:spLocks/>
            </p:cNvSpPr>
            <p:nvPr/>
          </p:nvSpPr>
          <p:spPr>
            <a:xfrm>
              <a:off x="4938157" y="3514701"/>
              <a:ext cx="3287897" cy="1120741"/>
            </a:xfrm>
            <a:prstGeom prst="rect">
              <a:avLst/>
            </a:prstGeom>
            <a:solidFill>
              <a:srgbClr val="FFFAE1"/>
            </a:solidFill>
            <a:ln w="3175">
              <a:noFill/>
              <a:prstDash val="lgDashDotDot"/>
            </a:ln>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lgn="ctr">
                <a:spcBef>
                  <a:spcPts val="300"/>
                </a:spcBef>
                <a:spcAft>
                  <a:spcPts val="200"/>
                </a:spcAft>
              </a:pPr>
              <a:r>
                <a:rPr lang="pt-BR" sz="1900" dirty="0" err="1">
                  <a:cs typeface="Calibri Light"/>
                </a:rPr>
                <a:t>Characteristics</a:t>
              </a:r>
              <a:r>
                <a:rPr lang="pt-BR" sz="1900" dirty="0">
                  <a:cs typeface="Calibri Light"/>
                </a:rPr>
                <a:t>:</a:t>
              </a:r>
            </a:p>
            <a:p>
              <a:pPr marL="342900" lvl="1" indent="-342900" algn="l">
                <a:spcBef>
                  <a:spcPts val="300"/>
                </a:spcBef>
                <a:spcAft>
                  <a:spcPts val="200"/>
                </a:spcAft>
                <a:buFont typeface="Wingdings" panose="05000000000000000000" pitchFamily="2" charset="2"/>
                <a:buChar char="ü"/>
              </a:pPr>
              <a:r>
                <a:rPr lang="pt-BR" sz="1900" dirty="0" err="1">
                  <a:solidFill>
                    <a:schemeClr val="tx2">
                      <a:lumMod val="50000"/>
                    </a:schemeClr>
                  </a:solidFill>
                  <a:cs typeface="Calibri Light"/>
                </a:rPr>
                <a:t>One</a:t>
              </a:r>
              <a:r>
                <a:rPr lang="pt-BR" sz="1900" dirty="0">
                  <a:solidFill>
                    <a:schemeClr val="tx2">
                      <a:lumMod val="50000"/>
                    </a:schemeClr>
                  </a:solidFill>
                  <a:cs typeface="Calibri Light"/>
                </a:rPr>
                <a:t> semestre </a:t>
              </a:r>
              <a:r>
                <a:rPr lang="pt-BR" sz="1900" dirty="0" err="1">
                  <a:solidFill>
                    <a:schemeClr val="tx2">
                      <a:lumMod val="50000"/>
                    </a:schemeClr>
                  </a:solidFill>
                  <a:cs typeface="Calibri Light"/>
                </a:rPr>
                <a:t>exchange</a:t>
              </a:r>
              <a:endParaRPr lang="pt-BR" sz="1900" dirty="0">
                <a:solidFill>
                  <a:schemeClr val="tx2">
                    <a:lumMod val="50000"/>
                  </a:schemeClr>
                </a:solidFill>
                <a:cs typeface="Calibri Light"/>
              </a:endParaRPr>
            </a:p>
            <a:p>
              <a:pPr marL="342900" lvl="1" indent="-342900" algn="l">
                <a:spcBef>
                  <a:spcPts val="300"/>
                </a:spcBef>
                <a:spcAft>
                  <a:spcPts val="200"/>
                </a:spcAft>
                <a:buFont typeface="Wingdings" panose="05000000000000000000" pitchFamily="2" charset="2"/>
                <a:buChar char="ü"/>
              </a:pPr>
              <a:r>
                <a:rPr lang="pt-BR" sz="1900" dirty="0" err="1">
                  <a:solidFill>
                    <a:schemeClr val="tx2">
                      <a:lumMod val="50000"/>
                    </a:schemeClr>
                  </a:solidFill>
                  <a:cs typeface="Calibri Light"/>
                </a:rPr>
                <a:t>All</a:t>
              </a:r>
              <a:r>
                <a:rPr lang="pt-BR" sz="1900" dirty="0">
                  <a:solidFill>
                    <a:schemeClr val="tx2">
                      <a:lumMod val="50000"/>
                    </a:schemeClr>
                  </a:solidFill>
                  <a:cs typeface="Calibri Light"/>
                </a:rPr>
                <a:t> </a:t>
              </a:r>
              <a:r>
                <a:rPr lang="pt-BR" sz="1900" dirty="0" err="1">
                  <a:solidFill>
                    <a:schemeClr val="tx2">
                      <a:lumMod val="50000"/>
                    </a:schemeClr>
                  </a:solidFill>
                  <a:cs typeface="Calibri Light"/>
                </a:rPr>
                <a:t>knowledge</a:t>
              </a:r>
              <a:r>
                <a:rPr lang="pt-BR" sz="1900" dirty="0">
                  <a:solidFill>
                    <a:schemeClr val="tx2">
                      <a:lumMod val="50000"/>
                    </a:schemeClr>
                  </a:solidFill>
                  <a:cs typeface="Calibri Light"/>
                </a:rPr>
                <a:t> </a:t>
              </a:r>
              <a:r>
                <a:rPr lang="pt-BR" sz="1900" dirty="0" err="1">
                  <a:solidFill>
                    <a:schemeClr val="tx2">
                      <a:lumMod val="50000"/>
                    </a:schemeClr>
                  </a:solidFill>
                  <a:cs typeface="Calibri Light"/>
                </a:rPr>
                <a:t>domains</a:t>
              </a:r>
              <a:endParaRPr lang="pt-BR" sz="1900" dirty="0">
                <a:solidFill>
                  <a:schemeClr val="tx2">
                    <a:lumMod val="50000"/>
                  </a:schemeClr>
                </a:solidFill>
                <a:cs typeface="Calibri Light"/>
              </a:endParaRPr>
            </a:p>
          </p:txBody>
        </p:sp>
        <p:cxnSp>
          <p:nvCxnSpPr>
            <p:cNvPr id="23" name="Conector reto 22"/>
            <p:cNvCxnSpPr/>
            <p:nvPr/>
          </p:nvCxnSpPr>
          <p:spPr>
            <a:xfrm>
              <a:off x="4938157" y="3514701"/>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24" name="Conector reto 23"/>
            <p:cNvCxnSpPr/>
            <p:nvPr/>
          </p:nvCxnSpPr>
          <p:spPr>
            <a:xfrm>
              <a:off x="4938157" y="4635442"/>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grpSp>
      <p:sp>
        <p:nvSpPr>
          <p:cNvPr id="35" name="Retângulo 34"/>
          <p:cNvSpPr/>
          <p:nvPr/>
        </p:nvSpPr>
        <p:spPr>
          <a:xfrm>
            <a:off x="-457628" y="1683549"/>
            <a:ext cx="2549458" cy="464743"/>
          </a:xfrm>
          <a:prstGeom prst="rect">
            <a:avLst/>
          </a:prstGeom>
        </p:spPr>
        <p:txBody>
          <a:bodyPr wrap="square">
            <a:spAutoFit/>
          </a:bodyPr>
          <a:lstStyle/>
          <a:p>
            <a:pPr lvl="1">
              <a:lnSpc>
                <a:spcPct val="110000"/>
              </a:lnSpc>
              <a:spcBef>
                <a:spcPts val="0"/>
              </a:spcBef>
            </a:pPr>
            <a:r>
              <a:rPr lang="pt-BR" sz="2200" b="1" dirty="0" err="1" smtClean="0">
                <a:solidFill>
                  <a:schemeClr val="accent2">
                    <a:lumMod val="50000"/>
                  </a:schemeClr>
                </a:solidFill>
                <a:effectLst>
                  <a:outerShdw blurRad="38100" dist="38100" dir="2700000" algn="tl">
                    <a:srgbClr val="000000">
                      <a:alpha val="43137"/>
                    </a:srgbClr>
                  </a:outerShdw>
                </a:effectLst>
                <a:cs typeface="Calibri Light"/>
              </a:rPr>
              <a:t>Partner</a:t>
            </a:r>
            <a:r>
              <a:rPr lang="pt-BR" sz="2200" b="1" dirty="0" smtClean="0">
                <a:solidFill>
                  <a:schemeClr val="accent2">
                    <a:lumMod val="50000"/>
                  </a:schemeClr>
                </a:solidFill>
                <a:effectLst>
                  <a:outerShdw blurRad="38100" dist="38100" dir="2700000" algn="tl">
                    <a:srgbClr val="000000">
                      <a:alpha val="43137"/>
                    </a:srgbClr>
                  </a:outerShdw>
                </a:effectLst>
                <a:cs typeface="Calibri Light"/>
              </a:rPr>
              <a:t>:</a:t>
            </a:r>
            <a:endParaRPr lang="pt-BR" sz="2200" b="1" dirty="0">
              <a:cs typeface="Calibri Light"/>
            </a:endParaRPr>
          </a:p>
        </p:txBody>
      </p:sp>
      <p:sp>
        <p:nvSpPr>
          <p:cNvPr id="8" name="Elipse 22"/>
          <p:cNvSpPr>
            <a:spLocks noChangeAspect="1"/>
          </p:cNvSpPr>
          <p:nvPr/>
        </p:nvSpPr>
        <p:spPr>
          <a:xfrm>
            <a:off x="8651513" y="1672416"/>
            <a:ext cx="970292" cy="970292"/>
          </a:xfrm>
          <a:prstGeom prst="ellipse">
            <a:avLst/>
          </a:prstGeom>
          <a:solidFill>
            <a:srgbClr val="053CC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smtClean="0">
                <a:solidFill>
                  <a:schemeClr val="bg1"/>
                </a:solidFill>
                <a:latin typeface="Calibri" panose="020F0502020204030204" pitchFamily="34" charset="0"/>
              </a:rPr>
              <a:t>2017</a:t>
            </a:r>
            <a:endParaRPr lang="pt-BR" sz="800" b="1" dirty="0">
              <a:solidFill>
                <a:schemeClr val="bg1"/>
              </a:solidFill>
              <a:latin typeface="Calibri" panose="020F0502020204030204" pitchFamily="34" charset="0"/>
            </a:endParaRPr>
          </a:p>
        </p:txBody>
      </p:sp>
      <p:sp>
        <p:nvSpPr>
          <p:cNvPr id="33" name="TextBox 48"/>
          <p:cNvSpPr txBox="1"/>
          <p:nvPr/>
        </p:nvSpPr>
        <p:spPr>
          <a:xfrm>
            <a:off x="9599021" y="1983446"/>
            <a:ext cx="1509312" cy="369332"/>
          </a:xfrm>
          <a:prstGeom prst="rect">
            <a:avLst/>
          </a:prstGeom>
          <a:noFill/>
        </p:spPr>
        <p:txBody>
          <a:bodyPr wrap="square" rtlCol="0">
            <a:spAutoFit/>
          </a:bodyPr>
          <a:lstStyle/>
          <a:p>
            <a:r>
              <a:rPr lang="en-US" b="1" dirty="0"/>
              <a:t>RELEASE </a:t>
            </a:r>
            <a:r>
              <a:rPr lang="en-US" b="1" dirty="0" smtClean="0"/>
              <a:t>YEAR</a:t>
            </a:r>
            <a:endParaRPr lang="en-US" b="1" dirty="0"/>
          </a:p>
        </p:txBody>
      </p:sp>
      <p:sp>
        <p:nvSpPr>
          <p:cNvPr id="26" name="TextBox 45"/>
          <p:cNvSpPr txBox="1"/>
          <p:nvPr/>
        </p:nvSpPr>
        <p:spPr>
          <a:xfrm>
            <a:off x="8206955" y="4838954"/>
            <a:ext cx="3567659" cy="1138773"/>
          </a:xfrm>
          <a:prstGeom prst="rect">
            <a:avLst/>
          </a:prstGeom>
          <a:noFill/>
        </p:spPr>
        <p:txBody>
          <a:bodyPr wrap="square" rtlCol="0">
            <a:spAutoFit/>
          </a:bodyPr>
          <a:lstStyle/>
          <a:p>
            <a:pPr algn="r"/>
            <a:r>
              <a:rPr lang="en-US" sz="3200" b="1" dirty="0">
                <a:solidFill>
                  <a:srgbClr val="8E1F1E"/>
                </a:solidFill>
              </a:rPr>
              <a:t>4</a:t>
            </a:r>
            <a:r>
              <a:rPr lang="en-US" sz="3200" b="1" dirty="0" smtClean="0">
                <a:solidFill>
                  <a:schemeClr val="tx1"/>
                </a:solidFill>
              </a:rPr>
              <a:t> </a:t>
            </a:r>
            <a:r>
              <a:rPr lang="en-US" b="1" dirty="0" smtClean="0"/>
              <a:t> BRAZILIAN STUDENTS ARE EXPECTED TO PARTICIPATE IN THE FIRST EDITION. </a:t>
            </a:r>
            <a:endParaRPr lang="en-US" b="1" dirty="0">
              <a:solidFill>
                <a:schemeClr val="tx1"/>
              </a:solidFill>
            </a:endParaRPr>
          </a:p>
        </p:txBody>
      </p:sp>
      <p:sp>
        <p:nvSpPr>
          <p:cNvPr id="28" name="TextBox 44"/>
          <p:cNvSpPr txBox="1"/>
          <p:nvPr/>
        </p:nvSpPr>
        <p:spPr>
          <a:xfrm>
            <a:off x="8543563" y="3603833"/>
            <a:ext cx="3231051" cy="923330"/>
          </a:xfrm>
          <a:prstGeom prst="rect">
            <a:avLst/>
          </a:prstGeom>
          <a:solidFill>
            <a:srgbClr val="188E04"/>
          </a:solidFill>
          <a:effectLst>
            <a:softEdge rad="63500"/>
          </a:effectLst>
        </p:spPr>
        <p:txBody>
          <a:bodyPr wrap="square" rtlCol="0">
            <a:spAutoFit/>
          </a:bodyPr>
          <a:lstStyle/>
          <a:p>
            <a:pPr algn="ctr"/>
            <a:r>
              <a:rPr lang="en-US" b="1" dirty="0" smtClean="0"/>
              <a:t>STUDENTS FROM ALL UNIVERSITIES ASSOCIATED TO THE CGBU CAN APPLY.</a:t>
            </a:r>
            <a:endParaRPr lang="en-US" dirty="0"/>
          </a:p>
        </p:txBody>
      </p:sp>
      <p:sp>
        <p:nvSpPr>
          <p:cNvPr id="29" name="Elipse 22"/>
          <p:cNvSpPr>
            <a:spLocks noChangeAspect="1"/>
          </p:cNvSpPr>
          <p:nvPr/>
        </p:nvSpPr>
        <p:spPr>
          <a:xfrm>
            <a:off x="8929358" y="2491809"/>
            <a:ext cx="754296" cy="754296"/>
          </a:xfrm>
          <a:prstGeom prst="ellipse">
            <a:avLst/>
          </a:prstGeom>
          <a:solidFill>
            <a:srgbClr val="FFEB15"/>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a:solidFill>
                  <a:schemeClr val="tx1"/>
                </a:solidFill>
                <a:latin typeface="Calibri" panose="020F0502020204030204" pitchFamily="34" charset="0"/>
              </a:rPr>
              <a:t>1</a:t>
            </a:r>
            <a:endParaRPr lang="pt-BR" sz="1100" b="1" dirty="0">
              <a:solidFill>
                <a:schemeClr val="tx1"/>
              </a:solidFill>
              <a:latin typeface="Calibri" panose="020F0502020204030204" pitchFamily="34" charset="0"/>
            </a:endParaRPr>
          </a:p>
        </p:txBody>
      </p:sp>
      <p:sp>
        <p:nvSpPr>
          <p:cNvPr id="36" name="TextBox 48"/>
          <p:cNvSpPr txBox="1"/>
          <p:nvPr/>
        </p:nvSpPr>
        <p:spPr>
          <a:xfrm>
            <a:off x="9683654" y="2593424"/>
            <a:ext cx="2198910" cy="646331"/>
          </a:xfrm>
          <a:prstGeom prst="rect">
            <a:avLst/>
          </a:prstGeom>
          <a:noFill/>
        </p:spPr>
        <p:txBody>
          <a:bodyPr wrap="square" rtlCol="0">
            <a:spAutoFit/>
          </a:bodyPr>
          <a:lstStyle/>
          <a:p>
            <a:r>
              <a:rPr lang="en-US" dirty="0" smtClean="0"/>
              <a:t>FIRST EDITION IN THE 2</a:t>
            </a:r>
            <a:r>
              <a:rPr lang="en-US" baseline="30000" dirty="0" smtClean="0"/>
              <a:t>ND</a:t>
            </a:r>
            <a:r>
              <a:rPr lang="en-US" dirty="0" smtClean="0"/>
              <a:t> SEMESTER 2017</a:t>
            </a:r>
            <a:endParaRPr lang="en-US" dirty="0"/>
          </a:p>
        </p:txBody>
      </p:sp>
      <p:pic>
        <p:nvPicPr>
          <p:cNvPr id="9" name="Image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911" y="2643589"/>
            <a:ext cx="2038136" cy="2082397"/>
          </a:xfrm>
          <a:prstGeom prst="rect">
            <a:avLst/>
          </a:prstGeom>
        </p:spPr>
      </p:pic>
      <p:sp>
        <p:nvSpPr>
          <p:cNvPr id="11" name="CaixaDeTexto 10"/>
          <p:cNvSpPr txBox="1"/>
          <p:nvPr/>
        </p:nvSpPr>
        <p:spPr>
          <a:xfrm>
            <a:off x="218206" y="4995409"/>
            <a:ext cx="3747247" cy="707886"/>
          </a:xfrm>
          <a:prstGeom prst="rect">
            <a:avLst/>
          </a:prstGeom>
          <a:noFill/>
        </p:spPr>
        <p:txBody>
          <a:bodyPr wrap="square" rtlCol="0">
            <a:spAutoFit/>
          </a:bodyPr>
          <a:lstStyle/>
          <a:p>
            <a:pPr algn="ctr"/>
            <a:r>
              <a:rPr lang="pt-BR" sz="2000" i="1" dirty="0" err="1" smtClean="0"/>
              <a:t>Universiti</a:t>
            </a:r>
            <a:r>
              <a:rPr lang="pt-BR" sz="2000" i="1" dirty="0" smtClean="0"/>
              <a:t> Brunei Darussalam (UBD)</a:t>
            </a:r>
            <a:endParaRPr lang="pt-BR" sz="2000" i="1" dirty="0"/>
          </a:p>
        </p:txBody>
      </p:sp>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3832" y="253992"/>
            <a:ext cx="639215" cy="425477"/>
          </a:xfrm>
          <a:prstGeom prst="rect">
            <a:avLst/>
          </a:prstGeom>
        </p:spPr>
      </p:pic>
      <p:pic>
        <p:nvPicPr>
          <p:cNvPr id="27" name="Imagem 26">
            <a:hlinkClick r:id="rId4" action="ppaction://hlinksldjump"/>
          </p:cNvPr>
          <p:cNvPicPr>
            <a:picLocks noChangeAspect="1"/>
          </p:cNvPicPr>
          <p:nvPr/>
        </p:nvPicPr>
        <p:blipFill>
          <a:blip r:embed="rId5"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Tree>
    <p:extLst>
      <p:ext uri="{BB962C8B-B14F-4D97-AF65-F5344CB8AC3E}">
        <p14:creationId xmlns:p14="http://schemas.microsoft.com/office/powerpoint/2010/main" val="2731241653"/>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2" presetClass="entr" presetSubtype="6"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additive="base">
                                        <p:cTn id="26" dur="500" fill="hold"/>
                                        <p:tgtEl>
                                          <p:spTgt spid="33"/>
                                        </p:tgtEl>
                                        <p:attrNameLst>
                                          <p:attrName>ppt_x</p:attrName>
                                        </p:attrNameLst>
                                      </p:cBhvr>
                                      <p:tavLst>
                                        <p:tav tm="0">
                                          <p:val>
                                            <p:strVal val="1+#ppt_w/2"/>
                                          </p:val>
                                        </p:tav>
                                        <p:tav tm="100000">
                                          <p:val>
                                            <p:strVal val="#ppt_x"/>
                                          </p:val>
                                        </p:tav>
                                      </p:tavLst>
                                    </p:anim>
                                    <p:anim calcmode="lin" valueType="num">
                                      <p:cBhvr additive="base">
                                        <p:cTn id="27" dur="500" fill="hold"/>
                                        <p:tgtEl>
                                          <p:spTgt spid="33"/>
                                        </p:tgtEl>
                                        <p:attrNameLst>
                                          <p:attrName>ppt_y</p:attrName>
                                        </p:attrNameLst>
                                      </p:cBhvr>
                                      <p:tavLst>
                                        <p:tav tm="0">
                                          <p:val>
                                            <p:strVal val="1+#ppt_h/2"/>
                                          </p:val>
                                        </p:tav>
                                        <p:tav tm="100000">
                                          <p:val>
                                            <p:strVal val="#ppt_y"/>
                                          </p:val>
                                        </p:tav>
                                      </p:tavLst>
                                    </p:anim>
                                  </p:childTnLst>
                                </p:cTn>
                              </p:par>
                              <p:par>
                                <p:cTn id="28" presetID="2" presetClass="entr" presetSubtype="6"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1+#ppt_w/2"/>
                                          </p:val>
                                        </p:tav>
                                        <p:tav tm="100000">
                                          <p:val>
                                            <p:strVal val="#ppt_x"/>
                                          </p:val>
                                        </p:tav>
                                      </p:tavLst>
                                    </p:anim>
                                    <p:anim calcmode="lin" valueType="num">
                                      <p:cBhvr additive="base">
                                        <p:cTn id="31" dur="500" fill="hold"/>
                                        <p:tgtEl>
                                          <p:spTgt spid="26"/>
                                        </p:tgtEl>
                                        <p:attrNameLst>
                                          <p:attrName>ppt_y</p:attrName>
                                        </p:attrNameLst>
                                      </p:cBhvr>
                                      <p:tavLst>
                                        <p:tav tm="0">
                                          <p:val>
                                            <p:strVal val="1+#ppt_h/2"/>
                                          </p:val>
                                        </p:tav>
                                        <p:tav tm="100000">
                                          <p:val>
                                            <p:strVal val="#ppt_y"/>
                                          </p:val>
                                        </p:tav>
                                      </p:tavLst>
                                    </p:anim>
                                  </p:childTnLst>
                                </p:cTn>
                              </p:par>
                              <p:par>
                                <p:cTn id="32" presetID="2" presetClass="entr" presetSubtype="6"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1+#ppt_w/2"/>
                                          </p:val>
                                        </p:tav>
                                        <p:tav tm="100000">
                                          <p:val>
                                            <p:strVal val="#ppt_x"/>
                                          </p:val>
                                        </p:tav>
                                      </p:tavLst>
                                    </p:anim>
                                    <p:anim calcmode="lin" valueType="num">
                                      <p:cBhvr additive="base">
                                        <p:cTn id="35" dur="500" fill="hold"/>
                                        <p:tgtEl>
                                          <p:spTgt spid="28"/>
                                        </p:tgtEl>
                                        <p:attrNameLst>
                                          <p:attrName>ppt_y</p:attrName>
                                        </p:attrNameLst>
                                      </p:cBhvr>
                                      <p:tavLst>
                                        <p:tav tm="0">
                                          <p:val>
                                            <p:strVal val="1+#ppt_h/2"/>
                                          </p:val>
                                        </p:tav>
                                        <p:tav tm="100000">
                                          <p:val>
                                            <p:strVal val="#ppt_y"/>
                                          </p:val>
                                        </p:tav>
                                      </p:tavLst>
                                    </p:anim>
                                  </p:childTnLst>
                                </p:cTn>
                              </p:par>
                              <p:par>
                                <p:cTn id="36" presetID="2" presetClass="entr" presetSubtype="6"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500" fill="hold"/>
                                        <p:tgtEl>
                                          <p:spTgt spid="29"/>
                                        </p:tgtEl>
                                        <p:attrNameLst>
                                          <p:attrName>ppt_x</p:attrName>
                                        </p:attrNameLst>
                                      </p:cBhvr>
                                      <p:tavLst>
                                        <p:tav tm="0">
                                          <p:val>
                                            <p:strVal val="1+#ppt_w/2"/>
                                          </p:val>
                                        </p:tav>
                                        <p:tav tm="100000">
                                          <p:val>
                                            <p:strVal val="#ppt_x"/>
                                          </p:val>
                                        </p:tav>
                                      </p:tavLst>
                                    </p:anim>
                                    <p:anim calcmode="lin" valueType="num">
                                      <p:cBhvr additive="base">
                                        <p:cTn id="39" dur="500" fill="hold"/>
                                        <p:tgtEl>
                                          <p:spTgt spid="29"/>
                                        </p:tgtEl>
                                        <p:attrNameLst>
                                          <p:attrName>ppt_y</p:attrName>
                                        </p:attrNameLst>
                                      </p:cBhvr>
                                      <p:tavLst>
                                        <p:tav tm="0">
                                          <p:val>
                                            <p:strVal val="1+#ppt_h/2"/>
                                          </p:val>
                                        </p:tav>
                                        <p:tav tm="100000">
                                          <p:val>
                                            <p:strVal val="#ppt_y"/>
                                          </p:val>
                                        </p:tav>
                                      </p:tavLst>
                                    </p:anim>
                                  </p:childTnLst>
                                </p:cTn>
                              </p:par>
                              <p:par>
                                <p:cTn id="40" presetID="2" presetClass="entr" presetSubtype="6"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additive="base">
                                        <p:cTn id="42" dur="500" fill="hold"/>
                                        <p:tgtEl>
                                          <p:spTgt spid="36"/>
                                        </p:tgtEl>
                                        <p:attrNameLst>
                                          <p:attrName>ppt_x</p:attrName>
                                        </p:attrNameLst>
                                      </p:cBhvr>
                                      <p:tavLst>
                                        <p:tav tm="0">
                                          <p:val>
                                            <p:strVal val="1+#ppt_w/2"/>
                                          </p:val>
                                        </p:tav>
                                        <p:tav tm="100000">
                                          <p:val>
                                            <p:strVal val="#ppt_x"/>
                                          </p:val>
                                        </p:tav>
                                      </p:tavLst>
                                    </p:anim>
                                    <p:anim calcmode="lin" valueType="num">
                                      <p:cBhvr additive="base">
                                        <p:cTn id="4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3" grpId="0"/>
      <p:bldP spid="26" grpId="0"/>
      <p:bldP spid="28" grpId="0" animBg="1"/>
      <p:bldP spid="29" grpId="0" animBg="1"/>
      <p:bldP spid="3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1665027" y="450376"/>
            <a:ext cx="9034818" cy="135112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ítulo 2"/>
          <p:cNvSpPr>
            <a:spLocks noGrp="1"/>
          </p:cNvSpPr>
          <p:nvPr>
            <p:ph type="title"/>
          </p:nvPr>
        </p:nvSpPr>
        <p:spPr>
          <a:xfrm>
            <a:off x="2640767" y="232666"/>
            <a:ext cx="7240249" cy="1874327"/>
          </a:xfrm>
        </p:spPr>
        <p:txBody>
          <a:bodyPr/>
          <a:lstStyle/>
          <a:p>
            <a:r>
              <a:rPr lang="pt-BR" dirty="0" smtClean="0">
                <a:solidFill>
                  <a:schemeClr val="bg1"/>
                </a:solidFill>
              </a:rPr>
              <a:t>GRADUATE MOBILITY PROGRAMS</a:t>
            </a:r>
            <a:endParaRPr lang="pt-BR" dirty="0">
              <a:solidFill>
                <a:schemeClr val="bg1"/>
              </a:solidFill>
            </a:endParaRPr>
          </a:p>
        </p:txBody>
      </p:sp>
      <p:pic>
        <p:nvPicPr>
          <p:cNvPr id="4" name="Imagem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86963" y="3429923"/>
            <a:ext cx="1576271" cy="2625093"/>
          </a:xfrm>
          <a:prstGeom prst="rect">
            <a:avLst/>
          </a:prstGeom>
        </p:spPr>
      </p:pic>
      <p:sp>
        <p:nvSpPr>
          <p:cNvPr id="5" name="CaixaDeTexto 4"/>
          <p:cNvSpPr txBox="1"/>
          <p:nvPr/>
        </p:nvSpPr>
        <p:spPr>
          <a:xfrm>
            <a:off x="367258" y="3470544"/>
            <a:ext cx="1733863" cy="2554545"/>
          </a:xfrm>
          <a:prstGeom prst="rect">
            <a:avLst/>
          </a:prstGeom>
          <a:solidFill>
            <a:srgbClr val="FFE1E1"/>
          </a:solidFill>
          <a:ln>
            <a:solidFill>
              <a:schemeClr val="tx1">
                <a:lumMod val="65000"/>
                <a:lumOff val="35000"/>
              </a:schemeClr>
            </a:solidFill>
          </a:ln>
        </p:spPr>
        <p:txBody>
          <a:bodyPr wrap="square" rtlCol="0">
            <a:spAutoFit/>
          </a:bodyPr>
          <a:lstStyle/>
          <a:p>
            <a:endParaRPr lang="pt-BR" sz="3200" b="1" dirty="0" smtClean="0"/>
          </a:p>
          <a:p>
            <a:endParaRPr lang="pt-BR" sz="3200" b="1" dirty="0" smtClean="0"/>
          </a:p>
          <a:p>
            <a:r>
              <a:rPr lang="pt-BR" sz="3200" b="1" dirty="0" smtClean="0"/>
              <a:t>PARTNER</a:t>
            </a:r>
          </a:p>
          <a:p>
            <a:endParaRPr lang="pt-BR" sz="3200" b="1" dirty="0" smtClean="0"/>
          </a:p>
          <a:p>
            <a:r>
              <a:rPr lang="pt-BR" sz="3200" b="1" dirty="0" smtClean="0"/>
              <a:t> </a:t>
            </a:r>
            <a:endParaRPr lang="pt-BR" sz="3200" b="1" dirty="0"/>
          </a:p>
        </p:txBody>
      </p:sp>
      <p:grpSp>
        <p:nvGrpSpPr>
          <p:cNvPr id="10" name="Grupo 9"/>
          <p:cNvGrpSpPr/>
          <p:nvPr/>
        </p:nvGrpSpPr>
        <p:grpSpPr>
          <a:xfrm>
            <a:off x="5734878" y="3243918"/>
            <a:ext cx="6216640" cy="3069014"/>
            <a:chOff x="5734878" y="3243918"/>
            <a:chExt cx="6216640" cy="3069014"/>
          </a:xfrm>
        </p:grpSpPr>
        <p:sp>
          <p:nvSpPr>
            <p:cNvPr id="14" name="Forma livre 13"/>
            <p:cNvSpPr/>
            <p:nvPr/>
          </p:nvSpPr>
          <p:spPr>
            <a:xfrm rot="3762197">
              <a:off x="6962034" y="5157769"/>
              <a:ext cx="1000855" cy="38897"/>
            </a:xfrm>
            <a:custGeom>
              <a:avLst/>
              <a:gdLst>
                <a:gd name="connsiteX0" fmla="*/ 0 w 1000855"/>
                <a:gd name="connsiteY0" fmla="*/ 19448 h 38897"/>
                <a:gd name="connsiteX1" fmla="*/ 1000855 w 1000855"/>
                <a:gd name="connsiteY1" fmla="*/ 19448 h 38897"/>
              </a:gdLst>
              <a:ahLst/>
              <a:cxnLst>
                <a:cxn ang="0">
                  <a:pos x="connsiteX0" y="connsiteY0"/>
                </a:cxn>
                <a:cxn ang="0">
                  <a:pos x="connsiteX1" y="connsiteY1"/>
                </a:cxn>
              </a:cxnLst>
              <a:rect l="l" t="t" r="r" b="b"/>
              <a:pathLst>
                <a:path w="1000855" h="38897">
                  <a:moveTo>
                    <a:pt x="0" y="19448"/>
                  </a:moveTo>
                  <a:lnTo>
                    <a:pt x="1000855" y="19448"/>
                  </a:lnTo>
                </a:path>
              </a:pathLst>
            </a:custGeom>
            <a:noFill/>
            <a:ln>
              <a:solidFill>
                <a:schemeClr val="bg1">
                  <a:lumMod val="50000"/>
                </a:schemeClr>
              </a:solid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88106" tIns="-5573" rIns="488106" bIns="-5573" numCol="1" spcCol="1270" anchor="ctr" anchorCtr="0">
              <a:noAutofit/>
            </a:bodyPr>
            <a:lstStyle/>
            <a:p>
              <a:pPr lvl="0" algn="ctr" defTabSz="222250">
                <a:lnSpc>
                  <a:spcPct val="90000"/>
                </a:lnSpc>
                <a:spcBef>
                  <a:spcPct val="0"/>
                </a:spcBef>
                <a:spcAft>
                  <a:spcPct val="35000"/>
                </a:spcAft>
              </a:pPr>
              <a:endParaRPr lang="pt-BR" sz="500" kern="1200"/>
            </a:p>
          </p:txBody>
        </p:sp>
        <p:sp>
          <p:nvSpPr>
            <p:cNvPr id="12" name="Forma livre 11"/>
            <p:cNvSpPr/>
            <p:nvPr/>
          </p:nvSpPr>
          <p:spPr>
            <a:xfrm rot="17874312">
              <a:off x="6972097" y="4279721"/>
              <a:ext cx="980729" cy="38897"/>
            </a:xfrm>
            <a:custGeom>
              <a:avLst/>
              <a:gdLst>
                <a:gd name="connsiteX0" fmla="*/ 0 w 980729"/>
                <a:gd name="connsiteY0" fmla="*/ 19448 h 38897"/>
                <a:gd name="connsiteX1" fmla="*/ 980729 w 980729"/>
                <a:gd name="connsiteY1" fmla="*/ 19448 h 38897"/>
              </a:gdLst>
              <a:ahLst/>
              <a:cxnLst>
                <a:cxn ang="0">
                  <a:pos x="connsiteX0" y="connsiteY0"/>
                </a:cxn>
                <a:cxn ang="0">
                  <a:pos x="connsiteX1" y="connsiteY1"/>
                </a:cxn>
              </a:cxnLst>
              <a:rect l="l" t="t" r="r" b="b"/>
              <a:pathLst>
                <a:path w="980729" h="38897">
                  <a:moveTo>
                    <a:pt x="0" y="19448"/>
                  </a:moveTo>
                  <a:lnTo>
                    <a:pt x="980729" y="19448"/>
                  </a:lnTo>
                </a:path>
              </a:pathLst>
            </a:custGeom>
            <a:noFill/>
            <a:ln>
              <a:solidFill>
                <a:schemeClr val="bg1">
                  <a:lumMod val="50000"/>
                </a:schemeClr>
              </a:solid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8546" tIns="-5070" rIns="478546" bIns="-5070" numCol="1" spcCol="1270" anchor="ctr" anchorCtr="0">
              <a:noAutofit/>
            </a:bodyPr>
            <a:lstStyle/>
            <a:p>
              <a:pPr lvl="0" algn="ctr" defTabSz="222250">
                <a:lnSpc>
                  <a:spcPct val="90000"/>
                </a:lnSpc>
                <a:spcBef>
                  <a:spcPct val="0"/>
                </a:spcBef>
                <a:spcAft>
                  <a:spcPct val="35000"/>
                </a:spcAft>
              </a:pPr>
              <a:endParaRPr lang="pt-BR" sz="500" kern="1200"/>
            </a:p>
          </p:txBody>
        </p:sp>
        <p:sp>
          <p:nvSpPr>
            <p:cNvPr id="16" name="Forma livre 15"/>
            <p:cNvSpPr/>
            <p:nvPr/>
          </p:nvSpPr>
          <p:spPr>
            <a:xfrm rot="12213">
              <a:off x="7232958" y="4718045"/>
              <a:ext cx="2802004" cy="38897"/>
            </a:xfrm>
            <a:custGeom>
              <a:avLst/>
              <a:gdLst>
                <a:gd name="connsiteX0" fmla="*/ 0 w 2802004"/>
                <a:gd name="connsiteY0" fmla="*/ 19448 h 38897"/>
                <a:gd name="connsiteX1" fmla="*/ 2802004 w 2802004"/>
                <a:gd name="connsiteY1" fmla="*/ 19448 h 38897"/>
              </a:gdLst>
              <a:ahLst/>
              <a:cxnLst>
                <a:cxn ang="0">
                  <a:pos x="connsiteX0" y="connsiteY0"/>
                </a:cxn>
                <a:cxn ang="0">
                  <a:pos x="connsiteX1" y="connsiteY1"/>
                </a:cxn>
              </a:cxnLst>
              <a:rect l="l" t="t" r="r" b="b"/>
              <a:pathLst>
                <a:path w="2802004" h="38897">
                  <a:moveTo>
                    <a:pt x="0" y="19448"/>
                  </a:moveTo>
                  <a:lnTo>
                    <a:pt x="2802004" y="19448"/>
                  </a:lnTo>
                </a:path>
              </a:pathLst>
            </a:custGeom>
            <a:noFill/>
            <a:ln>
              <a:solidFill>
                <a:schemeClr val="bg1">
                  <a:lumMod val="50000"/>
                </a:schemeClr>
              </a:solid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343651" tIns="-50602" rIns="1343652" bIns="-50601" numCol="1" spcCol="1270" anchor="ctr" anchorCtr="0">
              <a:noAutofit/>
            </a:bodyPr>
            <a:lstStyle/>
            <a:p>
              <a:pPr lvl="0" algn="ctr" defTabSz="444500">
                <a:lnSpc>
                  <a:spcPct val="90000"/>
                </a:lnSpc>
                <a:spcBef>
                  <a:spcPct val="0"/>
                </a:spcBef>
                <a:spcAft>
                  <a:spcPct val="35000"/>
                </a:spcAft>
              </a:pPr>
              <a:endParaRPr lang="pt-BR" sz="1000" kern="1200"/>
            </a:p>
          </p:txBody>
        </p:sp>
        <p:sp>
          <p:nvSpPr>
            <p:cNvPr id="18" name="Forma livre 17"/>
            <p:cNvSpPr/>
            <p:nvPr/>
          </p:nvSpPr>
          <p:spPr>
            <a:xfrm rot="16200000" flipV="1">
              <a:off x="10674470" y="5240619"/>
              <a:ext cx="432000" cy="205529"/>
            </a:xfrm>
            <a:custGeom>
              <a:avLst/>
              <a:gdLst>
                <a:gd name="connsiteX0" fmla="*/ 0 w 2015384"/>
                <a:gd name="connsiteY0" fmla="*/ 19448 h 38897"/>
                <a:gd name="connsiteX1" fmla="*/ 2015384 w 2015384"/>
                <a:gd name="connsiteY1" fmla="*/ 19448 h 38897"/>
              </a:gdLst>
              <a:ahLst/>
              <a:cxnLst>
                <a:cxn ang="0">
                  <a:pos x="connsiteX0" y="connsiteY0"/>
                </a:cxn>
                <a:cxn ang="0">
                  <a:pos x="connsiteX1" y="connsiteY1"/>
                </a:cxn>
              </a:cxnLst>
              <a:rect l="l" t="t" r="r" b="b"/>
              <a:pathLst>
                <a:path w="2015384" h="38897">
                  <a:moveTo>
                    <a:pt x="2015384" y="19449"/>
                  </a:moveTo>
                  <a:lnTo>
                    <a:pt x="0" y="19449"/>
                  </a:lnTo>
                </a:path>
              </a:pathLst>
            </a:custGeom>
            <a:noFill/>
            <a:ln>
              <a:solidFill>
                <a:schemeClr val="bg1">
                  <a:lumMod val="50000"/>
                </a:schemeClr>
              </a:solidFill>
            </a:ln>
          </p:spPr>
          <p:style>
            <a:lnRef idx="1">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970007" tIns="-30935" rIns="970007" bIns="-30937" numCol="1" spcCol="1270" anchor="ctr" anchorCtr="0">
              <a:noAutofit/>
            </a:bodyPr>
            <a:lstStyle/>
            <a:p>
              <a:pPr lvl="0" algn="ctr" defTabSz="311150">
                <a:lnSpc>
                  <a:spcPct val="90000"/>
                </a:lnSpc>
                <a:spcBef>
                  <a:spcPct val="0"/>
                </a:spcBef>
                <a:spcAft>
                  <a:spcPct val="35000"/>
                </a:spcAft>
              </a:pPr>
              <a:endParaRPr lang="pt-BR" sz="700" kern="1200"/>
            </a:p>
          </p:txBody>
        </p:sp>
        <p:sp>
          <p:nvSpPr>
            <p:cNvPr id="11" name="Forma livre 10"/>
            <p:cNvSpPr/>
            <p:nvPr/>
          </p:nvSpPr>
          <p:spPr>
            <a:xfrm>
              <a:off x="5734878" y="4357994"/>
              <a:ext cx="1498088" cy="749044"/>
            </a:xfrm>
            <a:custGeom>
              <a:avLst/>
              <a:gdLst>
                <a:gd name="connsiteX0" fmla="*/ 0 w 1498088"/>
                <a:gd name="connsiteY0" fmla="*/ 74904 h 749044"/>
                <a:gd name="connsiteX1" fmla="*/ 74904 w 1498088"/>
                <a:gd name="connsiteY1" fmla="*/ 0 h 749044"/>
                <a:gd name="connsiteX2" fmla="*/ 1423184 w 1498088"/>
                <a:gd name="connsiteY2" fmla="*/ 0 h 749044"/>
                <a:gd name="connsiteX3" fmla="*/ 1498088 w 1498088"/>
                <a:gd name="connsiteY3" fmla="*/ 74904 h 749044"/>
                <a:gd name="connsiteX4" fmla="*/ 1498088 w 1498088"/>
                <a:gd name="connsiteY4" fmla="*/ 674140 h 749044"/>
                <a:gd name="connsiteX5" fmla="*/ 1423184 w 1498088"/>
                <a:gd name="connsiteY5" fmla="*/ 749044 h 749044"/>
                <a:gd name="connsiteX6" fmla="*/ 74904 w 1498088"/>
                <a:gd name="connsiteY6" fmla="*/ 749044 h 749044"/>
                <a:gd name="connsiteX7" fmla="*/ 0 w 1498088"/>
                <a:gd name="connsiteY7" fmla="*/ 674140 h 749044"/>
                <a:gd name="connsiteX8" fmla="*/ 0 w 1498088"/>
                <a:gd name="connsiteY8" fmla="*/ 74904 h 74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088" h="749044">
                  <a:moveTo>
                    <a:pt x="0" y="74904"/>
                  </a:moveTo>
                  <a:cubicBezTo>
                    <a:pt x="0" y="33536"/>
                    <a:pt x="33536" y="0"/>
                    <a:pt x="74904" y="0"/>
                  </a:cubicBezTo>
                  <a:lnTo>
                    <a:pt x="1423184" y="0"/>
                  </a:lnTo>
                  <a:cubicBezTo>
                    <a:pt x="1464552" y="0"/>
                    <a:pt x="1498088" y="33536"/>
                    <a:pt x="1498088" y="74904"/>
                  </a:cubicBezTo>
                  <a:lnTo>
                    <a:pt x="1498088" y="674140"/>
                  </a:lnTo>
                  <a:cubicBezTo>
                    <a:pt x="1498088" y="715508"/>
                    <a:pt x="1464552" y="749044"/>
                    <a:pt x="1423184" y="749044"/>
                  </a:cubicBezTo>
                  <a:lnTo>
                    <a:pt x="74904" y="749044"/>
                  </a:lnTo>
                  <a:cubicBezTo>
                    <a:pt x="33536" y="749044"/>
                    <a:pt x="0" y="715508"/>
                    <a:pt x="0" y="674140"/>
                  </a:cubicBezTo>
                  <a:lnTo>
                    <a:pt x="0" y="74904"/>
                  </a:lnTo>
                  <a:close/>
                </a:path>
              </a:pathLst>
            </a:custGeom>
            <a:noFill/>
            <a:ln w="28575">
              <a:solidFill>
                <a:schemeClr val="tx2"/>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42259" tIns="42259" rIns="42259" bIns="42259" numCol="1" spcCol="1270" anchor="ctr" anchorCtr="0">
              <a:noAutofit/>
            </a:bodyPr>
            <a:lstStyle/>
            <a:p>
              <a:pPr lvl="0" algn="ctr" defTabSz="1422400">
                <a:lnSpc>
                  <a:spcPct val="90000"/>
                </a:lnSpc>
                <a:spcBef>
                  <a:spcPct val="0"/>
                </a:spcBef>
                <a:spcAft>
                  <a:spcPct val="35000"/>
                </a:spcAft>
              </a:pPr>
              <a:r>
                <a:rPr lang="pt-BR" sz="3200" b="1" kern="1200" dirty="0" smtClean="0">
                  <a:solidFill>
                    <a:schemeClr val="tx1"/>
                  </a:solidFill>
                </a:rPr>
                <a:t>Rector</a:t>
              </a:r>
              <a:endParaRPr lang="pt-BR" sz="3200" b="1" kern="1200" dirty="0">
                <a:solidFill>
                  <a:schemeClr val="tx1"/>
                </a:solidFill>
              </a:endParaRPr>
            </a:p>
          </p:txBody>
        </p:sp>
        <p:sp>
          <p:nvSpPr>
            <p:cNvPr id="13" name="Forma livre 12"/>
            <p:cNvSpPr/>
            <p:nvPr/>
          </p:nvSpPr>
          <p:spPr>
            <a:xfrm>
              <a:off x="7691957" y="3243918"/>
              <a:ext cx="2024172" cy="1243810"/>
            </a:xfrm>
            <a:custGeom>
              <a:avLst/>
              <a:gdLst>
                <a:gd name="connsiteX0" fmla="*/ 0 w 2024172"/>
                <a:gd name="connsiteY0" fmla="*/ 124381 h 1243810"/>
                <a:gd name="connsiteX1" fmla="*/ 124381 w 2024172"/>
                <a:gd name="connsiteY1" fmla="*/ 0 h 1243810"/>
                <a:gd name="connsiteX2" fmla="*/ 1899791 w 2024172"/>
                <a:gd name="connsiteY2" fmla="*/ 0 h 1243810"/>
                <a:gd name="connsiteX3" fmla="*/ 2024172 w 2024172"/>
                <a:gd name="connsiteY3" fmla="*/ 124381 h 1243810"/>
                <a:gd name="connsiteX4" fmla="*/ 2024172 w 2024172"/>
                <a:gd name="connsiteY4" fmla="*/ 1119429 h 1243810"/>
                <a:gd name="connsiteX5" fmla="*/ 1899791 w 2024172"/>
                <a:gd name="connsiteY5" fmla="*/ 1243810 h 1243810"/>
                <a:gd name="connsiteX6" fmla="*/ 124381 w 2024172"/>
                <a:gd name="connsiteY6" fmla="*/ 1243810 h 1243810"/>
                <a:gd name="connsiteX7" fmla="*/ 0 w 2024172"/>
                <a:gd name="connsiteY7" fmla="*/ 1119429 h 1243810"/>
                <a:gd name="connsiteX8" fmla="*/ 0 w 2024172"/>
                <a:gd name="connsiteY8" fmla="*/ 124381 h 124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172" h="1243810">
                  <a:moveTo>
                    <a:pt x="0" y="124381"/>
                  </a:moveTo>
                  <a:cubicBezTo>
                    <a:pt x="0" y="55687"/>
                    <a:pt x="55687" y="0"/>
                    <a:pt x="124381" y="0"/>
                  </a:cubicBezTo>
                  <a:lnTo>
                    <a:pt x="1899791" y="0"/>
                  </a:lnTo>
                  <a:cubicBezTo>
                    <a:pt x="1968485" y="0"/>
                    <a:pt x="2024172" y="55687"/>
                    <a:pt x="2024172" y="124381"/>
                  </a:cubicBezTo>
                  <a:lnTo>
                    <a:pt x="2024172" y="1119429"/>
                  </a:lnTo>
                  <a:cubicBezTo>
                    <a:pt x="2024172" y="1188123"/>
                    <a:pt x="1968485" y="1243810"/>
                    <a:pt x="1899791" y="1243810"/>
                  </a:cubicBezTo>
                  <a:lnTo>
                    <a:pt x="124381" y="1243810"/>
                  </a:lnTo>
                  <a:cubicBezTo>
                    <a:pt x="55687" y="1243810"/>
                    <a:pt x="0" y="1188123"/>
                    <a:pt x="0" y="1119429"/>
                  </a:cubicBezTo>
                  <a:lnTo>
                    <a:pt x="0" y="124381"/>
                  </a:lnTo>
                  <a:close/>
                </a:path>
              </a:pathLst>
            </a:custGeom>
            <a:noFill/>
            <a:ln w="28575">
              <a:solidFill>
                <a:schemeClr val="tx2"/>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49130" tIns="49130" rIns="49130" bIns="49130" numCol="1" spcCol="1270" anchor="ctr" anchorCtr="0">
              <a:noAutofit/>
            </a:bodyPr>
            <a:lstStyle/>
            <a:p>
              <a:pPr lvl="0" algn="ctr" defTabSz="889000">
                <a:lnSpc>
                  <a:spcPct val="90000"/>
                </a:lnSpc>
                <a:spcBef>
                  <a:spcPct val="0"/>
                </a:spcBef>
                <a:spcAft>
                  <a:spcPct val="35000"/>
                </a:spcAft>
              </a:pPr>
              <a:r>
                <a:rPr lang="pt-BR" sz="2000" kern="1200" dirty="0" err="1" smtClean="0">
                  <a:solidFill>
                    <a:schemeClr val="tx1"/>
                  </a:solidFill>
                </a:rPr>
                <a:t>Pro-Rector</a:t>
              </a:r>
              <a:r>
                <a:rPr lang="pt-BR" sz="2000" kern="1200" dirty="0" smtClean="0">
                  <a:solidFill>
                    <a:schemeClr val="tx1"/>
                  </a:solidFill>
                </a:rPr>
                <a:t> for </a:t>
              </a:r>
              <a:r>
                <a:rPr lang="pt-BR" sz="2000" kern="1200" dirty="0" err="1" smtClean="0">
                  <a:solidFill>
                    <a:schemeClr val="tx1"/>
                  </a:solidFill>
                </a:rPr>
                <a:t>Undergraduate</a:t>
              </a:r>
              <a:r>
                <a:rPr lang="pt-BR" sz="2000" kern="1200" dirty="0" smtClean="0">
                  <a:solidFill>
                    <a:schemeClr val="tx1"/>
                  </a:solidFill>
                </a:rPr>
                <a:t> </a:t>
              </a:r>
              <a:r>
                <a:rPr lang="pt-BR" sz="2000" kern="1200" dirty="0" err="1" smtClean="0">
                  <a:solidFill>
                    <a:schemeClr val="tx1"/>
                  </a:solidFill>
                </a:rPr>
                <a:t>Studies</a:t>
              </a:r>
              <a:endParaRPr lang="pt-BR" sz="2000" kern="1200" dirty="0">
                <a:solidFill>
                  <a:schemeClr val="tx1"/>
                </a:solidFill>
              </a:endParaRPr>
            </a:p>
          </p:txBody>
        </p:sp>
        <p:sp>
          <p:nvSpPr>
            <p:cNvPr id="15" name="Forma livre 14"/>
            <p:cNvSpPr/>
            <p:nvPr/>
          </p:nvSpPr>
          <p:spPr>
            <a:xfrm>
              <a:off x="7691957" y="5000015"/>
              <a:ext cx="2024172" cy="1243810"/>
            </a:xfrm>
            <a:custGeom>
              <a:avLst/>
              <a:gdLst>
                <a:gd name="connsiteX0" fmla="*/ 0 w 2024172"/>
                <a:gd name="connsiteY0" fmla="*/ 124381 h 1243810"/>
                <a:gd name="connsiteX1" fmla="*/ 124381 w 2024172"/>
                <a:gd name="connsiteY1" fmla="*/ 0 h 1243810"/>
                <a:gd name="connsiteX2" fmla="*/ 1899791 w 2024172"/>
                <a:gd name="connsiteY2" fmla="*/ 0 h 1243810"/>
                <a:gd name="connsiteX3" fmla="*/ 2024172 w 2024172"/>
                <a:gd name="connsiteY3" fmla="*/ 124381 h 1243810"/>
                <a:gd name="connsiteX4" fmla="*/ 2024172 w 2024172"/>
                <a:gd name="connsiteY4" fmla="*/ 1119429 h 1243810"/>
                <a:gd name="connsiteX5" fmla="*/ 1899791 w 2024172"/>
                <a:gd name="connsiteY5" fmla="*/ 1243810 h 1243810"/>
                <a:gd name="connsiteX6" fmla="*/ 124381 w 2024172"/>
                <a:gd name="connsiteY6" fmla="*/ 1243810 h 1243810"/>
                <a:gd name="connsiteX7" fmla="*/ 0 w 2024172"/>
                <a:gd name="connsiteY7" fmla="*/ 1119429 h 1243810"/>
                <a:gd name="connsiteX8" fmla="*/ 0 w 2024172"/>
                <a:gd name="connsiteY8" fmla="*/ 124381 h 124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172" h="1243810">
                  <a:moveTo>
                    <a:pt x="0" y="124381"/>
                  </a:moveTo>
                  <a:cubicBezTo>
                    <a:pt x="0" y="55687"/>
                    <a:pt x="55687" y="0"/>
                    <a:pt x="124381" y="0"/>
                  </a:cubicBezTo>
                  <a:lnTo>
                    <a:pt x="1899791" y="0"/>
                  </a:lnTo>
                  <a:cubicBezTo>
                    <a:pt x="1968485" y="0"/>
                    <a:pt x="2024172" y="55687"/>
                    <a:pt x="2024172" y="124381"/>
                  </a:cubicBezTo>
                  <a:lnTo>
                    <a:pt x="2024172" y="1119429"/>
                  </a:lnTo>
                  <a:cubicBezTo>
                    <a:pt x="2024172" y="1188123"/>
                    <a:pt x="1968485" y="1243810"/>
                    <a:pt x="1899791" y="1243810"/>
                  </a:cubicBezTo>
                  <a:lnTo>
                    <a:pt x="124381" y="1243810"/>
                  </a:lnTo>
                  <a:cubicBezTo>
                    <a:pt x="55687" y="1243810"/>
                    <a:pt x="0" y="1188123"/>
                    <a:pt x="0" y="1119429"/>
                  </a:cubicBezTo>
                  <a:lnTo>
                    <a:pt x="0" y="124381"/>
                  </a:lnTo>
                  <a:close/>
                </a:path>
              </a:pathLst>
            </a:custGeom>
            <a:noFill/>
            <a:ln w="28575">
              <a:solidFill>
                <a:schemeClr val="tx2"/>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49130" tIns="49130" rIns="49130" bIns="49130" numCol="1" spcCol="1270" anchor="ctr" anchorCtr="0">
              <a:noAutofit/>
            </a:bodyPr>
            <a:lstStyle/>
            <a:p>
              <a:pPr lvl="0" algn="ctr" defTabSz="889000">
                <a:lnSpc>
                  <a:spcPct val="90000"/>
                </a:lnSpc>
                <a:spcBef>
                  <a:spcPct val="0"/>
                </a:spcBef>
                <a:spcAft>
                  <a:spcPct val="35000"/>
                </a:spcAft>
              </a:pPr>
              <a:r>
                <a:rPr lang="pt-BR" sz="2000" kern="1200" dirty="0" smtClean="0">
                  <a:solidFill>
                    <a:schemeClr val="tx1"/>
                  </a:solidFill>
                </a:rPr>
                <a:t>International Relations </a:t>
              </a:r>
              <a:r>
                <a:rPr lang="pt-BR" sz="2000" kern="1200" dirty="0" err="1" smtClean="0">
                  <a:solidFill>
                    <a:schemeClr val="tx1"/>
                  </a:solidFill>
                </a:rPr>
                <a:t>Advisor</a:t>
              </a:r>
              <a:endParaRPr lang="pt-BR" sz="2000" kern="1200" dirty="0">
                <a:solidFill>
                  <a:schemeClr val="tx1"/>
                </a:solidFill>
              </a:endParaRPr>
            </a:p>
          </p:txBody>
        </p:sp>
        <p:sp>
          <p:nvSpPr>
            <p:cNvPr id="17" name="Forma livre 16"/>
            <p:cNvSpPr/>
            <p:nvPr/>
          </p:nvSpPr>
          <p:spPr>
            <a:xfrm>
              <a:off x="10034953" y="4367949"/>
              <a:ext cx="1916565" cy="749044"/>
            </a:xfrm>
            <a:custGeom>
              <a:avLst/>
              <a:gdLst>
                <a:gd name="connsiteX0" fmla="*/ 0 w 1916565"/>
                <a:gd name="connsiteY0" fmla="*/ 74904 h 749044"/>
                <a:gd name="connsiteX1" fmla="*/ 74904 w 1916565"/>
                <a:gd name="connsiteY1" fmla="*/ 0 h 749044"/>
                <a:gd name="connsiteX2" fmla="*/ 1841661 w 1916565"/>
                <a:gd name="connsiteY2" fmla="*/ 0 h 749044"/>
                <a:gd name="connsiteX3" fmla="*/ 1916565 w 1916565"/>
                <a:gd name="connsiteY3" fmla="*/ 74904 h 749044"/>
                <a:gd name="connsiteX4" fmla="*/ 1916565 w 1916565"/>
                <a:gd name="connsiteY4" fmla="*/ 674140 h 749044"/>
                <a:gd name="connsiteX5" fmla="*/ 1841661 w 1916565"/>
                <a:gd name="connsiteY5" fmla="*/ 749044 h 749044"/>
                <a:gd name="connsiteX6" fmla="*/ 74904 w 1916565"/>
                <a:gd name="connsiteY6" fmla="*/ 749044 h 749044"/>
                <a:gd name="connsiteX7" fmla="*/ 0 w 1916565"/>
                <a:gd name="connsiteY7" fmla="*/ 674140 h 749044"/>
                <a:gd name="connsiteX8" fmla="*/ 0 w 1916565"/>
                <a:gd name="connsiteY8" fmla="*/ 74904 h 74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6565" h="749044">
                  <a:moveTo>
                    <a:pt x="0" y="74904"/>
                  </a:moveTo>
                  <a:cubicBezTo>
                    <a:pt x="0" y="33536"/>
                    <a:pt x="33536" y="0"/>
                    <a:pt x="74904" y="0"/>
                  </a:cubicBezTo>
                  <a:lnTo>
                    <a:pt x="1841661" y="0"/>
                  </a:lnTo>
                  <a:cubicBezTo>
                    <a:pt x="1883029" y="0"/>
                    <a:pt x="1916565" y="33536"/>
                    <a:pt x="1916565" y="74904"/>
                  </a:cubicBezTo>
                  <a:lnTo>
                    <a:pt x="1916565" y="674140"/>
                  </a:lnTo>
                  <a:cubicBezTo>
                    <a:pt x="1916565" y="715508"/>
                    <a:pt x="1883029" y="749044"/>
                    <a:pt x="1841661" y="749044"/>
                  </a:cubicBezTo>
                  <a:lnTo>
                    <a:pt x="74904" y="749044"/>
                  </a:lnTo>
                  <a:cubicBezTo>
                    <a:pt x="33536" y="749044"/>
                    <a:pt x="0" y="715508"/>
                    <a:pt x="0" y="674140"/>
                  </a:cubicBezTo>
                  <a:lnTo>
                    <a:pt x="0" y="74904"/>
                  </a:lnTo>
                  <a:close/>
                </a:path>
              </a:pathLst>
            </a:custGeom>
            <a:noFill/>
            <a:ln w="28575">
              <a:solidFill>
                <a:schemeClr val="tx2"/>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4004" tIns="34004" rIns="34004" bIns="34004" numCol="1" spcCol="1270" anchor="ctr" anchorCtr="0">
              <a:noAutofit/>
            </a:bodyPr>
            <a:lstStyle/>
            <a:p>
              <a:pPr lvl="0" algn="ctr" defTabSz="844550">
                <a:lnSpc>
                  <a:spcPct val="90000"/>
                </a:lnSpc>
                <a:spcBef>
                  <a:spcPct val="0"/>
                </a:spcBef>
                <a:spcAft>
                  <a:spcPct val="35000"/>
                </a:spcAft>
              </a:pPr>
              <a:r>
                <a:rPr lang="pt-BR" sz="1900" kern="1200" dirty="0" err="1" smtClean="0">
                  <a:solidFill>
                    <a:schemeClr val="tx1"/>
                  </a:solidFill>
                </a:rPr>
                <a:t>Program</a:t>
              </a:r>
              <a:r>
                <a:rPr lang="pt-BR" sz="1900" kern="1200" dirty="0" smtClean="0">
                  <a:solidFill>
                    <a:schemeClr val="tx1"/>
                  </a:solidFill>
                </a:rPr>
                <a:t> </a:t>
              </a:r>
              <a:r>
                <a:rPr lang="pt-BR" sz="1900" kern="1200" dirty="0" err="1" smtClean="0">
                  <a:solidFill>
                    <a:schemeClr val="tx1"/>
                  </a:solidFill>
                </a:rPr>
                <a:t>Coordinator</a:t>
              </a:r>
              <a:endParaRPr lang="pt-BR" sz="1900" kern="1200" dirty="0">
                <a:solidFill>
                  <a:schemeClr val="tx1"/>
                </a:solidFill>
              </a:endParaRPr>
            </a:p>
          </p:txBody>
        </p:sp>
        <p:sp>
          <p:nvSpPr>
            <p:cNvPr id="19" name="Forma livre 18"/>
            <p:cNvSpPr/>
            <p:nvPr/>
          </p:nvSpPr>
          <p:spPr>
            <a:xfrm>
              <a:off x="10329328" y="5563888"/>
              <a:ext cx="1498088" cy="749044"/>
            </a:xfrm>
            <a:custGeom>
              <a:avLst/>
              <a:gdLst>
                <a:gd name="connsiteX0" fmla="*/ 0 w 1498088"/>
                <a:gd name="connsiteY0" fmla="*/ 74904 h 749044"/>
                <a:gd name="connsiteX1" fmla="*/ 74904 w 1498088"/>
                <a:gd name="connsiteY1" fmla="*/ 0 h 749044"/>
                <a:gd name="connsiteX2" fmla="*/ 1423184 w 1498088"/>
                <a:gd name="connsiteY2" fmla="*/ 0 h 749044"/>
                <a:gd name="connsiteX3" fmla="*/ 1498088 w 1498088"/>
                <a:gd name="connsiteY3" fmla="*/ 74904 h 749044"/>
                <a:gd name="connsiteX4" fmla="*/ 1498088 w 1498088"/>
                <a:gd name="connsiteY4" fmla="*/ 674140 h 749044"/>
                <a:gd name="connsiteX5" fmla="*/ 1423184 w 1498088"/>
                <a:gd name="connsiteY5" fmla="*/ 749044 h 749044"/>
                <a:gd name="connsiteX6" fmla="*/ 74904 w 1498088"/>
                <a:gd name="connsiteY6" fmla="*/ 749044 h 749044"/>
                <a:gd name="connsiteX7" fmla="*/ 0 w 1498088"/>
                <a:gd name="connsiteY7" fmla="*/ 674140 h 749044"/>
                <a:gd name="connsiteX8" fmla="*/ 0 w 1498088"/>
                <a:gd name="connsiteY8" fmla="*/ 74904 h 74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088" h="749044">
                  <a:moveTo>
                    <a:pt x="0" y="74904"/>
                  </a:moveTo>
                  <a:cubicBezTo>
                    <a:pt x="0" y="33536"/>
                    <a:pt x="33536" y="0"/>
                    <a:pt x="74904" y="0"/>
                  </a:cubicBezTo>
                  <a:lnTo>
                    <a:pt x="1423184" y="0"/>
                  </a:lnTo>
                  <a:cubicBezTo>
                    <a:pt x="1464552" y="0"/>
                    <a:pt x="1498088" y="33536"/>
                    <a:pt x="1498088" y="74904"/>
                  </a:cubicBezTo>
                  <a:lnTo>
                    <a:pt x="1498088" y="674140"/>
                  </a:lnTo>
                  <a:cubicBezTo>
                    <a:pt x="1498088" y="715508"/>
                    <a:pt x="1464552" y="749044"/>
                    <a:pt x="1423184" y="749044"/>
                  </a:cubicBezTo>
                  <a:lnTo>
                    <a:pt x="74904" y="749044"/>
                  </a:lnTo>
                  <a:cubicBezTo>
                    <a:pt x="33536" y="749044"/>
                    <a:pt x="0" y="715508"/>
                    <a:pt x="0" y="674140"/>
                  </a:cubicBezTo>
                  <a:lnTo>
                    <a:pt x="0" y="74904"/>
                  </a:lnTo>
                  <a:close/>
                </a:path>
              </a:pathLst>
            </a:custGeom>
            <a:noFill/>
            <a:ln w="28575">
              <a:solidFill>
                <a:schemeClr val="tx2"/>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4004" tIns="34004" rIns="34004" bIns="34004" numCol="1" spcCol="1270" anchor="ctr" anchorCtr="0">
              <a:noAutofit/>
            </a:bodyPr>
            <a:lstStyle/>
            <a:p>
              <a:pPr lvl="0" algn="ctr" defTabSz="844550">
                <a:lnSpc>
                  <a:spcPct val="90000"/>
                </a:lnSpc>
                <a:spcBef>
                  <a:spcPct val="0"/>
                </a:spcBef>
                <a:spcAft>
                  <a:spcPct val="35000"/>
                </a:spcAft>
              </a:pPr>
              <a:r>
                <a:rPr lang="pt-BR" sz="1900" kern="1200" dirty="0" err="1" smtClean="0">
                  <a:solidFill>
                    <a:schemeClr val="tx1"/>
                  </a:solidFill>
                </a:rPr>
                <a:t>Program</a:t>
              </a:r>
              <a:r>
                <a:rPr lang="pt-BR" sz="1900" kern="1200" dirty="0" smtClean="0">
                  <a:solidFill>
                    <a:schemeClr val="tx1"/>
                  </a:solidFill>
                </a:rPr>
                <a:t> </a:t>
              </a:r>
              <a:r>
                <a:rPr lang="pt-BR" sz="1900" kern="1200" dirty="0" err="1" smtClean="0">
                  <a:solidFill>
                    <a:schemeClr val="tx1"/>
                  </a:solidFill>
                </a:rPr>
                <a:t>Vice-Coordinator</a:t>
              </a:r>
              <a:endParaRPr lang="pt-BR" sz="1900" kern="1200" dirty="0">
                <a:solidFill>
                  <a:schemeClr val="tx1"/>
                </a:solidFill>
              </a:endParaRPr>
            </a:p>
          </p:txBody>
        </p:sp>
      </p:grpSp>
      <p:cxnSp>
        <p:nvCxnSpPr>
          <p:cNvPr id="7" name="Conector de seta reta 6"/>
          <p:cNvCxnSpPr/>
          <p:nvPr/>
        </p:nvCxnSpPr>
        <p:spPr>
          <a:xfrm>
            <a:off x="2293495" y="4742469"/>
            <a:ext cx="689548"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Conector de seta reta 7"/>
          <p:cNvCxnSpPr/>
          <p:nvPr/>
        </p:nvCxnSpPr>
        <p:spPr>
          <a:xfrm>
            <a:off x="4904282" y="4742469"/>
            <a:ext cx="689548"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 name="Imagem 19">
            <a:hlinkClick r:id="rId3" action="ppaction://hlinksldjump"/>
          </p:cNvPr>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
        <p:nvSpPr>
          <p:cNvPr id="21" name="Retângulo 20"/>
          <p:cNvSpPr/>
          <p:nvPr/>
        </p:nvSpPr>
        <p:spPr>
          <a:xfrm>
            <a:off x="3975099" y="2211822"/>
            <a:ext cx="4241799" cy="61909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CaixaDeTexto 21"/>
          <p:cNvSpPr txBox="1"/>
          <p:nvPr/>
        </p:nvSpPr>
        <p:spPr>
          <a:xfrm>
            <a:off x="4265549" y="2254533"/>
            <a:ext cx="3660899" cy="523220"/>
          </a:xfrm>
          <a:prstGeom prst="rect">
            <a:avLst/>
          </a:prstGeom>
          <a:noFill/>
        </p:spPr>
        <p:txBody>
          <a:bodyPr wrap="square" rtlCol="0">
            <a:spAutoFit/>
          </a:bodyPr>
          <a:lstStyle/>
          <a:p>
            <a:pPr algn="ctr"/>
            <a:r>
              <a:rPr lang="fr-FR" sz="2800" b="1" dirty="0" smtClean="0">
                <a:solidFill>
                  <a:schemeClr val="bg1"/>
                </a:solidFill>
              </a:rPr>
              <a:t>GENERAL</a:t>
            </a:r>
            <a:r>
              <a:rPr lang="fr-FR" sz="2800" b="1" baseline="0" dirty="0" smtClean="0">
                <a:solidFill>
                  <a:schemeClr val="bg1"/>
                </a:solidFill>
              </a:rPr>
              <a:t> STRUCTURE:</a:t>
            </a:r>
            <a:endParaRPr lang="fr-FR" sz="2800" b="1" dirty="0">
              <a:solidFill>
                <a:schemeClr val="bg1"/>
              </a:solidFill>
            </a:endParaRPr>
          </a:p>
        </p:txBody>
      </p:sp>
    </p:spTree>
    <p:extLst>
      <p:ext uri="{BB962C8B-B14F-4D97-AF65-F5344CB8AC3E}">
        <p14:creationId xmlns:p14="http://schemas.microsoft.com/office/powerpoint/2010/main" val="1681916639"/>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1" grpId="1" animBg="1"/>
      <p:bldP spid="21" grpId="2" animBg="1"/>
      <p:bldP spid="22" grpId="0"/>
      <p:bldP spid="22" grpId="1"/>
      <p:bldP spid="22" grpId="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smtClean="0"/>
              <a:t>BRAZIL SCHOLARSHIPS - PAEC OAS-CGBU</a:t>
            </a:r>
            <a:endParaRPr lang="fr-FR" dirty="0"/>
          </a:p>
        </p:txBody>
      </p:sp>
      <p:sp>
        <p:nvSpPr>
          <p:cNvPr id="3" name="Título 7"/>
          <p:cNvSpPr txBox="1">
            <a:spLocks/>
          </p:cNvSpPr>
          <p:nvPr/>
        </p:nvSpPr>
        <p:spPr>
          <a:xfrm>
            <a:off x="0" y="832259"/>
            <a:ext cx="5295331" cy="698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pPr>
              <a:lnSpc>
                <a:spcPct val="100000"/>
              </a:lnSpc>
            </a:pPr>
            <a:r>
              <a:rPr lang="en-US" sz="1800" b="1" dirty="0">
                <a:solidFill>
                  <a:schemeClr val="bg2">
                    <a:lumMod val="25000"/>
                  </a:schemeClr>
                </a:solidFill>
              </a:rPr>
              <a:t>PARTNERSHIPS PROGRAM FOR EDUCATION AND TRAINING </a:t>
            </a:r>
          </a:p>
        </p:txBody>
      </p:sp>
      <p:sp>
        <p:nvSpPr>
          <p:cNvPr id="4" name="Elipse 22"/>
          <p:cNvSpPr>
            <a:spLocks noChangeAspect="1"/>
          </p:cNvSpPr>
          <p:nvPr/>
        </p:nvSpPr>
        <p:spPr>
          <a:xfrm>
            <a:off x="8525561" y="1783036"/>
            <a:ext cx="754296" cy="754296"/>
          </a:xfrm>
          <a:prstGeom prst="ellipse">
            <a:avLst/>
          </a:prstGeom>
          <a:solidFill>
            <a:srgbClr val="0225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rgbClr val="FFFFFF"/>
                </a:solidFill>
                <a:latin typeface="Calibri" panose="020F0502020204030204" pitchFamily="34" charset="0"/>
              </a:rPr>
              <a:t>7</a:t>
            </a:r>
            <a:endParaRPr lang="pt-BR" sz="1100" b="1" dirty="0">
              <a:solidFill>
                <a:srgbClr val="FFFFFF"/>
              </a:solidFill>
              <a:latin typeface="Calibri" panose="020F0502020204030204" pitchFamily="34" charset="0"/>
            </a:endParaRPr>
          </a:p>
        </p:txBody>
      </p:sp>
      <p:sp>
        <p:nvSpPr>
          <p:cNvPr id="5" name="Elipse 24"/>
          <p:cNvSpPr>
            <a:spLocks noChangeAspect="1"/>
          </p:cNvSpPr>
          <p:nvPr/>
        </p:nvSpPr>
        <p:spPr>
          <a:xfrm>
            <a:off x="8269268" y="2485829"/>
            <a:ext cx="936000" cy="936000"/>
          </a:xfrm>
          <a:prstGeom prst="ellipse">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rgbClr val="FFFFFF"/>
                </a:solidFill>
                <a:latin typeface="Calibri" panose="020F0502020204030204" pitchFamily="34" charset="0"/>
              </a:rPr>
              <a:t>65</a:t>
            </a:r>
            <a:endParaRPr lang="pt-BR" sz="1100" b="1" dirty="0">
              <a:solidFill>
                <a:srgbClr val="FFFFFF"/>
              </a:solidFill>
              <a:latin typeface="Calibri" panose="020F0502020204030204" pitchFamily="34" charset="0"/>
            </a:endParaRPr>
          </a:p>
        </p:txBody>
      </p:sp>
      <p:sp>
        <p:nvSpPr>
          <p:cNvPr id="6" name="TextBox 75"/>
          <p:cNvSpPr txBox="1"/>
          <p:nvPr/>
        </p:nvSpPr>
        <p:spPr>
          <a:xfrm>
            <a:off x="9349499" y="2031471"/>
            <a:ext cx="1247360" cy="307777"/>
          </a:xfrm>
          <a:prstGeom prst="rect">
            <a:avLst/>
          </a:prstGeom>
          <a:noFill/>
        </p:spPr>
        <p:txBody>
          <a:bodyPr wrap="square" rtlCol="0">
            <a:spAutoFit/>
          </a:bodyPr>
          <a:lstStyle/>
          <a:p>
            <a:r>
              <a:rPr lang="en-US" dirty="0" smtClean="0"/>
              <a:t>EDITIONS</a:t>
            </a:r>
            <a:endParaRPr lang="en-US" dirty="0"/>
          </a:p>
        </p:txBody>
      </p:sp>
      <p:sp>
        <p:nvSpPr>
          <p:cNvPr id="7" name="TextBox 76"/>
          <p:cNvSpPr txBox="1"/>
          <p:nvPr/>
        </p:nvSpPr>
        <p:spPr>
          <a:xfrm>
            <a:off x="8525561" y="4269594"/>
            <a:ext cx="3029559" cy="861774"/>
          </a:xfrm>
          <a:prstGeom prst="rect">
            <a:avLst/>
          </a:prstGeom>
          <a:noFill/>
        </p:spPr>
        <p:txBody>
          <a:bodyPr wrap="square" rtlCol="0">
            <a:spAutoFit/>
          </a:bodyPr>
          <a:lstStyle/>
          <a:p>
            <a:r>
              <a:rPr lang="en-US" sz="3200" b="1" dirty="0" smtClean="0">
                <a:solidFill>
                  <a:srgbClr val="8E1F1E"/>
                </a:solidFill>
              </a:rPr>
              <a:t>2.865 </a:t>
            </a:r>
            <a:r>
              <a:rPr lang="en-US" b="1" dirty="0" smtClean="0">
                <a:solidFill>
                  <a:schemeClr val="tx1"/>
                </a:solidFill>
              </a:rPr>
              <a:t>SCHOLARSHIPS OFFERED FROM 2011 TO 2017 </a:t>
            </a:r>
            <a:endParaRPr lang="en-US" b="1" dirty="0">
              <a:solidFill>
                <a:schemeClr val="tx1"/>
              </a:solidFill>
            </a:endParaRPr>
          </a:p>
        </p:txBody>
      </p:sp>
      <p:sp>
        <p:nvSpPr>
          <p:cNvPr id="11" name="Retângulo 10"/>
          <p:cNvSpPr/>
          <p:nvPr/>
        </p:nvSpPr>
        <p:spPr>
          <a:xfrm>
            <a:off x="-421665" y="1550207"/>
            <a:ext cx="2549458" cy="446148"/>
          </a:xfrm>
          <a:prstGeom prst="rect">
            <a:avLst/>
          </a:prstGeom>
        </p:spPr>
        <p:txBody>
          <a:bodyPr wrap="square">
            <a:spAutoFit/>
          </a:bodyPr>
          <a:lstStyle/>
          <a:p>
            <a:pPr lvl="1">
              <a:lnSpc>
                <a:spcPct val="110000"/>
              </a:lnSpc>
              <a:spcBef>
                <a:spcPts val="0"/>
              </a:spcBef>
            </a:pPr>
            <a:r>
              <a:rPr lang="pt-BR" sz="2200" b="1" dirty="0" err="1" smtClean="0">
                <a:solidFill>
                  <a:schemeClr val="accent2">
                    <a:lumMod val="50000"/>
                  </a:schemeClr>
                </a:solidFill>
                <a:effectLst>
                  <a:outerShdw blurRad="38100" dist="38100" dir="2700000" algn="tl">
                    <a:srgbClr val="000000">
                      <a:alpha val="43137"/>
                    </a:srgbClr>
                  </a:outerShdw>
                </a:effectLst>
                <a:cs typeface="Calibri Light"/>
              </a:rPr>
              <a:t>Partners</a:t>
            </a:r>
            <a:r>
              <a:rPr lang="pt-BR" sz="2200" b="1" dirty="0" smtClean="0">
                <a:solidFill>
                  <a:schemeClr val="accent2">
                    <a:lumMod val="50000"/>
                  </a:schemeClr>
                </a:solidFill>
                <a:effectLst>
                  <a:outerShdw blurRad="38100" dist="38100" dir="2700000" algn="tl">
                    <a:srgbClr val="000000">
                      <a:alpha val="43137"/>
                    </a:srgbClr>
                  </a:outerShdw>
                </a:effectLst>
                <a:cs typeface="Calibri Light"/>
              </a:rPr>
              <a:t>:</a:t>
            </a:r>
            <a:endParaRPr lang="pt-BR" sz="2200" b="1" dirty="0">
              <a:cs typeface="Calibri Light"/>
            </a:endParaRPr>
          </a:p>
        </p:txBody>
      </p:sp>
      <p:pic>
        <p:nvPicPr>
          <p:cNvPr id="12" name="Imagem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1251" y="1569715"/>
            <a:ext cx="1209787" cy="1537206"/>
          </a:xfrm>
          <a:prstGeom prst="rect">
            <a:avLst/>
          </a:prstGeom>
        </p:spPr>
      </p:pic>
      <p:pic>
        <p:nvPicPr>
          <p:cNvPr id="14" name="Imagem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19" y="4759850"/>
            <a:ext cx="4240415" cy="829910"/>
          </a:xfrm>
          <a:prstGeom prst="rect">
            <a:avLst/>
          </a:prstGeom>
        </p:spPr>
      </p:pic>
      <p:sp>
        <p:nvSpPr>
          <p:cNvPr id="15" name="TextBox 75"/>
          <p:cNvSpPr txBox="1"/>
          <p:nvPr/>
        </p:nvSpPr>
        <p:spPr>
          <a:xfrm>
            <a:off x="63981" y="5574293"/>
            <a:ext cx="4373890" cy="369332"/>
          </a:xfrm>
          <a:prstGeom prst="rect">
            <a:avLst/>
          </a:prstGeom>
          <a:noFill/>
        </p:spPr>
        <p:txBody>
          <a:bodyPr wrap="square" rtlCol="0">
            <a:spAutoFit/>
          </a:bodyPr>
          <a:lstStyle/>
          <a:p>
            <a:pPr algn="ctr"/>
            <a:r>
              <a:rPr lang="en-US" dirty="0" smtClean="0"/>
              <a:t>(Brazilian Ministry of Foreign Affairs)</a:t>
            </a:r>
            <a:endParaRPr lang="en-US" dirty="0"/>
          </a:p>
        </p:txBody>
      </p:sp>
      <p:sp>
        <p:nvSpPr>
          <p:cNvPr id="16" name="TextBox 75"/>
          <p:cNvSpPr txBox="1"/>
          <p:nvPr/>
        </p:nvSpPr>
        <p:spPr>
          <a:xfrm>
            <a:off x="236192" y="3080004"/>
            <a:ext cx="3879904" cy="369332"/>
          </a:xfrm>
          <a:prstGeom prst="rect">
            <a:avLst/>
          </a:prstGeom>
          <a:noFill/>
        </p:spPr>
        <p:txBody>
          <a:bodyPr wrap="square" rtlCol="0">
            <a:spAutoFit/>
          </a:bodyPr>
          <a:lstStyle/>
          <a:p>
            <a:pPr algn="ctr"/>
            <a:r>
              <a:rPr lang="en-US" dirty="0" smtClean="0"/>
              <a:t>(Organization of American States - OAS)</a:t>
            </a:r>
            <a:endParaRPr lang="en-US" dirty="0"/>
          </a:p>
        </p:txBody>
      </p:sp>
      <p:sp>
        <p:nvSpPr>
          <p:cNvPr id="17" name="TextBox 48"/>
          <p:cNvSpPr txBox="1"/>
          <p:nvPr/>
        </p:nvSpPr>
        <p:spPr>
          <a:xfrm>
            <a:off x="9842203" y="1115397"/>
            <a:ext cx="1509312" cy="369332"/>
          </a:xfrm>
          <a:prstGeom prst="rect">
            <a:avLst/>
          </a:prstGeom>
          <a:noFill/>
        </p:spPr>
        <p:txBody>
          <a:bodyPr wrap="square" rtlCol="0">
            <a:spAutoFit/>
          </a:bodyPr>
          <a:lstStyle/>
          <a:p>
            <a:r>
              <a:rPr lang="en-US" b="1" dirty="0"/>
              <a:t>RELEASE </a:t>
            </a:r>
            <a:r>
              <a:rPr lang="en-US" b="1" dirty="0" smtClean="0"/>
              <a:t>YEAR</a:t>
            </a:r>
            <a:endParaRPr lang="en-US" b="1" dirty="0"/>
          </a:p>
        </p:txBody>
      </p:sp>
      <p:grpSp>
        <p:nvGrpSpPr>
          <p:cNvPr id="18" name="Grupo 17"/>
          <p:cNvGrpSpPr/>
          <p:nvPr/>
        </p:nvGrpSpPr>
        <p:grpSpPr>
          <a:xfrm>
            <a:off x="4631744" y="1337424"/>
            <a:ext cx="3287897" cy="1600744"/>
            <a:chOff x="4938157" y="1708887"/>
            <a:chExt cx="3287897" cy="1405631"/>
          </a:xfrm>
          <a:solidFill>
            <a:srgbClr val="FFEFEF"/>
          </a:solidFill>
        </p:grpSpPr>
        <p:sp>
          <p:nvSpPr>
            <p:cNvPr id="19" name="Espaço Reservado para Texto 10"/>
            <p:cNvSpPr txBox="1">
              <a:spLocks/>
            </p:cNvSpPr>
            <p:nvPr/>
          </p:nvSpPr>
          <p:spPr>
            <a:xfrm>
              <a:off x="4938157" y="1708887"/>
              <a:ext cx="3287897" cy="1405631"/>
            </a:xfrm>
            <a:prstGeom prst="rect">
              <a:avLst/>
            </a:prstGeom>
            <a:grpFill/>
            <a:ln w="3175">
              <a:noFill/>
              <a:prstDash val="lgDashDotDot"/>
            </a:ln>
          </p:spPr>
          <p:txBody>
            <a:bodyP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lgn="ctr">
                <a:lnSpc>
                  <a:spcPct val="110000"/>
                </a:lnSpc>
                <a:spcBef>
                  <a:spcPts val="0"/>
                </a:spcBef>
              </a:pPr>
              <a:r>
                <a:rPr lang="en-US" sz="2000" dirty="0">
                  <a:cs typeface="Calibri Light"/>
                </a:rPr>
                <a:t>Brazilian </a:t>
              </a:r>
              <a:r>
                <a:rPr lang="en-US" sz="2000" dirty="0" smtClean="0">
                  <a:cs typeface="Calibri Light"/>
                </a:rPr>
                <a:t>Universities associated </a:t>
              </a:r>
              <a:r>
                <a:rPr lang="en-US" sz="2000" dirty="0">
                  <a:cs typeface="Calibri Light"/>
                </a:rPr>
                <a:t>to CGBU </a:t>
              </a:r>
              <a:r>
                <a:rPr lang="en-US" sz="2000" dirty="0">
                  <a:solidFill>
                    <a:srgbClr val="C00000"/>
                  </a:solidFill>
                  <a:cs typeface="Calibri Light"/>
                </a:rPr>
                <a:t>provide </a:t>
              </a:r>
              <a:r>
                <a:rPr lang="en-US" sz="2000" dirty="0" smtClean="0">
                  <a:solidFill>
                    <a:srgbClr val="C00000"/>
                  </a:solidFill>
                  <a:cs typeface="Calibri Light"/>
                </a:rPr>
                <a:t>scholarships for master </a:t>
              </a:r>
              <a:r>
                <a:rPr lang="en-US" sz="2000" dirty="0">
                  <a:solidFill>
                    <a:srgbClr val="C00000"/>
                  </a:solidFill>
                  <a:cs typeface="Calibri Light"/>
                </a:rPr>
                <a:t>and </a:t>
              </a:r>
              <a:r>
                <a:rPr lang="en-US" sz="2000" dirty="0" smtClean="0">
                  <a:solidFill>
                    <a:srgbClr val="C00000"/>
                  </a:solidFill>
                  <a:cs typeface="Calibri Light"/>
                </a:rPr>
                <a:t>doctoral studies</a:t>
              </a:r>
              <a:r>
                <a:rPr lang="en-US" sz="2000" dirty="0" smtClean="0">
                  <a:cs typeface="Calibri Light"/>
                </a:rPr>
                <a:t> to students </a:t>
              </a:r>
              <a:r>
                <a:rPr lang="en-US" sz="2000" dirty="0">
                  <a:cs typeface="Calibri Light"/>
                </a:rPr>
                <a:t>from the </a:t>
              </a:r>
              <a:r>
                <a:rPr lang="en-US" sz="2000" dirty="0">
                  <a:solidFill>
                    <a:srgbClr val="C00000"/>
                  </a:solidFill>
                  <a:cs typeface="Calibri Light"/>
                </a:rPr>
                <a:t>34 OAS member countries</a:t>
              </a:r>
            </a:p>
          </p:txBody>
        </p:sp>
        <p:cxnSp>
          <p:nvCxnSpPr>
            <p:cNvPr id="20" name="Conector reto 19"/>
            <p:cNvCxnSpPr/>
            <p:nvPr/>
          </p:nvCxnSpPr>
          <p:spPr>
            <a:xfrm>
              <a:off x="4938157" y="1708887"/>
              <a:ext cx="3287897" cy="0"/>
            </a:xfrm>
            <a:prstGeom prst="line">
              <a:avLst/>
            </a:prstGeom>
            <a:grpFill/>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21" name="Conector reto 20"/>
            <p:cNvCxnSpPr/>
            <p:nvPr/>
          </p:nvCxnSpPr>
          <p:spPr>
            <a:xfrm>
              <a:off x="4938157" y="3114518"/>
              <a:ext cx="3287897" cy="0"/>
            </a:xfrm>
            <a:prstGeom prst="line">
              <a:avLst/>
            </a:prstGeom>
            <a:grpFill/>
            <a:ln>
              <a:solidFill>
                <a:srgbClr val="3A2C00"/>
              </a:solidFill>
            </a:ln>
          </p:spPr>
          <p:style>
            <a:lnRef idx="1">
              <a:schemeClr val="accent1"/>
            </a:lnRef>
            <a:fillRef idx="0">
              <a:schemeClr val="accent1"/>
            </a:fillRef>
            <a:effectRef idx="0">
              <a:schemeClr val="accent1"/>
            </a:effectRef>
            <a:fontRef idx="minor">
              <a:schemeClr val="tx1"/>
            </a:fontRef>
          </p:style>
        </p:cxnSp>
      </p:grpSp>
      <p:grpSp>
        <p:nvGrpSpPr>
          <p:cNvPr id="22" name="Grupo 21"/>
          <p:cNvGrpSpPr/>
          <p:nvPr/>
        </p:nvGrpSpPr>
        <p:grpSpPr>
          <a:xfrm>
            <a:off x="4631744" y="4424516"/>
            <a:ext cx="3287897" cy="1917289"/>
            <a:chOff x="533584" y="4805692"/>
            <a:chExt cx="3287897" cy="1681031"/>
          </a:xfrm>
          <a:solidFill>
            <a:srgbClr val="FFEFEF"/>
          </a:solidFill>
        </p:grpSpPr>
        <p:sp>
          <p:nvSpPr>
            <p:cNvPr id="23" name="Espaço Reservado para Texto 10"/>
            <p:cNvSpPr txBox="1">
              <a:spLocks/>
            </p:cNvSpPr>
            <p:nvPr/>
          </p:nvSpPr>
          <p:spPr>
            <a:xfrm>
              <a:off x="533584" y="4805692"/>
              <a:ext cx="3287897" cy="1681031"/>
            </a:xfrm>
            <a:prstGeom prst="rect">
              <a:avLst/>
            </a:prstGeom>
            <a:grpFill/>
            <a:ln w="3175">
              <a:noFill/>
              <a:prstDash val="lgDashDotDot"/>
            </a:ln>
          </p:spPr>
          <p:txBody>
            <a:bodyPr>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lgn="ctr">
                <a:spcBef>
                  <a:spcPts val="300"/>
                </a:spcBef>
                <a:spcAft>
                  <a:spcPts val="200"/>
                </a:spcAft>
              </a:pPr>
              <a:r>
                <a:rPr lang="pt-BR" sz="2200" dirty="0" err="1" smtClean="0">
                  <a:cs typeface="Calibri Light"/>
                </a:rPr>
                <a:t>Benefits</a:t>
              </a:r>
              <a:r>
                <a:rPr lang="pt-BR" sz="2200" dirty="0" smtClean="0">
                  <a:cs typeface="Calibri Light"/>
                </a:rPr>
                <a:t>:</a:t>
              </a:r>
            </a:p>
            <a:p>
              <a:pPr marL="342900" lvl="1" indent="-342900" algn="l">
                <a:spcBef>
                  <a:spcPts val="300"/>
                </a:spcBef>
                <a:spcAft>
                  <a:spcPts val="200"/>
                </a:spcAft>
                <a:buFont typeface="Wingdings" panose="05000000000000000000" pitchFamily="2" charset="2"/>
                <a:buChar char="ü"/>
              </a:pPr>
              <a:r>
                <a:rPr lang="pt-BR" sz="1900" dirty="0" err="1" smtClean="0">
                  <a:solidFill>
                    <a:schemeClr val="tx2">
                      <a:lumMod val="50000"/>
                    </a:schemeClr>
                  </a:solidFill>
                  <a:cs typeface="Calibri Light"/>
                </a:rPr>
                <a:t>Arrival</a:t>
              </a:r>
              <a:r>
                <a:rPr lang="pt-BR" sz="1900" dirty="0" smtClean="0">
                  <a:solidFill>
                    <a:schemeClr val="tx2">
                      <a:lumMod val="50000"/>
                    </a:schemeClr>
                  </a:solidFill>
                  <a:cs typeface="Calibri Light"/>
                </a:rPr>
                <a:t> </a:t>
              </a:r>
              <a:r>
                <a:rPr lang="pt-BR" sz="1900" dirty="0" err="1" smtClean="0">
                  <a:solidFill>
                    <a:schemeClr val="tx2">
                      <a:lumMod val="50000"/>
                    </a:schemeClr>
                  </a:solidFill>
                  <a:cs typeface="Calibri Light"/>
                </a:rPr>
                <a:t>Subsidy</a:t>
              </a:r>
              <a:r>
                <a:rPr lang="pt-BR" sz="1900" dirty="0" smtClean="0">
                  <a:solidFill>
                    <a:schemeClr val="tx2">
                      <a:lumMod val="50000"/>
                    </a:schemeClr>
                  </a:solidFill>
                  <a:cs typeface="Calibri Light"/>
                </a:rPr>
                <a:t> U$1200 (150 </a:t>
              </a:r>
              <a:r>
                <a:rPr lang="pt-BR" sz="1900" dirty="0" err="1" smtClean="0">
                  <a:solidFill>
                    <a:schemeClr val="tx2">
                      <a:lumMod val="50000"/>
                    </a:schemeClr>
                  </a:solidFill>
                  <a:cs typeface="Calibri Light"/>
                </a:rPr>
                <a:t>grants</a:t>
              </a:r>
              <a:r>
                <a:rPr lang="pt-BR" sz="1900" dirty="0" smtClean="0">
                  <a:solidFill>
                    <a:schemeClr val="tx2">
                      <a:lumMod val="50000"/>
                    </a:schemeClr>
                  </a:solidFill>
                  <a:cs typeface="Calibri Light"/>
                </a:rPr>
                <a:t>)</a:t>
              </a:r>
            </a:p>
            <a:p>
              <a:pPr lvl="1" algn="ctr">
                <a:spcBef>
                  <a:spcPts val="300"/>
                </a:spcBef>
                <a:spcAft>
                  <a:spcPts val="200"/>
                </a:spcAft>
              </a:pPr>
              <a:r>
                <a:rPr lang="pt-BR" sz="1600" dirty="0" err="1" smtClean="0">
                  <a:solidFill>
                    <a:schemeClr val="tx2">
                      <a:lumMod val="50000"/>
                    </a:schemeClr>
                  </a:solidFill>
                  <a:cs typeface="Calibri Light"/>
                </a:rPr>
                <a:t>Offered</a:t>
              </a:r>
              <a:r>
                <a:rPr lang="pt-BR" sz="1600" dirty="0" smtClean="0">
                  <a:solidFill>
                    <a:schemeClr val="tx2">
                      <a:lumMod val="50000"/>
                    </a:schemeClr>
                  </a:solidFill>
                  <a:cs typeface="Calibri Light"/>
                </a:rPr>
                <a:t> </a:t>
              </a:r>
              <a:r>
                <a:rPr lang="pt-BR" sz="1600" dirty="0" err="1" smtClean="0">
                  <a:solidFill>
                    <a:schemeClr val="tx2">
                      <a:lumMod val="50000"/>
                    </a:schemeClr>
                  </a:solidFill>
                  <a:cs typeface="Calibri Light"/>
                </a:rPr>
                <a:t>by</a:t>
              </a:r>
              <a:r>
                <a:rPr lang="pt-BR" sz="1600" dirty="0" smtClean="0">
                  <a:solidFill>
                    <a:schemeClr val="tx2">
                      <a:lumMod val="50000"/>
                    </a:schemeClr>
                  </a:solidFill>
                  <a:cs typeface="Calibri Light"/>
                </a:rPr>
                <a:t> OAS</a:t>
              </a:r>
            </a:p>
            <a:p>
              <a:pPr marL="342900" lvl="1" indent="-342900" algn="l">
                <a:spcBef>
                  <a:spcPts val="300"/>
                </a:spcBef>
                <a:spcAft>
                  <a:spcPts val="200"/>
                </a:spcAft>
                <a:buFont typeface="Wingdings" panose="05000000000000000000" pitchFamily="2" charset="2"/>
                <a:buChar char="ü"/>
              </a:pPr>
              <a:r>
                <a:rPr lang="pt-BR" sz="1900" dirty="0" err="1" smtClean="0">
                  <a:solidFill>
                    <a:schemeClr val="tx2">
                      <a:lumMod val="50000"/>
                    </a:schemeClr>
                  </a:solidFill>
                  <a:cs typeface="Calibri Light"/>
                </a:rPr>
                <a:t>Monthly</a:t>
              </a:r>
              <a:r>
                <a:rPr lang="pt-BR" sz="1900" dirty="0" smtClean="0">
                  <a:solidFill>
                    <a:schemeClr val="tx2">
                      <a:lumMod val="50000"/>
                    </a:schemeClr>
                  </a:solidFill>
                  <a:cs typeface="Calibri Light"/>
                </a:rPr>
                <a:t> </a:t>
              </a:r>
              <a:r>
                <a:rPr lang="pt-BR" sz="1900" dirty="0" err="1" smtClean="0">
                  <a:solidFill>
                    <a:schemeClr val="tx2">
                      <a:lumMod val="50000"/>
                    </a:schemeClr>
                  </a:solidFill>
                  <a:cs typeface="Calibri Light"/>
                </a:rPr>
                <a:t>stipend</a:t>
              </a:r>
              <a:r>
                <a:rPr lang="pt-BR" sz="1900" dirty="0" smtClean="0">
                  <a:solidFill>
                    <a:schemeClr val="tx2">
                      <a:lumMod val="50000"/>
                    </a:schemeClr>
                  </a:solidFill>
                  <a:cs typeface="Calibri Light"/>
                </a:rPr>
                <a:t> (</a:t>
              </a:r>
              <a:r>
                <a:rPr lang="pt-BR" sz="1900" dirty="0" err="1" smtClean="0">
                  <a:solidFill>
                    <a:schemeClr val="tx2">
                      <a:lumMod val="50000"/>
                    </a:schemeClr>
                  </a:solidFill>
                  <a:cs typeface="Calibri Light"/>
                </a:rPr>
                <a:t>from</a:t>
              </a:r>
              <a:r>
                <a:rPr lang="pt-BR" sz="1900" dirty="0" smtClean="0">
                  <a:solidFill>
                    <a:schemeClr val="tx2">
                      <a:lumMod val="50000"/>
                    </a:schemeClr>
                  </a:solidFill>
                  <a:cs typeface="Calibri Light"/>
                </a:rPr>
                <a:t> R$1500,00 </a:t>
              </a:r>
              <a:r>
                <a:rPr lang="pt-BR" sz="1900" dirty="0" err="1" smtClean="0">
                  <a:solidFill>
                    <a:schemeClr val="tx2">
                      <a:lumMod val="50000"/>
                    </a:schemeClr>
                  </a:solidFill>
                  <a:cs typeface="Calibri Light"/>
                </a:rPr>
                <a:t>to</a:t>
              </a:r>
              <a:r>
                <a:rPr lang="pt-BR" sz="1900" dirty="0" smtClean="0">
                  <a:solidFill>
                    <a:schemeClr val="tx2">
                      <a:lumMod val="50000"/>
                    </a:schemeClr>
                  </a:solidFill>
                  <a:cs typeface="Calibri Light"/>
                </a:rPr>
                <a:t> R$2200,00).</a:t>
              </a:r>
            </a:p>
            <a:p>
              <a:pPr marL="342900" lvl="1" indent="-342900" algn="l">
                <a:spcBef>
                  <a:spcPts val="300"/>
                </a:spcBef>
                <a:spcAft>
                  <a:spcPts val="200"/>
                </a:spcAft>
                <a:buFont typeface="Wingdings" panose="05000000000000000000" pitchFamily="2" charset="2"/>
                <a:buChar char="ü"/>
              </a:pPr>
              <a:r>
                <a:rPr lang="pt-BR" sz="1900" dirty="0" err="1" smtClean="0">
                  <a:solidFill>
                    <a:schemeClr val="tx2">
                      <a:lumMod val="50000"/>
                    </a:schemeClr>
                  </a:solidFill>
                  <a:cs typeface="Calibri Light"/>
                </a:rPr>
                <a:t>Portuguese</a:t>
              </a:r>
              <a:r>
                <a:rPr lang="pt-BR" sz="1900" dirty="0" smtClean="0">
                  <a:solidFill>
                    <a:schemeClr val="tx2">
                      <a:lumMod val="50000"/>
                    </a:schemeClr>
                  </a:solidFill>
                  <a:cs typeface="Calibri Light"/>
                </a:rPr>
                <a:t> </a:t>
              </a:r>
              <a:r>
                <a:rPr lang="pt-BR" sz="1900" dirty="0" err="1" smtClean="0">
                  <a:solidFill>
                    <a:schemeClr val="tx2">
                      <a:lumMod val="50000"/>
                    </a:schemeClr>
                  </a:solidFill>
                  <a:cs typeface="Calibri Light"/>
                </a:rPr>
                <a:t>course</a:t>
              </a:r>
              <a:endParaRPr lang="pt-BR" sz="1900" dirty="0" smtClean="0">
                <a:solidFill>
                  <a:schemeClr val="tx2">
                    <a:lumMod val="50000"/>
                  </a:schemeClr>
                </a:solidFill>
                <a:cs typeface="Calibri Light"/>
              </a:endParaRPr>
            </a:p>
            <a:p>
              <a:pPr marL="342900" lvl="1" indent="-342900" algn="l">
                <a:spcBef>
                  <a:spcPts val="300"/>
                </a:spcBef>
                <a:spcAft>
                  <a:spcPts val="200"/>
                </a:spcAft>
                <a:buFont typeface="Wingdings" panose="05000000000000000000" pitchFamily="2" charset="2"/>
                <a:buChar char="ü"/>
              </a:pPr>
              <a:r>
                <a:rPr lang="pt-BR" sz="1900" dirty="0" err="1" smtClean="0">
                  <a:solidFill>
                    <a:schemeClr val="tx2">
                      <a:lumMod val="50000"/>
                    </a:schemeClr>
                  </a:solidFill>
                  <a:cs typeface="Calibri Light"/>
                </a:rPr>
                <a:t>Subsidized</a:t>
              </a:r>
              <a:r>
                <a:rPr lang="pt-BR" sz="1900" dirty="0" smtClean="0">
                  <a:solidFill>
                    <a:schemeClr val="tx2">
                      <a:lumMod val="50000"/>
                    </a:schemeClr>
                  </a:solidFill>
                  <a:cs typeface="Calibri Light"/>
                </a:rPr>
                <a:t> </a:t>
              </a:r>
              <a:r>
                <a:rPr lang="pt-BR" sz="1900" dirty="0" err="1" smtClean="0">
                  <a:solidFill>
                    <a:schemeClr val="tx2">
                      <a:lumMod val="50000"/>
                    </a:schemeClr>
                  </a:solidFill>
                  <a:cs typeface="Calibri Light"/>
                </a:rPr>
                <a:t>meals</a:t>
              </a:r>
              <a:r>
                <a:rPr lang="pt-BR" sz="1900" dirty="0" smtClean="0">
                  <a:solidFill>
                    <a:schemeClr val="tx2">
                      <a:lumMod val="50000"/>
                    </a:schemeClr>
                  </a:solidFill>
                  <a:cs typeface="Calibri Light"/>
                </a:rPr>
                <a:t>, </a:t>
              </a:r>
              <a:r>
                <a:rPr lang="pt-BR" sz="1900" dirty="0" err="1" smtClean="0">
                  <a:solidFill>
                    <a:schemeClr val="tx2">
                      <a:lumMod val="50000"/>
                    </a:schemeClr>
                  </a:solidFill>
                  <a:cs typeface="Calibri Light"/>
                </a:rPr>
                <a:t>access</a:t>
              </a:r>
              <a:r>
                <a:rPr lang="pt-BR" sz="1900" dirty="0" smtClean="0">
                  <a:solidFill>
                    <a:schemeClr val="tx2">
                      <a:lumMod val="50000"/>
                    </a:schemeClr>
                  </a:solidFill>
                  <a:cs typeface="Calibri Light"/>
                </a:rPr>
                <a:t> </a:t>
              </a:r>
              <a:r>
                <a:rPr lang="pt-BR" sz="1900" dirty="0" err="1" smtClean="0">
                  <a:solidFill>
                    <a:schemeClr val="tx2">
                      <a:lumMod val="50000"/>
                    </a:schemeClr>
                  </a:solidFill>
                  <a:cs typeface="Calibri Light"/>
                </a:rPr>
                <a:t>to</a:t>
              </a:r>
              <a:r>
                <a:rPr lang="pt-BR" sz="1900" dirty="0" smtClean="0">
                  <a:solidFill>
                    <a:schemeClr val="tx2">
                      <a:lumMod val="50000"/>
                    </a:schemeClr>
                  </a:solidFill>
                  <a:cs typeface="Calibri Light"/>
                </a:rPr>
                <a:t> University </a:t>
              </a:r>
              <a:r>
                <a:rPr lang="pt-BR" sz="1900" dirty="0" err="1" smtClean="0">
                  <a:solidFill>
                    <a:schemeClr val="tx2">
                      <a:lumMod val="50000"/>
                    </a:schemeClr>
                  </a:solidFill>
                  <a:cs typeface="Calibri Light"/>
                </a:rPr>
                <a:t>facilities</a:t>
              </a:r>
              <a:endParaRPr lang="pt-BR" sz="1900" dirty="0" smtClean="0">
                <a:solidFill>
                  <a:schemeClr val="tx2">
                    <a:lumMod val="50000"/>
                  </a:schemeClr>
                </a:solidFill>
                <a:cs typeface="Calibri Light"/>
              </a:endParaRPr>
            </a:p>
            <a:p>
              <a:pPr lvl="1" algn="ctr">
                <a:spcBef>
                  <a:spcPts val="300"/>
                </a:spcBef>
                <a:spcAft>
                  <a:spcPts val="200"/>
                </a:spcAft>
              </a:pPr>
              <a:r>
                <a:rPr lang="pt-BR" sz="1600" dirty="0" err="1" smtClean="0">
                  <a:solidFill>
                    <a:schemeClr val="tx2">
                      <a:lumMod val="50000"/>
                    </a:schemeClr>
                  </a:solidFill>
                  <a:cs typeface="Calibri Light"/>
                </a:rPr>
                <a:t>Offered</a:t>
              </a:r>
              <a:r>
                <a:rPr lang="pt-BR" sz="1600" dirty="0" smtClean="0">
                  <a:solidFill>
                    <a:schemeClr val="tx2">
                      <a:lumMod val="50000"/>
                    </a:schemeClr>
                  </a:solidFill>
                  <a:cs typeface="Calibri Light"/>
                </a:rPr>
                <a:t> </a:t>
              </a:r>
              <a:r>
                <a:rPr lang="pt-BR" sz="1600" dirty="0" err="1" smtClean="0">
                  <a:solidFill>
                    <a:schemeClr val="tx2">
                      <a:lumMod val="50000"/>
                    </a:schemeClr>
                  </a:solidFill>
                  <a:cs typeface="Calibri Light"/>
                </a:rPr>
                <a:t>by</a:t>
              </a:r>
              <a:r>
                <a:rPr lang="pt-BR" sz="1600" dirty="0" smtClean="0">
                  <a:solidFill>
                    <a:schemeClr val="tx2">
                      <a:lumMod val="50000"/>
                    </a:schemeClr>
                  </a:solidFill>
                  <a:cs typeface="Calibri Light"/>
                </a:rPr>
                <a:t> </a:t>
              </a:r>
              <a:r>
                <a:rPr lang="pt-BR" sz="1600" dirty="0" err="1" smtClean="0">
                  <a:solidFill>
                    <a:schemeClr val="tx2">
                      <a:lumMod val="50000"/>
                    </a:schemeClr>
                  </a:solidFill>
                  <a:cs typeface="Calibri Light"/>
                </a:rPr>
                <a:t>the</a:t>
              </a:r>
              <a:r>
                <a:rPr lang="pt-BR" sz="1600" dirty="0" smtClean="0">
                  <a:solidFill>
                    <a:schemeClr val="tx2">
                      <a:lumMod val="50000"/>
                    </a:schemeClr>
                  </a:solidFill>
                  <a:cs typeface="Calibri Light"/>
                </a:rPr>
                <a:t> host University</a:t>
              </a:r>
              <a:endParaRPr lang="pt-BR" sz="1600" dirty="0">
                <a:solidFill>
                  <a:schemeClr val="tx2">
                    <a:lumMod val="50000"/>
                  </a:schemeClr>
                </a:solidFill>
                <a:cs typeface="Calibri Light"/>
              </a:endParaRPr>
            </a:p>
          </p:txBody>
        </p:sp>
        <p:cxnSp>
          <p:nvCxnSpPr>
            <p:cNvPr id="24" name="Conector reto 23"/>
            <p:cNvCxnSpPr/>
            <p:nvPr/>
          </p:nvCxnSpPr>
          <p:spPr>
            <a:xfrm>
              <a:off x="533584" y="4805693"/>
              <a:ext cx="3287897" cy="0"/>
            </a:xfrm>
            <a:prstGeom prst="line">
              <a:avLst/>
            </a:prstGeom>
            <a:grpFill/>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25" name="Conector reto 24"/>
            <p:cNvCxnSpPr/>
            <p:nvPr/>
          </p:nvCxnSpPr>
          <p:spPr>
            <a:xfrm>
              <a:off x="533584" y="6486723"/>
              <a:ext cx="3287897" cy="0"/>
            </a:xfrm>
            <a:prstGeom prst="line">
              <a:avLst/>
            </a:prstGeom>
            <a:grpFill/>
            <a:ln>
              <a:solidFill>
                <a:srgbClr val="3A2C00"/>
              </a:solidFill>
            </a:ln>
          </p:spPr>
          <p:style>
            <a:lnRef idx="1">
              <a:schemeClr val="accent1"/>
            </a:lnRef>
            <a:fillRef idx="0">
              <a:schemeClr val="accent1"/>
            </a:fillRef>
            <a:effectRef idx="0">
              <a:schemeClr val="accent1"/>
            </a:effectRef>
            <a:fontRef idx="minor">
              <a:schemeClr val="tx1"/>
            </a:fontRef>
          </p:style>
        </p:cxnSp>
      </p:grpSp>
      <p:grpSp>
        <p:nvGrpSpPr>
          <p:cNvPr id="26" name="Grupo 25"/>
          <p:cNvGrpSpPr/>
          <p:nvPr/>
        </p:nvGrpSpPr>
        <p:grpSpPr>
          <a:xfrm>
            <a:off x="4631744" y="3082553"/>
            <a:ext cx="3287897" cy="1120741"/>
            <a:chOff x="4938157" y="3514701"/>
            <a:chExt cx="3287897" cy="1120741"/>
          </a:xfrm>
          <a:solidFill>
            <a:srgbClr val="FFEFEF"/>
          </a:solidFill>
        </p:grpSpPr>
        <p:sp>
          <p:nvSpPr>
            <p:cNvPr id="27" name="Espaço Reservado para Texto 10"/>
            <p:cNvSpPr txBox="1">
              <a:spLocks/>
            </p:cNvSpPr>
            <p:nvPr/>
          </p:nvSpPr>
          <p:spPr>
            <a:xfrm>
              <a:off x="4938157" y="3514701"/>
              <a:ext cx="3287897" cy="1120741"/>
            </a:xfrm>
            <a:prstGeom prst="rect">
              <a:avLst/>
            </a:prstGeom>
            <a:grpFill/>
            <a:ln w="3175">
              <a:noFill/>
              <a:prstDash val="lgDashDotDot"/>
            </a:ln>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lgn="ctr">
                <a:spcBef>
                  <a:spcPts val="300"/>
                </a:spcBef>
                <a:spcAft>
                  <a:spcPts val="200"/>
                </a:spcAft>
              </a:pPr>
              <a:r>
                <a:rPr lang="pt-BR" sz="1900" dirty="0" err="1">
                  <a:cs typeface="Calibri Light"/>
                </a:rPr>
                <a:t>Characteristics</a:t>
              </a:r>
              <a:r>
                <a:rPr lang="pt-BR" sz="1900" dirty="0">
                  <a:cs typeface="Calibri Light"/>
                </a:rPr>
                <a:t>:</a:t>
              </a:r>
            </a:p>
            <a:p>
              <a:pPr marL="342900" lvl="1" indent="-342900" algn="l">
                <a:spcBef>
                  <a:spcPts val="300"/>
                </a:spcBef>
                <a:spcAft>
                  <a:spcPts val="200"/>
                </a:spcAft>
                <a:buFont typeface="Wingdings" panose="05000000000000000000" pitchFamily="2" charset="2"/>
                <a:buChar char="ü"/>
              </a:pPr>
              <a:r>
                <a:rPr lang="pt-BR" sz="1900" dirty="0" err="1" smtClean="0">
                  <a:solidFill>
                    <a:schemeClr val="tx2">
                      <a:lumMod val="50000"/>
                    </a:schemeClr>
                  </a:solidFill>
                  <a:cs typeface="Calibri Light"/>
                </a:rPr>
                <a:t>Full</a:t>
              </a:r>
              <a:r>
                <a:rPr lang="pt-BR" sz="1900" dirty="0" smtClean="0">
                  <a:solidFill>
                    <a:schemeClr val="tx2">
                      <a:lumMod val="50000"/>
                    </a:schemeClr>
                  </a:solidFill>
                  <a:cs typeface="Calibri Light"/>
                </a:rPr>
                <a:t> </a:t>
              </a:r>
              <a:r>
                <a:rPr lang="pt-BR" sz="1900" dirty="0" err="1" smtClean="0">
                  <a:solidFill>
                    <a:schemeClr val="tx2">
                      <a:lumMod val="50000"/>
                    </a:schemeClr>
                  </a:solidFill>
                  <a:cs typeface="Calibri Light"/>
                </a:rPr>
                <a:t>master</a:t>
              </a:r>
              <a:r>
                <a:rPr lang="pt-BR" sz="1900" dirty="0" smtClean="0">
                  <a:solidFill>
                    <a:schemeClr val="tx2">
                      <a:lumMod val="50000"/>
                    </a:schemeClr>
                  </a:solidFill>
                  <a:cs typeface="Calibri Light"/>
                </a:rPr>
                <a:t> </a:t>
              </a:r>
              <a:r>
                <a:rPr lang="pt-BR" sz="1900" dirty="0" err="1" smtClean="0">
                  <a:solidFill>
                    <a:schemeClr val="tx2">
                      <a:lumMod val="50000"/>
                    </a:schemeClr>
                  </a:solidFill>
                  <a:cs typeface="Calibri Light"/>
                </a:rPr>
                <a:t>or</a:t>
              </a:r>
              <a:r>
                <a:rPr lang="pt-BR" sz="1900" dirty="0" smtClean="0">
                  <a:solidFill>
                    <a:schemeClr val="tx2">
                      <a:lumMod val="50000"/>
                    </a:schemeClr>
                  </a:solidFill>
                  <a:cs typeface="Calibri Light"/>
                </a:rPr>
                <a:t> PhD</a:t>
              </a:r>
              <a:endParaRPr lang="pt-BR" sz="1900" dirty="0">
                <a:solidFill>
                  <a:schemeClr val="tx2">
                    <a:lumMod val="50000"/>
                  </a:schemeClr>
                </a:solidFill>
                <a:cs typeface="Calibri Light"/>
              </a:endParaRPr>
            </a:p>
            <a:p>
              <a:pPr marL="342900" lvl="1" indent="-342900" algn="l">
                <a:spcBef>
                  <a:spcPts val="300"/>
                </a:spcBef>
                <a:spcAft>
                  <a:spcPts val="200"/>
                </a:spcAft>
                <a:buFont typeface="Wingdings" panose="05000000000000000000" pitchFamily="2" charset="2"/>
                <a:buChar char="ü"/>
              </a:pPr>
              <a:r>
                <a:rPr lang="pt-BR" sz="1900" dirty="0" err="1">
                  <a:solidFill>
                    <a:schemeClr val="tx2">
                      <a:lumMod val="50000"/>
                    </a:schemeClr>
                  </a:solidFill>
                  <a:cs typeface="Calibri Light"/>
                </a:rPr>
                <a:t>All</a:t>
              </a:r>
              <a:r>
                <a:rPr lang="pt-BR" sz="1900" dirty="0">
                  <a:solidFill>
                    <a:schemeClr val="tx2">
                      <a:lumMod val="50000"/>
                    </a:schemeClr>
                  </a:solidFill>
                  <a:cs typeface="Calibri Light"/>
                </a:rPr>
                <a:t> </a:t>
              </a:r>
              <a:r>
                <a:rPr lang="pt-BR" sz="1900" dirty="0" err="1">
                  <a:solidFill>
                    <a:schemeClr val="tx2">
                      <a:lumMod val="50000"/>
                    </a:schemeClr>
                  </a:solidFill>
                  <a:cs typeface="Calibri Light"/>
                </a:rPr>
                <a:t>knowledge</a:t>
              </a:r>
              <a:r>
                <a:rPr lang="pt-BR" sz="1900" dirty="0">
                  <a:solidFill>
                    <a:schemeClr val="tx2">
                      <a:lumMod val="50000"/>
                    </a:schemeClr>
                  </a:solidFill>
                  <a:cs typeface="Calibri Light"/>
                </a:rPr>
                <a:t> </a:t>
              </a:r>
              <a:r>
                <a:rPr lang="pt-BR" sz="1900" dirty="0" err="1">
                  <a:solidFill>
                    <a:schemeClr val="tx2">
                      <a:lumMod val="50000"/>
                    </a:schemeClr>
                  </a:solidFill>
                  <a:cs typeface="Calibri Light"/>
                </a:rPr>
                <a:t>domains</a:t>
              </a:r>
              <a:endParaRPr lang="pt-BR" sz="1900" dirty="0">
                <a:solidFill>
                  <a:schemeClr val="tx2">
                    <a:lumMod val="50000"/>
                  </a:schemeClr>
                </a:solidFill>
                <a:cs typeface="Calibri Light"/>
              </a:endParaRPr>
            </a:p>
          </p:txBody>
        </p:sp>
        <p:cxnSp>
          <p:nvCxnSpPr>
            <p:cNvPr id="28" name="Conector reto 27"/>
            <p:cNvCxnSpPr/>
            <p:nvPr/>
          </p:nvCxnSpPr>
          <p:spPr>
            <a:xfrm>
              <a:off x="4938157" y="3514701"/>
              <a:ext cx="3287897" cy="0"/>
            </a:xfrm>
            <a:prstGeom prst="line">
              <a:avLst/>
            </a:prstGeom>
            <a:grpFill/>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29" name="Conector reto 28"/>
            <p:cNvCxnSpPr/>
            <p:nvPr/>
          </p:nvCxnSpPr>
          <p:spPr>
            <a:xfrm>
              <a:off x="4938157" y="4635442"/>
              <a:ext cx="3287897" cy="0"/>
            </a:xfrm>
            <a:prstGeom prst="line">
              <a:avLst/>
            </a:prstGeom>
            <a:grpFill/>
            <a:ln>
              <a:solidFill>
                <a:srgbClr val="3A2C00"/>
              </a:solidFill>
            </a:ln>
          </p:spPr>
          <p:style>
            <a:lnRef idx="1">
              <a:schemeClr val="accent1"/>
            </a:lnRef>
            <a:fillRef idx="0">
              <a:schemeClr val="accent1"/>
            </a:fillRef>
            <a:effectRef idx="0">
              <a:schemeClr val="accent1"/>
            </a:effectRef>
            <a:fontRef idx="minor">
              <a:schemeClr val="tx1"/>
            </a:fontRef>
          </p:style>
        </p:cxnSp>
      </p:grpSp>
      <p:pic>
        <p:nvPicPr>
          <p:cNvPr id="30" name="Imagem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570" y="3446048"/>
            <a:ext cx="4030133" cy="1192478"/>
          </a:xfrm>
          <a:prstGeom prst="rect">
            <a:avLst/>
          </a:prstGeom>
        </p:spPr>
      </p:pic>
      <p:pic>
        <p:nvPicPr>
          <p:cNvPr id="31" name="Imagem 30">
            <a:hlinkClick r:id="rId5" action="ppaction://hlinksldjump"/>
          </p:cNvPr>
          <p:cNvPicPr>
            <a:picLocks noChangeAspect="1"/>
          </p:cNvPicPr>
          <p:nvPr/>
        </p:nvPicPr>
        <p:blipFill>
          <a:blip r:embed="rId6"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
        <p:nvSpPr>
          <p:cNvPr id="32" name="Elipse 22"/>
          <p:cNvSpPr>
            <a:spLocks noChangeAspect="1"/>
          </p:cNvSpPr>
          <p:nvPr/>
        </p:nvSpPr>
        <p:spPr>
          <a:xfrm>
            <a:off x="8737268" y="839066"/>
            <a:ext cx="1104935" cy="1104935"/>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smtClean="0">
                <a:solidFill>
                  <a:srgbClr val="FFFFFF"/>
                </a:solidFill>
                <a:latin typeface="Calibri" panose="020F0502020204030204" pitchFamily="34" charset="0"/>
              </a:rPr>
              <a:t>2011</a:t>
            </a:r>
            <a:endParaRPr lang="pt-BR" sz="900" b="1" dirty="0">
              <a:solidFill>
                <a:srgbClr val="FFFFFF"/>
              </a:solidFill>
              <a:latin typeface="Calibri" panose="020F0502020204030204" pitchFamily="34" charset="0"/>
            </a:endParaRPr>
          </a:p>
        </p:txBody>
      </p:sp>
      <p:sp>
        <p:nvSpPr>
          <p:cNvPr id="34" name="TextBox 44"/>
          <p:cNvSpPr txBox="1"/>
          <p:nvPr/>
        </p:nvSpPr>
        <p:spPr>
          <a:xfrm>
            <a:off x="9138242" y="2702128"/>
            <a:ext cx="2729316" cy="923330"/>
          </a:xfrm>
          <a:prstGeom prst="rect">
            <a:avLst/>
          </a:prstGeom>
          <a:noFill/>
        </p:spPr>
        <p:txBody>
          <a:bodyPr wrap="square" rtlCol="0">
            <a:spAutoFit/>
          </a:bodyPr>
          <a:lstStyle/>
          <a:p>
            <a:r>
              <a:rPr lang="en-US" b="1" dirty="0"/>
              <a:t>HEI ASSOCIATED TO GCUB </a:t>
            </a:r>
            <a:r>
              <a:rPr lang="en-US" dirty="0"/>
              <a:t>HAVE ADHERED TO THE PROGRAM</a:t>
            </a:r>
          </a:p>
        </p:txBody>
      </p:sp>
      <p:sp>
        <p:nvSpPr>
          <p:cNvPr id="33" name="CaixaDeTexto 32">
            <a:hlinkClick r:id="rId7" action="ppaction://hlinksldjump"/>
          </p:cNvPr>
          <p:cNvSpPr txBox="1"/>
          <p:nvPr/>
        </p:nvSpPr>
        <p:spPr>
          <a:xfrm>
            <a:off x="871697" y="6132472"/>
            <a:ext cx="2888349" cy="400110"/>
          </a:xfrm>
          <a:prstGeom prst="rect">
            <a:avLst/>
          </a:prstGeom>
          <a:solidFill>
            <a:srgbClr val="92D050"/>
          </a:solidFill>
        </p:spPr>
        <p:txBody>
          <a:bodyPr wrap="square" rtlCol="0">
            <a:spAutoFit/>
          </a:bodyPr>
          <a:lstStyle/>
          <a:p>
            <a:pPr algn="ctr"/>
            <a:r>
              <a:rPr lang="pt-BR" sz="2000" b="1" dirty="0" err="1" smtClean="0"/>
              <a:t>Institutional</a:t>
            </a:r>
            <a:r>
              <a:rPr lang="pt-BR" sz="2000" b="1" dirty="0" smtClean="0"/>
              <a:t> </a:t>
            </a:r>
            <a:r>
              <a:rPr lang="pt-BR" sz="2000" b="1" dirty="0" err="1" smtClean="0"/>
              <a:t>Coordinators</a:t>
            </a:r>
            <a:endParaRPr lang="pt-BR" sz="2000" b="1" dirty="0"/>
          </a:p>
        </p:txBody>
      </p:sp>
    </p:spTree>
    <p:extLst>
      <p:ext uri="{BB962C8B-B14F-4D97-AF65-F5344CB8AC3E}">
        <p14:creationId xmlns:p14="http://schemas.microsoft.com/office/powerpoint/2010/main" val="1487458029"/>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out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out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6"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par>
                                <p:cTn id="28" presetID="2" presetClass="entr" presetSubtype="6"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1+#ppt_w/2"/>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par>
                                <p:cTn id="32" presetID="2" presetClass="entr" presetSubtype="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1+#ppt_w/2"/>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par>
                                <p:cTn id="36" presetID="2" presetClass="entr" presetSubtype="6"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additive="base">
                                        <p:cTn id="38" dur="500" fill="hold"/>
                                        <p:tgtEl>
                                          <p:spTgt spid="32"/>
                                        </p:tgtEl>
                                        <p:attrNameLst>
                                          <p:attrName>ppt_x</p:attrName>
                                        </p:attrNameLst>
                                      </p:cBhvr>
                                      <p:tavLst>
                                        <p:tav tm="0">
                                          <p:val>
                                            <p:strVal val="1+#ppt_w/2"/>
                                          </p:val>
                                        </p:tav>
                                        <p:tav tm="100000">
                                          <p:val>
                                            <p:strVal val="#ppt_x"/>
                                          </p:val>
                                        </p:tav>
                                      </p:tavLst>
                                    </p:anim>
                                    <p:anim calcmode="lin" valueType="num">
                                      <p:cBhvr additive="base">
                                        <p:cTn id="39" dur="500" fill="hold"/>
                                        <p:tgtEl>
                                          <p:spTgt spid="32"/>
                                        </p:tgtEl>
                                        <p:attrNameLst>
                                          <p:attrName>ppt_y</p:attrName>
                                        </p:attrNameLst>
                                      </p:cBhvr>
                                      <p:tavLst>
                                        <p:tav tm="0">
                                          <p:val>
                                            <p:strVal val="1+#ppt_h/2"/>
                                          </p:val>
                                        </p:tav>
                                        <p:tav tm="100000">
                                          <p:val>
                                            <p:strVal val="#ppt_y"/>
                                          </p:val>
                                        </p:tav>
                                      </p:tavLst>
                                    </p:anim>
                                  </p:childTnLst>
                                </p:cTn>
                              </p:par>
                              <p:par>
                                <p:cTn id="40" presetID="2" presetClass="entr" presetSubtype="6"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1+#ppt_w/2"/>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6"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1+#ppt_w/2"/>
                                          </p:val>
                                        </p:tav>
                                        <p:tav tm="100000">
                                          <p:val>
                                            <p:strVal val="#ppt_x"/>
                                          </p:val>
                                        </p:tav>
                                      </p:tavLst>
                                    </p:anim>
                                    <p:anim calcmode="lin" valueType="num">
                                      <p:cBhvr additive="base">
                                        <p:cTn id="4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additive="base">
                                        <p:cTn id="52" dur="500" fill="hold"/>
                                        <p:tgtEl>
                                          <p:spTgt spid="33"/>
                                        </p:tgtEl>
                                        <p:attrNameLst>
                                          <p:attrName>ppt_x</p:attrName>
                                        </p:attrNameLst>
                                      </p:cBhvr>
                                      <p:tavLst>
                                        <p:tav tm="0">
                                          <p:val>
                                            <p:strVal val="#ppt_x"/>
                                          </p:val>
                                        </p:tav>
                                        <p:tav tm="100000">
                                          <p:val>
                                            <p:strVal val="#ppt_x"/>
                                          </p:val>
                                        </p:tav>
                                      </p:tavLst>
                                    </p:anim>
                                    <p:anim calcmode="lin" valueType="num">
                                      <p:cBhvr additive="base">
                                        <p:cTn id="5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17" grpId="0"/>
      <p:bldP spid="32" grpId="0" animBg="1"/>
      <p:bldP spid="34" grpId="0"/>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10813576" y="0"/>
            <a:ext cx="1378424" cy="1460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ço Reservado para Texto 3"/>
          <p:cNvSpPr>
            <a:spLocks noGrp="1"/>
          </p:cNvSpPr>
          <p:nvPr>
            <p:ph type="body" sz="quarter" idx="10"/>
          </p:nvPr>
        </p:nvSpPr>
        <p:spPr>
          <a:xfrm>
            <a:off x="717643" y="3297074"/>
            <a:ext cx="5090615" cy="2702257"/>
          </a:xfrm>
        </p:spPr>
        <p:txBody>
          <a:bodyPr>
            <a:noAutofit/>
          </a:bodyPr>
          <a:lstStyle/>
          <a:p>
            <a:pPr lvl="1" algn="ctr">
              <a:spcBef>
                <a:spcPts val="1200"/>
              </a:spcBef>
              <a:spcAft>
                <a:spcPts val="600"/>
              </a:spcAft>
            </a:pPr>
            <a:r>
              <a:rPr lang="pt-BR" dirty="0" err="1" smtClean="0">
                <a:solidFill>
                  <a:srgbClr val="006676"/>
                </a:solidFill>
              </a:rPr>
              <a:t>Institutional</a:t>
            </a:r>
            <a:r>
              <a:rPr lang="pt-BR" dirty="0" smtClean="0">
                <a:solidFill>
                  <a:srgbClr val="006676"/>
                </a:solidFill>
              </a:rPr>
              <a:t> </a:t>
            </a:r>
            <a:r>
              <a:rPr lang="pt-BR" dirty="0" err="1" smtClean="0">
                <a:solidFill>
                  <a:srgbClr val="006676"/>
                </a:solidFill>
              </a:rPr>
              <a:t>mission</a:t>
            </a:r>
            <a:r>
              <a:rPr lang="pt-BR" dirty="0" smtClean="0">
                <a:solidFill>
                  <a:srgbClr val="006676"/>
                </a:solidFill>
              </a:rPr>
              <a:t>:</a:t>
            </a:r>
          </a:p>
          <a:p>
            <a:pPr lvl="1" algn="just">
              <a:spcBef>
                <a:spcPts val="1200"/>
              </a:spcBef>
              <a:spcAft>
                <a:spcPts val="600"/>
              </a:spcAft>
            </a:pPr>
            <a:r>
              <a:rPr lang="pt-BR" b="0" dirty="0" err="1" smtClean="0"/>
              <a:t>To</a:t>
            </a:r>
            <a:r>
              <a:rPr lang="pt-BR" b="0" dirty="0" smtClean="0"/>
              <a:t> </a:t>
            </a:r>
            <a:r>
              <a:rPr lang="pt-BR" b="0" dirty="0" err="1" smtClean="0"/>
              <a:t>develop</a:t>
            </a:r>
            <a:r>
              <a:rPr lang="pt-BR" b="0" dirty="0" smtClean="0"/>
              <a:t> </a:t>
            </a:r>
            <a:r>
              <a:rPr lang="pt-BR" b="0" dirty="0" err="1" smtClean="0"/>
              <a:t>academic</a:t>
            </a:r>
            <a:r>
              <a:rPr lang="pt-BR" b="0" dirty="0" smtClean="0"/>
              <a:t>, </a:t>
            </a:r>
            <a:r>
              <a:rPr lang="pt-BR" b="0" dirty="0" err="1" smtClean="0"/>
              <a:t>scientific</a:t>
            </a:r>
            <a:r>
              <a:rPr lang="pt-BR" b="0" dirty="0" smtClean="0"/>
              <a:t> </a:t>
            </a:r>
            <a:r>
              <a:rPr lang="pt-BR" b="0" dirty="0" err="1" smtClean="0"/>
              <a:t>and</a:t>
            </a:r>
            <a:r>
              <a:rPr lang="pt-BR" b="0" dirty="0" smtClean="0"/>
              <a:t> cultural </a:t>
            </a:r>
            <a:r>
              <a:rPr lang="pt-BR" b="0" dirty="0" err="1" smtClean="0"/>
              <a:t>relations</a:t>
            </a:r>
            <a:r>
              <a:rPr lang="pt-BR" b="0" dirty="0" smtClean="0"/>
              <a:t> </a:t>
            </a:r>
            <a:r>
              <a:rPr lang="pt-BR" b="0" dirty="0" err="1" smtClean="0"/>
              <a:t>between</a:t>
            </a:r>
            <a:r>
              <a:rPr lang="pt-BR" b="0" dirty="0" smtClean="0"/>
              <a:t> </a:t>
            </a:r>
            <a:r>
              <a:rPr lang="pt-BR" b="0" dirty="0" err="1" smtClean="0"/>
              <a:t>among</a:t>
            </a:r>
            <a:r>
              <a:rPr lang="pt-BR" b="0" dirty="0" smtClean="0"/>
              <a:t> its </a:t>
            </a:r>
            <a:r>
              <a:rPr lang="pt-BR" b="0" dirty="0" err="1" smtClean="0"/>
              <a:t>associated</a:t>
            </a:r>
            <a:r>
              <a:rPr lang="pt-BR" b="0" dirty="0" smtClean="0"/>
              <a:t> </a:t>
            </a:r>
            <a:r>
              <a:rPr lang="pt-BR" b="0" dirty="0" err="1" smtClean="0"/>
              <a:t>institutions</a:t>
            </a:r>
            <a:r>
              <a:rPr lang="pt-BR" b="0" dirty="0" smtClean="0"/>
              <a:t> </a:t>
            </a:r>
            <a:r>
              <a:rPr lang="pt-BR" b="0" dirty="0" err="1" smtClean="0"/>
              <a:t>and</a:t>
            </a:r>
            <a:r>
              <a:rPr lang="pt-BR" b="0" dirty="0" smtClean="0"/>
              <a:t> </a:t>
            </a:r>
            <a:r>
              <a:rPr lang="pt-BR" b="0" dirty="0" err="1" smtClean="0"/>
              <a:t>to</a:t>
            </a:r>
            <a:r>
              <a:rPr lang="pt-BR" b="0" dirty="0" smtClean="0"/>
              <a:t> </a:t>
            </a:r>
            <a:r>
              <a:rPr lang="pt-BR" b="0" dirty="0" err="1" smtClean="0"/>
              <a:t>foster</a:t>
            </a:r>
            <a:r>
              <a:rPr lang="pt-BR" b="0" dirty="0" smtClean="0"/>
              <a:t> </a:t>
            </a:r>
            <a:r>
              <a:rPr lang="pt-BR" dirty="0" err="1" smtClean="0">
                <a:solidFill>
                  <a:srgbClr val="006676"/>
                </a:solidFill>
              </a:rPr>
              <a:t>university</a:t>
            </a:r>
            <a:r>
              <a:rPr lang="pt-BR" dirty="0" smtClean="0">
                <a:solidFill>
                  <a:srgbClr val="006676"/>
                </a:solidFill>
              </a:rPr>
              <a:t> </a:t>
            </a:r>
            <a:r>
              <a:rPr lang="pt-BR" dirty="0" err="1" smtClean="0">
                <a:solidFill>
                  <a:srgbClr val="006676"/>
                </a:solidFill>
              </a:rPr>
              <a:t>internationalization</a:t>
            </a:r>
            <a:r>
              <a:rPr lang="pt-BR" b="0" dirty="0" smtClean="0"/>
              <a:t>, </a:t>
            </a:r>
            <a:r>
              <a:rPr lang="pt-BR" b="0" dirty="0" err="1" smtClean="0"/>
              <a:t>through</a:t>
            </a:r>
            <a:r>
              <a:rPr lang="pt-BR" b="0" dirty="0" smtClean="0"/>
              <a:t> </a:t>
            </a:r>
            <a:r>
              <a:rPr lang="pt-BR" b="0" dirty="0" err="1" smtClean="0"/>
              <a:t>international</a:t>
            </a:r>
            <a:r>
              <a:rPr lang="pt-BR" b="0" dirty="0" smtClean="0"/>
              <a:t> </a:t>
            </a:r>
            <a:r>
              <a:rPr lang="pt-BR" b="0" dirty="0" err="1" smtClean="0"/>
              <a:t>cooperation</a:t>
            </a:r>
            <a:r>
              <a:rPr lang="pt-BR" b="0" dirty="0" smtClean="0"/>
              <a:t> </a:t>
            </a:r>
            <a:r>
              <a:rPr lang="pt-BR" b="0" dirty="0" err="1" smtClean="0"/>
              <a:t>programs</a:t>
            </a:r>
            <a:r>
              <a:rPr lang="pt-BR" b="0" dirty="0" smtClean="0"/>
              <a:t>, </a:t>
            </a:r>
            <a:r>
              <a:rPr lang="pt-BR" b="0" dirty="0" err="1" smtClean="0"/>
              <a:t>projects</a:t>
            </a:r>
            <a:r>
              <a:rPr lang="pt-BR" b="0" dirty="0" smtClean="0"/>
              <a:t> </a:t>
            </a:r>
            <a:r>
              <a:rPr lang="pt-BR" b="0" dirty="0" err="1" smtClean="0"/>
              <a:t>and</a:t>
            </a:r>
            <a:r>
              <a:rPr lang="pt-BR" b="0" dirty="0" smtClean="0"/>
              <a:t> </a:t>
            </a:r>
            <a:r>
              <a:rPr lang="pt-BR" b="0" dirty="0" err="1" smtClean="0"/>
              <a:t>actions</a:t>
            </a:r>
            <a:r>
              <a:rPr lang="pt-BR" b="0" dirty="0" smtClean="0"/>
              <a:t>.</a:t>
            </a:r>
            <a:endParaRPr lang="pt-BR" b="0" dirty="0"/>
          </a:p>
        </p:txBody>
      </p:sp>
      <p:pic>
        <p:nvPicPr>
          <p:cNvPr id="9" name="Imagem 8"/>
          <p:cNvPicPr>
            <a:picLocks noChangeAspect="1"/>
          </p:cNvPicPr>
          <p:nvPr/>
        </p:nvPicPr>
        <p:blipFill>
          <a:blip r:embed="rId2">
            <a:clrChange>
              <a:clrFrom>
                <a:srgbClr val="FEFFFE"/>
              </a:clrFrom>
              <a:clrTo>
                <a:srgbClr val="FEFFFE">
                  <a:alpha val="0"/>
                </a:srgbClr>
              </a:clrTo>
            </a:clrChange>
            <a:extLst>
              <a:ext uri="{28A0092B-C50C-407E-A947-70E740481C1C}">
                <a14:useLocalDpi xmlns:a14="http://schemas.microsoft.com/office/drawing/2010/main" val="0"/>
              </a:ext>
            </a:extLst>
          </a:blip>
          <a:stretch>
            <a:fillRect/>
          </a:stretch>
        </p:blipFill>
        <p:spPr>
          <a:xfrm>
            <a:off x="5963597" y="760604"/>
            <a:ext cx="6691952" cy="5609849"/>
          </a:xfrm>
          <a:prstGeom prst="rect">
            <a:avLst/>
          </a:prstGeom>
        </p:spPr>
      </p:pic>
      <p:sp>
        <p:nvSpPr>
          <p:cNvPr id="11" name="Espaço Reservado para Texto 3"/>
          <p:cNvSpPr txBox="1">
            <a:spLocks/>
          </p:cNvSpPr>
          <p:nvPr/>
        </p:nvSpPr>
        <p:spPr>
          <a:xfrm>
            <a:off x="717644" y="1296537"/>
            <a:ext cx="5090615" cy="1364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2000" b="1" kern="1200">
                <a:solidFill>
                  <a:srgbClr val="041333"/>
                </a:solidFill>
                <a:latin typeface="Lato"/>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gn="just">
              <a:spcBef>
                <a:spcPts val="1200"/>
              </a:spcBef>
              <a:spcAft>
                <a:spcPts val="600"/>
              </a:spcAft>
              <a:buFont typeface="Wingdings" panose="05000000000000000000" pitchFamily="2" charset="2"/>
              <a:buChar char="ü"/>
            </a:pPr>
            <a:r>
              <a:rPr lang="pt-BR" dirty="0" smtClean="0">
                <a:solidFill>
                  <a:srgbClr val="006676"/>
                </a:solidFill>
              </a:rPr>
              <a:t>Network </a:t>
            </a:r>
            <a:r>
              <a:rPr lang="pt-BR" b="0" dirty="0" err="1" smtClean="0"/>
              <a:t>comprising</a:t>
            </a:r>
            <a:r>
              <a:rPr lang="pt-BR" b="0" dirty="0" smtClean="0"/>
              <a:t> 77 </a:t>
            </a:r>
            <a:r>
              <a:rPr lang="pt-BR" b="0" dirty="0" err="1" smtClean="0"/>
              <a:t>Brazilian</a:t>
            </a:r>
            <a:r>
              <a:rPr lang="pt-BR" b="0" dirty="0" smtClean="0"/>
              <a:t> </a:t>
            </a:r>
            <a:r>
              <a:rPr lang="pt-BR" b="0" dirty="0" err="1" smtClean="0"/>
              <a:t>Higher</a:t>
            </a:r>
            <a:r>
              <a:rPr lang="pt-BR" b="0" dirty="0" smtClean="0"/>
              <a:t> </a:t>
            </a:r>
            <a:r>
              <a:rPr lang="pt-BR" b="0" dirty="0" err="1" smtClean="0"/>
              <a:t>Education</a:t>
            </a:r>
            <a:r>
              <a:rPr lang="pt-BR" b="0" dirty="0" smtClean="0"/>
              <a:t> </a:t>
            </a:r>
            <a:r>
              <a:rPr lang="pt-BR" b="0" dirty="0" err="1" smtClean="0"/>
              <a:t>Institutions</a:t>
            </a:r>
            <a:r>
              <a:rPr lang="pt-BR" b="0" dirty="0" smtClean="0"/>
              <a:t>.</a:t>
            </a:r>
          </a:p>
          <a:p>
            <a:pPr marL="342900" lvl="1" indent="-342900" algn="l">
              <a:spcBef>
                <a:spcPts val="1200"/>
              </a:spcBef>
              <a:spcAft>
                <a:spcPts val="600"/>
              </a:spcAft>
              <a:buFont typeface="Wingdings" panose="05000000000000000000" pitchFamily="2" charset="2"/>
              <a:buChar char="ü"/>
            </a:pPr>
            <a:r>
              <a:rPr lang="pt-BR" b="0" dirty="0" err="1" smtClean="0"/>
              <a:t>Founded</a:t>
            </a:r>
            <a:r>
              <a:rPr lang="pt-BR" b="0" dirty="0" smtClean="0"/>
              <a:t> in </a:t>
            </a:r>
            <a:r>
              <a:rPr lang="pt-BR" dirty="0">
                <a:solidFill>
                  <a:srgbClr val="006676"/>
                </a:solidFill>
              </a:rPr>
              <a:t>2008 </a:t>
            </a:r>
            <a:r>
              <a:rPr lang="pt-BR" b="0" dirty="0" smtClean="0"/>
              <a:t>, in </a:t>
            </a:r>
            <a:r>
              <a:rPr lang="pt-BR" b="0" dirty="0" err="1" smtClean="0"/>
              <a:t>Brasilia</a:t>
            </a:r>
            <a:r>
              <a:rPr lang="pt-BR" b="0" dirty="0" smtClean="0"/>
              <a:t>, </a:t>
            </a:r>
            <a:r>
              <a:rPr lang="pt-BR" b="0" dirty="0" err="1" smtClean="0"/>
              <a:t>Brazil</a:t>
            </a:r>
            <a:r>
              <a:rPr lang="pt-BR" b="0" dirty="0" smtClean="0"/>
              <a:t>.</a:t>
            </a:r>
            <a:endParaRPr lang="pt-BR" dirty="0" smtClean="0">
              <a:solidFill>
                <a:srgbClr val="006676"/>
              </a:solidFill>
            </a:endParaRPr>
          </a:p>
        </p:txBody>
      </p:sp>
      <p:sp>
        <p:nvSpPr>
          <p:cNvPr id="3" name="Título 2"/>
          <p:cNvSpPr>
            <a:spLocks noGrp="1"/>
          </p:cNvSpPr>
          <p:nvPr>
            <p:ph type="title"/>
          </p:nvPr>
        </p:nvSpPr>
        <p:spPr/>
        <p:txBody>
          <a:bodyPr>
            <a:normAutofit/>
          </a:bodyPr>
          <a:lstStyle/>
          <a:p>
            <a:r>
              <a:rPr lang="fr-FR" dirty="0" smtClean="0"/>
              <a:t>THE COIMBRA GROUP OF BRAZILIAN UNIVERSITIES</a:t>
            </a:r>
            <a:endParaRPr lang="fr-FR" dirty="0"/>
          </a:p>
        </p:txBody>
      </p:sp>
    </p:spTree>
    <p:extLst>
      <p:ext uri="{BB962C8B-B14F-4D97-AF65-F5344CB8AC3E}">
        <p14:creationId xmlns:p14="http://schemas.microsoft.com/office/powerpoint/2010/main" val="3607211036"/>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b="1" dirty="0">
                <a:solidFill>
                  <a:srgbClr val="00B0F0"/>
                </a:solidFill>
              </a:rPr>
              <a:t/>
            </a:r>
            <a:br>
              <a:rPr lang="pt-BR" b="1" dirty="0">
                <a:solidFill>
                  <a:srgbClr val="00B0F0"/>
                </a:solidFill>
              </a:rPr>
            </a:br>
            <a:endParaRPr lang="pt-BR" dirty="0"/>
          </a:p>
        </p:txBody>
      </p:sp>
      <p:sp>
        <p:nvSpPr>
          <p:cNvPr id="9" name="CaixaDeTexto 8"/>
          <p:cNvSpPr txBox="1"/>
          <p:nvPr/>
        </p:nvSpPr>
        <p:spPr>
          <a:xfrm>
            <a:off x="4602818" y="1174549"/>
            <a:ext cx="2972358" cy="523220"/>
          </a:xfrm>
          <a:prstGeom prst="rect">
            <a:avLst/>
          </a:prstGeom>
          <a:noFill/>
        </p:spPr>
        <p:txBody>
          <a:bodyPr wrap="square" rtlCol="0">
            <a:spAutoFit/>
          </a:bodyPr>
          <a:lstStyle/>
          <a:p>
            <a:pPr algn="ctr"/>
            <a:r>
              <a:rPr lang="pt-BR" sz="2800" b="1" dirty="0" smtClean="0">
                <a:latin typeface="+mj-lt"/>
              </a:rPr>
              <a:t>OBJECTIVES</a:t>
            </a:r>
            <a:endParaRPr lang="pt-BR" sz="2800" b="1" dirty="0">
              <a:latin typeface="+mj-lt"/>
            </a:endParaRPr>
          </a:p>
        </p:txBody>
      </p:sp>
      <p:sp>
        <p:nvSpPr>
          <p:cNvPr id="5" name="Rectangle 4"/>
          <p:cNvSpPr/>
          <p:nvPr/>
        </p:nvSpPr>
        <p:spPr>
          <a:xfrm>
            <a:off x="677678" y="1697769"/>
            <a:ext cx="9525459" cy="4708981"/>
          </a:xfrm>
          <a:prstGeom prst="rect">
            <a:avLst/>
          </a:prstGeom>
        </p:spPr>
        <p:txBody>
          <a:bodyPr wrap="square">
            <a:spAutoFit/>
          </a:bodyPr>
          <a:lstStyle/>
          <a:p>
            <a:r>
              <a:rPr lang="en-US" sz="2000" b="1" dirty="0">
                <a:latin typeface="Arial"/>
                <a:cs typeface="Arial"/>
              </a:rPr>
              <a:t> </a:t>
            </a:r>
            <a:endParaRPr lang="pt-BR" sz="2000" b="1" dirty="0">
              <a:latin typeface="Arial"/>
              <a:cs typeface="Arial"/>
            </a:endParaRPr>
          </a:p>
          <a:p>
            <a:pPr algn="ctr"/>
            <a:r>
              <a:rPr lang="en-US" sz="2000" b="1" dirty="0" smtClean="0">
                <a:latin typeface="Arial"/>
                <a:cs typeface="Arial"/>
              </a:rPr>
              <a:t>TO CONTRIBUTE TO THE </a:t>
            </a:r>
            <a:r>
              <a:rPr lang="en-US" sz="2000" b="1" dirty="0" smtClean="0">
                <a:solidFill>
                  <a:srgbClr val="800000"/>
                </a:solidFill>
                <a:latin typeface="Arial"/>
                <a:cs typeface="Arial"/>
              </a:rPr>
              <a:t>DEVELOPMENT OF BRIGHT INDIVIDUALS </a:t>
            </a:r>
            <a:r>
              <a:rPr lang="en-US" sz="2000" b="1" dirty="0" smtClean="0">
                <a:latin typeface="Arial"/>
                <a:cs typeface="Arial"/>
              </a:rPr>
              <a:t>IN THE AMERICAS. </a:t>
            </a:r>
          </a:p>
          <a:p>
            <a:pPr algn="ctr"/>
            <a:endParaRPr lang="pt-BR" sz="2000" b="1" dirty="0">
              <a:latin typeface="Arial"/>
              <a:cs typeface="Arial"/>
            </a:endParaRPr>
          </a:p>
          <a:p>
            <a:pPr algn="ctr"/>
            <a:r>
              <a:rPr lang="en-US" sz="2000" b="1" dirty="0" smtClean="0">
                <a:latin typeface="Arial"/>
                <a:cs typeface="Arial"/>
              </a:rPr>
              <a:t>TO FAVOR </a:t>
            </a:r>
            <a:r>
              <a:rPr lang="en-US" sz="2000" b="1" dirty="0">
                <a:solidFill>
                  <a:srgbClr val="800000"/>
                </a:solidFill>
                <a:latin typeface="Arial"/>
                <a:cs typeface="Arial"/>
              </a:rPr>
              <a:t>INTEGRATION AND REGIONAL DEVELOPMENT </a:t>
            </a:r>
            <a:r>
              <a:rPr lang="en-US" sz="2000" b="1" dirty="0" smtClean="0">
                <a:latin typeface="Arial"/>
                <a:cs typeface="Arial"/>
              </a:rPr>
              <a:t>THROUGH TRAINING AND FORMATION OF LEADERS WITH </a:t>
            </a:r>
            <a:r>
              <a:rPr lang="en-US" sz="2000" b="1" dirty="0">
                <a:latin typeface="Arial"/>
                <a:cs typeface="Arial"/>
              </a:rPr>
              <a:t>MASTER AND </a:t>
            </a:r>
            <a:r>
              <a:rPr lang="en-US" sz="2000" b="1" dirty="0" smtClean="0">
                <a:latin typeface="Arial"/>
                <a:cs typeface="Arial"/>
              </a:rPr>
              <a:t>PhD DEGREES ABLE TO ACT IN DIFFERENT SECTORS SUCH AS: </a:t>
            </a:r>
          </a:p>
          <a:p>
            <a:pPr algn="ctr"/>
            <a:endParaRPr lang="en-US" sz="2000" b="1" dirty="0" smtClean="0">
              <a:latin typeface="Arial"/>
              <a:cs typeface="Arial"/>
            </a:endParaRPr>
          </a:p>
          <a:p>
            <a:pPr marL="342900" indent="-342900" algn="ctr">
              <a:buFontTx/>
              <a:buChar char="-"/>
            </a:pPr>
            <a:r>
              <a:rPr lang="pt-BR" sz="2000" b="1" dirty="0" smtClean="0">
                <a:solidFill>
                  <a:srgbClr val="800000"/>
                </a:solidFill>
                <a:latin typeface="Arial"/>
                <a:cs typeface="Arial"/>
              </a:rPr>
              <a:t>UNIVERSITIES AND RESEARCH INSTITUTIONS</a:t>
            </a:r>
          </a:p>
          <a:p>
            <a:pPr marL="342900" indent="-342900" algn="ctr">
              <a:buFontTx/>
              <a:buChar char="-"/>
            </a:pPr>
            <a:r>
              <a:rPr lang="pt-BR" sz="2000" b="1" dirty="0" smtClean="0">
                <a:solidFill>
                  <a:srgbClr val="800000"/>
                </a:solidFill>
                <a:latin typeface="Arial"/>
                <a:cs typeface="Arial"/>
              </a:rPr>
              <a:t>GOVERNMENTAL AGENCIES</a:t>
            </a:r>
          </a:p>
          <a:p>
            <a:pPr marL="342900" indent="-342900" algn="ctr">
              <a:buFontTx/>
              <a:buChar char="-"/>
            </a:pPr>
            <a:r>
              <a:rPr lang="pt-BR" sz="2000" b="1" dirty="0" smtClean="0">
                <a:solidFill>
                  <a:srgbClr val="800000"/>
                </a:solidFill>
                <a:latin typeface="Arial"/>
                <a:cs typeface="Arial"/>
              </a:rPr>
              <a:t>COMPANIES</a:t>
            </a:r>
          </a:p>
          <a:p>
            <a:pPr marL="342900" indent="-342900" algn="ctr">
              <a:buFontTx/>
              <a:buChar char="-"/>
            </a:pPr>
            <a:r>
              <a:rPr lang="pt-BR" sz="2000" b="1" dirty="0" smtClean="0">
                <a:solidFill>
                  <a:srgbClr val="800000"/>
                </a:solidFill>
                <a:latin typeface="Arial"/>
                <a:cs typeface="Arial"/>
              </a:rPr>
              <a:t>OTHERS</a:t>
            </a:r>
          </a:p>
          <a:p>
            <a:pPr marL="342900" indent="-342900" algn="ctr">
              <a:buFontTx/>
              <a:buChar char="-"/>
            </a:pPr>
            <a:endParaRPr lang="pt-BR" sz="2000" b="1" dirty="0" smtClean="0">
              <a:solidFill>
                <a:srgbClr val="800000"/>
              </a:solidFill>
              <a:latin typeface="Arial"/>
              <a:cs typeface="Arial"/>
            </a:endParaRPr>
          </a:p>
          <a:p>
            <a:pPr marL="342900" indent="-342900" algn="ctr">
              <a:buFontTx/>
              <a:buChar char="-"/>
            </a:pPr>
            <a:endParaRPr lang="pt-BR" sz="2000" b="1" dirty="0">
              <a:solidFill>
                <a:srgbClr val="800000"/>
              </a:solidFill>
              <a:latin typeface="Arial"/>
              <a:cs typeface="Arial"/>
            </a:endParaRPr>
          </a:p>
          <a:p>
            <a:endParaRPr lang="en-US" sz="2000" b="1" dirty="0">
              <a:latin typeface="Arial"/>
              <a:cs typeface="Arial"/>
            </a:endParaRPr>
          </a:p>
        </p:txBody>
      </p:sp>
      <p:sp>
        <p:nvSpPr>
          <p:cNvPr id="6" name="Título 1"/>
          <p:cNvSpPr txBox="1">
            <a:spLocks/>
          </p:cNvSpPr>
          <p:nvPr/>
        </p:nvSpPr>
        <p:spPr>
          <a:xfrm>
            <a:off x="139700" y="292100"/>
            <a:ext cx="10515600" cy="698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r>
              <a:rPr lang="fr-FR" smtClean="0"/>
              <a:t>Bolsas Brasil - PAEC OAS-CGBU</a:t>
            </a:r>
            <a:endParaRPr lang="fr-FR" dirty="0"/>
          </a:p>
        </p:txBody>
      </p:sp>
    </p:spTree>
    <p:extLst>
      <p:ext uri="{BB962C8B-B14F-4D97-AF65-F5344CB8AC3E}">
        <p14:creationId xmlns:p14="http://schemas.microsoft.com/office/powerpoint/2010/main" val="802841443"/>
      </p:ext>
    </p:extLst>
  </p:cSld>
  <p:clrMapOvr>
    <a:masterClrMapping/>
  </p:clrMapOvr>
  <mc:AlternateContent xmlns:mc="http://schemas.openxmlformats.org/markup-compatibility/2006" xmlns:p14="http://schemas.microsoft.com/office/powerpoint/2010/main">
    <mc:Choice Requires="p14">
      <p:transition spd="med" p14:dur="700">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b="1" dirty="0">
                <a:solidFill>
                  <a:srgbClr val="00B0F0"/>
                </a:solidFill>
              </a:rPr>
              <a:t/>
            </a:r>
            <a:br>
              <a:rPr lang="pt-BR" b="1" dirty="0">
                <a:solidFill>
                  <a:srgbClr val="00B0F0"/>
                </a:solidFill>
              </a:rPr>
            </a:br>
            <a:endParaRPr lang="pt-BR" dirty="0"/>
          </a:p>
        </p:txBody>
      </p:sp>
      <p:sp>
        <p:nvSpPr>
          <p:cNvPr id="13" name="Retângulo 12"/>
          <p:cNvSpPr/>
          <p:nvPr/>
        </p:nvSpPr>
        <p:spPr>
          <a:xfrm>
            <a:off x="0" y="951270"/>
            <a:ext cx="12191999" cy="400110"/>
          </a:xfrm>
          <a:prstGeom prst="rect">
            <a:avLst/>
          </a:prstGeom>
        </p:spPr>
        <p:txBody>
          <a:bodyPr wrap="square">
            <a:spAutoFit/>
          </a:bodyPr>
          <a:lstStyle/>
          <a:p>
            <a:pPr algn="ctr"/>
            <a:r>
              <a:rPr lang="en-US" sz="2000" b="1" dirty="0" smtClean="0">
                <a:solidFill>
                  <a:schemeClr val="tx1">
                    <a:lumMod val="95000"/>
                    <a:lumOff val="5000"/>
                  </a:schemeClr>
                </a:solidFill>
                <a:latin typeface="+mj-lt"/>
              </a:rPr>
              <a:t>ORGANIZATIONAL CHART</a:t>
            </a:r>
            <a:endParaRPr lang="en-US" sz="2000" b="1" dirty="0">
              <a:solidFill>
                <a:schemeClr val="tx1">
                  <a:lumMod val="95000"/>
                  <a:lumOff val="5000"/>
                </a:schemeClr>
              </a:solidFill>
              <a:latin typeface="+mj-lt"/>
            </a:endParaRPr>
          </a:p>
        </p:txBody>
      </p:sp>
      <p:sp>
        <p:nvSpPr>
          <p:cNvPr id="18" name="Retângulo 12"/>
          <p:cNvSpPr/>
          <p:nvPr/>
        </p:nvSpPr>
        <p:spPr>
          <a:xfrm>
            <a:off x="1966890" y="1582163"/>
            <a:ext cx="1968809" cy="400110"/>
          </a:xfrm>
          <a:prstGeom prst="rect">
            <a:avLst/>
          </a:prstGeom>
        </p:spPr>
        <p:txBody>
          <a:bodyPr wrap="none">
            <a:spAutoFit/>
          </a:bodyPr>
          <a:lstStyle/>
          <a:p>
            <a:r>
              <a:rPr lang="en-US" sz="2000" b="1" dirty="0" smtClean="0">
                <a:latin typeface="+mj-lt"/>
              </a:rPr>
              <a:t>UNIVERSITIES</a:t>
            </a:r>
            <a:endParaRPr lang="en-US" sz="2000" b="1" dirty="0">
              <a:latin typeface="+mj-lt"/>
            </a:endParaRPr>
          </a:p>
        </p:txBody>
      </p:sp>
      <p:sp>
        <p:nvSpPr>
          <p:cNvPr id="46" name="Retângulo 12"/>
          <p:cNvSpPr/>
          <p:nvPr/>
        </p:nvSpPr>
        <p:spPr>
          <a:xfrm>
            <a:off x="8167693" y="1530317"/>
            <a:ext cx="1723549" cy="400110"/>
          </a:xfrm>
          <a:prstGeom prst="rect">
            <a:avLst/>
          </a:prstGeom>
        </p:spPr>
        <p:txBody>
          <a:bodyPr wrap="none">
            <a:spAutoFit/>
          </a:bodyPr>
          <a:lstStyle/>
          <a:p>
            <a:r>
              <a:rPr lang="en-US" sz="2000" b="1" dirty="0" smtClean="0">
                <a:latin typeface="+mj-lt"/>
              </a:rPr>
              <a:t>OAS - CGBU</a:t>
            </a:r>
            <a:endParaRPr lang="en-US" sz="2000" b="1" dirty="0">
              <a:latin typeface="+mj-lt"/>
            </a:endParaRPr>
          </a:p>
        </p:txBody>
      </p:sp>
      <p:graphicFrame>
        <p:nvGraphicFramePr>
          <p:cNvPr id="49" name="Diagram 48"/>
          <p:cNvGraphicFramePr/>
          <p:nvPr>
            <p:extLst/>
          </p:nvPr>
        </p:nvGraphicFramePr>
        <p:xfrm>
          <a:off x="5915875" y="2232017"/>
          <a:ext cx="6388653" cy="4052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oup 11"/>
          <p:cNvGrpSpPr/>
          <p:nvPr/>
        </p:nvGrpSpPr>
        <p:grpSpPr>
          <a:xfrm>
            <a:off x="-225939" y="2091011"/>
            <a:ext cx="5940779" cy="3993444"/>
            <a:chOff x="-228383" y="2116667"/>
            <a:chExt cx="5940779" cy="3993444"/>
          </a:xfrm>
        </p:grpSpPr>
        <p:graphicFrame>
          <p:nvGraphicFramePr>
            <p:cNvPr id="4" name="Diagram 3"/>
            <p:cNvGraphicFramePr/>
            <p:nvPr>
              <p:extLst/>
            </p:nvPr>
          </p:nvGraphicFramePr>
          <p:xfrm>
            <a:off x="-228383" y="2116667"/>
            <a:ext cx="5940779" cy="39934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0" name="Group 9"/>
            <p:cNvGrpSpPr/>
            <p:nvPr/>
          </p:nvGrpSpPr>
          <p:grpSpPr>
            <a:xfrm>
              <a:off x="2155429" y="4656449"/>
              <a:ext cx="2687320" cy="987732"/>
              <a:chOff x="2155429" y="4656449"/>
              <a:chExt cx="2687320" cy="987732"/>
            </a:xfrm>
          </p:grpSpPr>
          <p:cxnSp>
            <p:nvCxnSpPr>
              <p:cNvPr id="11" name="Straight Connector 10"/>
              <p:cNvCxnSpPr/>
              <p:nvPr/>
            </p:nvCxnSpPr>
            <p:spPr>
              <a:xfrm flipV="1">
                <a:off x="2912077" y="5631353"/>
                <a:ext cx="474659" cy="12828"/>
              </a:xfrm>
              <a:prstGeom prst="line">
                <a:avLst/>
              </a:prstGeom>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2155429" y="4656449"/>
                <a:ext cx="2687320" cy="331987"/>
                <a:chOff x="2155429" y="4656449"/>
                <a:chExt cx="2687320" cy="331987"/>
              </a:xfrm>
            </p:grpSpPr>
            <p:sp>
              <p:nvSpPr>
                <p:cNvPr id="5" name="Rectangle 4"/>
                <p:cNvSpPr/>
                <p:nvPr/>
              </p:nvSpPr>
              <p:spPr>
                <a:xfrm>
                  <a:off x="2155429" y="4707760"/>
                  <a:ext cx="2687320" cy="2371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p:nvCxnSpPr>
              <p:spPr>
                <a:xfrm flipV="1">
                  <a:off x="2193675" y="4810380"/>
                  <a:ext cx="2257837" cy="25656"/>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180845" y="4656449"/>
                  <a:ext cx="12829" cy="307864"/>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437139" y="4680572"/>
                  <a:ext cx="12829" cy="307864"/>
                </a:xfrm>
                <a:prstGeom prst="line">
                  <a:avLst/>
                </a:prstGeom>
              </p:spPr>
              <p:style>
                <a:lnRef idx="2">
                  <a:schemeClr val="accent1"/>
                </a:lnRef>
                <a:fillRef idx="0">
                  <a:schemeClr val="accent1"/>
                </a:fillRef>
                <a:effectRef idx="1">
                  <a:schemeClr val="accent1"/>
                </a:effectRef>
                <a:fontRef idx="minor">
                  <a:schemeClr val="tx1"/>
                </a:fontRef>
              </p:style>
            </p:cxnSp>
          </p:grpSp>
        </p:grpSp>
      </p:grpSp>
      <p:sp>
        <p:nvSpPr>
          <p:cNvPr id="19" name="Título 1"/>
          <p:cNvSpPr txBox="1">
            <a:spLocks/>
          </p:cNvSpPr>
          <p:nvPr/>
        </p:nvSpPr>
        <p:spPr>
          <a:xfrm>
            <a:off x="139700" y="292100"/>
            <a:ext cx="10515600" cy="698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r>
              <a:rPr lang="fr-FR" smtClean="0"/>
              <a:t>Bolsas Brasil - PAEC OAS-CGBU</a:t>
            </a:r>
            <a:endParaRPr lang="fr-FR" dirty="0"/>
          </a:p>
        </p:txBody>
      </p:sp>
    </p:spTree>
    <p:extLst>
      <p:ext uri="{BB962C8B-B14F-4D97-AF65-F5344CB8AC3E}">
        <p14:creationId xmlns:p14="http://schemas.microsoft.com/office/powerpoint/2010/main" val="3175242319"/>
      </p:ext>
    </p:extLst>
  </p:cSld>
  <p:clrMapOvr>
    <a:masterClrMapping/>
  </p:clrMapOvr>
  <mc:AlternateContent xmlns:mc="http://schemas.openxmlformats.org/markup-compatibility/2006" xmlns:p14="http://schemas.microsoft.com/office/powerpoint/2010/main">
    <mc:Choice Requires="p14">
      <p:transition spd="med" p14:dur="700">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46"/>
                                        </p:tgtEl>
                                        <p:attrNameLst>
                                          <p:attrName>style.visibility</p:attrName>
                                        </p:attrNameLst>
                                      </p:cBhvr>
                                      <p:to>
                                        <p:strVal val="visible"/>
                                      </p:to>
                                    </p:set>
                                    <p:anim calcmode="lin" valueType="num">
                                      <p:cBhvr>
                                        <p:cTn id="24" dur="500" fill="hold"/>
                                        <p:tgtEl>
                                          <p:spTgt spid="46"/>
                                        </p:tgtEl>
                                        <p:attrNameLst>
                                          <p:attrName>ppt_w</p:attrName>
                                        </p:attrNameLst>
                                      </p:cBhvr>
                                      <p:tavLst>
                                        <p:tav tm="0">
                                          <p:val>
                                            <p:fltVal val="0"/>
                                          </p:val>
                                        </p:tav>
                                        <p:tav tm="100000">
                                          <p:val>
                                            <p:strVal val="#ppt_w"/>
                                          </p:val>
                                        </p:tav>
                                      </p:tavLst>
                                    </p:anim>
                                    <p:anim calcmode="lin" valueType="num">
                                      <p:cBhvr>
                                        <p:cTn id="25" dur="500" fill="hold"/>
                                        <p:tgtEl>
                                          <p:spTgt spid="46"/>
                                        </p:tgtEl>
                                        <p:attrNameLst>
                                          <p:attrName>ppt_h</p:attrName>
                                        </p:attrNameLst>
                                      </p:cBhvr>
                                      <p:tavLst>
                                        <p:tav tm="0">
                                          <p:val>
                                            <p:fltVal val="0"/>
                                          </p:val>
                                        </p:tav>
                                        <p:tav tm="100000">
                                          <p:val>
                                            <p:strVal val="#ppt_h"/>
                                          </p:val>
                                        </p:tav>
                                      </p:tavLst>
                                    </p:anim>
                                    <p:animEffect transition="in" filter="fade">
                                      <p:cBhvr>
                                        <p:cTn id="26" dur="500"/>
                                        <p:tgtEl>
                                          <p:spTgt spid="4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p:cTn id="29" dur="500" fill="hold"/>
                                        <p:tgtEl>
                                          <p:spTgt spid="49"/>
                                        </p:tgtEl>
                                        <p:attrNameLst>
                                          <p:attrName>ppt_w</p:attrName>
                                        </p:attrNameLst>
                                      </p:cBhvr>
                                      <p:tavLst>
                                        <p:tav tm="0">
                                          <p:val>
                                            <p:fltVal val="0"/>
                                          </p:val>
                                        </p:tav>
                                        <p:tav tm="100000">
                                          <p:val>
                                            <p:strVal val="#ppt_w"/>
                                          </p:val>
                                        </p:tav>
                                      </p:tavLst>
                                    </p:anim>
                                    <p:anim calcmode="lin" valueType="num">
                                      <p:cBhvr>
                                        <p:cTn id="30" dur="500" fill="hold"/>
                                        <p:tgtEl>
                                          <p:spTgt spid="49"/>
                                        </p:tgtEl>
                                        <p:attrNameLst>
                                          <p:attrName>ppt_h</p:attrName>
                                        </p:attrNameLst>
                                      </p:cBhvr>
                                      <p:tavLst>
                                        <p:tav tm="0">
                                          <p:val>
                                            <p:fltVal val="0"/>
                                          </p:val>
                                        </p:tav>
                                        <p:tav tm="100000">
                                          <p:val>
                                            <p:strVal val="#ppt_h"/>
                                          </p:val>
                                        </p:tav>
                                      </p:tavLst>
                                    </p:anim>
                                    <p:animEffect transition="in" filter="fade">
                                      <p:cBhvr>
                                        <p:cTn id="3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46" grpId="0"/>
      <p:bldGraphic spid="49"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b="1" dirty="0">
                <a:solidFill>
                  <a:srgbClr val="00B0F0"/>
                </a:solidFill>
              </a:rPr>
              <a:t/>
            </a:r>
            <a:br>
              <a:rPr lang="pt-BR" b="1" dirty="0">
                <a:solidFill>
                  <a:srgbClr val="00B0F0"/>
                </a:solidFill>
              </a:rPr>
            </a:br>
            <a:endParaRPr lang="pt-BR" dirty="0"/>
          </a:p>
        </p:txBody>
      </p:sp>
      <p:grpSp>
        <p:nvGrpSpPr>
          <p:cNvPr id="7" name="Group 6"/>
          <p:cNvGrpSpPr/>
          <p:nvPr/>
        </p:nvGrpSpPr>
        <p:grpSpPr>
          <a:xfrm>
            <a:off x="2971175" y="816227"/>
            <a:ext cx="6249650" cy="5507751"/>
            <a:chOff x="2803436" y="1131991"/>
            <a:chExt cx="6249650" cy="5507751"/>
          </a:xfrm>
        </p:grpSpPr>
        <p:sp>
          <p:nvSpPr>
            <p:cNvPr id="3" name="CaixaDeTexto 2"/>
            <p:cNvSpPr txBox="1"/>
            <p:nvPr/>
          </p:nvSpPr>
          <p:spPr>
            <a:xfrm>
              <a:off x="4161440" y="1131991"/>
              <a:ext cx="3006825" cy="523220"/>
            </a:xfrm>
            <a:prstGeom prst="rect">
              <a:avLst/>
            </a:prstGeom>
            <a:noFill/>
          </p:spPr>
          <p:txBody>
            <a:bodyPr wrap="square" rtlCol="0">
              <a:spAutoFit/>
            </a:bodyPr>
            <a:lstStyle/>
            <a:p>
              <a:pPr algn="ctr"/>
              <a:r>
                <a:rPr lang="pt-BR" sz="2800" b="1" dirty="0" smtClean="0">
                  <a:latin typeface="+mj-lt"/>
                </a:rPr>
                <a:t>CRONOLOGY</a:t>
              </a:r>
              <a:endParaRPr lang="pt-BR" sz="2800" b="1" dirty="0">
                <a:latin typeface="+mj-lt"/>
              </a:endParaRPr>
            </a:p>
          </p:txBody>
        </p:sp>
        <p:sp>
          <p:nvSpPr>
            <p:cNvPr id="4" name="CaixaDeTexto 3"/>
            <p:cNvSpPr txBox="1"/>
            <p:nvPr/>
          </p:nvSpPr>
          <p:spPr>
            <a:xfrm>
              <a:off x="2803436" y="1912230"/>
              <a:ext cx="1069686" cy="584775"/>
            </a:xfrm>
            <a:prstGeom prst="rect">
              <a:avLst/>
            </a:prstGeom>
            <a:noFill/>
          </p:spPr>
          <p:txBody>
            <a:bodyPr wrap="square" rtlCol="0">
              <a:spAutoFit/>
            </a:bodyPr>
            <a:lstStyle/>
            <a:p>
              <a:r>
                <a:rPr lang="pt-BR" sz="3200" b="1" dirty="0" smtClean="0">
                  <a:solidFill>
                    <a:srgbClr val="B46300"/>
                  </a:solidFill>
                  <a:latin typeface="+mj-lt"/>
                </a:rPr>
                <a:t>2011</a:t>
              </a:r>
              <a:endParaRPr lang="pt-BR" sz="2000" b="1" dirty="0">
                <a:solidFill>
                  <a:srgbClr val="B46300"/>
                </a:solidFill>
                <a:latin typeface="+mj-lt"/>
              </a:endParaRPr>
            </a:p>
          </p:txBody>
        </p:sp>
        <p:sp>
          <p:nvSpPr>
            <p:cNvPr id="11" name="CaixaDeTexto 10"/>
            <p:cNvSpPr txBox="1"/>
            <p:nvPr/>
          </p:nvSpPr>
          <p:spPr>
            <a:xfrm>
              <a:off x="2803436" y="2679423"/>
              <a:ext cx="1358004" cy="584775"/>
            </a:xfrm>
            <a:prstGeom prst="rect">
              <a:avLst/>
            </a:prstGeom>
            <a:noFill/>
          </p:spPr>
          <p:txBody>
            <a:bodyPr wrap="square" rtlCol="0">
              <a:spAutoFit/>
            </a:bodyPr>
            <a:lstStyle/>
            <a:p>
              <a:r>
                <a:rPr lang="pt-BR" sz="3200" b="1" dirty="0" smtClean="0">
                  <a:solidFill>
                    <a:srgbClr val="B71F8F"/>
                  </a:solidFill>
                  <a:latin typeface="+mj-lt"/>
                </a:rPr>
                <a:t>2012</a:t>
              </a:r>
              <a:endParaRPr lang="pt-BR" sz="2000" b="1" dirty="0">
                <a:solidFill>
                  <a:srgbClr val="B71F8F"/>
                </a:solidFill>
                <a:latin typeface="+mj-lt"/>
              </a:endParaRPr>
            </a:p>
          </p:txBody>
        </p:sp>
        <p:sp>
          <p:nvSpPr>
            <p:cNvPr id="12" name="CaixaDeTexto 11"/>
            <p:cNvSpPr txBox="1"/>
            <p:nvPr/>
          </p:nvSpPr>
          <p:spPr>
            <a:xfrm>
              <a:off x="2803436" y="3455143"/>
              <a:ext cx="1358004" cy="584775"/>
            </a:xfrm>
            <a:prstGeom prst="rect">
              <a:avLst/>
            </a:prstGeom>
            <a:noFill/>
          </p:spPr>
          <p:txBody>
            <a:bodyPr wrap="square" rtlCol="0">
              <a:spAutoFit/>
            </a:bodyPr>
            <a:lstStyle/>
            <a:p>
              <a:r>
                <a:rPr lang="pt-BR" sz="3200" b="1" dirty="0" smtClean="0">
                  <a:solidFill>
                    <a:srgbClr val="007A37"/>
                  </a:solidFill>
                  <a:latin typeface="+mj-lt"/>
                </a:rPr>
                <a:t>2013</a:t>
              </a:r>
              <a:endParaRPr lang="pt-BR" sz="2000" b="1" dirty="0">
                <a:solidFill>
                  <a:srgbClr val="007A37"/>
                </a:solidFill>
                <a:latin typeface="+mj-lt"/>
              </a:endParaRPr>
            </a:p>
          </p:txBody>
        </p:sp>
        <p:sp>
          <p:nvSpPr>
            <p:cNvPr id="15" name="CaixaDeTexto 14"/>
            <p:cNvSpPr txBox="1"/>
            <p:nvPr/>
          </p:nvSpPr>
          <p:spPr>
            <a:xfrm>
              <a:off x="2803436" y="4399851"/>
              <a:ext cx="1301702" cy="584775"/>
            </a:xfrm>
            <a:prstGeom prst="rect">
              <a:avLst/>
            </a:prstGeom>
            <a:noFill/>
          </p:spPr>
          <p:txBody>
            <a:bodyPr wrap="square" rtlCol="0">
              <a:spAutoFit/>
            </a:bodyPr>
            <a:lstStyle/>
            <a:p>
              <a:r>
                <a:rPr lang="pt-BR" sz="3200" b="1" dirty="0" smtClean="0">
                  <a:solidFill>
                    <a:srgbClr val="0C3A9D"/>
                  </a:solidFill>
                  <a:latin typeface="+mj-lt"/>
                </a:rPr>
                <a:t>2014</a:t>
              </a:r>
              <a:endParaRPr lang="pt-BR" sz="2000" b="1" dirty="0">
                <a:solidFill>
                  <a:srgbClr val="0C3A9D"/>
                </a:solidFill>
                <a:latin typeface="+mj-lt"/>
              </a:endParaRPr>
            </a:p>
          </p:txBody>
        </p:sp>
        <p:sp>
          <p:nvSpPr>
            <p:cNvPr id="16" name="CaixaDeTexto 15"/>
            <p:cNvSpPr txBox="1"/>
            <p:nvPr/>
          </p:nvSpPr>
          <p:spPr>
            <a:xfrm>
              <a:off x="2803436" y="5123289"/>
              <a:ext cx="1310578" cy="584775"/>
            </a:xfrm>
            <a:prstGeom prst="rect">
              <a:avLst/>
            </a:prstGeom>
            <a:noFill/>
          </p:spPr>
          <p:txBody>
            <a:bodyPr wrap="square" rtlCol="0">
              <a:spAutoFit/>
            </a:bodyPr>
            <a:lstStyle/>
            <a:p>
              <a:r>
                <a:rPr lang="pt-BR" sz="3200" b="1" dirty="0" smtClean="0">
                  <a:solidFill>
                    <a:srgbClr val="7030A0"/>
                  </a:solidFill>
                  <a:latin typeface="+mj-lt"/>
                </a:rPr>
                <a:t>2015</a:t>
              </a:r>
              <a:endParaRPr lang="pt-BR" sz="2000" b="1" dirty="0">
                <a:solidFill>
                  <a:srgbClr val="7030A0"/>
                </a:solidFill>
                <a:latin typeface="+mj-lt"/>
              </a:endParaRPr>
            </a:p>
          </p:txBody>
        </p:sp>
        <p:sp>
          <p:nvSpPr>
            <p:cNvPr id="17" name="CaixaDeTexto 16"/>
            <p:cNvSpPr txBox="1"/>
            <p:nvPr/>
          </p:nvSpPr>
          <p:spPr>
            <a:xfrm>
              <a:off x="2803436" y="6025638"/>
              <a:ext cx="1260395" cy="584775"/>
            </a:xfrm>
            <a:prstGeom prst="rect">
              <a:avLst/>
            </a:prstGeom>
            <a:noFill/>
          </p:spPr>
          <p:txBody>
            <a:bodyPr wrap="square" rtlCol="0">
              <a:spAutoFit/>
            </a:bodyPr>
            <a:lstStyle/>
            <a:p>
              <a:r>
                <a:rPr lang="pt-BR" sz="3200" b="1" dirty="0" smtClean="0">
                  <a:solidFill>
                    <a:srgbClr val="C00000"/>
                  </a:solidFill>
                  <a:latin typeface="+mj-lt"/>
                </a:rPr>
                <a:t>2016</a:t>
              </a:r>
              <a:endParaRPr lang="pt-BR" sz="2000" b="1" dirty="0">
                <a:solidFill>
                  <a:srgbClr val="C00000"/>
                </a:solidFill>
                <a:latin typeface="+mj-lt"/>
              </a:endParaRPr>
            </a:p>
          </p:txBody>
        </p:sp>
        <p:sp>
          <p:nvSpPr>
            <p:cNvPr id="6" name="CaixaDeTexto 5"/>
            <p:cNvSpPr txBox="1"/>
            <p:nvPr/>
          </p:nvSpPr>
          <p:spPr>
            <a:xfrm>
              <a:off x="3983415" y="1949003"/>
              <a:ext cx="4032729" cy="646331"/>
            </a:xfrm>
            <a:prstGeom prst="rect">
              <a:avLst/>
            </a:prstGeom>
            <a:noFill/>
          </p:spPr>
          <p:txBody>
            <a:bodyPr wrap="square" rtlCol="0">
              <a:spAutoFit/>
            </a:bodyPr>
            <a:lstStyle/>
            <a:p>
              <a:r>
                <a:rPr lang="pt-BR" b="1" dirty="0" smtClean="0">
                  <a:solidFill>
                    <a:srgbClr val="B46300"/>
                  </a:solidFill>
                  <a:latin typeface="+mj-lt"/>
                </a:rPr>
                <a:t>BEGINNING OF THE PROGRAM </a:t>
              </a:r>
              <a:r>
                <a:rPr lang="pt-BR" b="1" dirty="0" smtClean="0">
                  <a:latin typeface="+mj-lt"/>
                </a:rPr>
                <a:t>– MASTER LEVEL ONLY</a:t>
              </a:r>
              <a:endParaRPr lang="pt-BR" b="1" dirty="0">
                <a:latin typeface="+mj-lt"/>
              </a:endParaRPr>
            </a:p>
          </p:txBody>
        </p:sp>
        <p:sp>
          <p:nvSpPr>
            <p:cNvPr id="18" name="CaixaDeTexto 17"/>
            <p:cNvSpPr txBox="1"/>
            <p:nvPr/>
          </p:nvSpPr>
          <p:spPr>
            <a:xfrm>
              <a:off x="4009173" y="2773997"/>
              <a:ext cx="4360845" cy="369332"/>
            </a:xfrm>
            <a:prstGeom prst="rect">
              <a:avLst/>
            </a:prstGeom>
            <a:noFill/>
          </p:spPr>
          <p:txBody>
            <a:bodyPr wrap="square" rtlCol="0">
              <a:spAutoFit/>
            </a:bodyPr>
            <a:lstStyle/>
            <a:p>
              <a:r>
                <a:rPr lang="pt-BR" b="1" dirty="0" smtClean="0">
                  <a:solidFill>
                    <a:srgbClr val="B71F8F"/>
                  </a:solidFill>
                  <a:latin typeface="+mj-lt"/>
                </a:rPr>
                <a:t>EXPANSION: PhD </a:t>
              </a:r>
              <a:r>
                <a:rPr lang="pt-BR" b="1" dirty="0">
                  <a:latin typeface="+mj-lt"/>
                </a:rPr>
                <a:t>Courses </a:t>
              </a:r>
              <a:r>
                <a:rPr lang="pt-BR" b="1" dirty="0" err="1">
                  <a:latin typeface="+mj-lt"/>
                </a:rPr>
                <a:t>included</a:t>
              </a:r>
              <a:endParaRPr lang="pt-BR" b="1" dirty="0">
                <a:latin typeface="+mj-lt"/>
              </a:endParaRPr>
            </a:p>
          </p:txBody>
        </p:sp>
        <p:sp>
          <p:nvSpPr>
            <p:cNvPr id="19" name="CaixaDeTexto 18"/>
            <p:cNvSpPr txBox="1"/>
            <p:nvPr/>
          </p:nvSpPr>
          <p:spPr>
            <a:xfrm>
              <a:off x="3983415" y="3446922"/>
              <a:ext cx="4864000" cy="923330"/>
            </a:xfrm>
            <a:prstGeom prst="rect">
              <a:avLst/>
            </a:prstGeom>
            <a:noFill/>
          </p:spPr>
          <p:txBody>
            <a:bodyPr wrap="square" rtlCol="0">
              <a:spAutoFit/>
            </a:bodyPr>
            <a:lstStyle/>
            <a:p>
              <a:r>
                <a:rPr lang="pt-BR" b="1" dirty="0" smtClean="0">
                  <a:solidFill>
                    <a:srgbClr val="007A37"/>
                  </a:solidFill>
                  <a:latin typeface="+mj-lt"/>
                </a:rPr>
                <a:t>PORTUGUESE LANGUAGE CERTIFICATE </a:t>
              </a:r>
              <a:r>
                <a:rPr lang="mr-IN" b="1" dirty="0" smtClean="0">
                  <a:solidFill>
                    <a:srgbClr val="007A37"/>
                  </a:solidFill>
                  <a:latin typeface="+mj-lt"/>
                </a:rPr>
                <a:t>–</a:t>
              </a:r>
              <a:r>
                <a:rPr lang="pt-BR" b="1" dirty="0" smtClean="0">
                  <a:solidFill>
                    <a:srgbClr val="007A37"/>
                  </a:solidFill>
                  <a:latin typeface="+mj-lt"/>
                </a:rPr>
                <a:t> </a:t>
              </a:r>
              <a:r>
                <a:rPr lang="pt-BR" b="1" dirty="0" smtClean="0">
                  <a:latin typeface="+mj-lt"/>
                </a:rPr>
                <a:t>WAIVER </a:t>
              </a:r>
              <a:r>
                <a:rPr lang="pt-BR" b="1" dirty="0" smtClean="0">
                  <a:latin typeface="+mj-lt"/>
                  <a:sym typeface="Wingdings"/>
                </a:rPr>
                <a:t> </a:t>
              </a:r>
              <a:r>
                <a:rPr lang="pt-BR" b="1" dirty="0">
                  <a:solidFill>
                    <a:srgbClr val="007A37"/>
                  </a:solidFill>
                  <a:latin typeface="+mj-lt"/>
                  <a:sym typeface="Wingdings"/>
                </a:rPr>
                <a:t> </a:t>
              </a:r>
              <a:r>
                <a:rPr lang="pt-BR" b="1" dirty="0" smtClean="0">
                  <a:solidFill>
                    <a:srgbClr val="007A37"/>
                  </a:solidFill>
                  <a:latin typeface="+mj-lt"/>
                  <a:sym typeface="Wingdings"/>
                </a:rPr>
                <a:t>     </a:t>
              </a:r>
              <a:r>
                <a:rPr lang="pt-BR" b="1" dirty="0" smtClean="0">
                  <a:latin typeface="+mj-lt"/>
                </a:rPr>
                <a:t>PARTICIPATION OF </a:t>
              </a:r>
              <a:r>
                <a:rPr lang="pt-BR" b="1" dirty="0" smtClean="0">
                  <a:solidFill>
                    <a:srgbClr val="007A37"/>
                  </a:solidFill>
                  <a:latin typeface="+mj-lt"/>
                </a:rPr>
                <a:t>ENGLISH-SPEAKING COUNTRIES</a:t>
              </a:r>
              <a:endParaRPr lang="pt-BR" b="1" dirty="0">
                <a:solidFill>
                  <a:srgbClr val="007A37"/>
                </a:solidFill>
                <a:latin typeface="+mj-lt"/>
              </a:endParaRPr>
            </a:p>
          </p:txBody>
        </p:sp>
        <p:sp>
          <p:nvSpPr>
            <p:cNvPr id="20" name="CaixaDeTexto 19"/>
            <p:cNvSpPr txBox="1"/>
            <p:nvPr/>
          </p:nvSpPr>
          <p:spPr>
            <a:xfrm>
              <a:off x="3983415" y="4382316"/>
              <a:ext cx="4108477" cy="646331"/>
            </a:xfrm>
            <a:prstGeom prst="rect">
              <a:avLst/>
            </a:prstGeom>
            <a:noFill/>
          </p:spPr>
          <p:txBody>
            <a:bodyPr wrap="square" rtlCol="0">
              <a:spAutoFit/>
            </a:bodyPr>
            <a:lstStyle/>
            <a:p>
              <a:r>
                <a:rPr lang="pt-BR" b="1" dirty="0" smtClean="0">
                  <a:solidFill>
                    <a:srgbClr val="0C3A9D"/>
                  </a:solidFill>
                  <a:latin typeface="+mj-lt"/>
                </a:rPr>
                <a:t>PAHO/WHO </a:t>
              </a:r>
              <a:r>
                <a:rPr lang="pt-BR" b="1" dirty="0">
                  <a:latin typeface="+mj-lt"/>
                </a:rPr>
                <a:t>AGREEMENT</a:t>
              </a:r>
            </a:p>
            <a:p>
              <a:r>
                <a:rPr lang="pt-BR" b="1" dirty="0" smtClean="0">
                  <a:latin typeface="+mj-lt"/>
                </a:rPr>
                <a:t>INCLUSION OF </a:t>
              </a:r>
              <a:r>
                <a:rPr lang="pt-BR" b="1" dirty="0" smtClean="0">
                  <a:solidFill>
                    <a:srgbClr val="0C3A9D"/>
                  </a:solidFill>
                  <a:latin typeface="+mj-lt"/>
                </a:rPr>
                <a:t>HEALTH SCIENCES</a:t>
              </a:r>
              <a:endParaRPr lang="pt-BR" b="1" dirty="0">
                <a:solidFill>
                  <a:srgbClr val="0C3A9D"/>
                </a:solidFill>
                <a:latin typeface="+mj-lt"/>
              </a:endParaRPr>
            </a:p>
          </p:txBody>
        </p:sp>
        <p:sp>
          <p:nvSpPr>
            <p:cNvPr id="21" name="CaixaDeTexto 20"/>
            <p:cNvSpPr txBox="1"/>
            <p:nvPr/>
          </p:nvSpPr>
          <p:spPr>
            <a:xfrm>
              <a:off x="3983415" y="5108824"/>
              <a:ext cx="5069671" cy="923330"/>
            </a:xfrm>
            <a:prstGeom prst="rect">
              <a:avLst/>
            </a:prstGeom>
            <a:noFill/>
          </p:spPr>
          <p:txBody>
            <a:bodyPr wrap="square" rtlCol="0">
              <a:spAutoFit/>
            </a:bodyPr>
            <a:lstStyle/>
            <a:p>
              <a:r>
                <a:rPr lang="pt-BR" b="1" dirty="0" smtClean="0">
                  <a:solidFill>
                    <a:srgbClr val="7030A0"/>
                  </a:solidFill>
                  <a:latin typeface="+mj-lt"/>
                </a:rPr>
                <a:t>RECORD </a:t>
              </a:r>
              <a:r>
                <a:rPr lang="pt-BR" b="1" dirty="0" smtClean="0">
                  <a:latin typeface="+mj-lt"/>
                </a:rPr>
                <a:t>IN NUMBER OF APPLICATIONS, NUMBER OF SCHOLARSHIPS AND UNIVERSITIES</a:t>
              </a:r>
              <a:endParaRPr lang="pt-BR" b="1" dirty="0">
                <a:latin typeface="+mj-lt"/>
              </a:endParaRPr>
            </a:p>
          </p:txBody>
        </p:sp>
        <p:sp>
          <p:nvSpPr>
            <p:cNvPr id="23" name="CaixaDeTexto 22"/>
            <p:cNvSpPr txBox="1"/>
            <p:nvPr/>
          </p:nvSpPr>
          <p:spPr>
            <a:xfrm>
              <a:off x="3983415" y="5993411"/>
              <a:ext cx="4095155" cy="646331"/>
            </a:xfrm>
            <a:prstGeom prst="rect">
              <a:avLst/>
            </a:prstGeom>
            <a:noFill/>
          </p:spPr>
          <p:txBody>
            <a:bodyPr wrap="square" rtlCol="0">
              <a:spAutoFit/>
            </a:bodyPr>
            <a:lstStyle/>
            <a:p>
              <a:r>
                <a:rPr lang="pt-BR" b="1" dirty="0" smtClean="0">
                  <a:solidFill>
                    <a:srgbClr val="C00000"/>
                  </a:solidFill>
                  <a:latin typeface="+mj-lt"/>
                </a:rPr>
                <a:t>INCREASE </a:t>
              </a:r>
              <a:r>
                <a:rPr lang="pt-BR" b="1" dirty="0" smtClean="0">
                  <a:latin typeface="+mj-lt"/>
                </a:rPr>
                <a:t>RATIO </a:t>
              </a:r>
            </a:p>
            <a:p>
              <a:r>
                <a:rPr lang="pt-BR" b="1" dirty="0" smtClean="0">
                  <a:solidFill>
                    <a:srgbClr val="C00000"/>
                  </a:solidFill>
                  <a:latin typeface="+mj-lt"/>
                </a:rPr>
                <a:t>CANDIDATE / VACANCIES</a:t>
              </a:r>
              <a:endParaRPr lang="pt-BR" b="1" dirty="0">
                <a:solidFill>
                  <a:srgbClr val="C00000"/>
                </a:solidFill>
                <a:latin typeface="+mj-lt"/>
              </a:endParaRPr>
            </a:p>
          </p:txBody>
        </p:sp>
        <p:cxnSp>
          <p:nvCxnSpPr>
            <p:cNvPr id="25" name="Conector reto 24"/>
            <p:cNvCxnSpPr/>
            <p:nvPr/>
          </p:nvCxnSpPr>
          <p:spPr>
            <a:xfrm>
              <a:off x="2962717" y="2595334"/>
              <a:ext cx="5528915" cy="0"/>
            </a:xfrm>
            <a:prstGeom prst="line">
              <a:avLst/>
            </a:prstGeom>
            <a:ln>
              <a:solidFill>
                <a:srgbClr val="FF910D"/>
              </a:solidFill>
              <a:prstDash val="lgDashDotDot"/>
            </a:ln>
          </p:spPr>
          <p:style>
            <a:lnRef idx="1">
              <a:schemeClr val="accent1"/>
            </a:lnRef>
            <a:fillRef idx="0">
              <a:schemeClr val="accent1"/>
            </a:fillRef>
            <a:effectRef idx="0">
              <a:schemeClr val="accent1"/>
            </a:effectRef>
            <a:fontRef idx="minor">
              <a:schemeClr val="tx1"/>
            </a:fontRef>
          </p:style>
        </p:cxnSp>
        <p:cxnSp>
          <p:nvCxnSpPr>
            <p:cNvPr id="26" name="Conector reto 25"/>
            <p:cNvCxnSpPr/>
            <p:nvPr/>
          </p:nvCxnSpPr>
          <p:spPr>
            <a:xfrm>
              <a:off x="2850862" y="3363425"/>
              <a:ext cx="5528915" cy="0"/>
            </a:xfrm>
            <a:prstGeom prst="line">
              <a:avLst/>
            </a:prstGeom>
            <a:ln>
              <a:solidFill>
                <a:srgbClr val="0C3A9D"/>
              </a:solidFill>
              <a:prstDash val="lgDashDotDot"/>
            </a:ln>
          </p:spPr>
          <p:style>
            <a:lnRef idx="1">
              <a:schemeClr val="accent1"/>
            </a:lnRef>
            <a:fillRef idx="0">
              <a:schemeClr val="accent1"/>
            </a:fillRef>
            <a:effectRef idx="0">
              <a:schemeClr val="accent1"/>
            </a:effectRef>
            <a:fontRef idx="minor">
              <a:schemeClr val="tx1"/>
            </a:fontRef>
          </p:style>
        </p:cxnSp>
        <p:cxnSp>
          <p:nvCxnSpPr>
            <p:cNvPr id="27" name="Conector reto 26"/>
            <p:cNvCxnSpPr/>
            <p:nvPr/>
          </p:nvCxnSpPr>
          <p:spPr>
            <a:xfrm>
              <a:off x="2841103" y="4366387"/>
              <a:ext cx="5528915" cy="0"/>
            </a:xfrm>
            <a:prstGeom prst="line">
              <a:avLst/>
            </a:prstGeom>
            <a:ln>
              <a:solidFill>
                <a:srgbClr val="28432D"/>
              </a:solidFill>
              <a:prstDash val="lgDashDotDot"/>
            </a:ln>
          </p:spPr>
          <p:style>
            <a:lnRef idx="1">
              <a:schemeClr val="accent1"/>
            </a:lnRef>
            <a:fillRef idx="0">
              <a:schemeClr val="accent1"/>
            </a:fillRef>
            <a:effectRef idx="0">
              <a:schemeClr val="accent1"/>
            </a:effectRef>
            <a:fontRef idx="minor">
              <a:schemeClr val="tx1"/>
            </a:fontRef>
          </p:style>
        </p:cxnSp>
        <p:cxnSp>
          <p:nvCxnSpPr>
            <p:cNvPr id="28" name="Conector reto 27"/>
            <p:cNvCxnSpPr/>
            <p:nvPr/>
          </p:nvCxnSpPr>
          <p:spPr>
            <a:xfrm>
              <a:off x="2850862" y="5040895"/>
              <a:ext cx="5528915" cy="0"/>
            </a:xfrm>
            <a:prstGeom prst="line">
              <a:avLst/>
            </a:prstGeom>
            <a:ln>
              <a:solidFill>
                <a:srgbClr val="5B160C"/>
              </a:solidFill>
              <a:prstDash val="lgDashDotDot"/>
            </a:ln>
          </p:spPr>
          <p:style>
            <a:lnRef idx="1">
              <a:schemeClr val="accent1"/>
            </a:lnRef>
            <a:fillRef idx="0">
              <a:schemeClr val="accent1"/>
            </a:fillRef>
            <a:effectRef idx="0">
              <a:schemeClr val="accent1"/>
            </a:effectRef>
            <a:fontRef idx="minor">
              <a:schemeClr val="tx1"/>
            </a:fontRef>
          </p:style>
        </p:cxnSp>
        <p:cxnSp>
          <p:nvCxnSpPr>
            <p:cNvPr id="29" name="Conector reto 28"/>
            <p:cNvCxnSpPr/>
            <p:nvPr/>
          </p:nvCxnSpPr>
          <p:spPr>
            <a:xfrm>
              <a:off x="2841103" y="6017260"/>
              <a:ext cx="5528915" cy="0"/>
            </a:xfrm>
            <a:prstGeom prst="line">
              <a:avLst/>
            </a:prstGeom>
            <a:ln>
              <a:solidFill>
                <a:srgbClr val="7030A0"/>
              </a:solidFill>
              <a:prstDash val="lgDashDotDot"/>
            </a:ln>
          </p:spPr>
          <p:style>
            <a:lnRef idx="1">
              <a:schemeClr val="accent1"/>
            </a:lnRef>
            <a:fillRef idx="0">
              <a:schemeClr val="accent1"/>
            </a:fillRef>
            <a:effectRef idx="0">
              <a:schemeClr val="accent1"/>
            </a:effectRef>
            <a:fontRef idx="minor">
              <a:schemeClr val="tx1"/>
            </a:fontRef>
          </p:style>
        </p:cxnSp>
        <p:sp>
          <p:nvSpPr>
            <p:cNvPr id="37" name="Seta para cima 36"/>
            <p:cNvSpPr/>
            <p:nvPr/>
          </p:nvSpPr>
          <p:spPr>
            <a:xfrm>
              <a:off x="5567516" y="3772889"/>
              <a:ext cx="146845" cy="241012"/>
            </a:xfrm>
            <a:prstGeom prst="upArrow">
              <a:avLst/>
            </a:prstGeom>
            <a:solidFill>
              <a:srgbClr val="007A37"/>
            </a:solidFill>
            <a:ln>
              <a:solidFill>
                <a:srgbClr val="007A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30" name="Título 1"/>
          <p:cNvSpPr txBox="1">
            <a:spLocks/>
          </p:cNvSpPr>
          <p:nvPr/>
        </p:nvSpPr>
        <p:spPr>
          <a:xfrm>
            <a:off x="139700" y="292100"/>
            <a:ext cx="10515600" cy="698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r>
              <a:rPr lang="fr-FR" smtClean="0"/>
              <a:t>Bolsas Brasil - PAEC OAS-CGBU</a:t>
            </a:r>
            <a:endParaRPr lang="fr-FR" dirty="0"/>
          </a:p>
        </p:txBody>
      </p:sp>
    </p:spTree>
    <p:extLst>
      <p:ext uri="{BB962C8B-B14F-4D97-AF65-F5344CB8AC3E}">
        <p14:creationId xmlns:p14="http://schemas.microsoft.com/office/powerpoint/2010/main" val="39794515"/>
      </p:ext>
    </p:extLst>
  </p:cSld>
  <p:clrMapOvr>
    <a:masterClrMapping/>
  </p:clrMapOvr>
  <mc:AlternateContent xmlns:mc="http://schemas.openxmlformats.org/markup-compatibility/2006" xmlns:p14="http://schemas.microsoft.com/office/powerpoint/2010/main">
    <mc:Choice Requires="p14">
      <p:transition spd="med" p14:dur="700">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b="1" dirty="0">
                <a:solidFill>
                  <a:srgbClr val="00B0F0"/>
                </a:solidFill>
              </a:rPr>
              <a:t/>
            </a:r>
            <a:br>
              <a:rPr lang="pt-BR" b="1" dirty="0">
                <a:solidFill>
                  <a:srgbClr val="00B0F0"/>
                </a:solidFill>
              </a:rPr>
            </a:br>
            <a:endParaRPr lang="pt-BR" dirty="0"/>
          </a:p>
        </p:txBody>
      </p:sp>
      <p:sp>
        <p:nvSpPr>
          <p:cNvPr id="19" name="CaixaDeTexto 8"/>
          <p:cNvSpPr txBox="1"/>
          <p:nvPr/>
        </p:nvSpPr>
        <p:spPr>
          <a:xfrm>
            <a:off x="4271479" y="1003512"/>
            <a:ext cx="2421988" cy="523220"/>
          </a:xfrm>
          <a:prstGeom prst="rect">
            <a:avLst/>
          </a:prstGeom>
          <a:noFill/>
        </p:spPr>
        <p:txBody>
          <a:bodyPr wrap="square" rtlCol="0">
            <a:spAutoFit/>
          </a:bodyPr>
          <a:lstStyle/>
          <a:p>
            <a:pPr algn="ctr"/>
            <a:r>
              <a:rPr lang="pt-BR" sz="2800" b="1" dirty="0" smtClean="0">
                <a:latin typeface="+mj-lt"/>
              </a:rPr>
              <a:t>BENEFITS</a:t>
            </a:r>
            <a:endParaRPr lang="pt-BR" sz="2800" b="1" dirty="0">
              <a:latin typeface="+mj-lt"/>
            </a:endParaRPr>
          </a:p>
        </p:txBody>
      </p:sp>
      <p:sp>
        <p:nvSpPr>
          <p:cNvPr id="20" name="CaixaDeTexto 29"/>
          <p:cNvSpPr txBox="1"/>
          <p:nvPr/>
        </p:nvSpPr>
        <p:spPr>
          <a:xfrm>
            <a:off x="3081934" y="2046975"/>
            <a:ext cx="4537642" cy="369332"/>
          </a:xfrm>
          <a:prstGeom prst="rect">
            <a:avLst/>
          </a:prstGeom>
          <a:noFill/>
        </p:spPr>
        <p:txBody>
          <a:bodyPr wrap="square" rtlCol="0">
            <a:spAutoFit/>
          </a:bodyPr>
          <a:lstStyle/>
          <a:p>
            <a:r>
              <a:rPr lang="pt-BR" b="1" dirty="0" smtClean="0">
                <a:solidFill>
                  <a:srgbClr val="0C3A9D"/>
                </a:solidFill>
                <a:latin typeface="+mj-lt"/>
              </a:rPr>
              <a:t>MONTHLY </a:t>
            </a:r>
            <a:r>
              <a:rPr lang="pt-BR" b="1" dirty="0" smtClean="0"/>
              <a:t>STIPENDS</a:t>
            </a:r>
            <a:endParaRPr lang="pt-BR" b="1" dirty="0">
              <a:latin typeface="+mj-lt"/>
            </a:endParaRPr>
          </a:p>
        </p:txBody>
      </p:sp>
      <p:sp>
        <p:nvSpPr>
          <p:cNvPr id="21" name="Retângulo 30"/>
          <p:cNvSpPr/>
          <p:nvPr/>
        </p:nvSpPr>
        <p:spPr>
          <a:xfrm>
            <a:off x="3081934" y="2449755"/>
            <a:ext cx="4534255" cy="461665"/>
          </a:xfrm>
          <a:prstGeom prst="rect">
            <a:avLst/>
          </a:prstGeom>
        </p:spPr>
        <p:txBody>
          <a:bodyPr wrap="none">
            <a:spAutoFit/>
          </a:bodyPr>
          <a:lstStyle/>
          <a:p>
            <a:r>
              <a:rPr lang="pt-BR" sz="2400" b="1" dirty="0" smtClean="0">
                <a:solidFill>
                  <a:srgbClr val="0C3A9D"/>
                </a:solidFill>
                <a:latin typeface="+mj-lt"/>
              </a:rPr>
              <a:t>R$ 1.500,00 MASTER </a:t>
            </a:r>
            <a:r>
              <a:rPr lang="pt-BR" b="1" dirty="0" smtClean="0">
                <a:solidFill>
                  <a:srgbClr val="0C3A9D"/>
                </a:solidFill>
                <a:latin typeface="+mj-lt"/>
              </a:rPr>
              <a:t>(2 YEARS) </a:t>
            </a:r>
            <a:endParaRPr lang="pt-BR" b="1" dirty="0">
              <a:latin typeface="+mj-lt"/>
            </a:endParaRPr>
          </a:p>
        </p:txBody>
      </p:sp>
      <p:sp>
        <p:nvSpPr>
          <p:cNvPr id="22" name="Retângulo 31"/>
          <p:cNvSpPr/>
          <p:nvPr/>
        </p:nvSpPr>
        <p:spPr>
          <a:xfrm>
            <a:off x="3081934" y="3016214"/>
            <a:ext cx="3849772" cy="461665"/>
          </a:xfrm>
          <a:prstGeom prst="rect">
            <a:avLst/>
          </a:prstGeom>
        </p:spPr>
        <p:txBody>
          <a:bodyPr wrap="none">
            <a:spAutoFit/>
          </a:bodyPr>
          <a:lstStyle/>
          <a:p>
            <a:r>
              <a:rPr lang="pt-BR" sz="2400" b="1" dirty="0" smtClean="0">
                <a:solidFill>
                  <a:srgbClr val="0C3A9D"/>
                </a:solidFill>
                <a:latin typeface="+mj-lt"/>
              </a:rPr>
              <a:t>R$ 2.200,00 PhD </a:t>
            </a:r>
            <a:r>
              <a:rPr lang="pt-BR" b="1" dirty="0" smtClean="0">
                <a:solidFill>
                  <a:srgbClr val="0C3A9D"/>
                </a:solidFill>
                <a:latin typeface="+mj-lt"/>
              </a:rPr>
              <a:t>(4 YEARS) </a:t>
            </a:r>
            <a:endParaRPr lang="pt-BR" b="1" dirty="0">
              <a:latin typeface="+mj-lt"/>
            </a:endParaRPr>
          </a:p>
        </p:txBody>
      </p:sp>
      <p:sp>
        <p:nvSpPr>
          <p:cNvPr id="23" name="CaixaDeTexto 32"/>
          <p:cNvSpPr txBox="1"/>
          <p:nvPr/>
        </p:nvSpPr>
        <p:spPr>
          <a:xfrm>
            <a:off x="3081934" y="5466913"/>
            <a:ext cx="4729018" cy="369332"/>
          </a:xfrm>
          <a:prstGeom prst="rect">
            <a:avLst/>
          </a:prstGeom>
          <a:noFill/>
        </p:spPr>
        <p:txBody>
          <a:bodyPr wrap="square" rtlCol="0">
            <a:spAutoFit/>
          </a:bodyPr>
          <a:lstStyle/>
          <a:p>
            <a:r>
              <a:rPr lang="pt-BR" b="1" dirty="0" smtClean="0">
                <a:latin typeface="+mj-lt"/>
              </a:rPr>
              <a:t>ONE-TIME GRANT </a:t>
            </a:r>
            <a:r>
              <a:rPr lang="mr-IN" b="1" dirty="0" smtClean="0">
                <a:latin typeface="+mj-lt"/>
              </a:rPr>
              <a:t>–</a:t>
            </a:r>
            <a:r>
              <a:rPr lang="pt-BR" b="1" dirty="0" smtClean="0">
                <a:latin typeface="+mj-lt"/>
              </a:rPr>
              <a:t> ARRIVAL SUBSIDY: </a:t>
            </a:r>
            <a:endParaRPr lang="pt-BR" b="1" dirty="0">
              <a:latin typeface="+mj-lt"/>
            </a:endParaRPr>
          </a:p>
        </p:txBody>
      </p:sp>
      <p:sp>
        <p:nvSpPr>
          <p:cNvPr id="24" name="CaixaDeTexto 33"/>
          <p:cNvSpPr txBox="1"/>
          <p:nvPr/>
        </p:nvSpPr>
        <p:spPr>
          <a:xfrm>
            <a:off x="3081934" y="5809580"/>
            <a:ext cx="4414982" cy="461665"/>
          </a:xfrm>
          <a:prstGeom prst="rect">
            <a:avLst/>
          </a:prstGeom>
          <a:noFill/>
        </p:spPr>
        <p:txBody>
          <a:bodyPr wrap="square" rtlCol="0">
            <a:spAutoFit/>
          </a:bodyPr>
          <a:lstStyle/>
          <a:p>
            <a:r>
              <a:rPr lang="pt-BR" sz="2400" b="1" dirty="0" smtClean="0">
                <a:solidFill>
                  <a:srgbClr val="B46300"/>
                </a:solidFill>
                <a:latin typeface="+mj-lt"/>
              </a:rPr>
              <a:t>US$ 1,200 – 150 GRANTS  </a:t>
            </a:r>
            <a:endParaRPr lang="pt-BR" sz="1600" b="1" dirty="0">
              <a:solidFill>
                <a:srgbClr val="B46300"/>
              </a:solidFill>
              <a:latin typeface="+mj-lt"/>
            </a:endParaRPr>
          </a:p>
        </p:txBody>
      </p:sp>
      <p:sp>
        <p:nvSpPr>
          <p:cNvPr id="25" name="CaixaDeTexto 34"/>
          <p:cNvSpPr txBox="1"/>
          <p:nvPr/>
        </p:nvSpPr>
        <p:spPr>
          <a:xfrm>
            <a:off x="3081934" y="3683019"/>
            <a:ext cx="4729018" cy="553998"/>
          </a:xfrm>
          <a:prstGeom prst="rect">
            <a:avLst/>
          </a:prstGeom>
          <a:noFill/>
        </p:spPr>
        <p:txBody>
          <a:bodyPr wrap="square" rtlCol="0">
            <a:spAutoFit/>
          </a:bodyPr>
          <a:lstStyle/>
          <a:p>
            <a:r>
              <a:rPr lang="pt-BR" sz="1600" b="1" dirty="0" smtClean="0">
                <a:solidFill>
                  <a:srgbClr val="008000"/>
                </a:solidFill>
                <a:latin typeface="+mj-lt"/>
              </a:rPr>
              <a:t>FREE PORTUGUESE COURSE </a:t>
            </a:r>
            <a:r>
              <a:rPr lang="pt-BR" sz="1400" b="1" dirty="0" smtClean="0">
                <a:solidFill>
                  <a:schemeClr val="tx1">
                    <a:lumMod val="95000"/>
                    <a:lumOff val="5000"/>
                  </a:schemeClr>
                </a:solidFill>
                <a:latin typeface="+mj-lt"/>
              </a:rPr>
              <a:t>THROUGHOUT THE WHOLE PERIOD OF STUDIES</a:t>
            </a:r>
            <a:endParaRPr lang="pt-BR" sz="1200" b="1" dirty="0">
              <a:solidFill>
                <a:schemeClr val="tx1">
                  <a:lumMod val="95000"/>
                  <a:lumOff val="5000"/>
                </a:schemeClr>
              </a:solidFill>
              <a:latin typeface="+mj-lt"/>
            </a:endParaRPr>
          </a:p>
        </p:txBody>
      </p:sp>
      <p:sp>
        <p:nvSpPr>
          <p:cNvPr id="30" name="CaixaDeTexto 35"/>
          <p:cNvSpPr txBox="1"/>
          <p:nvPr/>
        </p:nvSpPr>
        <p:spPr>
          <a:xfrm>
            <a:off x="3081934" y="4396720"/>
            <a:ext cx="4729018" cy="553998"/>
          </a:xfrm>
          <a:prstGeom prst="rect">
            <a:avLst/>
          </a:prstGeom>
          <a:noFill/>
        </p:spPr>
        <p:txBody>
          <a:bodyPr wrap="square" rtlCol="0">
            <a:spAutoFit/>
          </a:bodyPr>
          <a:lstStyle/>
          <a:p>
            <a:r>
              <a:rPr lang="pt-BR" sz="1600" b="1" dirty="0" smtClean="0">
                <a:solidFill>
                  <a:srgbClr val="C00000"/>
                </a:solidFill>
                <a:latin typeface="+mj-lt"/>
              </a:rPr>
              <a:t>ACCESS </a:t>
            </a:r>
            <a:r>
              <a:rPr lang="pt-BR" sz="1400" b="1" dirty="0" smtClean="0">
                <a:latin typeface="+mj-lt"/>
              </a:rPr>
              <a:t>TO UNIVERSITY RESTAURANTS, LABORATORIES, LIBRARIES</a:t>
            </a:r>
            <a:endParaRPr lang="pt-BR" sz="1400" b="1" dirty="0">
              <a:latin typeface="+mj-lt"/>
            </a:endParaRPr>
          </a:p>
        </p:txBody>
      </p:sp>
      <p:sp>
        <p:nvSpPr>
          <p:cNvPr id="38" name="Retângulo 37"/>
          <p:cNvSpPr/>
          <p:nvPr/>
        </p:nvSpPr>
        <p:spPr>
          <a:xfrm>
            <a:off x="3704144" y="1588698"/>
            <a:ext cx="4643519" cy="369332"/>
          </a:xfrm>
          <a:prstGeom prst="rect">
            <a:avLst/>
          </a:prstGeom>
        </p:spPr>
        <p:txBody>
          <a:bodyPr wrap="none">
            <a:spAutoFit/>
          </a:bodyPr>
          <a:lstStyle/>
          <a:p>
            <a:r>
              <a:rPr lang="pt-BR" b="1" dirty="0" smtClean="0">
                <a:solidFill>
                  <a:srgbClr val="C00000"/>
                </a:solidFill>
                <a:latin typeface="+mj-lt"/>
              </a:rPr>
              <a:t>OFFERED BY BRAZILIAN UNIVERSITIES</a:t>
            </a:r>
            <a:endParaRPr lang="pt-BR" dirty="0">
              <a:solidFill>
                <a:srgbClr val="C00000"/>
              </a:solidFill>
              <a:latin typeface="+mj-lt"/>
            </a:endParaRPr>
          </a:p>
        </p:txBody>
      </p:sp>
      <p:sp>
        <p:nvSpPr>
          <p:cNvPr id="39" name="Retângulo 38"/>
          <p:cNvSpPr/>
          <p:nvPr/>
        </p:nvSpPr>
        <p:spPr>
          <a:xfrm>
            <a:off x="5160554" y="5139557"/>
            <a:ext cx="2232515" cy="369332"/>
          </a:xfrm>
          <a:prstGeom prst="rect">
            <a:avLst/>
          </a:prstGeom>
        </p:spPr>
        <p:txBody>
          <a:bodyPr wrap="none">
            <a:spAutoFit/>
          </a:bodyPr>
          <a:lstStyle/>
          <a:p>
            <a:r>
              <a:rPr lang="pt-BR" b="1" dirty="0" smtClean="0">
                <a:solidFill>
                  <a:srgbClr val="C00000"/>
                </a:solidFill>
                <a:latin typeface="+mj-lt"/>
              </a:rPr>
              <a:t>OFFERED BY OAS</a:t>
            </a:r>
            <a:endParaRPr lang="pt-BR" dirty="0">
              <a:solidFill>
                <a:srgbClr val="C00000"/>
              </a:solidFill>
              <a:latin typeface="+mj-lt"/>
            </a:endParaRPr>
          </a:p>
        </p:txBody>
      </p:sp>
      <p:sp>
        <p:nvSpPr>
          <p:cNvPr id="14" name="Título 1"/>
          <p:cNvSpPr txBox="1">
            <a:spLocks/>
          </p:cNvSpPr>
          <p:nvPr/>
        </p:nvSpPr>
        <p:spPr>
          <a:xfrm>
            <a:off x="139700" y="292100"/>
            <a:ext cx="10515600" cy="698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r>
              <a:rPr lang="fr-FR" smtClean="0"/>
              <a:t>Bolsas Brasil - PAEC OAS-CGBU</a:t>
            </a:r>
            <a:endParaRPr lang="fr-FR" dirty="0"/>
          </a:p>
        </p:txBody>
      </p:sp>
    </p:spTree>
    <p:extLst>
      <p:ext uri="{BB962C8B-B14F-4D97-AF65-F5344CB8AC3E}">
        <p14:creationId xmlns:p14="http://schemas.microsoft.com/office/powerpoint/2010/main" val="3149996874"/>
      </p:ext>
    </p:extLst>
  </p:cSld>
  <p:clrMapOvr>
    <a:masterClrMapping/>
  </p:clrMapOvr>
  <mc:AlternateContent xmlns:mc="http://schemas.openxmlformats.org/markup-compatibility/2006" xmlns:p14="http://schemas.microsoft.com/office/powerpoint/2010/main">
    <mc:Choice Requires="p14">
      <p:transition spd="med" p14:dur="700">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p:cTn id="42" dur="500" fill="hold"/>
                                        <p:tgtEl>
                                          <p:spTgt spid="30"/>
                                        </p:tgtEl>
                                        <p:attrNameLst>
                                          <p:attrName>ppt_w</p:attrName>
                                        </p:attrNameLst>
                                      </p:cBhvr>
                                      <p:tavLst>
                                        <p:tav tm="0">
                                          <p:val>
                                            <p:fltVal val="0"/>
                                          </p:val>
                                        </p:tav>
                                        <p:tav tm="100000">
                                          <p:val>
                                            <p:strVal val="#ppt_w"/>
                                          </p:val>
                                        </p:tav>
                                      </p:tavLst>
                                    </p:anim>
                                    <p:anim calcmode="lin" valueType="num">
                                      <p:cBhvr>
                                        <p:cTn id="43" dur="500" fill="hold"/>
                                        <p:tgtEl>
                                          <p:spTgt spid="30"/>
                                        </p:tgtEl>
                                        <p:attrNameLst>
                                          <p:attrName>ppt_h</p:attrName>
                                        </p:attrNameLst>
                                      </p:cBhvr>
                                      <p:tavLst>
                                        <p:tav tm="0">
                                          <p:val>
                                            <p:fltVal val="0"/>
                                          </p:val>
                                        </p:tav>
                                        <p:tav tm="100000">
                                          <p:val>
                                            <p:strVal val="#ppt_h"/>
                                          </p:val>
                                        </p:tav>
                                      </p:tavLst>
                                    </p:anim>
                                    <p:animEffect transition="in" filter="fade">
                                      <p:cBhvr>
                                        <p:cTn id="44" dur="500"/>
                                        <p:tgtEl>
                                          <p:spTgt spid="3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p:cTn id="52" dur="500" fill="hold"/>
                                        <p:tgtEl>
                                          <p:spTgt spid="39"/>
                                        </p:tgtEl>
                                        <p:attrNameLst>
                                          <p:attrName>ppt_w</p:attrName>
                                        </p:attrNameLst>
                                      </p:cBhvr>
                                      <p:tavLst>
                                        <p:tav tm="0">
                                          <p:val>
                                            <p:fltVal val="0"/>
                                          </p:val>
                                        </p:tav>
                                        <p:tav tm="100000">
                                          <p:val>
                                            <p:strVal val="#ppt_w"/>
                                          </p:val>
                                        </p:tav>
                                      </p:tavLst>
                                    </p:anim>
                                    <p:anim calcmode="lin" valueType="num">
                                      <p:cBhvr>
                                        <p:cTn id="53" dur="500" fill="hold"/>
                                        <p:tgtEl>
                                          <p:spTgt spid="39"/>
                                        </p:tgtEl>
                                        <p:attrNameLst>
                                          <p:attrName>ppt_h</p:attrName>
                                        </p:attrNameLst>
                                      </p:cBhvr>
                                      <p:tavLst>
                                        <p:tav tm="0">
                                          <p:val>
                                            <p:fltVal val="0"/>
                                          </p:val>
                                        </p:tav>
                                        <p:tav tm="100000">
                                          <p:val>
                                            <p:strVal val="#ppt_h"/>
                                          </p:val>
                                        </p:tav>
                                      </p:tavLst>
                                    </p:anim>
                                    <p:animEffect transition="in" filter="fade">
                                      <p:cBhvr>
                                        <p:cTn id="5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30" grpId="0"/>
      <p:bldP spid="38" grpId="0"/>
      <p:bldP spid="3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b="1" dirty="0">
                <a:solidFill>
                  <a:srgbClr val="00B0F0"/>
                </a:solidFill>
              </a:rPr>
              <a:t/>
            </a:r>
            <a:br>
              <a:rPr lang="pt-BR" b="1" dirty="0">
                <a:solidFill>
                  <a:srgbClr val="00B0F0"/>
                </a:solidFill>
              </a:rPr>
            </a:br>
            <a:endParaRPr lang="pt-BR" dirty="0"/>
          </a:p>
        </p:txBody>
      </p:sp>
      <p:pic>
        <p:nvPicPr>
          <p:cNvPr id="20" name="Imagem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2734" y="1363957"/>
            <a:ext cx="4896398" cy="5239454"/>
          </a:xfrm>
          <a:prstGeom prst="rect">
            <a:avLst/>
          </a:prstGeom>
        </p:spPr>
      </p:pic>
      <p:sp>
        <p:nvSpPr>
          <p:cNvPr id="22" name="CaixaDeTexto 12"/>
          <p:cNvSpPr txBox="1"/>
          <p:nvPr/>
        </p:nvSpPr>
        <p:spPr>
          <a:xfrm>
            <a:off x="0" y="912114"/>
            <a:ext cx="12191999" cy="400110"/>
          </a:xfrm>
          <a:prstGeom prst="rect">
            <a:avLst/>
          </a:prstGeom>
          <a:noFill/>
        </p:spPr>
        <p:txBody>
          <a:bodyPr wrap="square" rtlCol="0">
            <a:spAutoFit/>
          </a:bodyPr>
          <a:lstStyle/>
          <a:p>
            <a:pPr algn="ctr"/>
            <a:r>
              <a:rPr lang="es-ES_tradnl" sz="2000" b="1" dirty="0" smtClean="0">
                <a:latin typeface="Arial"/>
                <a:cs typeface="Arial"/>
              </a:rPr>
              <a:t>UNIVERSIDADES BRASILEÑAS DISTRIBUIDAS POR REGIÓN</a:t>
            </a:r>
            <a:endParaRPr lang="es-ES_tradnl" sz="1400" b="1" dirty="0">
              <a:latin typeface="Arial"/>
              <a:cs typeface="Arial"/>
            </a:endParaRPr>
          </a:p>
        </p:txBody>
      </p:sp>
      <p:sp>
        <p:nvSpPr>
          <p:cNvPr id="10" name="Retângulo 7"/>
          <p:cNvSpPr/>
          <p:nvPr/>
        </p:nvSpPr>
        <p:spPr>
          <a:xfrm>
            <a:off x="-855024" y="184150"/>
            <a:ext cx="11732086" cy="677108"/>
          </a:xfrm>
          <a:prstGeom prst="rect">
            <a:avLst/>
          </a:prstGeom>
        </p:spPr>
        <p:txBody>
          <a:bodyPr wrap="square">
            <a:spAutoFit/>
          </a:bodyPr>
          <a:lstStyle/>
          <a:p>
            <a:pPr lvl="0" algn="ctr"/>
            <a:r>
              <a:rPr lang="fr-FR" sz="3800" b="1" dirty="0">
                <a:solidFill>
                  <a:schemeClr val="accent1">
                    <a:lumMod val="90000"/>
                    <a:lumOff val="10000"/>
                  </a:schemeClr>
                </a:solidFill>
                <a:latin typeface="Arial"/>
                <a:cs typeface="Arial"/>
              </a:rPr>
              <a:t> BRAZIL SCHOLARSHIP PAEC OAS – CGBU</a:t>
            </a:r>
          </a:p>
        </p:txBody>
      </p:sp>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0938" y="5022334"/>
            <a:ext cx="524790" cy="482600"/>
          </a:xfrm>
          <a:prstGeom prst="rect">
            <a:avLst/>
          </a:prstGeom>
        </p:spPr>
      </p:pic>
      <p:sp>
        <p:nvSpPr>
          <p:cNvPr id="4" name="CaixaDeTexto 3"/>
          <p:cNvSpPr txBox="1"/>
          <p:nvPr/>
        </p:nvSpPr>
        <p:spPr>
          <a:xfrm>
            <a:off x="2536253" y="4572230"/>
            <a:ext cx="774700" cy="369332"/>
          </a:xfrm>
          <a:prstGeom prst="rect">
            <a:avLst/>
          </a:prstGeom>
          <a:noFill/>
        </p:spPr>
        <p:txBody>
          <a:bodyPr wrap="square" rtlCol="0">
            <a:spAutoFit/>
          </a:bodyPr>
          <a:lstStyle/>
          <a:p>
            <a:r>
              <a:rPr lang="pt-BR" b="1" dirty="0" smtClean="0">
                <a:solidFill>
                  <a:schemeClr val="accent1">
                    <a:lumMod val="90000"/>
                    <a:lumOff val="10000"/>
                  </a:schemeClr>
                </a:solidFill>
                <a:latin typeface="+mj-lt"/>
              </a:rPr>
              <a:t>2017</a:t>
            </a:r>
            <a:endParaRPr lang="pt-BR" b="1" dirty="0">
              <a:solidFill>
                <a:schemeClr val="accent1">
                  <a:lumMod val="90000"/>
                  <a:lumOff val="10000"/>
                </a:schemeClr>
              </a:solidFill>
              <a:latin typeface="+mj-lt"/>
            </a:endParaRPr>
          </a:p>
        </p:txBody>
      </p:sp>
      <p:sp>
        <p:nvSpPr>
          <p:cNvPr id="7" name="Elipse 6"/>
          <p:cNvSpPr/>
          <p:nvPr/>
        </p:nvSpPr>
        <p:spPr>
          <a:xfrm>
            <a:off x="4002785" y="4446622"/>
            <a:ext cx="646078" cy="64607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smtClean="0">
                <a:solidFill>
                  <a:schemeClr val="tx1"/>
                </a:solidFill>
                <a:latin typeface="+mj-lt"/>
              </a:rPr>
              <a:t>4</a:t>
            </a:r>
            <a:endParaRPr lang="pt-BR" b="1" dirty="0">
              <a:solidFill>
                <a:schemeClr val="tx1"/>
              </a:solidFill>
              <a:latin typeface="+mj-lt"/>
            </a:endParaRPr>
          </a:p>
        </p:txBody>
      </p:sp>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6885" y="1312224"/>
            <a:ext cx="654330" cy="654330"/>
          </a:xfrm>
          <a:prstGeom prst="rect">
            <a:avLst/>
          </a:prstGeom>
        </p:spPr>
      </p:pic>
      <p:pic>
        <p:nvPicPr>
          <p:cNvPr id="9" name="Image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8745" y="2041639"/>
            <a:ext cx="515747" cy="737958"/>
          </a:xfrm>
          <a:prstGeom prst="rect">
            <a:avLst/>
          </a:prstGeom>
        </p:spPr>
      </p:pic>
      <p:sp>
        <p:nvSpPr>
          <p:cNvPr id="13" name="CaixaDeTexto 12"/>
          <p:cNvSpPr txBox="1"/>
          <p:nvPr/>
        </p:nvSpPr>
        <p:spPr>
          <a:xfrm>
            <a:off x="9292108" y="1806173"/>
            <a:ext cx="774700" cy="369332"/>
          </a:xfrm>
          <a:prstGeom prst="rect">
            <a:avLst/>
          </a:prstGeom>
          <a:noFill/>
        </p:spPr>
        <p:txBody>
          <a:bodyPr wrap="square" rtlCol="0">
            <a:spAutoFit/>
          </a:bodyPr>
          <a:lstStyle/>
          <a:p>
            <a:r>
              <a:rPr lang="pt-BR" b="1" dirty="0" smtClean="0">
                <a:solidFill>
                  <a:schemeClr val="accent1">
                    <a:lumMod val="90000"/>
                    <a:lumOff val="10000"/>
                  </a:schemeClr>
                </a:solidFill>
                <a:latin typeface="+mj-lt"/>
              </a:rPr>
              <a:t>2017</a:t>
            </a:r>
            <a:endParaRPr lang="pt-BR" b="1" dirty="0">
              <a:solidFill>
                <a:schemeClr val="accent1">
                  <a:lumMod val="90000"/>
                  <a:lumOff val="10000"/>
                </a:schemeClr>
              </a:solidFill>
              <a:latin typeface="+mj-lt"/>
            </a:endParaRPr>
          </a:p>
        </p:txBody>
      </p:sp>
      <p:sp>
        <p:nvSpPr>
          <p:cNvPr id="15" name="Elipse 14"/>
          <p:cNvSpPr/>
          <p:nvPr/>
        </p:nvSpPr>
        <p:spPr>
          <a:xfrm>
            <a:off x="8010221" y="1626097"/>
            <a:ext cx="787927" cy="787927"/>
          </a:xfrm>
          <a:prstGeom prst="ellipse">
            <a:avLst/>
          </a:prstGeom>
          <a:solidFill>
            <a:srgbClr val="FFAA7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smtClean="0">
                <a:solidFill>
                  <a:schemeClr val="tx1"/>
                </a:solidFill>
                <a:latin typeface="+mj-lt"/>
              </a:rPr>
              <a:t>13</a:t>
            </a:r>
            <a:endParaRPr lang="pt-BR" b="1" dirty="0">
              <a:solidFill>
                <a:schemeClr val="tx1"/>
              </a:solidFill>
              <a:latin typeface="+mj-lt"/>
            </a:endParaRPr>
          </a:p>
        </p:txBody>
      </p:sp>
      <p:sp>
        <p:nvSpPr>
          <p:cNvPr id="16" name="Elipse 15"/>
          <p:cNvSpPr/>
          <p:nvPr/>
        </p:nvSpPr>
        <p:spPr>
          <a:xfrm>
            <a:off x="3762733" y="1244519"/>
            <a:ext cx="672259" cy="672259"/>
          </a:xfrm>
          <a:prstGeom prst="ellipse">
            <a:avLst/>
          </a:prstGeom>
          <a:solidFill>
            <a:schemeClr val="accent5">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smtClean="0">
                <a:solidFill>
                  <a:schemeClr val="tx1"/>
                </a:solidFill>
                <a:latin typeface="+mj-lt"/>
              </a:rPr>
              <a:t>9</a:t>
            </a:r>
            <a:endParaRPr lang="pt-BR" b="1" dirty="0">
              <a:solidFill>
                <a:schemeClr val="tx1"/>
              </a:solidFill>
              <a:latin typeface="+mj-lt"/>
            </a:endParaRPr>
          </a:p>
        </p:txBody>
      </p:sp>
      <p:pic>
        <p:nvPicPr>
          <p:cNvPr id="11" name="Imagem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6253" y="1738535"/>
            <a:ext cx="616844" cy="647772"/>
          </a:xfrm>
          <a:prstGeom prst="rect">
            <a:avLst/>
          </a:prstGeom>
        </p:spPr>
      </p:pic>
      <p:sp>
        <p:nvSpPr>
          <p:cNvPr id="19" name="CaixaDeTexto 18"/>
          <p:cNvSpPr txBox="1"/>
          <p:nvPr/>
        </p:nvSpPr>
        <p:spPr>
          <a:xfrm>
            <a:off x="2419225" y="1396294"/>
            <a:ext cx="774700" cy="369332"/>
          </a:xfrm>
          <a:prstGeom prst="rect">
            <a:avLst/>
          </a:prstGeom>
          <a:noFill/>
        </p:spPr>
        <p:txBody>
          <a:bodyPr wrap="square" rtlCol="0">
            <a:spAutoFit/>
          </a:bodyPr>
          <a:lstStyle/>
          <a:p>
            <a:r>
              <a:rPr lang="pt-BR" b="1" dirty="0" smtClean="0">
                <a:solidFill>
                  <a:schemeClr val="accent1">
                    <a:lumMod val="90000"/>
                    <a:lumOff val="10000"/>
                  </a:schemeClr>
                </a:solidFill>
                <a:latin typeface="+mj-lt"/>
              </a:rPr>
              <a:t>2017</a:t>
            </a:r>
            <a:endParaRPr lang="pt-BR" b="1" dirty="0">
              <a:solidFill>
                <a:schemeClr val="accent1">
                  <a:lumMod val="90000"/>
                  <a:lumOff val="10000"/>
                </a:schemeClr>
              </a:solidFill>
              <a:latin typeface="+mj-lt"/>
            </a:endParaRPr>
          </a:p>
        </p:txBody>
      </p:sp>
      <p:sp>
        <p:nvSpPr>
          <p:cNvPr id="21" name="Elipse 20"/>
          <p:cNvSpPr/>
          <p:nvPr/>
        </p:nvSpPr>
        <p:spPr>
          <a:xfrm>
            <a:off x="8132530" y="4412217"/>
            <a:ext cx="672259" cy="672259"/>
          </a:xfrm>
          <a:prstGeom prst="ellipse">
            <a:avLst/>
          </a:prstGeom>
          <a:solidFill>
            <a:schemeClr val="accent1">
              <a:lumMod val="25000"/>
              <a:lumOff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smtClean="0">
                <a:solidFill>
                  <a:schemeClr val="tx1"/>
                </a:solidFill>
                <a:latin typeface="+mj-lt"/>
              </a:rPr>
              <a:t>22</a:t>
            </a:r>
            <a:endParaRPr lang="pt-BR" b="1" dirty="0">
              <a:solidFill>
                <a:schemeClr val="tx1"/>
              </a:solidFill>
              <a:latin typeface="+mj-lt"/>
            </a:endParaRPr>
          </a:p>
        </p:txBody>
      </p:sp>
      <p:sp>
        <p:nvSpPr>
          <p:cNvPr id="23" name="CaixaDeTexto 22"/>
          <p:cNvSpPr txBox="1"/>
          <p:nvPr/>
        </p:nvSpPr>
        <p:spPr>
          <a:xfrm>
            <a:off x="9393708" y="4400329"/>
            <a:ext cx="774700" cy="369332"/>
          </a:xfrm>
          <a:prstGeom prst="rect">
            <a:avLst/>
          </a:prstGeom>
          <a:noFill/>
        </p:spPr>
        <p:txBody>
          <a:bodyPr wrap="square" rtlCol="0">
            <a:spAutoFit/>
          </a:bodyPr>
          <a:lstStyle/>
          <a:p>
            <a:r>
              <a:rPr lang="pt-BR" b="1" dirty="0" smtClean="0">
                <a:solidFill>
                  <a:schemeClr val="accent1">
                    <a:lumMod val="90000"/>
                    <a:lumOff val="10000"/>
                  </a:schemeClr>
                </a:solidFill>
                <a:latin typeface="+mj-lt"/>
              </a:rPr>
              <a:t>2017</a:t>
            </a:r>
            <a:endParaRPr lang="pt-BR" b="1" dirty="0">
              <a:solidFill>
                <a:schemeClr val="accent1">
                  <a:lumMod val="90000"/>
                  <a:lumOff val="10000"/>
                </a:schemeClr>
              </a:solidFill>
              <a:latin typeface="+mj-lt"/>
            </a:endParaRPr>
          </a:p>
        </p:txBody>
      </p:sp>
      <p:sp>
        <p:nvSpPr>
          <p:cNvPr id="24" name="Seta para a direita 23"/>
          <p:cNvSpPr/>
          <p:nvPr/>
        </p:nvSpPr>
        <p:spPr>
          <a:xfrm>
            <a:off x="8882174" y="4432594"/>
            <a:ext cx="562334" cy="3624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8" name="Imagem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39833" y="3913795"/>
            <a:ext cx="623887" cy="623887"/>
          </a:xfrm>
          <a:prstGeom prst="rect">
            <a:avLst/>
          </a:prstGeom>
        </p:spPr>
      </p:pic>
      <p:sp>
        <p:nvSpPr>
          <p:cNvPr id="25" name="Seta para a esquerda 24"/>
          <p:cNvSpPr/>
          <p:nvPr/>
        </p:nvSpPr>
        <p:spPr>
          <a:xfrm>
            <a:off x="3258030" y="4584930"/>
            <a:ext cx="504703" cy="3612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Seta para a esquerda 25"/>
          <p:cNvSpPr/>
          <p:nvPr/>
        </p:nvSpPr>
        <p:spPr>
          <a:xfrm>
            <a:off x="3087410" y="1408994"/>
            <a:ext cx="504703" cy="3612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Seta para a direita 26"/>
          <p:cNvSpPr/>
          <p:nvPr/>
        </p:nvSpPr>
        <p:spPr>
          <a:xfrm>
            <a:off x="8799915" y="1825969"/>
            <a:ext cx="562334" cy="3624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8" name="Imagem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78631" y="4627987"/>
            <a:ext cx="685089" cy="685089"/>
          </a:xfrm>
          <a:prstGeom prst="rect">
            <a:avLst/>
          </a:prstGeom>
        </p:spPr>
      </p:pic>
      <p:sp>
        <p:nvSpPr>
          <p:cNvPr id="29" name="Elipse 28"/>
          <p:cNvSpPr/>
          <p:nvPr/>
        </p:nvSpPr>
        <p:spPr>
          <a:xfrm>
            <a:off x="1285476" y="4425306"/>
            <a:ext cx="887769" cy="887769"/>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smtClean="0">
                <a:solidFill>
                  <a:schemeClr val="bg1"/>
                </a:solidFill>
                <a:latin typeface="+mj-lt"/>
              </a:rPr>
              <a:t>70</a:t>
            </a:r>
            <a:endParaRPr lang="pt-BR" sz="2400" b="1" dirty="0">
              <a:solidFill>
                <a:schemeClr val="bg1"/>
              </a:solidFill>
              <a:latin typeface="+mj-lt"/>
            </a:endParaRPr>
          </a:p>
        </p:txBody>
      </p:sp>
      <p:sp>
        <p:nvSpPr>
          <p:cNvPr id="30" name="Retângulo 29"/>
          <p:cNvSpPr/>
          <p:nvPr/>
        </p:nvSpPr>
        <p:spPr>
          <a:xfrm>
            <a:off x="476453" y="5522099"/>
            <a:ext cx="1787669" cy="369332"/>
          </a:xfrm>
          <a:prstGeom prst="rect">
            <a:avLst/>
          </a:prstGeom>
        </p:spPr>
        <p:txBody>
          <a:bodyPr wrap="none">
            <a:spAutoFit/>
          </a:bodyPr>
          <a:lstStyle/>
          <a:p>
            <a:r>
              <a:rPr lang="es-ES_tradnl" b="1" dirty="0" smtClean="0">
                <a:latin typeface="Arial"/>
                <a:cs typeface="Arial"/>
              </a:rPr>
              <a:t>UNIVERSITIES</a:t>
            </a:r>
          </a:p>
        </p:txBody>
      </p:sp>
      <p:sp>
        <p:nvSpPr>
          <p:cNvPr id="31" name="CaixaDeTexto 12"/>
          <p:cNvSpPr txBox="1"/>
          <p:nvPr/>
        </p:nvSpPr>
        <p:spPr>
          <a:xfrm>
            <a:off x="124451" y="2414024"/>
            <a:ext cx="3638283" cy="1569660"/>
          </a:xfrm>
          <a:prstGeom prst="rect">
            <a:avLst/>
          </a:prstGeom>
          <a:noFill/>
        </p:spPr>
        <p:txBody>
          <a:bodyPr wrap="square" rtlCol="0">
            <a:spAutoFit/>
          </a:bodyPr>
          <a:lstStyle/>
          <a:p>
            <a:pPr algn="ctr"/>
            <a:r>
              <a:rPr lang="pt-BR" sz="2800" b="1" dirty="0" smtClean="0">
                <a:solidFill>
                  <a:schemeClr val="accent1">
                    <a:lumMod val="90000"/>
                    <a:lumOff val="10000"/>
                  </a:schemeClr>
                </a:solidFill>
                <a:latin typeface="Arial"/>
                <a:cs typeface="Arial"/>
              </a:rPr>
              <a:t>WHERE</a:t>
            </a:r>
            <a:r>
              <a:rPr lang="pt-BR" sz="2800" b="1" dirty="0" smtClean="0">
                <a:latin typeface="Arial"/>
                <a:cs typeface="Arial"/>
              </a:rPr>
              <a:t> </a:t>
            </a:r>
            <a:r>
              <a:rPr lang="pt-BR" sz="2000" b="1" dirty="0" smtClean="0">
                <a:latin typeface="Arial"/>
                <a:cs typeface="Arial"/>
              </a:rPr>
              <a:t>ARE THE </a:t>
            </a:r>
            <a:r>
              <a:rPr lang="pt-BR" sz="2800" b="1" dirty="0" smtClean="0">
                <a:solidFill>
                  <a:schemeClr val="accent1">
                    <a:lumMod val="90000"/>
                    <a:lumOff val="10000"/>
                  </a:schemeClr>
                </a:solidFill>
                <a:latin typeface="Arial"/>
                <a:cs typeface="Arial"/>
              </a:rPr>
              <a:t>PAEC OAS-CGBU</a:t>
            </a:r>
            <a:endParaRPr lang="pt-BR" b="1" dirty="0">
              <a:solidFill>
                <a:schemeClr val="accent1">
                  <a:lumMod val="90000"/>
                  <a:lumOff val="10000"/>
                </a:schemeClr>
              </a:solidFill>
              <a:latin typeface="Arial"/>
              <a:cs typeface="Arial"/>
            </a:endParaRPr>
          </a:p>
          <a:p>
            <a:pPr algn="ctr"/>
            <a:r>
              <a:rPr lang="pt-BR" sz="2000" b="1" dirty="0" smtClean="0">
                <a:latin typeface="Arial"/>
                <a:cs typeface="Arial"/>
              </a:rPr>
              <a:t> STUDENTS ?</a:t>
            </a:r>
          </a:p>
          <a:p>
            <a:pPr algn="ctr"/>
            <a:endParaRPr lang="pt-BR" sz="2000" b="1" dirty="0">
              <a:latin typeface="Arial"/>
              <a:cs typeface="Arial"/>
            </a:endParaRPr>
          </a:p>
        </p:txBody>
      </p:sp>
    </p:spTree>
    <p:extLst>
      <p:ext uri="{BB962C8B-B14F-4D97-AF65-F5344CB8AC3E}">
        <p14:creationId xmlns:p14="http://schemas.microsoft.com/office/powerpoint/2010/main" val="5288015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a:spLocks noChangeAspect="1"/>
          </p:cNvSpPr>
          <p:nvPr/>
        </p:nvSpPr>
        <p:spPr>
          <a:xfrm>
            <a:off x="5451503" y="1127399"/>
            <a:ext cx="2782031" cy="2716139"/>
          </a:xfrm>
          <a:prstGeom prst="ellipse">
            <a:avLst/>
          </a:prstGeom>
          <a:solidFill>
            <a:srgbClr val="0D2E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solidFill>
                <a:schemeClr val="bg1"/>
              </a:solidFill>
              <a:latin typeface="Arial"/>
              <a:cs typeface="Arial"/>
            </a:endParaRPr>
          </a:p>
        </p:txBody>
      </p:sp>
      <p:sp>
        <p:nvSpPr>
          <p:cNvPr id="2" name="Título 1"/>
          <p:cNvSpPr>
            <a:spLocks noGrp="1"/>
          </p:cNvSpPr>
          <p:nvPr>
            <p:ph type="title"/>
          </p:nvPr>
        </p:nvSpPr>
        <p:spPr>
          <a:xfrm>
            <a:off x="0" y="129692"/>
            <a:ext cx="10515600" cy="698500"/>
          </a:xfrm>
        </p:spPr>
        <p:txBody>
          <a:bodyPr>
            <a:normAutofit fontScale="90000"/>
          </a:bodyPr>
          <a:lstStyle/>
          <a:p>
            <a:r>
              <a:rPr lang="pt-BR" b="1" dirty="0">
                <a:solidFill>
                  <a:srgbClr val="00B0F0"/>
                </a:solidFill>
              </a:rPr>
              <a:t/>
            </a:r>
            <a:br>
              <a:rPr lang="pt-BR" b="1" dirty="0">
                <a:solidFill>
                  <a:srgbClr val="00B0F0"/>
                </a:solidFill>
              </a:rPr>
            </a:br>
            <a:endParaRPr lang="pt-BR" dirty="0"/>
          </a:p>
        </p:txBody>
      </p:sp>
      <p:sp>
        <p:nvSpPr>
          <p:cNvPr id="13" name="CaixaDeTexto 12"/>
          <p:cNvSpPr txBox="1"/>
          <p:nvPr/>
        </p:nvSpPr>
        <p:spPr>
          <a:xfrm>
            <a:off x="268184" y="1344167"/>
            <a:ext cx="4515483" cy="3877985"/>
          </a:xfrm>
          <a:prstGeom prst="rect">
            <a:avLst/>
          </a:prstGeom>
          <a:noFill/>
        </p:spPr>
        <p:txBody>
          <a:bodyPr wrap="square" rtlCol="0">
            <a:spAutoFit/>
          </a:bodyPr>
          <a:lstStyle/>
          <a:p>
            <a:endParaRPr lang="pt-BR" sz="2000" b="1" dirty="0" smtClean="0">
              <a:latin typeface="Arial"/>
              <a:cs typeface="Arial"/>
            </a:endParaRPr>
          </a:p>
          <a:p>
            <a:pPr algn="ctr"/>
            <a:r>
              <a:rPr lang="es-ES_tradnl" sz="2400" b="1" dirty="0" err="1" smtClean="0">
                <a:latin typeface="Arial"/>
                <a:cs typeface="Arial"/>
              </a:rPr>
              <a:t>IMPACT</a:t>
            </a:r>
            <a:r>
              <a:rPr lang="es-ES_tradnl" sz="2400" b="1" dirty="0" smtClean="0">
                <a:latin typeface="Arial"/>
                <a:cs typeface="Arial"/>
              </a:rPr>
              <a:t> </a:t>
            </a:r>
            <a:r>
              <a:rPr lang="es-ES_tradnl" sz="2400" b="1" dirty="0" err="1" smtClean="0">
                <a:latin typeface="Arial"/>
                <a:cs typeface="Arial"/>
              </a:rPr>
              <a:t>ON</a:t>
            </a:r>
            <a:endParaRPr lang="es-ES_tradnl" sz="2400" b="1" dirty="0" smtClean="0">
              <a:latin typeface="Arial"/>
              <a:cs typeface="Arial"/>
            </a:endParaRPr>
          </a:p>
          <a:p>
            <a:pPr algn="ctr"/>
            <a:endParaRPr lang="es-ES_tradnl" sz="2400" b="1" dirty="0" smtClean="0">
              <a:latin typeface="Arial"/>
              <a:cs typeface="Arial"/>
            </a:endParaRPr>
          </a:p>
          <a:p>
            <a:pPr algn="ctr"/>
            <a:r>
              <a:rPr lang="es-ES_tradnl" sz="2400" b="1" dirty="0" smtClean="0">
                <a:latin typeface="Arial"/>
                <a:cs typeface="Arial"/>
              </a:rPr>
              <a:t>Training and </a:t>
            </a:r>
            <a:r>
              <a:rPr lang="es-ES_tradnl" sz="2400" b="1" dirty="0" err="1" smtClean="0">
                <a:latin typeface="Arial"/>
                <a:cs typeface="Arial"/>
              </a:rPr>
              <a:t>Education</a:t>
            </a:r>
            <a:r>
              <a:rPr lang="es-ES_tradnl" sz="2400" b="1" dirty="0" smtClean="0">
                <a:latin typeface="Arial"/>
                <a:cs typeface="Arial"/>
              </a:rPr>
              <a:t> of </a:t>
            </a:r>
            <a:r>
              <a:rPr lang="es-ES_tradnl" sz="2400" b="1" dirty="0" err="1" smtClean="0">
                <a:latin typeface="Arial"/>
                <a:cs typeface="Arial"/>
              </a:rPr>
              <a:t>leaders</a:t>
            </a:r>
            <a:r>
              <a:rPr lang="es-ES_tradnl" sz="2400" b="1" dirty="0" smtClean="0">
                <a:latin typeface="Arial"/>
                <a:cs typeface="Arial"/>
              </a:rPr>
              <a:t> in </a:t>
            </a:r>
            <a:r>
              <a:rPr lang="es-ES_tradnl" sz="2400" b="1" dirty="0" err="1" smtClean="0">
                <a:latin typeface="Arial"/>
                <a:cs typeface="Arial"/>
              </a:rPr>
              <a:t>the</a:t>
            </a:r>
            <a:r>
              <a:rPr lang="es-ES_tradnl" sz="2400" b="1" dirty="0" smtClean="0">
                <a:latin typeface="Arial"/>
                <a:cs typeface="Arial"/>
              </a:rPr>
              <a:t> </a:t>
            </a:r>
            <a:r>
              <a:rPr lang="es-ES_tradnl" sz="2800" b="1" dirty="0">
                <a:solidFill>
                  <a:srgbClr val="C00000"/>
                </a:solidFill>
                <a:latin typeface="Arial"/>
                <a:cs typeface="Arial"/>
              </a:rPr>
              <a:t>Americas</a:t>
            </a:r>
            <a:r>
              <a:rPr lang="es-ES_tradnl" sz="2800" b="1" dirty="0" smtClean="0">
                <a:solidFill>
                  <a:srgbClr val="FF6600"/>
                </a:solidFill>
                <a:latin typeface="Arial"/>
                <a:cs typeface="Arial"/>
              </a:rPr>
              <a:t> </a:t>
            </a:r>
            <a:r>
              <a:rPr lang="es-ES_tradnl" sz="2800" b="1" dirty="0">
                <a:latin typeface="Arial"/>
                <a:cs typeface="Arial"/>
              </a:rPr>
              <a:t>i</a:t>
            </a:r>
            <a:r>
              <a:rPr lang="es-ES_tradnl" sz="2800" b="1" dirty="0" smtClean="0">
                <a:latin typeface="Arial"/>
                <a:cs typeface="Arial"/>
              </a:rPr>
              <a:t>n</a:t>
            </a:r>
            <a:endParaRPr lang="es-ES_tradnl" sz="2800" b="1" dirty="0" smtClean="0">
              <a:solidFill>
                <a:srgbClr val="FF0000"/>
              </a:solidFill>
              <a:latin typeface="Arial"/>
              <a:cs typeface="Arial"/>
            </a:endParaRPr>
          </a:p>
          <a:p>
            <a:pPr algn="ctr"/>
            <a:endParaRPr lang="es-ES_tradnl" sz="2000" b="1" dirty="0" smtClean="0">
              <a:latin typeface="Arial"/>
              <a:cs typeface="Arial"/>
            </a:endParaRPr>
          </a:p>
          <a:p>
            <a:pPr algn="ctr"/>
            <a:r>
              <a:rPr lang="en-US" sz="2000" b="1" dirty="0" smtClean="0">
                <a:effectLst>
                  <a:outerShdw blurRad="50800" dist="38100" dir="2700000" sx="102000" sy="102000" algn="tl" rotWithShape="0">
                    <a:prstClr val="black">
                      <a:alpha val="40000"/>
                    </a:prstClr>
                  </a:outerShdw>
                </a:effectLst>
                <a:latin typeface="Arial"/>
                <a:cs typeface="Arial"/>
              </a:rPr>
              <a:t> </a:t>
            </a:r>
            <a:r>
              <a:rPr lang="en-US" sz="3000" b="1" dirty="0" smtClean="0">
                <a:solidFill>
                  <a:srgbClr val="C00000"/>
                </a:solidFill>
                <a:effectLst>
                  <a:outerShdw blurRad="50800" dist="38100" dir="2700000" sx="102000" sy="102000" algn="tl" rotWithShape="0">
                    <a:prstClr val="black">
                      <a:alpha val="40000"/>
                    </a:prstClr>
                  </a:outerShdw>
                </a:effectLst>
                <a:latin typeface="Arial"/>
                <a:cs typeface="Arial"/>
              </a:rPr>
              <a:t>MASTER’S and DOCTORATE</a:t>
            </a:r>
          </a:p>
          <a:p>
            <a:pPr algn="ctr"/>
            <a:r>
              <a:rPr lang="en-US" sz="3000" b="1" dirty="0" smtClean="0">
                <a:solidFill>
                  <a:srgbClr val="C00000"/>
                </a:solidFill>
                <a:effectLst>
                  <a:outerShdw blurRad="50800" dist="38100" dir="2700000" sx="102000" sy="102000" algn="tl" rotWithShape="0">
                    <a:prstClr val="black">
                      <a:alpha val="40000"/>
                    </a:prstClr>
                  </a:outerShdw>
                </a:effectLst>
                <a:latin typeface="Arial"/>
                <a:cs typeface="Arial"/>
              </a:rPr>
              <a:t>2011 - 2017</a:t>
            </a:r>
          </a:p>
          <a:p>
            <a:endParaRPr lang="pt-BR" sz="1600" b="1" dirty="0" smtClean="0">
              <a:latin typeface="Arial"/>
              <a:cs typeface="Arial"/>
            </a:endParaRPr>
          </a:p>
        </p:txBody>
      </p:sp>
      <p:sp>
        <p:nvSpPr>
          <p:cNvPr id="18" name="Rectangle 17"/>
          <p:cNvSpPr/>
          <p:nvPr/>
        </p:nvSpPr>
        <p:spPr>
          <a:xfrm>
            <a:off x="5219495" y="1519823"/>
            <a:ext cx="2247517" cy="369332"/>
          </a:xfrm>
          <a:prstGeom prst="rect">
            <a:avLst/>
          </a:prstGeom>
        </p:spPr>
        <p:txBody>
          <a:bodyPr wrap="square">
            <a:spAutoFit/>
          </a:bodyPr>
          <a:lstStyle/>
          <a:p>
            <a:pPr algn="ctr"/>
            <a:endParaRPr lang="es-ES_tradnl" b="1" dirty="0">
              <a:solidFill>
                <a:schemeClr val="bg1"/>
              </a:solidFill>
              <a:latin typeface="Arial"/>
              <a:cs typeface="Arial"/>
            </a:endParaRPr>
          </a:p>
        </p:txBody>
      </p:sp>
      <p:sp>
        <p:nvSpPr>
          <p:cNvPr id="10" name="Retângulo 7"/>
          <p:cNvSpPr/>
          <p:nvPr/>
        </p:nvSpPr>
        <p:spPr>
          <a:xfrm>
            <a:off x="-197029" y="242803"/>
            <a:ext cx="10398168" cy="677108"/>
          </a:xfrm>
          <a:prstGeom prst="rect">
            <a:avLst/>
          </a:prstGeom>
        </p:spPr>
        <p:txBody>
          <a:bodyPr wrap="none">
            <a:spAutoFit/>
          </a:bodyPr>
          <a:lstStyle/>
          <a:p>
            <a:pPr lvl="0" algn="ctr"/>
            <a:r>
              <a:rPr lang="fr-FR" sz="3800" b="1" dirty="0">
                <a:solidFill>
                  <a:schemeClr val="accent1">
                    <a:lumMod val="90000"/>
                    <a:lumOff val="10000"/>
                  </a:schemeClr>
                </a:solidFill>
                <a:latin typeface="Arial"/>
                <a:cs typeface="Arial"/>
              </a:rPr>
              <a:t> </a:t>
            </a:r>
            <a:r>
              <a:rPr lang="fr-FR" sz="3800" b="1" dirty="0" smtClean="0">
                <a:solidFill>
                  <a:schemeClr val="accent1">
                    <a:lumMod val="90000"/>
                    <a:lumOff val="10000"/>
                  </a:schemeClr>
                </a:solidFill>
                <a:latin typeface="Arial"/>
                <a:cs typeface="Arial"/>
              </a:rPr>
              <a:t>BRAZIL SCHOLARSHIP </a:t>
            </a:r>
            <a:r>
              <a:rPr lang="fr-FR" sz="3800" b="1" dirty="0">
                <a:solidFill>
                  <a:schemeClr val="accent1">
                    <a:lumMod val="90000"/>
                    <a:lumOff val="10000"/>
                  </a:schemeClr>
                </a:solidFill>
                <a:latin typeface="Arial"/>
                <a:cs typeface="Arial"/>
              </a:rPr>
              <a:t>PAEC OAS – CGBU</a:t>
            </a:r>
          </a:p>
        </p:txBody>
      </p:sp>
      <p:sp>
        <p:nvSpPr>
          <p:cNvPr id="11" name="Oval 18"/>
          <p:cNvSpPr>
            <a:spLocks noChangeAspect="1"/>
          </p:cNvSpPr>
          <p:nvPr/>
        </p:nvSpPr>
        <p:spPr>
          <a:xfrm>
            <a:off x="9008249" y="1127399"/>
            <a:ext cx="2782031" cy="2716139"/>
          </a:xfrm>
          <a:prstGeom prst="ellipse">
            <a:avLst/>
          </a:prstGeom>
          <a:solidFill>
            <a:srgbClr val="0D2E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solidFill>
                <a:schemeClr val="bg1"/>
              </a:solidFill>
              <a:latin typeface="Arial"/>
              <a:cs typeface="Arial"/>
            </a:endParaRPr>
          </a:p>
        </p:txBody>
      </p:sp>
      <p:sp>
        <p:nvSpPr>
          <p:cNvPr id="12" name="Oval 18"/>
          <p:cNvSpPr>
            <a:spLocks noChangeAspect="1"/>
          </p:cNvSpPr>
          <p:nvPr/>
        </p:nvSpPr>
        <p:spPr>
          <a:xfrm>
            <a:off x="7419108" y="3843538"/>
            <a:ext cx="2782031" cy="2716139"/>
          </a:xfrm>
          <a:prstGeom prst="ellipse">
            <a:avLst/>
          </a:prstGeom>
          <a:solidFill>
            <a:srgbClr val="C0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solidFill>
                <a:schemeClr val="bg1"/>
              </a:solidFill>
              <a:latin typeface="Arial"/>
              <a:cs typeface="Arial"/>
            </a:endParaRPr>
          </a:p>
        </p:txBody>
      </p:sp>
      <p:sp>
        <p:nvSpPr>
          <p:cNvPr id="4" name="CaixaDeTexto 3"/>
          <p:cNvSpPr txBox="1"/>
          <p:nvPr/>
        </p:nvSpPr>
        <p:spPr>
          <a:xfrm>
            <a:off x="5443563" y="1650499"/>
            <a:ext cx="2789971" cy="1308050"/>
          </a:xfrm>
          <a:prstGeom prst="rect">
            <a:avLst/>
          </a:prstGeom>
          <a:noFill/>
        </p:spPr>
        <p:txBody>
          <a:bodyPr wrap="square" rtlCol="0">
            <a:spAutoFit/>
          </a:bodyPr>
          <a:lstStyle/>
          <a:p>
            <a:pPr algn="ctr"/>
            <a:r>
              <a:rPr lang="pt-BR" sz="3000" b="1" dirty="0" smtClean="0">
                <a:solidFill>
                  <a:schemeClr val="bg1"/>
                </a:solidFill>
                <a:latin typeface="+mj-lt"/>
              </a:rPr>
              <a:t>2078 </a:t>
            </a:r>
          </a:p>
          <a:p>
            <a:pPr algn="ctr"/>
            <a:r>
              <a:rPr lang="pt-BR" sz="2500" b="1" dirty="0" err="1" smtClean="0">
                <a:solidFill>
                  <a:schemeClr val="bg1"/>
                </a:solidFill>
                <a:latin typeface="+mj-lt"/>
              </a:rPr>
              <a:t>MASTER’S</a:t>
            </a:r>
            <a:r>
              <a:rPr lang="pt-BR" sz="2500" b="1" dirty="0" smtClean="0">
                <a:solidFill>
                  <a:schemeClr val="bg1"/>
                </a:solidFill>
                <a:latin typeface="+mj-lt"/>
              </a:rPr>
              <a:t> </a:t>
            </a:r>
            <a:r>
              <a:rPr lang="pt-BR" sz="2400" b="1" dirty="0" smtClean="0">
                <a:solidFill>
                  <a:schemeClr val="bg1"/>
                </a:solidFill>
                <a:latin typeface="+mj-lt"/>
              </a:rPr>
              <a:t>SCHOLARSHIPS</a:t>
            </a:r>
            <a:endParaRPr lang="pt-BR" sz="2400" b="1" dirty="0">
              <a:solidFill>
                <a:schemeClr val="bg1"/>
              </a:solidFill>
              <a:latin typeface="+mj-lt"/>
            </a:endParaRPr>
          </a:p>
        </p:txBody>
      </p:sp>
      <p:sp>
        <p:nvSpPr>
          <p:cNvPr id="7" name="CaixaDeTexto 6"/>
          <p:cNvSpPr txBox="1"/>
          <p:nvPr/>
        </p:nvSpPr>
        <p:spPr>
          <a:xfrm>
            <a:off x="9084479" y="1650499"/>
            <a:ext cx="2629569" cy="1308050"/>
          </a:xfrm>
          <a:prstGeom prst="rect">
            <a:avLst/>
          </a:prstGeom>
          <a:noFill/>
        </p:spPr>
        <p:txBody>
          <a:bodyPr wrap="square" rtlCol="0">
            <a:spAutoFit/>
          </a:bodyPr>
          <a:lstStyle/>
          <a:p>
            <a:pPr algn="ctr"/>
            <a:r>
              <a:rPr lang="pt-BR" sz="3000" b="1" dirty="0" smtClean="0">
                <a:solidFill>
                  <a:schemeClr val="bg1"/>
                </a:solidFill>
                <a:latin typeface="+mj-lt"/>
              </a:rPr>
              <a:t>787</a:t>
            </a:r>
            <a:endParaRPr lang="pt-BR" sz="2500" b="1" dirty="0">
              <a:solidFill>
                <a:schemeClr val="bg1"/>
              </a:solidFill>
              <a:latin typeface="+mj-lt"/>
            </a:endParaRPr>
          </a:p>
          <a:p>
            <a:pPr algn="ctr"/>
            <a:r>
              <a:rPr lang="en-US" sz="2500" b="1" dirty="0" smtClean="0">
                <a:solidFill>
                  <a:schemeClr val="bg1"/>
                </a:solidFill>
                <a:latin typeface="+mj-lt"/>
              </a:rPr>
              <a:t>DOCTORATE</a:t>
            </a:r>
            <a:r>
              <a:rPr lang="pt-BR" sz="2500" b="1" dirty="0" smtClean="0">
                <a:solidFill>
                  <a:schemeClr val="bg1"/>
                </a:solidFill>
                <a:latin typeface="+mj-lt"/>
              </a:rPr>
              <a:t> </a:t>
            </a:r>
            <a:r>
              <a:rPr lang="pt-BR" sz="2400" b="1" dirty="0" smtClean="0">
                <a:solidFill>
                  <a:schemeClr val="bg1"/>
                </a:solidFill>
                <a:latin typeface="+mj-lt"/>
              </a:rPr>
              <a:t>SCHOLARSHIPS</a:t>
            </a:r>
            <a:endParaRPr lang="pt-BR" sz="2400" b="1" dirty="0">
              <a:solidFill>
                <a:schemeClr val="bg1"/>
              </a:solidFill>
              <a:latin typeface="+mj-lt"/>
            </a:endParaRPr>
          </a:p>
        </p:txBody>
      </p:sp>
      <p:sp>
        <p:nvSpPr>
          <p:cNvPr id="8" name="CaixaDeTexto 7"/>
          <p:cNvSpPr txBox="1"/>
          <p:nvPr/>
        </p:nvSpPr>
        <p:spPr>
          <a:xfrm>
            <a:off x="7396670" y="4142745"/>
            <a:ext cx="2864661" cy="1815882"/>
          </a:xfrm>
          <a:prstGeom prst="rect">
            <a:avLst/>
          </a:prstGeom>
          <a:noFill/>
        </p:spPr>
        <p:txBody>
          <a:bodyPr wrap="square" rtlCol="0">
            <a:spAutoFit/>
          </a:bodyPr>
          <a:lstStyle/>
          <a:p>
            <a:pPr algn="ctr"/>
            <a:r>
              <a:rPr lang="pt-BR" sz="2800" b="1" dirty="0" smtClean="0">
                <a:solidFill>
                  <a:schemeClr val="bg1"/>
                </a:solidFill>
                <a:latin typeface="+mj-lt"/>
              </a:rPr>
              <a:t>TOTAL</a:t>
            </a:r>
          </a:p>
          <a:p>
            <a:pPr algn="ctr"/>
            <a:endParaRPr lang="pt-BR" sz="1000" b="1" dirty="0" smtClean="0">
              <a:solidFill>
                <a:schemeClr val="bg1"/>
              </a:solidFill>
              <a:latin typeface="+mj-lt"/>
            </a:endParaRPr>
          </a:p>
          <a:p>
            <a:pPr algn="ctr"/>
            <a:r>
              <a:rPr lang="pt-BR" sz="3000" b="1" dirty="0" smtClean="0">
                <a:solidFill>
                  <a:schemeClr val="bg1"/>
                </a:solidFill>
                <a:latin typeface="+mj-lt"/>
              </a:rPr>
              <a:t>2865 </a:t>
            </a:r>
            <a:r>
              <a:rPr lang="pt-BR" sz="2600" b="1" dirty="0" smtClean="0">
                <a:solidFill>
                  <a:schemeClr val="bg1"/>
                </a:solidFill>
                <a:latin typeface="+mj-lt"/>
              </a:rPr>
              <a:t>SCHOLARSHIPS</a:t>
            </a:r>
          </a:p>
          <a:p>
            <a:endParaRPr lang="pt-BR" dirty="0">
              <a:solidFill>
                <a:schemeClr val="bg1"/>
              </a:solidFill>
            </a:endParaRPr>
          </a:p>
        </p:txBody>
      </p:sp>
      <p:sp>
        <p:nvSpPr>
          <p:cNvPr id="15" name="Seta em curva para cima 14"/>
          <p:cNvSpPr/>
          <p:nvPr/>
        </p:nvSpPr>
        <p:spPr>
          <a:xfrm rot="4064934">
            <a:off x="5860972" y="4358244"/>
            <a:ext cx="1558136" cy="997527"/>
          </a:xfrm>
          <a:prstGeom prst="curvedUp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7" name="Seta em curva para baixo 16"/>
          <p:cNvSpPr/>
          <p:nvPr/>
        </p:nvSpPr>
        <p:spPr>
          <a:xfrm rot="6560817">
            <a:off x="10230641" y="4312338"/>
            <a:ext cx="1530136" cy="1019406"/>
          </a:xfrm>
          <a:prstGeom prst="curvedDownArrow">
            <a:avLst/>
          </a:prstGeom>
          <a:gradFill>
            <a:gsLst>
              <a:gs pos="0">
                <a:schemeClr val="accent6">
                  <a:lumMod val="67000"/>
                </a:schemeClr>
              </a:gs>
              <a:gs pos="48000">
                <a:schemeClr val="accent6">
                  <a:lumMod val="97000"/>
                  <a:lumOff val="3000"/>
                </a:schemeClr>
              </a:gs>
              <a:gs pos="100000">
                <a:schemeClr val="accent6">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25061871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5" presetClass="entr" presetSubtype="0" fill="hold" grpId="0" nodeType="afterEffect">
                                  <p:stCondLst>
                                    <p:cond delay="0"/>
                                  </p:stCondLst>
                                  <p:iterate type="lt">
                                    <p:tmPct val="0"/>
                                  </p:iterate>
                                  <p:childTnLst>
                                    <p:set>
                                      <p:cBhvr>
                                        <p:cTn id="14" dur="1" fill="hold">
                                          <p:stCondLst>
                                            <p:cond delay="0"/>
                                          </p:stCondLst>
                                        </p:cTn>
                                        <p:tgtEl>
                                          <p:spTgt spid="19"/>
                                        </p:tgtEl>
                                        <p:attrNameLst>
                                          <p:attrName>style.visibility</p:attrName>
                                        </p:attrNameLst>
                                      </p:cBhvr>
                                      <p:to>
                                        <p:strVal val="visible"/>
                                      </p:to>
                                    </p:set>
                                    <p:anim calcmode="lin" valueType="num">
                                      <p:cBhvr>
                                        <p:cTn id="15" dur="2000" fill="hold"/>
                                        <p:tgtEl>
                                          <p:spTgt spid="19"/>
                                        </p:tgtEl>
                                        <p:attrNameLst>
                                          <p:attrName>ppt_w</p:attrName>
                                        </p:attrNameLst>
                                      </p:cBhvr>
                                      <p:tavLst>
                                        <p:tav tm="0">
                                          <p:val>
                                            <p:fltVal val="0"/>
                                          </p:val>
                                        </p:tav>
                                        <p:tav tm="100000">
                                          <p:val>
                                            <p:strVal val="#ppt_w"/>
                                          </p:val>
                                        </p:tav>
                                      </p:tavLst>
                                    </p:anim>
                                    <p:anim calcmode="lin" valueType="num">
                                      <p:cBhvr>
                                        <p:cTn id="16" dur="2000" fill="hold"/>
                                        <p:tgtEl>
                                          <p:spTgt spid="19"/>
                                        </p:tgtEl>
                                        <p:attrNameLst>
                                          <p:attrName>ppt_h</p:attrName>
                                        </p:attrNameLst>
                                      </p:cBhvr>
                                      <p:tavLst>
                                        <p:tav tm="0">
                                          <p:val>
                                            <p:fltVal val="0"/>
                                          </p:val>
                                        </p:tav>
                                        <p:tav tm="100000">
                                          <p:val>
                                            <p:strVal val="#ppt_h"/>
                                          </p:val>
                                        </p:tav>
                                      </p:tavLst>
                                    </p:anim>
                                    <p:anim calcmode="lin" valueType="num">
                                      <p:cBhvr>
                                        <p:cTn id="17" dur="2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8" dur="2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3000"/>
                            </p:stCondLst>
                            <p:childTnLst>
                              <p:par>
                                <p:cTn id="20" presetID="15" presetClass="entr" presetSubtype="0" fill="hold" grpId="0" nodeType="afterEffect">
                                  <p:stCondLst>
                                    <p:cond delay="0"/>
                                  </p:stCondLst>
                                  <p:iterate type="lt">
                                    <p:tmPct val="0"/>
                                  </p:iterate>
                                  <p:childTnLst>
                                    <p:set>
                                      <p:cBhvr>
                                        <p:cTn id="21" dur="1" fill="hold">
                                          <p:stCondLst>
                                            <p:cond delay="0"/>
                                          </p:stCondLst>
                                        </p:cTn>
                                        <p:tgtEl>
                                          <p:spTgt spid="11"/>
                                        </p:tgtEl>
                                        <p:attrNameLst>
                                          <p:attrName>style.visibility</p:attrName>
                                        </p:attrNameLst>
                                      </p:cBhvr>
                                      <p:to>
                                        <p:strVal val="visible"/>
                                      </p:to>
                                    </p:set>
                                    <p:anim calcmode="lin" valueType="num">
                                      <p:cBhvr>
                                        <p:cTn id="22" dur="2000" fill="hold"/>
                                        <p:tgtEl>
                                          <p:spTgt spid="11"/>
                                        </p:tgtEl>
                                        <p:attrNameLst>
                                          <p:attrName>ppt_w</p:attrName>
                                        </p:attrNameLst>
                                      </p:cBhvr>
                                      <p:tavLst>
                                        <p:tav tm="0">
                                          <p:val>
                                            <p:fltVal val="0"/>
                                          </p:val>
                                        </p:tav>
                                        <p:tav tm="100000">
                                          <p:val>
                                            <p:strVal val="#ppt_w"/>
                                          </p:val>
                                        </p:tav>
                                      </p:tavLst>
                                    </p:anim>
                                    <p:anim calcmode="lin" valueType="num">
                                      <p:cBhvr>
                                        <p:cTn id="23" dur="2000" fill="hold"/>
                                        <p:tgtEl>
                                          <p:spTgt spid="11"/>
                                        </p:tgtEl>
                                        <p:attrNameLst>
                                          <p:attrName>ppt_h</p:attrName>
                                        </p:attrNameLst>
                                      </p:cBhvr>
                                      <p:tavLst>
                                        <p:tav tm="0">
                                          <p:val>
                                            <p:fltVal val="0"/>
                                          </p:val>
                                        </p:tav>
                                        <p:tav tm="100000">
                                          <p:val>
                                            <p:strVal val="#ppt_h"/>
                                          </p:val>
                                        </p:tav>
                                      </p:tavLst>
                                    </p:anim>
                                    <p:anim calcmode="lin" valueType="num">
                                      <p:cBhvr>
                                        <p:cTn id="24" dur="2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5" dur="2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5000"/>
                            </p:stCondLst>
                            <p:childTnLst>
                              <p:par>
                                <p:cTn id="27" presetID="15" presetClass="entr" presetSubtype="0" fill="hold" grpId="0" nodeType="afterEffect">
                                  <p:stCondLst>
                                    <p:cond delay="0"/>
                                  </p:stCondLst>
                                  <p:iterate type="lt">
                                    <p:tmPct val="0"/>
                                  </p:iterate>
                                  <p:childTnLst>
                                    <p:set>
                                      <p:cBhvr>
                                        <p:cTn id="28" dur="1" fill="hold">
                                          <p:stCondLst>
                                            <p:cond delay="0"/>
                                          </p:stCondLst>
                                        </p:cTn>
                                        <p:tgtEl>
                                          <p:spTgt spid="12"/>
                                        </p:tgtEl>
                                        <p:attrNameLst>
                                          <p:attrName>style.visibility</p:attrName>
                                        </p:attrNameLst>
                                      </p:cBhvr>
                                      <p:to>
                                        <p:strVal val="visible"/>
                                      </p:to>
                                    </p:set>
                                    <p:anim calcmode="lin" valueType="num">
                                      <p:cBhvr>
                                        <p:cTn id="29" dur="2000" fill="hold"/>
                                        <p:tgtEl>
                                          <p:spTgt spid="12"/>
                                        </p:tgtEl>
                                        <p:attrNameLst>
                                          <p:attrName>ppt_w</p:attrName>
                                        </p:attrNameLst>
                                      </p:cBhvr>
                                      <p:tavLst>
                                        <p:tav tm="0">
                                          <p:val>
                                            <p:fltVal val="0"/>
                                          </p:val>
                                        </p:tav>
                                        <p:tav tm="100000">
                                          <p:val>
                                            <p:strVal val="#ppt_w"/>
                                          </p:val>
                                        </p:tav>
                                      </p:tavLst>
                                    </p:anim>
                                    <p:anim calcmode="lin" valueType="num">
                                      <p:cBhvr>
                                        <p:cTn id="30" dur="2000" fill="hold"/>
                                        <p:tgtEl>
                                          <p:spTgt spid="12"/>
                                        </p:tgtEl>
                                        <p:attrNameLst>
                                          <p:attrName>ppt_h</p:attrName>
                                        </p:attrNameLst>
                                      </p:cBhvr>
                                      <p:tavLst>
                                        <p:tav tm="0">
                                          <p:val>
                                            <p:fltVal val="0"/>
                                          </p:val>
                                        </p:tav>
                                        <p:tav tm="100000">
                                          <p:val>
                                            <p:strVal val="#ppt_h"/>
                                          </p:val>
                                        </p:tav>
                                      </p:tavLst>
                                    </p:anim>
                                    <p:anim calcmode="lin" valueType="num">
                                      <p:cBhvr>
                                        <p:cTn id="31" dur="2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32" dur="2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p:bldP spid="18" grpId="0"/>
      <p:bldP spid="11"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áfico 13"/>
          <p:cNvGraphicFramePr/>
          <p:nvPr>
            <p:extLst/>
          </p:nvPr>
        </p:nvGraphicFramePr>
        <p:xfrm>
          <a:off x="1966969" y="1620785"/>
          <a:ext cx="10086486" cy="4732829"/>
        </p:xfrm>
        <a:graphic>
          <a:graphicData uri="http://schemas.openxmlformats.org/drawingml/2006/chart">
            <c:chart xmlns:c="http://schemas.openxmlformats.org/drawingml/2006/chart" xmlns:r="http://schemas.openxmlformats.org/officeDocument/2006/relationships" r:id="rId2"/>
          </a:graphicData>
        </a:graphic>
      </p:graphicFrame>
      <p:sp>
        <p:nvSpPr>
          <p:cNvPr id="2" name="Título 1"/>
          <p:cNvSpPr>
            <a:spLocks noGrp="1"/>
          </p:cNvSpPr>
          <p:nvPr>
            <p:ph type="title"/>
          </p:nvPr>
        </p:nvSpPr>
        <p:spPr/>
        <p:txBody>
          <a:bodyPr>
            <a:normAutofit fontScale="90000"/>
          </a:bodyPr>
          <a:lstStyle/>
          <a:p>
            <a:r>
              <a:rPr lang="pt-BR" b="1" dirty="0">
                <a:solidFill>
                  <a:srgbClr val="00B0F0"/>
                </a:solidFill>
              </a:rPr>
              <a:t/>
            </a:r>
            <a:br>
              <a:rPr lang="pt-BR" b="1" dirty="0">
                <a:solidFill>
                  <a:srgbClr val="00B0F0"/>
                </a:solidFill>
              </a:rPr>
            </a:br>
            <a:endParaRPr lang="pt-BR" dirty="0"/>
          </a:p>
        </p:txBody>
      </p:sp>
      <p:sp>
        <p:nvSpPr>
          <p:cNvPr id="15" name="Elipse 14"/>
          <p:cNvSpPr/>
          <p:nvPr/>
        </p:nvSpPr>
        <p:spPr>
          <a:xfrm>
            <a:off x="177557" y="1438818"/>
            <a:ext cx="1764198" cy="17437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pt-BR"/>
          </a:p>
        </p:txBody>
      </p:sp>
      <p:sp>
        <p:nvSpPr>
          <p:cNvPr id="16" name="CaixaDeTexto 15"/>
          <p:cNvSpPr txBox="1"/>
          <p:nvPr/>
        </p:nvSpPr>
        <p:spPr>
          <a:xfrm>
            <a:off x="202771" y="2049092"/>
            <a:ext cx="1713769" cy="523220"/>
          </a:xfrm>
          <a:prstGeom prst="rect">
            <a:avLst/>
          </a:prstGeom>
          <a:noFill/>
        </p:spPr>
        <p:txBody>
          <a:bodyPr wrap="square" rtlCol="0">
            <a:spAutoFit/>
          </a:bodyPr>
          <a:lstStyle/>
          <a:p>
            <a:r>
              <a:rPr lang="pt-BR" sz="2800" b="1" dirty="0" smtClean="0">
                <a:solidFill>
                  <a:schemeClr val="bg1"/>
                </a:solidFill>
                <a:latin typeface="Arial"/>
                <a:cs typeface="Arial"/>
              </a:rPr>
              <a:t>+ 30.000</a:t>
            </a:r>
            <a:endParaRPr lang="pt-BR" sz="2800" b="1" dirty="0">
              <a:solidFill>
                <a:schemeClr val="bg1"/>
              </a:solidFill>
              <a:latin typeface="Arial"/>
              <a:cs typeface="Arial"/>
            </a:endParaRPr>
          </a:p>
        </p:txBody>
      </p:sp>
      <p:sp>
        <p:nvSpPr>
          <p:cNvPr id="17" name="CaixaDeTexto 16"/>
          <p:cNvSpPr txBox="1"/>
          <p:nvPr/>
        </p:nvSpPr>
        <p:spPr>
          <a:xfrm>
            <a:off x="-87438" y="3479747"/>
            <a:ext cx="2294189" cy="1015663"/>
          </a:xfrm>
          <a:prstGeom prst="rect">
            <a:avLst/>
          </a:prstGeom>
          <a:noFill/>
        </p:spPr>
        <p:txBody>
          <a:bodyPr wrap="square" rtlCol="0">
            <a:spAutoFit/>
          </a:bodyPr>
          <a:lstStyle/>
          <a:p>
            <a:pPr algn="ctr"/>
            <a:r>
              <a:rPr lang="es-ES_tradnl" sz="2000" b="1" dirty="0" smtClean="0">
                <a:solidFill>
                  <a:schemeClr val="accent1">
                    <a:lumMod val="90000"/>
                    <a:lumOff val="10000"/>
                  </a:schemeClr>
                </a:solidFill>
                <a:latin typeface="+mj-lt"/>
              </a:rPr>
              <a:t>TOTAL </a:t>
            </a:r>
            <a:r>
              <a:rPr lang="es-ES_tradnl" sz="2000" b="1" dirty="0" err="1" smtClean="0">
                <a:solidFill>
                  <a:schemeClr val="accent1">
                    <a:lumMod val="90000"/>
                    <a:lumOff val="10000"/>
                  </a:schemeClr>
                </a:solidFill>
                <a:latin typeface="+mj-lt"/>
              </a:rPr>
              <a:t>APPLICATIONS</a:t>
            </a:r>
            <a:endParaRPr lang="es-ES_tradnl" sz="2000" b="1" dirty="0" smtClean="0">
              <a:solidFill>
                <a:schemeClr val="accent1">
                  <a:lumMod val="90000"/>
                  <a:lumOff val="10000"/>
                </a:schemeClr>
              </a:solidFill>
              <a:latin typeface="+mj-lt"/>
            </a:endParaRPr>
          </a:p>
          <a:p>
            <a:pPr algn="ctr"/>
            <a:r>
              <a:rPr lang="es-ES_tradnl" sz="2000" b="1" dirty="0" smtClean="0">
                <a:solidFill>
                  <a:schemeClr val="accent1">
                    <a:lumMod val="90000"/>
                    <a:lumOff val="10000"/>
                  </a:schemeClr>
                </a:solidFill>
                <a:latin typeface="+mj-lt"/>
              </a:rPr>
              <a:t>2011 - 2017</a:t>
            </a:r>
            <a:endParaRPr lang="es-ES_tradnl" sz="2000" b="1" dirty="0">
              <a:solidFill>
                <a:schemeClr val="accent1">
                  <a:lumMod val="90000"/>
                  <a:lumOff val="10000"/>
                </a:schemeClr>
              </a:solidFill>
              <a:latin typeface="+mj-lt"/>
            </a:endParaRPr>
          </a:p>
        </p:txBody>
      </p:sp>
      <p:sp>
        <p:nvSpPr>
          <p:cNvPr id="3" name="Rectangle 2"/>
          <p:cNvSpPr/>
          <p:nvPr/>
        </p:nvSpPr>
        <p:spPr>
          <a:xfrm>
            <a:off x="3171307" y="1062010"/>
            <a:ext cx="6742591" cy="1117550"/>
          </a:xfrm>
          <a:prstGeom prst="rect">
            <a:avLst/>
          </a:prstGeom>
        </p:spPr>
        <p:txBody>
          <a:bodyPr wrap="square">
            <a:spAutoFit/>
          </a:bodyPr>
          <a:lstStyle/>
          <a:p>
            <a:pPr algn="ctr">
              <a:defRPr sz="1862" b="0" i="0" u="none" strike="noStrike" kern="1200" spc="0" baseline="0">
                <a:solidFill>
                  <a:srgbClr val="000000">
                    <a:lumMod val="65000"/>
                    <a:lumOff val="35000"/>
                  </a:srgbClr>
                </a:solidFill>
                <a:latin typeface="+mn-lt"/>
                <a:ea typeface="+mn-ea"/>
                <a:cs typeface="+mn-cs"/>
              </a:defRPr>
            </a:pPr>
            <a:r>
              <a:rPr lang="pt-BR" b="1" dirty="0" err="1">
                <a:solidFill>
                  <a:srgbClr val="000000"/>
                </a:solidFill>
                <a:latin typeface="Arial"/>
                <a:cs typeface="Arial"/>
              </a:rPr>
              <a:t>EVOLUTION</a:t>
            </a:r>
            <a:r>
              <a:rPr lang="pt-BR" b="1" dirty="0">
                <a:solidFill>
                  <a:srgbClr val="000000"/>
                </a:solidFill>
                <a:latin typeface="Arial"/>
                <a:cs typeface="Arial"/>
              </a:rPr>
              <a:t> IN THE </a:t>
            </a:r>
            <a:r>
              <a:rPr lang="pt-BR" sz="2400" b="1" dirty="0">
                <a:solidFill>
                  <a:srgbClr val="008000"/>
                </a:solidFill>
                <a:latin typeface="Arial"/>
                <a:cs typeface="Arial"/>
              </a:rPr>
              <a:t>TOTAL </a:t>
            </a:r>
            <a:r>
              <a:rPr lang="pt-BR" sz="2400" b="1" dirty="0" err="1">
                <a:solidFill>
                  <a:srgbClr val="008000"/>
                </a:solidFill>
                <a:latin typeface="Arial"/>
                <a:cs typeface="Arial"/>
              </a:rPr>
              <a:t>NUMBER</a:t>
            </a:r>
            <a:r>
              <a:rPr lang="pt-BR" sz="2400" b="1" dirty="0">
                <a:solidFill>
                  <a:srgbClr val="008000"/>
                </a:solidFill>
                <a:latin typeface="Arial"/>
                <a:cs typeface="Arial"/>
              </a:rPr>
              <a:t> </a:t>
            </a:r>
            <a:r>
              <a:rPr lang="pt-BR" b="1" dirty="0">
                <a:solidFill>
                  <a:srgbClr val="000000"/>
                </a:solidFill>
                <a:latin typeface="Arial"/>
                <a:cs typeface="Arial"/>
              </a:rPr>
              <a:t>OF </a:t>
            </a:r>
            <a:r>
              <a:rPr lang="pt-BR" b="1" dirty="0" err="1">
                <a:solidFill>
                  <a:srgbClr val="000000"/>
                </a:solidFill>
                <a:latin typeface="Arial"/>
                <a:cs typeface="Arial"/>
              </a:rPr>
              <a:t>APPLICATIONS</a:t>
            </a:r>
            <a:r>
              <a:rPr lang="pt-BR" b="1" dirty="0">
                <a:solidFill>
                  <a:srgbClr val="000000"/>
                </a:solidFill>
                <a:latin typeface="Arial"/>
                <a:cs typeface="Arial"/>
              </a:rPr>
              <a:t> </a:t>
            </a:r>
            <a:r>
              <a:rPr lang="pt-BR" b="1" dirty="0" err="1">
                <a:solidFill>
                  <a:srgbClr val="000000"/>
                </a:solidFill>
                <a:latin typeface="Arial"/>
                <a:cs typeface="Arial"/>
              </a:rPr>
              <a:t>RECEIVED</a:t>
            </a:r>
            <a:r>
              <a:rPr lang="pt-BR" b="1" dirty="0">
                <a:solidFill>
                  <a:srgbClr val="000000"/>
                </a:solidFill>
                <a:latin typeface="Arial"/>
                <a:cs typeface="Arial"/>
              </a:rPr>
              <a:t> </a:t>
            </a:r>
          </a:p>
          <a:p>
            <a:pPr algn="ctr">
              <a:defRPr sz="1862" b="0" i="0" u="none" strike="noStrike" kern="1200" spc="0" baseline="0">
                <a:solidFill>
                  <a:srgbClr val="000000">
                    <a:lumMod val="65000"/>
                    <a:lumOff val="35000"/>
                  </a:srgbClr>
                </a:solidFill>
                <a:latin typeface="+mn-lt"/>
                <a:ea typeface="+mn-ea"/>
                <a:cs typeface="+mn-cs"/>
              </a:defRPr>
            </a:pPr>
            <a:r>
              <a:rPr lang="pt-BR" sz="2400" b="1" dirty="0" smtClean="0">
                <a:solidFill>
                  <a:srgbClr val="008000"/>
                </a:solidFill>
                <a:latin typeface="Arial"/>
                <a:cs typeface="Arial"/>
              </a:rPr>
              <a:t>2011 </a:t>
            </a:r>
            <a:r>
              <a:rPr lang="pt-BR" sz="2400" b="1" dirty="0">
                <a:solidFill>
                  <a:srgbClr val="008000"/>
                </a:solidFill>
                <a:latin typeface="Arial"/>
                <a:cs typeface="Arial"/>
              </a:rPr>
              <a:t>- </a:t>
            </a:r>
            <a:r>
              <a:rPr lang="pt-BR" sz="2400" b="1" dirty="0" smtClean="0">
                <a:solidFill>
                  <a:srgbClr val="FF0000"/>
                </a:solidFill>
                <a:latin typeface="Arial"/>
                <a:cs typeface="Arial"/>
              </a:rPr>
              <a:t>2017</a:t>
            </a:r>
            <a:endParaRPr lang="pt-BR" sz="2400" b="1" dirty="0">
              <a:solidFill>
                <a:srgbClr val="FF0000"/>
              </a:solidFill>
              <a:latin typeface="Arial"/>
              <a:cs typeface="Arial"/>
            </a:endParaRPr>
          </a:p>
        </p:txBody>
      </p:sp>
      <p:sp>
        <p:nvSpPr>
          <p:cNvPr id="9" name="Retângulo 7"/>
          <p:cNvSpPr/>
          <p:nvPr/>
        </p:nvSpPr>
        <p:spPr>
          <a:xfrm>
            <a:off x="-87438" y="236322"/>
            <a:ext cx="10263515" cy="677108"/>
          </a:xfrm>
          <a:prstGeom prst="rect">
            <a:avLst/>
          </a:prstGeom>
        </p:spPr>
        <p:txBody>
          <a:bodyPr wrap="none">
            <a:spAutoFit/>
          </a:bodyPr>
          <a:lstStyle/>
          <a:p>
            <a:pPr lvl="0" algn="ctr"/>
            <a:r>
              <a:rPr lang="fr-FR" sz="3800" b="1" dirty="0">
                <a:solidFill>
                  <a:schemeClr val="accent1">
                    <a:lumMod val="90000"/>
                    <a:lumOff val="10000"/>
                  </a:schemeClr>
                </a:solidFill>
                <a:latin typeface="Arial"/>
                <a:cs typeface="Arial"/>
              </a:rPr>
              <a:t>BRAZIL SCHOLARSHIP PAEC OAS – CGBU</a:t>
            </a:r>
          </a:p>
        </p:txBody>
      </p:sp>
    </p:spTree>
    <p:extLst>
      <p:ext uri="{BB962C8B-B14F-4D97-AF65-F5344CB8AC3E}">
        <p14:creationId xmlns:p14="http://schemas.microsoft.com/office/powerpoint/2010/main" val="22822440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fltVal val="0"/>
                                          </p:val>
                                        </p:tav>
                                        <p:tav tm="100000">
                                          <p:val>
                                            <p:strVal val="#ppt_w"/>
                                          </p:val>
                                        </p:tav>
                                      </p:tavLst>
                                    </p:anim>
                                    <p:anim calcmode="lin" valueType="num">
                                      <p:cBhvr>
                                        <p:cTn id="22" dur="1000" fill="hold"/>
                                        <p:tgtEl>
                                          <p:spTgt spid="15"/>
                                        </p:tgtEl>
                                        <p:attrNameLst>
                                          <p:attrName>ppt_h</p:attrName>
                                        </p:attrNameLst>
                                      </p:cBhvr>
                                      <p:tavLst>
                                        <p:tav tm="0">
                                          <p:val>
                                            <p:fltVal val="0"/>
                                          </p:val>
                                        </p:tav>
                                        <p:tav tm="100000">
                                          <p:val>
                                            <p:strVal val="#ppt_h"/>
                                          </p:val>
                                        </p:tav>
                                      </p:tavLst>
                                    </p:anim>
                                    <p:anim calcmode="lin" valueType="num">
                                      <p:cBhvr>
                                        <p:cTn id="23" dur="1000" fill="hold"/>
                                        <p:tgtEl>
                                          <p:spTgt spid="15"/>
                                        </p:tgtEl>
                                        <p:attrNameLst>
                                          <p:attrName>style.rotation</p:attrName>
                                        </p:attrNameLst>
                                      </p:cBhvr>
                                      <p:tavLst>
                                        <p:tav tm="0">
                                          <p:val>
                                            <p:fltVal val="90"/>
                                          </p:val>
                                        </p:tav>
                                        <p:tav tm="100000">
                                          <p:val>
                                            <p:fltVal val="0"/>
                                          </p:val>
                                        </p:tav>
                                      </p:tavLst>
                                    </p:anim>
                                    <p:animEffect transition="in" filter="fade">
                                      <p:cBhvr>
                                        <p:cTn id="24" dur="1000"/>
                                        <p:tgtEl>
                                          <p:spTgt spid="15"/>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fltVal val="0"/>
                                          </p:val>
                                        </p:tav>
                                        <p:tav tm="100000">
                                          <p:val>
                                            <p:strVal val="#ppt_w"/>
                                          </p:val>
                                        </p:tav>
                                      </p:tavLst>
                                    </p:anim>
                                    <p:anim calcmode="lin" valueType="num">
                                      <p:cBhvr>
                                        <p:cTn id="28" dur="1000" fill="hold"/>
                                        <p:tgtEl>
                                          <p:spTgt spid="17"/>
                                        </p:tgtEl>
                                        <p:attrNameLst>
                                          <p:attrName>ppt_h</p:attrName>
                                        </p:attrNameLst>
                                      </p:cBhvr>
                                      <p:tavLst>
                                        <p:tav tm="0">
                                          <p:val>
                                            <p:fltVal val="0"/>
                                          </p:val>
                                        </p:tav>
                                        <p:tav tm="100000">
                                          <p:val>
                                            <p:strVal val="#ppt_h"/>
                                          </p:val>
                                        </p:tav>
                                      </p:tavLst>
                                    </p:anim>
                                    <p:anim calcmode="lin" valueType="num">
                                      <p:cBhvr>
                                        <p:cTn id="29" dur="1000" fill="hold"/>
                                        <p:tgtEl>
                                          <p:spTgt spid="17"/>
                                        </p:tgtEl>
                                        <p:attrNameLst>
                                          <p:attrName>style.rotation</p:attrName>
                                        </p:attrNameLst>
                                      </p:cBhvr>
                                      <p:tavLst>
                                        <p:tav tm="0">
                                          <p:val>
                                            <p:fltVal val="90"/>
                                          </p:val>
                                        </p:tav>
                                        <p:tav tm="100000">
                                          <p:val>
                                            <p:fltVal val="0"/>
                                          </p:val>
                                        </p:tav>
                                      </p:tavLst>
                                    </p:anim>
                                    <p:animEffect transition="in" filter="fade">
                                      <p:cBhvr>
                                        <p:cTn id="3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5" grpId="0" animBg="1"/>
      <p:bldP spid="17"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b="1" dirty="0">
                <a:solidFill>
                  <a:srgbClr val="00B0F0"/>
                </a:solidFill>
              </a:rPr>
              <a:t/>
            </a:r>
            <a:br>
              <a:rPr lang="pt-BR" b="1" dirty="0">
                <a:solidFill>
                  <a:srgbClr val="00B0F0"/>
                </a:solidFill>
              </a:rPr>
            </a:br>
            <a:endParaRPr lang="pt-BR" dirty="0"/>
          </a:p>
        </p:txBody>
      </p:sp>
      <p:graphicFrame>
        <p:nvGraphicFramePr>
          <p:cNvPr id="3" name="Gráfico 2"/>
          <p:cNvGraphicFramePr>
            <a:graphicFrameLocks/>
          </p:cNvGraphicFramePr>
          <p:nvPr>
            <p:extLst/>
          </p:nvPr>
        </p:nvGraphicFramePr>
        <p:xfrm>
          <a:off x="235629" y="2220868"/>
          <a:ext cx="6456916" cy="40081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Gráfico 3"/>
          <p:cNvGraphicFramePr>
            <a:graphicFrameLocks/>
          </p:cNvGraphicFramePr>
          <p:nvPr>
            <p:extLst/>
          </p:nvPr>
        </p:nvGraphicFramePr>
        <p:xfrm>
          <a:off x="7109459" y="2245964"/>
          <a:ext cx="4879341" cy="4131978"/>
        </p:xfrm>
        <a:graphic>
          <a:graphicData uri="http://schemas.openxmlformats.org/drawingml/2006/chart">
            <c:chart xmlns:c="http://schemas.openxmlformats.org/drawingml/2006/chart" xmlns:r="http://schemas.openxmlformats.org/officeDocument/2006/relationships" r:id="rId3"/>
          </a:graphicData>
        </a:graphic>
      </p:graphicFrame>
      <p:sp>
        <p:nvSpPr>
          <p:cNvPr id="5" name="CaixaDeTexto 4"/>
          <p:cNvSpPr txBox="1"/>
          <p:nvPr/>
        </p:nvSpPr>
        <p:spPr>
          <a:xfrm>
            <a:off x="10804379" y="6350357"/>
            <a:ext cx="1387621" cy="276999"/>
          </a:xfrm>
          <a:prstGeom prst="rect">
            <a:avLst/>
          </a:prstGeom>
          <a:noFill/>
        </p:spPr>
        <p:txBody>
          <a:bodyPr wrap="square" rtlCol="0">
            <a:spAutoFit/>
          </a:bodyPr>
          <a:lstStyle/>
          <a:p>
            <a:r>
              <a:rPr lang="pt-BR" sz="1200" dirty="0" err="1" smtClean="0"/>
              <a:t>Source</a:t>
            </a:r>
            <a:r>
              <a:rPr lang="pt-BR" sz="1200" dirty="0" smtClean="0"/>
              <a:t>: </a:t>
            </a:r>
            <a:r>
              <a:rPr lang="pt-BR" sz="1200" dirty="0" smtClean="0">
                <a:solidFill>
                  <a:schemeClr val="tx1"/>
                </a:solidFill>
              </a:rPr>
              <a:t>CGBU-OAS</a:t>
            </a:r>
            <a:endParaRPr lang="es-ES_tradnl" sz="1200" dirty="0">
              <a:solidFill>
                <a:schemeClr val="tx1"/>
              </a:solidFill>
            </a:endParaRPr>
          </a:p>
        </p:txBody>
      </p:sp>
      <p:sp>
        <p:nvSpPr>
          <p:cNvPr id="6" name="Elipse 5"/>
          <p:cNvSpPr/>
          <p:nvPr/>
        </p:nvSpPr>
        <p:spPr>
          <a:xfrm>
            <a:off x="6073997" y="1958031"/>
            <a:ext cx="1438421" cy="1478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pt-BR"/>
          </a:p>
        </p:txBody>
      </p:sp>
      <p:sp>
        <p:nvSpPr>
          <p:cNvPr id="9" name="CaixaDeTexto 8"/>
          <p:cNvSpPr txBox="1"/>
          <p:nvPr/>
        </p:nvSpPr>
        <p:spPr>
          <a:xfrm>
            <a:off x="6182094" y="2346258"/>
            <a:ext cx="1264920" cy="584776"/>
          </a:xfrm>
          <a:prstGeom prst="rect">
            <a:avLst/>
          </a:prstGeom>
          <a:noFill/>
        </p:spPr>
        <p:txBody>
          <a:bodyPr wrap="square" rtlCol="0">
            <a:spAutoFit/>
          </a:bodyPr>
          <a:lstStyle/>
          <a:p>
            <a:r>
              <a:rPr lang="pt-BR" sz="3200" b="1" dirty="0" smtClean="0">
                <a:solidFill>
                  <a:schemeClr val="bg1"/>
                </a:solidFill>
                <a:latin typeface="Arial"/>
                <a:cs typeface="Arial"/>
              </a:rPr>
              <a:t>2.195</a:t>
            </a:r>
          </a:p>
        </p:txBody>
      </p:sp>
      <p:sp>
        <p:nvSpPr>
          <p:cNvPr id="10" name="CaixaDeTexto 9"/>
          <p:cNvSpPr txBox="1"/>
          <p:nvPr/>
        </p:nvSpPr>
        <p:spPr>
          <a:xfrm>
            <a:off x="172630" y="938385"/>
            <a:ext cx="7669708" cy="1261884"/>
          </a:xfrm>
          <a:prstGeom prst="rect">
            <a:avLst/>
          </a:prstGeom>
          <a:noFill/>
        </p:spPr>
        <p:txBody>
          <a:bodyPr wrap="square" rtlCol="0">
            <a:spAutoFit/>
          </a:bodyPr>
          <a:lstStyle/>
          <a:p>
            <a:pPr algn="ctr"/>
            <a:r>
              <a:rPr lang="pt-BR" sz="2400" b="1" dirty="0" smtClean="0">
                <a:solidFill>
                  <a:srgbClr val="250A05"/>
                </a:solidFill>
                <a:latin typeface="Arial"/>
                <a:cs typeface="Arial"/>
              </a:rPr>
              <a:t>GROWTH IN THE NUMBER OF </a:t>
            </a:r>
            <a:r>
              <a:rPr lang="pt-BR" sz="2400" b="1" dirty="0" smtClean="0">
                <a:solidFill>
                  <a:srgbClr val="AA411A"/>
                </a:solidFill>
                <a:latin typeface="Arial"/>
                <a:cs typeface="Arial"/>
              </a:rPr>
              <a:t>SCHOLARSHIPS OFFERED </a:t>
            </a:r>
            <a:r>
              <a:rPr lang="pt-BR" sz="2400" b="1" dirty="0" smtClean="0">
                <a:solidFill>
                  <a:srgbClr val="250A05"/>
                </a:solidFill>
                <a:latin typeface="Arial"/>
                <a:cs typeface="Arial"/>
              </a:rPr>
              <a:t>BY BRAZILIAN UNIVERSITIES</a:t>
            </a:r>
          </a:p>
          <a:p>
            <a:pPr algn="ctr"/>
            <a:r>
              <a:rPr lang="pt-BR" sz="2800" b="1" dirty="0" smtClean="0">
                <a:solidFill>
                  <a:srgbClr val="AA411A"/>
                </a:solidFill>
                <a:latin typeface="Arial"/>
                <a:cs typeface="Arial"/>
              </a:rPr>
              <a:t>2011 - 2016</a:t>
            </a:r>
            <a:endParaRPr lang="pt-BR" sz="2800" b="1" dirty="0">
              <a:solidFill>
                <a:srgbClr val="AA411A"/>
              </a:solidFill>
              <a:latin typeface="Arial"/>
              <a:cs typeface="Arial"/>
            </a:endParaRPr>
          </a:p>
        </p:txBody>
      </p:sp>
      <p:sp>
        <p:nvSpPr>
          <p:cNvPr id="11" name="Elipse 10"/>
          <p:cNvSpPr/>
          <p:nvPr/>
        </p:nvSpPr>
        <p:spPr>
          <a:xfrm>
            <a:off x="8166273" y="931800"/>
            <a:ext cx="972820" cy="933550"/>
          </a:xfrm>
          <a:prstGeom prst="ellipse">
            <a:avLst/>
          </a:prstGeom>
          <a:solidFill>
            <a:srgbClr val="800000"/>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pt-BR" sz="3200" b="1" dirty="0" smtClean="0">
                <a:latin typeface="Arial"/>
                <a:cs typeface="Arial"/>
              </a:rPr>
              <a:t>59</a:t>
            </a:r>
            <a:endParaRPr lang="pt-BR" sz="3200" b="1" dirty="0">
              <a:latin typeface="Arial"/>
              <a:cs typeface="Arial"/>
            </a:endParaRPr>
          </a:p>
        </p:txBody>
      </p:sp>
      <p:sp>
        <p:nvSpPr>
          <p:cNvPr id="15" name="CaixaDeTexto 14"/>
          <p:cNvSpPr txBox="1"/>
          <p:nvPr/>
        </p:nvSpPr>
        <p:spPr>
          <a:xfrm>
            <a:off x="9102885" y="1138617"/>
            <a:ext cx="2810971" cy="646331"/>
          </a:xfrm>
          <a:prstGeom prst="rect">
            <a:avLst/>
          </a:prstGeom>
          <a:noFill/>
        </p:spPr>
        <p:txBody>
          <a:bodyPr wrap="square" rtlCol="0">
            <a:spAutoFit/>
          </a:bodyPr>
          <a:lstStyle/>
          <a:p>
            <a:r>
              <a:rPr lang="pt-BR" sz="2000" b="1" dirty="0" smtClean="0">
                <a:solidFill>
                  <a:schemeClr val="accent6"/>
                </a:solidFill>
                <a:latin typeface="Arial"/>
                <a:cs typeface="Arial"/>
              </a:rPr>
              <a:t>UNIVERSITIES</a:t>
            </a:r>
          </a:p>
          <a:p>
            <a:pPr algn="ctr"/>
            <a:r>
              <a:rPr lang="pt-BR" sz="1600" b="1" dirty="0" smtClean="0">
                <a:solidFill>
                  <a:schemeClr val="accent6"/>
                </a:solidFill>
              </a:rPr>
              <a:t>(</a:t>
            </a:r>
            <a:r>
              <a:rPr lang="pt-BR" sz="1600" b="1" dirty="0" err="1">
                <a:solidFill>
                  <a:schemeClr val="accent6"/>
                </a:solidFill>
              </a:rPr>
              <a:t>P</a:t>
            </a:r>
            <a:r>
              <a:rPr lang="pt-BR" sz="1600" b="1" dirty="0" err="1" smtClean="0">
                <a:solidFill>
                  <a:schemeClr val="accent6"/>
                </a:solidFill>
              </a:rPr>
              <a:t>articipated</a:t>
            </a:r>
            <a:r>
              <a:rPr lang="pt-BR" sz="1600" b="1" dirty="0" smtClean="0">
                <a:solidFill>
                  <a:schemeClr val="accent6"/>
                </a:solidFill>
              </a:rPr>
              <a:t> in </a:t>
            </a:r>
            <a:r>
              <a:rPr lang="pt-BR" sz="1600" b="1" dirty="0" err="1" smtClean="0">
                <a:solidFill>
                  <a:schemeClr val="accent6"/>
                </a:solidFill>
              </a:rPr>
              <a:t>the</a:t>
            </a:r>
            <a:r>
              <a:rPr lang="pt-BR" sz="1600" b="1" dirty="0" smtClean="0">
                <a:solidFill>
                  <a:schemeClr val="accent6"/>
                </a:solidFill>
              </a:rPr>
              <a:t> </a:t>
            </a:r>
            <a:r>
              <a:rPr lang="pt-BR" sz="1600" b="1" dirty="0" err="1" smtClean="0">
                <a:solidFill>
                  <a:schemeClr val="accent6"/>
                </a:solidFill>
              </a:rPr>
              <a:t>Program</a:t>
            </a:r>
            <a:r>
              <a:rPr lang="pt-BR" sz="1600" b="1" dirty="0" smtClean="0">
                <a:solidFill>
                  <a:schemeClr val="accent6"/>
                </a:solidFill>
              </a:rPr>
              <a:t>)</a:t>
            </a:r>
            <a:endParaRPr lang="pt-BR" sz="1600" b="1" dirty="0">
              <a:solidFill>
                <a:schemeClr val="accent6"/>
              </a:solidFill>
            </a:endParaRPr>
          </a:p>
        </p:txBody>
      </p:sp>
      <p:sp>
        <p:nvSpPr>
          <p:cNvPr id="16" name="CaixaDeTexto 15"/>
          <p:cNvSpPr txBox="1"/>
          <p:nvPr/>
        </p:nvSpPr>
        <p:spPr>
          <a:xfrm>
            <a:off x="6149423" y="2863735"/>
            <a:ext cx="1419575" cy="369332"/>
          </a:xfrm>
          <a:prstGeom prst="rect">
            <a:avLst/>
          </a:prstGeom>
          <a:noFill/>
        </p:spPr>
        <p:txBody>
          <a:bodyPr wrap="square" rtlCol="0">
            <a:spAutoFit/>
          </a:bodyPr>
          <a:lstStyle/>
          <a:p>
            <a:r>
              <a:rPr lang="pt-BR" b="1" dirty="0" smtClean="0">
                <a:solidFill>
                  <a:srgbClr val="FFFFFF"/>
                </a:solidFill>
                <a:latin typeface="Arial"/>
                <a:cs typeface="Arial"/>
              </a:rPr>
              <a:t>STIPENDS</a:t>
            </a:r>
            <a:endParaRPr lang="pt-BR" b="1" dirty="0">
              <a:solidFill>
                <a:srgbClr val="FFFFFF"/>
              </a:solidFill>
              <a:latin typeface="Arial"/>
              <a:cs typeface="Arial"/>
            </a:endParaRPr>
          </a:p>
        </p:txBody>
      </p:sp>
      <p:sp>
        <p:nvSpPr>
          <p:cNvPr id="17" name="Elipse 16"/>
          <p:cNvSpPr/>
          <p:nvPr/>
        </p:nvSpPr>
        <p:spPr>
          <a:xfrm>
            <a:off x="4794858" y="1993898"/>
            <a:ext cx="765934" cy="7542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pt-BR"/>
          </a:p>
        </p:txBody>
      </p:sp>
      <p:sp>
        <p:nvSpPr>
          <p:cNvPr id="18" name="CaixaDeTexto 11"/>
          <p:cNvSpPr txBox="1"/>
          <p:nvPr/>
        </p:nvSpPr>
        <p:spPr>
          <a:xfrm>
            <a:off x="4909791" y="2150209"/>
            <a:ext cx="659375"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2000" b="1" dirty="0" smtClean="0">
                <a:solidFill>
                  <a:schemeClr val="bg1"/>
                </a:solidFill>
                <a:latin typeface="Arial"/>
                <a:cs typeface="Arial"/>
              </a:rPr>
              <a:t>737</a:t>
            </a:r>
          </a:p>
        </p:txBody>
      </p:sp>
      <p:sp>
        <p:nvSpPr>
          <p:cNvPr id="19" name="CaixaDeTexto 11"/>
          <p:cNvSpPr txBox="1"/>
          <p:nvPr/>
        </p:nvSpPr>
        <p:spPr>
          <a:xfrm>
            <a:off x="5993612" y="4238197"/>
            <a:ext cx="563880"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800" b="1" dirty="0" smtClean="0">
                <a:solidFill>
                  <a:schemeClr val="bg1"/>
                </a:solidFill>
                <a:latin typeface="Arial"/>
                <a:cs typeface="Arial"/>
              </a:rPr>
              <a:t>403</a:t>
            </a:r>
            <a:endParaRPr lang="pt-BR" sz="2000" b="1" dirty="0" smtClean="0">
              <a:solidFill>
                <a:schemeClr val="bg1"/>
              </a:solidFill>
              <a:latin typeface="Arial"/>
              <a:cs typeface="Arial"/>
            </a:endParaRPr>
          </a:p>
        </p:txBody>
      </p:sp>
      <p:sp>
        <p:nvSpPr>
          <p:cNvPr id="20" name="CaixaDeTexto 9"/>
          <p:cNvSpPr txBox="1"/>
          <p:nvPr/>
        </p:nvSpPr>
        <p:spPr>
          <a:xfrm>
            <a:off x="8071700" y="2044432"/>
            <a:ext cx="3842156"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pt-BR" sz="1800" b="1" dirty="0" smtClean="0">
                <a:solidFill>
                  <a:schemeClr val="accent6">
                    <a:lumMod val="75000"/>
                  </a:schemeClr>
                </a:solidFill>
                <a:latin typeface="Arial"/>
                <a:cs typeface="Arial"/>
              </a:rPr>
              <a:t>PARTICIPATING BRAZILIAN UNIVERSITIES</a:t>
            </a:r>
            <a:endParaRPr lang="pt-BR" sz="1800" b="1" dirty="0">
              <a:solidFill>
                <a:schemeClr val="accent6">
                  <a:lumMod val="75000"/>
                </a:schemeClr>
              </a:solidFill>
              <a:latin typeface="Arial"/>
              <a:cs typeface="Arial"/>
            </a:endParaRPr>
          </a:p>
        </p:txBody>
      </p:sp>
      <p:sp>
        <p:nvSpPr>
          <p:cNvPr id="21" name="Título 1"/>
          <p:cNvSpPr txBox="1">
            <a:spLocks/>
          </p:cNvSpPr>
          <p:nvPr/>
        </p:nvSpPr>
        <p:spPr>
          <a:xfrm>
            <a:off x="139700" y="292100"/>
            <a:ext cx="10515600" cy="698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r>
              <a:rPr lang="fr-FR" smtClean="0"/>
              <a:t>Bolsas Brasil - PAEC OAS-CGBU</a:t>
            </a:r>
            <a:endParaRPr lang="fr-FR" dirty="0"/>
          </a:p>
        </p:txBody>
      </p:sp>
    </p:spTree>
    <p:extLst>
      <p:ext uri="{BB962C8B-B14F-4D97-AF65-F5344CB8AC3E}">
        <p14:creationId xmlns:p14="http://schemas.microsoft.com/office/powerpoint/2010/main" val="2860293071"/>
      </p:ext>
    </p:extLst>
  </p:cSld>
  <p:clrMapOvr>
    <a:masterClrMapping/>
  </p:clrMapOvr>
  <mc:AlternateContent xmlns:mc="http://schemas.openxmlformats.org/markup-compatibility/2006" xmlns:p14="http://schemas.microsoft.com/office/powerpoint/2010/main">
    <mc:Choice Requires="p14">
      <p:transition spd="med" p14:dur="700">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 calcmode="lin" valueType="num">
                                      <p:cBhvr>
                                        <p:cTn id="39" dur="1000" fill="hold"/>
                                        <p:tgtEl>
                                          <p:spTgt spid="9"/>
                                        </p:tgtEl>
                                        <p:attrNameLst>
                                          <p:attrName>style.rotation</p:attrName>
                                        </p:attrNameLst>
                                      </p:cBhvr>
                                      <p:tavLst>
                                        <p:tav tm="0">
                                          <p:val>
                                            <p:fltVal val="90"/>
                                          </p:val>
                                        </p:tav>
                                        <p:tav tm="100000">
                                          <p:val>
                                            <p:fltVal val="0"/>
                                          </p:val>
                                        </p:tav>
                                      </p:tavLst>
                                    </p:anim>
                                    <p:animEffect transition="in" filter="fade">
                                      <p:cBhvr>
                                        <p:cTn id="40" dur="1000"/>
                                        <p:tgtEl>
                                          <p:spTgt spid="9"/>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1000" fill="hold"/>
                                        <p:tgtEl>
                                          <p:spTgt spid="16"/>
                                        </p:tgtEl>
                                        <p:attrNameLst>
                                          <p:attrName>ppt_w</p:attrName>
                                        </p:attrNameLst>
                                      </p:cBhvr>
                                      <p:tavLst>
                                        <p:tav tm="0">
                                          <p:val>
                                            <p:fltVal val="0"/>
                                          </p:val>
                                        </p:tav>
                                        <p:tav tm="100000">
                                          <p:val>
                                            <p:strVal val="#ppt_w"/>
                                          </p:val>
                                        </p:tav>
                                      </p:tavLst>
                                    </p:anim>
                                    <p:anim calcmode="lin" valueType="num">
                                      <p:cBhvr>
                                        <p:cTn id="44" dur="1000" fill="hold"/>
                                        <p:tgtEl>
                                          <p:spTgt spid="16"/>
                                        </p:tgtEl>
                                        <p:attrNameLst>
                                          <p:attrName>ppt_h</p:attrName>
                                        </p:attrNameLst>
                                      </p:cBhvr>
                                      <p:tavLst>
                                        <p:tav tm="0">
                                          <p:val>
                                            <p:fltVal val="0"/>
                                          </p:val>
                                        </p:tav>
                                        <p:tav tm="100000">
                                          <p:val>
                                            <p:strVal val="#ppt_h"/>
                                          </p:val>
                                        </p:tav>
                                      </p:tavLst>
                                    </p:anim>
                                    <p:anim calcmode="lin" valueType="num">
                                      <p:cBhvr>
                                        <p:cTn id="45" dur="1000" fill="hold"/>
                                        <p:tgtEl>
                                          <p:spTgt spid="16"/>
                                        </p:tgtEl>
                                        <p:attrNameLst>
                                          <p:attrName>style.rotation</p:attrName>
                                        </p:attrNameLst>
                                      </p:cBhvr>
                                      <p:tavLst>
                                        <p:tav tm="0">
                                          <p:val>
                                            <p:fltVal val="90"/>
                                          </p:val>
                                        </p:tav>
                                        <p:tav tm="100000">
                                          <p:val>
                                            <p:fltVal val="0"/>
                                          </p:val>
                                        </p:tav>
                                      </p:tavLst>
                                    </p:anim>
                                    <p:animEffect transition="in" filter="fade">
                                      <p:cBhvr>
                                        <p:cTn id="46" dur="10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Effect transition="in" filter="fade">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 calcmode="lin" valueType="num">
                                      <p:cBhvr>
                                        <p:cTn id="58" dur="500" fill="hold"/>
                                        <p:tgtEl>
                                          <p:spTgt spid="4"/>
                                        </p:tgtEl>
                                        <p:attrNameLst>
                                          <p:attrName>ppt_w</p:attrName>
                                        </p:attrNameLst>
                                      </p:cBhvr>
                                      <p:tavLst>
                                        <p:tav tm="0">
                                          <p:val>
                                            <p:fltVal val="0"/>
                                          </p:val>
                                        </p:tav>
                                        <p:tav tm="100000">
                                          <p:val>
                                            <p:strVal val="#ppt_w"/>
                                          </p:val>
                                        </p:tav>
                                      </p:tavLst>
                                    </p:anim>
                                    <p:anim calcmode="lin" valueType="num">
                                      <p:cBhvr>
                                        <p:cTn id="59" dur="500" fill="hold"/>
                                        <p:tgtEl>
                                          <p:spTgt spid="4"/>
                                        </p:tgtEl>
                                        <p:attrNameLst>
                                          <p:attrName>ppt_h</p:attrName>
                                        </p:attrNameLst>
                                      </p:cBhvr>
                                      <p:tavLst>
                                        <p:tav tm="0">
                                          <p:val>
                                            <p:fltVal val="0"/>
                                          </p:val>
                                        </p:tav>
                                        <p:tav tm="100000">
                                          <p:val>
                                            <p:strVal val="#ppt_h"/>
                                          </p:val>
                                        </p:tav>
                                      </p:tavLst>
                                    </p:anim>
                                    <p:animEffect transition="in" filter="fade">
                                      <p:cBhvr>
                                        <p:cTn id="60" dur="5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p:cTn id="65" dur="500" fill="hold"/>
                                        <p:tgtEl>
                                          <p:spTgt spid="11"/>
                                        </p:tgtEl>
                                        <p:attrNameLst>
                                          <p:attrName>ppt_w</p:attrName>
                                        </p:attrNameLst>
                                      </p:cBhvr>
                                      <p:tavLst>
                                        <p:tav tm="0">
                                          <p:val>
                                            <p:fltVal val="0"/>
                                          </p:val>
                                        </p:tav>
                                        <p:tav tm="100000">
                                          <p:val>
                                            <p:strVal val="#ppt_w"/>
                                          </p:val>
                                        </p:tav>
                                      </p:tavLst>
                                    </p:anim>
                                    <p:anim calcmode="lin" valueType="num">
                                      <p:cBhvr>
                                        <p:cTn id="66" dur="500" fill="hold"/>
                                        <p:tgtEl>
                                          <p:spTgt spid="11"/>
                                        </p:tgtEl>
                                        <p:attrNameLst>
                                          <p:attrName>ppt_h</p:attrName>
                                        </p:attrNameLst>
                                      </p:cBhvr>
                                      <p:tavLst>
                                        <p:tav tm="0">
                                          <p:val>
                                            <p:fltVal val="0"/>
                                          </p:val>
                                        </p:tav>
                                        <p:tav tm="100000">
                                          <p:val>
                                            <p:strVal val="#ppt_h"/>
                                          </p:val>
                                        </p:tav>
                                      </p:tavLst>
                                    </p:anim>
                                    <p:animEffect transition="in" filter="fade">
                                      <p:cBhvr>
                                        <p:cTn id="67" dur="500"/>
                                        <p:tgtEl>
                                          <p:spTgt spid="11"/>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fltVal val="0"/>
                                          </p:val>
                                        </p:tav>
                                        <p:tav tm="100000">
                                          <p:val>
                                            <p:strVal val="#ppt_h"/>
                                          </p:val>
                                        </p:tav>
                                      </p:tavLst>
                                    </p:anim>
                                    <p:animEffect transition="in" filter="fade">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P spid="6" grpId="0" animBg="1"/>
      <p:bldP spid="9" grpId="0"/>
      <p:bldP spid="10" grpId="0"/>
      <p:bldP spid="11" grpId="0" animBg="1"/>
      <p:bldP spid="15" grpId="0"/>
      <p:bldP spid="16" grpId="0"/>
      <p:bldP spid="17" grpId="0" animBg="1"/>
      <p:bldP spid="18" grpId="0"/>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o 22"/>
          <p:cNvGrpSpPr/>
          <p:nvPr/>
        </p:nvGrpSpPr>
        <p:grpSpPr>
          <a:xfrm>
            <a:off x="-241761" y="-26235"/>
            <a:ext cx="12283823" cy="6988877"/>
            <a:chOff x="-241761" y="-26235"/>
            <a:chExt cx="12433761" cy="6988877"/>
          </a:xfrm>
        </p:grpSpPr>
        <p:pic>
          <p:nvPicPr>
            <p:cNvPr id="20" name="Imagem 19"/>
            <p:cNvPicPr>
              <a:picLocks noChangeAspect="1"/>
            </p:cNvPicPr>
            <p:nvPr/>
          </p:nvPicPr>
          <p:blipFill rotWithShape="1">
            <a:blip r:embed="rId2">
              <a:extLst>
                <a:ext uri="{28A0092B-C50C-407E-A947-70E740481C1C}">
                  <a14:useLocalDpi xmlns:a14="http://schemas.microsoft.com/office/drawing/2010/main" val="0"/>
                </a:ext>
              </a:extLst>
            </a:blip>
            <a:srcRect l="4388" t="1631" r="21983" b="1801"/>
            <a:stretch/>
          </p:blipFill>
          <p:spPr>
            <a:xfrm>
              <a:off x="-241761" y="-26235"/>
              <a:ext cx="12433761" cy="6988877"/>
            </a:xfrm>
            <a:prstGeom prst="rect">
              <a:avLst/>
            </a:prstGeom>
          </p:spPr>
        </p:pic>
        <p:sp>
          <p:nvSpPr>
            <p:cNvPr id="22" name="Retângulo 21"/>
            <p:cNvSpPr/>
            <p:nvPr/>
          </p:nvSpPr>
          <p:spPr>
            <a:xfrm>
              <a:off x="5418293" y="616534"/>
              <a:ext cx="6773707" cy="566892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 name="Título 1"/>
          <p:cNvSpPr>
            <a:spLocks noGrp="1"/>
          </p:cNvSpPr>
          <p:nvPr>
            <p:ph type="title" idx="4294967295"/>
          </p:nvPr>
        </p:nvSpPr>
        <p:spPr>
          <a:xfrm>
            <a:off x="0" y="139700"/>
            <a:ext cx="10515600" cy="698500"/>
          </a:xfrm>
        </p:spPr>
        <p:txBody>
          <a:bodyPr>
            <a:normAutofit fontScale="90000"/>
          </a:bodyPr>
          <a:lstStyle/>
          <a:p>
            <a:r>
              <a:rPr lang="pt-BR" b="1" dirty="0">
                <a:solidFill>
                  <a:srgbClr val="00B0F0"/>
                </a:solidFill>
              </a:rPr>
              <a:t/>
            </a:r>
            <a:br>
              <a:rPr lang="pt-BR" b="1" dirty="0">
                <a:solidFill>
                  <a:srgbClr val="00B0F0"/>
                </a:solidFill>
              </a:rPr>
            </a:br>
            <a:endParaRPr lang="pt-BR" dirty="0"/>
          </a:p>
        </p:txBody>
      </p:sp>
      <p:sp>
        <p:nvSpPr>
          <p:cNvPr id="14" name="Elipse 24"/>
          <p:cNvSpPr>
            <a:spLocks noChangeAspect="1"/>
          </p:cNvSpPr>
          <p:nvPr/>
        </p:nvSpPr>
        <p:spPr>
          <a:xfrm>
            <a:off x="9954876" y="248727"/>
            <a:ext cx="1744736" cy="1744736"/>
          </a:xfrm>
          <a:prstGeom prst="ellipse">
            <a:avLst/>
          </a:prstGeom>
          <a:solidFill>
            <a:srgbClr val="091749"/>
          </a:solidFill>
          <a:ln>
            <a:noFill/>
          </a:ln>
          <a:effectLst>
            <a:outerShdw blurRad="127000" dist="38100" dir="2700000" algn="ctr">
              <a:srgbClr val="000000">
                <a:alpha val="45000"/>
              </a:srgbClr>
            </a:outerShdw>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7200" b="1" dirty="0" smtClean="0">
                <a:solidFill>
                  <a:schemeClr val="bg1"/>
                </a:solidFill>
                <a:latin typeface="Calibri" panose="020F0502020204030204" pitchFamily="34" charset="0"/>
              </a:rPr>
              <a:t>29 </a:t>
            </a:r>
            <a:endParaRPr lang="pt-BR" sz="3200" b="1" dirty="0">
              <a:solidFill>
                <a:schemeClr val="bg1"/>
              </a:solidFill>
              <a:latin typeface="Calibri" panose="020F0502020204030204" pitchFamily="34" charset="0"/>
            </a:endParaRPr>
          </a:p>
        </p:txBody>
      </p:sp>
      <p:sp>
        <p:nvSpPr>
          <p:cNvPr id="18" name="Rectangle 31"/>
          <p:cNvSpPr/>
          <p:nvPr/>
        </p:nvSpPr>
        <p:spPr>
          <a:xfrm>
            <a:off x="5908821" y="782205"/>
            <a:ext cx="4556359" cy="830997"/>
          </a:xfrm>
          <a:prstGeom prst="rect">
            <a:avLst/>
          </a:prstGeom>
        </p:spPr>
        <p:txBody>
          <a:bodyPr wrap="square">
            <a:spAutoFit/>
          </a:bodyPr>
          <a:lstStyle/>
          <a:p>
            <a:pPr algn="ctr"/>
            <a:r>
              <a:rPr lang="en-US" sz="2400" b="1" dirty="0" smtClean="0">
                <a:latin typeface="Calibri"/>
                <a:cs typeface="Calibri"/>
              </a:rPr>
              <a:t>STUDENTS FROM THE OAS MEMBER STATES</a:t>
            </a:r>
          </a:p>
        </p:txBody>
      </p:sp>
      <p:sp>
        <p:nvSpPr>
          <p:cNvPr id="5" name="Rectangle 4"/>
          <p:cNvSpPr/>
          <p:nvPr/>
        </p:nvSpPr>
        <p:spPr>
          <a:xfrm>
            <a:off x="5404314" y="1661077"/>
            <a:ext cx="1226490" cy="400110"/>
          </a:xfrm>
          <a:prstGeom prst="rect">
            <a:avLst/>
          </a:prstGeom>
          <a:solidFill>
            <a:schemeClr val="bg1">
              <a:alpha val="50000"/>
            </a:schemeClr>
          </a:solidFill>
        </p:spPr>
        <p:txBody>
          <a:bodyPr wrap="none">
            <a:spAutoFit/>
          </a:bodyPr>
          <a:lstStyle/>
          <a:p>
            <a:pPr algn="ctr"/>
            <a:r>
              <a:rPr lang="pt-BR" sz="2000" b="1" dirty="0">
                <a:sym typeface="Arial"/>
              </a:rPr>
              <a:t>Argentina</a:t>
            </a:r>
            <a:r>
              <a:rPr lang="pt-BR" sz="2000" b="1" dirty="0"/>
              <a:t> </a:t>
            </a:r>
            <a:endParaRPr lang="en-US" sz="2000" b="1" dirty="0">
              <a:latin typeface="Calibri"/>
              <a:cs typeface="Calibri"/>
            </a:endParaRPr>
          </a:p>
        </p:txBody>
      </p:sp>
      <p:sp>
        <p:nvSpPr>
          <p:cNvPr id="6" name="Rectangle 5"/>
          <p:cNvSpPr/>
          <p:nvPr/>
        </p:nvSpPr>
        <p:spPr>
          <a:xfrm>
            <a:off x="5564550" y="2551477"/>
            <a:ext cx="906018" cy="400110"/>
          </a:xfrm>
          <a:prstGeom prst="rect">
            <a:avLst/>
          </a:prstGeom>
          <a:solidFill>
            <a:schemeClr val="bg1">
              <a:alpha val="50000"/>
            </a:schemeClr>
          </a:solidFill>
        </p:spPr>
        <p:txBody>
          <a:bodyPr wrap="none">
            <a:spAutoFit/>
          </a:bodyPr>
          <a:lstStyle/>
          <a:p>
            <a:pPr algn="ctr"/>
            <a:r>
              <a:rPr lang="pt-BR" sz="2000" b="1" dirty="0" err="1" smtClean="0">
                <a:sym typeface="Arial"/>
              </a:rPr>
              <a:t>Bolivia</a:t>
            </a:r>
            <a:r>
              <a:rPr lang="pt-BR" sz="2000" b="1" dirty="0" smtClean="0"/>
              <a:t> </a:t>
            </a:r>
            <a:endParaRPr lang="en-US" sz="2000" b="1" dirty="0"/>
          </a:p>
        </p:txBody>
      </p:sp>
      <p:sp>
        <p:nvSpPr>
          <p:cNvPr id="9" name="Rectangle 8"/>
          <p:cNvSpPr/>
          <p:nvPr/>
        </p:nvSpPr>
        <p:spPr>
          <a:xfrm>
            <a:off x="5644700" y="3423397"/>
            <a:ext cx="745718" cy="400110"/>
          </a:xfrm>
          <a:prstGeom prst="rect">
            <a:avLst/>
          </a:prstGeom>
          <a:solidFill>
            <a:schemeClr val="bg1">
              <a:alpha val="50000"/>
            </a:schemeClr>
          </a:solidFill>
        </p:spPr>
        <p:txBody>
          <a:bodyPr wrap="none">
            <a:spAutoFit/>
          </a:bodyPr>
          <a:lstStyle/>
          <a:p>
            <a:pPr algn="ctr"/>
            <a:r>
              <a:rPr lang="pt-BR" sz="2000" b="1" dirty="0">
                <a:sym typeface="Arial"/>
              </a:rPr>
              <a:t>Chile</a:t>
            </a:r>
            <a:r>
              <a:rPr lang="pt-BR" sz="2000" b="1" dirty="0"/>
              <a:t> </a:t>
            </a:r>
            <a:endParaRPr lang="en-US" sz="2000" b="1" dirty="0">
              <a:latin typeface="Calibri"/>
              <a:cs typeface="Calibri"/>
            </a:endParaRPr>
          </a:p>
        </p:txBody>
      </p:sp>
      <p:sp>
        <p:nvSpPr>
          <p:cNvPr id="10" name="Rectangle 9"/>
          <p:cNvSpPr/>
          <p:nvPr/>
        </p:nvSpPr>
        <p:spPr>
          <a:xfrm>
            <a:off x="5417074" y="3868596"/>
            <a:ext cx="1200970" cy="400110"/>
          </a:xfrm>
          <a:prstGeom prst="rect">
            <a:avLst/>
          </a:prstGeom>
          <a:solidFill>
            <a:schemeClr val="bg1">
              <a:alpha val="50000"/>
            </a:schemeClr>
          </a:solidFill>
        </p:spPr>
        <p:txBody>
          <a:bodyPr wrap="none">
            <a:spAutoFit/>
          </a:bodyPr>
          <a:lstStyle/>
          <a:p>
            <a:pPr algn="ctr"/>
            <a:r>
              <a:rPr lang="pt-BR" sz="2000" b="1" dirty="0" err="1" smtClean="0">
                <a:sym typeface="Arial"/>
              </a:rPr>
              <a:t>Colombia</a:t>
            </a:r>
            <a:r>
              <a:rPr lang="pt-BR" sz="2000" b="1" dirty="0" smtClean="0"/>
              <a:t> </a:t>
            </a:r>
            <a:endParaRPr lang="en-US" sz="2000" b="1" dirty="0">
              <a:latin typeface="Calibri"/>
              <a:cs typeface="Calibri"/>
            </a:endParaRPr>
          </a:p>
        </p:txBody>
      </p:sp>
      <p:sp>
        <p:nvSpPr>
          <p:cNvPr id="11" name="Rectangle 10"/>
          <p:cNvSpPr/>
          <p:nvPr/>
        </p:nvSpPr>
        <p:spPr>
          <a:xfrm>
            <a:off x="5483086" y="5649397"/>
            <a:ext cx="1068947" cy="400110"/>
          </a:xfrm>
          <a:prstGeom prst="rect">
            <a:avLst/>
          </a:prstGeom>
          <a:solidFill>
            <a:schemeClr val="bg1">
              <a:alpha val="50000"/>
            </a:schemeClr>
          </a:solidFill>
        </p:spPr>
        <p:txBody>
          <a:bodyPr wrap="none">
            <a:spAutoFit/>
          </a:bodyPr>
          <a:lstStyle/>
          <a:p>
            <a:pPr algn="ctr"/>
            <a:r>
              <a:rPr lang="pt-BR" sz="2000" b="1" dirty="0" err="1" smtClean="0">
                <a:sym typeface="Arial"/>
              </a:rPr>
              <a:t>Ecuador</a:t>
            </a:r>
            <a:r>
              <a:rPr lang="pt-BR" sz="2000" b="1" dirty="0" smtClean="0"/>
              <a:t> </a:t>
            </a:r>
            <a:endParaRPr lang="en-US" sz="2000" b="1" dirty="0">
              <a:latin typeface="Calibri"/>
              <a:cs typeface="Calibri"/>
            </a:endParaRPr>
          </a:p>
        </p:txBody>
      </p:sp>
      <p:sp>
        <p:nvSpPr>
          <p:cNvPr id="13" name="Rectangle 12"/>
          <p:cNvSpPr/>
          <p:nvPr/>
        </p:nvSpPr>
        <p:spPr>
          <a:xfrm>
            <a:off x="9764241" y="4537624"/>
            <a:ext cx="1519603" cy="409370"/>
          </a:xfrm>
          <a:prstGeom prst="rect">
            <a:avLst/>
          </a:prstGeom>
          <a:solidFill>
            <a:schemeClr val="bg1">
              <a:alpha val="50000"/>
            </a:schemeClr>
          </a:solidFill>
        </p:spPr>
        <p:txBody>
          <a:bodyPr wrap="none">
            <a:spAutoFit/>
          </a:bodyPr>
          <a:lstStyle/>
          <a:p>
            <a:pPr>
              <a:lnSpc>
                <a:spcPct val="120000"/>
              </a:lnSpc>
              <a:spcBef>
                <a:spcPts val="200"/>
              </a:spcBef>
            </a:pPr>
            <a:r>
              <a:rPr lang="pt-BR" sz="2000" b="1" kern="0" dirty="0" smtClean="0"/>
              <a:t>United </a:t>
            </a:r>
            <a:r>
              <a:rPr lang="pt-BR" sz="2000" b="1" kern="0" dirty="0" err="1" smtClean="0"/>
              <a:t>States</a:t>
            </a:r>
            <a:endParaRPr lang="pt-BR" sz="2000" b="1" dirty="0">
              <a:latin typeface="Calibri"/>
              <a:cs typeface="Calibri"/>
              <a:sym typeface="Arial"/>
            </a:endParaRPr>
          </a:p>
        </p:txBody>
      </p:sp>
      <p:sp>
        <p:nvSpPr>
          <p:cNvPr id="15" name="Rectangle 14"/>
          <p:cNvSpPr/>
          <p:nvPr/>
        </p:nvSpPr>
        <p:spPr>
          <a:xfrm>
            <a:off x="7653000" y="1730037"/>
            <a:ext cx="950325" cy="461665"/>
          </a:xfrm>
          <a:prstGeom prst="rect">
            <a:avLst/>
          </a:prstGeom>
          <a:solidFill>
            <a:schemeClr val="bg1">
              <a:alpha val="50000"/>
            </a:schemeClr>
          </a:solidFill>
        </p:spPr>
        <p:txBody>
          <a:bodyPr wrap="none">
            <a:spAutoFit/>
          </a:bodyPr>
          <a:lstStyle/>
          <a:p>
            <a:pPr algn="ctr">
              <a:lnSpc>
                <a:spcPct val="120000"/>
              </a:lnSpc>
              <a:spcBef>
                <a:spcPts val="200"/>
              </a:spcBef>
              <a:spcAft>
                <a:spcPts val="0"/>
              </a:spcAft>
            </a:pPr>
            <a:r>
              <a:rPr lang="pt-BR" sz="2000" b="1" kern="1000" dirty="0" err="1" smtClean="0"/>
              <a:t>Guyana</a:t>
            </a:r>
            <a:endParaRPr lang="pt-BR" sz="2000" b="1" kern="1000" dirty="0">
              <a:solidFill>
                <a:srgbClr val="595959"/>
              </a:solidFill>
              <a:latin typeface="Calibri"/>
              <a:ea typeface="Cambria"/>
              <a:cs typeface="Calibri"/>
            </a:endParaRPr>
          </a:p>
        </p:txBody>
      </p:sp>
      <p:sp>
        <p:nvSpPr>
          <p:cNvPr id="16" name="Rectangle 15"/>
          <p:cNvSpPr/>
          <p:nvPr/>
        </p:nvSpPr>
        <p:spPr>
          <a:xfrm>
            <a:off x="7679061" y="3549895"/>
            <a:ext cx="898201" cy="432435"/>
          </a:xfrm>
          <a:prstGeom prst="rect">
            <a:avLst/>
          </a:prstGeom>
          <a:solidFill>
            <a:schemeClr val="bg1">
              <a:alpha val="50000"/>
            </a:schemeClr>
          </a:solidFill>
        </p:spPr>
        <p:txBody>
          <a:bodyPr wrap="none">
            <a:spAutoFit/>
          </a:bodyPr>
          <a:lstStyle/>
          <a:p>
            <a:pPr>
              <a:lnSpc>
                <a:spcPct val="120000"/>
              </a:lnSpc>
              <a:spcBef>
                <a:spcPts val="200"/>
              </a:spcBef>
              <a:spcAft>
                <a:spcPts val="0"/>
              </a:spcAft>
            </a:pPr>
            <a:r>
              <a:rPr lang="pt-BR" sz="2000" b="1" kern="1000" dirty="0" err="1" smtClean="0"/>
              <a:t>Mexico</a:t>
            </a:r>
            <a:endParaRPr lang="pt-BR" sz="2000" b="1" kern="1000" dirty="0">
              <a:solidFill>
                <a:srgbClr val="595959"/>
              </a:solidFill>
              <a:latin typeface="Calibri"/>
              <a:ea typeface="Cambria"/>
              <a:cs typeface="Calibri"/>
            </a:endParaRPr>
          </a:p>
        </p:txBody>
      </p:sp>
      <p:sp>
        <p:nvSpPr>
          <p:cNvPr id="17" name="Rectangle 16"/>
          <p:cNvSpPr/>
          <p:nvPr/>
        </p:nvSpPr>
        <p:spPr>
          <a:xfrm>
            <a:off x="9546948" y="2423189"/>
            <a:ext cx="1954189" cy="707886"/>
          </a:xfrm>
          <a:prstGeom prst="rect">
            <a:avLst/>
          </a:prstGeom>
          <a:solidFill>
            <a:schemeClr val="bg1">
              <a:alpha val="50000"/>
            </a:schemeClr>
          </a:solidFill>
        </p:spPr>
        <p:txBody>
          <a:bodyPr wrap="none">
            <a:spAutoFit/>
          </a:bodyPr>
          <a:lstStyle/>
          <a:p>
            <a:pPr lvl="0">
              <a:defRPr/>
            </a:pPr>
            <a:r>
              <a:rPr lang="en-US" sz="2000" b="1" dirty="0"/>
              <a:t>Saint Vincent </a:t>
            </a:r>
            <a:r>
              <a:rPr lang="en-US" sz="2000" b="1" dirty="0" smtClean="0"/>
              <a:t>and</a:t>
            </a:r>
          </a:p>
          <a:p>
            <a:pPr lvl="0">
              <a:defRPr/>
            </a:pPr>
            <a:r>
              <a:rPr lang="en-US" sz="2000" b="1" dirty="0" smtClean="0"/>
              <a:t> </a:t>
            </a:r>
            <a:r>
              <a:rPr lang="en-US" sz="2000" b="1" dirty="0"/>
              <a:t>the Grenadines</a:t>
            </a:r>
            <a:endParaRPr lang="en-US" sz="2000" b="1" dirty="0">
              <a:latin typeface="Calibri"/>
              <a:cs typeface="Calibri"/>
            </a:endParaRPr>
          </a:p>
        </p:txBody>
      </p:sp>
      <p:sp>
        <p:nvSpPr>
          <p:cNvPr id="19" name="Rectangle 18"/>
          <p:cNvSpPr/>
          <p:nvPr/>
        </p:nvSpPr>
        <p:spPr>
          <a:xfrm>
            <a:off x="7589473" y="4869280"/>
            <a:ext cx="1077377" cy="432435"/>
          </a:xfrm>
          <a:prstGeom prst="rect">
            <a:avLst/>
          </a:prstGeom>
          <a:solidFill>
            <a:schemeClr val="bg1">
              <a:alpha val="50000"/>
            </a:schemeClr>
          </a:solidFill>
        </p:spPr>
        <p:txBody>
          <a:bodyPr wrap="none">
            <a:spAutoFit/>
          </a:bodyPr>
          <a:lstStyle/>
          <a:p>
            <a:pPr>
              <a:lnSpc>
                <a:spcPct val="120000"/>
              </a:lnSpc>
              <a:spcBef>
                <a:spcPts val="200"/>
              </a:spcBef>
              <a:spcAft>
                <a:spcPts val="0"/>
              </a:spcAft>
            </a:pPr>
            <a:r>
              <a:rPr lang="pt-BR" sz="2000" b="1" kern="1000" dirty="0" err="1" smtClean="0"/>
              <a:t>Paraguay</a:t>
            </a:r>
            <a:endParaRPr lang="pt-BR" sz="2000" b="1" kern="1000" dirty="0">
              <a:solidFill>
                <a:srgbClr val="595959"/>
              </a:solidFill>
              <a:latin typeface="Calibri"/>
              <a:ea typeface="Cambria"/>
              <a:cs typeface="Calibri"/>
            </a:endParaRPr>
          </a:p>
        </p:txBody>
      </p:sp>
      <p:sp>
        <p:nvSpPr>
          <p:cNvPr id="63" name="Rectangle 62"/>
          <p:cNvSpPr/>
          <p:nvPr/>
        </p:nvSpPr>
        <p:spPr>
          <a:xfrm>
            <a:off x="7806254" y="5347514"/>
            <a:ext cx="643814" cy="374777"/>
          </a:xfrm>
          <a:prstGeom prst="rect">
            <a:avLst/>
          </a:prstGeom>
          <a:solidFill>
            <a:schemeClr val="bg1">
              <a:alpha val="50000"/>
            </a:schemeClr>
          </a:solidFill>
        </p:spPr>
        <p:txBody>
          <a:bodyPr wrap="none">
            <a:spAutoFit/>
          </a:bodyPr>
          <a:lstStyle/>
          <a:p>
            <a:r>
              <a:rPr lang="pt-BR" sz="2000" b="1" kern="1000" dirty="0"/>
              <a:t>Peru</a:t>
            </a:r>
            <a:endParaRPr lang="en-US" sz="2000" b="1" dirty="0"/>
          </a:p>
        </p:txBody>
      </p:sp>
      <p:sp>
        <p:nvSpPr>
          <p:cNvPr id="65" name="Rectangle 64"/>
          <p:cNvSpPr/>
          <p:nvPr/>
        </p:nvSpPr>
        <p:spPr>
          <a:xfrm>
            <a:off x="9954876" y="3187215"/>
            <a:ext cx="1138333" cy="374777"/>
          </a:xfrm>
          <a:prstGeom prst="rect">
            <a:avLst/>
          </a:prstGeom>
          <a:solidFill>
            <a:schemeClr val="bg1">
              <a:alpha val="50000"/>
            </a:schemeClr>
          </a:solidFill>
        </p:spPr>
        <p:txBody>
          <a:bodyPr wrap="none">
            <a:spAutoFit/>
          </a:bodyPr>
          <a:lstStyle/>
          <a:p>
            <a:r>
              <a:rPr lang="pt-BR" sz="2000" b="1" kern="1000" dirty="0"/>
              <a:t>Suriname </a:t>
            </a:r>
            <a:endParaRPr lang="en-US" sz="2000" b="1" dirty="0"/>
          </a:p>
        </p:txBody>
      </p:sp>
      <p:sp>
        <p:nvSpPr>
          <p:cNvPr id="67" name="Rectangle 66"/>
          <p:cNvSpPr/>
          <p:nvPr/>
        </p:nvSpPr>
        <p:spPr>
          <a:xfrm>
            <a:off x="10016242" y="5003134"/>
            <a:ext cx="1015601" cy="432435"/>
          </a:xfrm>
          <a:prstGeom prst="rect">
            <a:avLst/>
          </a:prstGeom>
          <a:solidFill>
            <a:schemeClr val="bg1">
              <a:alpha val="50000"/>
            </a:schemeClr>
          </a:solidFill>
        </p:spPr>
        <p:txBody>
          <a:bodyPr wrap="none">
            <a:spAutoFit/>
          </a:bodyPr>
          <a:lstStyle/>
          <a:p>
            <a:pPr>
              <a:lnSpc>
                <a:spcPct val="120000"/>
              </a:lnSpc>
              <a:spcBef>
                <a:spcPts val="200"/>
              </a:spcBef>
              <a:spcAft>
                <a:spcPts val="0"/>
              </a:spcAft>
            </a:pPr>
            <a:r>
              <a:rPr lang="pt-BR" sz="2000" b="1" kern="1000" dirty="0" err="1" smtClean="0"/>
              <a:t>Uruguay</a:t>
            </a:r>
            <a:endParaRPr lang="pt-BR" sz="2000" b="1" kern="1000" dirty="0">
              <a:solidFill>
                <a:srgbClr val="595959"/>
              </a:solidFill>
              <a:latin typeface="Calibri"/>
              <a:ea typeface="Cambria"/>
              <a:cs typeface="Calibri"/>
            </a:endParaRPr>
          </a:p>
        </p:txBody>
      </p:sp>
      <p:sp>
        <p:nvSpPr>
          <p:cNvPr id="68" name="Rectangle 67"/>
          <p:cNvSpPr/>
          <p:nvPr/>
        </p:nvSpPr>
        <p:spPr>
          <a:xfrm>
            <a:off x="9918580" y="5491711"/>
            <a:ext cx="1210924" cy="422825"/>
          </a:xfrm>
          <a:prstGeom prst="rect">
            <a:avLst/>
          </a:prstGeom>
          <a:solidFill>
            <a:schemeClr val="bg1">
              <a:alpha val="50000"/>
            </a:schemeClr>
          </a:solidFill>
        </p:spPr>
        <p:txBody>
          <a:bodyPr wrap="none">
            <a:spAutoFit/>
          </a:bodyPr>
          <a:lstStyle/>
          <a:p>
            <a:pPr>
              <a:lnSpc>
                <a:spcPct val="120000"/>
              </a:lnSpc>
              <a:spcBef>
                <a:spcPts val="200"/>
              </a:spcBef>
              <a:spcAft>
                <a:spcPts val="0"/>
              </a:spcAft>
            </a:pPr>
            <a:r>
              <a:rPr lang="pt-BR" sz="2000" b="1" kern="1000" dirty="0"/>
              <a:t>Venezuela</a:t>
            </a:r>
            <a:endParaRPr lang="pt-BR" sz="2000" b="1" kern="1000" dirty="0">
              <a:solidFill>
                <a:srgbClr val="595959"/>
              </a:solidFill>
              <a:latin typeface="Calibri"/>
              <a:ea typeface="Cambria"/>
              <a:cs typeface="Calibri"/>
            </a:endParaRPr>
          </a:p>
        </p:txBody>
      </p:sp>
      <p:sp>
        <p:nvSpPr>
          <p:cNvPr id="70" name="Rectangle 69"/>
          <p:cNvSpPr/>
          <p:nvPr/>
        </p:nvSpPr>
        <p:spPr>
          <a:xfrm>
            <a:off x="9770519" y="3618132"/>
            <a:ext cx="1507047" cy="374777"/>
          </a:xfrm>
          <a:prstGeom prst="rect">
            <a:avLst/>
          </a:prstGeom>
          <a:solidFill>
            <a:schemeClr val="bg1">
              <a:alpha val="50000"/>
            </a:schemeClr>
          </a:solidFill>
        </p:spPr>
        <p:txBody>
          <a:bodyPr wrap="none">
            <a:spAutoFit/>
          </a:bodyPr>
          <a:lstStyle/>
          <a:p>
            <a:r>
              <a:rPr lang="en-US" sz="2000" b="1" dirty="0" smtClean="0"/>
              <a:t>The Bahamas</a:t>
            </a:r>
            <a:endParaRPr lang="en-US" sz="2000" b="1" dirty="0">
              <a:latin typeface="Calibri"/>
              <a:cs typeface="Calibri"/>
            </a:endParaRPr>
          </a:p>
        </p:txBody>
      </p:sp>
      <p:sp>
        <p:nvSpPr>
          <p:cNvPr id="72" name="Rectangle 71"/>
          <p:cNvSpPr/>
          <p:nvPr/>
        </p:nvSpPr>
        <p:spPr>
          <a:xfrm>
            <a:off x="5630210" y="2106277"/>
            <a:ext cx="774699" cy="400110"/>
          </a:xfrm>
          <a:prstGeom prst="rect">
            <a:avLst/>
          </a:prstGeom>
          <a:solidFill>
            <a:schemeClr val="bg1">
              <a:alpha val="50000"/>
            </a:schemeClr>
          </a:solidFill>
        </p:spPr>
        <p:txBody>
          <a:bodyPr wrap="none">
            <a:spAutoFit/>
          </a:bodyPr>
          <a:lstStyle/>
          <a:p>
            <a:pPr algn="ctr"/>
            <a:r>
              <a:rPr lang="en-US" sz="2000" b="1" dirty="0"/>
              <a:t>Belize</a:t>
            </a:r>
            <a:endParaRPr lang="en-US" sz="2000" b="1" dirty="0">
              <a:latin typeface="Calibri"/>
              <a:cs typeface="Calibri"/>
            </a:endParaRPr>
          </a:p>
        </p:txBody>
      </p:sp>
      <p:sp>
        <p:nvSpPr>
          <p:cNvPr id="73" name="Rectangle 72"/>
          <p:cNvSpPr/>
          <p:nvPr/>
        </p:nvSpPr>
        <p:spPr>
          <a:xfrm>
            <a:off x="5380910" y="4313797"/>
            <a:ext cx="1273298" cy="400110"/>
          </a:xfrm>
          <a:prstGeom prst="rect">
            <a:avLst/>
          </a:prstGeom>
          <a:solidFill>
            <a:schemeClr val="bg1">
              <a:alpha val="50000"/>
            </a:schemeClr>
          </a:solidFill>
        </p:spPr>
        <p:txBody>
          <a:bodyPr wrap="none">
            <a:spAutoFit/>
          </a:bodyPr>
          <a:lstStyle/>
          <a:p>
            <a:pPr algn="ctr"/>
            <a:r>
              <a:rPr lang="en-US" sz="2000" b="1" dirty="0"/>
              <a:t>Costa </a:t>
            </a:r>
            <a:r>
              <a:rPr lang="en-US" sz="2000" b="1" dirty="0" smtClean="0"/>
              <a:t>Rica </a:t>
            </a:r>
            <a:endParaRPr lang="en-US" sz="2000" b="1" dirty="0">
              <a:latin typeface="Calibri"/>
              <a:cs typeface="Calibri"/>
            </a:endParaRPr>
          </a:p>
        </p:txBody>
      </p:sp>
      <p:sp>
        <p:nvSpPr>
          <p:cNvPr id="75" name="Rectangle 74"/>
          <p:cNvSpPr/>
          <p:nvPr/>
        </p:nvSpPr>
        <p:spPr>
          <a:xfrm>
            <a:off x="5421530" y="4758996"/>
            <a:ext cx="1192058" cy="400110"/>
          </a:xfrm>
          <a:prstGeom prst="rect">
            <a:avLst/>
          </a:prstGeom>
          <a:solidFill>
            <a:schemeClr val="bg1">
              <a:alpha val="50000"/>
            </a:schemeClr>
          </a:solidFill>
        </p:spPr>
        <p:txBody>
          <a:bodyPr wrap="none">
            <a:spAutoFit/>
          </a:bodyPr>
          <a:lstStyle/>
          <a:p>
            <a:pPr algn="ctr"/>
            <a:r>
              <a:rPr lang="en-US" sz="2000" b="1" dirty="0"/>
              <a:t>Dominica </a:t>
            </a:r>
          </a:p>
        </p:txBody>
      </p:sp>
      <p:sp>
        <p:nvSpPr>
          <p:cNvPr id="76" name="Rectangle 75"/>
          <p:cNvSpPr/>
          <p:nvPr/>
        </p:nvSpPr>
        <p:spPr>
          <a:xfrm>
            <a:off x="9342676" y="4049049"/>
            <a:ext cx="2362732" cy="432435"/>
          </a:xfrm>
          <a:prstGeom prst="rect">
            <a:avLst/>
          </a:prstGeom>
          <a:solidFill>
            <a:schemeClr val="bg1">
              <a:alpha val="50000"/>
            </a:schemeClr>
          </a:solidFill>
        </p:spPr>
        <p:txBody>
          <a:bodyPr wrap="square">
            <a:spAutoFit/>
          </a:bodyPr>
          <a:lstStyle/>
          <a:p>
            <a:pPr lvl="0">
              <a:lnSpc>
                <a:spcPct val="120000"/>
              </a:lnSpc>
              <a:spcBef>
                <a:spcPts val="200"/>
              </a:spcBef>
              <a:defRPr/>
            </a:pPr>
            <a:r>
              <a:rPr lang="en-US" sz="2000" b="1" dirty="0"/>
              <a:t>Trinidad </a:t>
            </a:r>
            <a:r>
              <a:rPr lang="en-US" sz="2000" b="1" dirty="0" smtClean="0"/>
              <a:t>and Tobago</a:t>
            </a:r>
            <a:endParaRPr lang="en-US" sz="2000" b="1" dirty="0">
              <a:latin typeface="Calibri"/>
              <a:cs typeface="Calibri"/>
            </a:endParaRPr>
          </a:p>
        </p:txBody>
      </p:sp>
      <p:sp>
        <p:nvSpPr>
          <p:cNvPr id="78" name="Rectangle 77"/>
          <p:cNvSpPr/>
          <p:nvPr/>
        </p:nvSpPr>
        <p:spPr>
          <a:xfrm>
            <a:off x="5374687" y="6094596"/>
            <a:ext cx="1285745" cy="374777"/>
          </a:xfrm>
          <a:prstGeom prst="rect">
            <a:avLst/>
          </a:prstGeom>
          <a:solidFill>
            <a:schemeClr val="bg1">
              <a:alpha val="50000"/>
            </a:schemeClr>
          </a:solidFill>
        </p:spPr>
        <p:txBody>
          <a:bodyPr wrap="none">
            <a:spAutoFit/>
          </a:bodyPr>
          <a:lstStyle/>
          <a:p>
            <a:r>
              <a:rPr lang="en-US" sz="2000" b="1" dirty="0"/>
              <a:t>El </a:t>
            </a:r>
            <a:r>
              <a:rPr lang="en-US" sz="2000" b="1" dirty="0" smtClean="0"/>
              <a:t>Salvador</a:t>
            </a:r>
            <a:endParaRPr lang="en-US" sz="2000" b="1" dirty="0">
              <a:latin typeface="Calibri"/>
              <a:cs typeface="Calibri"/>
            </a:endParaRPr>
          </a:p>
        </p:txBody>
      </p:sp>
      <p:sp>
        <p:nvSpPr>
          <p:cNvPr id="80" name="Rectangle 79"/>
          <p:cNvSpPr/>
          <p:nvPr/>
        </p:nvSpPr>
        <p:spPr>
          <a:xfrm>
            <a:off x="5377948" y="6514463"/>
            <a:ext cx="1279222" cy="374777"/>
          </a:xfrm>
          <a:prstGeom prst="rect">
            <a:avLst/>
          </a:prstGeom>
          <a:solidFill>
            <a:schemeClr val="bg1">
              <a:alpha val="50000"/>
            </a:schemeClr>
          </a:solidFill>
        </p:spPr>
        <p:txBody>
          <a:bodyPr wrap="none">
            <a:spAutoFit/>
          </a:bodyPr>
          <a:lstStyle/>
          <a:p>
            <a:r>
              <a:rPr lang="en-US" sz="2000" b="1" dirty="0"/>
              <a:t>Guatemala</a:t>
            </a:r>
            <a:endParaRPr lang="en-US" sz="2000" b="1" dirty="0">
              <a:latin typeface="Calibri"/>
              <a:cs typeface="Calibri"/>
            </a:endParaRPr>
          </a:p>
        </p:txBody>
      </p:sp>
      <p:sp>
        <p:nvSpPr>
          <p:cNvPr id="82" name="Rectangle 81"/>
          <p:cNvSpPr/>
          <p:nvPr/>
        </p:nvSpPr>
        <p:spPr>
          <a:xfrm>
            <a:off x="7800988" y="2237500"/>
            <a:ext cx="654346" cy="400110"/>
          </a:xfrm>
          <a:prstGeom prst="rect">
            <a:avLst/>
          </a:prstGeom>
          <a:solidFill>
            <a:schemeClr val="bg1">
              <a:alpha val="50000"/>
            </a:schemeClr>
          </a:solidFill>
        </p:spPr>
        <p:txBody>
          <a:bodyPr wrap="none">
            <a:spAutoFit/>
          </a:bodyPr>
          <a:lstStyle/>
          <a:p>
            <a:pPr algn="ctr"/>
            <a:r>
              <a:rPr lang="en-US" sz="2000" b="1" dirty="0" smtClean="0"/>
              <a:t>Haiti</a:t>
            </a:r>
            <a:endParaRPr lang="en-US" sz="2000" b="1" dirty="0">
              <a:latin typeface="Calibri"/>
              <a:cs typeface="Calibri"/>
            </a:endParaRPr>
          </a:p>
        </p:txBody>
      </p:sp>
      <p:sp>
        <p:nvSpPr>
          <p:cNvPr id="84" name="Rectangle 83"/>
          <p:cNvSpPr/>
          <p:nvPr/>
        </p:nvSpPr>
        <p:spPr>
          <a:xfrm>
            <a:off x="7546207" y="2683409"/>
            <a:ext cx="1163908" cy="400110"/>
          </a:xfrm>
          <a:prstGeom prst="rect">
            <a:avLst/>
          </a:prstGeom>
          <a:solidFill>
            <a:schemeClr val="bg1">
              <a:alpha val="50000"/>
            </a:schemeClr>
          </a:solidFill>
        </p:spPr>
        <p:txBody>
          <a:bodyPr wrap="none">
            <a:spAutoFit/>
          </a:bodyPr>
          <a:lstStyle/>
          <a:p>
            <a:pPr algn="ctr"/>
            <a:r>
              <a:rPr lang="en-US" sz="2000" b="1" dirty="0"/>
              <a:t>Honduras</a:t>
            </a:r>
            <a:endParaRPr lang="en-US" sz="2000" b="1" dirty="0">
              <a:latin typeface="Calibri"/>
              <a:cs typeface="Calibri"/>
            </a:endParaRPr>
          </a:p>
        </p:txBody>
      </p:sp>
      <p:sp>
        <p:nvSpPr>
          <p:cNvPr id="86" name="Rectangle 85"/>
          <p:cNvSpPr/>
          <p:nvPr/>
        </p:nvSpPr>
        <p:spPr>
          <a:xfrm>
            <a:off x="7642007" y="3129318"/>
            <a:ext cx="978858" cy="400110"/>
          </a:xfrm>
          <a:prstGeom prst="rect">
            <a:avLst/>
          </a:prstGeom>
          <a:solidFill>
            <a:schemeClr val="bg1">
              <a:alpha val="50000"/>
            </a:schemeClr>
          </a:solidFill>
        </p:spPr>
        <p:txBody>
          <a:bodyPr wrap="none">
            <a:spAutoFit/>
          </a:bodyPr>
          <a:lstStyle/>
          <a:p>
            <a:r>
              <a:rPr lang="en-US" sz="2000" b="1" dirty="0" smtClean="0"/>
              <a:t>Jamaica</a:t>
            </a:r>
            <a:endParaRPr lang="en-US" sz="2000" b="1" dirty="0">
              <a:latin typeface="Calibri"/>
              <a:cs typeface="Calibri"/>
            </a:endParaRPr>
          </a:p>
        </p:txBody>
      </p:sp>
      <p:sp>
        <p:nvSpPr>
          <p:cNvPr id="88" name="Rectangle 87"/>
          <p:cNvSpPr/>
          <p:nvPr/>
        </p:nvSpPr>
        <p:spPr>
          <a:xfrm>
            <a:off x="7543895" y="4028128"/>
            <a:ext cx="1168534" cy="374777"/>
          </a:xfrm>
          <a:prstGeom prst="rect">
            <a:avLst/>
          </a:prstGeom>
          <a:solidFill>
            <a:schemeClr val="bg1">
              <a:alpha val="50000"/>
            </a:schemeClr>
          </a:solidFill>
        </p:spPr>
        <p:txBody>
          <a:bodyPr wrap="none">
            <a:spAutoFit/>
          </a:bodyPr>
          <a:lstStyle/>
          <a:p>
            <a:r>
              <a:rPr lang="en-US" sz="2000" b="1" dirty="0" smtClean="0"/>
              <a:t>Nicaragua</a:t>
            </a:r>
            <a:endParaRPr lang="en-US" sz="2000" b="1" dirty="0">
              <a:latin typeface="Calibri"/>
              <a:cs typeface="Calibri"/>
            </a:endParaRPr>
          </a:p>
        </p:txBody>
      </p:sp>
      <p:sp>
        <p:nvSpPr>
          <p:cNvPr id="90" name="Rectangle 89"/>
          <p:cNvSpPr/>
          <p:nvPr/>
        </p:nvSpPr>
        <p:spPr>
          <a:xfrm>
            <a:off x="7641863" y="4448704"/>
            <a:ext cx="972596" cy="374777"/>
          </a:xfrm>
          <a:prstGeom prst="rect">
            <a:avLst/>
          </a:prstGeom>
          <a:solidFill>
            <a:schemeClr val="bg1">
              <a:alpha val="50000"/>
            </a:schemeClr>
          </a:solidFill>
        </p:spPr>
        <p:txBody>
          <a:bodyPr wrap="none">
            <a:spAutoFit/>
          </a:bodyPr>
          <a:lstStyle/>
          <a:p>
            <a:r>
              <a:rPr lang="en-US" sz="2000" b="1" dirty="0" smtClean="0"/>
              <a:t>Panama</a:t>
            </a:r>
            <a:endParaRPr lang="en-US" sz="2000" b="1" dirty="0">
              <a:latin typeface="Calibri"/>
              <a:cs typeface="Calibri"/>
            </a:endParaRPr>
          </a:p>
        </p:txBody>
      </p:sp>
      <p:sp>
        <p:nvSpPr>
          <p:cNvPr id="92" name="Rectangle 91"/>
          <p:cNvSpPr/>
          <p:nvPr/>
        </p:nvSpPr>
        <p:spPr>
          <a:xfrm>
            <a:off x="4921490" y="5204197"/>
            <a:ext cx="2192139" cy="400110"/>
          </a:xfrm>
          <a:prstGeom prst="rect">
            <a:avLst/>
          </a:prstGeom>
          <a:solidFill>
            <a:schemeClr val="bg1">
              <a:alpha val="50000"/>
            </a:schemeClr>
          </a:solidFill>
        </p:spPr>
        <p:txBody>
          <a:bodyPr wrap="none">
            <a:spAutoFit/>
          </a:bodyPr>
          <a:lstStyle/>
          <a:p>
            <a:pPr algn="ctr"/>
            <a:r>
              <a:rPr lang="en-US" sz="2000" b="1" dirty="0" smtClean="0"/>
              <a:t>Dominican Republic</a:t>
            </a:r>
            <a:endParaRPr lang="en-US" sz="2000" b="1" dirty="0">
              <a:latin typeface="Calibri"/>
              <a:cs typeface="Calibri"/>
            </a:endParaRPr>
          </a:p>
        </p:txBody>
      </p:sp>
      <p:sp>
        <p:nvSpPr>
          <p:cNvPr id="94" name="Rectangle 93"/>
          <p:cNvSpPr/>
          <p:nvPr/>
        </p:nvSpPr>
        <p:spPr>
          <a:xfrm>
            <a:off x="7510055" y="5768091"/>
            <a:ext cx="1236212" cy="374777"/>
          </a:xfrm>
          <a:prstGeom prst="rect">
            <a:avLst/>
          </a:prstGeom>
          <a:solidFill>
            <a:schemeClr val="bg1">
              <a:alpha val="50000"/>
            </a:schemeClr>
          </a:solidFill>
        </p:spPr>
        <p:txBody>
          <a:bodyPr wrap="none">
            <a:spAutoFit/>
          </a:bodyPr>
          <a:lstStyle/>
          <a:p>
            <a:r>
              <a:rPr lang="en-US" sz="2000" b="1" dirty="0" smtClean="0"/>
              <a:t>Saint Lucia</a:t>
            </a:r>
            <a:endParaRPr lang="en-US" sz="2000" b="1" dirty="0">
              <a:latin typeface="Calibri"/>
              <a:cs typeface="Calibri"/>
            </a:endParaRPr>
          </a:p>
        </p:txBody>
      </p:sp>
      <p:pic>
        <p:nvPicPr>
          <p:cNvPr id="50" name="Imagem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4005" y="5862962"/>
            <a:ext cx="473762" cy="296101"/>
          </a:xfrm>
          <a:prstGeom prst="ellipse">
            <a:avLst/>
          </a:prstGeom>
          <a:ln w="63500" cap="rnd">
            <a:noFill/>
          </a:ln>
          <a:effectLst>
            <a:outerShdw blurRad="381000" dist="292100" dir="5400000" sx="-80000" sy="-18000" rotWithShape="0">
              <a:srgbClr val="000000">
                <a:alpha val="22000"/>
              </a:srgbClr>
            </a:outerShdw>
          </a:effectLst>
        </p:spPr>
      </p:pic>
      <p:pic>
        <p:nvPicPr>
          <p:cNvPr id="51" name="Imagem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9010" y="4624453"/>
            <a:ext cx="492700" cy="307937"/>
          </a:xfrm>
          <a:prstGeom prst="ellipse">
            <a:avLst/>
          </a:prstGeom>
          <a:ln w="63500" cap="rnd">
            <a:noFill/>
          </a:ln>
          <a:effectLst>
            <a:outerShdw blurRad="381000" dist="292100" dir="5400000" sx="-80000" sy="-18000" rotWithShape="0">
              <a:srgbClr val="000000">
                <a:alpha val="22000"/>
              </a:srgbClr>
            </a:outerShdw>
          </a:effectLst>
        </p:spPr>
      </p:pic>
      <p:pic>
        <p:nvPicPr>
          <p:cNvPr id="52" name="Imagem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6792" y="1072953"/>
            <a:ext cx="576001" cy="360000"/>
          </a:xfrm>
          <a:prstGeom prst="ellipse">
            <a:avLst/>
          </a:prstGeom>
          <a:ln w="63500" cap="rnd">
            <a:noFill/>
          </a:ln>
          <a:effectLst>
            <a:outerShdw blurRad="381000" dist="292100" dir="5400000" sx="-80000" sy="-18000" rotWithShape="0">
              <a:srgbClr val="000000">
                <a:alpha val="22000"/>
              </a:srgbClr>
            </a:outerShdw>
          </a:effectLst>
        </p:spPr>
      </p:pic>
      <p:pic>
        <p:nvPicPr>
          <p:cNvPr id="53" name="Imagem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1330" y="5175967"/>
            <a:ext cx="452430" cy="298927"/>
          </a:xfrm>
          <a:prstGeom prst="ellipse">
            <a:avLst/>
          </a:prstGeom>
          <a:ln w="63500" cap="rnd">
            <a:noFill/>
          </a:ln>
          <a:effectLst>
            <a:outerShdw blurRad="381000" dist="292100" dir="5400000" sx="-80000" sy="-18000" rotWithShape="0">
              <a:srgbClr val="000000">
                <a:alpha val="22000"/>
              </a:srgbClr>
            </a:outerShdw>
          </a:effectLst>
        </p:spPr>
      </p:pic>
      <p:pic>
        <p:nvPicPr>
          <p:cNvPr id="54" name="Imagem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4115" y="3588864"/>
            <a:ext cx="392405" cy="261603"/>
          </a:xfrm>
          <a:prstGeom prst="ellipse">
            <a:avLst/>
          </a:prstGeom>
          <a:ln w="63500" cap="rnd">
            <a:noFill/>
          </a:ln>
          <a:effectLst>
            <a:outerShdw blurRad="381000" dist="292100" dir="5400000" sx="-80000" sy="-18000" rotWithShape="0">
              <a:srgbClr val="000000">
                <a:alpha val="22000"/>
              </a:srgbClr>
            </a:outerShdw>
          </a:effectLst>
        </p:spPr>
      </p:pic>
      <p:pic>
        <p:nvPicPr>
          <p:cNvPr id="55" name="Imagem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8591" y="3913490"/>
            <a:ext cx="470882" cy="296619"/>
          </a:xfrm>
          <a:prstGeom prst="ellipse">
            <a:avLst/>
          </a:prstGeom>
          <a:ln w="63500" cap="rnd">
            <a:noFill/>
          </a:ln>
          <a:effectLst>
            <a:outerShdw blurRad="381000" dist="292100" dir="5400000" sx="-80000" sy="-18000" rotWithShape="0">
              <a:srgbClr val="000000">
                <a:alpha val="22000"/>
              </a:srgbClr>
            </a:outerShdw>
          </a:effectLst>
        </p:spPr>
      </p:pic>
      <p:pic>
        <p:nvPicPr>
          <p:cNvPr id="56" name="Imagem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65918" y="2008612"/>
            <a:ext cx="548603" cy="288931"/>
          </a:xfrm>
          <a:prstGeom prst="ellipse">
            <a:avLst/>
          </a:prstGeom>
          <a:ln w="63500" cap="rnd">
            <a:noFill/>
          </a:ln>
          <a:effectLst>
            <a:outerShdw blurRad="381000" dist="292100" dir="5400000" sx="-80000" sy="-18000" rotWithShape="0">
              <a:srgbClr val="000000">
                <a:alpha val="22000"/>
              </a:srgbClr>
            </a:outerShdw>
          </a:effectLst>
        </p:spPr>
      </p:pic>
      <p:pic>
        <p:nvPicPr>
          <p:cNvPr id="57" name="Imagem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36400" y="3346113"/>
            <a:ext cx="457043" cy="274225"/>
          </a:xfrm>
          <a:prstGeom prst="ellipse">
            <a:avLst/>
          </a:prstGeom>
          <a:ln w="63500" cap="rnd">
            <a:noFill/>
          </a:ln>
          <a:effectLst>
            <a:outerShdw blurRad="381000" dist="292100" dir="5400000" sx="-80000" sy="-18000" rotWithShape="0">
              <a:srgbClr val="000000">
                <a:alpha val="22000"/>
              </a:srgbClr>
            </a:outerShdw>
          </a:effectLst>
        </p:spPr>
      </p:pic>
      <p:pic>
        <p:nvPicPr>
          <p:cNvPr id="58" name="Imagem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49037" y="2741357"/>
            <a:ext cx="541219" cy="309268"/>
          </a:xfrm>
          <a:prstGeom prst="ellipse">
            <a:avLst/>
          </a:prstGeom>
          <a:ln w="63500" cap="rnd">
            <a:noFill/>
          </a:ln>
          <a:effectLst>
            <a:outerShdw blurRad="381000" dist="292100" dir="5400000" sx="-80000" sy="-18000" rotWithShape="0">
              <a:srgbClr val="000000">
                <a:alpha val="22000"/>
              </a:srgbClr>
            </a:outerShdw>
          </a:effectLst>
        </p:spPr>
      </p:pic>
      <p:pic>
        <p:nvPicPr>
          <p:cNvPr id="59" name="Imagem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82271" y="2483596"/>
            <a:ext cx="471098" cy="314065"/>
          </a:xfrm>
          <a:prstGeom prst="ellipse">
            <a:avLst/>
          </a:prstGeom>
          <a:ln w="63500" cap="rnd">
            <a:noFill/>
          </a:ln>
          <a:effectLst>
            <a:outerShdw blurRad="381000" dist="292100" dir="5400000" sx="-80000" sy="-18000" rotWithShape="0">
              <a:srgbClr val="000000">
                <a:alpha val="22000"/>
              </a:srgbClr>
            </a:outerShdw>
          </a:effectLst>
        </p:spPr>
      </p:pic>
      <p:pic>
        <p:nvPicPr>
          <p:cNvPr id="60" name="Imagem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80016" y="4987311"/>
            <a:ext cx="527705" cy="290238"/>
          </a:xfrm>
          <a:prstGeom prst="ellipse">
            <a:avLst/>
          </a:prstGeom>
          <a:ln w="63500" cap="rnd">
            <a:noFill/>
          </a:ln>
          <a:effectLst>
            <a:outerShdw blurRad="381000" dist="292100" dir="5400000" sx="-80000" sy="-18000" rotWithShape="0">
              <a:srgbClr val="000000">
                <a:alpha val="22000"/>
              </a:srgbClr>
            </a:outerShdw>
          </a:effectLst>
        </p:spPr>
      </p:pic>
      <p:pic>
        <p:nvPicPr>
          <p:cNvPr id="61" name="Imagem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24492" y="4361060"/>
            <a:ext cx="506886" cy="278788"/>
          </a:xfrm>
          <a:prstGeom prst="ellipse">
            <a:avLst/>
          </a:prstGeom>
          <a:ln w="63500" cap="rnd">
            <a:noFill/>
          </a:ln>
          <a:effectLst>
            <a:outerShdw blurRad="381000" dist="292100" dir="5400000" sx="-80000" sy="-18000" rotWithShape="0">
              <a:srgbClr val="000000">
                <a:alpha val="22000"/>
              </a:srgbClr>
            </a:outerShdw>
          </a:effectLst>
        </p:spPr>
      </p:pic>
      <p:pic>
        <p:nvPicPr>
          <p:cNvPr id="64" name="Imagem 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60586" y="3729406"/>
            <a:ext cx="473901" cy="260646"/>
          </a:xfrm>
          <a:prstGeom prst="ellipse">
            <a:avLst/>
          </a:prstGeom>
          <a:ln w="63500" cap="rnd">
            <a:noFill/>
          </a:ln>
          <a:effectLst>
            <a:outerShdw blurRad="381000" dist="292100" dir="5400000" sx="-80000" sy="-18000" rotWithShape="0">
              <a:srgbClr val="000000">
                <a:alpha val="22000"/>
              </a:srgbClr>
            </a:outerShdw>
          </a:effectLst>
        </p:spPr>
      </p:pic>
      <p:pic>
        <p:nvPicPr>
          <p:cNvPr id="66" name="Imagem 3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70299" y="5459024"/>
            <a:ext cx="547121" cy="300917"/>
          </a:xfrm>
          <a:prstGeom prst="ellipse">
            <a:avLst/>
          </a:prstGeom>
          <a:ln w="63500" cap="rnd">
            <a:noFill/>
          </a:ln>
          <a:effectLst>
            <a:outerShdw blurRad="381000" dist="292100" dir="5400000" sx="-80000" sy="-18000" rotWithShape="0">
              <a:srgbClr val="000000">
                <a:alpha val="22000"/>
              </a:srgbClr>
            </a:outerShdw>
          </a:effectLst>
        </p:spPr>
      </p:pic>
      <p:pic>
        <p:nvPicPr>
          <p:cNvPr id="69" name="Imagem 3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456393" y="3427025"/>
            <a:ext cx="547015" cy="292806"/>
          </a:xfrm>
          <a:prstGeom prst="ellipse">
            <a:avLst/>
          </a:prstGeom>
          <a:ln w="63500" cap="rnd">
            <a:noFill/>
          </a:ln>
          <a:effectLst>
            <a:outerShdw blurRad="381000" dist="292100" dir="5400000" sx="-80000" sy="-18000" rotWithShape="0">
              <a:srgbClr val="000000">
                <a:alpha val="22000"/>
              </a:srgbClr>
            </a:outerShdw>
          </a:effectLst>
        </p:spPr>
      </p:pic>
      <p:pic>
        <p:nvPicPr>
          <p:cNvPr id="71" name="Imagem 3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998267" y="2604548"/>
            <a:ext cx="533469" cy="291443"/>
          </a:xfrm>
          <a:prstGeom prst="ellipse">
            <a:avLst/>
          </a:prstGeom>
          <a:ln w="63500" cap="rnd">
            <a:noFill/>
          </a:ln>
          <a:effectLst>
            <a:outerShdw blurRad="381000" dist="292100" dir="5400000" sx="-80000" sy="-18000" rotWithShape="0">
              <a:srgbClr val="000000">
                <a:alpha val="22000"/>
              </a:srgbClr>
            </a:outerShdw>
          </a:effectLst>
        </p:spPr>
      </p:pic>
      <p:pic>
        <p:nvPicPr>
          <p:cNvPr id="74" name="Imagem 3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330376" y="3617428"/>
            <a:ext cx="509172" cy="274025"/>
          </a:xfrm>
          <a:prstGeom prst="ellipse">
            <a:avLst/>
          </a:prstGeom>
          <a:ln w="63500" cap="rnd">
            <a:noFill/>
          </a:ln>
          <a:effectLst>
            <a:outerShdw blurRad="381000" dist="292100" dir="5400000" sx="-80000" sy="-18000" rotWithShape="0">
              <a:srgbClr val="000000">
                <a:alpha val="22000"/>
              </a:srgbClr>
            </a:outerShdw>
          </a:effectLst>
        </p:spPr>
      </p:pic>
      <p:pic>
        <p:nvPicPr>
          <p:cNvPr id="77" name="Imagem 3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988546" y="2766945"/>
            <a:ext cx="408135" cy="244881"/>
          </a:xfrm>
          <a:prstGeom prst="ellipse">
            <a:avLst/>
          </a:prstGeom>
          <a:ln w="63500" cap="rnd">
            <a:noFill/>
          </a:ln>
          <a:effectLst>
            <a:outerShdw blurRad="381000" dist="292100" dir="5400000" sx="-80000" sy="-18000" rotWithShape="0">
              <a:srgbClr val="000000">
                <a:alpha val="22000"/>
              </a:srgbClr>
            </a:outerShdw>
          </a:effectLst>
        </p:spPr>
      </p:pic>
      <p:pic>
        <p:nvPicPr>
          <p:cNvPr id="79" name="Imagem 4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679230" y="3277072"/>
            <a:ext cx="491671" cy="277333"/>
          </a:xfrm>
          <a:prstGeom prst="ellipse">
            <a:avLst/>
          </a:prstGeom>
          <a:ln w="63500" cap="rnd">
            <a:noFill/>
          </a:ln>
          <a:effectLst>
            <a:outerShdw blurRad="381000" dist="292100" dir="5400000" sx="-80000" sy="-18000" rotWithShape="0">
              <a:srgbClr val="000000">
                <a:alpha val="22000"/>
              </a:srgbClr>
            </a:outerShdw>
          </a:effectLst>
        </p:spPr>
      </p:pic>
      <p:pic>
        <p:nvPicPr>
          <p:cNvPr id="81" name="Imagem 4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722083" y="3143607"/>
            <a:ext cx="503768" cy="284157"/>
          </a:xfrm>
          <a:prstGeom prst="ellipse">
            <a:avLst/>
          </a:prstGeom>
          <a:ln w="63500" cap="rnd">
            <a:noFill/>
          </a:ln>
          <a:effectLst>
            <a:outerShdw blurRad="381000" dist="292100" dir="5400000" sx="-80000" sy="-18000" rotWithShape="0">
              <a:srgbClr val="000000">
                <a:alpha val="22000"/>
              </a:srgbClr>
            </a:outerShdw>
          </a:effectLst>
        </p:spPr>
      </p:pic>
      <p:pic>
        <p:nvPicPr>
          <p:cNvPr id="83" name="Imagem 4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909038" y="2919026"/>
            <a:ext cx="558303" cy="314918"/>
          </a:xfrm>
          <a:prstGeom prst="ellipse">
            <a:avLst/>
          </a:prstGeom>
          <a:ln w="63500" cap="rnd">
            <a:noFill/>
          </a:ln>
          <a:effectLst>
            <a:outerShdw blurRad="381000" dist="292100" dir="5400000" sx="-80000" sy="-18000" rotWithShape="0">
              <a:srgbClr val="000000">
                <a:alpha val="22000"/>
              </a:srgbClr>
            </a:outerShdw>
          </a:effectLst>
        </p:spPr>
      </p:pic>
      <p:pic>
        <p:nvPicPr>
          <p:cNvPr id="85" name="Imagem 4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951550" y="2238079"/>
            <a:ext cx="433035" cy="240575"/>
          </a:xfrm>
          <a:prstGeom prst="ellipse">
            <a:avLst/>
          </a:prstGeom>
          <a:ln w="63500" cap="rnd">
            <a:noFill/>
          </a:ln>
          <a:effectLst>
            <a:outerShdw blurRad="381000" dist="292100" dir="5400000" sx="-80000" sy="-18000" rotWithShape="0">
              <a:srgbClr val="000000">
                <a:alpha val="22000"/>
              </a:srgbClr>
            </a:outerShdw>
          </a:effectLst>
        </p:spPr>
      </p:pic>
      <p:pic>
        <p:nvPicPr>
          <p:cNvPr id="87" name="Imagem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574276" y="2036073"/>
            <a:ext cx="510851" cy="288152"/>
          </a:xfrm>
          <a:prstGeom prst="ellipse">
            <a:avLst/>
          </a:prstGeom>
          <a:ln w="63500" cap="rnd">
            <a:noFill/>
          </a:ln>
          <a:effectLst>
            <a:outerShdw blurRad="381000" dist="292100" dir="5400000" sx="-80000" sy="-18000" rotWithShape="0">
              <a:srgbClr val="000000">
                <a:alpha val="22000"/>
              </a:srgbClr>
            </a:outerShdw>
          </a:effectLst>
        </p:spPr>
      </p:pic>
      <p:pic>
        <p:nvPicPr>
          <p:cNvPr id="89" name="Imagem 4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263704" y="2392062"/>
            <a:ext cx="495834" cy="279681"/>
          </a:xfrm>
          <a:prstGeom prst="ellipse">
            <a:avLst/>
          </a:prstGeom>
          <a:ln w="63500" cap="rnd">
            <a:noFill/>
          </a:ln>
          <a:effectLst>
            <a:outerShdw blurRad="381000" dist="292100" dir="5400000" sx="-80000" sy="-18000" rotWithShape="0">
              <a:srgbClr val="000000">
                <a:alpha val="22000"/>
              </a:srgbClr>
            </a:outerShdw>
          </a:effectLst>
        </p:spPr>
      </p:pic>
      <p:pic>
        <p:nvPicPr>
          <p:cNvPr id="91" name="Imagem 46"/>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662846" y="3338446"/>
            <a:ext cx="399073" cy="225102"/>
          </a:xfrm>
          <a:prstGeom prst="ellipse">
            <a:avLst/>
          </a:prstGeom>
          <a:ln w="63500" cap="rnd">
            <a:noFill/>
          </a:ln>
          <a:effectLst>
            <a:outerShdw blurRad="381000" dist="292100" dir="5400000" sx="-80000" sy="-18000" rotWithShape="0">
              <a:srgbClr val="000000">
                <a:alpha val="22000"/>
              </a:srgbClr>
            </a:outerShdw>
          </a:effectLst>
        </p:spPr>
      </p:pic>
      <p:pic>
        <p:nvPicPr>
          <p:cNvPr id="93" name="Imagem 47"/>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586123" y="3000408"/>
            <a:ext cx="439511" cy="266371"/>
          </a:xfrm>
          <a:prstGeom prst="ellipse">
            <a:avLst/>
          </a:prstGeom>
          <a:ln w="63500" cap="rnd">
            <a:noFill/>
          </a:ln>
          <a:effectLst>
            <a:outerShdw blurRad="381000" dist="292100" dir="5400000" sx="-80000" sy="-18000" rotWithShape="0">
              <a:srgbClr val="000000">
                <a:alpha val="22000"/>
              </a:srgbClr>
            </a:outerShdw>
          </a:effectLst>
        </p:spPr>
      </p:pic>
      <p:pic>
        <p:nvPicPr>
          <p:cNvPr id="95" name="Imagem 48"/>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578178" y="2625380"/>
            <a:ext cx="520027" cy="293328"/>
          </a:xfrm>
          <a:prstGeom prst="ellipse">
            <a:avLst/>
          </a:prstGeom>
          <a:ln w="63500" cap="rnd">
            <a:noFill/>
          </a:ln>
          <a:effectLst>
            <a:outerShdw blurRad="381000" dist="292100" dir="5400000" sx="-80000" sy="-18000" rotWithShape="0">
              <a:srgbClr val="000000">
                <a:alpha val="22000"/>
              </a:srgbClr>
            </a:outerShdw>
          </a:effectLst>
        </p:spPr>
      </p:pic>
      <p:pic>
        <p:nvPicPr>
          <p:cNvPr id="25" name="Imagem 24"/>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175093" y="3374603"/>
            <a:ext cx="409376" cy="27291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Imagem 25"/>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110384" y="3034777"/>
            <a:ext cx="460800" cy="288000"/>
          </a:xfrm>
          <a:prstGeom prst="ellipse">
            <a:avLst/>
          </a:prstGeom>
          <a:ln w="3175"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CaixaDeTexto 26"/>
          <p:cNvSpPr txBox="1"/>
          <p:nvPr/>
        </p:nvSpPr>
        <p:spPr>
          <a:xfrm>
            <a:off x="5549698" y="2983614"/>
            <a:ext cx="1104509" cy="400110"/>
          </a:xfrm>
          <a:prstGeom prst="rect">
            <a:avLst/>
          </a:prstGeom>
          <a:noFill/>
        </p:spPr>
        <p:txBody>
          <a:bodyPr wrap="square" rtlCol="0">
            <a:spAutoFit/>
          </a:bodyPr>
          <a:lstStyle/>
          <a:p>
            <a:r>
              <a:rPr lang="pt-BR" sz="2000" b="1" dirty="0" smtClean="0"/>
              <a:t>Canada</a:t>
            </a:r>
            <a:endParaRPr lang="pt-BR" sz="2000" b="1" dirty="0"/>
          </a:p>
        </p:txBody>
      </p:sp>
    </p:spTree>
    <p:extLst>
      <p:ext uri="{BB962C8B-B14F-4D97-AF65-F5344CB8AC3E}">
        <p14:creationId xmlns:p14="http://schemas.microsoft.com/office/powerpoint/2010/main" val="1229140985"/>
      </p:ext>
    </p:extLst>
  </p:cSld>
  <p:clrMapOvr>
    <a:masterClrMapping/>
  </p:clrMapOvr>
  <mc:AlternateContent xmlns:mc="http://schemas.openxmlformats.org/markup-compatibility/2006" xmlns:p14="http://schemas.microsoft.com/office/powerpoint/2010/main">
    <mc:Choice Requires="p14">
      <p:transition spd="med" p14:dur="700">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0"/>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8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82"/>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84"/>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8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86"/>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8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6"/>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5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88"/>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8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90"/>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91"/>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19"/>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60"/>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63"/>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61"/>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94"/>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95"/>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17"/>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59"/>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65"/>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64"/>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70"/>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71"/>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76"/>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77"/>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13"/>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56"/>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67"/>
                                        </p:tgtEl>
                                        <p:attrNameLst>
                                          <p:attrName>style.visibility</p:attrName>
                                        </p:attrNameLst>
                                      </p:cBhvr>
                                      <p:to>
                                        <p:strVal val="visible"/>
                                      </p:to>
                                    </p:set>
                                  </p:childTnLst>
                                </p:cTn>
                              </p:par>
                              <p:par>
                                <p:cTn id="179" presetID="1" presetClass="entr" presetSubtype="0" fill="hold" nodeType="withEffect">
                                  <p:stCondLst>
                                    <p:cond delay="0"/>
                                  </p:stCondLst>
                                  <p:childTnLst>
                                    <p:set>
                                      <p:cBhvr>
                                        <p:cTn id="180" dur="1" fill="hold">
                                          <p:stCondLst>
                                            <p:cond delay="0"/>
                                          </p:stCondLst>
                                        </p:cTn>
                                        <p:tgtEl>
                                          <p:spTgt spid="66"/>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68"/>
                                        </p:tgtEl>
                                        <p:attrNameLst>
                                          <p:attrName>style.visibility</p:attrName>
                                        </p:attrNameLst>
                                      </p:cBhvr>
                                      <p:to>
                                        <p:strVal val="visible"/>
                                      </p:to>
                                    </p:set>
                                  </p:childTnLst>
                                </p:cTn>
                              </p:par>
                              <p:par>
                                <p:cTn id="185" presetID="1" presetClass="entr" presetSubtype="0" fill="hold" nodeType="withEffect">
                                  <p:stCondLst>
                                    <p:cond delay="0"/>
                                  </p:stCondLst>
                                  <p:childTnLst>
                                    <p:set>
                                      <p:cBhvr>
                                        <p:cTn id="18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bldP spid="5" grpId="0" animBg="1"/>
      <p:bldP spid="6" grpId="0" animBg="1"/>
      <p:bldP spid="9" grpId="0" animBg="1"/>
      <p:bldP spid="10" grpId="0" animBg="1"/>
      <p:bldP spid="11" grpId="0" animBg="1"/>
      <p:bldP spid="13" grpId="0" animBg="1"/>
      <p:bldP spid="15" grpId="0" animBg="1"/>
      <p:bldP spid="16" grpId="0" animBg="1"/>
      <p:bldP spid="17" grpId="0" animBg="1"/>
      <p:bldP spid="19" grpId="0" animBg="1"/>
      <p:bldP spid="63" grpId="0" animBg="1"/>
      <p:bldP spid="65" grpId="0" animBg="1"/>
      <p:bldP spid="67" grpId="0" animBg="1"/>
      <p:bldP spid="68" grpId="0" animBg="1"/>
      <p:bldP spid="70" grpId="0" animBg="1"/>
      <p:bldP spid="72" grpId="0" animBg="1"/>
      <p:bldP spid="73" grpId="0" animBg="1"/>
      <p:bldP spid="75" grpId="0" animBg="1"/>
      <p:bldP spid="76" grpId="0" animBg="1"/>
      <p:bldP spid="78" grpId="0" animBg="1"/>
      <p:bldP spid="80" grpId="0" animBg="1"/>
      <p:bldP spid="82" grpId="0" animBg="1"/>
      <p:bldP spid="84" grpId="0" animBg="1"/>
      <p:bldP spid="86" grpId="0" animBg="1"/>
      <p:bldP spid="88" grpId="0" animBg="1"/>
      <p:bldP spid="90" grpId="0" animBg="1"/>
      <p:bldP spid="92" grpId="0" animBg="1"/>
      <p:bldP spid="94" grpId="0" animBg="1"/>
      <p:bldP spid="2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170" y="1822193"/>
            <a:ext cx="1350000" cy="900000"/>
          </a:xfrm>
          <a:prstGeom prst="rect">
            <a:avLst/>
          </a:prstGeom>
        </p:spPr>
      </p:pic>
      <p:sp>
        <p:nvSpPr>
          <p:cNvPr id="14" name="CaixaDeTexto 13"/>
          <p:cNvSpPr txBox="1"/>
          <p:nvPr/>
        </p:nvSpPr>
        <p:spPr>
          <a:xfrm>
            <a:off x="2645243" y="5440423"/>
            <a:ext cx="1532348" cy="830997"/>
          </a:xfrm>
          <a:prstGeom prst="rect">
            <a:avLst/>
          </a:prstGeom>
          <a:noFill/>
        </p:spPr>
        <p:txBody>
          <a:bodyPr wrap="square" rtlCol="0">
            <a:spAutoFit/>
          </a:bodyPr>
          <a:lstStyle/>
          <a:p>
            <a:pPr algn="ctr"/>
            <a:r>
              <a:rPr lang="pt-BR" sz="2400" b="1" dirty="0" smtClean="0"/>
              <a:t>Honduras</a:t>
            </a:r>
          </a:p>
          <a:p>
            <a:pPr algn="ctr"/>
            <a:r>
              <a:rPr lang="pt-BR" sz="2400" b="1" dirty="0" smtClean="0">
                <a:latin typeface="Arial"/>
                <a:cs typeface="Arial"/>
              </a:rPr>
              <a:t>97</a:t>
            </a:r>
            <a:r>
              <a:rPr lang="pt-BR" dirty="0" smtClean="0">
                <a:latin typeface="Arial"/>
                <a:cs typeface="Arial"/>
              </a:rPr>
              <a:t> </a:t>
            </a:r>
          </a:p>
        </p:txBody>
      </p:sp>
      <p:pic>
        <p:nvPicPr>
          <p:cNvPr id="15" name="Image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1381" y="1822193"/>
            <a:ext cx="1333663" cy="900000"/>
          </a:xfrm>
          <a:prstGeom prst="rect">
            <a:avLst/>
          </a:prstGeom>
        </p:spPr>
      </p:pic>
      <p:pic>
        <p:nvPicPr>
          <p:cNvPr id="17" name="Imagem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1255" y="1809128"/>
            <a:ext cx="1376396" cy="900000"/>
          </a:xfrm>
          <a:prstGeom prst="rect">
            <a:avLst/>
          </a:prstGeom>
        </p:spPr>
      </p:pic>
      <p:pic>
        <p:nvPicPr>
          <p:cNvPr id="18" name="Imagem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3862" y="1822193"/>
            <a:ext cx="1599836" cy="900000"/>
          </a:xfrm>
          <a:prstGeom prst="rect">
            <a:avLst/>
          </a:prstGeom>
        </p:spPr>
      </p:pic>
      <p:pic>
        <p:nvPicPr>
          <p:cNvPr id="19" name="Imagem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9910" y="1811784"/>
            <a:ext cx="1350001" cy="900000"/>
          </a:xfrm>
          <a:prstGeom prst="rect">
            <a:avLst/>
          </a:prstGeom>
        </p:spPr>
      </p:pic>
      <p:pic>
        <p:nvPicPr>
          <p:cNvPr id="20" name="Imagem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4203" y="4325580"/>
            <a:ext cx="1334429" cy="900000"/>
          </a:xfrm>
          <a:prstGeom prst="rect">
            <a:avLst/>
          </a:prstGeom>
        </p:spPr>
      </p:pic>
      <p:pic>
        <p:nvPicPr>
          <p:cNvPr id="21" name="Imagem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6832" y="4325579"/>
            <a:ext cx="1360810" cy="900000"/>
          </a:xfrm>
          <a:prstGeom prst="rect">
            <a:avLst/>
          </a:prstGeom>
        </p:spPr>
      </p:pic>
      <p:pic>
        <p:nvPicPr>
          <p:cNvPr id="22" name="Imagem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5170" y="4317862"/>
            <a:ext cx="1320833" cy="900000"/>
          </a:xfrm>
          <a:prstGeom prst="rect">
            <a:avLst/>
          </a:prstGeom>
        </p:spPr>
      </p:pic>
      <p:sp>
        <p:nvSpPr>
          <p:cNvPr id="25" name="CaixaDeTexto 24"/>
          <p:cNvSpPr txBox="1"/>
          <p:nvPr/>
        </p:nvSpPr>
        <p:spPr>
          <a:xfrm>
            <a:off x="289925" y="2889328"/>
            <a:ext cx="1390434" cy="830997"/>
          </a:xfrm>
          <a:prstGeom prst="rect">
            <a:avLst/>
          </a:prstGeom>
          <a:noFill/>
        </p:spPr>
        <p:txBody>
          <a:bodyPr wrap="square" rtlCol="0">
            <a:spAutoFit/>
          </a:bodyPr>
          <a:lstStyle/>
          <a:p>
            <a:pPr algn="ctr"/>
            <a:r>
              <a:rPr lang="pt-BR" sz="2400" b="1" dirty="0" err="1" smtClean="0"/>
              <a:t>Colombia</a:t>
            </a:r>
            <a:endParaRPr lang="pt-BR" sz="2400" b="1" dirty="0" smtClean="0"/>
          </a:p>
          <a:p>
            <a:pPr algn="ctr"/>
            <a:r>
              <a:rPr lang="pt-BR" sz="2400" b="1" dirty="0" smtClean="0">
                <a:latin typeface="Arial"/>
                <a:cs typeface="Arial"/>
              </a:rPr>
              <a:t>565</a:t>
            </a:r>
            <a:endParaRPr lang="pt-BR" sz="2400" b="1" dirty="0">
              <a:latin typeface="Arial"/>
              <a:cs typeface="Arial"/>
            </a:endParaRPr>
          </a:p>
        </p:txBody>
      </p:sp>
      <p:sp>
        <p:nvSpPr>
          <p:cNvPr id="26" name="Retângulo 25"/>
          <p:cNvSpPr/>
          <p:nvPr/>
        </p:nvSpPr>
        <p:spPr>
          <a:xfrm>
            <a:off x="3027661" y="2889328"/>
            <a:ext cx="752129" cy="830997"/>
          </a:xfrm>
          <a:prstGeom prst="rect">
            <a:avLst/>
          </a:prstGeom>
        </p:spPr>
        <p:txBody>
          <a:bodyPr wrap="none">
            <a:spAutoFit/>
          </a:bodyPr>
          <a:lstStyle/>
          <a:p>
            <a:pPr algn="ctr"/>
            <a:r>
              <a:rPr lang="pt-BR" sz="2400" b="1" dirty="0" smtClean="0"/>
              <a:t>Peru</a:t>
            </a:r>
          </a:p>
          <a:p>
            <a:pPr algn="ctr"/>
            <a:r>
              <a:rPr lang="pt-BR" sz="2400" b="1" dirty="0" smtClean="0">
                <a:latin typeface="Arial"/>
                <a:cs typeface="Arial"/>
              </a:rPr>
              <a:t>2</a:t>
            </a:r>
            <a:r>
              <a:rPr lang="pt-BR" sz="2400" b="1" dirty="0">
                <a:latin typeface="Arial"/>
                <a:cs typeface="Arial"/>
              </a:rPr>
              <a:t>4</a:t>
            </a:r>
            <a:r>
              <a:rPr lang="pt-BR" sz="2400" b="1" dirty="0" smtClean="0">
                <a:latin typeface="Arial"/>
                <a:cs typeface="Arial"/>
              </a:rPr>
              <a:t>2</a:t>
            </a:r>
            <a:endParaRPr lang="pt-BR" b="1" dirty="0">
              <a:latin typeface="Arial"/>
              <a:cs typeface="Arial"/>
            </a:endParaRPr>
          </a:p>
        </p:txBody>
      </p:sp>
      <p:sp>
        <p:nvSpPr>
          <p:cNvPr id="27" name="Retângulo 26"/>
          <p:cNvSpPr/>
          <p:nvPr/>
        </p:nvSpPr>
        <p:spPr>
          <a:xfrm>
            <a:off x="5114385" y="2889328"/>
            <a:ext cx="1447181" cy="830997"/>
          </a:xfrm>
          <a:prstGeom prst="rect">
            <a:avLst/>
          </a:prstGeom>
        </p:spPr>
        <p:txBody>
          <a:bodyPr wrap="none">
            <a:spAutoFit/>
          </a:bodyPr>
          <a:lstStyle/>
          <a:p>
            <a:pPr algn="ctr"/>
            <a:r>
              <a:rPr lang="pt-BR" sz="2400" b="1" dirty="0" smtClean="0"/>
              <a:t>Venezuela</a:t>
            </a:r>
          </a:p>
          <a:p>
            <a:pPr algn="ctr"/>
            <a:r>
              <a:rPr lang="pt-BR" sz="2400" b="1" dirty="0" smtClean="0">
                <a:latin typeface="Arial"/>
                <a:cs typeface="Arial"/>
              </a:rPr>
              <a:t>179 </a:t>
            </a:r>
            <a:endParaRPr lang="pt-BR" b="1" dirty="0">
              <a:latin typeface="Arial"/>
              <a:cs typeface="Arial"/>
            </a:endParaRPr>
          </a:p>
        </p:txBody>
      </p:sp>
      <p:sp>
        <p:nvSpPr>
          <p:cNvPr id="28" name="Retângulo 27"/>
          <p:cNvSpPr/>
          <p:nvPr/>
        </p:nvSpPr>
        <p:spPr>
          <a:xfrm>
            <a:off x="7880101" y="2889328"/>
            <a:ext cx="1077338" cy="830997"/>
          </a:xfrm>
          <a:prstGeom prst="rect">
            <a:avLst/>
          </a:prstGeom>
        </p:spPr>
        <p:txBody>
          <a:bodyPr wrap="none">
            <a:spAutoFit/>
          </a:bodyPr>
          <a:lstStyle/>
          <a:p>
            <a:pPr algn="ctr"/>
            <a:r>
              <a:rPr lang="pt-BR" sz="2400" b="1" dirty="0" err="1" smtClean="0"/>
              <a:t>Mexico</a:t>
            </a:r>
            <a:endParaRPr lang="pt-BR" sz="2400" b="1" dirty="0" smtClean="0"/>
          </a:p>
          <a:p>
            <a:pPr algn="ctr"/>
            <a:r>
              <a:rPr lang="pt-BR" sz="2400" b="1" dirty="0" smtClean="0">
                <a:latin typeface="Arial"/>
                <a:cs typeface="Arial"/>
              </a:rPr>
              <a:t>139</a:t>
            </a:r>
            <a:endParaRPr lang="pt-BR" b="1" dirty="0">
              <a:latin typeface="Arial"/>
              <a:cs typeface="Arial"/>
            </a:endParaRPr>
          </a:p>
        </p:txBody>
      </p:sp>
      <p:sp>
        <p:nvSpPr>
          <p:cNvPr id="29" name="Retângulo 28"/>
          <p:cNvSpPr/>
          <p:nvPr/>
        </p:nvSpPr>
        <p:spPr>
          <a:xfrm>
            <a:off x="10342591" y="2889328"/>
            <a:ext cx="1224637" cy="830997"/>
          </a:xfrm>
          <a:prstGeom prst="rect">
            <a:avLst/>
          </a:prstGeom>
        </p:spPr>
        <p:txBody>
          <a:bodyPr wrap="square">
            <a:spAutoFit/>
          </a:bodyPr>
          <a:lstStyle/>
          <a:p>
            <a:pPr algn="ctr"/>
            <a:r>
              <a:rPr lang="pt-BR" sz="2400" b="1" dirty="0" err="1" smtClean="0"/>
              <a:t>Ecuador</a:t>
            </a:r>
            <a:endParaRPr lang="pt-BR" sz="2400" b="1" dirty="0" smtClean="0"/>
          </a:p>
          <a:p>
            <a:pPr algn="ctr"/>
            <a:r>
              <a:rPr lang="pt-BR" sz="2400" b="1" dirty="0" smtClean="0">
                <a:latin typeface="Arial"/>
                <a:cs typeface="Arial"/>
              </a:rPr>
              <a:t>117</a:t>
            </a:r>
            <a:endParaRPr lang="pt-BR" b="1" dirty="0">
              <a:latin typeface="Arial"/>
              <a:cs typeface="Arial"/>
            </a:endParaRPr>
          </a:p>
        </p:txBody>
      </p:sp>
      <p:sp>
        <p:nvSpPr>
          <p:cNvPr id="30" name="Retângulo 29"/>
          <p:cNvSpPr/>
          <p:nvPr/>
        </p:nvSpPr>
        <p:spPr>
          <a:xfrm>
            <a:off x="10556302" y="5440423"/>
            <a:ext cx="797213" cy="830997"/>
          </a:xfrm>
          <a:prstGeom prst="rect">
            <a:avLst/>
          </a:prstGeom>
        </p:spPr>
        <p:txBody>
          <a:bodyPr wrap="none">
            <a:spAutoFit/>
          </a:bodyPr>
          <a:lstStyle/>
          <a:p>
            <a:pPr algn="ctr"/>
            <a:r>
              <a:rPr lang="pt-BR" sz="2400" b="1" dirty="0" smtClean="0"/>
              <a:t>Chile</a:t>
            </a:r>
          </a:p>
          <a:p>
            <a:pPr algn="ctr"/>
            <a:r>
              <a:rPr lang="pt-BR" sz="2400" b="1" dirty="0" smtClean="0">
                <a:latin typeface="Arial"/>
                <a:cs typeface="Arial"/>
              </a:rPr>
              <a:t>68</a:t>
            </a:r>
            <a:endParaRPr lang="pt-BR" b="1" dirty="0">
              <a:latin typeface="Arial"/>
              <a:cs typeface="Arial"/>
            </a:endParaRPr>
          </a:p>
        </p:txBody>
      </p:sp>
      <p:sp>
        <p:nvSpPr>
          <p:cNvPr id="31" name="Retângulo 30"/>
          <p:cNvSpPr/>
          <p:nvPr/>
        </p:nvSpPr>
        <p:spPr>
          <a:xfrm>
            <a:off x="7669493" y="5440423"/>
            <a:ext cx="1438664" cy="830997"/>
          </a:xfrm>
          <a:prstGeom prst="rect">
            <a:avLst/>
          </a:prstGeom>
        </p:spPr>
        <p:txBody>
          <a:bodyPr wrap="none">
            <a:spAutoFit/>
          </a:bodyPr>
          <a:lstStyle/>
          <a:p>
            <a:pPr algn="ctr"/>
            <a:r>
              <a:rPr lang="pt-BR" sz="2400" b="1" dirty="0" smtClean="0"/>
              <a:t>Costa Rica</a:t>
            </a:r>
          </a:p>
          <a:p>
            <a:pPr algn="ctr"/>
            <a:r>
              <a:rPr lang="pt-BR" sz="2400" b="1" dirty="0" smtClean="0">
                <a:latin typeface="Arial"/>
                <a:cs typeface="Arial"/>
              </a:rPr>
              <a:t>69</a:t>
            </a:r>
            <a:endParaRPr lang="pt-BR" b="1" dirty="0">
              <a:latin typeface="Arial"/>
              <a:cs typeface="Arial"/>
            </a:endParaRPr>
          </a:p>
        </p:txBody>
      </p:sp>
      <p:sp>
        <p:nvSpPr>
          <p:cNvPr id="32" name="Retângulo 31"/>
          <p:cNvSpPr/>
          <p:nvPr/>
        </p:nvSpPr>
        <p:spPr>
          <a:xfrm>
            <a:off x="5186832" y="5440423"/>
            <a:ext cx="1385265" cy="830997"/>
          </a:xfrm>
          <a:prstGeom prst="rect">
            <a:avLst/>
          </a:prstGeom>
        </p:spPr>
        <p:txBody>
          <a:bodyPr wrap="none">
            <a:spAutoFit/>
          </a:bodyPr>
          <a:lstStyle/>
          <a:p>
            <a:pPr algn="ctr"/>
            <a:r>
              <a:rPr lang="pt-BR" sz="2400" b="1" dirty="0" smtClean="0"/>
              <a:t>Argentina</a:t>
            </a:r>
          </a:p>
          <a:p>
            <a:pPr algn="ctr"/>
            <a:r>
              <a:rPr lang="pt-BR" sz="2400" b="1" dirty="0" smtClean="0">
                <a:latin typeface="Arial"/>
                <a:cs typeface="Arial"/>
              </a:rPr>
              <a:t>81</a:t>
            </a:r>
            <a:endParaRPr lang="pt-BR" b="1" dirty="0">
              <a:latin typeface="Arial"/>
              <a:cs typeface="Arial"/>
            </a:endParaRPr>
          </a:p>
        </p:txBody>
      </p:sp>
      <p:sp>
        <p:nvSpPr>
          <p:cNvPr id="33" name="Retângulo 32"/>
          <p:cNvSpPr/>
          <p:nvPr/>
        </p:nvSpPr>
        <p:spPr>
          <a:xfrm>
            <a:off x="478620" y="5440423"/>
            <a:ext cx="993932" cy="830997"/>
          </a:xfrm>
          <a:prstGeom prst="rect">
            <a:avLst/>
          </a:prstGeom>
        </p:spPr>
        <p:txBody>
          <a:bodyPr wrap="none">
            <a:spAutoFit/>
          </a:bodyPr>
          <a:lstStyle/>
          <a:p>
            <a:pPr algn="ctr"/>
            <a:r>
              <a:rPr lang="pt-BR" sz="2400" b="1" dirty="0" err="1" smtClean="0"/>
              <a:t>Bolivia</a:t>
            </a:r>
            <a:endParaRPr lang="pt-BR" sz="2400" b="1" dirty="0" smtClean="0"/>
          </a:p>
          <a:p>
            <a:pPr algn="ctr"/>
            <a:r>
              <a:rPr lang="pt-BR" sz="2400" b="1" dirty="0" smtClean="0">
                <a:latin typeface="Arial"/>
                <a:cs typeface="Arial"/>
              </a:rPr>
              <a:t>108</a:t>
            </a:r>
            <a:endParaRPr lang="pt-BR" b="1" dirty="0">
              <a:latin typeface="Arial"/>
              <a:cs typeface="Arial"/>
            </a:endParaRPr>
          </a:p>
        </p:txBody>
      </p:sp>
      <p:sp>
        <p:nvSpPr>
          <p:cNvPr id="34" name="CaixaDeTexto 33"/>
          <p:cNvSpPr txBox="1"/>
          <p:nvPr/>
        </p:nvSpPr>
        <p:spPr>
          <a:xfrm>
            <a:off x="953037" y="893057"/>
            <a:ext cx="10522039" cy="830997"/>
          </a:xfrm>
          <a:prstGeom prst="rect">
            <a:avLst/>
          </a:prstGeom>
          <a:noFill/>
        </p:spPr>
        <p:txBody>
          <a:bodyPr wrap="square" rtlCol="0">
            <a:spAutoFit/>
          </a:bodyPr>
          <a:lstStyle/>
          <a:p>
            <a:pPr algn="ctr"/>
            <a:r>
              <a:rPr lang="pt-BR" sz="2400" b="1" dirty="0" smtClean="0">
                <a:solidFill>
                  <a:srgbClr val="1E6E26"/>
                </a:solidFill>
                <a:latin typeface="Arial"/>
                <a:cs typeface="Arial"/>
              </a:rPr>
              <a:t>TOP 10 COUNTRIES </a:t>
            </a:r>
            <a:r>
              <a:rPr lang="pt-BR" sz="2000" b="1" dirty="0" smtClean="0">
                <a:solidFill>
                  <a:srgbClr val="000000"/>
                </a:solidFill>
                <a:latin typeface="Arial"/>
                <a:cs typeface="Arial"/>
              </a:rPr>
              <a:t>WITH HIGHEST NUMBER OF STUDENTS IN THE PROGRAM</a:t>
            </a:r>
          </a:p>
          <a:p>
            <a:pPr algn="ctr"/>
            <a:r>
              <a:rPr lang="pt-BR" sz="2400" b="1" dirty="0" smtClean="0">
                <a:solidFill>
                  <a:srgbClr val="1E6E26"/>
                </a:solidFill>
                <a:latin typeface="Arial"/>
                <a:cs typeface="Arial"/>
              </a:rPr>
              <a:t>2011 </a:t>
            </a:r>
            <a:r>
              <a:rPr lang="pt-BR" sz="2400" b="1" dirty="0">
                <a:solidFill>
                  <a:srgbClr val="1E6E26"/>
                </a:solidFill>
                <a:latin typeface="Arial"/>
                <a:cs typeface="Arial"/>
              </a:rPr>
              <a:t>- 2016</a:t>
            </a:r>
          </a:p>
        </p:txBody>
      </p:sp>
      <p:pic>
        <p:nvPicPr>
          <p:cNvPr id="46" name="Imagem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55842" y="4325703"/>
            <a:ext cx="1525857" cy="900000"/>
          </a:xfrm>
          <a:prstGeom prst="rect">
            <a:avLst/>
          </a:prstGeom>
        </p:spPr>
      </p:pic>
      <p:pic>
        <p:nvPicPr>
          <p:cNvPr id="47" name="Imagem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89899" y="4349319"/>
            <a:ext cx="1340012" cy="900000"/>
          </a:xfrm>
          <a:prstGeom prst="rect">
            <a:avLst/>
          </a:prstGeom>
        </p:spPr>
      </p:pic>
      <p:sp>
        <p:nvSpPr>
          <p:cNvPr id="35" name="Título 1"/>
          <p:cNvSpPr>
            <a:spLocks noGrp="1"/>
          </p:cNvSpPr>
          <p:nvPr>
            <p:ph type="title"/>
          </p:nvPr>
        </p:nvSpPr>
        <p:spPr>
          <a:xfrm>
            <a:off x="-12700" y="139700"/>
            <a:ext cx="10515600" cy="698500"/>
          </a:xfrm>
        </p:spPr>
        <p:txBody>
          <a:bodyPr/>
          <a:lstStyle/>
          <a:p>
            <a:r>
              <a:rPr lang="fr-FR" dirty="0" smtClean="0"/>
              <a:t>Bolsas Brasil - PAEC OAS-CGBU</a:t>
            </a:r>
            <a:endParaRPr lang="fr-FR" dirty="0"/>
          </a:p>
        </p:txBody>
      </p:sp>
    </p:spTree>
    <p:extLst>
      <p:ext uri="{BB962C8B-B14F-4D97-AF65-F5344CB8AC3E}">
        <p14:creationId xmlns:p14="http://schemas.microsoft.com/office/powerpoint/2010/main" val="2786510965"/>
      </p:ext>
    </p:extLst>
  </p:cSld>
  <p:clrMapOvr>
    <a:masterClrMapping/>
  </p:clrMapOvr>
  <mc:AlternateContent xmlns:mc="http://schemas.openxmlformats.org/markup-compatibility/2006" xmlns:p14="http://schemas.microsoft.com/office/powerpoint/2010/main">
    <mc:Choice Requires="p14">
      <p:transition spd="med" p14:dur="700">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fltVal val="0"/>
                                          </p:val>
                                        </p:tav>
                                        <p:tav tm="100000">
                                          <p:val>
                                            <p:strVal val="#ppt_h"/>
                                          </p:val>
                                        </p:tav>
                                      </p:tavLst>
                                    </p:anim>
                                    <p:animEffect transition="in" filter="fade">
                                      <p:cBhvr>
                                        <p:cTn id="31" dur="500"/>
                                        <p:tgtEl>
                                          <p:spTgt spid="26"/>
                                        </p:tgtEl>
                                      </p:cBhvr>
                                    </p:animEffect>
                                  </p:childTnLst>
                                </p:cTn>
                              </p:par>
                            </p:childTnLst>
                          </p:cTn>
                        </p:par>
                        <p:par>
                          <p:cTn id="32" fill="hold">
                            <p:stCondLst>
                              <p:cond delay="1500"/>
                            </p:stCondLst>
                            <p:childTnLst>
                              <p:par>
                                <p:cTn id="33" presetID="53" presetClass="entr" presetSubtype="16"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fltVal val="0"/>
                                          </p:val>
                                        </p:tav>
                                        <p:tav tm="100000">
                                          <p:val>
                                            <p:strVal val="#ppt_w"/>
                                          </p:val>
                                        </p:tav>
                                      </p:tavLst>
                                    </p:anim>
                                    <p:anim calcmode="lin" valueType="num">
                                      <p:cBhvr>
                                        <p:cTn id="41" dur="500" fill="hold"/>
                                        <p:tgtEl>
                                          <p:spTgt spid="27"/>
                                        </p:tgtEl>
                                        <p:attrNameLst>
                                          <p:attrName>ppt_h</p:attrName>
                                        </p:attrNameLst>
                                      </p:cBhvr>
                                      <p:tavLst>
                                        <p:tav tm="0">
                                          <p:val>
                                            <p:fltVal val="0"/>
                                          </p:val>
                                        </p:tav>
                                        <p:tav tm="100000">
                                          <p:val>
                                            <p:strVal val="#ppt_h"/>
                                          </p:val>
                                        </p:tav>
                                      </p:tavLst>
                                    </p:anim>
                                    <p:animEffect transition="in" filter="fade">
                                      <p:cBhvr>
                                        <p:cTn id="42" dur="500"/>
                                        <p:tgtEl>
                                          <p:spTgt spid="27"/>
                                        </p:tgtEl>
                                      </p:cBhvr>
                                    </p:animEffect>
                                  </p:childTnLst>
                                </p:cTn>
                              </p:par>
                            </p:childTnLst>
                          </p:cTn>
                        </p:par>
                        <p:par>
                          <p:cTn id="43" fill="hold">
                            <p:stCondLst>
                              <p:cond delay="2000"/>
                            </p:stCondLst>
                            <p:childTnLst>
                              <p:par>
                                <p:cTn id="44" presetID="53" presetClass="entr" presetSubtype="16"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fill="hold"/>
                                        <p:tgtEl>
                                          <p:spTgt spid="18"/>
                                        </p:tgtEl>
                                        <p:attrNameLst>
                                          <p:attrName>ppt_w</p:attrName>
                                        </p:attrNameLst>
                                      </p:cBhvr>
                                      <p:tavLst>
                                        <p:tav tm="0">
                                          <p:val>
                                            <p:fltVal val="0"/>
                                          </p:val>
                                        </p:tav>
                                        <p:tav tm="100000">
                                          <p:val>
                                            <p:strVal val="#ppt_w"/>
                                          </p:val>
                                        </p:tav>
                                      </p:tavLst>
                                    </p:anim>
                                    <p:anim calcmode="lin" valueType="num">
                                      <p:cBhvr>
                                        <p:cTn id="47" dur="500" fill="hold"/>
                                        <p:tgtEl>
                                          <p:spTgt spid="18"/>
                                        </p:tgtEl>
                                        <p:attrNameLst>
                                          <p:attrName>ppt_h</p:attrName>
                                        </p:attrNameLst>
                                      </p:cBhvr>
                                      <p:tavLst>
                                        <p:tav tm="0">
                                          <p:val>
                                            <p:fltVal val="0"/>
                                          </p:val>
                                        </p:tav>
                                        <p:tav tm="100000">
                                          <p:val>
                                            <p:strVal val="#ppt_h"/>
                                          </p:val>
                                        </p:tav>
                                      </p:tavLst>
                                    </p:anim>
                                    <p:animEffect transition="in" filter="fade">
                                      <p:cBhvr>
                                        <p:cTn id="48" dur="500"/>
                                        <p:tgtEl>
                                          <p:spTgt spid="18"/>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p:cTn id="51" dur="500" fill="hold"/>
                                        <p:tgtEl>
                                          <p:spTgt spid="28"/>
                                        </p:tgtEl>
                                        <p:attrNameLst>
                                          <p:attrName>ppt_w</p:attrName>
                                        </p:attrNameLst>
                                      </p:cBhvr>
                                      <p:tavLst>
                                        <p:tav tm="0">
                                          <p:val>
                                            <p:fltVal val="0"/>
                                          </p:val>
                                        </p:tav>
                                        <p:tav tm="100000">
                                          <p:val>
                                            <p:strVal val="#ppt_w"/>
                                          </p:val>
                                        </p:tav>
                                      </p:tavLst>
                                    </p:anim>
                                    <p:anim calcmode="lin" valueType="num">
                                      <p:cBhvr>
                                        <p:cTn id="52" dur="500" fill="hold"/>
                                        <p:tgtEl>
                                          <p:spTgt spid="28"/>
                                        </p:tgtEl>
                                        <p:attrNameLst>
                                          <p:attrName>ppt_h</p:attrName>
                                        </p:attrNameLst>
                                      </p:cBhvr>
                                      <p:tavLst>
                                        <p:tav tm="0">
                                          <p:val>
                                            <p:fltVal val="0"/>
                                          </p:val>
                                        </p:tav>
                                        <p:tav tm="100000">
                                          <p:val>
                                            <p:strVal val="#ppt_h"/>
                                          </p:val>
                                        </p:tav>
                                      </p:tavLst>
                                    </p:anim>
                                    <p:animEffect transition="in" filter="fade">
                                      <p:cBhvr>
                                        <p:cTn id="53" dur="500"/>
                                        <p:tgtEl>
                                          <p:spTgt spid="28"/>
                                        </p:tgtEl>
                                      </p:cBhvr>
                                    </p:animEffect>
                                  </p:childTnLst>
                                </p:cTn>
                              </p:par>
                            </p:childTnLst>
                          </p:cTn>
                        </p:par>
                        <p:par>
                          <p:cTn id="54" fill="hold">
                            <p:stCondLst>
                              <p:cond delay="2500"/>
                            </p:stCondLst>
                            <p:childTnLst>
                              <p:par>
                                <p:cTn id="55" presetID="53" presetClass="entr" presetSubtype="16" fill="hold" nodeType="after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p:cTn id="62" dur="500" fill="hold"/>
                                        <p:tgtEl>
                                          <p:spTgt spid="29"/>
                                        </p:tgtEl>
                                        <p:attrNameLst>
                                          <p:attrName>ppt_w</p:attrName>
                                        </p:attrNameLst>
                                      </p:cBhvr>
                                      <p:tavLst>
                                        <p:tav tm="0">
                                          <p:val>
                                            <p:fltVal val="0"/>
                                          </p:val>
                                        </p:tav>
                                        <p:tav tm="100000">
                                          <p:val>
                                            <p:strVal val="#ppt_w"/>
                                          </p:val>
                                        </p:tav>
                                      </p:tavLst>
                                    </p:anim>
                                    <p:anim calcmode="lin" valueType="num">
                                      <p:cBhvr>
                                        <p:cTn id="63" dur="500" fill="hold"/>
                                        <p:tgtEl>
                                          <p:spTgt spid="29"/>
                                        </p:tgtEl>
                                        <p:attrNameLst>
                                          <p:attrName>ppt_h</p:attrName>
                                        </p:attrNameLst>
                                      </p:cBhvr>
                                      <p:tavLst>
                                        <p:tav tm="0">
                                          <p:val>
                                            <p:fltVal val="0"/>
                                          </p:val>
                                        </p:tav>
                                        <p:tav tm="100000">
                                          <p:val>
                                            <p:strVal val="#ppt_h"/>
                                          </p:val>
                                        </p:tav>
                                      </p:tavLst>
                                    </p:anim>
                                    <p:animEffect transition="in" filter="fade">
                                      <p:cBhvr>
                                        <p:cTn id="64" dur="500"/>
                                        <p:tgtEl>
                                          <p:spTgt spid="29"/>
                                        </p:tgtEl>
                                      </p:cBhvr>
                                    </p:animEffect>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p:cTn id="68" dur="500" fill="hold"/>
                                        <p:tgtEl>
                                          <p:spTgt spid="22"/>
                                        </p:tgtEl>
                                        <p:attrNameLst>
                                          <p:attrName>ppt_w</p:attrName>
                                        </p:attrNameLst>
                                      </p:cBhvr>
                                      <p:tavLst>
                                        <p:tav tm="0">
                                          <p:val>
                                            <p:fltVal val="0"/>
                                          </p:val>
                                        </p:tav>
                                        <p:tav tm="100000">
                                          <p:val>
                                            <p:strVal val="#ppt_w"/>
                                          </p:val>
                                        </p:tav>
                                      </p:tavLst>
                                    </p:anim>
                                    <p:anim calcmode="lin" valueType="num">
                                      <p:cBhvr>
                                        <p:cTn id="69" dur="500" fill="hold"/>
                                        <p:tgtEl>
                                          <p:spTgt spid="22"/>
                                        </p:tgtEl>
                                        <p:attrNameLst>
                                          <p:attrName>ppt_h</p:attrName>
                                        </p:attrNameLst>
                                      </p:cBhvr>
                                      <p:tavLst>
                                        <p:tav tm="0">
                                          <p:val>
                                            <p:fltVal val="0"/>
                                          </p:val>
                                        </p:tav>
                                        <p:tav tm="100000">
                                          <p:val>
                                            <p:strVal val="#ppt_h"/>
                                          </p:val>
                                        </p:tav>
                                      </p:tavLst>
                                    </p:anim>
                                    <p:animEffect transition="in" filter="fade">
                                      <p:cBhvr>
                                        <p:cTn id="70" dur="500"/>
                                        <p:tgtEl>
                                          <p:spTgt spid="22"/>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p:cTn id="73" dur="500" fill="hold"/>
                                        <p:tgtEl>
                                          <p:spTgt spid="33"/>
                                        </p:tgtEl>
                                        <p:attrNameLst>
                                          <p:attrName>ppt_w</p:attrName>
                                        </p:attrNameLst>
                                      </p:cBhvr>
                                      <p:tavLst>
                                        <p:tav tm="0">
                                          <p:val>
                                            <p:fltVal val="0"/>
                                          </p:val>
                                        </p:tav>
                                        <p:tav tm="100000">
                                          <p:val>
                                            <p:strVal val="#ppt_w"/>
                                          </p:val>
                                        </p:tav>
                                      </p:tavLst>
                                    </p:anim>
                                    <p:anim calcmode="lin" valueType="num">
                                      <p:cBhvr>
                                        <p:cTn id="74" dur="500" fill="hold"/>
                                        <p:tgtEl>
                                          <p:spTgt spid="33"/>
                                        </p:tgtEl>
                                        <p:attrNameLst>
                                          <p:attrName>ppt_h</p:attrName>
                                        </p:attrNameLst>
                                      </p:cBhvr>
                                      <p:tavLst>
                                        <p:tav tm="0">
                                          <p:val>
                                            <p:fltVal val="0"/>
                                          </p:val>
                                        </p:tav>
                                        <p:tav tm="100000">
                                          <p:val>
                                            <p:strVal val="#ppt_h"/>
                                          </p:val>
                                        </p:tav>
                                      </p:tavLst>
                                    </p:anim>
                                    <p:animEffect transition="in" filter="fade">
                                      <p:cBhvr>
                                        <p:cTn id="75" dur="500"/>
                                        <p:tgtEl>
                                          <p:spTgt spid="33"/>
                                        </p:tgtEl>
                                      </p:cBhvr>
                                    </p:animEffect>
                                  </p:childTnLst>
                                </p:cTn>
                              </p:par>
                            </p:childTnLst>
                          </p:cTn>
                        </p:par>
                        <p:par>
                          <p:cTn id="76" fill="hold">
                            <p:stCondLst>
                              <p:cond delay="3500"/>
                            </p:stCondLst>
                            <p:childTnLst>
                              <p:par>
                                <p:cTn id="77" presetID="53" presetClass="entr" presetSubtype="16" fill="hold" nodeType="after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p:cTn id="79" dur="500" fill="hold"/>
                                        <p:tgtEl>
                                          <p:spTgt spid="20"/>
                                        </p:tgtEl>
                                        <p:attrNameLst>
                                          <p:attrName>ppt_w</p:attrName>
                                        </p:attrNameLst>
                                      </p:cBhvr>
                                      <p:tavLst>
                                        <p:tav tm="0">
                                          <p:val>
                                            <p:fltVal val="0"/>
                                          </p:val>
                                        </p:tav>
                                        <p:tav tm="100000">
                                          <p:val>
                                            <p:strVal val="#ppt_w"/>
                                          </p:val>
                                        </p:tav>
                                      </p:tavLst>
                                    </p:anim>
                                    <p:anim calcmode="lin" valueType="num">
                                      <p:cBhvr>
                                        <p:cTn id="80" dur="500" fill="hold"/>
                                        <p:tgtEl>
                                          <p:spTgt spid="20"/>
                                        </p:tgtEl>
                                        <p:attrNameLst>
                                          <p:attrName>ppt_h</p:attrName>
                                        </p:attrNameLst>
                                      </p:cBhvr>
                                      <p:tavLst>
                                        <p:tav tm="0">
                                          <p:val>
                                            <p:fltVal val="0"/>
                                          </p:val>
                                        </p:tav>
                                        <p:tav tm="100000">
                                          <p:val>
                                            <p:strVal val="#ppt_h"/>
                                          </p:val>
                                        </p:tav>
                                      </p:tavLst>
                                    </p:anim>
                                    <p:animEffect transition="in" filter="fade">
                                      <p:cBhvr>
                                        <p:cTn id="81" dur="500"/>
                                        <p:tgtEl>
                                          <p:spTgt spid="20"/>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500" fill="hold"/>
                                        <p:tgtEl>
                                          <p:spTgt spid="14"/>
                                        </p:tgtEl>
                                        <p:attrNameLst>
                                          <p:attrName>ppt_w</p:attrName>
                                        </p:attrNameLst>
                                      </p:cBhvr>
                                      <p:tavLst>
                                        <p:tav tm="0">
                                          <p:val>
                                            <p:fltVal val="0"/>
                                          </p:val>
                                        </p:tav>
                                        <p:tav tm="100000">
                                          <p:val>
                                            <p:strVal val="#ppt_w"/>
                                          </p:val>
                                        </p:tav>
                                      </p:tavLst>
                                    </p:anim>
                                    <p:anim calcmode="lin" valueType="num">
                                      <p:cBhvr>
                                        <p:cTn id="85" dur="500" fill="hold"/>
                                        <p:tgtEl>
                                          <p:spTgt spid="14"/>
                                        </p:tgtEl>
                                        <p:attrNameLst>
                                          <p:attrName>ppt_h</p:attrName>
                                        </p:attrNameLst>
                                      </p:cBhvr>
                                      <p:tavLst>
                                        <p:tav tm="0">
                                          <p:val>
                                            <p:fltVal val="0"/>
                                          </p:val>
                                        </p:tav>
                                        <p:tav tm="100000">
                                          <p:val>
                                            <p:strVal val="#ppt_h"/>
                                          </p:val>
                                        </p:tav>
                                      </p:tavLst>
                                    </p:anim>
                                    <p:animEffect transition="in" filter="fade">
                                      <p:cBhvr>
                                        <p:cTn id="86" dur="500"/>
                                        <p:tgtEl>
                                          <p:spTgt spid="14"/>
                                        </p:tgtEl>
                                      </p:cBhvr>
                                    </p:animEffect>
                                  </p:childTnLst>
                                </p:cTn>
                              </p:par>
                            </p:childTnLst>
                          </p:cTn>
                        </p:par>
                        <p:par>
                          <p:cTn id="87" fill="hold">
                            <p:stCondLst>
                              <p:cond delay="4000"/>
                            </p:stCondLst>
                            <p:childTnLst>
                              <p:par>
                                <p:cTn id="88" presetID="53" presetClass="entr" presetSubtype="16" fill="hold" nodeType="after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p:cTn id="90" dur="500" fill="hold"/>
                                        <p:tgtEl>
                                          <p:spTgt spid="21"/>
                                        </p:tgtEl>
                                        <p:attrNameLst>
                                          <p:attrName>ppt_w</p:attrName>
                                        </p:attrNameLst>
                                      </p:cBhvr>
                                      <p:tavLst>
                                        <p:tav tm="0">
                                          <p:val>
                                            <p:fltVal val="0"/>
                                          </p:val>
                                        </p:tav>
                                        <p:tav tm="100000">
                                          <p:val>
                                            <p:strVal val="#ppt_w"/>
                                          </p:val>
                                        </p:tav>
                                      </p:tavLst>
                                    </p:anim>
                                    <p:anim calcmode="lin" valueType="num">
                                      <p:cBhvr>
                                        <p:cTn id="91" dur="500" fill="hold"/>
                                        <p:tgtEl>
                                          <p:spTgt spid="21"/>
                                        </p:tgtEl>
                                        <p:attrNameLst>
                                          <p:attrName>ppt_h</p:attrName>
                                        </p:attrNameLst>
                                      </p:cBhvr>
                                      <p:tavLst>
                                        <p:tav tm="0">
                                          <p:val>
                                            <p:fltVal val="0"/>
                                          </p:val>
                                        </p:tav>
                                        <p:tav tm="100000">
                                          <p:val>
                                            <p:strVal val="#ppt_h"/>
                                          </p:val>
                                        </p:tav>
                                      </p:tavLst>
                                    </p:anim>
                                    <p:animEffect transition="in" filter="fade">
                                      <p:cBhvr>
                                        <p:cTn id="92" dur="500"/>
                                        <p:tgtEl>
                                          <p:spTgt spid="21"/>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anim calcmode="lin" valueType="num">
                                      <p:cBhvr>
                                        <p:cTn id="95" dur="500" fill="hold"/>
                                        <p:tgtEl>
                                          <p:spTgt spid="32"/>
                                        </p:tgtEl>
                                        <p:attrNameLst>
                                          <p:attrName>ppt_w</p:attrName>
                                        </p:attrNameLst>
                                      </p:cBhvr>
                                      <p:tavLst>
                                        <p:tav tm="0">
                                          <p:val>
                                            <p:fltVal val="0"/>
                                          </p:val>
                                        </p:tav>
                                        <p:tav tm="100000">
                                          <p:val>
                                            <p:strVal val="#ppt_w"/>
                                          </p:val>
                                        </p:tav>
                                      </p:tavLst>
                                    </p:anim>
                                    <p:anim calcmode="lin" valueType="num">
                                      <p:cBhvr>
                                        <p:cTn id="96" dur="500" fill="hold"/>
                                        <p:tgtEl>
                                          <p:spTgt spid="32"/>
                                        </p:tgtEl>
                                        <p:attrNameLst>
                                          <p:attrName>ppt_h</p:attrName>
                                        </p:attrNameLst>
                                      </p:cBhvr>
                                      <p:tavLst>
                                        <p:tav tm="0">
                                          <p:val>
                                            <p:fltVal val="0"/>
                                          </p:val>
                                        </p:tav>
                                        <p:tav tm="100000">
                                          <p:val>
                                            <p:strVal val="#ppt_h"/>
                                          </p:val>
                                        </p:tav>
                                      </p:tavLst>
                                    </p:anim>
                                    <p:animEffect transition="in" filter="fade">
                                      <p:cBhvr>
                                        <p:cTn id="97" dur="500"/>
                                        <p:tgtEl>
                                          <p:spTgt spid="32"/>
                                        </p:tgtEl>
                                      </p:cBhvr>
                                    </p:animEffect>
                                  </p:childTnLst>
                                </p:cTn>
                              </p:par>
                            </p:childTnLst>
                          </p:cTn>
                        </p:par>
                        <p:par>
                          <p:cTn id="98" fill="hold">
                            <p:stCondLst>
                              <p:cond delay="4500"/>
                            </p:stCondLst>
                            <p:childTnLst>
                              <p:par>
                                <p:cTn id="99" presetID="53" presetClass="entr" presetSubtype="16" fill="hold" nodeType="afterEffect">
                                  <p:stCondLst>
                                    <p:cond delay="0"/>
                                  </p:stCondLst>
                                  <p:childTnLst>
                                    <p:set>
                                      <p:cBhvr>
                                        <p:cTn id="100" dur="1" fill="hold">
                                          <p:stCondLst>
                                            <p:cond delay="0"/>
                                          </p:stCondLst>
                                        </p:cTn>
                                        <p:tgtEl>
                                          <p:spTgt spid="46"/>
                                        </p:tgtEl>
                                        <p:attrNameLst>
                                          <p:attrName>style.visibility</p:attrName>
                                        </p:attrNameLst>
                                      </p:cBhvr>
                                      <p:to>
                                        <p:strVal val="visible"/>
                                      </p:to>
                                    </p:set>
                                    <p:anim calcmode="lin" valueType="num">
                                      <p:cBhvr>
                                        <p:cTn id="101" dur="500" fill="hold"/>
                                        <p:tgtEl>
                                          <p:spTgt spid="46"/>
                                        </p:tgtEl>
                                        <p:attrNameLst>
                                          <p:attrName>ppt_w</p:attrName>
                                        </p:attrNameLst>
                                      </p:cBhvr>
                                      <p:tavLst>
                                        <p:tav tm="0">
                                          <p:val>
                                            <p:fltVal val="0"/>
                                          </p:val>
                                        </p:tav>
                                        <p:tav tm="100000">
                                          <p:val>
                                            <p:strVal val="#ppt_w"/>
                                          </p:val>
                                        </p:tav>
                                      </p:tavLst>
                                    </p:anim>
                                    <p:anim calcmode="lin" valueType="num">
                                      <p:cBhvr>
                                        <p:cTn id="102" dur="500" fill="hold"/>
                                        <p:tgtEl>
                                          <p:spTgt spid="46"/>
                                        </p:tgtEl>
                                        <p:attrNameLst>
                                          <p:attrName>ppt_h</p:attrName>
                                        </p:attrNameLst>
                                      </p:cBhvr>
                                      <p:tavLst>
                                        <p:tav tm="0">
                                          <p:val>
                                            <p:fltVal val="0"/>
                                          </p:val>
                                        </p:tav>
                                        <p:tav tm="100000">
                                          <p:val>
                                            <p:strVal val="#ppt_h"/>
                                          </p:val>
                                        </p:tav>
                                      </p:tavLst>
                                    </p:anim>
                                    <p:animEffect transition="in" filter="fade">
                                      <p:cBhvr>
                                        <p:cTn id="103" dur="500"/>
                                        <p:tgtEl>
                                          <p:spTgt spid="46"/>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 calcmode="lin" valueType="num">
                                      <p:cBhvr>
                                        <p:cTn id="106" dur="500" fill="hold"/>
                                        <p:tgtEl>
                                          <p:spTgt spid="31"/>
                                        </p:tgtEl>
                                        <p:attrNameLst>
                                          <p:attrName>ppt_w</p:attrName>
                                        </p:attrNameLst>
                                      </p:cBhvr>
                                      <p:tavLst>
                                        <p:tav tm="0">
                                          <p:val>
                                            <p:fltVal val="0"/>
                                          </p:val>
                                        </p:tav>
                                        <p:tav tm="100000">
                                          <p:val>
                                            <p:strVal val="#ppt_w"/>
                                          </p:val>
                                        </p:tav>
                                      </p:tavLst>
                                    </p:anim>
                                    <p:anim calcmode="lin" valueType="num">
                                      <p:cBhvr>
                                        <p:cTn id="107" dur="500" fill="hold"/>
                                        <p:tgtEl>
                                          <p:spTgt spid="31"/>
                                        </p:tgtEl>
                                        <p:attrNameLst>
                                          <p:attrName>ppt_h</p:attrName>
                                        </p:attrNameLst>
                                      </p:cBhvr>
                                      <p:tavLst>
                                        <p:tav tm="0">
                                          <p:val>
                                            <p:fltVal val="0"/>
                                          </p:val>
                                        </p:tav>
                                        <p:tav tm="100000">
                                          <p:val>
                                            <p:strVal val="#ppt_h"/>
                                          </p:val>
                                        </p:tav>
                                      </p:tavLst>
                                    </p:anim>
                                    <p:animEffect transition="in" filter="fade">
                                      <p:cBhvr>
                                        <p:cTn id="108" dur="500"/>
                                        <p:tgtEl>
                                          <p:spTgt spid="31"/>
                                        </p:tgtEl>
                                      </p:cBhvr>
                                    </p:animEffect>
                                  </p:childTnLst>
                                </p:cTn>
                              </p:par>
                            </p:childTnLst>
                          </p:cTn>
                        </p:par>
                        <p:par>
                          <p:cTn id="109" fill="hold">
                            <p:stCondLst>
                              <p:cond delay="5000"/>
                            </p:stCondLst>
                            <p:childTnLst>
                              <p:par>
                                <p:cTn id="110" presetID="53" presetClass="entr" presetSubtype="16" fill="hold" nodeType="afterEffect">
                                  <p:stCondLst>
                                    <p:cond delay="0"/>
                                  </p:stCondLst>
                                  <p:childTnLst>
                                    <p:set>
                                      <p:cBhvr>
                                        <p:cTn id="111" dur="1" fill="hold">
                                          <p:stCondLst>
                                            <p:cond delay="0"/>
                                          </p:stCondLst>
                                        </p:cTn>
                                        <p:tgtEl>
                                          <p:spTgt spid="47"/>
                                        </p:tgtEl>
                                        <p:attrNameLst>
                                          <p:attrName>style.visibility</p:attrName>
                                        </p:attrNameLst>
                                      </p:cBhvr>
                                      <p:to>
                                        <p:strVal val="visible"/>
                                      </p:to>
                                    </p:set>
                                    <p:anim calcmode="lin" valueType="num">
                                      <p:cBhvr>
                                        <p:cTn id="112" dur="500" fill="hold"/>
                                        <p:tgtEl>
                                          <p:spTgt spid="47"/>
                                        </p:tgtEl>
                                        <p:attrNameLst>
                                          <p:attrName>ppt_w</p:attrName>
                                        </p:attrNameLst>
                                      </p:cBhvr>
                                      <p:tavLst>
                                        <p:tav tm="0">
                                          <p:val>
                                            <p:fltVal val="0"/>
                                          </p:val>
                                        </p:tav>
                                        <p:tav tm="100000">
                                          <p:val>
                                            <p:strVal val="#ppt_w"/>
                                          </p:val>
                                        </p:tav>
                                      </p:tavLst>
                                    </p:anim>
                                    <p:anim calcmode="lin" valueType="num">
                                      <p:cBhvr>
                                        <p:cTn id="113" dur="500" fill="hold"/>
                                        <p:tgtEl>
                                          <p:spTgt spid="47"/>
                                        </p:tgtEl>
                                        <p:attrNameLst>
                                          <p:attrName>ppt_h</p:attrName>
                                        </p:attrNameLst>
                                      </p:cBhvr>
                                      <p:tavLst>
                                        <p:tav tm="0">
                                          <p:val>
                                            <p:fltVal val="0"/>
                                          </p:val>
                                        </p:tav>
                                        <p:tav tm="100000">
                                          <p:val>
                                            <p:strVal val="#ppt_h"/>
                                          </p:val>
                                        </p:tav>
                                      </p:tavLst>
                                    </p:anim>
                                    <p:animEffect transition="in" filter="fade">
                                      <p:cBhvr>
                                        <p:cTn id="114" dur="500"/>
                                        <p:tgtEl>
                                          <p:spTgt spid="47"/>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30"/>
                                        </p:tgtEl>
                                        <p:attrNameLst>
                                          <p:attrName>style.visibility</p:attrName>
                                        </p:attrNameLst>
                                      </p:cBhvr>
                                      <p:to>
                                        <p:strVal val="visible"/>
                                      </p:to>
                                    </p:set>
                                    <p:anim calcmode="lin" valueType="num">
                                      <p:cBhvr>
                                        <p:cTn id="117" dur="500" fill="hold"/>
                                        <p:tgtEl>
                                          <p:spTgt spid="30"/>
                                        </p:tgtEl>
                                        <p:attrNameLst>
                                          <p:attrName>ppt_w</p:attrName>
                                        </p:attrNameLst>
                                      </p:cBhvr>
                                      <p:tavLst>
                                        <p:tav tm="0">
                                          <p:val>
                                            <p:fltVal val="0"/>
                                          </p:val>
                                        </p:tav>
                                        <p:tav tm="100000">
                                          <p:val>
                                            <p:strVal val="#ppt_w"/>
                                          </p:val>
                                        </p:tav>
                                      </p:tavLst>
                                    </p:anim>
                                    <p:anim calcmode="lin" valueType="num">
                                      <p:cBhvr>
                                        <p:cTn id="118" dur="500" fill="hold"/>
                                        <p:tgtEl>
                                          <p:spTgt spid="30"/>
                                        </p:tgtEl>
                                        <p:attrNameLst>
                                          <p:attrName>ppt_h</p:attrName>
                                        </p:attrNameLst>
                                      </p:cBhvr>
                                      <p:tavLst>
                                        <p:tav tm="0">
                                          <p:val>
                                            <p:fltVal val="0"/>
                                          </p:val>
                                        </p:tav>
                                        <p:tav tm="100000">
                                          <p:val>
                                            <p:strVal val="#ppt_h"/>
                                          </p:val>
                                        </p:tav>
                                      </p:tavLst>
                                    </p:anim>
                                    <p:animEffect transition="in" filter="fade">
                                      <p:cBhvr>
                                        <p:cTn id="1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p:bldP spid="26" grpId="0"/>
      <p:bldP spid="27" grpId="0"/>
      <p:bldP spid="28" grpId="0"/>
      <p:bldP spid="29" grpId="0"/>
      <p:bldP spid="30" grpId="0"/>
      <p:bldP spid="31" grpId="0"/>
      <p:bldP spid="32" grpId="0"/>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sz="3200" b="1" dirty="0" err="1" smtClean="0"/>
              <a:t>ASSOCIATED</a:t>
            </a:r>
            <a:r>
              <a:rPr lang="es-ES_tradnl" sz="3200" b="1" dirty="0" smtClean="0"/>
              <a:t> UNIVERSITIES</a:t>
            </a:r>
            <a:endParaRPr lang="es-ES_tradnl" sz="3200" b="1" dirty="0"/>
          </a:p>
        </p:txBody>
      </p:sp>
      <p:sp>
        <p:nvSpPr>
          <p:cNvPr id="4" name="Elipse 3"/>
          <p:cNvSpPr>
            <a:spLocks noChangeAspect="1"/>
          </p:cNvSpPr>
          <p:nvPr/>
        </p:nvSpPr>
        <p:spPr>
          <a:xfrm>
            <a:off x="7017976" y="1325432"/>
            <a:ext cx="1260000" cy="1260000"/>
          </a:xfrm>
          <a:prstGeom prst="ellips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r>
              <a:rPr lang="pt-BR" sz="4000" b="1" dirty="0" smtClean="0">
                <a:solidFill>
                  <a:schemeClr val="tx1"/>
                </a:solidFill>
                <a:latin typeface="Calibri" panose="020F0502020204030204" pitchFamily="34" charset="0"/>
              </a:rPr>
              <a:t>83</a:t>
            </a:r>
            <a:endParaRPr lang="pt-BR" b="1" dirty="0">
              <a:solidFill>
                <a:schemeClr val="tx1"/>
              </a:solidFill>
              <a:latin typeface="Calibri" panose="020F0502020204030204" pitchFamily="34" charset="0"/>
            </a:endParaRPr>
          </a:p>
        </p:txBody>
      </p:sp>
      <p:sp>
        <p:nvSpPr>
          <p:cNvPr id="5" name="Retângulo 4"/>
          <p:cNvSpPr/>
          <p:nvPr/>
        </p:nvSpPr>
        <p:spPr>
          <a:xfrm>
            <a:off x="9091732" y="3192492"/>
            <a:ext cx="1454177" cy="369332"/>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1">
              <a:buClr>
                <a:srgbClr val="97ABBC"/>
              </a:buClr>
              <a:buSzPct val="100000"/>
            </a:pPr>
            <a:r>
              <a:rPr lang="es-ES_tradnl" sz="1800" dirty="0" smtClean="0">
                <a:solidFill>
                  <a:schemeClr val="tx1"/>
                </a:solidFill>
                <a:latin typeface="Calibri" panose="020F0502020204030204" pitchFamily="34" charset="0"/>
                <a:ea typeface="Raleway"/>
                <a:cs typeface="Raleway"/>
                <a:sym typeface="Raleway"/>
              </a:rPr>
              <a:t>State</a:t>
            </a:r>
          </a:p>
        </p:txBody>
      </p:sp>
      <p:sp>
        <p:nvSpPr>
          <p:cNvPr id="6" name="Retângulo 5"/>
          <p:cNvSpPr/>
          <p:nvPr/>
        </p:nvSpPr>
        <p:spPr>
          <a:xfrm>
            <a:off x="7114898" y="2059872"/>
            <a:ext cx="4950432"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457200" lvl="2">
              <a:buClr>
                <a:srgbClr val="97ABBC"/>
              </a:buClr>
              <a:buSzPct val="100000"/>
            </a:pPr>
            <a:r>
              <a:rPr lang="pt-BR" sz="2000" b="1" dirty="0">
                <a:latin typeface="Garamond" panose="02020404030301010803" pitchFamily="18" charset="0"/>
                <a:ea typeface="Raleway"/>
              </a:rPr>
              <a:t> </a:t>
            </a:r>
            <a:r>
              <a:rPr lang="pt-BR" sz="2000" b="1" dirty="0" smtClean="0">
                <a:latin typeface="Garamond" panose="02020404030301010803" pitchFamily="18" charset="0"/>
                <a:ea typeface="Raleway"/>
              </a:rPr>
              <a:t>         ASSOCIATED UNIVERSITIES</a:t>
            </a:r>
            <a:endParaRPr lang="es-ES_tradnl" sz="1800" b="1" dirty="0" smtClean="0">
              <a:solidFill>
                <a:schemeClr val="tx1"/>
              </a:solidFill>
              <a:latin typeface="Calibri" panose="020F0502020204030204" pitchFamily="34" charset="0"/>
              <a:ea typeface="Raleway"/>
              <a:cs typeface="Raleway"/>
              <a:sym typeface="Raleway"/>
            </a:endParaRPr>
          </a:p>
        </p:txBody>
      </p:sp>
      <p:sp>
        <p:nvSpPr>
          <p:cNvPr id="7" name="Elipse 6"/>
          <p:cNvSpPr>
            <a:spLocks noChangeAspect="1"/>
          </p:cNvSpPr>
          <p:nvPr/>
        </p:nvSpPr>
        <p:spPr>
          <a:xfrm>
            <a:off x="6747482" y="4274430"/>
            <a:ext cx="936000" cy="936000"/>
          </a:xfrm>
          <a:prstGeom prst="ellipse">
            <a:avLst/>
          </a:prstGeom>
          <a:solidFill>
            <a:srgbClr val="E57E1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r>
              <a:rPr lang="pt-BR" sz="3200" b="1" dirty="0" smtClean="0">
                <a:solidFill>
                  <a:schemeClr val="tx1"/>
                </a:solidFill>
                <a:latin typeface="Calibri" panose="020F0502020204030204" pitchFamily="34" charset="0"/>
              </a:rPr>
              <a:t>25</a:t>
            </a:r>
            <a:endParaRPr lang="pt-BR" sz="1100" b="1" dirty="0">
              <a:solidFill>
                <a:schemeClr val="tx1"/>
              </a:solidFill>
              <a:latin typeface="Calibri" panose="020F0502020204030204" pitchFamily="34" charset="0"/>
            </a:endParaRPr>
          </a:p>
        </p:txBody>
      </p:sp>
      <p:sp>
        <p:nvSpPr>
          <p:cNvPr id="8" name="Elipse 7"/>
          <p:cNvSpPr>
            <a:spLocks noChangeAspect="1"/>
          </p:cNvSpPr>
          <p:nvPr/>
        </p:nvSpPr>
        <p:spPr>
          <a:xfrm>
            <a:off x="6279482" y="4942485"/>
            <a:ext cx="936000" cy="936000"/>
          </a:xfrm>
          <a:prstGeom prst="ellipse">
            <a:avLst/>
          </a:prstGeom>
          <a:solidFill>
            <a:srgbClr val="E57E1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r>
              <a:rPr lang="pt-BR" sz="3200" b="1" dirty="0" smtClean="0">
                <a:solidFill>
                  <a:schemeClr val="tx1"/>
                </a:solidFill>
                <a:latin typeface="Calibri" panose="020F0502020204030204" pitchFamily="34" charset="0"/>
              </a:rPr>
              <a:t>5</a:t>
            </a:r>
            <a:endParaRPr lang="pt-BR" sz="1100" b="1" dirty="0">
              <a:solidFill>
                <a:schemeClr val="tx1"/>
              </a:solidFill>
              <a:latin typeface="Calibri" panose="020F0502020204030204" pitchFamily="34" charset="0"/>
            </a:endParaRPr>
          </a:p>
        </p:txBody>
      </p:sp>
      <p:sp>
        <p:nvSpPr>
          <p:cNvPr id="9" name="Retângulo 8"/>
          <p:cNvSpPr/>
          <p:nvPr/>
        </p:nvSpPr>
        <p:spPr>
          <a:xfrm>
            <a:off x="6894016" y="5567312"/>
            <a:ext cx="2924805"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2">
              <a:buClr>
                <a:srgbClr val="97ABBC"/>
              </a:buClr>
              <a:buSzPct val="100000"/>
            </a:pPr>
            <a:r>
              <a:rPr lang="es-ES_tradnl" sz="2000" b="1" dirty="0" err="1" smtClean="0">
                <a:latin typeface="Calibri" panose="020F0502020204030204" pitchFamily="34" charset="0"/>
              </a:rPr>
              <a:t>Regions</a:t>
            </a:r>
            <a:r>
              <a:rPr lang="es-ES_tradnl" sz="2000" b="1" dirty="0" smtClean="0">
                <a:latin typeface="Calibri" panose="020F0502020204030204" pitchFamily="34" charset="0"/>
              </a:rPr>
              <a:t> in </a:t>
            </a:r>
            <a:r>
              <a:rPr lang="es-ES_tradnl" sz="2000" b="1" dirty="0" err="1" smtClean="0">
                <a:latin typeface="Calibri" panose="020F0502020204030204" pitchFamily="34" charset="0"/>
              </a:rPr>
              <a:t>Brazil</a:t>
            </a:r>
            <a:r>
              <a:rPr lang="es-ES_tradnl" sz="2000" b="1" dirty="0" smtClean="0">
                <a:latin typeface="Calibri" panose="020F0502020204030204" pitchFamily="34" charset="0"/>
              </a:rPr>
              <a:t> </a:t>
            </a:r>
            <a:endParaRPr lang="es-ES_tradnl" sz="2000" dirty="0">
              <a:solidFill>
                <a:schemeClr val="tx1"/>
              </a:solidFill>
              <a:latin typeface="Calibri" panose="020F0502020204030204" pitchFamily="34" charset="0"/>
              <a:ea typeface="Raleway"/>
              <a:cs typeface="Raleway"/>
              <a:sym typeface="Raleway"/>
            </a:endParaRPr>
          </a:p>
        </p:txBody>
      </p:sp>
      <p:sp>
        <p:nvSpPr>
          <p:cNvPr id="10" name="Retângulo 9"/>
          <p:cNvSpPr/>
          <p:nvPr/>
        </p:nvSpPr>
        <p:spPr>
          <a:xfrm>
            <a:off x="8592460" y="2583092"/>
            <a:ext cx="629615" cy="156966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2" algn="ctr">
              <a:buClr>
                <a:srgbClr val="97ABBC"/>
              </a:buClr>
              <a:buSzPct val="100000"/>
            </a:pPr>
            <a:r>
              <a:rPr lang="pt-BR" sz="3200" b="1" dirty="0" smtClean="0">
                <a:solidFill>
                  <a:schemeClr val="tx1"/>
                </a:solidFill>
                <a:latin typeface="Calibri" panose="020F0502020204030204" pitchFamily="34" charset="0"/>
                <a:ea typeface="Raleway"/>
                <a:cs typeface="Raleway"/>
                <a:sym typeface="Raleway"/>
              </a:rPr>
              <a:t>57</a:t>
            </a:r>
            <a:r>
              <a:rPr lang="pt-BR" sz="2400" b="1" dirty="0" smtClean="0">
                <a:solidFill>
                  <a:schemeClr val="tx1"/>
                </a:solidFill>
                <a:latin typeface="Calibri" panose="020F0502020204030204" pitchFamily="34" charset="0"/>
                <a:ea typeface="Raleway"/>
                <a:cs typeface="Raleway"/>
                <a:sym typeface="Raleway"/>
              </a:rPr>
              <a:t> </a:t>
            </a:r>
          </a:p>
          <a:p>
            <a:pPr marL="0" lvl="2" algn="ctr">
              <a:buClr>
                <a:srgbClr val="97ABBC"/>
              </a:buClr>
              <a:buSzPct val="100000"/>
            </a:pPr>
            <a:r>
              <a:rPr lang="pt-BR" sz="3200" b="1" dirty="0" smtClean="0">
                <a:solidFill>
                  <a:schemeClr val="tx1"/>
                </a:solidFill>
                <a:latin typeface="Calibri" panose="020F0502020204030204" pitchFamily="34" charset="0"/>
                <a:ea typeface="Raleway"/>
                <a:cs typeface="Raleway"/>
                <a:sym typeface="Raleway"/>
              </a:rPr>
              <a:t>20</a:t>
            </a:r>
          </a:p>
          <a:p>
            <a:pPr marL="0" lvl="2" algn="ctr">
              <a:buClr>
                <a:srgbClr val="97ABBC"/>
              </a:buClr>
              <a:buSzPct val="100000"/>
            </a:pPr>
            <a:r>
              <a:rPr lang="pt-BR" sz="3200" b="1" dirty="0" smtClean="0">
                <a:solidFill>
                  <a:schemeClr val="tx1"/>
                </a:solidFill>
                <a:latin typeface="Calibri" panose="020F0502020204030204" pitchFamily="34" charset="0"/>
                <a:ea typeface="Raleway"/>
                <a:cs typeface="Raleway"/>
                <a:sym typeface="Raleway"/>
              </a:rPr>
              <a:t>6</a:t>
            </a:r>
            <a:endParaRPr lang="pt-BR" sz="1800" dirty="0">
              <a:solidFill>
                <a:schemeClr val="tx1"/>
              </a:solidFill>
              <a:latin typeface="Calibri" panose="020F0502020204030204" pitchFamily="34" charset="0"/>
              <a:ea typeface="Raleway"/>
              <a:cs typeface="Raleway"/>
              <a:sym typeface="Raleway"/>
            </a:endParaRPr>
          </a:p>
        </p:txBody>
      </p:sp>
      <p:sp>
        <p:nvSpPr>
          <p:cNvPr id="11" name="Retângulo 10"/>
          <p:cNvSpPr/>
          <p:nvPr/>
        </p:nvSpPr>
        <p:spPr>
          <a:xfrm>
            <a:off x="9091732" y="2722079"/>
            <a:ext cx="1651379" cy="369332"/>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2">
              <a:buClr>
                <a:srgbClr val="97ABBC"/>
              </a:buClr>
              <a:buSzPct val="100000"/>
            </a:pPr>
            <a:r>
              <a:rPr lang="pt-BR" sz="1800" dirty="0" smtClean="0">
                <a:solidFill>
                  <a:schemeClr val="tx1"/>
                </a:solidFill>
                <a:latin typeface="Calibri" panose="020F0502020204030204" pitchFamily="34" charset="0"/>
                <a:ea typeface="Raleway"/>
                <a:cs typeface="Raleway"/>
                <a:sym typeface="Raleway"/>
              </a:rPr>
              <a:t>Federal</a:t>
            </a:r>
            <a:endParaRPr lang="pt-BR" sz="2400" dirty="0" smtClean="0">
              <a:solidFill>
                <a:schemeClr val="tx1"/>
              </a:solidFill>
              <a:latin typeface="Calibri" panose="020F0502020204030204" pitchFamily="34" charset="0"/>
              <a:ea typeface="Raleway"/>
              <a:cs typeface="Raleway"/>
              <a:sym typeface="Raleway"/>
            </a:endParaRPr>
          </a:p>
        </p:txBody>
      </p:sp>
      <p:sp>
        <p:nvSpPr>
          <p:cNvPr id="12" name="Retângulo 11"/>
          <p:cNvSpPr/>
          <p:nvPr/>
        </p:nvSpPr>
        <p:spPr>
          <a:xfrm>
            <a:off x="9091732" y="3662905"/>
            <a:ext cx="1454177" cy="369332"/>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indent="-457200">
              <a:buClr>
                <a:srgbClr val="97ABBC"/>
              </a:buClr>
              <a:buSzPct val="100000"/>
            </a:pPr>
            <a:r>
              <a:rPr lang="en-US" sz="1800" dirty="0" smtClean="0">
                <a:solidFill>
                  <a:schemeClr val="tx1"/>
                </a:solidFill>
                <a:latin typeface="Calibri" panose="020F0502020204030204" pitchFamily="34" charset="0"/>
                <a:ea typeface="Raleway"/>
                <a:cs typeface="Raleway"/>
                <a:sym typeface="Raleway"/>
              </a:rPr>
              <a:t>Community</a:t>
            </a:r>
          </a:p>
        </p:txBody>
      </p:sp>
      <p:sp>
        <p:nvSpPr>
          <p:cNvPr id="13" name="Retângulo 12"/>
          <p:cNvSpPr/>
          <p:nvPr/>
        </p:nvSpPr>
        <p:spPr>
          <a:xfrm>
            <a:off x="7314931" y="4896844"/>
            <a:ext cx="4877069" cy="369332"/>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1">
              <a:buClr>
                <a:srgbClr val="97ABBC"/>
              </a:buClr>
              <a:buSzPct val="100000"/>
            </a:pPr>
            <a:r>
              <a:rPr lang="pt-BR" sz="1800" b="1" dirty="0">
                <a:latin typeface="Calibri" panose="020F0502020204030204" pitchFamily="34" charset="0"/>
              </a:rPr>
              <a:t> </a:t>
            </a:r>
            <a:r>
              <a:rPr lang="pt-BR" sz="1800" b="1" dirty="0" err="1">
                <a:solidFill>
                  <a:schemeClr val="tx1"/>
                </a:solidFill>
                <a:latin typeface="Calibri" panose="020F0502020204030204" pitchFamily="34" charset="0"/>
                <a:ea typeface="Raleway"/>
                <a:cs typeface="Raleway"/>
                <a:sym typeface="Raleway"/>
              </a:rPr>
              <a:t>Brazilian</a:t>
            </a:r>
            <a:r>
              <a:rPr lang="pt-BR" sz="1800" b="1" dirty="0">
                <a:solidFill>
                  <a:schemeClr val="tx1"/>
                </a:solidFill>
                <a:latin typeface="Calibri" panose="020F0502020204030204" pitchFamily="34" charset="0"/>
                <a:ea typeface="Raleway"/>
                <a:cs typeface="Raleway"/>
                <a:sym typeface="Raleway"/>
              </a:rPr>
              <a:t> Federal </a:t>
            </a:r>
            <a:r>
              <a:rPr lang="pt-BR" sz="1800" b="1" dirty="0" err="1">
                <a:solidFill>
                  <a:schemeClr val="tx1"/>
                </a:solidFill>
                <a:latin typeface="Calibri" panose="020F0502020204030204" pitchFamily="34" charset="0"/>
                <a:ea typeface="Raleway"/>
                <a:cs typeface="Raleway"/>
                <a:sym typeface="Raleway"/>
              </a:rPr>
              <a:t>States</a:t>
            </a:r>
            <a:r>
              <a:rPr lang="pt-BR" sz="1800" b="1" dirty="0">
                <a:solidFill>
                  <a:schemeClr val="tx1"/>
                </a:solidFill>
                <a:latin typeface="Calibri" panose="020F0502020204030204" pitchFamily="34" charset="0"/>
                <a:ea typeface="Raleway"/>
                <a:cs typeface="Raleway"/>
                <a:sym typeface="Raleway"/>
              </a:rPr>
              <a:t> + Federal </a:t>
            </a:r>
            <a:r>
              <a:rPr lang="pt-BR" sz="1800" b="1" dirty="0" err="1">
                <a:solidFill>
                  <a:schemeClr val="tx1"/>
                </a:solidFill>
                <a:latin typeface="Calibri" panose="020F0502020204030204" pitchFamily="34" charset="0"/>
                <a:ea typeface="Raleway"/>
                <a:cs typeface="Raleway"/>
                <a:sym typeface="Raleway"/>
              </a:rPr>
              <a:t>District</a:t>
            </a:r>
            <a:endParaRPr lang="pt-BR" sz="1800" dirty="0">
              <a:solidFill>
                <a:schemeClr val="tx1"/>
              </a:solidFill>
              <a:latin typeface="Calibri" panose="020F0502020204030204" pitchFamily="34" charset="0"/>
              <a:ea typeface="Raleway"/>
              <a:cs typeface="Raleway"/>
              <a:sym typeface="Raleway"/>
            </a:endParaRPr>
          </a:p>
        </p:txBody>
      </p:sp>
      <p:pic>
        <p:nvPicPr>
          <p:cNvPr id="14" name="Imagem 13"/>
          <p:cNvPicPr/>
          <p:nvPr/>
        </p:nvPicPr>
        <p:blipFill>
          <a:blip r:embed="rId2" cstate="print">
            <a:extLst>
              <a:ext uri="{28A0092B-C50C-407E-A947-70E740481C1C}">
                <a14:useLocalDpi xmlns:a14="http://schemas.microsoft.com/office/drawing/2010/main" val="0"/>
              </a:ext>
            </a:extLst>
          </a:blip>
          <a:stretch>
            <a:fillRect/>
          </a:stretch>
        </p:blipFill>
        <p:spPr>
          <a:xfrm>
            <a:off x="733035" y="1058016"/>
            <a:ext cx="4639945" cy="5579110"/>
          </a:xfrm>
          <a:prstGeom prst="rect">
            <a:avLst/>
          </a:prstGeom>
        </p:spPr>
      </p:pic>
    </p:spTree>
    <p:extLst>
      <p:ext uri="{BB962C8B-B14F-4D97-AF65-F5344CB8AC3E}">
        <p14:creationId xmlns:p14="http://schemas.microsoft.com/office/powerpoint/2010/main" val="5284689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8" grpId="0" animBg="1"/>
      <p:bldP spid="9" grpId="0"/>
      <p:bldP spid="10" grpId="0"/>
      <p:bldP spid="11" grpId="0"/>
      <p:bldP spid="12" grpId="0"/>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7897" y="233608"/>
            <a:ext cx="11408580" cy="698500"/>
          </a:xfrm>
        </p:spPr>
        <p:txBody>
          <a:bodyPr>
            <a:noAutofit/>
          </a:bodyPr>
          <a:lstStyle/>
          <a:p>
            <a:pPr algn="ctr"/>
            <a:r>
              <a:rPr lang="fr-FR" sz="4000" b="1" dirty="0">
                <a:solidFill>
                  <a:schemeClr val="accent1">
                    <a:lumMod val="90000"/>
                    <a:lumOff val="10000"/>
                  </a:schemeClr>
                </a:solidFill>
                <a:latin typeface="Arial"/>
                <a:cs typeface="Arial"/>
              </a:rPr>
              <a:t>BRAZIL SCHOLARSHIP PAEC OAS – CGBU</a:t>
            </a:r>
            <a:endParaRPr lang="pt-BR" sz="4000" b="1" dirty="0">
              <a:solidFill>
                <a:srgbClr val="7E5D42"/>
              </a:solidFill>
              <a:sym typeface="Wingdings" panose="05000000000000000000" pitchFamily="2" charset="2"/>
            </a:endParaRPr>
          </a:p>
        </p:txBody>
      </p:sp>
      <p:sp>
        <p:nvSpPr>
          <p:cNvPr id="4" name="CaixaDeTexto 3"/>
          <p:cNvSpPr txBox="1"/>
          <p:nvPr/>
        </p:nvSpPr>
        <p:spPr>
          <a:xfrm>
            <a:off x="86996" y="928472"/>
            <a:ext cx="8529851" cy="892552"/>
          </a:xfrm>
          <a:prstGeom prst="rect">
            <a:avLst/>
          </a:prstGeom>
          <a:noFill/>
          <a:effectLst>
            <a:reflection blurRad="6350" stA="52000" endA="300" endPos="35000" dir="5400000" sy="-100000" algn="bl" rotWithShape="0"/>
          </a:effectLst>
        </p:spPr>
        <p:txBody>
          <a:bodyPr wrap="square" rtlCol="0">
            <a:spAutoFit/>
          </a:bodyPr>
          <a:lstStyle/>
          <a:p>
            <a:pPr algn="ctr"/>
            <a:r>
              <a:rPr lang="en-US" sz="2600" dirty="0">
                <a:ln w="0"/>
                <a:effectLst>
                  <a:outerShdw blurRad="38100" dist="19050" dir="2700000" algn="tl" rotWithShape="0">
                    <a:schemeClr val="dk1">
                      <a:alpha val="40000"/>
                    </a:schemeClr>
                  </a:outerShdw>
                </a:effectLst>
                <a:latin typeface="+mj-lt"/>
              </a:rPr>
              <a:t>NEW UNIVERSITIES THAT HAVE JOINED IN </a:t>
            </a:r>
          </a:p>
          <a:p>
            <a:pPr algn="ctr"/>
            <a:r>
              <a:rPr lang="en-US" sz="2600" dirty="0">
                <a:ln w="0"/>
                <a:effectLst>
                  <a:outerShdw blurRad="38100" dist="19050" dir="2700000" algn="tl" rotWithShape="0">
                    <a:schemeClr val="dk1">
                      <a:alpha val="40000"/>
                    </a:schemeClr>
                  </a:outerShdw>
                </a:effectLst>
                <a:latin typeface="+mj-lt"/>
              </a:rPr>
              <a:t>2017</a:t>
            </a:r>
            <a:endParaRPr lang="es-ES_tradnl" sz="2600" dirty="0">
              <a:ln w="0"/>
              <a:effectLst>
                <a:outerShdw blurRad="38100" dist="19050" dir="2700000" algn="tl" rotWithShape="0">
                  <a:schemeClr val="dk1">
                    <a:alpha val="40000"/>
                  </a:schemeClr>
                </a:outerShdw>
              </a:effectLst>
              <a:latin typeface="+mj-lt"/>
            </a:endParaRPr>
          </a:p>
        </p:txBody>
      </p:sp>
      <p:sp>
        <p:nvSpPr>
          <p:cNvPr id="42" name="Retângulo de cantos arredondados 41"/>
          <p:cNvSpPr/>
          <p:nvPr/>
        </p:nvSpPr>
        <p:spPr>
          <a:xfrm>
            <a:off x="641269" y="2468110"/>
            <a:ext cx="1520041"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CaixaDeTexto 42"/>
          <p:cNvSpPr txBox="1"/>
          <p:nvPr/>
        </p:nvSpPr>
        <p:spPr>
          <a:xfrm>
            <a:off x="641269" y="2543062"/>
            <a:ext cx="1520041" cy="523220"/>
          </a:xfrm>
          <a:prstGeom prst="rect">
            <a:avLst/>
          </a:prstGeom>
          <a:noFill/>
        </p:spPr>
        <p:txBody>
          <a:bodyPr wrap="square" rtlCol="0">
            <a:spAutoFit/>
          </a:bodyPr>
          <a:lstStyle/>
          <a:p>
            <a:r>
              <a:rPr lang="pt-BR" sz="2800" b="1" dirty="0" smtClean="0">
                <a:solidFill>
                  <a:schemeClr val="bg1"/>
                </a:solidFill>
                <a:effectLst>
                  <a:reflection blurRad="6350" stA="55000" endA="300" endPos="45500" dir="5400000" sy="-100000" algn="bl" rotWithShape="0"/>
                </a:effectLst>
                <a:latin typeface="+mj-lt"/>
              </a:rPr>
              <a:t>UFOPA</a:t>
            </a:r>
            <a:endParaRPr lang="pt-BR" sz="2800" b="1" dirty="0">
              <a:solidFill>
                <a:schemeClr val="bg1"/>
              </a:solidFill>
              <a:effectLst>
                <a:reflection blurRad="6350" stA="55000" endA="300" endPos="45500" dir="5400000" sy="-100000" algn="bl" rotWithShape="0"/>
              </a:effectLst>
              <a:latin typeface="+mj-lt"/>
            </a:endParaRPr>
          </a:p>
        </p:txBody>
      </p:sp>
      <p:sp>
        <p:nvSpPr>
          <p:cNvPr id="44" name="Retângulo de cantos arredondados 43"/>
          <p:cNvSpPr/>
          <p:nvPr/>
        </p:nvSpPr>
        <p:spPr>
          <a:xfrm>
            <a:off x="536954" y="4621869"/>
            <a:ext cx="1520041"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5" name="CaixaDeTexto 44"/>
          <p:cNvSpPr txBox="1"/>
          <p:nvPr/>
        </p:nvSpPr>
        <p:spPr>
          <a:xfrm>
            <a:off x="753818" y="4703091"/>
            <a:ext cx="1140029" cy="523220"/>
          </a:xfrm>
          <a:prstGeom prst="rect">
            <a:avLst/>
          </a:prstGeom>
          <a:noFill/>
        </p:spPr>
        <p:txBody>
          <a:bodyPr wrap="square" rtlCol="0">
            <a:spAutoFit/>
          </a:bodyPr>
          <a:lstStyle/>
          <a:p>
            <a:r>
              <a:rPr lang="pt-BR" sz="2800" b="1" dirty="0" smtClean="0">
                <a:solidFill>
                  <a:schemeClr val="bg1"/>
                </a:solidFill>
                <a:effectLst>
                  <a:reflection blurRad="6350" stA="55000" endA="300" endPos="45500" dir="5400000" sy="-100000" algn="bl" rotWithShape="0"/>
                </a:effectLst>
                <a:latin typeface="+mj-lt"/>
              </a:rPr>
              <a:t>UNB</a:t>
            </a:r>
            <a:endParaRPr lang="pt-BR" sz="2800" b="1" dirty="0">
              <a:solidFill>
                <a:schemeClr val="bg1"/>
              </a:solidFill>
              <a:effectLst>
                <a:reflection blurRad="6350" stA="55000" endA="300" endPos="45500" dir="5400000" sy="-100000" algn="bl" rotWithShape="0"/>
              </a:effectLst>
              <a:latin typeface="+mj-lt"/>
            </a:endParaRPr>
          </a:p>
        </p:txBody>
      </p:sp>
      <p:sp>
        <p:nvSpPr>
          <p:cNvPr id="46" name="Retângulo de cantos arredondados 45"/>
          <p:cNvSpPr/>
          <p:nvPr/>
        </p:nvSpPr>
        <p:spPr>
          <a:xfrm>
            <a:off x="4536373" y="2543062"/>
            <a:ext cx="1520041"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Retângulo de cantos arredondados 46"/>
          <p:cNvSpPr/>
          <p:nvPr/>
        </p:nvSpPr>
        <p:spPr>
          <a:xfrm>
            <a:off x="4536373" y="4719238"/>
            <a:ext cx="1520041"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CaixaDeTexto 47"/>
          <p:cNvSpPr txBox="1"/>
          <p:nvPr/>
        </p:nvSpPr>
        <p:spPr>
          <a:xfrm>
            <a:off x="4714504" y="2637050"/>
            <a:ext cx="1341910" cy="523220"/>
          </a:xfrm>
          <a:prstGeom prst="rect">
            <a:avLst/>
          </a:prstGeom>
          <a:noFill/>
        </p:spPr>
        <p:txBody>
          <a:bodyPr wrap="square" rtlCol="0">
            <a:spAutoFit/>
          </a:bodyPr>
          <a:lstStyle/>
          <a:p>
            <a:r>
              <a:rPr lang="pt-BR" sz="2800" b="1" dirty="0" smtClean="0">
                <a:solidFill>
                  <a:schemeClr val="bg1"/>
                </a:solidFill>
                <a:effectLst>
                  <a:reflection blurRad="6350" stA="55000" endA="300" endPos="45500" dir="5400000" sy="-100000" algn="bl" rotWithShape="0"/>
                </a:effectLst>
                <a:latin typeface="+mj-lt"/>
              </a:rPr>
              <a:t>UFSB</a:t>
            </a:r>
            <a:endParaRPr lang="pt-BR" sz="2800" b="1" dirty="0">
              <a:solidFill>
                <a:schemeClr val="bg1"/>
              </a:solidFill>
              <a:effectLst>
                <a:reflection blurRad="6350" stA="55000" endA="300" endPos="45500" dir="5400000" sy="-100000" algn="bl" rotWithShape="0"/>
              </a:effectLst>
              <a:latin typeface="+mj-lt"/>
            </a:endParaRPr>
          </a:p>
        </p:txBody>
      </p:sp>
      <p:sp>
        <p:nvSpPr>
          <p:cNvPr id="49" name="CaixaDeTexto 48"/>
          <p:cNvSpPr txBox="1"/>
          <p:nvPr/>
        </p:nvSpPr>
        <p:spPr>
          <a:xfrm>
            <a:off x="4678878" y="4824217"/>
            <a:ext cx="1353785" cy="523220"/>
          </a:xfrm>
          <a:prstGeom prst="rect">
            <a:avLst/>
          </a:prstGeom>
          <a:noFill/>
        </p:spPr>
        <p:txBody>
          <a:bodyPr wrap="square" rtlCol="0">
            <a:spAutoFit/>
          </a:bodyPr>
          <a:lstStyle/>
          <a:p>
            <a:r>
              <a:rPr lang="pt-BR" sz="2800" b="1" dirty="0" smtClean="0">
                <a:solidFill>
                  <a:schemeClr val="bg1"/>
                </a:solidFill>
                <a:effectLst>
                  <a:reflection blurRad="6350" stA="55000" endA="300" endPos="45500" dir="5400000" sy="-100000" algn="bl" rotWithShape="0"/>
                </a:effectLst>
                <a:latin typeface="+mj-lt"/>
              </a:rPr>
              <a:t>UFMA</a:t>
            </a:r>
            <a:endParaRPr lang="pt-BR" sz="2800" b="1" dirty="0">
              <a:solidFill>
                <a:schemeClr val="bg1"/>
              </a:solidFill>
              <a:effectLst>
                <a:reflection blurRad="6350" stA="55000" endA="300" endPos="45500" dir="5400000" sy="-100000" algn="bl" rotWithShape="0"/>
              </a:effectLst>
              <a:latin typeface="+mj-lt"/>
            </a:endParaRPr>
          </a:p>
        </p:txBody>
      </p:sp>
      <p:sp>
        <p:nvSpPr>
          <p:cNvPr id="50" name="Retângulo de cantos arredondados 49"/>
          <p:cNvSpPr/>
          <p:nvPr/>
        </p:nvSpPr>
        <p:spPr>
          <a:xfrm>
            <a:off x="8373403" y="2543062"/>
            <a:ext cx="1520041"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1" name="Retângulo de cantos arredondados 50"/>
          <p:cNvSpPr/>
          <p:nvPr/>
        </p:nvSpPr>
        <p:spPr>
          <a:xfrm>
            <a:off x="8333643" y="4656065"/>
            <a:ext cx="1520041"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CaixaDeTexto 51"/>
          <p:cNvSpPr txBox="1"/>
          <p:nvPr/>
        </p:nvSpPr>
        <p:spPr>
          <a:xfrm>
            <a:off x="8616847" y="2621243"/>
            <a:ext cx="1033152" cy="523220"/>
          </a:xfrm>
          <a:prstGeom prst="rect">
            <a:avLst/>
          </a:prstGeom>
          <a:noFill/>
        </p:spPr>
        <p:txBody>
          <a:bodyPr wrap="square" rtlCol="0">
            <a:spAutoFit/>
          </a:bodyPr>
          <a:lstStyle/>
          <a:p>
            <a:r>
              <a:rPr lang="pt-BR" sz="2800" b="1" dirty="0" smtClean="0">
                <a:solidFill>
                  <a:schemeClr val="bg1"/>
                </a:solidFill>
                <a:effectLst>
                  <a:reflection blurRad="6350" stA="55000" endA="300" endPos="45500" dir="5400000" sy="-100000" algn="bl" rotWithShape="0"/>
                </a:effectLst>
                <a:latin typeface="+mj-lt"/>
              </a:rPr>
              <a:t>UPM</a:t>
            </a:r>
            <a:endParaRPr lang="pt-BR" sz="2800" b="1" dirty="0">
              <a:solidFill>
                <a:schemeClr val="bg1"/>
              </a:solidFill>
              <a:effectLst>
                <a:reflection blurRad="6350" stA="55000" endA="300" endPos="45500" dir="5400000" sy="-100000" algn="bl" rotWithShape="0"/>
              </a:effectLst>
              <a:latin typeface="+mj-lt"/>
            </a:endParaRPr>
          </a:p>
        </p:txBody>
      </p:sp>
      <p:sp>
        <p:nvSpPr>
          <p:cNvPr id="53" name="CaixaDeTexto 52"/>
          <p:cNvSpPr txBox="1"/>
          <p:nvPr/>
        </p:nvSpPr>
        <p:spPr>
          <a:xfrm>
            <a:off x="8373403" y="4748398"/>
            <a:ext cx="1559801" cy="523220"/>
          </a:xfrm>
          <a:prstGeom prst="rect">
            <a:avLst/>
          </a:prstGeom>
          <a:noFill/>
        </p:spPr>
        <p:txBody>
          <a:bodyPr wrap="square" rtlCol="0">
            <a:spAutoFit/>
          </a:bodyPr>
          <a:lstStyle/>
          <a:p>
            <a:r>
              <a:rPr lang="pt-BR" sz="2800" b="1" dirty="0" smtClean="0">
                <a:solidFill>
                  <a:schemeClr val="bg1"/>
                </a:solidFill>
                <a:effectLst>
                  <a:reflection blurRad="6350" stA="55000" endA="300" endPos="45500" dir="5400000" sy="-100000" algn="bl" rotWithShape="0"/>
                </a:effectLst>
                <a:latin typeface="+mj-lt"/>
              </a:rPr>
              <a:t>UNIRIO</a:t>
            </a:r>
            <a:endParaRPr lang="pt-BR" sz="2800" b="1" dirty="0">
              <a:solidFill>
                <a:schemeClr val="bg1"/>
              </a:solidFill>
              <a:effectLst>
                <a:reflection blurRad="6350" stA="55000" endA="300" endPos="45500" dir="5400000" sy="-100000" algn="bl" rotWithShape="0"/>
              </a:effectLst>
              <a:latin typeface="+mj-lt"/>
            </a:endParaRPr>
          </a:p>
        </p:txBody>
      </p:sp>
      <p:sp>
        <p:nvSpPr>
          <p:cNvPr id="54" name="CaixaDeTexto 53"/>
          <p:cNvSpPr txBox="1"/>
          <p:nvPr/>
        </p:nvSpPr>
        <p:spPr>
          <a:xfrm>
            <a:off x="-1" y="3285710"/>
            <a:ext cx="3859481" cy="861774"/>
          </a:xfrm>
          <a:prstGeom prst="rect">
            <a:avLst/>
          </a:prstGeom>
          <a:noFill/>
        </p:spPr>
        <p:txBody>
          <a:bodyPr wrap="square" rtlCol="0">
            <a:spAutoFit/>
          </a:bodyPr>
          <a:lstStyle/>
          <a:p>
            <a:r>
              <a:rPr lang="pt-BR" sz="2200" b="1" dirty="0" smtClean="0">
                <a:solidFill>
                  <a:srgbClr val="C00000"/>
                </a:solidFill>
                <a:latin typeface="+mj-lt"/>
                <a:sym typeface="Wingdings" panose="05000000000000000000" pitchFamily="2" charset="2"/>
              </a:rPr>
              <a:t></a:t>
            </a:r>
            <a:r>
              <a:rPr lang="pt-BR" sz="2200" b="1" dirty="0" smtClean="0">
                <a:solidFill>
                  <a:srgbClr val="0070C0"/>
                </a:solidFill>
                <a:latin typeface="+mj-lt"/>
                <a:sym typeface="Wingdings" panose="05000000000000000000" pitchFamily="2" charset="2"/>
              </a:rPr>
              <a:t> </a:t>
            </a:r>
            <a:r>
              <a:rPr lang="pt-BR" sz="2800" b="1" dirty="0" smtClean="0">
                <a:solidFill>
                  <a:schemeClr val="accent6"/>
                </a:solidFill>
                <a:latin typeface="+mj-lt"/>
              </a:rPr>
              <a:t>4 </a:t>
            </a:r>
            <a:r>
              <a:rPr lang="pt-BR" sz="2200" b="1" dirty="0" err="1">
                <a:solidFill>
                  <a:srgbClr val="0070C0"/>
                </a:solidFill>
                <a:latin typeface="+mj-lt"/>
              </a:rPr>
              <a:t>Master’s</a:t>
            </a:r>
            <a:r>
              <a:rPr lang="pt-BR" sz="2200" b="1" dirty="0">
                <a:solidFill>
                  <a:srgbClr val="0070C0"/>
                </a:solidFill>
                <a:latin typeface="+mj-lt"/>
              </a:rPr>
              <a:t> </a:t>
            </a:r>
            <a:r>
              <a:rPr lang="pt-BR" sz="2200" b="1" dirty="0" err="1">
                <a:solidFill>
                  <a:srgbClr val="0070C0"/>
                </a:solidFill>
                <a:latin typeface="+mj-lt"/>
              </a:rPr>
              <a:t>scholarships</a:t>
            </a:r>
            <a:endParaRPr lang="pt-BR" sz="2200" b="1" dirty="0">
              <a:solidFill>
                <a:srgbClr val="0070C0"/>
              </a:solidFill>
              <a:latin typeface="+mj-lt"/>
            </a:endParaRPr>
          </a:p>
          <a:p>
            <a:pPr algn="ctr"/>
            <a:r>
              <a:rPr lang="pt-BR" sz="2200" b="1" dirty="0">
                <a:solidFill>
                  <a:srgbClr val="0070C0"/>
                </a:solidFill>
                <a:latin typeface="+mj-lt"/>
              </a:rPr>
              <a:t>Federal/ North </a:t>
            </a:r>
          </a:p>
        </p:txBody>
      </p:sp>
      <p:sp>
        <p:nvSpPr>
          <p:cNvPr id="55" name="Retângulo 54"/>
          <p:cNvSpPr/>
          <p:nvPr/>
        </p:nvSpPr>
        <p:spPr>
          <a:xfrm>
            <a:off x="0" y="5500145"/>
            <a:ext cx="3621976" cy="800219"/>
          </a:xfrm>
          <a:prstGeom prst="rect">
            <a:avLst/>
          </a:prstGeom>
        </p:spPr>
        <p:txBody>
          <a:bodyPr wrap="square">
            <a:spAutoFit/>
          </a:bodyPr>
          <a:lstStyle/>
          <a:p>
            <a:r>
              <a:rPr lang="pt-BR" sz="2200" b="1" dirty="0" smtClean="0">
                <a:solidFill>
                  <a:srgbClr val="C00000"/>
                </a:solidFill>
                <a:latin typeface="+mj-lt"/>
                <a:sym typeface="Wingdings" panose="05000000000000000000" pitchFamily="2" charset="2"/>
              </a:rPr>
              <a:t></a:t>
            </a:r>
            <a:r>
              <a:rPr lang="pt-BR" sz="2200" b="1" dirty="0" smtClean="0">
                <a:solidFill>
                  <a:srgbClr val="0070C0"/>
                </a:solidFill>
                <a:latin typeface="+mj-lt"/>
                <a:sym typeface="Wingdings" panose="05000000000000000000" pitchFamily="2" charset="2"/>
              </a:rPr>
              <a:t> </a:t>
            </a:r>
            <a:r>
              <a:rPr lang="pt-BR" sz="2400" b="1" dirty="0">
                <a:solidFill>
                  <a:schemeClr val="accent6"/>
                </a:solidFill>
                <a:latin typeface="+mj-lt"/>
                <a:sym typeface="Wingdings" panose="05000000000000000000" pitchFamily="2" charset="2"/>
              </a:rPr>
              <a:t>2</a:t>
            </a:r>
            <a:r>
              <a:rPr lang="pt-BR" sz="2400" b="1" dirty="0" smtClean="0">
                <a:solidFill>
                  <a:schemeClr val="accent6"/>
                </a:solidFill>
                <a:latin typeface="+mj-lt"/>
              </a:rPr>
              <a:t> </a:t>
            </a:r>
            <a:r>
              <a:rPr lang="pt-BR" sz="2200" b="1" dirty="0">
                <a:solidFill>
                  <a:srgbClr val="0070C0"/>
                </a:solidFill>
                <a:latin typeface="+mj-lt"/>
              </a:rPr>
              <a:t>PhD </a:t>
            </a:r>
            <a:r>
              <a:rPr lang="en-US" sz="2200" b="1" dirty="0">
                <a:solidFill>
                  <a:srgbClr val="0070C0"/>
                </a:solidFill>
                <a:latin typeface="+mj-lt"/>
              </a:rPr>
              <a:t>scholarships</a:t>
            </a:r>
          </a:p>
          <a:p>
            <a:pPr algn="ctr"/>
            <a:r>
              <a:rPr lang="pt-BR" sz="2200" b="1" dirty="0">
                <a:solidFill>
                  <a:srgbClr val="0070C0"/>
                </a:solidFill>
                <a:latin typeface="+mj-lt"/>
              </a:rPr>
              <a:t>Federal/ </a:t>
            </a:r>
            <a:r>
              <a:rPr lang="pt-BR" sz="2200" b="1" dirty="0" err="1">
                <a:solidFill>
                  <a:srgbClr val="0070C0"/>
                </a:solidFill>
                <a:latin typeface="+mj-lt"/>
              </a:rPr>
              <a:t>Midwest</a:t>
            </a:r>
            <a:endParaRPr lang="pt-BR" sz="2200" b="1" dirty="0">
              <a:solidFill>
                <a:srgbClr val="0070C0"/>
              </a:solidFill>
              <a:latin typeface="+mj-lt"/>
            </a:endParaRPr>
          </a:p>
        </p:txBody>
      </p:sp>
      <p:sp>
        <p:nvSpPr>
          <p:cNvPr id="56" name="CaixaDeTexto 55"/>
          <p:cNvSpPr txBox="1"/>
          <p:nvPr/>
        </p:nvSpPr>
        <p:spPr>
          <a:xfrm>
            <a:off x="4334494" y="3285710"/>
            <a:ext cx="3744334" cy="1446550"/>
          </a:xfrm>
          <a:prstGeom prst="rect">
            <a:avLst/>
          </a:prstGeom>
          <a:noFill/>
        </p:spPr>
        <p:txBody>
          <a:bodyPr wrap="square" rtlCol="0">
            <a:spAutoFit/>
          </a:bodyPr>
          <a:lstStyle/>
          <a:p>
            <a:r>
              <a:rPr lang="pt-BR" sz="2200" b="1" dirty="0" smtClean="0">
                <a:solidFill>
                  <a:srgbClr val="C00000"/>
                </a:solidFill>
                <a:latin typeface="+mj-lt"/>
                <a:sym typeface="Wingdings" panose="05000000000000000000" pitchFamily="2" charset="2"/>
              </a:rPr>
              <a:t></a:t>
            </a:r>
            <a:r>
              <a:rPr lang="pt-BR" sz="2200" b="1" dirty="0" smtClean="0">
                <a:solidFill>
                  <a:srgbClr val="0070C0"/>
                </a:solidFill>
                <a:latin typeface="+mj-lt"/>
                <a:sym typeface="Wingdings" panose="05000000000000000000" pitchFamily="2" charset="2"/>
              </a:rPr>
              <a:t> </a:t>
            </a:r>
            <a:r>
              <a:rPr lang="pt-BR" sz="2400" b="1" dirty="0" smtClean="0">
                <a:solidFill>
                  <a:schemeClr val="accent6"/>
                </a:solidFill>
                <a:latin typeface="+mj-lt"/>
                <a:sym typeface="Wingdings" panose="05000000000000000000" pitchFamily="2" charset="2"/>
              </a:rPr>
              <a:t>2</a:t>
            </a:r>
            <a:r>
              <a:rPr lang="pt-BR" sz="2400" b="1" dirty="0" smtClean="0">
                <a:solidFill>
                  <a:srgbClr val="0070C0"/>
                </a:solidFill>
                <a:latin typeface="+mj-lt"/>
                <a:sym typeface="Wingdings" panose="05000000000000000000" pitchFamily="2" charset="2"/>
              </a:rPr>
              <a:t> </a:t>
            </a:r>
            <a:r>
              <a:rPr lang="pt-BR" sz="2200" b="1" dirty="0" err="1" smtClean="0">
                <a:solidFill>
                  <a:srgbClr val="0070C0"/>
                </a:solidFill>
                <a:latin typeface="+mj-lt"/>
                <a:sym typeface="Wingdings" panose="05000000000000000000" pitchFamily="2" charset="2"/>
              </a:rPr>
              <a:t>Master’s</a:t>
            </a:r>
            <a:r>
              <a:rPr lang="pt-BR" sz="2200" b="1" dirty="0" smtClean="0">
                <a:solidFill>
                  <a:srgbClr val="0070C0"/>
                </a:solidFill>
                <a:latin typeface="+mj-lt"/>
                <a:sym typeface="Wingdings" panose="05000000000000000000" pitchFamily="2" charset="2"/>
              </a:rPr>
              <a:t> </a:t>
            </a:r>
            <a:r>
              <a:rPr lang="pt-BR" sz="2200" b="1" dirty="0" err="1" smtClean="0">
                <a:solidFill>
                  <a:srgbClr val="0070C0"/>
                </a:solidFill>
                <a:latin typeface="+mj-lt"/>
                <a:sym typeface="Wingdings" panose="05000000000000000000" pitchFamily="2" charset="2"/>
              </a:rPr>
              <a:t>scholarships</a:t>
            </a:r>
            <a:endParaRPr lang="pt-BR" sz="2200" b="1" dirty="0" smtClean="0">
              <a:solidFill>
                <a:srgbClr val="0070C0"/>
              </a:solidFill>
              <a:latin typeface="+mj-lt"/>
              <a:sym typeface="Wingdings" panose="05000000000000000000" pitchFamily="2" charset="2"/>
            </a:endParaRPr>
          </a:p>
          <a:p>
            <a:r>
              <a:rPr lang="pt-BR" sz="2200" b="1" dirty="0" smtClean="0">
                <a:solidFill>
                  <a:srgbClr val="C00000"/>
                </a:solidFill>
                <a:latin typeface="+mj-lt"/>
                <a:sym typeface="Wingdings" panose="05000000000000000000" pitchFamily="2" charset="2"/>
              </a:rPr>
              <a:t></a:t>
            </a:r>
            <a:r>
              <a:rPr lang="pt-BR" sz="2200" b="1" dirty="0" smtClean="0">
                <a:solidFill>
                  <a:srgbClr val="0070C0"/>
                </a:solidFill>
                <a:latin typeface="+mj-lt"/>
                <a:sym typeface="Wingdings" panose="05000000000000000000" pitchFamily="2" charset="2"/>
              </a:rPr>
              <a:t> </a:t>
            </a:r>
            <a:r>
              <a:rPr lang="pt-BR" sz="2400" b="1" dirty="0" smtClean="0">
                <a:solidFill>
                  <a:schemeClr val="accent6"/>
                </a:solidFill>
                <a:latin typeface="+mj-lt"/>
                <a:sym typeface="Wingdings" panose="05000000000000000000" pitchFamily="2" charset="2"/>
              </a:rPr>
              <a:t>1</a:t>
            </a:r>
            <a:r>
              <a:rPr lang="pt-BR" sz="2400" b="1" dirty="0" smtClean="0">
                <a:solidFill>
                  <a:srgbClr val="0070C0"/>
                </a:solidFill>
                <a:latin typeface="+mj-lt"/>
                <a:sym typeface="Wingdings" panose="05000000000000000000" pitchFamily="2" charset="2"/>
              </a:rPr>
              <a:t> </a:t>
            </a:r>
            <a:r>
              <a:rPr lang="pt-BR" sz="2200" b="1" dirty="0" smtClean="0">
                <a:solidFill>
                  <a:srgbClr val="0070C0"/>
                </a:solidFill>
                <a:latin typeface="+mj-lt"/>
                <a:sym typeface="Wingdings" panose="05000000000000000000" pitchFamily="2" charset="2"/>
              </a:rPr>
              <a:t>PhD </a:t>
            </a:r>
            <a:r>
              <a:rPr lang="pt-BR" sz="2200" b="1" dirty="0" err="1" smtClean="0">
                <a:solidFill>
                  <a:srgbClr val="0070C0"/>
                </a:solidFill>
                <a:latin typeface="+mj-lt"/>
                <a:sym typeface="Wingdings" panose="05000000000000000000" pitchFamily="2" charset="2"/>
              </a:rPr>
              <a:t>scholarship</a:t>
            </a:r>
            <a:endParaRPr lang="pt-BR" sz="2200" b="1" dirty="0" smtClean="0">
              <a:solidFill>
                <a:srgbClr val="0070C0"/>
              </a:solidFill>
              <a:latin typeface="+mj-lt"/>
              <a:sym typeface="Wingdings" panose="05000000000000000000" pitchFamily="2" charset="2"/>
            </a:endParaRPr>
          </a:p>
          <a:p>
            <a:pPr algn="ctr"/>
            <a:r>
              <a:rPr lang="pt-BR" sz="2200" b="1" dirty="0" smtClean="0">
                <a:solidFill>
                  <a:srgbClr val="0070C0"/>
                </a:solidFill>
                <a:latin typeface="+mj-lt"/>
                <a:sym typeface="Wingdings" panose="05000000000000000000" pitchFamily="2" charset="2"/>
              </a:rPr>
              <a:t>Federal/ </a:t>
            </a:r>
            <a:r>
              <a:rPr lang="pt-BR" sz="2200" b="1" dirty="0" err="1" smtClean="0">
                <a:solidFill>
                  <a:srgbClr val="0070C0"/>
                </a:solidFill>
                <a:latin typeface="+mj-lt"/>
                <a:sym typeface="Wingdings" panose="05000000000000000000" pitchFamily="2" charset="2"/>
              </a:rPr>
              <a:t>Northeast</a:t>
            </a:r>
            <a:endParaRPr lang="pt-BR" sz="2200" b="1" dirty="0" smtClean="0">
              <a:solidFill>
                <a:srgbClr val="0070C0"/>
              </a:solidFill>
              <a:latin typeface="+mj-lt"/>
              <a:sym typeface="Wingdings" panose="05000000000000000000" pitchFamily="2" charset="2"/>
            </a:endParaRPr>
          </a:p>
          <a:p>
            <a:pPr marL="285750" indent="-285750">
              <a:buFont typeface="Wingdings" panose="05000000000000000000" pitchFamily="2" charset="2"/>
              <a:buChar char="à"/>
            </a:pPr>
            <a:endParaRPr lang="pt-BR" dirty="0"/>
          </a:p>
        </p:txBody>
      </p:sp>
      <p:sp>
        <p:nvSpPr>
          <p:cNvPr id="57" name="CaixaDeTexto 56"/>
          <p:cNvSpPr txBox="1"/>
          <p:nvPr/>
        </p:nvSpPr>
        <p:spPr>
          <a:xfrm>
            <a:off x="4417620" y="5500145"/>
            <a:ext cx="4199227" cy="1169551"/>
          </a:xfrm>
          <a:prstGeom prst="rect">
            <a:avLst/>
          </a:prstGeom>
          <a:noFill/>
        </p:spPr>
        <p:txBody>
          <a:bodyPr wrap="square" rtlCol="0">
            <a:spAutoFit/>
          </a:bodyPr>
          <a:lstStyle/>
          <a:p>
            <a:r>
              <a:rPr lang="pt-BR" sz="2200" b="1" dirty="0" smtClean="0">
                <a:solidFill>
                  <a:srgbClr val="C00000"/>
                </a:solidFill>
                <a:latin typeface="+mj-lt"/>
                <a:sym typeface="Wingdings" panose="05000000000000000000" pitchFamily="2" charset="2"/>
              </a:rPr>
              <a:t></a:t>
            </a:r>
            <a:r>
              <a:rPr lang="pt-BR" sz="2200" b="1" dirty="0" smtClean="0">
                <a:solidFill>
                  <a:srgbClr val="0070C0"/>
                </a:solidFill>
                <a:latin typeface="+mj-lt"/>
                <a:sym typeface="Wingdings" panose="05000000000000000000" pitchFamily="2" charset="2"/>
              </a:rPr>
              <a:t> </a:t>
            </a:r>
            <a:r>
              <a:rPr lang="pt-BR" sz="2400" b="1" dirty="0" smtClean="0">
                <a:solidFill>
                  <a:schemeClr val="accent6"/>
                </a:solidFill>
                <a:latin typeface="+mj-lt"/>
                <a:sym typeface="Wingdings" panose="05000000000000000000" pitchFamily="2" charset="2"/>
              </a:rPr>
              <a:t>19</a:t>
            </a:r>
            <a:r>
              <a:rPr lang="pt-BR" sz="2400" b="1" dirty="0" smtClean="0">
                <a:solidFill>
                  <a:srgbClr val="0070C0"/>
                </a:solidFill>
                <a:latin typeface="+mj-lt"/>
                <a:sym typeface="Wingdings" panose="05000000000000000000" pitchFamily="2" charset="2"/>
              </a:rPr>
              <a:t> </a:t>
            </a:r>
            <a:r>
              <a:rPr lang="pt-BR" sz="2200" b="1" dirty="0" err="1" smtClean="0">
                <a:solidFill>
                  <a:srgbClr val="0070C0"/>
                </a:solidFill>
                <a:latin typeface="+mj-lt"/>
                <a:sym typeface="Wingdings" panose="05000000000000000000" pitchFamily="2" charset="2"/>
              </a:rPr>
              <a:t>Master’s</a:t>
            </a:r>
            <a:r>
              <a:rPr lang="pt-BR" sz="2200" b="1" dirty="0" smtClean="0">
                <a:solidFill>
                  <a:srgbClr val="0070C0"/>
                </a:solidFill>
                <a:latin typeface="+mj-lt"/>
                <a:sym typeface="Wingdings" panose="05000000000000000000" pitchFamily="2" charset="2"/>
              </a:rPr>
              <a:t> </a:t>
            </a:r>
            <a:r>
              <a:rPr lang="pt-BR" sz="2200" b="1" dirty="0" err="1" smtClean="0">
                <a:solidFill>
                  <a:srgbClr val="0070C0"/>
                </a:solidFill>
                <a:latin typeface="+mj-lt"/>
                <a:sym typeface="Wingdings" panose="05000000000000000000" pitchFamily="2" charset="2"/>
              </a:rPr>
              <a:t>scholarships</a:t>
            </a:r>
            <a:r>
              <a:rPr lang="pt-BR" sz="2200" b="1" dirty="0" smtClean="0">
                <a:solidFill>
                  <a:srgbClr val="0070C0"/>
                </a:solidFill>
                <a:latin typeface="+mj-lt"/>
                <a:sym typeface="Wingdings" panose="05000000000000000000" pitchFamily="2" charset="2"/>
              </a:rPr>
              <a:t> </a:t>
            </a:r>
          </a:p>
          <a:p>
            <a:r>
              <a:rPr lang="pt-BR" sz="2200" b="1" dirty="0" smtClean="0">
                <a:solidFill>
                  <a:srgbClr val="C00000"/>
                </a:solidFill>
                <a:latin typeface="+mj-lt"/>
                <a:sym typeface="Wingdings" panose="05000000000000000000" pitchFamily="2" charset="2"/>
              </a:rPr>
              <a:t></a:t>
            </a:r>
            <a:r>
              <a:rPr lang="pt-BR" sz="2200" b="1" dirty="0" smtClean="0">
                <a:solidFill>
                  <a:srgbClr val="0070C0"/>
                </a:solidFill>
                <a:latin typeface="+mj-lt"/>
                <a:sym typeface="Wingdings" panose="05000000000000000000" pitchFamily="2" charset="2"/>
              </a:rPr>
              <a:t> </a:t>
            </a:r>
            <a:r>
              <a:rPr lang="pt-BR" sz="2400" b="1" dirty="0" smtClean="0">
                <a:solidFill>
                  <a:schemeClr val="accent6"/>
                </a:solidFill>
                <a:latin typeface="+mj-lt"/>
                <a:sym typeface="Wingdings" panose="05000000000000000000" pitchFamily="2" charset="2"/>
              </a:rPr>
              <a:t>7</a:t>
            </a:r>
            <a:r>
              <a:rPr lang="pt-BR" sz="2400" b="1" dirty="0" smtClean="0">
                <a:solidFill>
                  <a:srgbClr val="0070C0"/>
                </a:solidFill>
                <a:latin typeface="+mj-lt"/>
                <a:sym typeface="Wingdings" panose="05000000000000000000" pitchFamily="2" charset="2"/>
              </a:rPr>
              <a:t> </a:t>
            </a:r>
            <a:r>
              <a:rPr lang="pt-BR" sz="2200" b="1" dirty="0" smtClean="0">
                <a:solidFill>
                  <a:srgbClr val="0070C0"/>
                </a:solidFill>
                <a:latin typeface="+mj-lt"/>
                <a:sym typeface="Wingdings" panose="05000000000000000000" pitchFamily="2" charset="2"/>
              </a:rPr>
              <a:t>PhD </a:t>
            </a:r>
            <a:r>
              <a:rPr lang="pt-BR" sz="2200" b="1" dirty="0" err="1" smtClean="0">
                <a:solidFill>
                  <a:srgbClr val="0070C0"/>
                </a:solidFill>
                <a:latin typeface="+mj-lt"/>
                <a:sym typeface="Wingdings" panose="05000000000000000000" pitchFamily="2" charset="2"/>
              </a:rPr>
              <a:t>scholarships</a:t>
            </a:r>
            <a:endParaRPr lang="pt-BR" sz="2200" b="1" dirty="0" smtClean="0">
              <a:solidFill>
                <a:srgbClr val="0070C0"/>
              </a:solidFill>
              <a:latin typeface="+mj-lt"/>
              <a:sym typeface="Wingdings" panose="05000000000000000000" pitchFamily="2" charset="2"/>
            </a:endParaRPr>
          </a:p>
          <a:p>
            <a:pPr algn="ctr"/>
            <a:r>
              <a:rPr lang="pt-BR" sz="2200" b="1" dirty="0" smtClean="0">
                <a:solidFill>
                  <a:srgbClr val="0070C0"/>
                </a:solidFill>
                <a:latin typeface="+mj-lt"/>
                <a:sym typeface="Wingdings" panose="05000000000000000000" pitchFamily="2" charset="2"/>
              </a:rPr>
              <a:t>Federal/ </a:t>
            </a:r>
            <a:r>
              <a:rPr lang="pt-BR" sz="2200" b="1" dirty="0" err="1" smtClean="0">
                <a:solidFill>
                  <a:srgbClr val="0070C0"/>
                </a:solidFill>
                <a:latin typeface="+mj-lt"/>
                <a:sym typeface="Wingdings" panose="05000000000000000000" pitchFamily="2" charset="2"/>
              </a:rPr>
              <a:t>Northeast</a:t>
            </a:r>
            <a:endParaRPr lang="pt-BR" sz="2200" b="1" dirty="0" smtClean="0">
              <a:solidFill>
                <a:srgbClr val="0070C0"/>
              </a:solidFill>
              <a:latin typeface="+mj-lt"/>
              <a:sym typeface="Wingdings" panose="05000000000000000000" pitchFamily="2" charset="2"/>
            </a:endParaRPr>
          </a:p>
        </p:txBody>
      </p:sp>
      <p:sp>
        <p:nvSpPr>
          <p:cNvPr id="58" name="CaixaDeTexto 57"/>
          <p:cNvSpPr txBox="1"/>
          <p:nvPr/>
        </p:nvSpPr>
        <p:spPr>
          <a:xfrm>
            <a:off x="8158348" y="3372592"/>
            <a:ext cx="3800104" cy="800219"/>
          </a:xfrm>
          <a:prstGeom prst="rect">
            <a:avLst/>
          </a:prstGeom>
          <a:noFill/>
        </p:spPr>
        <p:txBody>
          <a:bodyPr wrap="square" rtlCol="0">
            <a:spAutoFit/>
          </a:bodyPr>
          <a:lstStyle/>
          <a:p>
            <a:r>
              <a:rPr lang="pt-BR" sz="2200" b="1" dirty="0" smtClean="0">
                <a:solidFill>
                  <a:srgbClr val="C00000"/>
                </a:solidFill>
                <a:latin typeface="+mj-lt"/>
                <a:sym typeface="Wingdings" panose="05000000000000000000" pitchFamily="2" charset="2"/>
              </a:rPr>
              <a:t> </a:t>
            </a:r>
            <a:r>
              <a:rPr lang="pt-BR" sz="2400" b="1" dirty="0" smtClean="0">
                <a:solidFill>
                  <a:schemeClr val="accent6"/>
                </a:solidFill>
                <a:latin typeface="+mj-lt"/>
                <a:sym typeface="Wingdings" panose="05000000000000000000" pitchFamily="2" charset="2"/>
              </a:rPr>
              <a:t>2</a:t>
            </a:r>
            <a:r>
              <a:rPr lang="pt-BR" sz="2400" b="1" dirty="0" smtClean="0">
                <a:solidFill>
                  <a:srgbClr val="0070C0"/>
                </a:solidFill>
                <a:latin typeface="+mj-lt"/>
                <a:sym typeface="Wingdings" panose="05000000000000000000" pitchFamily="2" charset="2"/>
              </a:rPr>
              <a:t> </a:t>
            </a:r>
            <a:r>
              <a:rPr lang="pt-BR" sz="2200" b="1" dirty="0" err="1" smtClean="0">
                <a:solidFill>
                  <a:srgbClr val="0070C0"/>
                </a:solidFill>
                <a:latin typeface="+mj-lt"/>
                <a:sym typeface="Wingdings" panose="05000000000000000000" pitchFamily="2" charset="2"/>
              </a:rPr>
              <a:t>Master’s</a:t>
            </a:r>
            <a:r>
              <a:rPr lang="pt-BR" sz="2200" b="1" dirty="0" smtClean="0">
                <a:solidFill>
                  <a:srgbClr val="0070C0"/>
                </a:solidFill>
                <a:latin typeface="+mj-lt"/>
                <a:sym typeface="Wingdings" panose="05000000000000000000" pitchFamily="2" charset="2"/>
              </a:rPr>
              <a:t> </a:t>
            </a:r>
            <a:r>
              <a:rPr lang="pt-BR" sz="2200" b="1" dirty="0" err="1" smtClean="0">
                <a:solidFill>
                  <a:srgbClr val="0070C0"/>
                </a:solidFill>
                <a:latin typeface="+mj-lt"/>
                <a:sym typeface="Wingdings" panose="05000000000000000000" pitchFamily="2" charset="2"/>
              </a:rPr>
              <a:t>scholarships</a:t>
            </a:r>
            <a:endParaRPr lang="pt-BR" sz="2200" b="1" dirty="0">
              <a:solidFill>
                <a:srgbClr val="0070C0"/>
              </a:solidFill>
              <a:latin typeface="+mj-lt"/>
              <a:sym typeface="Wingdings" panose="05000000000000000000" pitchFamily="2" charset="2"/>
            </a:endParaRPr>
          </a:p>
          <a:p>
            <a:pPr algn="ctr"/>
            <a:r>
              <a:rPr lang="pt-BR" sz="2200" b="1" dirty="0" err="1" smtClean="0">
                <a:solidFill>
                  <a:srgbClr val="0070C0"/>
                </a:solidFill>
                <a:latin typeface="+mj-lt"/>
                <a:sym typeface="Wingdings" panose="05000000000000000000" pitchFamily="2" charset="2"/>
              </a:rPr>
              <a:t>Community</a:t>
            </a:r>
            <a:r>
              <a:rPr lang="pt-BR" sz="2200" b="1" dirty="0" smtClean="0">
                <a:solidFill>
                  <a:srgbClr val="0070C0"/>
                </a:solidFill>
                <a:latin typeface="+mj-lt"/>
                <a:sym typeface="Wingdings" panose="05000000000000000000" pitchFamily="2" charset="2"/>
              </a:rPr>
              <a:t>/ </a:t>
            </a:r>
            <a:r>
              <a:rPr lang="pt-BR" sz="2200" b="1" dirty="0" err="1" smtClean="0">
                <a:solidFill>
                  <a:srgbClr val="0070C0"/>
                </a:solidFill>
                <a:latin typeface="+mj-lt"/>
                <a:sym typeface="Wingdings" panose="05000000000000000000" pitchFamily="2" charset="2"/>
              </a:rPr>
              <a:t>Southeast</a:t>
            </a:r>
            <a:r>
              <a:rPr lang="pt-BR" sz="2200" b="1" dirty="0" smtClean="0">
                <a:solidFill>
                  <a:srgbClr val="0070C0"/>
                </a:solidFill>
                <a:latin typeface="+mj-lt"/>
                <a:sym typeface="Wingdings" panose="05000000000000000000" pitchFamily="2" charset="2"/>
              </a:rPr>
              <a:t> </a:t>
            </a:r>
          </a:p>
        </p:txBody>
      </p:sp>
      <p:sp>
        <p:nvSpPr>
          <p:cNvPr id="59" name="CaixaDeTexto 58"/>
          <p:cNvSpPr txBox="1"/>
          <p:nvPr/>
        </p:nvSpPr>
        <p:spPr>
          <a:xfrm>
            <a:off x="8373403" y="5640779"/>
            <a:ext cx="3818597" cy="800219"/>
          </a:xfrm>
          <a:prstGeom prst="rect">
            <a:avLst/>
          </a:prstGeom>
          <a:noFill/>
        </p:spPr>
        <p:txBody>
          <a:bodyPr wrap="square" rtlCol="0">
            <a:spAutoFit/>
          </a:bodyPr>
          <a:lstStyle/>
          <a:p>
            <a:r>
              <a:rPr lang="pt-BR" sz="2200" b="1" dirty="0" smtClean="0">
                <a:solidFill>
                  <a:srgbClr val="C00000"/>
                </a:solidFill>
                <a:latin typeface="+mj-lt"/>
                <a:sym typeface="Wingdings" panose="05000000000000000000" pitchFamily="2" charset="2"/>
              </a:rPr>
              <a:t> </a:t>
            </a:r>
            <a:r>
              <a:rPr lang="pt-BR" sz="2400" b="1" dirty="0" smtClean="0">
                <a:solidFill>
                  <a:schemeClr val="accent6"/>
                </a:solidFill>
                <a:latin typeface="+mj-lt"/>
                <a:sym typeface="Wingdings" panose="05000000000000000000" pitchFamily="2" charset="2"/>
              </a:rPr>
              <a:t>1</a:t>
            </a:r>
            <a:r>
              <a:rPr lang="pt-BR" sz="2400" b="1" dirty="0" smtClean="0">
                <a:solidFill>
                  <a:srgbClr val="0070C0"/>
                </a:solidFill>
                <a:latin typeface="+mj-lt"/>
                <a:sym typeface="Wingdings" panose="05000000000000000000" pitchFamily="2" charset="2"/>
              </a:rPr>
              <a:t> </a:t>
            </a:r>
            <a:r>
              <a:rPr lang="pt-BR" sz="2200" b="1" dirty="0" err="1" smtClean="0">
                <a:solidFill>
                  <a:srgbClr val="0070C0"/>
                </a:solidFill>
                <a:latin typeface="+mj-lt"/>
                <a:sym typeface="Wingdings" panose="05000000000000000000" pitchFamily="2" charset="2"/>
              </a:rPr>
              <a:t>Master’s</a:t>
            </a:r>
            <a:r>
              <a:rPr lang="pt-BR" sz="2200" b="1" dirty="0" smtClean="0">
                <a:solidFill>
                  <a:srgbClr val="0070C0"/>
                </a:solidFill>
                <a:latin typeface="+mj-lt"/>
                <a:sym typeface="Wingdings" panose="05000000000000000000" pitchFamily="2" charset="2"/>
              </a:rPr>
              <a:t> </a:t>
            </a:r>
            <a:r>
              <a:rPr lang="pt-BR" sz="2200" b="1" dirty="0" err="1" smtClean="0">
                <a:solidFill>
                  <a:srgbClr val="0070C0"/>
                </a:solidFill>
                <a:latin typeface="+mj-lt"/>
                <a:sym typeface="Wingdings" panose="05000000000000000000" pitchFamily="2" charset="2"/>
              </a:rPr>
              <a:t>scholarships</a:t>
            </a:r>
            <a:endParaRPr lang="pt-BR" sz="2200" b="1" dirty="0">
              <a:solidFill>
                <a:srgbClr val="0070C0"/>
              </a:solidFill>
              <a:latin typeface="+mj-lt"/>
              <a:sym typeface="Wingdings" panose="05000000000000000000" pitchFamily="2" charset="2"/>
            </a:endParaRPr>
          </a:p>
          <a:p>
            <a:pPr algn="ctr"/>
            <a:r>
              <a:rPr lang="pt-BR" sz="2200" b="1" dirty="0" smtClean="0">
                <a:solidFill>
                  <a:srgbClr val="0070C0"/>
                </a:solidFill>
                <a:latin typeface="+mj-lt"/>
                <a:sym typeface="Wingdings" panose="05000000000000000000" pitchFamily="2" charset="2"/>
              </a:rPr>
              <a:t>Federal/ </a:t>
            </a:r>
            <a:r>
              <a:rPr lang="pt-BR" sz="2200" b="1" dirty="0" err="1" smtClean="0">
                <a:solidFill>
                  <a:srgbClr val="0070C0"/>
                </a:solidFill>
                <a:latin typeface="+mj-lt"/>
                <a:sym typeface="Wingdings" panose="05000000000000000000" pitchFamily="2" charset="2"/>
              </a:rPr>
              <a:t>Southeast</a:t>
            </a:r>
            <a:r>
              <a:rPr lang="pt-BR" sz="2200" b="1" dirty="0" smtClean="0">
                <a:solidFill>
                  <a:srgbClr val="0070C0"/>
                </a:solidFill>
                <a:latin typeface="+mj-lt"/>
                <a:sym typeface="Wingdings" panose="05000000000000000000" pitchFamily="2" charset="2"/>
              </a:rPr>
              <a:t> </a:t>
            </a:r>
            <a:endParaRPr lang="pt-BR" sz="2200" b="1" dirty="0">
              <a:solidFill>
                <a:srgbClr val="0070C0"/>
              </a:solidFill>
              <a:latin typeface="+mj-lt"/>
            </a:endParaRPr>
          </a:p>
        </p:txBody>
      </p:sp>
      <p:sp>
        <p:nvSpPr>
          <p:cNvPr id="3" name="Retângulo 2"/>
          <p:cNvSpPr/>
          <p:nvPr/>
        </p:nvSpPr>
        <p:spPr>
          <a:xfrm>
            <a:off x="8616847" y="931620"/>
            <a:ext cx="3709739" cy="1200329"/>
          </a:xfrm>
          <a:prstGeom prst="rect">
            <a:avLst/>
          </a:prstGeom>
        </p:spPr>
        <p:txBody>
          <a:bodyPr wrap="square">
            <a:spAutoFit/>
          </a:bodyPr>
          <a:lstStyle/>
          <a:p>
            <a:r>
              <a:rPr lang="pt-BR" sz="3600" b="1" dirty="0" smtClean="0">
                <a:solidFill>
                  <a:schemeClr val="accent6"/>
                </a:solidFill>
                <a:latin typeface="+mj-lt"/>
              </a:rPr>
              <a:t>38 </a:t>
            </a:r>
            <a:r>
              <a:rPr lang="pt-BR" sz="2000" b="1" dirty="0" smtClean="0">
                <a:solidFill>
                  <a:schemeClr val="accent6"/>
                </a:solidFill>
                <a:latin typeface="+mj-lt"/>
              </a:rPr>
              <a:t>NEW SCHOLARSHIPS</a:t>
            </a:r>
          </a:p>
          <a:p>
            <a:r>
              <a:rPr lang="pt-BR" sz="3600" b="1" dirty="0">
                <a:solidFill>
                  <a:schemeClr val="accent6"/>
                </a:solidFill>
                <a:latin typeface="+mj-lt"/>
              </a:rPr>
              <a:t>6 </a:t>
            </a:r>
            <a:r>
              <a:rPr lang="pt-BR" sz="2000" b="1" dirty="0" smtClean="0">
                <a:solidFill>
                  <a:schemeClr val="accent6"/>
                </a:solidFill>
                <a:latin typeface="+mj-lt"/>
              </a:rPr>
              <a:t>NEW UNIVERSITIES</a:t>
            </a:r>
            <a:endParaRPr lang="pt-BR" dirty="0">
              <a:solidFill>
                <a:schemeClr val="accent6"/>
              </a:solidFill>
              <a:latin typeface="+mj-lt"/>
            </a:endParaRPr>
          </a:p>
        </p:txBody>
      </p:sp>
    </p:spTree>
    <p:extLst>
      <p:ext uri="{BB962C8B-B14F-4D97-AF65-F5344CB8AC3E}">
        <p14:creationId xmlns:p14="http://schemas.microsoft.com/office/powerpoint/2010/main" val="1726914183"/>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b="1" dirty="0">
                <a:solidFill>
                  <a:srgbClr val="00B0F0"/>
                </a:solidFill>
              </a:rPr>
              <a:t/>
            </a:r>
            <a:br>
              <a:rPr lang="pt-BR" b="1" dirty="0">
                <a:solidFill>
                  <a:srgbClr val="00B0F0"/>
                </a:solidFill>
              </a:rPr>
            </a:br>
            <a:endParaRPr lang="pt-BR" dirty="0"/>
          </a:p>
        </p:txBody>
      </p:sp>
      <p:graphicFrame>
        <p:nvGraphicFramePr>
          <p:cNvPr id="21" name="Gráfico 20"/>
          <p:cNvGraphicFramePr>
            <a:graphicFrameLocks/>
          </p:cNvGraphicFramePr>
          <p:nvPr>
            <p:extLst/>
          </p:nvPr>
        </p:nvGraphicFramePr>
        <p:xfrm>
          <a:off x="798320" y="1896533"/>
          <a:ext cx="6652345" cy="4680722"/>
        </p:xfrm>
        <a:graphic>
          <a:graphicData uri="http://schemas.openxmlformats.org/drawingml/2006/chart">
            <c:chart xmlns:c="http://schemas.openxmlformats.org/drawingml/2006/chart" xmlns:r="http://schemas.openxmlformats.org/officeDocument/2006/relationships" r:id="rId2"/>
          </a:graphicData>
        </a:graphic>
      </p:graphicFrame>
      <p:sp>
        <p:nvSpPr>
          <p:cNvPr id="23" name="CaixaDeTexto 12"/>
          <p:cNvSpPr txBox="1"/>
          <p:nvPr/>
        </p:nvSpPr>
        <p:spPr>
          <a:xfrm>
            <a:off x="1425067" y="847586"/>
            <a:ext cx="7640066" cy="707886"/>
          </a:xfrm>
          <a:prstGeom prst="rect">
            <a:avLst/>
          </a:prstGeom>
          <a:noFill/>
        </p:spPr>
        <p:txBody>
          <a:bodyPr wrap="square" rtlCol="0">
            <a:spAutoFit/>
          </a:bodyPr>
          <a:lstStyle/>
          <a:p>
            <a:pPr algn="ctr"/>
            <a:r>
              <a:rPr lang="pt-BR" sz="2000" b="1" dirty="0" err="1">
                <a:latin typeface="Arial"/>
                <a:cs typeface="Arial"/>
              </a:rPr>
              <a:t>DISTRIBUTION</a:t>
            </a:r>
            <a:r>
              <a:rPr lang="pt-BR" sz="2000" b="1" dirty="0">
                <a:latin typeface="Arial"/>
                <a:cs typeface="Arial"/>
              </a:rPr>
              <a:t> OF </a:t>
            </a:r>
            <a:r>
              <a:rPr lang="pt-BR" sz="2000" b="1" dirty="0" err="1">
                <a:latin typeface="Arial"/>
                <a:cs typeface="Arial"/>
              </a:rPr>
              <a:t>STUDENTS</a:t>
            </a:r>
            <a:r>
              <a:rPr lang="pt-BR" sz="2000" b="1" dirty="0">
                <a:latin typeface="Arial"/>
                <a:cs typeface="Arial"/>
              </a:rPr>
              <a:t> </a:t>
            </a:r>
            <a:r>
              <a:rPr lang="pt-BR" sz="2000" b="1" dirty="0" err="1">
                <a:latin typeface="Arial"/>
                <a:cs typeface="Arial"/>
              </a:rPr>
              <a:t>BY</a:t>
            </a:r>
            <a:r>
              <a:rPr lang="pt-BR" sz="2000" b="1" dirty="0">
                <a:latin typeface="Arial"/>
                <a:cs typeface="Arial"/>
              </a:rPr>
              <a:t> </a:t>
            </a:r>
            <a:r>
              <a:rPr lang="pt-BR" sz="2000" b="1" dirty="0" err="1">
                <a:solidFill>
                  <a:srgbClr val="1E6E26"/>
                </a:solidFill>
                <a:latin typeface="Arial"/>
                <a:cs typeface="Arial"/>
              </a:rPr>
              <a:t>KNOWLEDGE</a:t>
            </a:r>
            <a:r>
              <a:rPr lang="pt-BR" sz="2000" b="1" dirty="0">
                <a:solidFill>
                  <a:srgbClr val="1E6E26"/>
                </a:solidFill>
                <a:latin typeface="Arial"/>
                <a:cs typeface="Arial"/>
              </a:rPr>
              <a:t> </a:t>
            </a:r>
            <a:r>
              <a:rPr lang="pt-BR" sz="2000" b="1" dirty="0" err="1">
                <a:solidFill>
                  <a:srgbClr val="1E6E26"/>
                </a:solidFill>
                <a:latin typeface="Arial"/>
                <a:cs typeface="Arial"/>
              </a:rPr>
              <a:t>AREA</a:t>
            </a:r>
            <a:r>
              <a:rPr lang="pt-BR" sz="2000" b="1" dirty="0">
                <a:solidFill>
                  <a:srgbClr val="1E6E26"/>
                </a:solidFill>
                <a:latin typeface="Arial"/>
                <a:cs typeface="Arial"/>
              </a:rPr>
              <a:t>* </a:t>
            </a:r>
            <a:r>
              <a:rPr lang="pt-BR" sz="2000" b="1" dirty="0">
                <a:latin typeface="Arial"/>
                <a:cs typeface="Arial"/>
              </a:rPr>
              <a:t>OF INCOMING </a:t>
            </a:r>
            <a:r>
              <a:rPr lang="pt-BR" sz="2000" b="1" dirty="0" err="1">
                <a:latin typeface="Arial"/>
                <a:cs typeface="Arial"/>
              </a:rPr>
              <a:t>STUDENTS</a:t>
            </a:r>
            <a:r>
              <a:rPr lang="pt-BR" sz="2000" b="1" dirty="0">
                <a:latin typeface="Arial"/>
                <a:cs typeface="Arial"/>
              </a:rPr>
              <a:t> </a:t>
            </a:r>
            <a:r>
              <a:rPr lang="pt-BR" sz="2000" b="1" dirty="0">
                <a:solidFill>
                  <a:srgbClr val="1E6E26"/>
                </a:solidFill>
                <a:latin typeface="Arial"/>
                <a:cs typeface="Arial"/>
              </a:rPr>
              <a:t>IN </a:t>
            </a:r>
            <a:r>
              <a:rPr lang="pt-BR" sz="2000" b="1" dirty="0" smtClean="0">
                <a:solidFill>
                  <a:srgbClr val="1E6E26"/>
                </a:solidFill>
                <a:latin typeface="Arial"/>
                <a:cs typeface="Arial"/>
              </a:rPr>
              <a:t>2017</a:t>
            </a:r>
            <a:endParaRPr lang="pt-BR" sz="1400" b="1" dirty="0">
              <a:solidFill>
                <a:srgbClr val="1E6E26"/>
              </a:solidFill>
              <a:latin typeface="Arial"/>
              <a:cs typeface="Arial"/>
            </a:endParaRPr>
          </a:p>
        </p:txBody>
      </p:sp>
      <p:sp>
        <p:nvSpPr>
          <p:cNvPr id="10" name="Retângulo 7"/>
          <p:cNvSpPr/>
          <p:nvPr/>
        </p:nvSpPr>
        <p:spPr>
          <a:xfrm>
            <a:off x="-617517" y="213031"/>
            <a:ext cx="11352810" cy="677108"/>
          </a:xfrm>
          <a:prstGeom prst="rect">
            <a:avLst/>
          </a:prstGeom>
        </p:spPr>
        <p:txBody>
          <a:bodyPr wrap="square">
            <a:spAutoFit/>
          </a:bodyPr>
          <a:lstStyle/>
          <a:p>
            <a:pPr lvl="0" algn="ctr"/>
            <a:r>
              <a:rPr lang="fr-FR" sz="3800" b="1" dirty="0">
                <a:solidFill>
                  <a:schemeClr val="accent1">
                    <a:lumMod val="90000"/>
                    <a:lumOff val="10000"/>
                  </a:schemeClr>
                </a:solidFill>
                <a:latin typeface="Arial"/>
                <a:cs typeface="Arial"/>
              </a:rPr>
              <a:t>BRAZIL SCHOLARSHIP PAEC OAS – CGBU</a:t>
            </a:r>
          </a:p>
        </p:txBody>
      </p:sp>
      <p:sp>
        <p:nvSpPr>
          <p:cNvPr id="6" name="CaixaDeTexto 12"/>
          <p:cNvSpPr txBox="1"/>
          <p:nvPr/>
        </p:nvSpPr>
        <p:spPr>
          <a:xfrm>
            <a:off x="7416799" y="3099719"/>
            <a:ext cx="4605868" cy="830997"/>
          </a:xfrm>
          <a:prstGeom prst="rect">
            <a:avLst/>
          </a:prstGeom>
          <a:noFill/>
        </p:spPr>
        <p:txBody>
          <a:bodyPr wrap="square" rtlCol="0">
            <a:spAutoFit/>
          </a:bodyPr>
          <a:lstStyle/>
          <a:p>
            <a:pPr algn="ctr"/>
            <a:r>
              <a:rPr lang="en-US" sz="1600" b="1" dirty="0">
                <a:solidFill>
                  <a:srgbClr val="1E6E26"/>
                </a:solidFill>
                <a:latin typeface="Arial"/>
                <a:cs typeface="Arial"/>
              </a:rPr>
              <a:t>*Areas classified by the </a:t>
            </a:r>
          </a:p>
          <a:p>
            <a:pPr algn="ctr"/>
            <a:r>
              <a:rPr lang="en-US" sz="1600" b="1" dirty="0">
                <a:solidFill>
                  <a:srgbClr val="1E6E26"/>
                </a:solidFill>
                <a:latin typeface="Arial"/>
                <a:cs typeface="Arial"/>
              </a:rPr>
              <a:t>Coordination of Improvement of Personnel of Higher Education (CAPES) </a:t>
            </a:r>
            <a:endParaRPr lang="pt-BR" sz="1100" b="1" dirty="0">
              <a:solidFill>
                <a:srgbClr val="1E6E26"/>
              </a:solidFill>
              <a:latin typeface="Arial"/>
              <a:cs typeface="Arial"/>
            </a:endParaRPr>
          </a:p>
        </p:txBody>
      </p:sp>
    </p:spTree>
    <p:extLst>
      <p:ext uri="{BB962C8B-B14F-4D97-AF65-F5344CB8AC3E}">
        <p14:creationId xmlns:p14="http://schemas.microsoft.com/office/powerpoint/2010/main" val="4122259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P spid="23"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0734" y="256457"/>
            <a:ext cx="11377386" cy="698500"/>
          </a:xfrm>
        </p:spPr>
        <p:txBody>
          <a:bodyPr>
            <a:noAutofit/>
          </a:bodyPr>
          <a:lstStyle/>
          <a:p>
            <a:pPr lvl="0" algn="ctr"/>
            <a:r>
              <a:rPr lang="fr-FR" sz="3800" b="1" dirty="0">
                <a:solidFill>
                  <a:schemeClr val="accent1">
                    <a:lumMod val="90000"/>
                    <a:lumOff val="10000"/>
                  </a:schemeClr>
                </a:solidFill>
                <a:latin typeface="Arial"/>
                <a:cs typeface="Arial"/>
              </a:rPr>
              <a:t>BRAZIL SCHOLARSHIP PAEC OAS – CGBU</a:t>
            </a:r>
          </a:p>
        </p:txBody>
      </p:sp>
      <p:sp>
        <p:nvSpPr>
          <p:cNvPr id="3" name="Espaço Reservado para Texto 2"/>
          <p:cNvSpPr>
            <a:spLocks noGrp="1"/>
          </p:cNvSpPr>
          <p:nvPr>
            <p:ph type="body" sz="quarter" idx="10"/>
          </p:nvPr>
        </p:nvSpPr>
        <p:spPr>
          <a:xfrm>
            <a:off x="317499" y="1116282"/>
            <a:ext cx="11367819" cy="2315688"/>
          </a:xfrm>
          <a:effectLst>
            <a:outerShdw blurRad="50800" dist="38100" dir="2700000" algn="tl" rotWithShape="0">
              <a:prstClr val="black">
                <a:alpha val="40000"/>
              </a:prstClr>
            </a:outerShdw>
          </a:effectLst>
        </p:spPr>
        <p:txBody>
          <a:bodyPr>
            <a:normAutofit/>
          </a:bodyPr>
          <a:lstStyle/>
          <a:p>
            <a:r>
              <a:rPr lang="pt-BR" sz="2600" b="1" dirty="0" smtClean="0">
                <a:latin typeface="+mj-lt"/>
              </a:rPr>
              <a:t>IN </a:t>
            </a:r>
            <a:r>
              <a:rPr lang="pt-BR" sz="2600" b="1" dirty="0" err="1" smtClean="0">
                <a:latin typeface="+mj-lt"/>
              </a:rPr>
              <a:t>ADDITION</a:t>
            </a:r>
            <a:r>
              <a:rPr lang="pt-BR" sz="2600" b="1" dirty="0" smtClean="0">
                <a:latin typeface="+mj-lt"/>
              </a:rPr>
              <a:t> TO THE </a:t>
            </a:r>
            <a:r>
              <a:rPr lang="pt-BR" sz="2600" b="1" dirty="0" err="1" smtClean="0">
                <a:latin typeface="+mj-lt"/>
              </a:rPr>
              <a:t>STUDENTS</a:t>
            </a:r>
            <a:r>
              <a:rPr lang="es-ES_tradnl" sz="2600" b="1" dirty="0" smtClean="0">
                <a:latin typeface="+mj-lt"/>
              </a:rPr>
              <a:t>, </a:t>
            </a:r>
          </a:p>
          <a:p>
            <a:r>
              <a:rPr lang="es-ES_tradnl" sz="2800" b="1" dirty="0" smtClean="0">
                <a:solidFill>
                  <a:srgbClr val="34583B"/>
                </a:solidFill>
                <a:latin typeface="+mj-lt"/>
              </a:rPr>
              <a:t> </a:t>
            </a:r>
            <a:r>
              <a:rPr lang="es-ES_tradnl" sz="2800" b="1" dirty="0" err="1" smtClean="0">
                <a:solidFill>
                  <a:srgbClr val="34583B"/>
                </a:solidFill>
                <a:latin typeface="+mj-lt"/>
              </a:rPr>
              <a:t>BRAZIL</a:t>
            </a:r>
            <a:r>
              <a:rPr lang="es-ES_tradnl" sz="2800" b="1" dirty="0" smtClean="0">
                <a:solidFill>
                  <a:srgbClr val="34583B"/>
                </a:solidFill>
                <a:latin typeface="+mj-lt"/>
              </a:rPr>
              <a:t> </a:t>
            </a:r>
            <a:r>
              <a:rPr lang="es-ES_tradnl" sz="2800" b="1" dirty="0" err="1" smtClean="0">
                <a:solidFill>
                  <a:srgbClr val="34583B"/>
                </a:solidFill>
                <a:latin typeface="+mj-lt"/>
              </a:rPr>
              <a:t>SCHOLARSHIP</a:t>
            </a:r>
            <a:r>
              <a:rPr lang="es-ES_tradnl" sz="2800" b="1" dirty="0" smtClean="0">
                <a:solidFill>
                  <a:srgbClr val="34583B"/>
                </a:solidFill>
                <a:latin typeface="+mj-lt"/>
              </a:rPr>
              <a:t> PAEC OEA – GCUB, </a:t>
            </a:r>
          </a:p>
          <a:p>
            <a:r>
              <a:rPr lang="es-ES_tradnl" sz="2800" b="1" dirty="0" err="1" smtClean="0">
                <a:solidFill>
                  <a:srgbClr val="C00000"/>
                </a:solidFill>
                <a:latin typeface="+mj-lt"/>
              </a:rPr>
              <a:t>INCLUDES</a:t>
            </a:r>
            <a:r>
              <a:rPr lang="es-ES_tradnl" sz="2800" b="1" dirty="0" smtClean="0">
                <a:solidFill>
                  <a:srgbClr val="C00000"/>
                </a:solidFill>
                <a:latin typeface="+mj-lt"/>
              </a:rPr>
              <a:t> A </a:t>
            </a:r>
            <a:r>
              <a:rPr lang="es-ES_tradnl" sz="2800" b="1" dirty="0" err="1" smtClean="0">
                <a:solidFill>
                  <a:srgbClr val="C00000"/>
                </a:solidFill>
                <a:latin typeface="+mj-lt"/>
              </a:rPr>
              <a:t>LARGE</a:t>
            </a:r>
            <a:r>
              <a:rPr lang="es-ES_tradnl" sz="2800" b="1" dirty="0" smtClean="0">
                <a:solidFill>
                  <a:srgbClr val="C00000"/>
                </a:solidFill>
                <a:latin typeface="+mj-lt"/>
              </a:rPr>
              <a:t> </a:t>
            </a:r>
            <a:r>
              <a:rPr lang="es-ES_tradnl" sz="2800" b="1" dirty="0" err="1" smtClean="0">
                <a:solidFill>
                  <a:srgbClr val="C00000"/>
                </a:solidFill>
                <a:latin typeface="+mj-lt"/>
              </a:rPr>
              <a:t>NUMBER</a:t>
            </a:r>
            <a:r>
              <a:rPr lang="es-ES_tradnl" sz="2800" b="1" dirty="0" smtClean="0">
                <a:solidFill>
                  <a:srgbClr val="C00000"/>
                </a:solidFill>
                <a:latin typeface="+mj-lt"/>
              </a:rPr>
              <a:t> OF </a:t>
            </a:r>
            <a:r>
              <a:rPr lang="es-ES_tradnl" sz="2800" b="1" dirty="0" err="1" smtClean="0">
                <a:solidFill>
                  <a:srgbClr val="C00000"/>
                </a:solidFill>
                <a:latin typeface="+mj-lt"/>
              </a:rPr>
              <a:t>PEOPLE</a:t>
            </a:r>
            <a:r>
              <a:rPr lang="es-ES_tradnl" sz="2800" b="1" dirty="0" smtClean="0">
                <a:solidFill>
                  <a:srgbClr val="C00000"/>
                </a:solidFill>
                <a:latin typeface="+mj-lt"/>
              </a:rPr>
              <a:t>.</a:t>
            </a:r>
            <a:endParaRPr lang="es-ES_tradnl" sz="2800" b="1" dirty="0">
              <a:solidFill>
                <a:srgbClr val="C00000"/>
              </a:solidFill>
              <a:latin typeface="+mj-lt"/>
            </a:endParaRPr>
          </a:p>
        </p:txBody>
      </p:sp>
      <p:sp>
        <p:nvSpPr>
          <p:cNvPr id="6" name="CaixaDeTexto 5"/>
          <p:cNvSpPr txBox="1"/>
          <p:nvPr/>
        </p:nvSpPr>
        <p:spPr>
          <a:xfrm>
            <a:off x="317499" y="3609530"/>
            <a:ext cx="1674421" cy="430887"/>
          </a:xfrm>
          <a:prstGeom prst="rect">
            <a:avLst/>
          </a:prstGeom>
          <a:noFill/>
        </p:spPr>
        <p:txBody>
          <a:bodyPr wrap="square" rtlCol="0">
            <a:spAutoFit/>
          </a:bodyPr>
          <a:lstStyle/>
          <a:p>
            <a:pPr algn="ctr"/>
            <a:r>
              <a:rPr lang="pt-BR" sz="2200" b="1" dirty="0" smtClean="0">
                <a:solidFill>
                  <a:schemeClr val="bg1"/>
                </a:solidFill>
              </a:rPr>
              <a:t> </a:t>
            </a:r>
            <a:endParaRPr lang="pt-BR" sz="2200" b="1" dirty="0">
              <a:solidFill>
                <a:schemeClr val="bg1"/>
              </a:solidFill>
            </a:endParaRPr>
          </a:p>
        </p:txBody>
      </p:sp>
      <p:grpSp>
        <p:nvGrpSpPr>
          <p:cNvPr id="35" name="Grupo 34"/>
          <p:cNvGrpSpPr/>
          <p:nvPr/>
        </p:nvGrpSpPr>
        <p:grpSpPr>
          <a:xfrm>
            <a:off x="2122912" y="2581374"/>
            <a:ext cx="7449947" cy="1751634"/>
            <a:chOff x="2035964" y="2705098"/>
            <a:chExt cx="6037915" cy="1300004"/>
          </a:xfrm>
        </p:grpSpPr>
        <p:sp>
          <p:nvSpPr>
            <p:cNvPr id="36" name="Retângulo de cantos arredondados 35"/>
            <p:cNvSpPr/>
            <p:nvPr/>
          </p:nvSpPr>
          <p:spPr>
            <a:xfrm>
              <a:off x="2035964" y="2705098"/>
              <a:ext cx="1886798" cy="1300004"/>
            </a:xfrm>
            <a:prstGeom prst="roundRect">
              <a:avLst/>
            </a:prstGeom>
            <a:ln>
              <a:solidFill>
                <a:schemeClr val="lt1">
                  <a:shade val="95000"/>
                  <a:satMod val="150000"/>
                </a:schemeClr>
              </a:solidFill>
            </a:ln>
          </p:spPr>
          <p:style>
            <a:lnRef idx="3">
              <a:schemeClr val="lt1"/>
            </a:lnRef>
            <a:fillRef idx="1">
              <a:schemeClr val="accent4"/>
            </a:fillRef>
            <a:effectRef idx="1">
              <a:schemeClr val="accent4"/>
            </a:effectRef>
            <a:fontRef idx="minor">
              <a:schemeClr val="lt1"/>
            </a:fontRef>
          </p:style>
        </p:sp>
        <p:sp>
          <p:nvSpPr>
            <p:cNvPr id="38" name="Retângulo de cantos arredondados 37"/>
            <p:cNvSpPr/>
            <p:nvPr/>
          </p:nvSpPr>
          <p:spPr>
            <a:xfrm>
              <a:off x="4111522" y="2705098"/>
              <a:ext cx="1886798" cy="1300004"/>
            </a:xfrm>
            <a:prstGeom prst="roundRect">
              <a:avLst/>
            </a:prstGeom>
            <a:ln>
              <a:solidFill>
                <a:schemeClr val="lt1">
                  <a:shade val="95000"/>
                  <a:satMod val="150000"/>
                </a:schemeClr>
              </a:solidFill>
            </a:ln>
          </p:spPr>
          <p:style>
            <a:lnRef idx="3">
              <a:schemeClr val="lt1"/>
            </a:lnRef>
            <a:fillRef idx="1">
              <a:schemeClr val="accent4"/>
            </a:fillRef>
            <a:effectRef idx="1">
              <a:schemeClr val="accent4"/>
            </a:effectRef>
            <a:fontRef idx="minor">
              <a:schemeClr val="lt1"/>
            </a:fontRef>
          </p:style>
        </p:sp>
        <p:sp>
          <p:nvSpPr>
            <p:cNvPr id="40" name="Retângulo de cantos arredondados 39"/>
            <p:cNvSpPr/>
            <p:nvPr/>
          </p:nvSpPr>
          <p:spPr>
            <a:xfrm>
              <a:off x="6187081" y="2705098"/>
              <a:ext cx="1886798" cy="1300004"/>
            </a:xfrm>
            <a:prstGeom prst="roundRect">
              <a:avLst/>
            </a:prstGeom>
            <a:ln>
              <a:solidFill>
                <a:schemeClr val="lt1">
                  <a:shade val="95000"/>
                  <a:satMod val="150000"/>
                </a:schemeClr>
              </a:solidFill>
            </a:ln>
          </p:spPr>
          <p:style>
            <a:lnRef idx="3">
              <a:schemeClr val="lt1"/>
            </a:lnRef>
            <a:fillRef idx="1">
              <a:schemeClr val="accent4"/>
            </a:fillRef>
            <a:effectRef idx="1">
              <a:schemeClr val="accent4"/>
            </a:effectRef>
            <a:fontRef idx="minor">
              <a:schemeClr val="lt1"/>
            </a:fontRef>
          </p:style>
        </p:sp>
      </p:grpSp>
      <p:grpSp>
        <p:nvGrpSpPr>
          <p:cNvPr id="53" name="Grupo 52"/>
          <p:cNvGrpSpPr/>
          <p:nvPr/>
        </p:nvGrpSpPr>
        <p:grpSpPr>
          <a:xfrm>
            <a:off x="2137948" y="4500749"/>
            <a:ext cx="7431983" cy="1988493"/>
            <a:chOff x="2035964" y="2705098"/>
            <a:chExt cx="6037915" cy="1300004"/>
          </a:xfrm>
        </p:grpSpPr>
        <p:sp>
          <p:nvSpPr>
            <p:cNvPr id="54" name="Retângulo de cantos arredondados 53"/>
            <p:cNvSpPr/>
            <p:nvPr/>
          </p:nvSpPr>
          <p:spPr>
            <a:xfrm>
              <a:off x="2035964" y="2705098"/>
              <a:ext cx="1886798" cy="1300004"/>
            </a:xfrm>
            <a:prstGeom prst="roundRect">
              <a:avLst/>
            </a:prstGeom>
          </p:spPr>
          <p:style>
            <a:lnRef idx="3">
              <a:schemeClr val="lt1"/>
            </a:lnRef>
            <a:fillRef idx="1">
              <a:schemeClr val="accent4"/>
            </a:fillRef>
            <a:effectRef idx="1">
              <a:schemeClr val="accent4"/>
            </a:effectRef>
            <a:fontRef idx="minor">
              <a:schemeClr val="lt1"/>
            </a:fontRef>
          </p:style>
        </p:sp>
        <p:sp>
          <p:nvSpPr>
            <p:cNvPr id="56" name="Retângulo de cantos arredondados 55"/>
            <p:cNvSpPr/>
            <p:nvPr/>
          </p:nvSpPr>
          <p:spPr>
            <a:xfrm>
              <a:off x="4111522" y="2705098"/>
              <a:ext cx="1886798" cy="1300004"/>
            </a:xfrm>
            <a:prstGeom prst="roundRect">
              <a:avLst/>
            </a:prstGeom>
          </p:spPr>
          <p:style>
            <a:lnRef idx="3">
              <a:schemeClr val="lt1"/>
            </a:lnRef>
            <a:fillRef idx="1">
              <a:schemeClr val="accent4"/>
            </a:fillRef>
            <a:effectRef idx="1">
              <a:schemeClr val="accent4"/>
            </a:effectRef>
            <a:fontRef idx="minor">
              <a:schemeClr val="lt1"/>
            </a:fontRef>
          </p:style>
        </p:sp>
        <p:sp>
          <p:nvSpPr>
            <p:cNvPr id="58" name="Retângulo de cantos arredondados 57"/>
            <p:cNvSpPr/>
            <p:nvPr/>
          </p:nvSpPr>
          <p:spPr>
            <a:xfrm>
              <a:off x="6187081" y="2705098"/>
              <a:ext cx="1886798" cy="1300004"/>
            </a:xfrm>
            <a:prstGeom prst="roundRect">
              <a:avLst/>
            </a:prstGeom>
          </p:spPr>
          <p:style>
            <a:lnRef idx="3">
              <a:schemeClr val="lt1"/>
            </a:lnRef>
            <a:fillRef idx="1">
              <a:schemeClr val="accent4"/>
            </a:fillRef>
            <a:effectRef idx="1">
              <a:schemeClr val="accent4"/>
            </a:effectRef>
            <a:fontRef idx="minor">
              <a:schemeClr val="lt1"/>
            </a:fontRef>
          </p:style>
        </p:sp>
      </p:grpSp>
      <p:sp>
        <p:nvSpPr>
          <p:cNvPr id="61" name="CaixaDeTexto 60"/>
          <p:cNvSpPr txBox="1"/>
          <p:nvPr/>
        </p:nvSpPr>
        <p:spPr>
          <a:xfrm>
            <a:off x="2259312" y="2672361"/>
            <a:ext cx="2055245" cy="1569660"/>
          </a:xfrm>
          <a:prstGeom prst="rect">
            <a:avLst/>
          </a:prstGeom>
          <a:noFill/>
          <a:ln>
            <a:noFill/>
          </a:ln>
          <a:effectLst/>
        </p:spPr>
        <p:txBody>
          <a:bodyPr wrap="square" rtlCol="0">
            <a:spAutoFit/>
          </a:bodyPr>
          <a:lstStyle/>
          <a:p>
            <a:pPr algn="ctr"/>
            <a:r>
              <a:rPr lang="pt-BR" sz="2400" b="1" dirty="0" smtClean="0">
                <a:solidFill>
                  <a:schemeClr val="bg1"/>
                </a:solidFill>
                <a:effectLst>
                  <a:outerShdw blurRad="50800" dist="38100" dir="18900000" algn="bl" rotWithShape="0">
                    <a:prstClr val="black">
                      <a:alpha val="40000"/>
                    </a:prstClr>
                  </a:outerShdw>
                </a:effectLst>
                <a:latin typeface="+mj-lt"/>
              </a:rPr>
              <a:t>General </a:t>
            </a:r>
            <a:r>
              <a:rPr lang="pt-BR" sz="2400" b="1" dirty="0" err="1" smtClean="0">
                <a:solidFill>
                  <a:schemeClr val="bg1"/>
                </a:solidFill>
                <a:effectLst>
                  <a:outerShdw blurRad="50800" dist="38100" dir="18900000" algn="bl" rotWithShape="0">
                    <a:prstClr val="black">
                      <a:alpha val="40000"/>
                    </a:prstClr>
                  </a:outerShdw>
                </a:effectLst>
                <a:latin typeface="+mj-lt"/>
              </a:rPr>
              <a:t>Coordinator</a:t>
            </a:r>
            <a:r>
              <a:rPr lang="pt-BR" sz="2400" b="1" dirty="0" smtClean="0">
                <a:solidFill>
                  <a:schemeClr val="bg1"/>
                </a:solidFill>
                <a:effectLst>
                  <a:outerShdw blurRad="50800" dist="38100" dir="18900000" algn="bl" rotWithShape="0">
                    <a:prstClr val="black">
                      <a:alpha val="40000"/>
                    </a:prstClr>
                  </a:outerShdw>
                </a:effectLst>
                <a:latin typeface="+mj-lt"/>
              </a:rPr>
              <a:t> and OAS </a:t>
            </a:r>
            <a:r>
              <a:rPr lang="pt-BR" sz="2400" b="1" dirty="0" err="1" smtClean="0">
                <a:solidFill>
                  <a:schemeClr val="bg1"/>
                </a:solidFill>
                <a:effectLst>
                  <a:outerShdw blurRad="50800" dist="38100" dir="18900000" algn="bl" rotWithShape="0">
                    <a:prstClr val="black">
                      <a:alpha val="40000"/>
                    </a:prstClr>
                  </a:outerShdw>
                </a:effectLst>
                <a:latin typeface="+mj-lt"/>
              </a:rPr>
              <a:t>team</a:t>
            </a:r>
            <a:endParaRPr lang="pt-BR" sz="2400" b="1" dirty="0" smtClean="0">
              <a:solidFill>
                <a:schemeClr val="bg1"/>
              </a:solidFill>
              <a:effectLst>
                <a:outerShdw blurRad="50800" dist="38100" dir="18900000" algn="bl" rotWithShape="0">
                  <a:prstClr val="black">
                    <a:alpha val="40000"/>
                  </a:prstClr>
                </a:outerShdw>
              </a:effectLst>
              <a:latin typeface="+mj-lt"/>
            </a:endParaRPr>
          </a:p>
        </p:txBody>
      </p:sp>
      <p:sp>
        <p:nvSpPr>
          <p:cNvPr id="62" name="CaixaDeTexto 61"/>
          <p:cNvSpPr txBox="1"/>
          <p:nvPr/>
        </p:nvSpPr>
        <p:spPr>
          <a:xfrm>
            <a:off x="4775580" y="2779466"/>
            <a:ext cx="2144608" cy="1200329"/>
          </a:xfrm>
          <a:prstGeom prst="rect">
            <a:avLst/>
          </a:prstGeom>
          <a:noFill/>
        </p:spPr>
        <p:txBody>
          <a:bodyPr wrap="square" rtlCol="0">
            <a:spAutoFit/>
          </a:bodyPr>
          <a:lstStyle/>
          <a:p>
            <a:pPr algn="ctr"/>
            <a:r>
              <a:rPr lang="pt-BR" sz="2400" b="1" dirty="0" err="1" smtClean="0">
                <a:solidFill>
                  <a:schemeClr val="bg1"/>
                </a:solidFill>
                <a:effectLst>
                  <a:outerShdw blurRad="50800" dist="38100" dir="18900000" algn="bl" rotWithShape="0">
                    <a:prstClr val="black">
                      <a:alpha val="40000"/>
                    </a:prstClr>
                  </a:outerShdw>
                </a:effectLst>
                <a:latin typeface="+mj-lt"/>
              </a:rPr>
              <a:t>Coordinator</a:t>
            </a:r>
            <a:r>
              <a:rPr lang="pt-BR" sz="2400" b="1" dirty="0" smtClean="0">
                <a:solidFill>
                  <a:schemeClr val="bg1"/>
                </a:solidFill>
                <a:effectLst>
                  <a:outerShdw blurRad="50800" dist="38100" dir="18900000" algn="bl" rotWithShape="0">
                    <a:prstClr val="black">
                      <a:alpha val="40000"/>
                    </a:prstClr>
                  </a:outerShdw>
                </a:effectLst>
                <a:latin typeface="+mj-lt"/>
              </a:rPr>
              <a:t> and </a:t>
            </a:r>
            <a:r>
              <a:rPr lang="pt-BR" sz="2400" b="1" dirty="0" err="1" smtClean="0">
                <a:solidFill>
                  <a:schemeClr val="bg1"/>
                </a:solidFill>
                <a:effectLst>
                  <a:outerShdw blurRad="50800" dist="38100" dir="18900000" algn="bl" rotWithShape="0">
                    <a:prstClr val="black">
                      <a:alpha val="40000"/>
                    </a:prstClr>
                  </a:outerShdw>
                </a:effectLst>
                <a:latin typeface="+mj-lt"/>
              </a:rPr>
              <a:t>PAHO</a:t>
            </a:r>
            <a:r>
              <a:rPr lang="pt-BR" sz="2400" b="1" dirty="0" smtClean="0">
                <a:solidFill>
                  <a:schemeClr val="bg1"/>
                </a:solidFill>
                <a:effectLst>
                  <a:outerShdw blurRad="50800" dist="38100" dir="18900000" algn="bl" rotWithShape="0">
                    <a:prstClr val="black">
                      <a:alpha val="40000"/>
                    </a:prstClr>
                  </a:outerShdw>
                </a:effectLst>
                <a:latin typeface="+mj-lt"/>
              </a:rPr>
              <a:t> </a:t>
            </a:r>
            <a:r>
              <a:rPr lang="pt-BR" sz="2400" b="1" dirty="0" err="1" smtClean="0">
                <a:solidFill>
                  <a:schemeClr val="bg1"/>
                </a:solidFill>
                <a:effectLst>
                  <a:outerShdw blurRad="50800" dist="38100" dir="18900000" algn="bl" rotWithShape="0">
                    <a:prstClr val="black">
                      <a:alpha val="40000"/>
                    </a:prstClr>
                  </a:outerShdw>
                </a:effectLst>
                <a:latin typeface="+mj-lt"/>
              </a:rPr>
              <a:t>team</a:t>
            </a:r>
            <a:endParaRPr lang="pt-BR" sz="2400" b="1" dirty="0">
              <a:solidFill>
                <a:schemeClr val="bg1"/>
              </a:solidFill>
              <a:effectLst>
                <a:outerShdw blurRad="50800" dist="38100" dir="18900000" algn="bl" rotWithShape="0">
                  <a:prstClr val="black">
                    <a:alpha val="40000"/>
                  </a:prstClr>
                </a:outerShdw>
              </a:effectLst>
              <a:latin typeface="+mj-lt"/>
            </a:endParaRPr>
          </a:p>
        </p:txBody>
      </p:sp>
      <p:sp>
        <p:nvSpPr>
          <p:cNvPr id="63" name="CaixaDeTexto 62"/>
          <p:cNvSpPr txBox="1"/>
          <p:nvPr/>
        </p:nvSpPr>
        <p:spPr>
          <a:xfrm>
            <a:off x="7324941" y="2722135"/>
            <a:ext cx="2135724" cy="1569660"/>
          </a:xfrm>
          <a:prstGeom prst="rect">
            <a:avLst/>
          </a:prstGeom>
          <a:noFill/>
        </p:spPr>
        <p:txBody>
          <a:bodyPr wrap="square" rtlCol="0">
            <a:spAutoFit/>
          </a:bodyPr>
          <a:lstStyle/>
          <a:p>
            <a:pPr algn="ctr"/>
            <a:r>
              <a:rPr lang="pt-BR" sz="2400" b="1" dirty="0" err="1" smtClean="0">
                <a:solidFill>
                  <a:schemeClr val="bg1"/>
                </a:solidFill>
                <a:effectLst>
                  <a:outerShdw blurRad="50800" dist="38100" dir="18900000" algn="bl" rotWithShape="0">
                    <a:prstClr val="black">
                      <a:alpha val="40000"/>
                    </a:prstClr>
                  </a:outerShdw>
                </a:effectLst>
                <a:latin typeface="+mj-lt"/>
              </a:rPr>
              <a:t>Division</a:t>
            </a:r>
            <a:r>
              <a:rPr lang="pt-BR" sz="2400" b="1" dirty="0" smtClean="0">
                <a:solidFill>
                  <a:schemeClr val="bg1"/>
                </a:solidFill>
                <a:effectLst>
                  <a:outerShdw blurRad="50800" dist="38100" dir="18900000" algn="bl" rotWithShape="0">
                    <a:prstClr val="black">
                      <a:alpha val="40000"/>
                    </a:prstClr>
                  </a:outerShdw>
                </a:effectLst>
                <a:latin typeface="+mj-lt"/>
              </a:rPr>
              <a:t> of </a:t>
            </a:r>
            <a:r>
              <a:rPr lang="pt-BR" sz="2400" b="1" dirty="0" err="1" smtClean="0">
                <a:solidFill>
                  <a:schemeClr val="bg1"/>
                </a:solidFill>
                <a:effectLst>
                  <a:outerShdw blurRad="50800" dist="38100" dir="18900000" algn="bl" rotWithShape="0">
                    <a:prstClr val="black">
                      <a:alpha val="40000"/>
                    </a:prstClr>
                  </a:outerShdw>
                </a:effectLst>
                <a:latin typeface="+mj-lt"/>
              </a:rPr>
              <a:t>Educational</a:t>
            </a:r>
            <a:r>
              <a:rPr lang="pt-BR" sz="2400" b="1" dirty="0" smtClean="0">
                <a:solidFill>
                  <a:schemeClr val="bg1"/>
                </a:solidFill>
                <a:effectLst>
                  <a:outerShdw blurRad="50800" dist="38100" dir="18900000" algn="bl" rotWithShape="0">
                    <a:prstClr val="black">
                      <a:alpha val="40000"/>
                    </a:prstClr>
                  </a:outerShdw>
                </a:effectLst>
                <a:latin typeface="+mj-lt"/>
              </a:rPr>
              <a:t> </a:t>
            </a:r>
            <a:r>
              <a:rPr lang="pt-BR" sz="2400" b="1" dirty="0" err="1" smtClean="0">
                <a:solidFill>
                  <a:schemeClr val="bg1"/>
                </a:solidFill>
                <a:effectLst>
                  <a:outerShdw blurRad="50800" dist="38100" dir="18900000" algn="bl" rotWithShape="0">
                    <a:prstClr val="black">
                      <a:alpha val="40000"/>
                    </a:prstClr>
                  </a:outerShdw>
                </a:effectLst>
                <a:latin typeface="+mj-lt"/>
              </a:rPr>
              <a:t>Themes</a:t>
            </a:r>
            <a:r>
              <a:rPr lang="pt-BR" sz="2400" b="1" dirty="0" smtClean="0">
                <a:solidFill>
                  <a:schemeClr val="bg1"/>
                </a:solidFill>
                <a:effectLst>
                  <a:outerShdw blurRad="50800" dist="38100" dir="18900000" algn="bl" rotWithShape="0">
                    <a:prstClr val="black">
                      <a:alpha val="40000"/>
                    </a:prstClr>
                  </a:outerShdw>
                </a:effectLst>
                <a:latin typeface="+mj-lt"/>
              </a:rPr>
              <a:t> – DCE/</a:t>
            </a:r>
            <a:r>
              <a:rPr lang="pt-BR" sz="2400" b="1" dirty="0" err="1" smtClean="0">
                <a:solidFill>
                  <a:schemeClr val="bg1"/>
                </a:solidFill>
                <a:effectLst>
                  <a:outerShdw blurRad="50800" dist="38100" dir="18900000" algn="bl" rotWithShape="0">
                    <a:prstClr val="black">
                      <a:alpha val="40000"/>
                    </a:prstClr>
                  </a:outerShdw>
                </a:effectLst>
                <a:latin typeface="+mj-lt"/>
              </a:rPr>
              <a:t>MRE</a:t>
            </a:r>
            <a:endParaRPr lang="pt-BR" sz="2400" b="1" dirty="0">
              <a:solidFill>
                <a:schemeClr val="bg1"/>
              </a:solidFill>
              <a:effectLst>
                <a:outerShdw blurRad="50800" dist="38100" dir="18900000" algn="bl" rotWithShape="0">
                  <a:prstClr val="black">
                    <a:alpha val="40000"/>
                  </a:prstClr>
                </a:outerShdw>
              </a:effectLst>
              <a:latin typeface="+mj-lt"/>
            </a:endParaRPr>
          </a:p>
        </p:txBody>
      </p:sp>
      <p:sp>
        <p:nvSpPr>
          <p:cNvPr id="64" name="CaixaDeTexto 63"/>
          <p:cNvSpPr txBox="1"/>
          <p:nvPr/>
        </p:nvSpPr>
        <p:spPr>
          <a:xfrm>
            <a:off x="2390698" y="4980561"/>
            <a:ext cx="1816932" cy="830997"/>
          </a:xfrm>
          <a:prstGeom prst="rect">
            <a:avLst/>
          </a:prstGeom>
          <a:noFill/>
        </p:spPr>
        <p:txBody>
          <a:bodyPr wrap="square" rtlCol="0">
            <a:spAutoFit/>
          </a:bodyPr>
          <a:lstStyle/>
          <a:p>
            <a:pPr algn="ctr"/>
            <a:r>
              <a:rPr lang="pt-BR" sz="2400" b="1" dirty="0" smtClean="0">
                <a:solidFill>
                  <a:schemeClr val="bg1"/>
                </a:solidFill>
                <a:effectLst>
                  <a:outerShdw blurRad="50800" dist="38100" dir="18900000" algn="bl" rotWithShape="0">
                    <a:prstClr val="black">
                      <a:alpha val="40000"/>
                    </a:prstClr>
                  </a:outerShdw>
                </a:effectLst>
                <a:latin typeface="+mj-lt"/>
              </a:rPr>
              <a:t>31 </a:t>
            </a:r>
          </a:p>
          <a:p>
            <a:pPr algn="ctr"/>
            <a:r>
              <a:rPr lang="pt-BR" sz="2400" b="1" dirty="0" err="1" smtClean="0">
                <a:solidFill>
                  <a:schemeClr val="bg1"/>
                </a:solidFill>
                <a:effectLst>
                  <a:outerShdw blurRad="50800" dist="38100" dir="18900000" algn="bl" rotWithShape="0">
                    <a:prstClr val="black">
                      <a:alpha val="40000"/>
                    </a:prstClr>
                  </a:outerShdw>
                </a:effectLst>
                <a:latin typeface="+mj-lt"/>
              </a:rPr>
              <a:t>Embassies</a:t>
            </a:r>
            <a:endParaRPr lang="pt-BR" sz="2400" b="1" dirty="0">
              <a:solidFill>
                <a:schemeClr val="bg1"/>
              </a:solidFill>
              <a:effectLst>
                <a:outerShdw blurRad="50800" dist="38100" dir="18900000" algn="bl" rotWithShape="0">
                  <a:prstClr val="black">
                    <a:alpha val="40000"/>
                  </a:prstClr>
                </a:outerShdw>
              </a:effectLst>
              <a:latin typeface="+mj-lt"/>
            </a:endParaRPr>
          </a:p>
        </p:txBody>
      </p:sp>
      <p:sp>
        <p:nvSpPr>
          <p:cNvPr id="65" name="CaixaDeTexto 64"/>
          <p:cNvSpPr txBox="1"/>
          <p:nvPr/>
        </p:nvSpPr>
        <p:spPr>
          <a:xfrm>
            <a:off x="4913253" y="4700878"/>
            <a:ext cx="1869263" cy="1508105"/>
          </a:xfrm>
          <a:prstGeom prst="rect">
            <a:avLst/>
          </a:prstGeom>
          <a:noFill/>
        </p:spPr>
        <p:txBody>
          <a:bodyPr wrap="square" rtlCol="0">
            <a:spAutoFit/>
          </a:bodyPr>
          <a:lstStyle/>
          <a:p>
            <a:pPr algn="ctr"/>
            <a:r>
              <a:rPr lang="pt-BR" sz="2300" b="1" dirty="0" err="1" smtClean="0">
                <a:solidFill>
                  <a:schemeClr val="bg1"/>
                </a:solidFill>
                <a:effectLst>
                  <a:outerShdw blurRad="50800" dist="38100" dir="18900000" algn="bl" rotWithShape="0">
                    <a:prstClr val="black">
                      <a:alpha val="40000"/>
                    </a:prstClr>
                  </a:outerShdw>
                </a:effectLst>
                <a:latin typeface="+mj-lt"/>
              </a:rPr>
              <a:t>Permanent</a:t>
            </a:r>
            <a:r>
              <a:rPr lang="pt-BR" sz="2300" b="1" dirty="0" smtClean="0">
                <a:solidFill>
                  <a:schemeClr val="bg1"/>
                </a:solidFill>
                <a:effectLst>
                  <a:outerShdw blurRad="50800" dist="38100" dir="18900000" algn="bl" rotWithShape="0">
                    <a:prstClr val="black">
                      <a:alpha val="40000"/>
                    </a:prstClr>
                  </a:outerShdw>
                </a:effectLst>
                <a:latin typeface="+mj-lt"/>
              </a:rPr>
              <a:t> </a:t>
            </a:r>
            <a:r>
              <a:rPr lang="pt-BR" sz="2300" b="1" dirty="0" err="1" smtClean="0">
                <a:solidFill>
                  <a:schemeClr val="bg1"/>
                </a:solidFill>
                <a:effectLst>
                  <a:outerShdw blurRad="50800" dist="38100" dir="18900000" algn="bl" rotWithShape="0">
                    <a:prstClr val="black">
                      <a:alpha val="40000"/>
                    </a:prstClr>
                  </a:outerShdw>
                </a:effectLst>
                <a:latin typeface="+mj-lt"/>
              </a:rPr>
              <a:t>Mission</a:t>
            </a:r>
            <a:r>
              <a:rPr lang="pt-BR" sz="2300" b="1" dirty="0" smtClean="0">
                <a:solidFill>
                  <a:schemeClr val="bg1"/>
                </a:solidFill>
                <a:effectLst>
                  <a:outerShdw blurRad="50800" dist="38100" dir="18900000" algn="bl" rotWithShape="0">
                    <a:prstClr val="black">
                      <a:alpha val="40000"/>
                    </a:prstClr>
                  </a:outerShdw>
                </a:effectLst>
                <a:latin typeface="+mj-lt"/>
              </a:rPr>
              <a:t> of </a:t>
            </a:r>
            <a:r>
              <a:rPr lang="pt-BR" sz="2300" b="1" dirty="0" err="1" smtClean="0">
                <a:solidFill>
                  <a:schemeClr val="bg1"/>
                </a:solidFill>
                <a:effectLst>
                  <a:outerShdw blurRad="50800" dist="38100" dir="18900000" algn="bl" rotWithShape="0">
                    <a:prstClr val="black">
                      <a:alpha val="40000"/>
                    </a:prstClr>
                  </a:outerShdw>
                </a:effectLst>
                <a:latin typeface="+mj-lt"/>
              </a:rPr>
              <a:t>Brazil</a:t>
            </a:r>
            <a:r>
              <a:rPr lang="pt-BR" sz="2300" b="1" dirty="0" smtClean="0">
                <a:solidFill>
                  <a:schemeClr val="bg1"/>
                </a:solidFill>
                <a:effectLst>
                  <a:outerShdw blurRad="50800" dist="38100" dir="18900000" algn="bl" rotWithShape="0">
                    <a:prstClr val="black">
                      <a:alpha val="40000"/>
                    </a:prstClr>
                  </a:outerShdw>
                </a:effectLst>
                <a:latin typeface="+mj-lt"/>
              </a:rPr>
              <a:t> - OAS</a:t>
            </a:r>
            <a:endParaRPr lang="pt-BR" sz="2300" b="1" dirty="0">
              <a:solidFill>
                <a:schemeClr val="bg1"/>
              </a:solidFill>
              <a:effectLst>
                <a:outerShdw blurRad="50800" dist="38100" dir="18900000" algn="bl" rotWithShape="0">
                  <a:prstClr val="black">
                    <a:alpha val="40000"/>
                  </a:prstClr>
                </a:outerShdw>
              </a:effectLst>
              <a:latin typeface="+mj-lt"/>
            </a:endParaRPr>
          </a:p>
        </p:txBody>
      </p:sp>
      <p:sp>
        <p:nvSpPr>
          <p:cNvPr id="68" name="CaixaDeTexto 67"/>
          <p:cNvSpPr txBox="1"/>
          <p:nvPr/>
        </p:nvSpPr>
        <p:spPr>
          <a:xfrm>
            <a:off x="7362702" y="4583175"/>
            <a:ext cx="2207230" cy="1938992"/>
          </a:xfrm>
          <a:prstGeom prst="rect">
            <a:avLst/>
          </a:prstGeom>
          <a:noFill/>
        </p:spPr>
        <p:txBody>
          <a:bodyPr wrap="square" rtlCol="0">
            <a:spAutoFit/>
          </a:bodyPr>
          <a:lstStyle/>
          <a:p>
            <a:pPr algn="ctr"/>
            <a:r>
              <a:rPr lang="es-ES" sz="2000" b="1" dirty="0" err="1" smtClean="0">
                <a:solidFill>
                  <a:schemeClr val="bg1"/>
                </a:solidFill>
                <a:effectLst>
                  <a:outerShdw blurRad="50800" dist="38100" dir="18900000" algn="bl" rotWithShape="0">
                    <a:prstClr val="black">
                      <a:alpha val="40000"/>
                    </a:prstClr>
                  </a:outerShdw>
                </a:effectLst>
                <a:latin typeface="+mj-lt"/>
              </a:rPr>
              <a:t>Representatives</a:t>
            </a:r>
            <a:r>
              <a:rPr lang="es-ES" sz="2000" b="1" dirty="0" smtClean="0">
                <a:solidFill>
                  <a:schemeClr val="bg1"/>
                </a:solidFill>
                <a:effectLst>
                  <a:outerShdw blurRad="50800" dist="38100" dir="18900000" algn="bl" rotWithShape="0">
                    <a:prstClr val="black">
                      <a:alpha val="40000"/>
                    </a:prstClr>
                  </a:outerShdw>
                </a:effectLst>
                <a:latin typeface="+mj-lt"/>
              </a:rPr>
              <a:t> of </a:t>
            </a:r>
            <a:r>
              <a:rPr lang="es-ES" sz="2000" b="1" dirty="0" err="1" smtClean="0">
                <a:solidFill>
                  <a:schemeClr val="bg1"/>
                </a:solidFill>
                <a:effectLst>
                  <a:outerShdw blurRad="50800" dist="38100" dir="18900000" algn="bl" rotWithShape="0">
                    <a:prstClr val="black">
                      <a:alpha val="40000"/>
                    </a:prstClr>
                  </a:outerShdw>
                </a:effectLst>
                <a:latin typeface="+mj-lt"/>
              </a:rPr>
              <a:t>the</a:t>
            </a:r>
            <a:r>
              <a:rPr lang="es-ES" sz="2000" b="1" dirty="0" smtClean="0">
                <a:solidFill>
                  <a:schemeClr val="bg1"/>
                </a:solidFill>
                <a:effectLst>
                  <a:outerShdw blurRad="50800" dist="38100" dir="18900000" algn="bl" rotWithShape="0">
                    <a:prstClr val="black">
                      <a:alpha val="40000"/>
                    </a:prstClr>
                  </a:outerShdw>
                </a:effectLst>
                <a:latin typeface="+mj-lt"/>
              </a:rPr>
              <a:t> </a:t>
            </a:r>
            <a:r>
              <a:rPr lang="es-ES" sz="2000" b="1" dirty="0" err="1" smtClean="0">
                <a:solidFill>
                  <a:schemeClr val="bg1"/>
                </a:solidFill>
                <a:effectLst>
                  <a:outerShdw blurRad="50800" dist="38100" dir="18900000" algn="bl" rotWithShape="0">
                    <a:prstClr val="black">
                      <a:alpha val="40000"/>
                    </a:prstClr>
                  </a:outerShdw>
                </a:effectLst>
                <a:latin typeface="+mj-lt"/>
              </a:rPr>
              <a:t>Permanent</a:t>
            </a:r>
            <a:r>
              <a:rPr lang="es-ES" sz="2000" b="1" dirty="0" smtClean="0">
                <a:solidFill>
                  <a:schemeClr val="bg1"/>
                </a:solidFill>
                <a:effectLst>
                  <a:outerShdw blurRad="50800" dist="38100" dir="18900000" algn="bl" rotWithShape="0">
                    <a:prstClr val="black">
                      <a:alpha val="40000"/>
                    </a:prstClr>
                  </a:outerShdw>
                </a:effectLst>
                <a:latin typeface="+mj-lt"/>
              </a:rPr>
              <a:t> </a:t>
            </a:r>
            <a:r>
              <a:rPr lang="es-ES" sz="2000" b="1" dirty="0" err="1" smtClean="0">
                <a:solidFill>
                  <a:schemeClr val="bg1"/>
                </a:solidFill>
                <a:effectLst>
                  <a:outerShdw blurRad="50800" dist="38100" dir="18900000" algn="bl" rotWithShape="0">
                    <a:prstClr val="black">
                      <a:alpha val="40000"/>
                    </a:prstClr>
                  </a:outerShdw>
                </a:effectLst>
                <a:latin typeface="+mj-lt"/>
              </a:rPr>
              <a:t>Commissions</a:t>
            </a:r>
            <a:r>
              <a:rPr lang="es-ES" sz="2000" b="1" dirty="0" smtClean="0">
                <a:solidFill>
                  <a:schemeClr val="bg1"/>
                </a:solidFill>
                <a:effectLst>
                  <a:outerShdw blurRad="50800" dist="38100" dir="18900000" algn="bl" rotWithShape="0">
                    <a:prstClr val="black">
                      <a:alpha val="40000"/>
                    </a:prstClr>
                  </a:outerShdw>
                </a:effectLst>
                <a:latin typeface="+mj-lt"/>
              </a:rPr>
              <a:t> (31 </a:t>
            </a:r>
            <a:r>
              <a:rPr lang="es-ES" sz="2000" b="1" dirty="0" err="1" smtClean="0">
                <a:solidFill>
                  <a:schemeClr val="bg1"/>
                </a:solidFill>
                <a:effectLst>
                  <a:outerShdw blurRad="50800" dist="38100" dir="18900000" algn="bl" rotWithShape="0">
                    <a:prstClr val="black">
                      <a:alpha val="40000"/>
                    </a:prstClr>
                  </a:outerShdw>
                </a:effectLst>
                <a:latin typeface="+mj-lt"/>
              </a:rPr>
              <a:t>countries</a:t>
            </a:r>
            <a:r>
              <a:rPr lang="es-ES" sz="2000" b="1" dirty="0" smtClean="0">
                <a:solidFill>
                  <a:schemeClr val="bg1"/>
                </a:solidFill>
                <a:effectLst>
                  <a:outerShdw blurRad="50800" dist="38100" dir="18900000" algn="bl" rotWithShape="0">
                    <a:prstClr val="black">
                      <a:alpha val="40000"/>
                    </a:prstClr>
                  </a:outerShdw>
                </a:effectLst>
                <a:latin typeface="+mj-lt"/>
              </a:rPr>
              <a:t>) – </a:t>
            </a:r>
            <a:r>
              <a:rPr lang="es-ES" sz="2000" b="1" dirty="0" err="1" smtClean="0">
                <a:solidFill>
                  <a:schemeClr val="bg1"/>
                </a:solidFill>
                <a:effectLst>
                  <a:outerShdw blurRad="50800" dist="38100" dir="18900000" algn="bl" rotWithShape="0">
                    <a:prstClr val="black">
                      <a:alpha val="40000"/>
                    </a:prstClr>
                  </a:outerShdw>
                </a:effectLst>
                <a:latin typeface="+mj-lt"/>
              </a:rPr>
              <a:t>OAS</a:t>
            </a:r>
            <a:r>
              <a:rPr lang="es-ES" sz="2000" b="1" dirty="0" smtClean="0">
                <a:solidFill>
                  <a:schemeClr val="bg1"/>
                </a:solidFill>
                <a:effectLst>
                  <a:outerShdw blurRad="50800" dist="38100" dir="18900000" algn="bl" rotWithShape="0">
                    <a:prstClr val="black">
                      <a:alpha val="40000"/>
                    </a:prstClr>
                  </a:outerShdw>
                </a:effectLst>
                <a:latin typeface="+mj-lt"/>
              </a:rPr>
              <a:t> </a:t>
            </a:r>
            <a:endParaRPr lang="pt-BR" sz="2000" b="1" dirty="0">
              <a:solidFill>
                <a:schemeClr val="bg1"/>
              </a:solidFill>
              <a:effectLst>
                <a:outerShdw blurRad="50800" dist="38100" dir="18900000" algn="bl" rotWithShape="0">
                  <a:prstClr val="black">
                    <a:alpha val="40000"/>
                  </a:prstClr>
                </a:outerShdw>
              </a:effectLst>
              <a:latin typeface="+mj-lt"/>
            </a:endParaRPr>
          </a:p>
        </p:txBody>
      </p:sp>
    </p:spTree>
    <p:extLst>
      <p:ext uri="{BB962C8B-B14F-4D97-AF65-F5344CB8AC3E}">
        <p14:creationId xmlns:p14="http://schemas.microsoft.com/office/powerpoint/2010/main" val="548860709"/>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58373"/>
            <a:ext cx="11662394" cy="698500"/>
          </a:xfrm>
        </p:spPr>
        <p:txBody>
          <a:bodyPr>
            <a:noAutofit/>
          </a:bodyPr>
          <a:lstStyle/>
          <a:p>
            <a:r>
              <a:rPr lang="fr-FR" sz="3800" b="1" dirty="0">
                <a:solidFill>
                  <a:schemeClr val="accent1">
                    <a:lumMod val="90000"/>
                    <a:lumOff val="10000"/>
                  </a:schemeClr>
                </a:solidFill>
                <a:latin typeface="Arial"/>
                <a:cs typeface="Arial"/>
              </a:rPr>
              <a:t>BRAZIL SCHOLARSHIP PAEC OAS – CGBU</a:t>
            </a:r>
            <a:endParaRPr lang="pt-BR" sz="3800" dirty="0"/>
          </a:p>
        </p:txBody>
      </p:sp>
      <p:sp>
        <p:nvSpPr>
          <p:cNvPr id="4" name="CaixaDeTexto 3"/>
          <p:cNvSpPr txBox="1"/>
          <p:nvPr/>
        </p:nvSpPr>
        <p:spPr>
          <a:xfrm>
            <a:off x="1299316" y="1182584"/>
            <a:ext cx="8680862" cy="507831"/>
          </a:xfrm>
          <a:prstGeom prst="rect">
            <a:avLst/>
          </a:prstGeom>
          <a:noFill/>
        </p:spPr>
        <p:txBody>
          <a:bodyPr wrap="square" rtlCol="0">
            <a:spAutoFit/>
          </a:bodyPr>
          <a:lstStyle/>
          <a:p>
            <a:pPr algn="ctr"/>
            <a:r>
              <a:rPr lang="pt-BR" sz="2700" b="1" dirty="0" smtClean="0">
                <a:solidFill>
                  <a:srgbClr val="C00000"/>
                </a:solidFill>
                <a:latin typeface="+mj-lt"/>
              </a:rPr>
              <a:t>ATORES </a:t>
            </a:r>
            <a:r>
              <a:rPr lang="es-ES_tradnl" sz="2700" b="1" dirty="0" smtClean="0">
                <a:solidFill>
                  <a:srgbClr val="C00000"/>
                </a:solidFill>
                <a:latin typeface="+mj-lt"/>
              </a:rPr>
              <a:t>ENVUELTOS</a:t>
            </a:r>
            <a:r>
              <a:rPr lang="pt-BR" sz="2700" b="1" dirty="0" smtClean="0">
                <a:solidFill>
                  <a:srgbClr val="C00000"/>
                </a:solidFill>
                <a:latin typeface="+mj-lt"/>
              </a:rPr>
              <a:t> EN EL PROGRAMA – BRASIL </a:t>
            </a:r>
            <a:endParaRPr lang="pt-BR" sz="2700" b="1" dirty="0">
              <a:solidFill>
                <a:srgbClr val="C00000"/>
              </a:solidFill>
              <a:latin typeface="+mj-lt"/>
            </a:endParaRPr>
          </a:p>
        </p:txBody>
      </p:sp>
      <p:sp>
        <p:nvSpPr>
          <p:cNvPr id="64" name="Forma livre 63"/>
          <p:cNvSpPr/>
          <p:nvPr/>
        </p:nvSpPr>
        <p:spPr>
          <a:xfrm>
            <a:off x="709684" y="2007124"/>
            <a:ext cx="4326340" cy="948560"/>
          </a:xfrm>
          <a:custGeom>
            <a:avLst/>
            <a:gdLst>
              <a:gd name="connsiteX0" fmla="*/ 0 w 3816872"/>
              <a:gd name="connsiteY0" fmla="*/ 0 h 558205"/>
              <a:gd name="connsiteX1" fmla="*/ 3816872 w 3816872"/>
              <a:gd name="connsiteY1" fmla="*/ 0 h 558205"/>
              <a:gd name="connsiteX2" fmla="*/ 3816872 w 3816872"/>
              <a:gd name="connsiteY2" fmla="*/ 558205 h 558205"/>
              <a:gd name="connsiteX3" fmla="*/ 0 w 3816872"/>
              <a:gd name="connsiteY3" fmla="*/ 558205 h 558205"/>
              <a:gd name="connsiteX4" fmla="*/ 0 w 3816872"/>
              <a:gd name="connsiteY4" fmla="*/ 0 h 558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6872" h="558205">
                <a:moveTo>
                  <a:pt x="0" y="0"/>
                </a:moveTo>
                <a:lnTo>
                  <a:pt x="3816872" y="0"/>
                </a:lnTo>
                <a:lnTo>
                  <a:pt x="3816872" y="558205"/>
                </a:lnTo>
                <a:lnTo>
                  <a:pt x="0" y="558205"/>
                </a:lnTo>
                <a:lnTo>
                  <a:pt x="0" y="0"/>
                </a:lnTo>
                <a:close/>
              </a:path>
            </a:pathLst>
          </a:custGeom>
          <a:solidFill>
            <a:srgbClr val="C00000">
              <a:alpha val="55000"/>
            </a:srgb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5560" tIns="35560" rIns="35560" bIns="35560" numCol="1" spcCol="1270" anchor="ctr" anchorCtr="0">
            <a:noAutofit/>
          </a:bodyPr>
          <a:lstStyle/>
          <a:p>
            <a:pPr lvl="0" algn="l" defTabSz="622300">
              <a:lnSpc>
                <a:spcPct val="90000"/>
              </a:lnSpc>
              <a:spcBef>
                <a:spcPct val="0"/>
              </a:spcBef>
              <a:spcAft>
                <a:spcPct val="35000"/>
              </a:spcAft>
            </a:pPr>
            <a:endParaRPr lang="pt-BR" sz="1400" kern="1200"/>
          </a:p>
          <a:p>
            <a:pPr lvl="0" algn="l" defTabSz="622300">
              <a:lnSpc>
                <a:spcPct val="90000"/>
              </a:lnSpc>
              <a:spcBef>
                <a:spcPct val="0"/>
              </a:spcBef>
              <a:spcAft>
                <a:spcPct val="35000"/>
              </a:spcAft>
            </a:pPr>
            <a:endParaRPr lang="pt-BR" sz="1400" kern="1200"/>
          </a:p>
        </p:txBody>
      </p:sp>
      <p:sp>
        <p:nvSpPr>
          <p:cNvPr id="65" name="Forma livre 64"/>
          <p:cNvSpPr/>
          <p:nvPr/>
        </p:nvSpPr>
        <p:spPr>
          <a:xfrm>
            <a:off x="709684" y="3178701"/>
            <a:ext cx="4326340" cy="911374"/>
          </a:xfrm>
          <a:custGeom>
            <a:avLst/>
            <a:gdLst>
              <a:gd name="connsiteX0" fmla="*/ 0 w 3816872"/>
              <a:gd name="connsiteY0" fmla="*/ 0 h 558205"/>
              <a:gd name="connsiteX1" fmla="*/ 3816872 w 3816872"/>
              <a:gd name="connsiteY1" fmla="*/ 0 h 558205"/>
              <a:gd name="connsiteX2" fmla="*/ 3816872 w 3816872"/>
              <a:gd name="connsiteY2" fmla="*/ 558205 h 558205"/>
              <a:gd name="connsiteX3" fmla="*/ 0 w 3816872"/>
              <a:gd name="connsiteY3" fmla="*/ 558205 h 558205"/>
              <a:gd name="connsiteX4" fmla="*/ 0 w 3816872"/>
              <a:gd name="connsiteY4" fmla="*/ 0 h 558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6872" h="558205">
                <a:moveTo>
                  <a:pt x="0" y="0"/>
                </a:moveTo>
                <a:lnTo>
                  <a:pt x="3816872" y="0"/>
                </a:lnTo>
                <a:lnTo>
                  <a:pt x="3816872" y="558205"/>
                </a:lnTo>
                <a:lnTo>
                  <a:pt x="0" y="558205"/>
                </a:lnTo>
                <a:lnTo>
                  <a:pt x="0" y="0"/>
                </a:lnTo>
                <a:close/>
              </a:path>
            </a:pathLst>
          </a:custGeom>
          <a:solidFill>
            <a:schemeClr val="accent2">
              <a:lumMod val="75000"/>
              <a:alpha val="55000"/>
            </a:schemeClr>
          </a:solidFill>
          <a:ln>
            <a:solidFill>
              <a:schemeClr val="tx2"/>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5560" tIns="35560" rIns="35560" bIns="35560" numCol="1" spcCol="1270" anchor="ctr" anchorCtr="0">
            <a:noAutofit/>
          </a:bodyPr>
          <a:lstStyle/>
          <a:p>
            <a:pPr lvl="0" algn="l" defTabSz="622300">
              <a:lnSpc>
                <a:spcPct val="90000"/>
              </a:lnSpc>
              <a:spcBef>
                <a:spcPct val="0"/>
              </a:spcBef>
              <a:spcAft>
                <a:spcPct val="35000"/>
              </a:spcAft>
            </a:pPr>
            <a:endParaRPr lang="pt-BR" sz="1400" kern="1200"/>
          </a:p>
          <a:p>
            <a:pPr lvl="0" algn="l" defTabSz="622300">
              <a:lnSpc>
                <a:spcPct val="90000"/>
              </a:lnSpc>
              <a:spcBef>
                <a:spcPct val="0"/>
              </a:spcBef>
              <a:spcAft>
                <a:spcPct val="35000"/>
              </a:spcAft>
            </a:pPr>
            <a:endParaRPr lang="pt-BR" sz="1400" kern="1200"/>
          </a:p>
        </p:txBody>
      </p:sp>
      <p:sp>
        <p:nvSpPr>
          <p:cNvPr id="66" name="Forma livre 65"/>
          <p:cNvSpPr/>
          <p:nvPr/>
        </p:nvSpPr>
        <p:spPr>
          <a:xfrm>
            <a:off x="709684" y="4318566"/>
            <a:ext cx="4326340" cy="894879"/>
          </a:xfrm>
          <a:custGeom>
            <a:avLst/>
            <a:gdLst>
              <a:gd name="connsiteX0" fmla="*/ 0 w 3816872"/>
              <a:gd name="connsiteY0" fmla="*/ 0 h 558205"/>
              <a:gd name="connsiteX1" fmla="*/ 3816872 w 3816872"/>
              <a:gd name="connsiteY1" fmla="*/ 0 h 558205"/>
              <a:gd name="connsiteX2" fmla="*/ 3816872 w 3816872"/>
              <a:gd name="connsiteY2" fmla="*/ 558205 h 558205"/>
              <a:gd name="connsiteX3" fmla="*/ 0 w 3816872"/>
              <a:gd name="connsiteY3" fmla="*/ 558205 h 558205"/>
              <a:gd name="connsiteX4" fmla="*/ 0 w 3816872"/>
              <a:gd name="connsiteY4" fmla="*/ 0 h 558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6872" h="558205">
                <a:moveTo>
                  <a:pt x="0" y="0"/>
                </a:moveTo>
                <a:lnTo>
                  <a:pt x="3816872" y="0"/>
                </a:lnTo>
                <a:lnTo>
                  <a:pt x="3816872" y="558205"/>
                </a:lnTo>
                <a:lnTo>
                  <a:pt x="0" y="558205"/>
                </a:lnTo>
                <a:lnTo>
                  <a:pt x="0" y="0"/>
                </a:lnTo>
                <a:close/>
              </a:path>
            </a:pathLst>
          </a:custGeom>
          <a:solidFill>
            <a:srgbClr val="00B050">
              <a:alpha val="55000"/>
            </a:srgb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5560" tIns="35560" rIns="35560" bIns="35560" numCol="1" spcCol="1270" anchor="ctr" anchorCtr="0">
            <a:noAutofit/>
          </a:bodyPr>
          <a:lstStyle/>
          <a:p>
            <a:pPr lvl="0" algn="l" defTabSz="622300">
              <a:lnSpc>
                <a:spcPct val="90000"/>
              </a:lnSpc>
              <a:spcBef>
                <a:spcPct val="0"/>
              </a:spcBef>
              <a:spcAft>
                <a:spcPct val="35000"/>
              </a:spcAft>
            </a:pPr>
            <a:endParaRPr lang="pt-BR" sz="1400" kern="1200"/>
          </a:p>
          <a:p>
            <a:pPr lvl="0" algn="l" defTabSz="622300">
              <a:lnSpc>
                <a:spcPct val="90000"/>
              </a:lnSpc>
              <a:spcBef>
                <a:spcPct val="0"/>
              </a:spcBef>
              <a:spcAft>
                <a:spcPct val="35000"/>
              </a:spcAft>
            </a:pPr>
            <a:endParaRPr lang="pt-BR" sz="1400" kern="1200"/>
          </a:p>
        </p:txBody>
      </p:sp>
      <p:sp>
        <p:nvSpPr>
          <p:cNvPr id="71" name="CaixaDeTexto 70"/>
          <p:cNvSpPr txBox="1"/>
          <p:nvPr/>
        </p:nvSpPr>
        <p:spPr>
          <a:xfrm>
            <a:off x="1201002" y="2217798"/>
            <a:ext cx="2934269" cy="461665"/>
          </a:xfrm>
          <a:prstGeom prst="rect">
            <a:avLst/>
          </a:prstGeom>
          <a:noFill/>
        </p:spPr>
        <p:txBody>
          <a:bodyPr wrap="square" rtlCol="0">
            <a:spAutoFit/>
          </a:bodyPr>
          <a:lstStyle/>
          <a:p>
            <a:pPr algn="ctr"/>
            <a:r>
              <a:rPr lang="pt-BR" sz="2400" b="1" dirty="0" smtClean="0">
                <a:solidFill>
                  <a:schemeClr val="bg1"/>
                </a:solidFill>
                <a:latin typeface="+mj-lt"/>
              </a:rPr>
              <a:t>65 </a:t>
            </a:r>
            <a:r>
              <a:rPr lang="pt-BR" sz="2400" b="1" dirty="0" err="1" smtClean="0">
                <a:solidFill>
                  <a:schemeClr val="bg1"/>
                </a:solidFill>
                <a:latin typeface="+mj-lt"/>
              </a:rPr>
              <a:t>RECTORS</a:t>
            </a:r>
            <a:endParaRPr lang="pt-BR" sz="2400" b="1" dirty="0">
              <a:solidFill>
                <a:schemeClr val="bg1"/>
              </a:solidFill>
              <a:latin typeface="+mj-lt"/>
            </a:endParaRPr>
          </a:p>
        </p:txBody>
      </p:sp>
      <p:sp>
        <p:nvSpPr>
          <p:cNvPr id="72" name="CaixaDeTexto 71"/>
          <p:cNvSpPr txBox="1"/>
          <p:nvPr/>
        </p:nvSpPr>
        <p:spPr>
          <a:xfrm>
            <a:off x="811748" y="3201241"/>
            <a:ext cx="3887335" cy="1107996"/>
          </a:xfrm>
          <a:prstGeom prst="rect">
            <a:avLst/>
          </a:prstGeom>
          <a:noFill/>
        </p:spPr>
        <p:txBody>
          <a:bodyPr wrap="square" rtlCol="0">
            <a:spAutoFit/>
          </a:bodyPr>
          <a:lstStyle/>
          <a:p>
            <a:pPr algn="ctr"/>
            <a:r>
              <a:rPr lang="es-ES_tradnl" sz="2400" b="1" dirty="0" smtClean="0">
                <a:solidFill>
                  <a:schemeClr val="bg1"/>
                </a:solidFill>
                <a:latin typeface="+mj-lt"/>
              </a:rPr>
              <a:t>65 </a:t>
            </a:r>
            <a:r>
              <a:rPr lang="es-ES_tradnl" sz="2400" b="1" dirty="0" err="1">
                <a:solidFill>
                  <a:schemeClr val="bg1"/>
                </a:solidFill>
                <a:latin typeface="+mj-lt"/>
              </a:rPr>
              <a:t>GRADUATE</a:t>
            </a:r>
            <a:r>
              <a:rPr lang="es-ES_tradnl" sz="2400" b="1" dirty="0">
                <a:solidFill>
                  <a:schemeClr val="bg1"/>
                </a:solidFill>
                <a:latin typeface="+mj-lt"/>
              </a:rPr>
              <a:t> </a:t>
            </a:r>
            <a:r>
              <a:rPr lang="es-ES_tradnl" sz="2400" b="1" dirty="0" err="1">
                <a:solidFill>
                  <a:schemeClr val="bg1"/>
                </a:solidFill>
                <a:latin typeface="+mj-lt"/>
              </a:rPr>
              <a:t>STUDIES</a:t>
            </a:r>
            <a:r>
              <a:rPr lang="es-ES_tradnl" sz="2400" b="1" dirty="0">
                <a:solidFill>
                  <a:schemeClr val="bg1"/>
                </a:solidFill>
                <a:latin typeface="+mj-lt"/>
              </a:rPr>
              <a:t> PRO-</a:t>
            </a:r>
            <a:r>
              <a:rPr lang="es-ES_tradnl" sz="2400" b="1" dirty="0" err="1">
                <a:solidFill>
                  <a:schemeClr val="bg1"/>
                </a:solidFill>
                <a:latin typeface="+mj-lt"/>
              </a:rPr>
              <a:t>RECTORS</a:t>
            </a:r>
            <a:endParaRPr lang="es-ES_tradnl" sz="2400" b="1" dirty="0">
              <a:solidFill>
                <a:schemeClr val="bg1"/>
              </a:solidFill>
              <a:latin typeface="+mj-lt"/>
            </a:endParaRPr>
          </a:p>
          <a:p>
            <a:endParaRPr lang="pt-BR" dirty="0"/>
          </a:p>
        </p:txBody>
      </p:sp>
      <p:sp>
        <p:nvSpPr>
          <p:cNvPr id="73" name="CaixaDeTexto 72"/>
          <p:cNvSpPr txBox="1"/>
          <p:nvPr/>
        </p:nvSpPr>
        <p:spPr>
          <a:xfrm>
            <a:off x="549321" y="4386606"/>
            <a:ext cx="4647063" cy="1015663"/>
          </a:xfrm>
          <a:prstGeom prst="rect">
            <a:avLst/>
          </a:prstGeom>
          <a:noFill/>
        </p:spPr>
        <p:txBody>
          <a:bodyPr wrap="square" rtlCol="0">
            <a:spAutoFit/>
          </a:bodyPr>
          <a:lstStyle/>
          <a:p>
            <a:pPr algn="ctr"/>
            <a:r>
              <a:rPr lang="es-ES_tradnl" sz="2100" b="1" dirty="0" smtClean="0">
                <a:solidFill>
                  <a:schemeClr val="bg1"/>
                </a:solidFill>
                <a:latin typeface="+mj-lt"/>
              </a:rPr>
              <a:t>65 </a:t>
            </a:r>
            <a:r>
              <a:rPr lang="es-ES_tradnl" sz="2100" b="1" dirty="0">
                <a:solidFill>
                  <a:schemeClr val="bg1"/>
                </a:solidFill>
                <a:latin typeface="+mj-lt"/>
              </a:rPr>
              <a:t>INTERNATIONAL </a:t>
            </a:r>
            <a:r>
              <a:rPr lang="es-ES_tradnl" sz="2100" b="1" dirty="0" err="1">
                <a:solidFill>
                  <a:schemeClr val="bg1"/>
                </a:solidFill>
                <a:latin typeface="+mj-lt"/>
              </a:rPr>
              <a:t>RELATIONS</a:t>
            </a:r>
            <a:r>
              <a:rPr lang="es-ES_tradnl" sz="2100" b="1" dirty="0">
                <a:solidFill>
                  <a:schemeClr val="bg1"/>
                </a:solidFill>
                <a:latin typeface="+mj-lt"/>
              </a:rPr>
              <a:t> </a:t>
            </a:r>
            <a:r>
              <a:rPr lang="es-ES_tradnl" sz="2100" b="1" dirty="0" err="1">
                <a:solidFill>
                  <a:schemeClr val="bg1"/>
                </a:solidFill>
                <a:latin typeface="+mj-lt"/>
              </a:rPr>
              <a:t>ADVISORS</a:t>
            </a:r>
            <a:endParaRPr lang="es-ES_tradnl" sz="2100" b="1" dirty="0">
              <a:solidFill>
                <a:schemeClr val="bg1"/>
              </a:solidFill>
              <a:latin typeface="+mj-lt"/>
            </a:endParaRPr>
          </a:p>
          <a:p>
            <a:endParaRPr lang="pt-BR" dirty="0"/>
          </a:p>
        </p:txBody>
      </p:sp>
      <p:sp>
        <p:nvSpPr>
          <p:cNvPr id="75" name="Forma livre 74"/>
          <p:cNvSpPr/>
          <p:nvPr/>
        </p:nvSpPr>
        <p:spPr>
          <a:xfrm>
            <a:off x="6280246" y="2044112"/>
            <a:ext cx="4326340" cy="948560"/>
          </a:xfrm>
          <a:custGeom>
            <a:avLst/>
            <a:gdLst>
              <a:gd name="connsiteX0" fmla="*/ 0 w 3816872"/>
              <a:gd name="connsiteY0" fmla="*/ 0 h 558205"/>
              <a:gd name="connsiteX1" fmla="*/ 3816872 w 3816872"/>
              <a:gd name="connsiteY1" fmla="*/ 0 h 558205"/>
              <a:gd name="connsiteX2" fmla="*/ 3816872 w 3816872"/>
              <a:gd name="connsiteY2" fmla="*/ 558205 h 558205"/>
              <a:gd name="connsiteX3" fmla="*/ 0 w 3816872"/>
              <a:gd name="connsiteY3" fmla="*/ 558205 h 558205"/>
              <a:gd name="connsiteX4" fmla="*/ 0 w 3816872"/>
              <a:gd name="connsiteY4" fmla="*/ 0 h 558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6872" h="558205">
                <a:moveTo>
                  <a:pt x="0" y="0"/>
                </a:moveTo>
                <a:lnTo>
                  <a:pt x="3816872" y="0"/>
                </a:lnTo>
                <a:lnTo>
                  <a:pt x="3816872" y="558205"/>
                </a:lnTo>
                <a:lnTo>
                  <a:pt x="0" y="558205"/>
                </a:lnTo>
                <a:lnTo>
                  <a:pt x="0" y="0"/>
                </a:lnTo>
                <a:close/>
              </a:path>
            </a:pathLst>
          </a:custGeom>
          <a:solidFill>
            <a:srgbClr val="00B0F0">
              <a:alpha val="55000"/>
            </a:srgb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5560" tIns="35560" rIns="35560" bIns="35560" numCol="1" spcCol="1270" anchor="ctr" anchorCtr="0">
            <a:noAutofit/>
          </a:bodyPr>
          <a:lstStyle/>
          <a:p>
            <a:pPr lvl="0" algn="l" defTabSz="622300">
              <a:lnSpc>
                <a:spcPct val="90000"/>
              </a:lnSpc>
              <a:spcBef>
                <a:spcPct val="0"/>
              </a:spcBef>
              <a:spcAft>
                <a:spcPct val="35000"/>
              </a:spcAft>
            </a:pPr>
            <a:endParaRPr lang="pt-BR" sz="1400" kern="1200"/>
          </a:p>
          <a:p>
            <a:pPr lvl="0" algn="l" defTabSz="622300">
              <a:lnSpc>
                <a:spcPct val="90000"/>
              </a:lnSpc>
              <a:spcBef>
                <a:spcPct val="0"/>
              </a:spcBef>
              <a:spcAft>
                <a:spcPct val="35000"/>
              </a:spcAft>
            </a:pPr>
            <a:endParaRPr lang="pt-BR" sz="1400" kern="1200"/>
          </a:p>
        </p:txBody>
      </p:sp>
      <p:sp>
        <p:nvSpPr>
          <p:cNvPr id="76" name="Forma livre 75"/>
          <p:cNvSpPr/>
          <p:nvPr/>
        </p:nvSpPr>
        <p:spPr>
          <a:xfrm>
            <a:off x="6280246" y="3214088"/>
            <a:ext cx="4326340" cy="948560"/>
          </a:xfrm>
          <a:custGeom>
            <a:avLst/>
            <a:gdLst>
              <a:gd name="connsiteX0" fmla="*/ 0 w 3816872"/>
              <a:gd name="connsiteY0" fmla="*/ 0 h 558205"/>
              <a:gd name="connsiteX1" fmla="*/ 3816872 w 3816872"/>
              <a:gd name="connsiteY1" fmla="*/ 0 h 558205"/>
              <a:gd name="connsiteX2" fmla="*/ 3816872 w 3816872"/>
              <a:gd name="connsiteY2" fmla="*/ 558205 h 558205"/>
              <a:gd name="connsiteX3" fmla="*/ 0 w 3816872"/>
              <a:gd name="connsiteY3" fmla="*/ 558205 h 558205"/>
              <a:gd name="connsiteX4" fmla="*/ 0 w 3816872"/>
              <a:gd name="connsiteY4" fmla="*/ 0 h 558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6872" h="558205">
                <a:moveTo>
                  <a:pt x="0" y="0"/>
                </a:moveTo>
                <a:lnTo>
                  <a:pt x="3816872" y="0"/>
                </a:lnTo>
                <a:lnTo>
                  <a:pt x="3816872" y="558205"/>
                </a:lnTo>
                <a:lnTo>
                  <a:pt x="0" y="558205"/>
                </a:lnTo>
                <a:lnTo>
                  <a:pt x="0" y="0"/>
                </a:lnTo>
                <a:close/>
              </a:path>
            </a:pathLst>
          </a:custGeom>
          <a:solidFill>
            <a:srgbClr val="FF6600">
              <a:alpha val="55000"/>
            </a:srgb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5560" tIns="35560" rIns="35560" bIns="35560" numCol="1" spcCol="1270" anchor="ctr" anchorCtr="0">
            <a:noAutofit/>
          </a:bodyPr>
          <a:lstStyle/>
          <a:p>
            <a:pPr lvl="0" algn="l" defTabSz="622300">
              <a:lnSpc>
                <a:spcPct val="90000"/>
              </a:lnSpc>
              <a:spcBef>
                <a:spcPct val="0"/>
              </a:spcBef>
              <a:spcAft>
                <a:spcPct val="35000"/>
              </a:spcAft>
            </a:pPr>
            <a:endParaRPr lang="pt-BR" sz="1400" kern="1200"/>
          </a:p>
          <a:p>
            <a:pPr lvl="0" algn="l" defTabSz="622300">
              <a:lnSpc>
                <a:spcPct val="90000"/>
              </a:lnSpc>
              <a:spcBef>
                <a:spcPct val="0"/>
              </a:spcBef>
              <a:spcAft>
                <a:spcPct val="35000"/>
              </a:spcAft>
            </a:pPr>
            <a:endParaRPr lang="pt-BR" sz="1400" kern="1200"/>
          </a:p>
        </p:txBody>
      </p:sp>
      <p:sp>
        <p:nvSpPr>
          <p:cNvPr id="77" name="Forma livre 76"/>
          <p:cNvSpPr/>
          <p:nvPr/>
        </p:nvSpPr>
        <p:spPr>
          <a:xfrm>
            <a:off x="6280246" y="4362032"/>
            <a:ext cx="4326340" cy="948560"/>
          </a:xfrm>
          <a:custGeom>
            <a:avLst/>
            <a:gdLst>
              <a:gd name="connsiteX0" fmla="*/ 0 w 3816872"/>
              <a:gd name="connsiteY0" fmla="*/ 0 h 558205"/>
              <a:gd name="connsiteX1" fmla="*/ 3816872 w 3816872"/>
              <a:gd name="connsiteY1" fmla="*/ 0 h 558205"/>
              <a:gd name="connsiteX2" fmla="*/ 3816872 w 3816872"/>
              <a:gd name="connsiteY2" fmla="*/ 558205 h 558205"/>
              <a:gd name="connsiteX3" fmla="*/ 0 w 3816872"/>
              <a:gd name="connsiteY3" fmla="*/ 558205 h 558205"/>
              <a:gd name="connsiteX4" fmla="*/ 0 w 3816872"/>
              <a:gd name="connsiteY4" fmla="*/ 0 h 558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6872" h="558205">
                <a:moveTo>
                  <a:pt x="0" y="0"/>
                </a:moveTo>
                <a:lnTo>
                  <a:pt x="3816872" y="0"/>
                </a:lnTo>
                <a:lnTo>
                  <a:pt x="3816872" y="558205"/>
                </a:lnTo>
                <a:lnTo>
                  <a:pt x="0" y="558205"/>
                </a:lnTo>
                <a:lnTo>
                  <a:pt x="0" y="0"/>
                </a:lnTo>
                <a:close/>
              </a:path>
            </a:pathLst>
          </a:custGeom>
          <a:solidFill>
            <a:srgbClr val="7E5D42">
              <a:alpha val="54902"/>
            </a:srgb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5560" tIns="35560" rIns="35560" bIns="35560" numCol="1" spcCol="1270" anchor="ctr" anchorCtr="0">
            <a:noAutofit/>
          </a:bodyPr>
          <a:lstStyle/>
          <a:p>
            <a:pPr lvl="0" algn="l" defTabSz="622300">
              <a:lnSpc>
                <a:spcPct val="90000"/>
              </a:lnSpc>
              <a:spcBef>
                <a:spcPct val="0"/>
              </a:spcBef>
              <a:spcAft>
                <a:spcPct val="35000"/>
              </a:spcAft>
            </a:pPr>
            <a:endParaRPr lang="pt-BR" sz="1400" kern="1200"/>
          </a:p>
          <a:p>
            <a:pPr lvl="0" algn="l" defTabSz="622300">
              <a:lnSpc>
                <a:spcPct val="90000"/>
              </a:lnSpc>
              <a:spcBef>
                <a:spcPct val="0"/>
              </a:spcBef>
              <a:spcAft>
                <a:spcPct val="35000"/>
              </a:spcAft>
            </a:pPr>
            <a:endParaRPr lang="pt-BR" sz="1400" kern="1200"/>
          </a:p>
        </p:txBody>
      </p:sp>
      <p:sp>
        <p:nvSpPr>
          <p:cNvPr id="78" name="Forma livre 77"/>
          <p:cNvSpPr/>
          <p:nvPr/>
        </p:nvSpPr>
        <p:spPr>
          <a:xfrm>
            <a:off x="3318681" y="5509976"/>
            <a:ext cx="4326340" cy="948560"/>
          </a:xfrm>
          <a:custGeom>
            <a:avLst/>
            <a:gdLst>
              <a:gd name="connsiteX0" fmla="*/ 0 w 3816872"/>
              <a:gd name="connsiteY0" fmla="*/ 0 h 558205"/>
              <a:gd name="connsiteX1" fmla="*/ 3816872 w 3816872"/>
              <a:gd name="connsiteY1" fmla="*/ 0 h 558205"/>
              <a:gd name="connsiteX2" fmla="*/ 3816872 w 3816872"/>
              <a:gd name="connsiteY2" fmla="*/ 558205 h 558205"/>
              <a:gd name="connsiteX3" fmla="*/ 0 w 3816872"/>
              <a:gd name="connsiteY3" fmla="*/ 558205 h 558205"/>
              <a:gd name="connsiteX4" fmla="*/ 0 w 3816872"/>
              <a:gd name="connsiteY4" fmla="*/ 0 h 558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6872" h="558205">
                <a:moveTo>
                  <a:pt x="0" y="0"/>
                </a:moveTo>
                <a:lnTo>
                  <a:pt x="3816872" y="0"/>
                </a:lnTo>
                <a:lnTo>
                  <a:pt x="3816872" y="558205"/>
                </a:lnTo>
                <a:lnTo>
                  <a:pt x="0" y="558205"/>
                </a:lnTo>
                <a:lnTo>
                  <a:pt x="0" y="0"/>
                </a:lnTo>
                <a:close/>
              </a:path>
            </a:pathLst>
          </a:custGeom>
          <a:solidFill>
            <a:srgbClr val="0066CC">
              <a:alpha val="55000"/>
            </a:srgb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5560" tIns="35560" rIns="35560" bIns="35560" numCol="1" spcCol="1270" anchor="ctr" anchorCtr="0">
            <a:noAutofit/>
          </a:bodyPr>
          <a:lstStyle/>
          <a:p>
            <a:pPr lvl="0" algn="l" defTabSz="622300">
              <a:lnSpc>
                <a:spcPct val="90000"/>
              </a:lnSpc>
              <a:spcBef>
                <a:spcPct val="0"/>
              </a:spcBef>
              <a:spcAft>
                <a:spcPct val="35000"/>
              </a:spcAft>
            </a:pPr>
            <a:endParaRPr lang="pt-BR" sz="1400" kern="1200"/>
          </a:p>
          <a:p>
            <a:pPr lvl="0" algn="l" defTabSz="622300">
              <a:lnSpc>
                <a:spcPct val="90000"/>
              </a:lnSpc>
              <a:spcBef>
                <a:spcPct val="0"/>
              </a:spcBef>
              <a:spcAft>
                <a:spcPct val="35000"/>
              </a:spcAft>
            </a:pPr>
            <a:endParaRPr lang="pt-BR" sz="1400" kern="1200"/>
          </a:p>
        </p:txBody>
      </p:sp>
      <p:sp>
        <p:nvSpPr>
          <p:cNvPr id="79" name="CaixaDeTexto 78"/>
          <p:cNvSpPr txBox="1"/>
          <p:nvPr/>
        </p:nvSpPr>
        <p:spPr>
          <a:xfrm>
            <a:off x="6491786" y="2065905"/>
            <a:ext cx="3903260" cy="830997"/>
          </a:xfrm>
          <a:prstGeom prst="rect">
            <a:avLst/>
          </a:prstGeom>
          <a:noFill/>
        </p:spPr>
        <p:txBody>
          <a:bodyPr wrap="square" rtlCol="0">
            <a:spAutoFit/>
          </a:bodyPr>
          <a:lstStyle/>
          <a:p>
            <a:pPr algn="ctr"/>
            <a:r>
              <a:rPr lang="pt-BR" sz="2400" b="1" dirty="0" smtClean="0">
                <a:solidFill>
                  <a:schemeClr val="bg1"/>
                </a:solidFill>
                <a:latin typeface="+mj-lt"/>
              </a:rPr>
              <a:t>38 </a:t>
            </a:r>
            <a:r>
              <a:rPr lang="pt-BR" sz="2400" b="1" dirty="0" err="1" smtClean="0">
                <a:solidFill>
                  <a:schemeClr val="bg1"/>
                </a:solidFill>
                <a:latin typeface="+mj-lt"/>
              </a:rPr>
              <a:t>INSTITUTIONAL</a:t>
            </a:r>
            <a:r>
              <a:rPr lang="pt-BR" sz="2400" b="1" dirty="0" smtClean="0">
                <a:solidFill>
                  <a:schemeClr val="bg1"/>
                </a:solidFill>
                <a:latin typeface="+mj-lt"/>
              </a:rPr>
              <a:t> </a:t>
            </a:r>
            <a:r>
              <a:rPr lang="pt-BR" sz="2400" b="1" dirty="0" err="1" smtClean="0">
                <a:solidFill>
                  <a:schemeClr val="bg1"/>
                </a:solidFill>
                <a:latin typeface="+mj-lt"/>
              </a:rPr>
              <a:t>COORDINATORS</a:t>
            </a:r>
            <a:r>
              <a:rPr lang="pt-BR" sz="2400" b="1" dirty="0">
                <a:solidFill>
                  <a:schemeClr val="bg1"/>
                </a:solidFill>
                <a:latin typeface="+mj-lt"/>
              </a:rPr>
              <a:t> </a:t>
            </a:r>
            <a:r>
              <a:rPr lang="pt-BR" sz="2400" b="1" dirty="0" smtClean="0">
                <a:solidFill>
                  <a:schemeClr val="bg1"/>
                </a:solidFill>
                <a:latin typeface="+mj-lt"/>
              </a:rPr>
              <a:t>– PAEC</a:t>
            </a:r>
          </a:p>
        </p:txBody>
      </p:sp>
      <p:sp>
        <p:nvSpPr>
          <p:cNvPr id="80" name="CaixaDeTexto 79"/>
          <p:cNvSpPr txBox="1"/>
          <p:nvPr/>
        </p:nvSpPr>
        <p:spPr>
          <a:xfrm>
            <a:off x="6331058" y="3485387"/>
            <a:ext cx="4107976" cy="461665"/>
          </a:xfrm>
          <a:prstGeom prst="rect">
            <a:avLst/>
          </a:prstGeom>
          <a:noFill/>
        </p:spPr>
        <p:txBody>
          <a:bodyPr wrap="square" rtlCol="0">
            <a:spAutoFit/>
          </a:bodyPr>
          <a:lstStyle/>
          <a:p>
            <a:pPr algn="ctr"/>
            <a:r>
              <a:rPr lang="pt-BR" sz="2400" b="1" dirty="0" smtClean="0">
                <a:solidFill>
                  <a:schemeClr val="bg1"/>
                </a:solidFill>
                <a:latin typeface="+mj-lt"/>
              </a:rPr>
              <a:t>38 VICE </a:t>
            </a:r>
            <a:r>
              <a:rPr lang="pt-BR" sz="2400" b="1" dirty="0" err="1" smtClean="0">
                <a:solidFill>
                  <a:schemeClr val="bg1"/>
                </a:solidFill>
                <a:latin typeface="+mj-lt"/>
              </a:rPr>
              <a:t>COORDINATORS</a:t>
            </a:r>
            <a:endParaRPr lang="pt-BR" sz="2400" b="1" dirty="0">
              <a:solidFill>
                <a:schemeClr val="bg1"/>
              </a:solidFill>
              <a:latin typeface="+mj-lt"/>
            </a:endParaRPr>
          </a:p>
        </p:txBody>
      </p:sp>
      <p:sp>
        <p:nvSpPr>
          <p:cNvPr id="81" name="CaixaDeTexto 80"/>
          <p:cNvSpPr txBox="1"/>
          <p:nvPr/>
        </p:nvSpPr>
        <p:spPr>
          <a:xfrm>
            <a:off x="6275698" y="4401980"/>
            <a:ext cx="4278573" cy="738664"/>
          </a:xfrm>
          <a:prstGeom prst="rect">
            <a:avLst/>
          </a:prstGeom>
          <a:noFill/>
        </p:spPr>
        <p:txBody>
          <a:bodyPr wrap="square" rtlCol="0">
            <a:spAutoFit/>
          </a:bodyPr>
          <a:lstStyle/>
          <a:p>
            <a:pPr algn="ctr"/>
            <a:r>
              <a:rPr lang="pt-BR" sz="2100" b="1" dirty="0" err="1" smtClean="0">
                <a:solidFill>
                  <a:schemeClr val="bg1"/>
                </a:solidFill>
                <a:latin typeface="+mj-lt"/>
              </a:rPr>
              <a:t>XX</a:t>
            </a:r>
            <a:r>
              <a:rPr lang="pt-BR" sz="2100" b="1" dirty="0" smtClean="0">
                <a:solidFill>
                  <a:schemeClr val="bg1"/>
                </a:solidFill>
                <a:latin typeface="+mj-lt"/>
              </a:rPr>
              <a:t> MASTER AND </a:t>
            </a:r>
            <a:r>
              <a:rPr lang="en-US" sz="2100" b="1" dirty="0" smtClean="0">
                <a:solidFill>
                  <a:schemeClr val="bg1"/>
                </a:solidFill>
                <a:latin typeface="+mj-lt"/>
              </a:rPr>
              <a:t>DOCTORATE</a:t>
            </a:r>
            <a:r>
              <a:rPr lang="pt-BR" sz="2100" b="1" dirty="0" smtClean="0">
                <a:solidFill>
                  <a:schemeClr val="bg1"/>
                </a:solidFill>
                <a:latin typeface="+mj-lt"/>
              </a:rPr>
              <a:t> </a:t>
            </a:r>
            <a:r>
              <a:rPr lang="pt-BR" sz="2100" b="1" dirty="0" err="1" smtClean="0">
                <a:solidFill>
                  <a:schemeClr val="bg1"/>
                </a:solidFill>
                <a:latin typeface="+mj-lt"/>
              </a:rPr>
              <a:t>COORDINATORS</a:t>
            </a:r>
            <a:endParaRPr lang="pt-BR" sz="2100" b="1" dirty="0">
              <a:solidFill>
                <a:schemeClr val="bg1"/>
              </a:solidFill>
              <a:latin typeface="+mj-lt"/>
            </a:endParaRPr>
          </a:p>
        </p:txBody>
      </p:sp>
      <p:sp>
        <p:nvSpPr>
          <p:cNvPr id="82" name="CaixaDeTexto 81"/>
          <p:cNvSpPr txBox="1"/>
          <p:nvPr/>
        </p:nvSpPr>
        <p:spPr>
          <a:xfrm>
            <a:off x="3318681" y="5571956"/>
            <a:ext cx="4326339" cy="769441"/>
          </a:xfrm>
          <a:prstGeom prst="rect">
            <a:avLst/>
          </a:prstGeom>
          <a:noFill/>
        </p:spPr>
        <p:txBody>
          <a:bodyPr wrap="square" rtlCol="0">
            <a:spAutoFit/>
          </a:bodyPr>
          <a:lstStyle/>
          <a:p>
            <a:pPr algn="ctr"/>
            <a:r>
              <a:rPr lang="en-US" sz="2200" b="1" dirty="0" smtClean="0">
                <a:solidFill>
                  <a:schemeClr val="bg1"/>
                </a:solidFill>
                <a:latin typeface="+mj-lt"/>
              </a:rPr>
              <a:t>XX ADVISORS OF DISSERTATIONS AND THESES</a:t>
            </a:r>
            <a:endParaRPr lang="en-US" sz="2200" b="1" dirty="0">
              <a:solidFill>
                <a:schemeClr val="bg1"/>
              </a:solidFill>
              <a:latin typeface="+mj-lt"/>
            </a:endParaRPr>
          </a:p>
        </p:txBody>
      </p:sp>
    </p:spTree>
    <p:extLst>
      <p:ext uri="{BB962C8B-B14F-4D97-AF65-F5344CB8AC3E}">
        <p14:creationId xmlns:p14="http://schemas.microsoft.com/office/powerpoint/2010/main" val="2118305812"/>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b="1" dirty="0">
                <a:solidFill>
                  <a:srgbClr val="00B0F0"/>
                </a:solidFill>
              </a:rPr>
              <a:t/>
            </a:r>
            <a:br>
              <a:rPr lang="pt-BR" b="1" dirty="0">
                <a:solidFill>
                  <a:srgbClr val="00B0F0"/>
                </a:solidFill>
              </a:rPr>
            </a:br>
            <a:endParaRPr lang="pt-BR" dirty="0"/>
          </a:p>
        </p:txBody>
      </p:sp>
      <p:sp>
        <p:nvSpPr>
          <p:cNvPr id="5" name="CaixaDeTexto 4"/>
          <p:cNvSpPr txBox="1"/>
          <p:nvPr/>
        </p:nvSpPr>
        <p:spPr>
          <a:xfrm>
            <a:off x="10804379" y="6350357"/>
            <a:ext cx="1387621" cy="276999"/>
          </a:xfrm>
          <a:prstGeom prst="rect">
            <a:avLst/>
          </a:prstGeom>
          <a:noFill/>
        </p:spPr>
        <p:txBody>
          <a:bodyPr wrap="square" rtlCol="0">
            <a:spAutoFit/>
          </a:bodyPr>
          <a:lstStyle/>
          <a:p>
            <a:r>
              <a:rPr lang="pt-BR" sz="1200" dirty="0" smtClean="0">
                <a:solidFill>
                  <a:schemeClr val="tx1"/>
                </a:solidFill>
              </a:rPr>
              <a:t>Fonte: </a:t>
            </a:r>
            <a:r>
              <a:rPr lang="pt-BR" sz="1200" dirty="0">
                <a:solidFill>
                  <a:schemeClr val="tx1"/>
                </a:solidFill>
              </a:rPr>
              <a:t>GCUB-OEA</a:t>
            </a:r>
            <a:endParaRPr lang="es-ES_tradnl" sz="1200" dirty="0">
              <a:solidFill>
                <a:schemeClr val="tx1"/>
              </a:solidFill>
            </a:endParaRPr>
          </a:p>
        </p:txBody>
      </p:sp>
      <p:sp>
        <p:nvSpPr>
          <p:cNvPr id="9" name="CaixaDeTexto 8"/>
          <p:cNvSpPr txBox="1"/>
          <p:nvPr/>
        </p:nvSpPr>
        <p:spPr>
          <a:xfrm>
            <a:off x="6182094" y="2346258"/>
            <a:ext cx="1264920" cy="584776"/>
          </a:xfrm>
          <a:prstGeom prst="rect">
            <a:avLst/>
          </a:prstGeom>
          <a:noFill/>
        </p:spPr>
        <p:txBody>
          <a:bodyPr wrap="square" rtlCol="0">
            <a:spAutoFit/>
          </a:bodyPr>
          <a:lstStyle/>
          <a:p>
            <a:r>
              <a:rPr lang="pt-BR" sz="3200" b="1" dirty="0" smtClean="0">
                <a:solidFill>
                  <a:schemeClr val="bg1"/>
                </a:solidFill>
                <a:latin typeface="Arial"/>
                <a:cs typeface="Arial"/>
              </a:rPr>
              <a:t>2.195</a:t>
            </a:r>
          </a:p>
        </p:txBody>
      </p:sp>
      <p:sp>
        <p:nvSpPr>
          <p:cNvPr id="16" name="CaixaDeTexto 15"/>
          <p:cNvSpPr txBox="1"/>
          <p:nvPr/>
        </p:nvSpPr>
        <p:spPr>
          <a:xfrm>
            <a:off x="6182094" y="2899169"/>
            <a:ext cx="1161172" cy="369332"/>
          </a:xfrm>
          <a:prstGeom prst="rect">
            <a:avLst/>
          </a:prstGeom>
          <a:noFill/>
        </p:spPr>
        <p:txBody>
          <a:bodyPr wrap="square" rtlCol="0">
            <a:spAutoFit/>
          </a:bodyPr>
          <a:lstStyle/>
          <a:p>
            <a:r>
              <a:rPr lang="pt-BR" b="1" dirty="0" smtClean="0">
                <a:solidFill>
                  <a:srgbClr val="FFFFFF"/>
                </a:solidFill>
                <a:latin typeface="Arial"/>
                <a:cs typeface="Arial"/>
              </a:rPr>
              <a:t>BECAS</a:t>
            </a:r>
            <a:endParaRPr lang="pt-BR" b="1" dirty="0">
              <a:solidFill>
                <a:srgbClr val="FFFFFF"/>
              </a:solidFill>
              <a:latin typeface="Arial"/>
              <a:cs typeface="Arial"/>
            </a:endParaRPr>
          </a:p>
        </p:txBody>
      </p:sp>
      <p:sp>
        <p:nvSpPr>
          <p:cNvPr id="18" name="CaixaDeTexto 11"/>
          <p:cNvSpPr txBox="1"/>
          <p:nvPr/>
        </p:nvSpPr>
        <p:spPr>
          <a:xfrm>
            <a:off x="4909791" y="2150209"/>
            <a:ext cx="659375"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2000" b="1" dirty="0" smtClean="0">
                <a:solidFill>
                  <a:schemeClr val="bg1"/>
                </a:solidFill>
                <a:latin typeface="Arial"/>
                <a:cs typeface="Arial"/>
              </a:rPr>
              <a:t>77</a:t>
            </a:r>
          </a:p>
        </p:txBody>
      </p:sp>
      <p:sp>
        <p:nvSpPr>
          <p:cNvPr id="19" name="CaixaDeTexto 11"/>
          <p:cNvSpPr txBox="1"/>
          <p:nvPr/>
        </p:nvSpPr>
        <p:spPr>
          <a:xfrm>
            <a:off x="5993612" y="4238197"/>
            <a:ext cx="563880"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800" b="1" dirty="0" smtClean="0">
                <a:solidFill>
                  <a:schemeClr val="bg1"/>
                </a:solidFill>
                <a:latin typeface="Arial"/>
                <a:cs typeface="Arial"/>
              </a:rPr>
              <a:t>403</a:t>
            </a:r>
            <a:endParaRPr lang="pt-BR" sz="2000" b="1" dirty="0" smtClean="0">
              <a:solidFill>
                <a:schemeClr val="bg1"/>
              </a:solidFill>
              <a:latin typeface="Arial"/>
              <a:cs typeface="Arial"/>
            </a:endParaRPr>
          </a:p>
        </p:txBody>
      </p:sp>
      <p:graphicFrame>
        <p:nvGraphicFramePr>
          <p:cNvPr id="7" name="Tabela 6"/>
          <p:cNvGraphicFramePr>
            <a:graphicFrameLocks noGrp="1"/>
          </p:cNvGraphicFramePr>
          <p:nvPr>
            <p:extLst>
              <p:ext uri="{D42A27DB-BD31-4B8C-83A1-F6EECF244321}">
                <p14:modId xmlns:p14="http://schemas.microsoft.com/office/powerpoint/2010/main" val="568773661"/>
              </p:ext>
            </p:extLst>
          </p:nvPr>
        </p:nvGraphicFramePr>
        <p:xfrm>
          <a:off x="36788" y="1162359"/>
          <a:ext cx="5956824" cy="5039192"/>
        </p:xfrm>
        <a:graphic>
          <a:graphicData uri="http://schemas.openxmlformats.org/drawingml/2006/table">
            <a:tbl>
              <a:tblPr>
                <a:tableStyleId>{5C22544A-7EE6-4342-B048-85BDC9FD1C3A}</a:tableStyleId>
              </a:tblPr>
              <a:tblGrid>
                <a:gridCol w="1999878"/>
                <a:gridCol w="468025"/>
                <a:gridCol w="425478"/>
                <a:gridCol w="468026"/>
                <a:gridCol w="468026"/>
                <a:gridCol w="436115"/>
                <a:gridCol w="499937"/>
                <a:gridCol w="1191339"/>
              </a:tblGrid>
              <a:tr h="247734">
                <a:tc gridSpan="8">
                  <a:txBody>
                    <a:bodyPr/>
                    <a:lstStyle/>
                    <a:p>
                      <a:pPr algn="ctr" fontAlgn="ctr"/>
                      <a:r>
                        <a:rPr lang="es-ES_tradnl" sz="1600" b="0" u="none" strike="noStrike" noProof="0" dirty="0" smtClean="0">
                          <a:solidFill>
                            <a:srgbClr val="0000FF"/>
                          </a:solidFill>
                          <a:effectLst/>
                          <a:latin typeface="+mj-lt"/>
                        </a:rPr>
                        <a:t>SELECTED</a:t>
                      </a:r>
                      <a:r>
                        <a:rPr lang="es-ES_tradnl" sz="1600" b="0" u="none" strike="noStrike" baseline="0" noProof="0" dirty="0" smtClean="0">
                          <a:solidFill>
                            <a:srgbClr val="0000FF"/>
                          </a:solidFill>
                          <a:effectLst/>
                          <a:latin typeface="+mj-lt"/>
                        </a:rPr>
                        <a:t> STUDENTS, BY COUNTRY </a:t>
                      </a:r>
                      <a:r>
                        <a:rPr lang="es-ES_tradnl" sz="1600" b="0" u="none" strike="noStrike" noProof="0" dirty="0" smtClean="0">
                          <a:solidFill>
                            <a:srgbClr val="0000FF"/>
                          </a:solidFill>
                          <a:effectLst/>
                          <a:latin typeface="+mj-lt"/>
                        </a:rPr>
                        <a:t>- 2011 - 2016</a:t>
                      </a:r>
                      <a:endParaRPr lang="es-ES_tradnl" sz="1600" b="0" i="0" u="none" strike="noStrike" noProof="0" dirty="0">
                        <a:solidFill>
                          <a:srgbClr val="0000FF"/>
                        </a:solidFill>
                        <a:effectLst/>
                        <a:latin typeface="+mj-lt"/>
                      </a:endParaRPr>
                    </a:p>
                  </a:txBody>
                  <a:tcPr marL="4996" marR="4996" marT="4996" marB="0" anchor="ct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r>
              <a:tr h="236434">
                <a:tc>
                  <a:txBody>
                    <a:bodyPr/>
                    <a:lstStyle/>
                    <a:p>
                      <a:pPr algn="ctr" fontAlgn="b"/>
                      <a:r>
                        <a:rPr lang="es-ES_tradnl" sz="1600" b="0" u="none" strike="noStrike" noProof="0" dirty="0" smtClean="0">
                          <a:solidFill>
                            <a:srgbClr val="0000FF"/>
                          </a:solidFill>
                          <a:effectLst/>
                          <a:latin typeface="Arial Black"/>
                          <a:cs typeface="Arial Black"/>
                        </a:rPr>
                        <a:t>COUNTRIES</a:t>
                      </a:r>
                      <a:endParaRPr lang="es-ES_tradnl" sz="1600" b="0" i="0" u="none" strike="noStrike" noProof="0" dirty="0">
                        <a:solidFill>
                          <a:srgbClr val="0000FF"/>
                        </a:solidFill>
                        <a:effectLst/>
                        <a:latin typeface="Arial Black"/>
                        <a:cs typeface="Arial Black"/>
                      </a:endParaRPr>
                    </a:p>
                  </a:txBody>
                  <a:tcPr marL="4996" marR="4996" marT="4996" marB="0" anchor="b">
                    <a:solidFill>
                      <a:schemeClr val="accent4">
                        <a:lumMod val="40000"/>
                        <a:lumOff val="60000"/>
                      </a:schemeClr>
                    </a:solidFill>
                  </a:tcPr>
                </a:tc>
                <a:tc>
                  <a:txBody>
                    <a:bodyPr/>
                    <a:lstStyle/>
                    <a:p>
                      <a:pPr algn="ctr" fontAlgn="b"/>
                      <a:r>
                        <a:rPr lang="es-ES_tradnl" sz="1200" b="0" u="none" strike="noStrike" noProof="0" dirty="0" smtClean="0">
                          <a:effectLst/>
                          <a:latin typeface="Arial Black"/>
                          <a:cs typeface="Arial Black"/>
                        </a:rPr>
                        <a:t>2011</a:t>
                      </a:r>
                      <a:endParaRPr lang="es-ES_tradnl" sz="1200" b="0" i="0" u="none" strike="noStrike" noProof="0" dirty="0">
                        <a:solidFill>
                          <a:srgbClr val="000000"/>
                        </a:solidFill>
                        <a:effectLst/>
                        <a:latin typeface="Arial Black"/>
                        <a:cs typeface="Arial Black"/>
                      </a:endParaRPr>
                    </a:p>
                  </a:txBody>
                  <a:tcPr marL="4996" marR="4996" marT="4996" marB="0" anchor="b">
                    <a:solidFill>
                      <a:schemeClr val="accent2">
                        <a:lumMod val="40000"/>
                        <a:lumOff val="60000"/>
                      </a:schemeClr>
                    </a:solidFill>
                  </a:tcPr>
                </a:tc>
                <a:tc>
                  <a:txBody>
                    <a:bodyPr/>
                    <a:lstStyle/>
                    <a:p>
                      <a:pPr algn="ctr" fontAlgn="b"/>
                      <a:r>
                        <a:rPr lang="es-ES_tradnl" sz="1200" b="0" u="none" strike="noStrike" noProof="0" dirty="0" smtClean="0">
                          <a:effectLst/>
                          <a:latin typeface="Arial Black"/>
                          <a:cs typeface="Arial Black"/>
                        </a:rPr>
                        <a:t>2012</a:t>
                      </a:r>
                      <a:endParaRPr lang="es-ES_tradnl" sz="1200" b="0" i="0" u="none" strike="noStrike" noProof="0" dirty="0">
                        <a:solidFill>
                          <a:srgbClr val="000000"/>
                        </a:solidFill>
                        <a:effectLst/>
                        <a:latin typeface="Arial Black"/>
                        <a:cs typeface="Arial Black"/>
                      </a:endParaRPr>
                    </a:p>
                  </a:txBody>
                  <a:tcPr marL="4996" marR="4996" marT="4996" marB="0" anchor="b">
                    <a:solidFill>
                      <a:schemeClr val="accent6">
                        <a:lumMod val="20000"/>
                        <a:lumOff val="80000"/>
                      </a:schemeClr>
                    </a:solidFill>
                  </a:tcPr>
                </a:tc>
                <a:tc>
                  <a:txBody>
                    <a:bodyPr/>
                    <a:lstStyle/>
                    <a:p>
                      <a:pPr algn="ctr" fontAlgn="b"/>
                      <a:r>
                        <a:rPr lang="es-ES_tradnl" sz="1200" b="0" u="none" strike="noStrike" noProof="0" dirty="0" smtClean="0">
                          <a:effectLst/>
                          <a:latin typeface="Arial Black"/>
                          <a:cs typeface="Arial Black"/>
                        </a:rPr>
                        <a:t>2013</a:t>
                      </a:r>
                      <a:endParaRPr lang="es-ES_tradnl" sz="1200" b="0" i="0" u="none" strike="noStrike" noProof="0" dirty="0">
                        <a:solidFill>
                          <a:srgbClr val="000000"/>
                        </a:solidFill>
                        <a:effectLst/>
                        <a:latin typeface="Arial Black"/>
                        <a:cs typeface="Arial Black"/>
                      </a:endParaRPr>
                    </a:p>
                  </a:txBody>
                  <a:tcPr marL="4996" marR="4996" marT="4996" marB="0" anchor="b">
                    <a:solidFill>
                      <a:schemeClr val="accent1">
                        <a:lumMod val="10000"/>
                        <a:lumOff val="90000"/>
                      </a:schemeClr>
                    </a:solidFill>
                  </a:tcPr>
                </a:tc>
                <a:tc>
                  <a:txBody>
                    <a:bodyPr/>
                    <a:lstStyle/>
                    <a:p>
                      <a:pPr algn="ctr" fontAlgn="b"/>
                      <a:r>
                        <a:rPr lang="es-ES_tradnl" sz="1200" b="0" u="none" strike="noStrike" noProof="0" dirty="0" smtClean="0">
                          <a:effectLst/>
                          <a:latin typeface="Arial Black"/>
                          <a:cs typeface="Arial Black"/>
                        </a:rPr>
                        <a:t>2014</a:t>
                      </a:r>
                      <a:endParaRPr lang="es-ES_tradnl" sz="1200" b="0" i="0" u="none" strike="noStrike" noProof="0" dirty="0">
                        <a:solidFill>
                          <a:srgbClr val="000000"/>
                        </a:solidFill>
                        <a:effectLst/>
                        <a:latin typeface="Arial Black"/>
                        <a:cs typeface="Arial Black"/>
                      </a:endParaRPr>
                    </a:p>
                  </a:txBody>
                  <a:tcPr marL="4996" marR="4996" marT="4996" marB="0" anchor="b">
                    <a:solidFill>
                      <a:schemeClr val="bg1">
                        <a:lumMod val="85000"/>
                      </a:schemeClr>
                    </a:solidFill>
                  </a:tcPr>
                </a:tc>
                <a:tc>
                  <a:txBody>
                    <a:bodyPr/>
                    <a:lstStyle/>
                    <a:p>
                      <a:pPr algn="ctr" fontAlgn="b"/>
                      <a:r>
                        <a:rPr lang="es-ES_tradnl" sz="1200" b="0" u="none" strike="noStrike" noProof="0" dirty="0" smtClean="0">
                          <a:effectLst/>
                          <a:latin typeface="Arial Black"/>
                          <a:cs typeface="Arial Black"/>
                        </a:rPr>
                        <a:t>2015</a:t>
                      </a:r>
                      <a:endParaRPr lang="es-ES_tradnl" sz="1200" b="0" i="0" u="none" strike="noStrike" noProof="0" dirty="0">
                        <a:solidFill>
                          <a:srgbClr val="000000"/>
                        </a:solidFill>
                        <a:effectLst/>
                        <a:latin typeface="Arial Black"/>
                        <a:cs typeface="Arial Black"/>
                      </a:endParaRPr>
                    </a:p>
                  </a:txBody>
                  <a:tcPr marL="4996" marR="4996" marT="4996" marB="0" anchor="b">
                    <a:solidFill>
                      <a:schemeClr val="accent6">
                        <a:lumMod val="40000"/>
                        <a:lumOff val="60000"/>
                      </a:schemeClr>
                    </a:solidFill>
                  </a:tcPr>
                </a:tc>
                <a:tc>
                  <a:txBody>
                    <a:bodyPr/>
                    <a:lstStyle/>
                    <a:p>
                      <a:pPr algn="ctr" fontAlgn="b"/>
                      <a:r>
                        <a:rPr lang="es-ES_tradnl" sz="1200" b="0" u="none" strike="noStrike" noProof="0" dirty="0" smtClean="0">
                          <a:effectLst/>
                          <a:latin typeface="Arial Black"/>
                          <a:cs typeface="Arial Black"/>
                        </a:rPr>
                        <a:t>2016</a:t>
                      </a:r>
                      <a:endParaRPr lang="es-ES_tradnl" sz="1200" b="0" i="0" u="none" strike="noStrike" noProof="0" dirty="0">
                        <a:solidFill>
                          <a:srgbClr val="000000"/>
                        </a:solidFill>
                        <a:effectLst/>
                        <a:latin typeface="Arial Black"/>
                        <a:cs typeface="Arial Black"/>
                      </a:endParaRPr>
                    </a:p>
                  </a:txBody>
                  <a:tcPr marL="4996" marR="4996" marT="4996" marB="0" anchor="b">
                    <a:solidFill>
                      <a:srgbClr val="CCFFCC"/>
                    </a:solidFill>
                  </a:tcPr>
                </a:tc>
                <a:tc>
                  <a:txBody>
                    <a:bodyPr/>
                    <a:lstStyle/>
                    <a:p>
                      <a:pPr algn="ctr" fontAlgn="b"/>
                      <a:r>
                        <a:rPr lang="es-ES_tradnl" sz="1600" b="1" u="none" strike="noStrike" noProof="0" dirty="0" smtClean="0">
                          <a:effectLst/>
                          <a:latin typeface="Arial Black"/>
                          <a:cs typeface="Arial Black"/>
                        </a:rPr>
                        <a:t>TOTAL PER COUNTRY</a:t>
                      </a:r>
                      <a:endParaRPr lang="es-ES_tradnl" sz="1600" b="1" i="0" u="none" strike="noStrike" noProof="0" dirty="0">
                        <a:solidFill>
                          <a:srgbClr val="000000"/>
                        </a:solidFill>
                        <a:effectLst/>
                        <a:latin typeface="Arial Black"/>
                        <a:cs typeface="Arial Black"/>
                      </a:endParaRPr>
                    </a:p>
                  </a:txBody>
                  <a:tcPr marL="4996" marR="4996" marT="4996" marB="0" anchor="b"/>
                </a:tc>
              </a:tr>
              <a:tr h="203013">
                <a:tc>
                  <a:txBody>
                    <a:bodyPr/>
                    <a:lstStyle/>
                    <a:p>
                      <a:pPr algn="ctr" fontAlgn="ctr"/>
                      <a:r>
                        <a:rPr lang="es-ES_tradnl" sz="1600" b="1" u="none" strike="noStrike" kern="1200" noProof="0" dirty="0" smtClean="0">
                          <a:solidFill>
                            <a:schemeClr val="dk1"/>
                          </a:solidFill>
                          <a:effectLst/>
                          <a:latin typeface="+mn-lt"/>
                          <a:ea typeface="+mn-ea"/>
                          <a:cs typeface="+mn-cs"/>
                        </a:rPr>
                        <a:t>Colombia</a:t>
                      </a:r>
                      <a:endParaRPr lang="es-ES_tradnl" sz="1600" b="1" u="none" strike="noStrike" kern="1200" noProof="0" dirty="0">
                        <a:solidFill>
                          <a:schemeClr val="dk1"/>
                        </a:solidFill>
                        <a:effectLst/>
                        <a:latin typeface="+mn-lt"/>
                        <a:ea typeface="+mn-ea"/>
                        <a:cs typeface="+mn-cs"/>
                      </a:endParaRPr>
                    </a:p>
                  </a:txBody>
                  <a:tcPr marL="9525" marR="9525" marT="9525" marB="0" anchor="ctr">
                    <a:solidFill>
                      <a:schemeClr val="accent4">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5</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79</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115</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157</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1">
                        <a:lumMod val="85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155</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54</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565</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203013">
                <a:tc>
                  <a:txBody>
                    <a:bodyPr/>
                    <a:lstStyle/>
                    <a:p>
                      <a:pPr algn="ctr" fontAlgn="b"/>
                      <a:r>
                        <a:rPr lang="es-ES_tradnl" sz="1600" b="1" u="none" strike="noStrike" kern="1200" noProof="0" dirty="0" err="1" smtClean="0">
                          <a:solidFill>
                            <a:schemeClr val="dk1"/>
                          </a:solidFill>
                          <a:effectLst/>
                          <a:latin typeface="+mn-lt"/>
                          <a:ea typeface="+mn-ea"/>
                          <a:cs typeface="+mn-cs"/>
                        </a:rPr>
                        <a:t>Peru</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4">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5</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31</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33</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64</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1">
                        <a:lumMod val="85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69</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51</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253</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203013">
                <a:tc>
                  <a:txBody>
                    <a:bodyPr/>
                    <a:lstStyle/>
                    <a:p>
                      <a:pPr algn="ctr" fontAlgn="ctr"/>
                      <a:r>
                        <a:rPr lang="es-ES_tradnl" sz="1600" b="1" u="none" strike="noStrike" kern="1200" noProof="0" dirty="0" smtClean="0">
                          <a:solidFill>
                            <a:schemeClr val="dk1"/>
                          </a:solidFill>
                          <a:effectLst/>
                          <a:latin typeface="+mn-lt"/>
                          <a:ea typeface="+mn-ea"/>
                          <a:cs typeface="+mn-cs"/>
                        </a:rPr>
                        <a:t>Venezuela</a:t>
                      </a:r>
                      <a:endParaRPr lang="es-ES_tradnl" sz="1600" b="1" u="none" strike="noStrike" kern="1200" noProof="0" dirty="0">
                        <a:solidFill>
                          <a:schemeClr val="dk1"/>
                        </a:solidFill>
                        <a:effectLst/>
                        <a:latin typeface="+mn-lt"/>
                        <a:ea typeface="+mn-ea"/>
                        <a:cs typeface="+mn-cs"/>
                      </a:endParaRPr>
                    </a:p>
                  </a:txBody>
                  <a:tcPr marL="9525" marR="9525" marT="9525" marB="0" anchor="ctr">
                    <a:solidFill>
                      <a:schemeClr val="accent4">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3</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4</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20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34</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1">
                        <a:lumMod val="85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61</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45</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167</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203013">
                <a:tc>
                  <a:txBody>
                    <a:bodyPr/>
                    <a:lstStyle/>
                    <a:p>
                      <a:pPr algn="ctr" fontAlgn="ctr"/>
                      <a:r>
                        <a:rPr lang="es-ES_tradnl" sz="1600" b="1" u="none" strike="noStrike" kern="1200" noProof="0" dirty="0" err="1" smtClean="0">
                          <a:solidFill>
                            <a:schemeClr val="dk1"/>
                          </a:solidFill>
                          <a:effectLst/>
                          <a:latin typeface="+mn-lt"/>
                          <a:ea typeface="+mn-ea"/>
                          <a:cs typeface="+mn-cs"/>
                        </a:rPr>
                        <a:t>Mexico</a:t>
                      </a:r>
                      <a:endParaRPr lang="es-ES_tradnl" sz="1600" b="1" u="none" strike="noStrike" kern="1200" noProof="0" dirty="0">
                        <a:solidFill>
                          <a:schemeClr val="dk1"/>
                        </a:solidFill>
                        <a:effectLst/>
                        <a:latin typeface="+mn-lt"/>
                        <a:ea typeface="+mn-ea"/>
                        <a:cs typeface="+mn-cs"/>
                      </a:endParaRPr>
                    </a:p>
                  </a:txBody>
                  <a:tcPr marL="9525" marR="9525" marT="9525" marB="0" anchor="ctr">
                    <a:solidFill>
                      <a:schemeClr val="accent4">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4</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14</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29</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26</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1">
                        <a:lumMod val="85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41</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32</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146</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203013">
                <a:tc>
                  <a:txBody>
                    <a:bodyPr/>
                    <a:lstStyle/>
                    <a:p>
                      <a:pPr algn="ctr" fontAlgn="ctr"/>
                      <a:r>
                        <a:rPr lang="es-ES_tradnl" sz="1600" b="1" u="none" strike="noStrike" kern="1200" noProof="0" dirty="0" smtClean="0">
                          <a:solidFill>
                            <a:schemeClr val="dk1"/>
                          </a:solidFill>
                          <a:effectLst/>
                          <a:latin typeface="+mn-lt"/>
                          <a:ea typeface="+mn-ea"/>
                          <a:cs typeface="+mn-cs"/>
                        </a:rPr>
                        <a:t>Ecuador</a:t>
                      </a:r>
                      <a:endParaRPr lang="es-ES_tradnl" sz="1600" b="1" u="none" strike="noStrike" kern="1200" noProof="0" dirty="0">
                        <a:solidFill>
                          <a:schemeClr val="dk1"/>
                        </a:solidFill>
                        <a:effectLst/>
                        <a:latin typeface="+mn-lt"/>
                        <a:ea typeface="+mn-ea"/>
                        <a:cs typeface="+mn-cs"/>
                      </a:endParaRPr>
                    </a:p>
                  </a:txBody>
                  <a:tcPr marL="9525" marR="9525" marT="9525" marB="0" anchor="ctr">
                    <a:solidFill>
                      <a:schemeClr val="accent4">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4</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2</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12</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31</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1">
                        <a:lumMod val="85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36</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32</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117</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203013">
                <a:tc>
                  <a:txBody>
                    <a:bodyPr/>
                    <a:lstStyle/>
                    <a:p>
                      <a:pPr algn="ctr" fontAlgn="ctr"/>
                      <a:r>
                        <a:rPr lang="es-ES_tradnl" sz="1600" b="1" u="none" strike="noStrike" kern="1200" noProof="0" dirty="0" smtClean="0">
                          <a:solidFill>
                            <a:schemeClr val="dk1"/>
                          </a:solidFill>
                          <a:effectLst/>
                          <a:latin typeface="+mn-lt"/>
                          <a:ea typeface="+mn-ea"/>
                          <a:cs typeface="+mn-cs"/>
                        </a:rPr>
                        <a:t>Bolivia</a:t>
                      </a:r>
                      <a:endParaRPr lang="es-ES_tradnl" sz="1600" b="1" u="none" strike="noStrike" kern="1200" noProof="0" dirty="0">
                        <a:solidFill>
                          <a:schemeClr val="dk1"/>
                        </a:solidFill>
                        <a:effectLst/>
                        <a:latin typeface="+mn-lt"/>
                        <a:ea typeface="+mn-ea"/>
                        <a:cs typeface="+mn-cs"/>
                      </a:endParaRPr>
                    </a:p>
                  </a:txBody>
                  <a:tcPr marL="9525" marR="9525" marT="9525" marB="0" anchor="ctr">
                    <a:solidFill>
                      <a:schemeClr val="accent4">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5</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6</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13</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27</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1">
                        <a:lumMod val="85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36</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15</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102</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203013">
                <a:tc>
                  <a:txBody>
                    <a:bodyPr/>
                    <a:lstStyle/>
                    <a:p>
                      <a:pPr algn="ctr" fontAlgn="b"/>
                      <a:r>
                        <a:rPr lang="es-ES_tradnl" sz="1600" b="1" u="none" strike="noStrike" kern="1200" noProof="0" dirty="0" smtClean="0">
                          <a:solidFill>
                            <a:schemeClr val="dk1"/>
                          </a:solidFill>
                          <a:effectLst/>
                          <a:latin typeface="+mn-lt"/>
                          <a:ea typeface="+mn-ea"/>
                          <a:cs typeface="+mn-cs"/>
                        </a:rPr>
                        <a:t>Honduras</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4">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4</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3</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12</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33</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1">
                        <a:lumMod val="85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27</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21</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100</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203013">
                <a:tc>
                  <a:txBody>
                    <a:bodyPr/>
                    <a:lstStyle/>
                    <a:p>
                      <a:pPr algn="ctr" fontAlgn="ctr"/>
                      <a:r>
                        <a:rPr lang="es-ES_tradnl" sz="1600" b="1" u="none" strike="noStrike" kern="1200" noProof="0" dirty="0" smtClean="0">
                          <a:solidFill>
                            <a:schemeClr val="dk1"/>
                          </a:solidFill>
                          <a:effectLst/>
                          <a:latin typeface="+mn-lt"/>
                          <a:ea typeface="+mn-ea"/>
                          <a:cs typeface="+mn-cs"/>
                        </a:rPr>
                        <a:t>Argentina</a:t>
                      </a:r>
                      <a:endParaRPr lang="es-ES_tradnl" sz="1600" b="1" u="none" strike="noStrike" kern="1200" noProof="0" dirty="0">
                        <a:solidFill>
                          <a:schemeClr val="dk1"/>
                        </a:solidFill>
                        <a:effectLst/>
                        <a:latin typeface="+mn-lt"/>
                        <a:ea typeface="+mn-ea"/>
                        <a:cs typeface="+mn-cs"/>
                      </a:endParaRPr>
                    </a:p>
                  </a:txBody>
                  <a:tcPr marL="9525" marR="9525" marT="9525" marB="0" anchor="ctr">
                    <a:solidFill>
                      <a:schemeClr val="accent4">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4</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4</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17</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20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1">
                        <a:lumMod val="85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21</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15</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81</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203013">
                <a:tc>
                  <a:txBody>
                    <a:bodyPr/>
                    <a:lstStyle/>
                    <a:p>
                      <a:pPr algn="ctr" fontAlgn="ctr"/>
                      <a:r>
                        <a:rPr lang="es-ES_tradnl" sz="1600" b="1" u="none" strike="noStrike" kern="1200" noProof="0" dirty="0" smtClean="0">
                          <a:solidFill>
                            <a:schemeClr val="dk1"/>
                          </a:solidFill>
                          <a:effectLst/>
                          <a:latin typeface="+mn-lt"/>
                          <a:ea typeface="+mn-ea"/>
                          <a:cs typeface="+mn-cs"/>
                        </a:rPr>
                        <a:t>Chile</a:t>
                      </a:r>
                      <a:endParaRPr lang="es-ES_tradnl" sz="1600" b="1" u="none" strike="noStrike" kern="1200" noProof="0" dirty="0">
                        <a:solidFill>
                          <a:schemeClr val="dk1"/>
                        </a:solidFill>
                        <a:effectLst/>
                        <a:latin typeface="+mn-lt"/>
                        <a:ea typeface="+mn-ea"/>
                        <a:cs typeface="+mn-cs"/>
                      </a:endParaRPr>
                    </a:p>
                  </a:txBody>
                  <a:tcPr marL="9525" marR="9525" marT="9525" marB="0" anchor="ctr">
                    <a:solidFill>
                      <a:schemeClr val="accent4">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4</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9</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17</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1">
                        <a:lumMod val="85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27</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11</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68</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203013">
                <a:tc>
                  <a:txBody>
                    <a:bodyPr/>
                    <a:lstStyle/>
                    <a:p>
                      <a:pPr algn="ctr" fontAlgn="ctr"/>
                      <a:r>
                        <a:rPr lang="es-ES_tradnl" sz="1600" b="1" u="none" strike="noStrike" kern="1200" noProof="0" dirty="0" smtClean="0">
                          <a:solidFill>
                            <a:schemeClr val="dk1"/>
                          </a:solidFill>
                          <a:effectLst/>
                          <a:latin typeface="+mn-lt"/>
                          <a:ea typeface="+mn-ea"/>
                          <a:cs typeface="+mn-cs"/>
                        </a:rPr>
                        <a:t>Costa Rica</a:t>
                      </a:r>
                      <a:endParaRPr lang="es-ES_tradnl" sz="1600" b="1" u="none" strike="noStrike" kern="1200" noProof="0" dirty="0">
                        <a:solidFill>
                          <a:schemeClr val="dk1"/>
                        </a:solidFill>
                        <a:effectLst/>
                        <a:latin typeface="+mn-lt"/>
                        <a:ea typeface="+mn-ea"/>
                        <a:cs typeface="+mn-cs"/>
                      </a:endParaRPr>
                    </a:p>
                  </a:txBody>
                  <a:tcPr marL="9525" marR="9525" marT="9525" marB="0" anchor="ctr">
                    <a:solidFill>
                      <a:schemeClr val="accent4">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4</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9</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11</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20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1">
                        <a:lumMod val="85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13</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10</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67</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203013">
                <a:tc>
                  <a:txBody>
                    <a:bodyPr/>
                    <a:lstStyle/>
                    <a:p>
                      <a:pPr algn="ctr" fontAlgn="ctr"/>
                      <a:r>
                        <a:rPr lang="es-ES_tradnl" sz="1600" b="1" u="none" strike="noStrike" kern="1200" noProof="0" dirty="0" err="1" smtClean="0">
                          <a:solidFill>
                            <a:schemeClr val="dk1"/>
                          </a:solidFill>
                          <a:effectLst/>
                          <a:latin typeface="+mn-lt"/>
                          <a:ea typeface="+mn-ea"/>
                          <a:cs typeface="+mn-cs"/>
                        </a:rPr>
                        <a:t>Haiti</a:t>
                      </a:r>
                      <a:endParaRPr lang="es-ES_tradnl" sz="1600" b="1" u="none" strike="noStrike" kern="1200" noProof="0" dirty="0">
                        <a:solidFill>
                          <a:schemeClr val="dk1"/>
                        </a:solidFill>
                        <a:effectLst/>
                        <a:latin typeface="+mn-lt"/>
                        <a:ea typeface="+mn-ea"/>
                        <a:cs typeface="+mn-cs"/>
                      </a:endParaRPr>
                    </a:p>
                  </a:txBody>
                  <a:tcPr marL="9525" marR="9525" marT="9525" marB="0" anchor="ctr">
                    <a:solidFill>
                      <a:schemeClr val="accent4">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9</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14</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1">
                        <a:lumMod val="85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19</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21</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64</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203013">
                <a:tc>
                  <a:txBody>
                    <a:bodyPr/>
                    <a:lstStyle/>
                    <a:p>
                      <a:pPr algn="ctr" fontAlgn="ctr"/>
                      <a:r>
                        <a:rPr lang="es-ES_tradnl" sz="1600" b="1" u="none" strike="noStrike" kern="1200" noProof="0" dirty="0" smtClean="0">
                          <a:solidFill>
                            <a:schemeClr val="dk1"/>
                          </a:solidFill>
                          <a:effectLst/>
                          <a:latin typeface="+mn-lt"/>
                          <a:ea typeface="+mn-ea"/>
                          <a:cs typeface="+mn-cs"/>
                        </a:rPr>
                        <a:t>Nicaragua</a:t>
                      </a:r>
                      <a:endParaRPr lang="es-ES_tradnl" sz="1600" b="1" u="none" strike="noStrike" kern="1200" noProof="0" dirty="0">
                        <a:solidFill>
                          <a:schemeClr val="dk1"/>
                        </a:solidFill>
                        <a:effectLst/>
                        <a:latin typeface="+mn-lt"/>
                        <a:ea typeface="+mn-ea"/>
                        <a:cs typeface="+mn-cs"/>
                      </a:endParaRPr>
                    </a:p>
                  </a:txBody>
                  <a:tcPr marL="9525" marR="9525" marT="9525" marB="0" anchor="ctr">
                    <a:solidFill>
                      <a:schemeClr val="accent4">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2</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7</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5</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20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1">
                        <a:lumMod val="85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14</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11</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59</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203013">
                <a:tc>
                  <a:txBody>
                    <a:bodyPr/>
                    <a:lstStyle/>
                    <a:p>
                      <a:pPr algn="ctr" fontAlgn="ctr"/>
                      <a:r>
                        <a:rPr lang="es-ES_tradnl" sz="1600" b="1" u="none" strike="noStrike" kern="1200" noProof="0" dirty="0" smtClean="0">
                          <a:solidFill>
                            <a:schemeClr val="dk1"/>
                          </a:solidFill>
                          <a:effectLst/>
                          <a:latin typeface="+mn-lt"/>
                          <a:ea typeface="+mn-ea"/>
                          <a:cs typeface="+mn-cs"/>
                        </a:rPr>
                        <a:t>Paraguay</a:t>
                      </a:r>
                      <a:endParaRPr lang="es-ES_tradnl" sz="1600" b="1" u="none" strike="noStrike" kern="1200" noProof="0" dirty="0">
                        <a:solidFill>
                          <a:schemeClr val="dk1"/>
                        </a:solidFill>
                        <a:effectLst/>
                        <a:latin typeface="+mn-lt"/>
                        <a:ea typeface="+mn-ea"/>
                        <a:cs typeface="+mn-cs"/>
                      </a:endParaRPr>
                    </a:p>
                  </a:txBody>
                  <a:tcPr marL="9525" marR="9525" marT="9525" marB="0" anchor="ctr">
                    <a:solidFill>
                      <a:schemeClr val="accent4">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4</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9</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11</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1">
                        <a:lumMod val="85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19</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11</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55</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203013">
                <a:tc>
                  <a:txBody>
                    <a:bodyPr/>
                    <a:lstStyle/>
                    <a:p>
                      <a:pPr algn="ctr" fontAlgn="ctr"/>
                      <a:r>
                        <a:rPr lang="es-ES_tradnl" sz="1600" b="1" u="none" strike="noStrike" kern="1200" noProof="0" dirty="0" smtClean="0">
                          <a:solidFill>
                            <a:schemeClr val="dk1"/>
                          </a:solidFill>
                          <a:effectLst/>
                          <a:latin typeface="+mn-lt"/>
                          <a:ea typeface="+mn-ea"/>
                          <a:cs typeface="+mn-cs"/>
                        </a:rPr>
                        <a:t>El Salvador</a:t>
                      </a:r>
                      <a:endParaRPr lang="es-ES_tradnl" sz="1600" b="1" u="none" strike="noStrike" kern="1200" noProof="0" dirty="0">
                        <a:solidFill>
                          <a:schemeClr val="dk1"/>
                        </a:solidFill>
                        <a:effectLst/>
                        <a:latin typeface="+mn-lt"/>
                        <a:ea typeface="+mn-ea"/>
                        <a:cs typeface="+mn-cs"/>
                      </a:endParaRPr>
                    </a:p>
                  </a:txBody>
                  <a:tcPr marL="9525" marR="9525" marT="9525" marB="0" anchor="ctr">
                    <a:solidFill>
                      <a:schemeClr val="accent4">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2</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2</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14</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1">
                        <a:lumMod val="85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10</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48</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203013">
                <a:tc>
                  <a:txBody>
                    <a:bodyPr/>
                    <a:lstStyle/>
                    <a:p>
                      <a:pPr algn="ctr" fontAlgn="ctr"/>
                      <a:r>
                        <a:rPr lang="es-ES_tradnl" sz="1600" b="1" u="none" strike="noStrike" kern="1200" noProof="0" dirty="0" smtClean="0">
                          <a:solidFill>
                            <a:schemeClr val="dk1"/>
                          </a:solidFill>
                          <a:effectLst/>
                          <a:latin typeface="+mn-lt"/>
                          <a:ea typeface="+mn-ea"/>
                          <a:cs typeface="+mn-cs"/>
                        </a:rPr>
                        <a:t>Guatemala</a:t>
                      </a:r>
                      <a:endParaRPr lang="es-ES_tradnl" sz="1600" b="1" u="none" strike="noStrike" kern="1200" noProof="0" dirty="0">
                        <a:solidFill>
                          <a:schemeClr val="dk1"/>
                        </a:solidFill>
                        <a:effectLst/>
                        <a:latin typeface="+mn-lt"/>
                        <a:ea typeface="+mn-ea"/>
                        <a:cs typeface="+mn-cs"/>
                      </a:endParaRPr>
                    </a:p>
                  </a:txBody>
                  <a:tcPr marL="9525" marR="9525" marT="9525" marB="0" anchor="ctr">
                    <a:solidFill>
                      <a:schemeClr val="accent4">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3</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6</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13</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1">
                        <a:lumMod val="85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17</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4</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44</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203013">
                <a:tc>
                  <a:txBody>
                    <a:bodyPr/>
                    <a:lstStyle/>
                    <a:p>
                      <a:pPr algn="ctr" fontAlgn="ctr"/>
                      <a:r>
                        <a:rPr lang="es-ES_tradnl" sz="1600" b="1" u="none" strike="noStrike" kern="1200" noProof="0" dirty="0" smtClean="0">
                          <a:solidFill>
                            <a:schemeClr val="dk1"/>
                          </a:solidFill>
                          <a:effectLst/>
                          <a:latin typeface="+mn-lt"/>
                          <a:ea typeface="+mn-ea"/>
                          <a:cs typeface="+mn-cs"/>
                        </a:rPr>
                        <a:t>Uruguay</a:t>
                      </a:r>
                      <a:endParaRPr lang="es-ES_tradnl" sz="1600" b="1" u="none" strike="noStrike" kern="1200" noProof="0" dirty="0">
                        <a:solidFill>
                          <a:schemeClr val="dk1"/>
                        </a:solidFill>
                        <a:effectLst/>
                        <a:latin typeface="+mn-lt"/>
                        <a:ea typeface="+mn-ea"/>
                        <a:cs typeface="+mn-cs"/>
                      </a:endParaRPr>
                    </a:p>
                  </a:txBody>
                  <a:tcPr marL="9525" marR="9525" marT="9525" marB="0" anchor="ctr">
                    <a:solidFill>
                      <a:schemeClr val="accent4">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3</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3</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2</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5</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1">
                        <a:lumMod val="85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9</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5</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27</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bl>
          </a:graphicData>
        </a:graphic>
      </p:graphicFrame>
      <p:graphicFrame>
        <p:nvGraphicFramePr>
          <p:cNvPr id="3" name="Tabela 2"/>
          <p:cNvGraphicFramePr>
            <a:graphicFrameLocks noGrp="1"/>
          </p:cNvGraphicFramePr>
          <p:nvPr>
            <p:extLst>
              <p:ext uri="{D42A27DB-BD31-4B8C-83A1-F6EECF244321}">
                <p14:modId xmlns:p14="http://schemas.microsoft.com/office/powerpoint/2010/main" val="3036167749"/>
              </p:ext>
            </p:extLst>
          </p:nvPr>
        </p:nvGraphicFramePr>
        <p:xfrm>
          <a:off x="6182094" y="1178723"/>
          <a:ext cx="5922053" cy="5068321"/>
        </p:xfrm>
        <a:graphic>
          <a:graphicData uri="http://schemas.openxmlformats.org/drawingml/2006/table">
            <a:tbl>
              <a:tblPr>
                <a:tableStyleId>{5C22544A-7EE6-4342-B048-85BDC9FD1C3A}</a:tableStyleId>
              </a:tblPr>
              <a:tblGrid>
                <a:gridCol w="1988204"/>
                <a:gridCol w="465293"/>
                <a:gridCol w="422994"/>
                <a:gridCol w="465294"/>
                <a:gridCol w="465294"/>
                <a:gridCol w="433569"/>
                <a:gridCol w="497020"/>
                <a:gridCol w="1184385"/>
              </a:tblGrid>
              <a:tr h="256585">
                <a:tc gridSpan="8">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ES_tradnl" sz="1600" b="0" u="none" strike="noStrike" noProof="0" dirty="0" smtClean="0">
                          <a:solidFill>
                            <a:srgbClr val="0000FF"/>
                          </a:solidFill>
                          <a:effectLst/>
                          <a:latin typeface="+mj-lt"/>
                        </a:rPr>
                        <a:t>SELECTED</a:t>
                      </a:r>
                      <a:r>
                        <a:rPr lang="es-ES_tradnl" sz="1600" b="0" u="none" strike="noStrike" baseline="0" noProof="0" dirty="0" smtClean="0">
                          <a:solidFill>
                            <a:srgbClr val="0000FF"/>
                          </a:solidFill>
                          <a:effectLst/>
                          <a:latin typeface="+mj-lt"/>
                        </a:rPr>
                        <a:t> STUDENTS, BY COUNTRY </a:t>
                      </a:r>
                      <a:r>
                        <a:rPr lang="es-ES_tradnl" sz="1600" b="0" u="none" strike="noStrike" noProof="0" dirty="0" smtClean="0">
                          <a:solidFill>
                            <a:srgbClr val="0000FF"/>
                          </a:solidFill>
                          <a:effectLst/>
                          <a:latin typeface="+mj-lt"/>
                        </a:rPr>
                        <a:t>- 2011 - 2016</a:t>
                      </a:r>
                      <a:endParaRPr lang="es-ES_tradnl" sz="1600" b="0" i="0" u="none" strike="noStrike" noProof="0" dirty="0" smtClean="0">
                        <a:solidFill>
                          <a:srgbClr val="0000FF"/>
                        </a:solidFill>
                        <a:effectLst/>
                        <a:latin typeface="+mj-lt"/>
                      </a:endParaRPr>
                    </a:p>
                  </a:txBody>
                  <a:tcPr marL="9525" marR="9525" marT="9525" marB="0" anchor="ctr"/>
                </a:tc>
                <a:tc hMerge="1">
                  <a:txBody>
                    <a:bodyPr/>
                    <a:lstStyle/>
                    <a:p>
                      <a:pPr algn="ctr" fontAlgn="b"/>
                      <a:endParaRPr lang="pt-BR" sz="1200" b="1" u="none" strike="noStrike" kern="1200" dirty="0">
                        <a:solidFill>
                          <a:schemeClr val="dk1"/>
                        </a:solidFill>
                        <a:effectLst/>
                        <a:latin typeface="+mn-lt"/>
                        <a:ea typeface="+mn-ea"/>
                        <a:cs typeface="+mn-cs"/>
                      </a:endParaRPr>
                    </a:p>
                  </a:txBody>
                  <a:tcPr marL="9525" marR="9525" marT="9525" marB="0" anchor="b"/>
                </a:tc>
                <a:tc hMerge="1">
                  <a:txBody>
                    <a:bodyPr/>
                    <a:lstStyle/>
                    <a:p>
                      <a:pPr algn="ctr" fontAlgn="b"/>
                      <a:endParaRPr lang="pt-BR" sz="1200" b="1" u="none" strike="noStrike" kern="1200" dirty="0">
                        <a:solidFill>
                          <a:schemeClr val="dk1"/>
                        </a:solidFill>
                        <a:effectLst/>
                        <a:latin typeface="+mn-lt"/>
                        <a:ea typeface="+mn-ea"/>
                        <a:cs typeface="+mn-cs"/>
                      </a:endParaRPr>
                    </a:p>
                  </a:txBody>
                  <a:tcPr marL="9525" marR="9525" marT="9525" marB="0" anchor="b"/>
                </a:tc>
                <a:tc hMerge="1">
                  <a:txBody>
                    <a:bodyPr/>
                    <a:lstStyle/>
                    <a:p>
                      <a:pPr algn="ctr" fontAlgn="b"/>
                      <a:endParaRPr lang="pt-BR" sz="1200" b="1" u="none" strike="noStrike" kern="1200" dirty="0">
                        <a:solidFill>
                          <a:schemeClr val="dk1"/>
                        </a:solidFill>
                        <a:effectLst/>
                        <a:latin typeface="+mn-lt"/>
                        <a:ea typeface="+mn-ea"/>
                        <a:cs typeface="+mn-cs"/>
                      </a:endParaRPr>
                    </a:p>
                  </a:txBody>
                  <a:tcPr marL="9525" marR="9525" marT="9525" marB="0" anchor="b"/>
                </a:tc>
                <a:tc hMerge="1">
                  <a:txBody>
                    <a:bodyPr/>
                    <a:lstStyle/>
                    <a:p>
                      <a:pPr algn="ctr" fontAlgn="b"/>
                      <a:endParaRPr lang="pt-BR" sz="1200" b="1" u="none" strike="noStrike" kern="1200" dirty="0">
                        <a:solidFill>
                          <a:schemeClr val="dk1"/>
                        </a:solidFill>
                        <a:effectLst/>
                        <a:latin typeface="+mn-lt"/>
                        <a:ea typeface="+mn-ea"/>
                        <a:cs typeface="+mn-cs"/>
                      </a:endParaRPr>
                    </a:p>
                  </a:txBody>
                  <a:tcPr marL="9525" marR="9525" marT="9525" marB="0" anchor="b"/>
                </a:tc>
                <a:tc hMerge="1">
                  <a:txBody>
                    <a:bodyPr/>
                    <a:lstStyle/>
                    <a:p>
                      <a:pPr algn="ctr" fontAlgn="b"/>
                      <a:endParaRPr lang="pt-BR" sz="1200" b="1" u="none" strike="noStrike" kern="1200" dirty="0">
                        <a:solidFill>
                          <a:schemeClr val="dk1"/>
                        </a:solidFill>
                        <a:effectLst/>
                        <a:latin typeface="+mn-lt"/>
                        <a:ea typeface="+mn-ea"/>
                        <a:cs typeface="+mn-cs"/>
                      </a:endParaRPr>
                    </a:p>
                  </a:txBody>
                  <a:tcPr marL="9525" marR="9525" marT="9525" marB="0" anchor="b"/>
                </a:tc>
                <a:tc hMerge="1">
                  <a:txBody>
                    <a:bodyPr/>
                    <a:lstStyle/>
                    <a:p>
                      <a:pPr algn="ctr" fontAlgn="b"/>
                      <a:endParaRPr lang="pt-BR" sz="1200" b="1" u="none" strike="noStrike" kern="1200" dirty="0">
                        <a:solidFill>
                          <a:schemeClr val="dk1"/>
                        </a:solidFill>
                        <a:effectLst/>
                        <a:latin typeface="+mn-lt"/>
                        <a:ea typeface="+mn-ea"/>
                        <a:cs typeface="+mn-cs"/>
                      </a:endParaRPr>
                    </a:p>
                  </a:txBody>
                  <a:tcPr marL="9525" marR="9525" marT="9525" marB="0" anchor="b"/>
                </a:tc>
                <a:tc hMerge="1">
                  <a:txBody>
                    <a:bodyPr/>
                    <a:lstStyle/>
                    <a:p>
                      <a:pPr algn="ctr" fontAlgn="b"/>
                      <a:endParaRPr lang="pt-BR" sz="1200" b="1" u="none" strike="noStrike" kern="1200" dirty="0">
                        <a:solidFill>
                          <a:schemeClr val="dk1"/>
                        </a:solidFill>
                        <a:effectLst/>
                        <a:latin typeface="+mn-lt"/>
                        <a:ea typeface="+mn-ea"/>
                        <a:cs typeface="+mn-cs"/>
                      </a:endParaRPr>
                    </a:p>
                  </a:txBody>
                  <a:tcPr marL="9525" marR="9525" marT="9525" marB="0" anchor="b">
                    <a:solidFill>
                      <a:srgbClr val="FFC000"/>
                    </a:solidFill>
                  </a:tcPr>
                </a:tc>
              </a:tr>
              <a:tr h="498937">
                <a:tc>
                  <a:txBody>
                    <a:bodyPr/>
                    <a:lstStyle/>
                    <a:p>
                      <a:pPr algn="ctr" fontAlgn="b"/>
                      <a:r>
                        <a:rPr lang="es-ES_tradnl" sz="1600" b="1" u="none" strike="noStrike" noProof="0" dirty="0" smtClean="0">
                          <a:solidFill>
                            <a:srgbClr val="0000FF"/>
                          </a:solidFill>
                          <a:effectLst/>
                          <a:latin typeface="Arial Black"/>
                          <a:cs typeface="Arial Black"/>
                        </a:rPr>
                        <a:t>COUNTRIES</a:t>
                      </a:r>
                      <a:endParaRPr lang="es-ES_tradnl" sz="1600" b="1" i="0" u="none" strike="noStrike" noProof="0" dirty="0">
                        <a:solidFill>
                          <a:srgbClr val="0000FF"/>
                        </a:solidFill>
                        <a:effectLst/>
                        <a:latin typeface="Arial Black"/>
                        <a:cs typeface="Arial Black"/>
                      </a:endParaRPr>
                    </a:p>
                  </a:txBody>
                  <a:tcPr marL="4996" marR="4996" marT="4996" marB="0" anchor="b"/>
                </a:tc>
                <a:tc>
                  <a:txBody>
                    <a:bodyPr/>
                    <a:lstStyle/>
                    <a:p>
                      <a:pPr algn="ctr" fontAlgn="b"/>
                      <a:r>
                        <a:rPr lang="es-ES_tradnl" sz="1200" b="1" u="none" strike="noStrike" noProof="0" dirty="0" smtClean="0">
                          <a:effectLst/>
                          <a:latin typeface="Arial Black"/>
                          <a:cs typeface="Arial Black"/>
                        </a:rPr>
                        <a:t>2011</a:t>
                      </a:r>
                      <a:endParaRPr lang="es-ES_tradnl" sz="1200" b="1" i="0" u="none" strike="noStrike" noProof="0" dirty="0">
                        <a:solidFill>
                          <a:srgbClr val="000000"/>
                        </a:solidFill>
                        <a:effectLst/>
                        <a:latin typeface="Arial Black"/>
                        <a:cs typeface="Arial Black"/>
                      </a:endParaRPr>
                    </a:p>
                  </a:txBody>
                  <a:tcPr marL="4996" marR="4996" marT="4996" marB="0" anchor="b">
                    <a:solidFill>
                      <a:schemeClr val="accent2">
                        <a:lumMod val="40000"/>
                        <a:lumOff val="60000"/>
                      </a:schemeClr>
                    </a:solidFill>
                  </a:tcPr>
                </a:tc>
                <a:tc>
                  <a:txBody>
                    <a:bodyPr/>
                    <a:lstStyle/>
                    <a:p>
                      <a:pPr algn="ctr" fontAlgn="b"/>
                      <a:r>
                        <a:rPr lang="es-ES_tradnl" sz="1200" b="1" u="none" strike="noStrike" noProof="0" dirty="0" smtClean="0">
                          <a:effectLst/>
                          <a:latin typeface="Arial Black"/>
                          <a:cs typeface="Arial Black"/>
                        </a:rPr>
                        <a:t>2012</a:t>
                      </a:r>
                      <a:endParaRPr lang="es-ES_tradnl" sz="1200" b="1" i="0" u="none" strike="noStrike" noProof="0" dirty="0">
                        <a:solidFill>
                          <a:srgbClr val="000000"/>
                        </a:solidFill>
                        <a:effectLst/>
                        <a:latin typeface="Arial Black"/>
                        <a:cs typeface="Arial Black"/>
                      </a:endParaRPr>
                    </a:p>
                  </a:txBody>
                  <a:tcPr marL="4996" marR="4996" marT="4996" marB="0" anchor="b">
                    <a:solidFill>
                      <a:schemeClr val="accent6">
                        <a:lumMod val="20000"/>
                        <a:lumOff val="80000"/>
                      </a:schemeClr>
                    </a:solidFill>
                  </a:tcPr>
                </a:tc>
                <a:tc>
                  <a:txBody>
                    <a:bodyPr/>
                    <a:lstStyle/>
                    <a:p>
                      <a:pPr algn="ctr" fontAlgn="b"/>
                      <a:r>
                        <a:rPr lang="es-ES_tradnl" sz="1200" b="1" u="none" strike="noStrike" noProof="0" dirty="0" smtClean="0">
                          <a:effectLst/>
                          <a:latin typeface="Arial Black"/>
                          <a:cs typeface="Arial Black"/>
                        </a:rPr>
                        <a:t>2013</a:t>
                      </a:r>
                      <a:endParaRPr lang="es-ES_tradnl" sz="1200" b="1" i="0" u="none" strike="noStrike" noProof="0" dirty="0">
                        <a:solidFill>
                          <a:srgbClr val="000000"/>
                        </a:solidFill>
                        <a:effectLst/>
                        <a:latin typeface="Arial Black"/>
                        <a:cs typeface="Arial Black"/>
                      </a:endParaRPr>
                    </a:p>
                  </a:txBody>
                  <a:tcPr marL="4996" marR="4996" marT="4996" marB="0" anchor="b">
                    <a:solidFill>
                      <a:schemeClr val="accent1">
                        <a:lumMod val="10000"/>
                        <a:lumOff val="90000"/>
                      </a:schemeClr>
                    </a:solidFill>
                  </a:tcPr>
                </a:tc>
                <a:tc>
                  <a:txBody>
                    <a:bodyPr/>
                    <a:lstStyle/>
                    <a:p>
                      <a:pPr algn="ctr" fontAlgn="b"/>
                      <a:r>
                        <a:rPr lang="es-ES_tradnl" sz="1200" b="1" u="none" strike="noStrike" noProof="0" dirty="0" smtClean="0">
                          <a:effectLst/>
                          <a:latin typeface="Arial Black"/>
                          <a:cs typeface="Arial Black"/>
                        </a:rPr>
                        <a:t>2014</a:t>
                      </a:r>
                      <a:endParaRPr lang="es-ES_tradnl" sz="1200" b="1" i="0" u="none" strike="noStrike" noProof="0" dirty="0">
                        <a:solidFill>
                          <a:srgbClr val="000000"/>
                        </a:solidFill>
                        <a:effectLst/>
                        <a:latin typeface="Arial Black"/>
                        <a:cs typeface="Arial Black"/>
                      </a:endParaRPr>
                    </a:p>
                  </a:txBody>
                  <a:tcPr marL="4996" marR="4996" marT="4996" marB="0" anchor="b">
                    <a:solidFill>
                      <a:schemeClr val="bg2"/>
                    </a:solidFill>
                  </a:tcPr>
                </a:tc>
                <a:tc>
                  <a:txBody>
                    <a:bodyPr/>
                    <a:lstStyle/>
                    <a:p>
                      <a:pPr algn="ctr" fontAlgn="b"/>
                      <a:r>
                        <a:rPr lang="es-ES_tradnl" sz="1200" b="1" u="none" strike="noStrike" noProof="0" dirty="0" smtClean="0">
                          <a:effectLst/>
                          <a:latin typeface="Arial Black"/>
                          <a:cs typeface="Arial Black"/>
                        </a:rPr>
                        <a:t>2015</a:t>
                      </a:r>
                      <a:endParaRPr lang="es-ES_tradnl" sz="1200" b="1" i="0" u="none" strike="noStrike" noProof="0" dirty="0">
                        <a:solidFill>
                          <a:srgbClr val="000000"/>
                        </a:solidFill>
                        <a:effectLst/>
                        <a:latin typeface="Arial Black"/>
                        <a:cs typeface="Arial Black"/>
                      </a:endParaRPr>
                    </a:p>
                  </a:txBody>
                  <a:tcPr marL="4996" marR="4996" marT="4996" marB="0" anchor="b">
                    <a:solidFill>
                      <a:schemeClr val="accent6">
                        <a:lumMod val="40000"/>
                        <a:lumOff val="60000"/>
                      </a:schemeClr>
                    </a:solidFill>
                  </a:tcPr>
                </a:tc>
                <a:tc>
                  <a:txBody>
                    <a:bodyPr/>
                    <a:lstStyle/>
                    <a:p>
                      <a:pPr algn="ctr" fontAlgn="b"/>
                      <a:r>
                        <a:rPr lang="es-ES_tradnl" sz="1200" b="1" u="none" strike="noStrike" noProof="0" dirty="0" smtClean="0">
                          <a:effectLst/>
                          <a:latin typeface="Arial Black"/>
                          <a:cs typeface="Arial Black"/>
                        </a:rPr>
                        <a:t>2016</a:t>
                      </a:r>
                      <a:endParaRPr lang="es-ES_tradnl" sz="1200" b="1" i="0" u="none" strike="noStrike" noProof="0" dirty="0">
                        <a:solidFill>
                          <a:srgbClr val="000000"/>
                        </a:solidFill>
                        <a:effectLst/>
                        <a:latin typeface="Arial Black"/>
                        <a:cs typeface="Arial Black"/>
                      </a:endParaRPr>
                    </a:p>
                  </a:txBody>
                  <a:tcPr marL="4996" marR="4996" marT="4996" marB="0" anchor="b">
                    <a:solidFill>
                      <a:srgbClr val="CCFFCC"/>
                    </a:solidFill>
                  </a:tcPr>
                </a:tc>
                <a:tc>
                  <a:txBody>
                    <a:bodyPr/>
                    <a:lstStyle/>
                    <a:p>
                      <a:pPr algn="ctr" fontAlgn="b"/>
                      <a:r>
                        <a:rPr lang="es-ES_tradnl" sz="1600" b="1" u="none" strike="noStrike" noProof="0" dirty="0" smtClean="0">
                          <a:effectLst/>
                          <a:latin typeface="Arial Black"/>
                          <a:cs typeface="Arial Black"/>
                        </a:rPr>
                        <a:t>TOTAL PER COUNTRY</a:t>
                      </a:r>
                      <a:endParaRPr lang="es-ES_tradnl" sz="1600" b="1" i="0" u="none" strike="noStrike" noProof="0" dirty="0">
                        <a:solidFill>
                          <a:srgbClr val="000000"/>
                        </a:solidFill>
                        <a:effectLst/>
                        <a:latin typeface="Arial Black"/>
                        <a:cs typeface="Arial Black"/>
                      </a:endParaRPr>
                    </a:p>
                  </a:txBody>
                  <a:tcPr marL="4996" marR="4996" marT="4996" marB="0" anchor="b">
                    <a:solidFill>
                      <a:srgbClr val="FFC000"/>
                    </a:solidFill>
                  </a:tcPr>
                </a:tc>
              </a:tr>
              <a:tr h="256585">
                <a:tc>
                  <a:txBody>
                    <a:bodyPr/>
                    <a:lstStyle/>
                    <a:p>
                      <a:pPr algn="ctr" fontAlgn="ctr"/>
                      <a:r>
                        <a:rPr lang="es-ES_tradnl" sz="1600" b="1" u="none" strike="noStrike" kern="1200" noProof="0" dirty="0" err="1" smtClean="0">
                          <a:solidFill>
                            <a:schemeClr val="dk1"/>
                          </a:solidFill>
                          <a:effectLst/>
                          <a:latin typeface="+mn-lt"/>
                          <a:ea typeface="+mn-ea"/>
                          <a:cs typeface="+mn-cs"/>
                        </a:rPr>
                        <a:t>Dominican</a:t>
                      </a:r>
                      <a:r>
                        <a:rPr lang="es-ES_tradnl" sz="1600" b="1" u="none" strike="noStrike" kern="1200" baseline="0" noProof="0" dirty="0" smtClean="0">
                          <a:solidFill>
                            <a:schemeClr val="dk1"/>
                          </a:solidFill>
                          <a:effectLst/>
                          <a:latin typeface="+mn-lt"/>
                          <a:ea typeface="+mn-ea"/>
                          <a:cs typeface="+mn-cs"/>
                        </a:rPr>
                        <a:t> </a:t>
                      </a:r>
                      <a:r>
                        <a:rPr lang="es-ES_tradnl" sz="1600" b="1" u="none" strike="noStrike" kern="1200" baseline="0" noProof="0" dirty="0" err="1" smtClean="0">
                          <a:solidFill>
                            <a:schemeClr val="dk1"/>
                          </a:solidFill>
                          <a:effectLst/>
                          <a:latin typeface="+mn-lt"/>
                          <a:ea typeface="+mn-ea"/>
                          <a:cs typeface="+mn-cs"/>
                        </a:rPr>
                        <a:t>Republic</a:t>
                      </a:r>
                      <a:endParaRPr lang="es-ES_tradnl" sz="1600" b="1" u="none" strike="noStrike" kern="1200" noProof="0" dirty="0">
                        <a:solidFill>
                          <a:schemeClr val="dk1"/>
                        </a:solidFill>
                        <a:effectLst/>
                        <a:latin typeface="+mn-lt"/>
                        <a:ea typeface="+mn-ea"/>
                        <a:cs typeface="+mn-cs"/>
                      </a:endParaRPr>
                    </a:p>
                  </a:txBody>
                  <a:tcPr marL="9525" marR="9525" marT="9525" marB="0" anchor="ctr"/>
                </a:tc>
                <a:tc>
                  <a:txBody>
                    <a:bodyPr/>
                    <a:lstStyle/>
                    <a:p>
                      <a:pPr algn="ctr" fontAlgn="b"/>
                      <a:r>
                        <a:rPr lang="es-ES_tradnl" sz="1600" b="1" u="none" strike="noStrike" kern="1200" noProof="0" dirty="0" smtClean="0">
                          <a:solidFill>
                            <a:schemeClr val="dk1"/>
                          </a:solidFill>
                          <a:effectLst/>
                          <a:latin typeface="+mn-lt"/>
                          <a:ea typeface="+mn-ea"/>
                          <a:cs typeface="+mn-cs"/>
                        </a:rPr>
                        <a:t>2</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2</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5</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7</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2"/>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9</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2</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27</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256585">
                <a:tc>
                  <a:txBody>
                    <a:bodyPr/>
                    <a:lstStyle/>
                    <a:p>
                      <a:pPr algn="ctr" fontAlgn="ctr"/>
                      <a:r>
                        <a:rPr lang="es-ES_tradnl" sz="1600" b="1" u="none" strike="noStrike" kern="1200" noProof="0" dirty="0" err="1" smtClean="0">
                          <a:solidFill>
                            <a:schemeClr val="dk1"/>
                          </a:solidFill>
                          <a:effectLst/>
                          <a:latin typeface="+mn-lt"/>
                          <a:ea typeface="+mn-ea"/>
                          <a:cs typeface="+mn-cs"/>
                        </a:rPr>
                        <a:t>Panama</a:t>
                      </a:r>
                      <a:endParaRPr lang="es-ES_tradnl" sz="1600" b="1" u="none" strike="noStrike" kern="1200" noProof="0" dirty="0">
                        <a:solidFill>
                          <a:schemeClr val="dk1"/>
                        </a:solidFill>
                        <a:effectLst/>
                        <a:latin typeface="+mn-lt"/>
                        <a:ea typeface="+mn-ea"/>
                        <a:cs typeface="+mn-cs"/>
                      </a:endParaRPr>
                    </a:p>
                  </a:txBody>
                  <a:tcPr marL="9525" marR="9525" marT="9525" marB="0" anchor="ctr"/>
                </a:tc>
                <a:tc>
                  <a:txBody>
                    <a:bodyPr/>
                    <a:lstStyle/>
                    <a:p>
                      <a:pPr algn="ctr" fontAlgn="b"/>
                      <a:r>
                        <a:rPr lang="es-ES_tradnl" sz="1600" b="1" u="none" strike="noStrike" kern="1200" noProof="0" dirty="0" smtClean="0">
                          <a:solidFill>
                            <a:schemeClr val="dk1"/>
                          </a:solidFill>
                          <a:effectLst/>
                          <a:latin typeface="+mn-lt"/>
                          <a:ea typeface="+mn-ea"/>
                          <a:cs typeface="+mn-cs"/>
                        </a:rPr>
                        <a:t>1</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2</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4</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6</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2"/>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3</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3</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19</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256585">
                <a:tc>
                  <a:txBody>
                    <a:bodyPr/>
                    <a:lstStyle/>
                    <a:p>
                      <a:pPr algn="ctr" fontAlgn="ctr"/>
                      <a:r>
                        <a:rPr lang="es-ES_tradnl" sz="1600" b="1" u="none" strike="noStrike" kern="1200" noProof="0" dirty="0" smtClean="0">
                          <a:solidFill>
                            <a:schemeClr val="dk1"/>
                          </a:solidFill>
                          <a:effectLst/>
                          <a:latin typeface="+mn-lt"/>
                          <a:ea typeface="+mn-ea"/>
                          <a:cs typeface="+mn-cs"/>
                        </a:rPr>
                        <a:t>Jamaica</a:t>
                      </a:r>
                      <a:endParaRPr lang="es-ES_tradnl" sz="1600" b="1" u="none" strike="noStrike" kern="1200" noProof="0" dirty="0">
                        <a:solidFill>
                          <a:schemeClr val="dk1"/>
                        </a:solidFill>
                        <a:effectLst/>
                        <a:latin typeface="+mn-lt"/>
                        <a:ea typeface="+mn-ea"/>
                        <a:cs typeface="+mn-cs"/>
                      </a:endParaRPr>
                    </a:p>
                  </a:txBody>
                  <a:tcPr marL="9525" marR="9525" marT="9525" marB="0" anchor="ct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3</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3</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2"/>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8</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256585">
                <a:tc>
                  <a:txBody>
                    <a:bodyPr/>
                    <a:lstStyle/>
                    <a:p>
                      <a:pPr algn="ctr" fontAlgn="b"/>
                      <a:r>
                        <a:rPr lang="es-ES_tradnl" sz="1600" b="1" u="none" strike="noStrike" kern="1200" noProof="0" dirty="0" err="1" smtClean="0">
                          <a:solidFill>
                            <a:schemeClr val="dk1"/>
                          </a:solidFill>
                          <a:effectLst/>
                          <a:latin typeface="+mn-lt"/>
                          <a:ea typeface="+mn-ea"/>
                          <a:cs typeface="+mn-cs"/>
                        </a:rPr>
                        <a:t>United</a:t>
                      </a:r>
                      <a:r>
                        <a:rPr lang="es-ES_tradnl" sz="1600" b="1" u="none" strike="noStrike" kern="1200" noProof="0" dirty="0" smtClean="0">
                          <a:solidFill>
                            <a:schemeClr val="dk1"/>
                          </a:solidFill>
                          <a:effectLst/>
                          <a:latin typeface="+mn-lt"/>
                          <a:ea typeface="+mn-ea"/>
                          <a:cs typeface="+mn-cs"/>
                        </a:rPr>
                        <a:t> </a:t>
                      </a:r>
                      <a:r>
                        <a:rPr lang="es-ES_tradnl" sz="1600" b="1" u="none" strike="noStrike" kern="1200" noProof="0" dirty="0" err="1" smtClean="0">
                          <a:solidFill>
                            <a:schemeClr val="dk1"/>
                          </a:solidFill>
                          <a:effectLst/>
                          <a:latin typeface="+mn-lt"/>
                          <a:ea typeface="+mn-ea"/>
                          <a:cs typeface="+mn-cs"/>
                        </a:rPr>
                        <a:t>States</a:t>
                      </a:r>
                      <a:endParaRPr lang="es-ES_tradnl" sz="1600" b="1" u="none" strike="noStrike" kern="1200" noProof="0" dirty="0">
                        <a:solidFill>
                          <a:schemeClr val="dk1"/>
                        </a:solidFill>
                        <a:effectLst/>
                        <a:latin typeface="+mn-lt"/>
                        <a:ea typeface="+mn-ea"/>
                        <a:cs typeface="+mn-cs"/>
                      </a:endParaRPr>
                    </a:p>
                  </a:txBody>
                  <a:tcPr marL="9525" marR="9525" marT="9525" marB="0" anchor="b"/>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3</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3</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2"/>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6</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256585">
                <a:tc>
                  <a:txBody>
                    <a:bodyPr/>
                    <a:lstStyle/>
                    <a:p>
                      <a:pPr algn="ctr" fontAlgn="ctr"/>
                      <a:r>
                        <a:rPr lang="es-ES_tradnl" sz="1600" b="1" u="none" strike="noStrike" kern="1200" noProof="0" dirty="0" err="1" smtClean="0">
                          <a:solidFill>
                            <a:schemeClr val="dk1"/>
                          </a:solidFill>
                          <a:effectLst/>
                          <a:latin typeface="+mn-lt"/>
                          <a:ea typeface="+mn-ea"/>
                          <a:cs typeface="+mn-cs"/>
                        </a:rPr>
                        <a:t>Belize</a:t>
                      </a:r>
                      <a:endParaRPr lang="es-ES_tradnl" sz="1600" b="1" u="none" strike="noStrike" kern="1200" noProof="0" dirty="0">
                        <a:solidFill>
                          <a:schemeClr val="dk1"/>
                        </a:solidFill>
                        <a:effectLst/>
                        <a:latin typeface="+mn-lt"/>
                        <a:ea typeface="+mn-ea"/>
                        <a:cs typeface="+mn-cs"/>
                      </a:endParaRPr>
                    </a:p>
                  </a:txBody>
                  <a:tcPr marL="9525" marR="9525" marT="9525" marB="0" anchor="ctr"/>
                </a:tc>
                <a:tc>
                  <a:txBody>
                    <a:bodyPr/>
                    <a:lstStyle/>
                    <a:p>
                      <a:pPr algn="ctr" fontAlgn="b"/>
                      <a:r>
                        <a:rPr lang="es-ES_tradnl" sz="1600" b="1" u="none" strike="noStrike" kern="1200" noProof="0" dirty="0" smtClean="0">
                          <a:solidFill>
                            <a:schemeClr val="dk1"/>
                          </a:solidFill>
                          <a:effectLst/>
                          <a:latin typeface="+mn-lt"/>
                          <a:ea typeface="+mn-ea"/>
                          <a:cs typeface="+mn-cs"/>
                        </a:rPr>
                        <a:t>1</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2"/>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2</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4</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256585">
                <a:tc>
                  <a:txBody>
                    <a:bodyPr/>
                    <a:lstStyle/>
                    <a:p>
                      <a:pPr algn="ctr" fontAlgn="ctr"/>
                      <a:r>
                        <a:rPr lang="es-ES_tradnl" sz="1600" b="1" u="none" strike="noStrike" kern="1200" noProof="0" dirty="0" err="1" smtClean="0">
                          <a:solidFill>
                            <a:schemeClr val="dk1"/>
                          </a:solidFill>
                          <a:effectLst/>
                          <a:latin typeface="+mn-lt"/>
                          <a:ea typeface="+mn-ea"/>
                          <a:cs typeface="+mn-cs"/>
                        </a:rPr>
                        <a:t>Suriname</a:t>
                      </a:r>
                      <a:endParaRPr lang="es-ES_tradnl" sz="1600" b="1" u="none" strike="noStrike" kern="1200" noProof="0" dirty="0">
                        <a:solidFill>
                          <a:schemeClr val="dk1"/>
                        </a:solidFill>
                        <a:effectLst/>
                        <a:latin typeface="+mn-lt"/>
                        <a:ea typeface="+mn-ea"/>
                        <a:cs typeface="+mn-cs"/>
                      </a:endParaRPr>
                    </a:p>
                  </a:txBody>
                  <a:tcPr marL="9525" marR="9525" marT="9525" marB="0" anchor="ct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2"/>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3</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256585">
                <a:tc>
                  <a:txBody>
                    <a:bodyPr/>
                    <a:lstStyle/>
                    <a:p>
                      <a:pPr algn="ctr" fontAlgn="ctr"/>
                      <a:r>
                        <a:rPr lang="es-ES_tradnl" sz="1600" b="1" u="none" strike="noStrike" kern="1200" noProof="0" dirty="0" smtClean="0">
                          <a:solidFill>
                            <a:schemeClr val="dk1"/>
                          </a:solidFill>
                          <a:effectLst/>
                          <a:latin typeface="+mn-lt"/>
                          <a:ea typeface="+mn-ea"/>
                          <a:cs typeface="+mn-cs"/>
                        </a:rPr>
                        <a:t>Guyana</a:t>
                      </a:r>
                      <a:endParaRPr lang="es-ES_tradnl" sz="1600" b="1" u="none" strike="noStrike" kern="1200" noProof="0" dirty="0">
                        <a:solidFill>
                          <a:schemeClr val="dk1"/>
                        </a:solidFill>
                        <a:effectLst/>
                        <a:latin typeface="+mn-lt"/>
                        <a:ea typeface="+mn-ea"/>
                        <a:cs typeface="+mn-cs"/>
                      </a:endParaRPr>
                    </a:p>
                  </a:txBody>
                  <a:tcPr marL="9525" marR="9525" marT="9525" marB="0" anchor="ct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2"/>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3</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256585">
                <a:tc>
                  <a:txBody>
                    <a:bodyPr/>
                    <a:lstStyle/>
                    <a:p>
                      <a:pPr algn="ctr" fontAlgn="b"/>
                      <a:r>
                        <a:rPr lang="es-ES_tradnl" sz="1600" b="1" u="none" strike="noStrike" kern="1200" noProof="0" dirty="0" smtClean="0">
                          <a:solidFill>
                            <a:schemeClr val="dk1"/>
                          </a:solidFill>
                          <a:effectLst/>
                          <a:latin typeface="+mn-lt"/>
                          <a:ea typeface="+mn-ea"/>
                          <a:cs typeface="+mn-cs"/>
                        </a:rPr>
                        <a:t>Dominica</a:t>
                      </a:r>
                      <a:endParaRPr lang="es-ES_tradnl" sz="1600" b="1" u="none" strike="noStrike" kern="1200" noProof="0" dirty="0">
                        <a:solidFill>
                          <a:schemeClr val="dk1"/>
                        </a:solidFill>
                        <a:effectLst/>
                        <a:latin typeface="+mn-lt"/>
                        <a:ea typeface="+mn-ea"/>
                        <a:cs typeface="+mn-cs"/>
                      </a:endParaRPr>
                    </a:p>
                  </a:txBody>
                  <a:tcPr marL="9525" marR="9525" marT="9525" marB="0" anchor="b"/>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2"/>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2</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503524">
                <a:tc>
                  <a:txBody>
                    <a:bodyPr/>
                    <a:lstStyle/>
                    <a:p>
                      <a:pPr algn="ctr" fontAlgn="b"/>
                      <a:r>
                        <a:rPr lang="es-ES_tradnl" sz="1600" b="1" u="none" strike="noStrike" kern="1200" noProof="0" dirty="0" smtClean="0">
                          <a:solidFill>
                            <a:schemeClr val="dk1"/>
                          </a:solidFill>
                          <a:effectLst/>
                          <a:latin typeface="+mn-lt"/>
                          <a:ea typeface="+mn-ea"/>
                          <a:cs typeface="+mn-cs"/>
                        </a:rPr>
                        <a:t>San </a:t>
                      </a:r>
                      <a:r>
                        <a:rPr lang="es-ES_tradnl" sz="1600" b="1" u="none" strike="noStrike" kern="1200" noProof="0" dirty="0" err="1" smtClean="0">
                          <a:solidFill>
                            <a:schemeClr val="dk1"/>
                          </a:solidFill>
                          <a:effectLst/>
                          <a:latin typeface="+mn-lt"/>
                          <a:ea typeface="+mn-ea"/>
                          <a:cs typeface="+mn-cs"/>
                        </a:rPr>
                        <a:t>Vicent</a:t>
                      </a:r>
                      <a:r>
                        <a:rPr lang="es-ES_tradnl" sz="1600" b="1" u="none" strike="noStrike" kern="1200" noProof="0" dirty="0" smtClean="0">
                          <a:solidFill>
                            <a:schemeClr val="dk1"/>
                          </a:solidFill>
                          <a:effectLst/>
                          <a:latin typeface="+mn-lt"/>
                          <a:ea typeface="+mn-ea"/>
                          <a:cs typeface="+mn-cs"/>
                        </a:rPr>
                        <a:t> and </a:t>
                      </a:r>
                      <a:r>
                        <a:rPr lang="es-ES_tradnl" sz="1600" b="1" u="none" strike="noStrike" kern="1200" noProof="0" dirty="0" err="1" smtClean="0">
                          <a:solidFill>
                            <a:schemeClr val="dk1"/>
                          </a:solidFill>
                          <a:effectLst/>
                          <a:latin typeface="+mn-lt"/>
                          <a:ea typeface="+mn-ea"/>
                          <a:cs typeface="+mn-cs"/>
                        </a:rPr>
                        <a:t>Granadines</a:t>
                      </a:r>
                      <a:endParaRPr lang="es-ES_tradnl" sz="1600" b="1" u="none" strike="noStrike" kern="1200" noProof="0" dirty="0">
                        <a:solidFill>
                          <a:schemeClr val="dk1"/>
                        </a:solidFill>
                        <a:effectLst/>
                        <a:latin typeface="+mn-lt"/>
                        <a:ea typeface="+mn-ea"/>
                        <a:cs typeface="+mn-cs"/>
                      </a:endParaRPr>
                    </a:p>
                  </a:txBody>
                  <a:tcPr marL="9525" marR="9525" marT="9525" marB="0" anchor="b"/>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2"/>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2</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256585">
                <a:tc>
                  <a:txBody>
                    <a:bodyPr/>
                    <a:lstStyle/>
                    <a:p>
                      <a:pPr algn="ctr" fontAlgn="ctr"/>
                      <a:r>
                        <a:rPr lang="es-ES_tradnl" sz="1600" b="1" u="none" strike="noStrike" kern="1200" noProof="0" dirty="0" smtClean="0">
                          <a:solidFill>
                            <a:schemeClr val="dk1"/>
                          </a:solidFill>
                          <a:effectLst/>
                          <a:latin typeface="+mn-lt"/>
                          <a:ea typeface="+mn-ea"/>
                          <a:cs typeface="+mn-cs"/>
                        </a:rPr>
                        <a:t>Trinidad and Tobago</a:t>
                      </a:r>
                      <a:endParaRPr lang="es-ES_tradnl" sz="1600" b="1" u="none" strike="noStrike" kern="1200" noProof="0" dirty="0">
                        <a:solidFill>
                          <a:schemeClr val="dk1"/>
                        </a:solidFill>
                        <a:effectLst/>
                        <a:latin typeface="+mn-lt"/>
                        <a:ea typeface="+mn-ea"/>
                        <a:cs typeface="+mn-cs"/>
                      </a:endParaRPr>
                    </a:p>
                  </a:txBody>
                  <a:tcPr marL="9525" marR="9525" marT="9525" marB="0" anchor="ct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2"/>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2</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256585">
                <a:tc>
                  <a:txBody>
                    <a:bodyPr/>
                    <a:lstStyle/>
                    <a:p>
                      <a:pPr algn="ctr" fontAlgn="ctr"/>
                      <a:r>
                        <a:rPr lang="es-ES_tradnl" sz="1600" b="1" u="none" strike="noStrike" kern="1200" noProof="0" dirty="0" smtClean="0">
                          <a:solidFill>
                            <a:schemeClr val="dk1"/>
                          </a:solidFill>
                          <a:effectLst/>
                          <a:latin typeface="+mn-lt"/>
                          <a:ea typeface="+mn-ea"/>
                          <a:cs typeface="+mn-cs"/>
                        </a:rPr>
                        <a:t>Bahamas</a:t>
                      </a:r>
                      <a:endParaRPr lang="es-ES_tradnl" sz="1600" b="1" u="none" strike="noStrike" kern="1200" noProof="0" dirty="0">
                        <a:solidFill>
                          <a:schemeClr val="dk1"/>
                        </a:solidFill>
                        <a:effectLst/>
                        <a:latin typeface="+mn-lt"/>
                        <a:ea typeface="+mn-ea"/>
                        <a:cs typeface="+mn-cs"/>
                      </a:endParaRPr>
                    </a:p>
                  </a:txBody>
                  <a:tcPr marL="9525" marR="9525" marT="9525" marB="0" anchor="ct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2"/>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256585">
                <a:tc>
                  <a:txBody>
                    <a:bodyPr/>
                    <a:lstStyle/>
                    <a:p>
                      <a:pPr algn="ctr" fontAlgn="ctr"/>
                      <a:r>
                        <a:rPr lang="es-ES_tradnl" sz="1600" b="1" u="none" strike="noStrike" kern="1200" noProof="0" dirty="0" err="1" smtClean="0">
                          <a:solidFill>
                            <a:schemeClr val="dk1"/>
                          </a:solidFill>
                          <a:effectLst/>
                          <a:latin typeface="+mn-lt"/>
                          <a:ea typeface="+mn-ea"/>
                          <a:cs typeface="+mn-cs"/>
                        </a:rPr>
                        <a:t>Canada</a:t>
                      </a:r>
                      <a:endParaRPr lang="es-ES_tradnl" sz="1600" b="1" u="none" strike="noStrike" kern="1200" noProof="0" dirty="0">
                        <a:solidFill>
                          <a:schemeClr val="dk1"/>
                        </a:solidFill>
                        <a:effectLst/>
                        <a:latin typeface="+mn-lt"/>
                        <a:ea typeface="+mn-ea"/>
                        <a:cs typeface="+mn-cs"/>
                      </a:endParaRPr>
                    </a:p>
                  </a:txBody>
                  <a:tcPr marL="9525" marR="9525" marT="9525" marB="0" anchor="ct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2"/>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256585">
                <a:tc>
                  <a:txBody>
                    <a:bodyPr/>
                    <a:lstStyle/>
                    <a:p>
                      <a:pPr algn="ctr" fontAlgn="ctr"/>
                      <a:r>
                        <a:rPr lang="es-ES_tradnl" sz="1600" b="1" u="none" strike="noStrike" kern="1200" noProof="0" dirty="0" smtClean="0">
                          <a:solidFill>
                            <a:schemeClr val="dk1"/>
                          </a:solidFill>
                          <a:effectLst/>
                          <a:latin typeface="+mn-lt"/>
                          <a:ea typeface="+mn-ea"/>
                          <a:cs typeface="+mn-cs"/>
                        </a:rPr>
                        <a:t>Santa Lucia</a:t>
                      </a:r>
                      <a:endParaRPr lang="es-ES_tradnl" sz="1600" b="1" u="none" strike="noStrike" kern="1200" noProof="0" dirty="0">
                        <a:solidFill>
                          <a:schemeClr val="dk1"/>
                        </a:solidFill>
                        <a:effectLst/>
                        <a:latin typeface="+mn-lt"/>
                        <a:ea typeface="+mn-ea"/>
                        <a:cs typeface="+mn-cs"/>
                      </a:endParaRPr>
                    </a:p>
                  </a:txBody>
                  <a:tcPr marL="9525" marR="9525" marT="9525" marB="0" anchor="ct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2">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20000"/>
                        <a:lumOff val="8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1">
                        <a:lumMod val="10000"/>
                        <a:lumOff val="9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bg2"/>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0</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CCFFCC"/>
                    </a:solidFill>
                  </a:tcPr>
                </a:tc>
                <a:tc>
                  <a:txBody>
                    <a:bodyPr/>
                    <a:lstStyle/>
                    <a:p>
                      <a:pPr algn="ctr" fontAlgn="b"/>
                      <a:r>
                        <a:rPr lang="es-ES_tradnl" sz="1600" b="1" u="none" strike="noStrike" kern="1200" noProof="0" dirty="0" smtClean="0">
                          <a:solidFill>
                            <a:schemeClr val="dk1"/>
                          </a:solidFill>
                          <a:effectLst/>
                          <a:latin typeface="+mn-lt"/>
                          <a:ea typeface="+mn-ea"/>
                          <a:cs typeface="+mn-cs"/>
                        </a:rPr>
                        <a:t>1</a:t>
                      </a:r>
                      <a:endParaRPr lang="es-ES_tradnl" sz="1600" b="1" u="none" strike="noStrike" kern="1200" noProof="0" dirty="0">
                        <a:solidFill>
                          <a:schemeClr val="dk1"/>
                        </a:solidFill>
                        <a:effectLst/>
                        <a:latin typeface="+mn-lt"/>
                        <a:ea typeface="+mn-ea"/>
                        <a:cs typeface="+mn-cs"/>
                      </a:endParaRPr>
                    </a:p>
                  </a:txBody>
                  <a:tcPr marL="9525" marR="9525" marT="9525" marB="0" anchor="b">
                    <a:solidFill>
                      <a:srgbClr val="FFC000"/>
                    </a:solidFill>
                  </a:tcPr>
                </a:tc>
              </a:tr>
              <a:tr h="251998">
                <a:tc>
                  <a:txBody>
                    <a:bodyPr/>
                    <a:lstStyle/>
                    <a:p>
                      <a:pPr algn="ctr" fontAlgn="ctr"/>
                      <a:r>
                        <a:rPr lang="es-ES_tradnl" sz="1600" b="1" u="none" strike="noStrike" noProof="0" dirty="0" smtClean="0">
                          <a:solidFill>
                            <a:srgbClr val="0000FF"/>
                          </a:solidFill>
                          <a:effectLst/>
                          <a:latin typeface="Arial Black"/>
                          <a:cs typeface="Arial Black"/>
                        </a:rPr>
                        <a:t>TOTAL PER EDITION</a:t>
                      </a:r>
                      <a:endParaRPr lang="es-ES_tradnl" sz="1600" b="1" i="0" u="none" strike="noStrike" noProof="0" dirty="0">
                        <a:solidFill>
                          <a:srgbClr val="0000FF"/>
                        </a:solidFill>
                        <a:effectLst/>
                        <a:latin typeface="Arial Black"/>
                        <a:cs typeface="Arial Black"/>
                      </a:endParaRPr>
                    </a:p>
                  </a:txBody>
                  <a:tcPr marL="4996" marR="4996" marT="4996" marB="0" anchor="ctr"/>
                </a:tc>
                <a:tc>
                  <a:txBody>
                    <a:bodyPr/>
                    <a:lstStyle/>
                    <a:p>
                      <a:pPr algn="ctr" fontAlgn="b"/>
                      <a:r>
                        <a:rPr lang="es-ES_tradnl" sz="1600" b="1" u="none" strike="noStrike" noProof="0" dirty="0" smtClean="0">
                          <a:effectLst/>
                        </a:rPr>
                        <a:t>60</a:t>
                      </a:r>
                      <a:endParaRPr lang="es-ES_tradnl" sz="1600" b="1" i="0" u="none" strike="noStrike" noProof="0" dirty="0">
                        <a:solidFill>
                          <a:srgbClr val="000000"/>
                        </a:solidFill>
                        <a:effectLst/>
                        <a:latin typeface="Arial" panose="020B0604020202020204" pitchFamily="34" charset="0"/>
                      </a:endParaRPr>
                    </a:p>
                  </a:txBody>
                  <a:tcPr marL="4996" marR="4996" marT="4996" marB="0" anchor="b">
                    <a:solidFill>
                      <a:schemeClr val="accent5">
                        <a:lumMod val="25000"/>
                        <a:lumOff val="75000"/>
                      </a:schemeClr>
                    </a:solidFill>
                  </a:tcPr>
                </a:tc>
                <a:tc>
                  <a:txBody>
                    <a:bodyPr/>
                    <a:lstStyle/>
                    <a:p>
                      <a:pPr algn="ctr" fontAlgn="b"/>
                      <a:r>
                        <a:rPr lang="es-ES_tradnl" sz="1600" b="1" u="none" strike="noStrike" noProof="0" dirty="0" smtClean="0">
                          <a:effectLst/>
                        </a:rPr>
                        <a:t>172</a:t>
                      </a:r>
                      <a:endParaRPr lang="es-ES_tradnl" sz="1600" b="1" i="0" u="none" strike="noStrike" noProof="0" dirty="0">
                        <a:solidFill>
                          <a:srgbClr val="000000"/>
                        </a:solidFill>
                        <a:effectLst/>
                        <a:latin typeface="Arial" panose="020B0604020202020204" pitchFamily="34" charset="0"/>
                      </a:endParaRPr>
                    </a:p>
                  </a:txBody>
                  <a:tcPr marL="4996" marR="4996" marT="4996" marB="0" anchor="b">
                    <a:solidFill>
                      <a:schemeClr val="accent5">
                        <a:lumMod val="25000"/>
                        <a:lumOff val="75000"/>
                      </a:schemeClr>
                    </a:solidFill>
                  </a:tcPr>
                </a:tc>
                <a:tc>
                  <a:txBody>
                    <a:bodyPr/>
                    <a:lstStyle/>
                    <a:p>
                      <a:pPr algn="ctr" fontAlgn="b"/>
                      <a:r>
                        <a:rPr lang="es-ES_tradnl" sz="1600" b="1" u="none" strike="noStrike" noProof="0" dirty="0" smtClean="0">
                          <a:effectLst/>
                        </a:rPr>
                        <a:t>331</a:t>
                      </a:r>
                      <a:endParaRPr lang="es-ES_tradnl" sz="1600" b="1" i="0" u="none" strike="noStrike" noProof="0" dirty="0">
                        <a:solidFill>
                          <a:srgbClr val="000000"/>
                        </a:solidFill>
                        <a:effectLst/>
                        <a:latin typeface="Arial" panose="020B0604020202020204" pitchFamily="34" charset="0"/>
                      </a:endParaRPr>
                    </a:p>
                  </a:txBody>
                  <a:tcPr marL="4996" marR="4996" marT="4996" marB="0" anchor="b">
                    <a:solidFill>
                      <a:schemeClr val="accent5">
                        <a:lumMod val="25000"/>
                        <a:lumOff val="75000"/>
                      </a:schemeClr>
                    </a:solidFill>
                  </a:tcPr>
                </a:tc>
                <a:tc>
                  <a:txBody>
                    <a:bodyPr/>
                    <a:lstStyle/>
                    <a:p>
                      <a:pPr algn="ctr" fontAlgn="b"/>
                      <a:r>
                        <a:rPr lang="es-ES_tradnl" sz="1600" b="1" u="none" strike="noStrike" noProof="0" dirty="0" smtClean="0">
                          <a:effectLst/>
                        </a:rPr>
                        <a:t>531</a:t>
                      </a:r>
                      <a:endParaRPr lang="es-ES_tradnl" sz="1600" b="1" i="0" u="none" strike="noStrike" noProof="0" dirty="0">
                        <a:solidFill>
                          <a:srgbClr val="000000"/>
                        </a:solidFill>
                        <a:effectLst/>
                        <a:latin typeface="Arial" panose="020B0604020202020204" pitchFamily="34" charset="0"/>
                      </a:endParaRPr>
                    </a:p>
                  </a:txBody>
                  <a:tcPr marL="4996" marR="4996" marT="4996" marB="0" anchor="b">
                    <a:solidFill>
                      <a:schemeClr val="accent5">
                        <a:lumMod val="25000"/>
                        <a:lumOff val="75000"/>
                      </a:schemeClr>
                    </a:solidFill>
                  </a:tcPr>
                </a:tc>
                <a:tc>
                  <a:txBody>
                    <a:bodyPr/>
                    <a:lstStyle/>
                    <a:p>
                      <a:pPr algn="ctr" fontAlgn="b"/>
                      <a:r>
                        <a:rPr lang="es-ES_tradnl" sz="1600" b="1" u="none" strike="noStrike" noProof="0" dirty="0" smtClean="0">
                          <a:effectLst/>
                        </a:rPr>
                        <a:t>592</a:t>
                      </a:r>
                      <a:endParaRPr lang="es-ES_tradnl" sz="1600" b="1" i="0" u="none" strike="noStrike" noProof="0" dirty="0">
                        <a:solidFill>
                          <a:srgbClr val="000000"/>
                        </a:solidFill>
                        <a:effectLst/>
                        <a:latin typeface="Arial" panose="020B0604020202020204" pitchFamily="34" charset="0"/>
                      </a:endParaRPr>
                    </a:p>
                  </a:txBody>
                  <a:tcPr marL="4996" marR="4996" marT="4996" marB="0" anchor="b">
                    <a:solidFill>
                      <a:schemeClr val="accent5">
                        <a:lumMod val="25000"/>
                        <a:lumOff val="75000"/>
                      </a:schemeClr>
                    </a:solidFill>
                  </a:tcPr>
                </a:tc>
                <a:tc>
                  <a:txBody>
                    <a:bodyPr/>
                    <a:lstStyle/>
                    <a:p>
                      <a:pPr algn="ctr" fontAlgn="b"/>
                      <a:r>
                        <a:rPr lang="es-ES_tradnl" sz="1600" b="1" u="none" strike="noStrike" noProof="0" dirty="0" smtClean="0">
                          <a:effectLst/>
                        </a:rPr>
                        <a:t>356</a:t>
                      </a:r>
                      <a:endParaRPr lang="es-ES_tradnl" sz="1600" b="1" i="0" u="none" strike="noStrike" noProof="0" dirty="0">
                        <a:solidFill>
                          <a:srgbClr val="000000"/>
                        </a:solidFill>
                        <a:effectLst/>
                        <a:latin typeface="Arial" panose="020B0604020202020204" pitchFamily="34" charset="0"/>
                      </a:endParaRPr>
                    </a:p>
                  </a:txBody>
                  <a:tcPr marL="4996" marR="4996" marT="4996" marB="0" anchor="b">
                    <a:solidFill>
                      <a:schemeClr val="accent5">
                        <a:lumMod val="25000"/>
                        <a:lumOff val="75000"/>
                      </a:schemeClr>
                    </a:solidFill>
                  </a:tcPr>
                </a:tc>
                <a:tc>
                  <a:txBody>
                    <a:bodyPr/>
                    <a:lstStyle/>
                    <a:p>
                      <a:pPr algn="ctr" fontAlgn="b"/>
                      <a:r>
                        <a:rPr lang="es-ES_tradnl" sz="1600" b="1" u="none" strike="noStrike" noProof="0" dirty="0" smtClean="0">
                          <a:effectLst/>
                        </a:rPr>
                        <a:t>2042</a:t>
                      </a:r>
                      <a:endParaRPr lang="es-ES_tradnl" sz="1600" b="1" i="0" u="none" strike="noStrike" noProof="0" dirty="0">
                        <a:solidFill>
                          <a:srgbClr val="FFFFFF"/>
                        </a:solidFill>
                        <a:effectLst/>
                        <a:latin typeface="Arial" panose="020B0604020202020204" pitchFamily="34" charset="0"/>
                      </a:endParaRPr>
                    </a:p>
                  </a:txBody>
                  <a:tcPr marL="4996" marR="4996" marT="4996" marB="0" anchor="b">
                    <a:solidFill>
                      <a:srgbClr val="00B0F0"/>
                    </a:solidFill>
                  </a:tcPr>
                </a:tc>
              </a:tr>
            </a:tbl>
          </a:graphicData>
        </a:graphic>
      </p:graphicFrame>
      <p:sp>
        <p:nvSpPr>
          <p:cNvPr id="11" name="Título 1"/>
          <p:cNvSpPr txBox="1">
            <a:spLocks/>
          </p:cNvSpPr>
          <p:nvPr/>
        </p:nvSpPr>
        <p:spPr>
          <a:xfrm>
            <a:off x="139700" y="292100"/>
            <a:ext cx="10515600" cy="698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r>
              <a:rPr lang="fr-FR" smtClean="0"/>
              <a:t>Bolsas Brasil - PAEC OAS-CGBU</a:t>
            </a:r>
            <a:endParaRPr lang="fr-FR" dirty="0"/>
          </a:p>
        </p:txBody>
      </p:sp>
    </p:spTree>
    <p:extLst>
      <p:ext uri="{BB962C8B-B14F-4D97-AF65-F5344CB8AC3E}">
        <p14:creationId xmlns:p14="http://schemas.microsoft.com/office/powerpoint/2010/main" val="25718071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701" y="139700"/>
            <a:ext cx="12514263" cy="698500"/>
          </a:xfrm>
        </p:spPr>
        <p:txBody>
          <a:bodyPr>
            <a:normAutofit fontScale="90000"/>
          </a:bodyPr>
          <a:lstStyle/>
          <a:p>
            <a:r>
              <a:rPr lang="pt-BR" dirty="0"/>
              <a:t>5th </a:t>
            </a:r>
            <a:r>
              <a:rPr lang="pt-BR" dirty="0" err="1"/>
              <a:t>University</a:t>
            </a:r>
            <a:r>
              <a:rPr lang="pt-BR" dirty="0"/>
              <a:t> Internationalization </a:t>
            </a:r>
            <a:r>
              <a:rPr lang="pt-BR" dirty="0" err="1"/>
              <a:t>Seminar</a:t>
            </a:r>
            <a:r>
              <a:rPr lang="pt-BR" dirty="0"/>
              <a:t> </a:t>
            </a:r>
            <a:r>
              <a:rPr lang="pt-BR" dirty="0" err="1"/>
              <a:t>and</a:t>
            </a:r>
            <a:r>
              <a:rPr lang="pt-BR" dirty="0"/>
              <a:t> 6th Workshop </a:t>
            </a:r>
            <a:r>
              <a:rPr lang="pt-BR" dirty="0" err="1"/>
              <a:t>of</a:t>
            </a:r>
            <a:r>
              <a:rPr lang="pt-BR" dirty="0"/>
              <a:t> </a:t>
            </a:r>
            <a:r>
              <a:rPr lang="pt-BR" dirty="0" err="1"/>
              <a:t>the</a:t>
            </a:r>
            <a:r>
              <a:rPr lang="pt-BR" dirty="0"/>
              <a:t> </a:t>
            </a:r>
            <a:r>
              <a:rPr lang="pt-BR" dirty="0" err="1"/>
              <a:t>Partnerships</a:t>
            </a:r>
            <a:r>
              <a:rPr lang="pt-BR" dirty="0"/>
              <a:t> </a:t>
            </a:r>
            <a:r>
              <a:rPr lang="pt-BR" dirty="0" err="1"/>
              <a:t>Program</a:t>
            </a:r>
            <a:r>
              <a:rPr lang="pt-BR" dirty="0"/>
              <a:t> for </a:t>
            </a:r>
            <a:r>
              <a:rPr lang="pt-BR" dirty="0" err="1"/>
              <a:t>Education</a:t>
            </a:r>
            <a:r>
              <a:rPr lang="pt-BR" dirty="0"/>
              <a:t> </a:t>
            </a:r>
            <a:r>
              <a:rPr lang="pt-BR" dirty="0" err="1"/>
              <a:t>and</a:t>
            </a:r>
            <a:r>
              <a:rPr lang="pt-BR" dirty="0"/>
              <a:t> Training (PAEC OAS-CGBU)</a:t>
            </a:r>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0197" y="1079515"/>
            <a:ext cx="781024" cy="781024"/>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683" y="1236426"/>
            <a:ext cx="2284823" cy="591563"/>
          </a:xfrm>
          <a:prstGeom prst="rect">
            <a:avLst/>
          </a:prstGeom>
        </p:spPr>
      </p:pic>
      <p:sp>
        <p:nvSpPr>
          <p:cNvPr id="7" name="Rectangle 36"/>
          <p:cNvSpPr/>
          <p:nvPr/>
        </p:nvSpPr>
        <p:spPr>
          <a:xfrm>
            <a:off x="8278759" y="4072735"/>
            <a:ext cx="3761983" cy="2462213"/>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lang="es-ES_tradnl" b="1" dirty="0" smtClean="0">
                <a:latin typeface="Garamond" panose="02020404030301010803" pitchFamily="18" charset="0"/>
                <a:cs typeface="Calibri"/>
              </a:rPr>
              <a:t>GOAL</a:t>
            </a:r>
          </a:p>
          <a:p>
            <a:pPr algn="ctr"/>
            <a:endParaRPr lang="es-ES_tradnl" b="1" dirty="0" smtClean="0">
              <a:latin typeface="Garamond" panose="02020404030301010803" pitchFamily="18" charset="0"/>
              <a:cs typeface="Calibri"/>
            </a:endParaRPr>
          </a:p>
          <a:p>
            <a:pPr marL="285750" indent="-285750" algn="ctr">
              <a:buFont typeface="Arial" panose="020B0604020202020204" pitchFamily="34" charset="0"/>
              <a:buChar char="•"/>
            </a:pPr>
            <a:r>
              <a:rPr lang="es-ES_tradnl" b="1" dirty="0" err="1" smtClean="0">
                <a:latin typeface="Garamond" panose="02020404030301010803" pitchFamily="18" charset="0"/>
                <a:cs typeface="Calibri"/>
              </a:rPr>
              <a:t>To</a:t>
            </a:r>
            <a:r>
              <a:rPr lang="es-ES_tradnl" b="1" dirty="0" smtClean="0">
                <a:latin typeface="Garamond" panose="02020404030301010803" pitchFamily="18" charset="0"/>
                <a:cs typeface="Calibri"/>
              </a:rPr>
              <a:t> </a:t>
            </a:r>
            <a:r>
              <a:rPr lang="es-ES_tradnl" b="1" dirty="0" err="1" smtClean="0">
                <a:latin typeface="Garamond" panose="02020404030301010803" pitchFamily="18" charset="0"/>
                <a:cs typeface="Calibri"/>
              </a:rPr>
              <a:t>discuss</a:t>
            </a:r>
            <a:r>
              <a:rPr lang="es-ES_tradnl" b="1" dirty="0" smtClean="0">
                <a:latin typeface="Garamond" panose="02020404030301010803" pitchFamily="18" charset="0"/>
                <a:cs typeface="Calibri"/>
              </a:rPr>
              <a:t> </a:t>
            </a:r>
            <a:r>
              <a:rPr lang="es-ES_tradnl" b="1" dirty="0" err="1" smtClean="0">
                <a:latin typeface="Garamond" panose="02020404030301010803" pitchFamily="18" charset="0"/>
                <a:cs typeface="Calibri"/>
              </a:rPr>
              <a:t>issues</a:t>
            </a:r>
            <a:r>
              <a:rPr lang="es-ES_tradnl" b="1" dirty="0" smtClean="0">
                <a:latin typeface="Garamond" panose="02020404030301010803" pitchFamily="18" charset="0"/>
                <a:cs typeface="Calibri"/>
              </a:rPr>
              <a:t> </a:t>
            </a:r>
            <a:r>
              <a:rPr lang="es-ES_tradnl" b="1" dirty="0" err="1" smtClean="0">
                <a:latin typeface="Garamond" panose="02020404030301010803" pitchFamily="18" charset="0"/>
                <a:cs typeface="Calibri"/>
              </a:rPr>
              <a:t>pertaining</a:t>
            </a:r>
            <a:r>
              <a:rPr lang="es-ES_tradnl" b="1" dirty="0" smtClean="0">
                <a:latin typeface="Garamond" panose="02020404030301010803" pitchFamily="18" charset="0"/>
                <a:cs typeface="Calibri"/>
              </a:rPr>
              <a:t> </a:t>
            </a:r>
            <a:r>
              <a:rPr lang="es-ES_tradnl" b="1" dirty="0" err="1" smtClean="0">
                <a:latin typeface="Garamond" panose="02020404030301010803" pitchFamily="18" charset="0"/>
                <a:cs typeface="Calibri"/>
              </a:rPr>
              <a:t>to</a:t>
            </a:r>
            <a:r>
              <a:rPr lang="es-ES_tradnl" b="1" dirty="0" smtClean="0">
                <a:latin typeface="Garamond" panose="02020404030301010803" pitchFamily="18" charset="0"/>
                <a:cs typeface="Calibri"/>
              </a:rPr>
              <a:t> </a:t>
            </a:r>
            <a:r>
              <a:rPr lang="es-ES_tradnl" b="1" dirty="0" err="1" smtClean="0">
                <a:latin typeface="Garamond" panose="02020404030301010803" pitchFamily="18" charset="0"/>
                <a:cs typeface="Calibri"/>
              </a:rPr>
              <a:t>University</a:t>
            </a:r>
            <a:r>
              <a:rPr lang="es-ES_tradnl" b="1" dirty="0" smtClean="0">
                <a:latin typeface="Garamond" panose="02020404030301010803" pitchFamily="18" charset="0"/>
                <a:cs typeface="Calibri"/>
              </a:rPr>
              <a:t> Internationalization in </a:t>
            </a:r>
            <a:r>
              <a:rPr lang="es-ES_tradnl" b="1" dirty="0" err="1" smtClean="0">
                <a:latin typeface="Garamond" panose="02020404030301010803" pitchFamily="18" charset="0"/>
                <a:cs typeface="Calibri"/>
              </a:rPr>
              <a:t>the</a:t>
            </a:r>
            <a:r>
              <a:rPr lang="es-ES_tradnl" b="1" dirty="0" smtClean="0">
                <a:latin typeface="Garamond" panose="02020404030301010803" pitchFamily="18" charset="0"/>
                <a:cs typeface="Calibri"/>
              </a:rPr>
              <a:t> </a:t>
            </a:r>
            <a:r>
              <a:rPr lang="es-ES_tradnl" b="1" dirty="0" err="1" smtClean="0">
                <a:latin typeface="Garamond" panose="02020404030301010803" pitchFamily="18" charset="0"/>
                <a:cs typeface="Calibri"/>
              </a:rPr>
              <a:t>Americas</a:t>
            </a:r>
            <a:endParaRPr lang="es-ES_tradnl" b="1" dirty="0" smtClean="0">
              <a:latin typeface="Garamond" panose="02020404030301010803" pitchFamily="18" charset="0"/>
              <a:cs typeface="Calibri"/>
            </a:endParaRPr>
          </a:p>
          <a:p>
            <a:pPr algn="ctr"/>
            <a:endParaRPr lang="es-ES_tradnl" b="1" dirty="0" smtClean="0">
              <a:latin typeface="Garamond" panose="02020404030301010803" pitchFamily="18" charset="0"/>
              <a:cs typeface="Calibri"/>
            </a:endParaRPr>
          </a:p>
          <a:p>
            <a:pPr marL="285750" indent="-285750" algn="ctr">
              <a:buFont typeface="Arial" panose="020B0604020202020204" pitchFamily="34" charset="0"/>
              <a:buChar char="•"/>
            </a:pPr>
            <a:r>
              <a:rPr lang="es-ES_tradnl" b="1" dirty="0" err="1" smtClean="0">
                <a:latin typeface="Garamond" panose="02020404030301010803" pitchFamily="18" charset="0"/>
                <a:cs typeface="Calibri"/>
              </a:rPr>
              <a:t>Gather</a:t>
            </a:r>
            <a:r>
              <a:rPr lang="es-ES_tradnl" b="1" dirty="0" smtClean="0">
                <a:latin typeface="Garamond" panose="02020404030301010803" pitchFamily="18" charset="0"/>
                <a:cs typeface="Calibri"/>
              </a:rPr>
              <a:t> </a:t>
            </a:r>
            <a:r>
              <a:rPr lang="es-ES_tradnl" b="1" dirty="0" err="1" smtClean="0">
                <a:latin typeface="Garamond" panose="02020404030301010803" pitchFamily="18" charset="0"/>
                <a:cs typeface="Calibri"/>
              </a:rPr>
              <a:t>the</a:t>
            </a:r>
            <a:r>
              <a:rPr lang="es-ES_tradnl" b="1" dirty="0" smtClean="0">
                <a:latin typeface="Garamond" panose="02020404030301010803" pitchFamily="18" charset="0"/>
                <a:cs typeface="Calibri"/>
              </a:rPr>
              <a:t> PAEC-OAS-CGBU </a:t>
            </a:r>
            <a:r>
              <a:rPr lang="es-ES_tradnl" b="1" dirty="0" err="1" smtClean="0">
                <a:latin typeface="Garamond" panose="02020404030301010803" pitchFamily="18" charset="0"/>
                <a:cs typeface="Calibri"/>
              </a:rPr>
              <a:t>Institutional</a:t>
            </a:r>
            <a:r>
              <a:rPr lang="es-ES_tradnl" b="1" dirty="0" smtClean="0">
                <a:latin typeface="Garamond" panose="02020404030301010803" pitchFamily="18" charset="0"/>
                <a:cs typeface="Calibri"/>
              </a:rPr>
              <a:t> </a:t>
            </a:r>
            <a:r>
              <a:rPr lang="es-ES_tradnl" b="1" dirty="0" err="1" smtClean="0">
                <a:latin typeface="Garamond" panose="02020404030301010803" pitchFamily="18" charset="0"/>
                <a:cs typeface="Calibri"/>
              </a:rPr>
              <a:t>Coordinators</a:t>
            </a:r>
            <a:r>
              <a:rPr lang="es-ES_tradnl" b="1" dirty="0" smtClean="0">
                <a:latin typeface="Garamond" panose="02020404030301010803" pitchFamily="18" charset="0"/>
                <a:cs typeface="Calibri"/>
              </a:rPr>
              <a:t> in </a:t>
            </a:r>
            <a:r>
              <a:rPr lang="es-ES_tradnl" b="1" dirty="0" err="1" smtClean="0">
                <a:latin typeface="Garamond" panose="02020404030301010803" pitchFamily="18" charset="0"/>
                <a:cs typeface="Calibri"/>
              </a:rPr>
              <a:t>order</a:t>
            </a:r>
            <a:r>
              <a:rPr lang="es-ES_tradnl" b="1" dirty="0" smtClean="0">
                <a:latin typeface="Garamond" panose="02020404030301010803" pitchFamily="18" charset="0"/>
                <a:cs typeface="Calibri"/>
              </a:rPr>
              <a:t> </a:t>
            </a:r>
            <a:r>
              <a:rPr lang="es-ES_tradnl" b="1" dirty="0" err="1" smtClean="0">
                <a:latin typeface="Garamond" panose="02020404030301010803" pitchFamily="18" charset="0"/>
                <a:cs typeface="Calibri"/>
              </a:rPr>
              <a:t>to</a:t>
            </a:r>
            <a:r>
              <a:rPr lang="es-ES_tradnl" b="1" dirty="0" smtClean="0">
                <a:latin typeface="Garamond" panose="02020404030301010803" pitchFamily="18" charset="0"/>
                <a:cs typeface="Calibri"/>
              </a:rPr>
              <a:t> </a:t>
            </a:r>
            <a:r>
              <a:rPr lang="es-ES_tradnl" b="1" dirty="0" err="1" smtClean="0">
                <a:latin typeface="Garamond" panose="02020404030301010803" pitchFamily="18" charset="0"/>
                <a:cs typeface="Calibri"/>
              </a:rPr>
              <a:t>approve</a:t>
            </a:r>
            <a:r>
              <a:rPr lang="es-ES_tradnl" b="1" dirty="0" smtClean="0">
                <a:latin typeface="Garamond" panose="02020404030301010803" pitchFamily="18" charset="0"/>
                <a:cs typeface="Calibri"/>
              </a:rPr>
              <a:t> </a:t>
            </a:r>
            <a:r>
              <a:rPr lang="es-ES_tradnl" b="1" dirty="0" err="1" smtClean="0">
                <a:latin typeface="Garamond" panose="02020404030301010803" pitchFamily="18" charset="0"/>
                <a:cs typeface="Calibri"/>
              </a:rPr>
              <a:t>the</a:t>
            </a:r>
            <a:r>
              <a:rPr lang="es-ES_tradnl" b="1" dirty="0" smtClean="0">
                <a:latin typeface="Garamond" panose="02020404030301010803" pitchFamily="18" charset="0"/>
                <a:cs typeface="Calibri"/>
              </a:rPr>
              <a:t> </a:t>
            </a:r>
            <a:r>
              <a:rPr lang="es-ES_tradnl" b="1" dirty="0" err="1" smtClean="0">
                <a:latin typeface="Garamond" panose="02020404030301010803" pitchFamily="18" charset="0"/>
                <a:cs typeface="Calibri"/>
              </a:rPr>
              <a:t>Call</a:t>
            </a:r>
            <a:r>
              <a:rPr lang="es-ES_tradnl" b="1" dirty="0" smtClean="0">
                <a:latin typeface="Garamond" panose="02020404030301010803" pitchFamily="18" charset="0"/>
                <a:cs typeface="Calibri"/>
              </a:rPr>
              <a:t> </a:t>
            </a:r>
            <a:r>
              <a:rPr lang="es-ES_tradnl" b="1" dirty="0" err="1" smtClean="0">
                <a:latin typeface="Garamond" panose="02020404030301010803" pitchFamily="18" charset="0"/>
                <a:cs typeface="Calibri"/>
              </a:rPr>
              <a:t>for</a:t>
            </a:r>
            <a:r>
              <a:rPr lang="es-ES_tradnl" b="1" dirty="0" smtClean="0">
                <a:latin typeface="Garamond" panose="02020404030301010803" pitchFamily="18" charset="0"/>
                <a:cs typeface="Calibri"/>
              </a:rPr>
              <a:t> </a:t>
            </a:r>
            <a:r>
              <a:rPr lang="es-ES_tradnl" b="1" dirty="0" err="1" smtClean="0">
                <a:latin typeface="Garamond" panose="02020404030301010803" pitchFamily="18" charset="0"/>
                <a:cs typeface="Calibri"/>
              </a:rPr>
              <a:t>the</a:t>
            </a:r>
            <a:r>
              <a:rPr lang="es-ES_tradnl" b="1" dirty="0" smtClean="0">
                <a:latin typeface="Garamond" panose="02020404030301010803" pitchFamily="18" charset="0"/>
                <a:cs typeface="Calibri"/>
              </a:rPr>
              <a:t> 7th </a:t>
            </a:r>
            <a:r>
              <a:rPr lang="es-ES_tradnl" b="1" dirty="0" err="1" smtClean="0">
                <a:latin typeface="Garamond" panose="02020404030301010803" pitchFamily="18" charset="0"/>
                <a:cs typeface="Calibri"/>
              </a:rPr>
              <a:t>edition</a:t>
            </a:r>
            <a:r>
              <a:rPr lang="es-ES_tradnl" b="1" dirty="0" smtClean="0">
                <a:latin typeface="Garamond" panose="02020404030301010803" pitchFamily="18" charset="0"/>
                <a:cs typeface="Calibri"/>
              </a:rPr>
              <a:t> of </a:t>
            </a:r>
            <a:r>
              <a:rPr lang="es-ES_tradnl" b="1" dirty="0" err="1" smtClean="0">
                <a:latin typeface="Garamond" panose="02020404030301010803" pitchFamily="18" charset="0"/>
                <a:cs typeface="Calibri"/>
              </a:rPr>
              <a:t>the</a:t>
            </a:r>
            <a:r>
              <a:rPr lang="es-ES_tradnl" b="1" dirty="0" smtClean="0">
                <a:latin typeface="Garamond" panose="02020404030301010803" pitchFamily="18" charset="0"/>
                <a:cs typeface="Calibri"/>
              </a:rPr>
              <a:t> </a:t>
            </a:r>
            <a:r>
              <a:rPr lang="es-ES_tradnl" b="1" dirty="0" err="1" smtClean="0">
                <a:latin typeface="Garamond" panose="02020404030301010803" pitchFamily="18" charset="0"/>
                <a:cs typeface="Calibri"/>
              </a:rPr>
              <a:t>Program</a:t>
            </a:r>
            <a:r>
              <a:rPr lang="es-ES_tradnl" b="1" dirty="0" smtClean="0">
                <a:latin typeface="Garamond" panose="02020404030301010803" pitchFamily="18" charset="0"/>
                <a:cs typeface="Calibri"/>
              </a:rPr>
              <a:t>.</a:t>
            </a:r>
          </a:p>
          <a:p>
            <a:pPr marL="285750" indent="-285750" algn="ctr">
              <a:buFont typeface="Arial" panose="020B0604020202020204" pitchFamily="34" charset="0"/>
              <a:buChar char="•"/>
            </a:pPr>
            <a:endParaRPr lang="es-ES_tradnl" b="1" dirty="0" smtClean="0">
              <a:latin typeface="Garamond" panose="02020404030301010803" pitchFamily="18" charset="0"/>
              <a:cs typeface="Calibri"/>
            </a:endParaRPr>
          </a:p>
          <a:p>
            <a:pPr marL="285750" indent="-285750" algn="ctr">
              <a:buFont typeface="Arial" panose="020B0604020202020204" pitchFamily="34" charset="0"/>
              <a:buChar char="•"/>
            </a:pPr>
            <a:r>
              <a:rPr lang="es-ES_tradnl" b="1" dirty="0" err="1" smtClean="0">
                <a:latin typeface="Garamond" panose="02020404030301010803" pitchFamily="18" charset="0"/>
                <a:cs typeface="Calibri"/>
              </a:rPr>
              <a:t>Discuss</a:t>
            </a:r>
            <a:r>
              <a:rPr lang="es-ES_tradnl" b="1" dirty="0" smtClean="0">
                <a:latin typeface="Garamond" panose="02020404030301010803" pitchFamily="18" charset="0"/>
                <a:cs typeface="Calibri"/>
              </a:rPr>
              <a:t> and </a:t>
            </a:r>
            <a:r>
              <a:rPr lang="es-ES_tradnl" b="1" dirty="0" err="1" smtClean="0">
                <a:latin typeface="Garamond" panose="02020404030301010803" pitchFamily="18" charset="0"/>
                <a:cs typeface="Calibri"/>
              </a:rPr>
              <a:t>evaluate</a:t>
            </a:r>
            <a:r>
              <a:rPr lang="es-ES_tradnl" b="1" dirty="0" smtClean="0">
                <a:latin typeface="Garamond" panose="02020404030301010803" pitchFamily="18" charset="0"/>
                <a:cs typeface="Calibri"/>
              </a:rPr>
              <a:t> </a:t>
            </a:r>
            <a:r>
              <a:rPr lang="es-ES_tradnl" b="1" dirty="0" err="1" smtClean="0">
                <a:latin typeface="Garamond" panose="02020404030301010803" pitchFamily="18" charset="0"/>
                <a:cs typeface="Calibri"/>
              </a:rPr>
              <a:t>developments</a:t>
            </a:r>
            <a:r>
              <a:rPr lang="es-ES_tradnl" b="1" dirty="0" smtClean="0">
                <a:latin typeface="Garamond" panose="02020404030301010803" pitchFamily="18" charset="0"/>
                <a:cs typeface="Calibri"/>
              </a:rPr>
              <a:t> and </a:t>
            </a:r>
            <a:r>
              <a:rPr lang="es-ES_tradnl" b="1" dirty="0" err="1" smtClean="0">
                <a:latin typeface="Garamond" panose="02020404030301010803" pitchFamily="18" charset="0"/>
                <a:cs typeface="Calibri"/>
              </a:rPr>
              <a:t>propose</a:t>
            </a:r>
            <a:r>
              <a:rPr lang="es-ES_tradnl" b="1" dirty="0" smtClean="0">
                <a:latin typeface="Garamond" panose="02020404030301010803" pitchFamily="18" charset="0"/>
                <a:cs typeface="Calibri"/>
              </a:rPr>
              <a:t> new </a:t>
            </a:r>
            <a:r>
              <a:rPr lang="es-ES_tradnl" b="1" dirty="0" err="1" smtClean="0">
                <a:latin typeface="Garamond" panose="02020404030301010803" pitchFamily="18" charset="0"/>
                <a:cs typeface="Calibri"/>
              </a:rPr>
              <a:t>actions</a:t>
            </a:r>
            <a:endParaRPr lang="es-ES_tradnl" b="1" dirty="0" smtClean="0">
              <a:latin typeface="Garamond" panose="02020404030301010803" pitchFamily="18" charset="0"/>
              <a:cs typeface="Calibri"/>
            </a:endParaRPr>
          </a:p>
        </p:txBody>
      </p:sp>
      <p:sp>
        <p:nvSpPr>
          <p:cNvPr id="8" name="Elipse 7"/>
          <p:cNvSpPr>
            <a:spLocks noChangeAspect="1"/>
          </p:cNvSpPr>
          <p:nvPr/>
        </p:nvSpPr>
        <p:spPr>
          <a:xfrm>
            <a:off x="9906142" y="2356085"/>
            <a:ext cx="970292" cy="970292"/>
          </a:xfrm>
          <a:prstGeom prst="ellipse">
            <a:avLst/>
          </a:prstGeom>
          <a:solidFill>
            <a:srgbClr val="E8C00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r>
              <a:rPr lang="pt-BR" sz="1800" b="1" dirty="0" smtClean="0">
                <a:solidFill>
                  <a:schemeClr val="tx1"/>
                </a:solidFill>
                <a:latin typeface="Garamond" panose="02020404030301010803" pitchFamily="18" charset="0"/>
              </a:rPr>
              <a:t>2017</a:t>
            </a:r>
            <a:endParaRPr lang="pt-BR" sz="800" b="1" dirty="0">
              <a:solidFill>
                <a:schemeClr val="tx1"/>
              </a:solidFill>
              <a:latin typeface="Garamond" panose="02020404030301010803" pitchFamily="18" charset="0"/>
            </a:endParaRPr>
          </a:p>
        </p:txBody>
      </p:sp>
      <p:sp>
        <p:nvSpPr>
          <p:cNvPr id="9" name="TextBox 30"/>
          <p:cNvSpPr txBox="1"/>
          <p:nvPr/>
        </p:nvSpPr>
        <p:spPr>
          <a:xfrm>
            <a:off x="9081560" y="1485526"/>
            <a:ext cx="2619456"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lang="en-US" b="1" dirty="0" smtClean="0">
                <a:solidFill>
                  <a:schemeClr val="tx1"/>
                </a:solidFill>
                <a:latin typeface="Garamond" panose="02020404030301010803" pitchFamily="18" charset="0"/>
              </a:rPr>
              <a:t>DATES</a:t>
            </a:r>
            <a:endParaRPr lang="en-US" b="1" dirty="0">
              <a:solidFill>
                <a:schemeClr val="tx1"/>
              </a:solidFill>
              <a:latin typeface="Garamond" panose="02020404030301010803" pitchFamily="18" charset="0"/>
            </a:endParaRPr>
          </a:p>
        </p:txBody>
      </p:sp>
      <p:sp>
        <p:nvSpPr>
          <p:cNvPr id="10" name="Rectangle 8"/>
          <p:cNvSpPr/>
          <p:nvPr/>
        </p:nvSpPr>
        <p:spPr>
          <a:xfrm>
            <a:off x="9552757" y="1858934"/>
            <a:ext cx="1720856" cy="33855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s-ES_tradnl" sz="1600" dirty="0" err="1" smtClean="0">
                <a:latin typeface="Garamond" panose="02020404030301010803" pitchFamily="18" charset="0"/>
                <a:cs typeface="Calibri"/>
              </a:rPr>
              <a:t>March</a:t>
            </a:r>
            <a:r>
              <a:rPr lang="es-ES_tradnl" sz="1600" dirty="0" smtClean="0">
                <a:latin typeface="Garamond" panose="02020404030301010803" pitchFamily="18" charset="0"/>
                <a:cs typeface="Calibri"/>
              </a:rPr>
              <a:t>, 17-19, 2017</a:t>
            </a:r>
            <a:endParaRPr lang="es-ES_tradnl" sz="1600" dirty="0">
              <a:latin typeface="Garamond" panose="02020404030301010803" pitchFamily="18" charset="0"/>
              <a:cs typeface="Calibri"/>
            </a:endParaRPr>
          </a:p>
        </p:txBody>
      </p:sp>
      <p:sp>
        <p:nvSpPr>
          <p:cNvPr id="11" name="Rectangle 25"/>
          <p:cNvSpPr/>
          <p:nvPr/>
        </p:nvSpPr>
        <p:spPr>
          <a:xfrm>
            <a:off x="9486780" y="3406182"/>
            <a:ext cx="1809017" cy="584775"/>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lang="pt-BR" sz="1600" b="1" dirty="0" smtClean="0">
                <a:latin typeface="Garamond" panose="02020404030301010803" pitchFamily="18" charset="0"/>
                <a:cs typeface="Calibri"/>
              </a:rPr>
              <a:t>BRASILIA, BRAZIL</a:t>
            </a:r>
            <a:endParaRPr lang="en-US" sz="1600" b="1" dirty="0">
              <a:latin typeface="Garamond" panose="02020404030301010803" pitchFamily="18" charset="0"/>
              <a:cs typeface="Calibri"/>
            </a:endParaRPr>
          </a:p>
        </p:txBody>
      </p:sp>
      <p:pic>
        <p:nvPicPr>
          <p:cNvPr id="12" name="Image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516" y="2759008"/>
            <a:ext cx="1517348" cy="392856"/>
          </a:xfrm>
          <a:prstGeom prst="rect">
            <a:avLst/>
          </a:prstGeom>
        </p:spPr>
      </p:pic>
      <p:pic>
        <p:nvPicPr>
          <p:cNvPr id="13" name="Imagem 12"/>
          <p:cNvPicPr/>
          <p:nvPr/>
        </p:nvPicPr>
        <p:blipFill>
          <a:blip r:embed="rId4" cstate="print">
            <a:extLst>
              <a:ext uri="{28A0092B-C50C-407E-A947-70E740481C1C}">
                <a14:useLocalDpi xmlns:a14="http://schemas.microsoft.com/office/drawing/2010/main" val="0"/>
              </a:ext>
            </a:extLst>
          </a:blip>
          <a:stretch>
            <a:fillRect/>
          </a:stretch>
        </p:blipFill>
        <p:spPr>
          <a:xfrm>
            <a:off x="861621" y="3406182"/>
            <a:ext cx="2107138" cy="581889"/>
          </a:xfrm>
          <a:prstGeom prst="rect">
            <a:avLst/>
          </a:prstGeom>
        </p:spPr>
      </p:pic>
      <p:sp>
        <p:nvSpPr>
          <p:cNvPr id="15" name="Rectangle 18"/>
          <p:cNvSpPr/>
          <p:nvPr/>
        </p:nvSpPr>
        <p:spPr>
          <a:xfrm>
            <a:off x="701376" y="2377188"/>
            <a:ext cx="2442785" cy="307777"/>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b="1" dirty="0" smtClean="0">
                <a:latin typeface="Garamond" panose="02020404030301010803" pitchFamily="18" charset="0"/>
              </a:rPr>
              <a:t>PARTNER INSTITUTIONS</a:t>
            </a:r>
            <a:endParaRPr lang="en-US" b="1" dirty="0">
              <a:latin typeface="Garamond" panose="02020404030301010803" pitchFamily="18" charset="0"/>
            </a:endParaRPr>
          </a:p>
        </p:txBody>
      </p:sp>
      <p:sp>
        <p:nvSpPr>
          <p:cNvPr id="16" name="TextBox 33"/>
          <p:cNvSpPr txBox="1"/>
          <p:nvPr/>
        </p:nvSpPr>
        <p:spPr>
          <a:xfrm>
            <a:off x="701376" y="4223953"/>
            <a:ext cx="2326349" cy="175432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171450" indent="-171450">
              <a:buFont typeface="Arial"/>
              <a:buChar char="•"/>
            </a:pPr>
            <a:r>
              <a:rPr lang="pt-BR" sz="1200" dirty="0" err="1" smtClean="0">
                <a:latin typeface="Garamond" panose="02020404030301010803" pitchFamily="18" charset="0"/>
              </a:rPr>
              <a:t>Organization</a:t>
            </a:r>
            <a:r>
              <a:rPr lang="pt-BR" sz="1200" dirty="0" smtClean="0">
                <a:latin typeface="Garamond" panose="02020404030301010803" pitchFamily="18" charset="0"/>
              </a:rPr>
              <a:t> </a:t>
            </a:r>
            <a:r>
              <a:rPr lang="pt-BR" sz="1200" dirty="0" err="1" smtClean="0">
                <a:latin typeface="Garamond" panose="02020404030301010803" pitchFamily="18" charset="0"/>
              </a:rPr>
              <a:t>of</a:t>
            </a:r>
            <a:r>
              <a:rPr lang="pt-BR" sz="1200" dirty="0" smtClean="0">
                <a:latin typeface="Garamond" panose="02020404030301010803" pitchFamily="18" charset="0"/>
              </a:rPr>
              <a:t> American </a:t>
            </a:r>
            <a:r>
              <a:rPr lang="pt-BR" sz="1200" dirty="0" err="1" smtClean="0">
                <a:latin typeface="Garamond" panose="02020404030301010803" pitchFamily="18" charset="0"/>
              </a:rPr>
              <a:t>States</a:t>
            </a:r>
            <a:r>
              <a:rPr lang="pt-BR" sz="1200" dirty="0" smtClean="0">
                <a:latin typeface="Garamond" panose="02020404030301010803" pitchFamily="18" charset="0"/>
              </a:rPr>
              <a:t> (OAS)</a:t>
            </a:r>
          </a:p>
          <a:p>
            <a:pPr marL="171450" indent="-171450">
              <a:buFont typeface="Arial"/>
              <a:buChar char="•"/>
            </a:pPr>
            <a:endParaRPr lang="pt-BR" sz="1200" dirty="0" smtClean="0">
              <a:latin typeface="Garamond" panose="02020404030301010803" pitchFamily="18" charset="0"/>
            </a:endParaRPr>
          </a:p>
          <a:p>
            <a:pPr marL="171450" indent="-171450">
              <a:buFont typeface="Arial"/>
              <a:buChar char="•"/>
            </a:pPr>
            <a:r>
              <a:rPr lang="pt-BR" sz="1200" dirty="0" err="1" smtClean="0">
                <a:latin typeface="Garamond" panose="02020404030301010803" pitchFamily="18" charset="0"/>
              </a:rPr>
              <a:t>Pan-American</a:t>
            </a:r>
            <a:r>
              <a:rPr lang="pt-BR" sz="1200" dirty="0" smtClean="0">
                <a:latin typeface="Garamond" panose="02020404030301010803" pitchFamily="18" charset="0"/>
              </a:rPr>
              <a:t> Health </a:t>
            </a:r>
            <a:r>
              <a:rPr lang="pt-BR" sz="1200" dirty="0" err="1" smtClean="0">
                <a:latin typeface="Garamond" panose="02020404030301010803" pitchFamily="18" charset="0"/>
              </a:rPr>
              <a:t>Organization</a:t>
            </a:r>
            <a:r>
              <a:rPr lang="pt-BR" sz="1200" dirty="0" smtClean="0">
                <a:latin typeface="Garamond" panose="02020404030301010803" pitchFamily="18" charset="0"/>
              </a:rPr>
              <a:t> (PAHO/WHO)</a:t>
            </a:r>
          </a:p>
          <a:p>
            <a:pPr marL="171450" indent="-171450">
              <a:buFont typeface="Arial"/>
              <a:buChar char="•"/>
            </a:pPr>
            <a:endParaRPr lang="pt-BR" sz="1200" dirty="0">
              <a:latin typeface="Garamond" panose="02020404030301010803" pitchFamily="18" charset="0"/>
            </a:endParaRPr>
          </a:p>
          <a:p>
            <a:pPr marL="171450" indent="-171450">
              <a:buFont typeface="Arial"/>
              <a:buChar char="•"/>
            </a:pPr>
            <a:r>
              <a:rPr lang="pt-BR" sz="1200" dirty="0" err="1" smtClean="0">
                <a:latin typeface="Garamond" panose="02020404030301010803" pitchFamily="18" charset="0"/>
              </a:rPr>
              <a:t>Division</a:t>
            </a:r>
            <a:r>
              <a:rPr lang="pt-BR" sz="1200" dirty="0" smtClean="0">
                <a:latin typeface="Garamond" panose="02020404030301010803" pitchFamily="18" charset="0"/>
              </a:rPr>
              <a:t> </a:t>
            </a:r>
            <a:r>
              <a:rPr lang="pt-BR" sz="1200" dirty="0" err="1" smtClean="0">
                <a:latin typeface="Garamond" panose="02020404030301010803" pitchFamily="18" charset="0"/>
              </a:rPr>
              <a:t>of</a:t>
            </a:r>
            <a:r>
              <a:rPr lang="pt-BR" sz="1200" dirty="0" smtClean="0">
                <a:latin typeface="Garamond" panose="02020404030301010803" pitchFamily="18" charset="0"/>
              </a:rPr>
              <a:t> </a:t>
            </a:r>
            <a:r>
              <a:rPr lang="pt-BR" sz="1200" dirty="0" err="1" smtClean="0">
                <a:latin typeface="Garamond" panose="02020404030301010803" pitchFamily="18" charset="0"/>
              </a:rPr>
              <a:t>Educational</a:t>
            </a:r>
            <a:r>
              <a:rPr lang="pt-BR" sz="1200" dirty="0" smtClean="0">
                <a:latin typeface="Garamond" panose="02020404030301010803" pitchFamily="18" charset="0"/>
              </a:rPr>
              <a:t> </a:t>
            </a:r>
            <a:r>
              <a:rPr lang="pt-BR" sz="1200" dirty="0" err="1" smtClean="0">
                <a:latin typeface="Garamond" panose="02020404030301010803" pitchFamily="18" charset="0"/>
              </a:rPr>
              <a:t>Themes</a:t>
            </a:r>
            <a:r>
              <a:rPr lang="pt-BR" sz="1200" dirty="0" smtClean="0">
                <a:latin typeface="Garamond" panose="02020404030301010803" pitchFamily="18" charset="0"/>
              </a:rPr>
              <a:t> </a:t>
            </a:r>
            <a:r>
              <a:rPr lang="pt-BR" sz="1200" dirty="0" err="1" smtClean="0">
                <a:latin typeface="Garamond" panose="02020404030301010803" pitchFamily="18" charset="0"/>
              </a:rPr>
              <a:t>of</a:t>
            </a:r>
            <a:r>
              <a:rPr lang="pt-BR" sz="1200" dirty="0" smtClean="0">
                <a:latin typeface="Garamond" panose="02020404030301010803" pitchFamily="18" charset="0"/>
              </a:rPr>
              <a:t> </a:t>
            </a:r>
            <a:r>
              <a:rPr lang="pt-BR" sz="1200" dirty="0" err="1" smtClean="0">
                <a:latin typeface="Garamond" panose="02020404030301010803" pitchFamily="18" charset="0"/>
              </a:rPr>
              <a:t>the</a:t>
            </a:r>
            <a:r>
              <a:rPr lang="pt-BR" sz="1200" dirty="0" smtClean="0">
                <a:latin typeface="Garamond" panose="02020404030301010803" pitchFamily="18" charset="0"/>
              </a:rPr>
              <a:t> </a:t>
            </a:r>
            <a:r>
              <a:rPr lang="pt-BR" sz="1200" dirty="0" err="1" smtClean="0">
                <a:latin typeface="Garamond" panose="02020404030301010803" pitchFamily="18" charset="0"/>
              </a:rPr>
              <a:t>Brazilian</a:t>
            </a:r>
            <a:r>
              <a:rPr lang="pt-BR" sz="1200" dirty="0" smtClean="0">
                <a:latin typeface="Garamond" panose="02020404030301010803" pitchFamily="18" charset="0"/>
              </a:rPr>
              <a:t> </a:t>
            </a:r>
            <a:r>
              <a:rPr lang="pt-BR" sz="1200" dirty="0" err="1" smtClean="0">
                <a:latin typeface="Garamond" panose="02020404030301010803" pitchFamily="18" charset="0"/>
              </a:rPr>
              <a:t>Ministry</a:t>
            </a:r>
            <a:r>
              <a:rPr lang="pt-BR" sz="1200" dirty="0" smtClean="0">
                <a:latin typeface="Garamond" panose="02020404030301010803" pitchFamily="18" charset="0"/>
              </a:rPr>
              <a:t> </a:t>
            </a:r>
            <a:r>
              <a:rPr lang="pt-BR" sz="1200" dirty="0" err="1" smtClean="0">
                <a:latin typeface="Garamond" panose="02020404030301010803" pitchFamily="18" charset="0"/>
              </a:rPr>
              <a:t>of</a:t>
            </a:r>
            <a:r>
              <a:rPr lang="pt-BR" sz="1200" dirty="0" smtClean="0">
                <a:latin typeface="Garamond" panose="02020404030301010803" pitchFamily="18" charset="0"/>
              </a:rPr>
              <a:t> </a:t>
            </a:r>
            <a:r>
              <a:rPr lang="pt-BR" sz="1200" dirty="0" err="1" smtClean="0">
                <a:latin typeface="Garamond" panose="02020404030301010803" pitchFamily="18" charset="0"/>
              </a:rPr>
              <a:t>Foreign</a:t>
            </a:r>
            <a:r>
              <a:rPr lang="pt-BR" sz="1200" dirty="0" smtClean="0">
                <a:latin typeface="Garamond" panose="02020404030301010803" pitchFamily="18" charset="0"/>
              </a:rPr>
              <a:t> </a:t>
            </a:r>
            <a:r>
              <a:rPr lang="pt-BR" sz="1200" dirty="0" err="1" smtClean="0">
                <a:latin typeface="Garamond" panose="02020404030301010803" pitchFamily="18" charset="0"/>
              </a:rPr>
              <a:t>Affairs</a:t>
            </a:r>
            <a:r>
              <a:rPr lang="pt-BR" sz="1200" dirty="0" smtClean="0">
                <a:latin typeface="Garamond" panose="02020404030301010803" pitchFamily="18" charset="0"/>
              </a:rPr>
              <a:t> (DCE/MRE)</a:t>
            </a:r>
            <a:endParaRPr lang="en-US" sz="1600" dirty="0">
              <a:latin typeface="Garamond" panose="02020404030301010803" pitchFamily="18" charset="0"/>
            </a:endParaRPr>
          </a:p>
        </p:txBody>
      </p:sp>
      <p:pic>
        <p:nvPicPr>
          <p:cNvPr id="18" name="Imagem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6993" y="1018731"/>
            <a:ext cx="600267" cy="1060440"/>
          </a:xfrm>
          <a:prstGeom prst="rect">
            <a:avLst/>
          </a:prstGeom>
        </p:spPr>
      </p:pic>
      <p:pic>
        <p:nvPicPr>
          <p:cNvPr id="3" name="Imagem 2"/>
          <p:cNvPicPr>
            <a:picLocks noChangeAspect="1"/>
          </p:cNvPicPr>
          <p:nvPr/>
        </p:nvPicPr>
        <p:blipFill rotWithShape="1">
          <a:blip r:embed="rId6" cstate="print">
            <a:extLst>
              <a:ext uri="{28A0092B-C50C-407E-A947-70E740481C1C}">
                <a14:useLocalDpi xmlns:a14="http://schemas.microsoft.com/office/drawing/2010/main" val="0"/>
              </a:ext>
            </a:extLst>
          </a:blip>
          <a:srcRect t="27648" b="9343"/>
          <a:stretch/>
        </p:blipFill>
        <p:spPr>
          <a:xfrm>
            <a:off x="3055636" y="2404564"/>
            <a:ext cx="5378873" cy="2627731"/>
          </a:xfrm>
          <a:prstGeom prst="rect">
            <a:avLst/>
          </a:prstGeom>
        </p:spPr>
      </p:pic>
    </p:spTree>
    <p:extLst>
      <p:ext uri="{BB962C8B-B14F-4D97-AF65-F5344CB8AC3E}">
        <p14:creationId xmlns:p14="http://schemas.microsoft.com/office/powerpoint/2010/main" val="890764791"/>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ço Reservado para Texto 10"/>
          <p:cNvSpPr>
            <a:spLocks noGrp="1"/>
          </p:cNvSpPr>
          <p:nvPr>
            <p:ph type="body" sz="quarter" idx="23"/>
          </p:nvPr>
        </p:nvSpPr>
        <p:spPr>
          <a:xfrm>
            <a:off x="3661377" y="3291193"/>
            <a:ext cx="4875131" cy="1214117"/>
          </a:xfrm>
          <a:solidFill>
            <a:srgbClr val="FFEFEF"/>
          </a:solidFill>
          <a:ln w="3175">
            <a:noFill/>
            <a:prstDash val="lgDashDotDot"/>
          </a:ln>
        </p:spPr>
        <p:txBody>
          <a:bodyPr>
            <a:normAutofit fontScale="85000" lnSpcReduction="20000"/>
          </a:bodyPr>
          <a:lstStyle/>
          <a:p>
            <a:pPr lvl="1">
              <a:lnSpc>
                <a:spcPct val="110000"/>
              </a:lnSpc>
              <a:spcBef>
                <a:spcPts val="0"/>
              </a:spcBef>
            </a:pPr>
            <a:r>
              <a:rPr lang="pt-BR" dirty="0" smtClean="0">
                <a:cs typeface="Calibri Light"/>
              </a:rPr>
              <a:t>Both </a:t>
            </a:r>
            <a:r>
              <a:rPr lang="pt-BR" dirty="0" err="1" smtClean="0">
                <a:cs typeface="Calibri Light"/>
              </a:rPr>
              <a:t>programs</a:t>
            </a:r>
            <a:r>
              <a:rPr lang="pt-BR" dirty="0" smtClean="0">
                <a:cs typeface="Calibri Light"/>
              </a:rPr>
              <a:t> </a:t>
            </a:r>
            <a:r>
              <a:rPr lang="pt-BR" dirty="0" err="1" smtClean="0">
                <a:cs typeface="Calibri Light"/>
              </a:rPr>
              <a:t>promote</a:t>
            </a:r>
            <a:r>
              <a:rPr lang="pt-BR" dirty="0" smtClean="0">
                <a:cs typeface="Calibri Light"/>
              </a:rPr>
              <a:t> </a:t>
            </a:r>
            <a:r>
              <a:rPr lang="pt-BR" dirty="0" err="1" smtClean="0">
                <a:cs typeface="Calibri Light"/>
              </a:rPr>
              <a:t>the</a:t>
            </a:r>
            <a:r>
              <a:rPr lang="pt-BR" dirty="0" smtClean="0">
                <a:cs typeface="Calibri Light"/>
              </a:rPr>
              <a:t> professional </a:t>
            </a:r>
            <a:r>
              <a:rPr lang="pt-BR" dirty="0" err="1" smtClean="0">
                <a:cs typeface="Calibri Light"/>
              </a:rPr>
              <a:t>qualification</a:t>
            </a:r>
            <a:r>
              <a:rPr lang="pt-BR" dirty="0" smtClean="0">
                <a:cs typeface="Calibri Light"/>
              </a:rPr>
              <a:t> </a:t>
            </a:r>
            <a:r>
              <a:rPr lang="pt-BR" dirty="0" err="1" smtClean="0">
                <a:cs typeface="Calibri Light"/>
              </a:rPr>
              <a:t>of</a:t>
            </a:r>
            <a:r>
              <a:rPr lang="pt-BR" dirty="0" smtClean="0">
                <a:cs typeface="Calibri Light"/>
              </a:rPr>
              <a:t> </a:t>
            </a:r>
            <a:r>
              <a:rPr lang="pt-BR" dirty="0" err="1" smtClean="0">
                <a:cs typeface="Calibri Light"/>
              </a:rPr>
              <a:t>Mexican</a:t>
            </a:r>
            <a:r>
              <a:rPr lang="pt-BR" dirty="0" smtClean="0">
                <a:cs typeface="Calibri Light"/>
              </a:rPr>
              <a:t> </a:t>
            </a:r>
            <a:r>
              <a:rPr lang="pt-BR" dirty="0" err="1" smtClean="0">
                <a:cs typeface="Calibri Light"/>
              </a:rPr>
              <a:t>students</a:t>
            </a:r>
            <a:r>
              <a:rPr lang="pt-BR" dirty="0" smtClean="0">
                <a:cs typeface="Calibri Light"/>
              </a:rPr>
              <a:t> </a:t>
            </a:r>
            <a:r>
              <a:rPr lang="pt-BR" dirty="0" err="1" smtClean="0">
                <a:cs typeface="Calibri Light"/>
              </a:rPr>
              <a:t>by</a:t>
            </a:r>
            <a:r>
              <a:rPr lang="pt-BR" dirty="0" smtClean="0">
                <a:cs typeface="Calibri Light"/>
              </a:rPr>
              <a:t> </a:t>
            </a:r>
            <a:r>
              <a:rPr lang="pt-BR" dirty="0" err="1" smtClean="0">
                <a:cs typeface="Calibri Light"/>
              </a:rPr>
              <a:t>offering</a:t>
            </a:r>
            <a:r>
              <a:rPr lang="pt-BR" dirty="0" smtClean="0">
                <a:cs typeface="Calibri Light"/>
              </a:rPr>
              <a:t> </a:t>
            </a:r>
            <a:r>
              <a:rPr lang="pt-BR" dirty="0" err="1" smtClean="0">
                <a:cs typeface="Calibri Light"/>
              </a:rPr>
              <a:t>scholarships</a:t>
            </a:r>
            <a:r>
              <a:rPr lang="pt-BR" dirty="0" smtClean="0">
                <a:cs typeface="Calibri Light"/>
              </a:rPr>
              <a:t> for </a:t>
            </a:r>
            <a:r>
              <a:rPr lang="pt-BR" dirty="0" err="1" smtClean="0">
                <a:cs typeface="Calibri Light"/>
              </a:rPr>
              <a:t>pursuing</a:t>
            </a:r>
            <a:r>
              <a:rPr lang="pt-BR" dirty="0" smtClean="0">
                <a:cs typeface="Calibri Light"/>
              </a:rPr>
              <a:t> a </a:t>
            </a:r>
            <a:r>
              <a:rPr lang="pt-BR" dirty="0" err="1" smtClean="0">
                <a:cs typeface="Calibri Light"/>
              </a:rPr>
              <a:t>master</a:t>
            </a:r>
            <a:r>
              <a:rPr lang="pt-BR" dirty="0" smtClean="0">
                <a:cs typeface="Calibri Light"/>
              </a:rPr>
              <a:t> </a:t>
            </a:r>
            <a:r>
              <a:rPr lang="pt-BR" dirty="0" err="1" smtClean="0">
                <a:cs typeface="Calibri Light"/>
              </a:rPr>
              <a:t>degree</a:t>
            </a:r>
            <a:r>
              <a:rPr lang="pt-BR" dirty="0" smtClean="0">
                <a:cs typeface="Calibri Light"/>
              </a:rPr>
              <a:t> in </a:t>
            </a:r>
            <a:r>
              <a:rPr lang="pt-BR" dirty="0" err="1" smtClean="0">
                <a:cs typeface="Calibri Light"/>
              </a:rPr>
              <a:t>Brazilian</a:t>
            </a:r>
            <a:r>
              <a:rPr lang="pt-BR" dirty="0" smtClean="0">
                <a:cs typeface="Calibri Light"/>
              </a:rPr>
              <a:t> </a:t>
            </a:r>
            <a:r>
              <a:rPr lang="pt-BR" dirty="0" err="1" smtClean="0">
                <a:cs typeface="Calibri Light"/>
              </a:rPr>
              <a:t>universities</a:t>
            </a:r>
            <a:r>
              <a:rPr lang="pt-BR" dirty="0" smtClean="0">
                <a:cs typeface="Calibri Light"/>
              </a:rPr>
              <a:t>.</a:t>
            </a:r>
            <a:endParaRPr lang="pt-BR" dirty="0">
              <a:cs typeface="Calibri Light"/>
            </a:endParaRPr>
          </a:p>
          <a:p>
            <a:pPr lvl="1">
              <a:lnSpc>
                <a:spcPct val="110000"/>
              </a:lnSpc>
              <a:spcBef>
                <a:spcPts val="0"/>
              </a:spcBef>
            </a:pPr>
            <a:endParaRPr lang="pt-BR" dirty="0" smtClean="0">
              <a:cs typeface="Calibri Light"/>
            </a:endParaRPr>
          </a:p>
          <a:p>
            <a:pPr lvl="1">
              <a:lnSpc>
                <a:spcPct val="110000"/>
              </a:lnSpc>
              <a:spcBef>
                <a:spcPts val="0"/>
              </a:spcBef>
            </a:pPr>
            <a:endParaRPr lang="pt-BR" dirty="0">
              <a:cs typeface="Calibri Light"/>
            </a:endParaRPr>
          </a:p>
        </p:txBody>
      </p:sp>
      <p:sp>
        <p:nvSpPr>
          <p:cNvPr id="13" name="Título 7"/>
          <p:cNvSpPr>
            <a:spLocks noGrp="1"/>
          </p:cNvSpPr>
          <p:nvPr>
            <p:ph type="title"/>
          </p:nvPr>
        </p:nvSpPr>
        <p:spPr>
          <a:xfrm>
            <a:off x="0" y="832259"/>
            <a:ext cx="5295331" cy="931474"/>
          </a:xfrm>
        </p:spPr>
        <p:txBody>
          <a:bodyPr>
            <a:noAutofit/>
          </a:bodyPr>
          <a:lstStyle/>
          <a:p>
            <a:pPr>
              <a:lnSpc>
                <a:spcPct val="110000"/>
              </a:lnSpc>
            </a:pPr>
            <a:r>
              <a:rPr lang="en-US" sz="1800" b="1" dirty="0" smtClean="0">
                <a:solidFill>
                  <a:schemeClr val="bg2">
                    <a:lumMod val="25000"/>
                  </a:schemeClr>
                </a:solidFill>
              </a:rPr>
              <a:t>BRAZIL-MEXICO SCHOLARSHIPS </a:t>
            </a:r>
            <a:r>
              <a:rPr lang="en-US" sz="1800" b="1" dirty="0">
                <a:solidFill>
                  <a:schemeClr val="bg2">
                    <a:lumMod val="25000"/>
                  </a:schemeClr>
                </a:solidFill>
              </a:rPr>
              <a:t>PROGRAM FOR GRADUATE STUDIES IN </a:t>
            </a:r>
            <a:r>
              <a:rPr lang="en-US" sz="1800" b="1" dirty="0" smtClean="0">
                <a:solidFill>
                  <a:schemeClr val="bg2">
                    <a:lumMod val="25000"/>
                  </a:schemeClr>
                </a:solidFill>
              </a:rPr>
              <a:t>ENERGY</a:t>
            </a:r>
            <a:endParaRPr lang="en-US" sz="1800" b="1" dirty="0">
              <a:solidFill>
                <a:schemeClr val="bg2">
                  <a:lumMod val="25000"/>
                </a:schemeClr>
              </a:solidFill>
            </a:endParaRPr>
          </a:p>
        </p:txBody>
      </p:sp>
      <p:sp>
        <p:nvSpPr>
          <p:cNvPr id="15" name="Título 1"/>
          <p:cNvSpPr txBox="1">
            <a:spLocks/>
          </p:cNvSpPr>
          <p:nvPr/>
        </p:nvSpPr>
        <p:spPr>
          <a:xfrm>
            <a:off x="-12701" y="139700"/>
            <a:ext cx="3520175" cy="698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r>
              <a:rPr lang="fr-FR" dirty="0" smtClean="0"/>
              <a:t>PROPE BR-MX</a:t>
            </a:r>
            <a:endParaRPr lang="fr-FR" dirty="0"/>
          </a:p>
        </p:txBody>
      </p:sp>
      <p:sp>
        <p:nvSpPr>
          <p:cNvPr id="16" name="Título 1"/>
          <p:cNvSpPr txBox="1">
            <a:spLocks/>
          </p:cNvSpPr>
          <p:nvPr/>
        </p:nvSpPr>
        <p:spPr>
          <a:xfrm>
            <a:off x="7278461" y="103998"/>
            <a:ext cx="4818909" cy="698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pPr algn="r"/>
            <a:r>
              <a:rPr lang="fr-FR" dirty="0" smtClean="0"/>
              <a:t>PROPAT BRAZIL-MEXICO</a:t>
            </a:r>
            <a:endParaRPr lang="fr-FR" dirty="0"/>
          </a:p>
        </p:txBody>
      </p:sp>
      <p:sp>
        <p:nvSpPr>
          <p:cNvPr id="31" name="Espaço Reservado para Texto 10"/>
          <p:cNvSpPr>
            <a:spLocks noGrp="1"/>
          </p:cNvSpPr>
          <p:nvPr>
            <p:ph type="body" sz="quarter" idx="23"/>
          </p:nvPr>
        </p:nvSpPr>
        <p:spPr>
          <a:xfrm>
            <a:off x="4452052" y="4688753"/>
            <a:ext cx="3287897" cy="1670902"/>
          </a:xfrm>
          <a:solidFill>
            <a:srgbClr val="FFEFEF"/>
          </a:solidFill>
          <a:ln w="3175">
            <a:noFill/>
            <a:prstDash val="lgDashDotDot"/>
          </a:ln>
        </p:spPr>
        <p:txBody>
          <a:bodyPr>
            <a:noAutofit/>
          </a:bodyPr>
          <a:lstStyle/>
          <a:p>
            <a:pPr lvl="1">
              <a:spcBef>
                <a:spcPts val="300"/>
              </a:spcBef>
              <a:spcAft>
                <a:spcPts val="200"/>
              </a:spcAft>
            </a:pPr>
            <a:r>
              <a:rPr lang="pt-BR" sz="1400" dirty="0" err="1" smtClean="0">
                <a:cs typeface="Calibri Light"/>
              </a:rPr>
              <a:t>Benefits</a:t>
            </a:r>
            <a:r>
              <a:rPr lang="pt-BR" sz="1400" dirty="0" smtClean="0">
                <a:cs typeface="Calibri Light"/>
              </a:rPr>
              <a:t>:</a:t>
            </a:r>
          </a:p>
          <a:p>
            <a:pPr marL="342900" lvl="1" indent="-342900" algn="l">
              <a:spcBef>
                <a:spcPts val="300"/>
              </a:spcBef>
              <a:spcAft>
                <a:spcPts val="200"/>
              </a:spcAft>
              <a:buFont typeface="Wingdings" panose="05000000000000000000" pitchFamily="2" charset="2"/>
              <a:buChar char="ü"/>
            </a:pPr>
            <a:r>
              <a:rPr lang="en-US" sz="1400" dirty="0">
                <a:solidFill>
                  <a:schemeClr val="tx2">
                    <a:lumMod val="50000"/>
                  </a:schemeClr>
                </a:solidFill>
                <a:cs typeface="Calibri Light"/>
              </a:rPr>
              <a:t>Monthly </a:t>
            </a:r>
            <a:r>
              <a:rPr lang="en-US" sz="1400" dirty="0" smtClean="0">
                <a:solidFill>
                  <a:schemeClr val="tx2">
                    <a:lumMod val="50000"/>
                  </a:schemeClr>
                </a:solidFill>
                <a:cs typeface="Calibri Light"/>
              </a:rPr>
              <a:t>stipend, flight tickets, insurance and Portuguese course.</a:t>
            </a:r>
            <a:r>
              <a:rPr lang="pt-BR" sz="1400" dirty="0" smtClean="0">
                <a:solidFill>
                  <a:schemeClr val="tx2">
                    <a:lumMod val="50000"/>
                  </a:schemeClr>
                </a:solidFill>
                <a:cs typeface="Calibri Light"/>
              </a:rPr>
              <a:t> </a:t>
            </a:r>
          </a:p>
          <a:p>
            <a:pPr lvl="1">
              <a:spcBef>
                <a:spcPts val="300"/>
              </a:spcBef>
              <a:spcAft>
                <a:spcPts val="200"/>
              </a:spcAft>
            </a:pPr>
            <a:r>
              <a:rPr lang="pt-BR" sz="1100" dirty="0" err="1">
                <a:solidFill>
                  <a:schemeClr val="tx2">
                    <a:lumMod val="50000"/>
                  </a:schemeClr>
                </a:solidFill>
                <a:cs typeface="Calibri Light"/>
              </a:rPr>
              <a:t>Offered</a:t>
            </a:r>
            <a:r>
              <a:rPr lang="pt-BR" sz="1100" dirty="0">
                <a:solidFill>
                  <a:schemeClr val="tx2">
                    <a:lumMod val="50000"/>
                  </a:schemeClr>
                </a:solidFill>
                <a:cs typeface="Calibri Light"/>
              </a:rPr>
              <a:t> </a:t>
            </a:r>
            <a:r>
              <a:rPr lang="pt-BR" sz="1100" dirty="0" err="1">
                <a:solidFill>
                  <a:schemeClr val="tx2">
                    <a:lumMod val="50000"/>
                  </a:schemeClr>
                </a:solidFill>
                <a:cs typeface="Calibri Light"/>
              </a:rPr>
              <a:t>by</a:t>
            </a:r>
            <a:r>
              <a:rPr lang="pt-BR" sz="1100" dirty="0">
                <a:solidFill>
                  <a:schemeClr val="tx2">
                    <a:lumMod val="50000"/>
                  </a:schemeClr>
                </a:solidFill>
                <a:cs typeface="Calibri Light"/>
              </a:rPr>
              <a:t> </a:t>
            </a:r>
            <a:r>
              <a:rPr lang="pt-BR" sz="1100" dirty="0" err="1">
                <a:solidFill>
                  <a:schemeClr val="tx2">
                    <a:lumMod val="50000"/>
                  </a:schemeClr>
                </a:solidFill>
                <a:cs typeface="Calibri Light"/>
              </a:rPr>
              <a:t>the</a:t>
            </a:r>
            <a:r>
              <a:rPr lang="pt-BR" sz="1100" dirty="0">
                <a:solidFill>
                  <a:schemeClr val="tx2">
                    <a:lumMod val="50000"/>
                  </a:schemeClr>
                </a:solidFill>
                <a:cs typeface="Calibri Light"/>
              </a:rPr>
              <a:t> </a:t>
            </a:r>
            <a:r>
              <a:rPr lang="pt-BR" sz="1100" dirty="0" err="1">
                <a:solidFill>
                  <a:schemeClr val="tx2">
                    <a:lumMod val="50000"/>
                  </a:schemeClr>
                </a:solidFill>
                <a:cs typeface="Calibri Light"/>
              </a:rPr>
              <a:t>Mexican</a:t>
            </a:r>
            <a:r>
              <a:rPr lang="pt-BR" sz="1100" dirty="0">
                <a:solidFill>
                  <a:schemeClr val="tx2">
                    <a:lumMod val="50000"/>
                  </a:schemeClr>
                </a:solidFill>
                <a:cs typeface="Calibri Light"/>
              </a:rPr>
              <a:t> </a:t>
            </a:r>
            <a:r>
              <a:rPr lang="pt-BR" sz="1100" dirty="0" err="1">
                <a:solidFill>
                  <a:schemeClr val="tx2">
                    <a:lumMod val="50000"/>
                  </a:schemeClr>
                </a:solidFill>
                <a:cs typeface="Calibri Light"/>
              </a:rPr>
              <a:t>Government</a:t>
            </a:r>
            <a:endParaRPr lang="pt-BR" sz="800" dirty="0">
              <a:solidFill>
                <a:schemeClr val="tx2">
                  <a:lumMod val="50000"/>
                </a:schemeClr>
              </a:solidFill>
              <a:cs typeface="Calibri Light"/>
            </a:endParaRPr>
          </a:p>
          <a:p>
            <a:pPr marL="342900" lvl="1" indent="-342900" algn="l">
              <a:spcBef>
                <a:spcPts val="300"/>
              </a:spcBef>
              <a:spcAft>
                <a:spcPts val="200"/>
              </a:spcAft>
              <a:buFont typeface="Wingdings" panose="05000000000000000000" pitchFamily="2" charset="2"/>
              <a:buChar char="ü"/>
            </a:pPr>
            <a:r>
              <a:rPr lang="pt-BR" sz="1400" dirty="0" err="1">
                <a:solidFill>
                  <a:schemeClr val="tx2">
                    <a:lumMod val="50000"/>
                  </a:schemeClr>
                </a:solidFill>
                <a:cs typeface="Calibri Light"/>
              </a:rPr>
              <a:t>Subsidized</a:t>
            </a:r>
            <a:r>
              <a:rPr lang="pt-BR" sz="1400" dirty="0">
                <a:solidFill>
                  <a:schemeClr val="tx2">
                    <a:lumMod val="50000"/>
                  </a:schemeClr>
                </a:solidFill>
                <a:cs typeface="Calibri Light"/>
              </a:rPr>
              <a:t> </a:t>
            </a:r>
            <a:r>
              <a:rPr lang="pt-BR" sz="1400" dirty="0" err="1">
                <a:solidFill>
                  <a:schemeClr val="tx2">
                    <a:lumMod val="50000"/>
                  </a:schemeClr>
                </a:solidFill>
                <a:cs typeface="Calibri Light"/>
              </a:rPr>
              <a:t>meals</a:t>
            </a:r>
            <a:r>
              <a:rPr lang="pt-BR" sz="1400" dirty="0">
                <a:solidFill>
                  <a:schemeClr val="tx2">
                    <a:lumMod val="50000"/>
                  </a:schemeClr>
                </a:solidFill>
                <a:cs typeface="Calibri Light"/>
              </a:rPr>
              <a:t>, </a:t>
            </a:r>
            <a:r>
              <a:rPr lang="pt-BR" sz="1400" dirty="0" err="1">
                <a:solidFill>
                  <a:schemeClr val="tx2">
                    <a:lumMod val="50000"/>
                  </a:schemeClr>
                </a:solidFill>
                <a:cs typeface="Calibri Light"/>
              </a:rPr>
              <a:t>access</a:t>
            </a:r>
            <a:r>
              <a:rPr lang="pt-BR" sz="1400" dirty="0">
                <a:solidFill>
                  <a:schemeClr val="tx2">
                    <a:lumMod val="50000"/>
                  </a:schemeClr>
                </a:solidFill>
                <a:cs typeface="Calibri Light"/>
              </a:rPr>
              <a:t> </a:t>
            </a:r>
            <a:r>
              <a:rPr lang="pt-BR" sz="1400" dirty="0" err="1">
                <a:solidFill>
                  <a:schemeClr val="tx2">
                    <a:lumMod val="50000"/>
                  </a:schemeClr>
                </a:solidFill>
                <a:cs typeface="Calibri Light"/>
              </a:rPr>
              <a:t>to</a:t>
            </a:r>
            <a:r>
              <a:rPr lang="pt-BR" sz="1400" dirty="0">
                <a:solidFill>
                  <a:schemeClr val="tx2">
                    <a:lumMod val="50000"/>
                  </a:schemeClr>
                </a:solidFill>
                <a:cs typeface="Calibri Light"/>
              </a:rPr>
              <a:t> University </a:t>
            </a:r>
            <a:r>
              <a:rPr lang="pt-BR" sz="1400" dirty="0" err="1" smtClean="0">
                <a:solidFill>
                  <a:schemeClr val="tx2">
                    <a:lumMod val="50000"/>
                  </a:schemeClr>
                </a:solidFill>
                <a:cs typeface="Calibri Light"/>
              </a:rPr>
              <a:t>facilities</a:t>
            </a:r>
            <a:endParaRPr lang="pt-BR" sz="1400" dirty="0">
              <a:solidFill>
                <a:schemeClr val="tx2">
                  <a:lumMod val="50000"/>
                </a:schemeClr>
              </a:solidFill>
              <a:cs typeface="Calibri Light"/>
            </a:endParaRPr>
          </a:p>
          <a:p>
            <a:pPr lvl="1">
              <a:spcBef>
                <a:spcPts val="300"/>
              </a:spcBef>
              <a:spcAft>
                <a:spcPts val="200"/>
              </a:spcAft>
            </a:pPr>
            <a:r>
              <a:rPr lang="pt-BR" sz="1100" dirty="0" err="1" smtClean="0">
                <a:solidFill>
                  <a:schemeClr val="tx2">
                    <a:lumMod val="50000"/>
                  </a:schemeClr>
                </a:solidFill>
                <a:cs typeface="Calibri Light"/>
              </a:rPr>
              <a:t>Offered</a:t>
            </a:r>
            <a:r>
              <a:rPr lang="pt-BR" sz="1100" dirty="0" smtClean="0">
                <a:solidFill>
                  <a:schemeClr val="tx2">
                    <a:lumMod val="50000"/>
                  </a:schemeClr>
                </a:solidFill>
                <a:cs typeface="Calibri Light"/>
              </a:rPr>
              <a:t> </a:t>
            </a:r>
            <a:r>
              <a:rPr lang="pt-BR" sz="1100" dirty="0" err="1" smtClean="0">
                <a:solidFill>
                  <a:schemeClr val="tx2">
                    <a:lumMod val="50000"/>
                  </a:schemeClr>
                </a:solidFill>
                <a:cs typeface="Calibri Light"/>
              </a:rPr>
              <a:t>by</a:t>
            </a:r>
            <a:r>
              <a:rPr lang="pt-BR" sz="1100" dirty="0" smtClean="0">
                <a:solidFill>
                  <a:schemeClr val="tx2">
                    <a:lumMod val="50000"/>
                  </a:schemeClr>
                </a:solidFill>
                <a:cs typeface="Calibri Light"/>
              </a:rPr>
              <a:t> </a:t>
            </a:r>
            <a:r>
              <a:rPr lang="pt-BR" sz="1100" dirty="0" err="1" smtClean="0">
                <a:solidFill>
                  <a:schemeClr val="tx2">
                    <a:lumMod val="50000"/>
                  </a:schemeClr>
                </a:solidFill>
                <a:cs typeface="Calibri Light"/>
              </a:rPr>
              <a:t>the</a:t>
            </a:r>
            <a:r>
              <a:rPr lang="pt-BR" sz="1100" dirty="0" smtClean="0">
                <a:solidFill>
                  <a:schemeClr val="tx2">
                    <a:lumMod val="50000"/>
                  </a:schemeClr>
                </a:solidFill>
                <a:cs typeface="Calibri Light"/>
              </a:rPr>
              <a:t> host </a:t>
            </a:r>
            <a:r>
              <a:rPr lang="pt-BR" sz="1100" dirty="0" err="1" smtClean="0">
                <a:solidFill>
                  <a:schemeClr val="tx2">
                    <a:lumMod val="50000"/>
                  </a:schemeClr>
                </a:solidFill>
                <a:cs typeface="Calibri Light"/>
              </a:rPr>
              <a:t>Universities</a:t>
            </a:r>
            <a:endParaRPr lang="pt-BR" sz="800" dirty="0">
              <a:solidFill>
                <a:schemeClr val="tx2">
                  <a:lumMod val="50000"/>
                </a:schemeClr>
              </a:solidFill>
              <a:cs typeface="Calibri Light"/>
            </a:endParaRPr>
          </a:p>
        </p:txBody>
      </p:sp>
      <p:cxnSp>
        <p:nvCxnSpPr>
          <p:cNvPr id="35" name="Conector reto 34"/>
          <p:cNvCxnSpPr/>
          <p:nvPr/>
        </p:nvCxnSpPr>
        <p:spPr>
          <a:xfrm>
            <a:off x="3661742" y="3291193"/>
            <a:ext cx="4874400"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36" name="Conector reto 35"/>
          <p:cNvCxnSpPr/>
          <p:nvPr/>
        </p:nvCxnSpPr>
        <p:spPr>
          <a:xfrm>
            <a:off x="3661742" y="4505014"/>
            <a:ext cx="4874400"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37" name="Conector reto 36"/>
          <p:cNvCxnSpPr/>
          <p:nvPr/>
        </p:nvCxnSpPr>
        <p:spPr>
          <a:xfrm>
            <a:off x="4439588" y="4689049"/>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38" name="Conector reto 37"/>
          <p:cNvCxnSpPr/>
          <p:nvPr/>
        </p:nvCxnSpPr>
        <p:spPr>
          <a:xfrm>
            <a:off x="4452051" y="6349018"/>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sp>
        <p:nvSpPr>
          <p:cNvPr id="21" name="Elipse 24"/>
          <p:cNvSpPr>
            <a:spLocks noChangeAspect="1"/>
          </p:cNvSpPr>
          <p:nvPr/>
        </p:nvSpPr>
        <p:spPr>
          <a:xfrm>
            <a:off x="1786113" y="3608630"/>
            <a:ext cx="936000" cy="936000"/>
          </a:xfrm>
          <a:prstGeom prst="ellipse">
            <a:avLst/>
          </a:prstGeom>
          <a:solidFill>
            <a:srgbClr val="C000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rgbClr val="FFFFFF"/>
                </a:solidFill>
                <a:latin typeface="Calibri" panose="020F0502020204030204" pitchFamily="34" charset="0"/>
              </a:rPr>
              <a:t>16</a:t>
            </a:r>
            <a:endParaRPr lang="pt-BR" sz="1100" b="1" dirty="0">
              <a:solidFill>
                <a:srgbClr val="FFFFFF"/>
              </a:solidFill>
              <a:latin typeface="Calibri" panose="020F0502020204030204" pitchFamily="34" charset="0"/>
            </a:endParaRPr>
          </a:p>
        </p:txBody>
      </p:sp>
      <p:sp>
        <p:nvSpPr>
          <p:cNvPr id="20" name="Elipse 22"/>
          <p:cNvSpPr>
            <a:spLocks noChangeAspect="1"/>
          </p:cNvSpPr>
          <p:nvPr/>
        </p:nvSpPr>
        <p:spPr>
          <a:xfrm>
            <a:off x="1382135" y="3150614"/>
            <a:ext cx="754296" cy="754296"/>
          </a:xfrm>
          <a:prstGeom prst="ellipse">
            <a:avLst/>
          </a:prstGeom>
          <a:solidFill>
            <a:srgbClr val="0225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a:solidFill>
                  <a:schemeClr val="bg1"/>
                </a:solidFill>
                <a:latin typeface="Calibri" panose="020F0502020204030204" pitchFamily="34" charset="0"/>
              </a:rPr>
              <a:t>1</a:t>
            </a:r>
            <a:endParaRPr lang="pt-BR" sz="1100" b="1" dirty="0">
              <a:solidFill>
                <a:schemeClr val="bg1"/>
              </a:solidFill>
              <a:latin typeface="Calibri" panose="020F0502020204030204" pitchFamily="34" charset="0"/>
            </a:endParaRPr>
          </a:p>
        </p:txBody>
      </p:sp>
      <p:sp>
        <p:nvSpPr>
          <p:cNvPr id="23" name="Elipse 22"/>
          <p:cNvSpPr>
            <a:spLocks noChangeAspect="1"/>
          </p:cNvSpPr>
          <p:nvPr/>
        </p:nvSpPr>
        <p:spPr>
          <a:xfrm>
            <a:off x="1786113" y="2452197"/>
            <a:ext cx="970292" cy="970292"/>
          </a:xfrm>
          <a:prstGeom prst="ellipse">
            <a:avLst/>
          </a:prstGeom>
          <a:solidFill>
            <a:srgbClr val="FAC91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smtClean="0">
                <a:solidFill>
                  <a:schemeClr val="tx1"/>
                </a:solidFill>
                <a:latin typeface="Calibri" panose="020F0502020204030204" pitchFamily="34" charset="0"/>
              </a:rPr>
              <a:t>2016</a:t>
            </a:r>
            <a:endParaRPr lang="pt-BR" sz="800" b="1" dirty="0">
              <a:solidFill>
                <a:schemeClr val="tx1"/>
              </a:solidFill>
              <a:latin typeface="Calibri" panose="020F0502020204030204" pitchFamily="34" charset="0"/>
            </a:endParaRPr>
          </a:p>
        </p:txBody>
      </p:sp>
      <p:sp>
        <p:nvSpPr>
          <p:cNvPr id="32" name="Elipse 24"/>
          <p:cNvSpPr>
            <a:spLocks noChangeAspect="1"/>
          </p:cNvSpPr>
          <p:nvPr/>
        </p:nvSpPr>
        <p:spPr>
          <a:xfrm>
            <a:off x="10703117" y="4679728"/>
            <a:ext cx="936000" cy="936000"/>
          </a:xfrm>
          <a:prstGeom prst="ellipse">
            <a:avLst/>
          </a:prstGeom>
          <a:solidFill>
            <a:srgbClr val="C000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rgbClr val="FFFFFF"/>
                </a:solidFill>
                <a:latin typeface="Calibri" panose="020F0502020204030204" pitchFamily="34" charset="0"/>
              </a:rPr>
              <a:t>35</a:t>
            </a:r>
            <a:endParaRPr lang="pt-BR" sz="1100" b="1" dirty="0">
              <a:solidFill>
                <a:srgbClr val="FFFFFF"/>
              </a:solidFill>
              <a:latin typeface="Calibri" panose="020F0502020204030204" pitchFamily="34" charset="0"/>
            </a:endParaRPr>
          </a:p>
        </p:txBody>
      </p:sp>
      <p:sp>
        <p:nvSpPr>
          <p:cNvPr id="34" name="Elipse 22"/>
          <p:cNvSpPr>
            <a:spLocks noChangeAspect="1"/>
          </p:cNvSpPr>
          <p:nvPr/>
        </p:nvSpPr>
        <p:spPr>
          <a:xfrm>
            <a:off x="10666628" y="4055033"/>
            <a:ext cx="754296" cy="754296"/>
          </a:xfrm>
          <a:prstGeom prst="ellipse">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chemeClr val="tx1"/>
                </a:solidFill>
                <a:latin typeface="Calibri" panose="020F0502020204030204" pitchFamily="34" charset="0"/>
              </a:rPr>
              <a:t>5</a:t>
            </a:r>
            <a:endParaRPr lang="pt-BR" sz="1100" b="1" dirty="0">
              <a:solidFill>
                <a:schemeClr val="tx1"/>
              </a:solidFill>
              <a:latin typeface="Calibri" panose="020F0502020204030204" pitchFamily="34" charset="0"/>
            </a:endParaRPr>
          </a:p>
        </p:txBody>
      </p:sp>
      <p:sp>
        <p:nvSpPr>
          <p:cNvPr id="39" name="TextBox 50"/>
          <p:cNvSpPr txBox="1"/>
          <p:nvPr/>
        </p:nvSpPr>
        <p:spPr>
          <a:xfrm>
            <a:off x="11123963" y="4016692"/>
            <a:ext cx="1247360" cy="369332"/>
          </a:xfrm>
          <a:prstGeom prst="rect">
            <a:avLst/>
          </a:prstGeom>
          <a:noFill/>
        </p:spPr>
        <p:txBody>
          <a:bodyPr wrap="square" rtlCol="0">
            <a:spAutoFit/>
          </a:bodyPr>
          <a:lstStyle/>
          <a:p>
            <a:r>
              <a:rPr lang="en-US" dirty="0" smtClean="0"/>
              <a:t>EDITIONS</a:t>
            </a:r>
            <a:endParaRPr lang="en-US" dirty="0"/>
          </a:p>
        </p:txBody>
      </p:sp>
      <p:sp>
        <p:nvSpPr>
          <p:cNvPr id="29" name="Elipse 22"/>
          <p:cNvSpPr>
            <a:spLocks noChangeAspect="1"/>
          </p:cNvSpPr>
          <p:nvPr/>
        </p:nvSpPr>
        <p:spPr>
          <a:xfrm>
            <a:off x="10003618" y="3423701"/>
            <a:ext cx="970292" cy="970292"/>
          </a:xfrm>
          <a:prstGeom prst="ellipse">
            <a:avLst/>
          </a:prstGeom>
          <a:solidFill>
            <a:srgbClr val="16573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smtClean="0">
                <a:solidFill>
                  <a:schemeClr val="bg1"/>
                </a:solidFill>
                <a:latin typeface="Calibri" panose="020F0502020204030204" pitchFamily="34" charset="0"/>
              </a:rPr>
              <a:t>2014</a:t>
            </a:r>
            <a:endParaRPr lang="pt-BR" sz="800" b="1" dirty="0">
              <a:solidFill>
                <a:schemeClr val="bg1"/>
              </a:solidFill>
              <a:latin typeface="Calibri" panose="020F0502020204030204" pitchFamily="34" charset="0"/>
            </a:endParaRPr>
          </a:p>
        </p:txBody>
      </p:sp>
      <p:sp>
        <p:nvSpPr>
          <p:cNvPr id="41" name="TextBox 45"/>
          <p:cNvSpPr txBox="1"/>
          <p:nvPr/>
        </p:nvSpPr>
        <p:spPr>
          <a:xfrm>
            <a:off x="7968731" y="5699400"/>
            <a:ext cx="4128639" cy="1138773"/>
          </a:xfrm>
          <a:prstGeom prst="rect">
            <a:avLst/>
          </a:prstGeom>
          <a:noFill/>
        </p:spPr>
        <p:txBody>
          <a:bodyPr wrap="square" rtlCol="0">
            <a:spAutoFit/>
          </a:bodyPr>
          <a:lstStyle/>
          <a:p>
            <a:pPr algn="r"/>
            <a:r>
              <a:rPr lang="en-US" sz="3200" b="1" dirty="0" smtClean="0">
                <a:solidFill>
                  <a:srgbClr val="8E1F1E"/>
                </a:solidFill>
              </a:rPr>
              <a:t>69</a:t>
            </a:r>
            <a:r>
              <a:rPr lang="en-US" sz="3200" b="1" dirty="0" smtClean="0">
                <a:solidFill>
                  <a:schemeClr val="tx1"/>
                </a:solidFill>
              </a:rPr>
              <a:t> </a:t>
            </a:r>
            <a:r>
              <a:rPr lang="en-US" b="1" dirty="0" smtClean="0"/>
              <a:t>MEXICAN </a:t>
            </a:r>
            <a:r>
              <a:rPr lang="en-US" b="1" dirty="0"/>
              <a:t>STUDENTS </a:t>
            </a:r>
            <a:r>
              <a:rPr lang="en-US" b="1" dirty="0" smtClean="0"/>
              <a:t>PARTICIPANTED </a:t>
            </a:r>
            <a:r>
              <a:rPr lang="en-US" b="1" dirty="0"/>
              <a:t>SINCE </a:t>
            </a:r>
            <a:r>
              <a:rPr lang="en-US" b="1" dirty="0" smtClean="0"/>
              <a:t>2014</a:t>
            </a:r>
            <a:endParaRPr lang="en-US" b="1" dirty="0"/>
          </a:p>
          <a:p>
            <a:pPr algn="r"/>
            <a:endParaRPr lang="en-US" b="1" dirty="0">
              <a:solidFill>
                <a:schemeClr val="tx1"/>
              </a:solidFill>
            </a:endParaRPr>
          </a:p>
        </p:txBody>
      </p:sp>
      <p:pic>
        <p:nvPicPr>
          <p:cNvPr id="3" name="Imagem 2">
            <a:hlinkClick r:id="rId2" action="ppaction://hlinksldjump"/>
          </p:cNvPr>
          <p:cNvPicPr>
            <a:picLocks noChangeAspect="1"/>
          </p:cNvPicPr>
          <p:nvPr/>
        </p:nvPicPr>
        <p:blipFill>
          <a:blip r:embed="rId3"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
        <p:nvSpPr>
          <p:cNvPr id="33" name="TextBox 44"/>
          <p:cNvSpPr txBox="1"/>
          <p:nvPr/>
        </p:nvSpPr>
        <p:spPr>
          <a:xfrm>
            <a:off x="8033826" y="4784039"/>
            <a:ext cx="2729316" cy="923330"/>
          </a:xfrm>
          <a:prstGeom prst="rect">
            <a:avLst/>
          </a:prstGeom>
          <a:noFill/>
        </p:spPr>
        <p:txBody>
          <a:bodyPr wrap="square" rtlCol="0">
            <a:spAutoFit/>
          </a:bodyPr>
          <a:lstStyle/>
          <a:p>
            <a:pPr algn="r"/>
            <a:r>
              <a:rPr lang="en-US" b="1" dirty="0"/>
              <a:t>HEI ASSOCIATED TO GCUB </a:t>
            </a:r>
            <a:r>
              <a:rPr lang="en-US" dirty="0"/>
              <a:t>HAVE ADHERED TO THE PROGRAM</a:t>
            </a:r>
          </a:p>
        </p:txBody>
      </p:sp>
      <p:sp>
        <p:nvSpPr>
          <p:cNvPr id="42" name="TextBox 44"/>
          <p:cNvSpPr txBox="1"/>
          <p:nvPr/>
        </p:nvSpPr>
        <p:spPr>
          <a:xfrm>
            <a:off x="152563" y="4218063"/>
            <a:ext cx="2729316" cy="923330"/>
          </a:xfrm>
          <a:prstGeom prst="rect">
            <a:avLst/>
          </a:prstGeom>
          <a:noFill/>
        </p:spPr>
        <p:txBody>
          <a:bodyPr wrap="square" rtlCol="0">
            <a:spAutoFit/>
          </a:bodyPr>
          <a:lstStyle/>
          <a:p>
            <a:r>
              <a:rPr lang="en-US" b="1" dirty="0"/>
              <a:t>HEI ASSOCIATED </a:t>
            </a:r>
            <a:endParaRPr lang="en-US" b="1" dirty="0" smtClean="0"/>
          </a:p>
          <a:p>
            <a:r>
              <a:rPr lang="en-US" b="1" dirty="0" smtClean="0"/>
              <a:t>TO </a:t>
            </a:r>
            <a:r>
              <a:rPr lang="en-US" b="1" dirty="0"/>
              <a:t>GCUB </a:t>
            </a:r>
            <a:r>
              <a:rPr lang="en-US" dirty="0" smtClean="0"/>
              <a:t>HAVE JOINED THE </a:t>
            </a:r>
            <a:r>
              <a:rPr lang="en-US" dirty="0"/>
              <a:t>PROGRAM</a:t>
            </a:r>
          </a:p>
        </p:txBody>
      </p:sp>
      <p:sp>
        <p:nvSpPr>
          <p:cNvPr id="30" name="TextBox 48"/>
          <p:cNvSpPr txBox="1"/>
          <p:nvPr/>
        </p:nvSpPr>
        <p:spPr>
          <a:xfrm>
            <a:off x="10588058" y="3207331"/>
            <a:ext cx="1509312" cy="369332"/>
          </a:xfrm>
          <a:prstGeom prst="rect">
            <a:avLst/>
          </a:prstGeom>
          <a:noFill/>
        </p:spPr>
        <p:txBody>
          <a:bodyPr wrap="square" rtlCol="0">
            <a:spAutoFit/>
          </a:bodyPr>
          <a:lstStyle/>
          <a:p>
            <a:r>
              <a:rPr lang="en-US" b="1" dirty="0" smtClean="0"/>
              <a:t>RELEASE YEAR</a:t>
            </a:r>
            <a:endParaRPr lang="en-US" b="1" dirty="0">
              <a:solidFill>
                <a:schemeClr val="tx1"/>
              </a:solidFill>
            </a:endParaRPr>
          </a:p>
        </p:txBody>
      </p:sp>
      <p:sp>
        <p:nvSpPr>
          <p:cNvPr id="43" name="TextBox 50"/>
          <p:cNvSpPr txBox="1"/>
          <p:nvPr/>
        </p:nvSpPr>
        <p:spPr>
          <a:xfrm>
            <a:off x="361985" y="3158430"/>
            <a:ext cx="1247360" cy="369332"/>
          </a:xfrm>
          <a:prstGeom prst="rect">
            <a:avLst/>
          </a:prstGeom>
          <a:noFill/>
        </p:spPr>
        <p:txBody>
          <a:bodyPr wrap="square" rtlCol="0">
            <a:spAutoFit/>
          </a:bodyPr>
          <a:lstStyle/>
          <a:p>
            <a:r>
              <a:rPr lang="en-US" dirty="0" smtClean="0"/>
              <a:t>EDITIONS</a:t>
            </a:r>
            <a:endParaRPr lang="en-US" dirty="0"/>
          </a:p>
        </p:txBody>
      </p:sp>
      <p:sp>
        <p:nvSpPr>
          <p:cNvPr id="2" name="Retângulo 1"/>
          <p:cNvSpPr/>
          <p:nvPr/>
        </p:nvSpPr>
        <p:spPr>
          <a:xfrm>
            <a:off x="6061587" y="1500998"/>
            <a:ext cx="147484" cy="17024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TextBox 48"/>
          <p:cNvSpPr txBox="1"/>
          <p:nvPr/>
        </p:nvSpPr>
        <p:spPr>
          <a:xfrm>
            <a:off x="369825" y="2609562"/>
            <a:ext cx="1509312" cy="369332"/>
          </a:xfrm>
          <a:prstGeom prst="rect">
            <a:avLst/>
          </a:prstGeom>
          <a:noFill/>
        </p:spPr>
        <p:txBody>
          <a:bodyPr wrap="square" rtlCol="0">
            <a:spAutoFit/>
          </a:bodyPr>
          <a:lstStyle/>
          <a:p>
            <a:r>
              <a:rPr lang="en-US" b="1" dirty="0" smtClean="0"/>
              <a:t>RELEASE YEAR</a:t>
            </a:r>
            <a:endParaRPr lang="en-US" b="1" dirty="0">
              <a:solidFill>
                <a:schemeClr val="tx1"/>
              </a:solidFill>
            </a:endParaRPr>
          </a:p>
        </p:txBody>
      </p:sp>
      <p:sp>
        <p:nvSpPr>
          <p:cNvPr id="14" name="Título 7"/>
          <p:cNvSpPr txBox="1">
            <a:spLocks/>
          </p:cNvSpPr>
          <p:nvPr/>
        </p:nvSpPr>
        <p:spPr>
          <a:xfrm>
            <a:off x="6864824" y="808057"/>
            <a:ext cx="5313772" cy="955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pPr algn="r">
              <a:lnSpc>
                <a:spcPct val="110000"/>
              </a:lnSpc>
            </a:pPr>
            <a:r>
              <a:rPr lang="en-US" sz="1800" b="1" dirty="0" smtClean="0">
                <a:solidFill>
                  <a:schemeClr val="bg2">
                    <a:lumMod val="25000"/>
                  </a:schemeClr>
                </a:solidFill>
              </a:rPr>
              <a:t>BRAZIL- MEXICO SCHOLARSHIPS </a:t>
            </a:r>
            <a:r>
              <a:rPr lang="en-US" sz="1800" b="1" dirty="0">
                <a:solidFill>
                  <a:schemeClr val="bg2">
                    <a:lumMod val="25000"/>
                  </a:schemeClr>
                </a:solidFill>
              </a:rPr>
              <a:t>PROGRAM FOR GRADUATE STUDIES IN TROPICAL AGRICULTURE AND LIVESTOCK </a:t>
            </a:r>
          </a:p>
        </p:txBody>
      </p:sp>
      <p:pic>
        <p:nvPicPr>
          <p:cNvPr id="9" name="Espaço Reservado para Imagem 8"/>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t="13497" b="14979"/>
          <a:stretch/>
        </p:blipFill>
        <p:spPr>
          <a:xfrm>
            <a:off x="3721916" y="1866423"/>
            <a:ext cx="2487155" cy="1332465"/>
          </a:xfrm>
        </p:spPr>
      </p:pic>
      <p:sp>
        <p:nvSpPr>
          <p:cNvPr id="17" name="Retângulo 16"/>
          <p:cNvSpPr/>
          <p:nvPr/>
        </p:nvSpPr>
        <p:spPr>
          <a:xfrm>
            <a:off x="5503809" y="1397762"/>
            <a:ext cx="1187634" cy="464743"/>
          </a:xfrm>
          <a:prstGeom prst="rect">
            <a:avLst/>
          </a:prstGeom>
        </p:spPr>
        <p:txBody>
          <a:bodyPr wrap="none">
            <a:spAutoFit/>
          </a:bodyPr>
          <a:lstStyle/>
          <a:p>
            <a:pPr algn="ctr">
              <a:lnSpc>
                <a:spcPct val="110000"/>
              </a:lnSpc>
            </a:pPr>
            <a:r>
              <a:rPr lang="pt-BR" sz="2200" b="1" dirty="0" err="1" smtClean="0">
                <a:solidFill>
                  <a:schemeClr val="accent2">
                    <a:lumMod val="50000"/>
                  </a:schemeClr>
                </a:solidFill>
                <a:effectLst>
                  <a:outerShdw blurRad="38100" dist="38100" dir="2700000" algn="tl">
                    <a:srgbClr val="000000">
                      <a:alpha val="43137"/>
                    </a:srgbClr>
                  </a:outerShdw>
                </a:effectLst>
                <a:cs typeface="Calibri Light"/>
              </a:rPr>
              <a:t>Partners</a:t>
            </a:r>
            <a:r>
              <a:rPr lang="pt-BR" sz="2200" b="1" dirty="0" smtClean="0">
                <a:solidFill>
                  <a:schemeClr val="accent2">
                    <a:lumMod val="50000"/>
                  </a:schemeClr>
                </a:solidFill>
                <a:effectLst>
                  <a:outerShdw blurRad="38100" dist="38100" dir="2700000" algn="tl">
                    <a:srgbClr val="000000">
                      <a:alpha val="43137"/>
                    </a:srgbClr>
                  </a:outerShdw>
                </a:effectLst>
                <a:cs typeface="Calibri Light"/>
              </a:rPr>
              <a:t>:</a:t>
            </a:r>
            <a:endParaRPr lang="pt-BR" sz="2200" b="1" dirty="0">
              <a:cs typeface="Calibri Light"/>
            </a:endParaRPr>
          </a:p>
        </p:txBody>
      </p:sp>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4767" y="1679837"/>
            <a:ext cx="1440114" cy="1508329"/>
          </a:xfrm>
          <a:prstGeom prst="rect">
            <a:avLst/>
          </a:prstGeom>
        </p:spPr>
      </p:pic>
      <p:cxnSp>
        <p:nvCxnSpPr>
          <p:cNvPr id="40" name="Conector reto 39"/>
          <p:cNvCxnSpPr/>
          <p:nvPr/>
        </p:nvCxnSpPr>
        <p:spPr>
          <a:xfrm>
            <a:off x="3664014" y="3210477"/>
            <a:ext cx="4874400"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44" name="Conector reto 43"/>
          <p:cNvCxnSpPr/>
          <p:nvPr/>
        </p:nvCxnSpPr>
        <p:spPr>
          <a:xfrm>
            <a:off x="4710000" y="1493133"/>
            <a:ext cx="2772000"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sp>
        <p:nvSpPr>
          <p:cNvPr id="46" name="CaixaDeTexto 45">
            <a:hlinkClick r:id="rId6" action="ppaction://hlinksldjump"/>
          </p:cNvPr>
          <p:cNvSpPr txBox="1"/>
          <p:nvPr/>
        </p:nvSpPr>
        <p:spPr>
          <a:xfrm>
            <a:off x="687728" y="5454546"/>
            <a:ext cx="2888349" cy="400110"/>
          </a:xfrm>
          <a:prstGeom prst="rect">
            <a:avLst/>
          </a:prstGeom>
          <a:solidFill>
            <a:srgbClr val="92D050"/>
          </a:solidFill>
        </p:spPr>
        <p:txBody>
          <a:bodyPr wrap="square" rtlCol="0">
            <a:spAutoFit/>
          </a:bodyPr>
          <a:lstStyle/>
          <a:p>
            <a:pPr algn="ctr"/>
            <a:r>
              <a:rPr lang="pt-BR" sz="2000" b="1" dirty="0" err="1" smtClean="0"/>
              <a:t>Institutional</a:t>
            </a:r>
            <a:r>
              <a:rPr lang="pt-BR" sz="2000" b="1" dirty="0" smtClean="0"/>
              <a:t> </a:t>
            </a:r>
            <a:r>
              <a:rPr lang="pt-BR" sz="2000" b="1" dirty="0" err="1" smtClean="0"/>
              <a:t>Coordinators</a:t>
            </a:r>
            <a:endParaRPr lang="pt-BR" sz="2000" b="1" dirty="0"/>
          </a:p>
        </p:txBody>
      </p:sp>
      <p:sp>
        <p:nvSpPr>
          <p:cNvPr id="47" name="CaixaDeTexto 46">
            <a:hlinkClick r:id="rId7" action="ppaction://hlinksldjump"/>
          </p:cNvPr>
          <p:cNvSpPr txBox="1"/>
          <p:nvPr/>
        </p:nvSpPr>
        <p:spPr>
          <a:xfrm>
            <a:off x="8859294" y="2419060"/>
            <a:ext cx="2888349" cy="400110"/>
          </a:xfrm>
          <a:prstGeom prst="rect">
            <a:avLst/>
          </a:prstGeom>
          <a:solidFill>
            <a:srgbClr val="92D050"/>
          </a:solidFill>
        </p:spPr>
        <p:txBody>
          <a:bodyPr wrap="square" rtlCol="0">
            <a:spAutoFit/>
          </a:bodyPr>
          <a:lstStyle/>
          <a:p>
            <a:pPr algn="ctr"/>
            <a:r>
              <a:rPr lang="pt-BR" sz="2000" b="1" dirty="0" err="1" smtClean="0"/>
              <a:t>Institutional</a:t>
            </a:r>
            <a:r>
              <a:rPr lang="pt-BR" sz="2000" b="1" dirty="0" smtClean="0"/>
              <a:t> </a:t>
            </a:r>
            <a:r>
              <a:rPr lang="pt-BR" sz="2000" b="1" dirty="0" err="1" smtClean="0"/>
              <a:t>Coordinators</a:t>
            </a:r>
            <a:endParaRPr lang="pt-BR" sz="2000" b="1" dirty="0"/>
          </a:p>
        </p:txBody>
      </p:sp>
    </p:spTree>
    <p:extLst>
      <p:ext uri="{BB962C8B-B14F-4D97-AF65-F5344CB8AC3E}">
        <p14:creationId xmlns:p14="http://schemas.microsoft.com/office/powerpoint/2010/main" val="984336140"/>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barn(outVertical)">
                                      <p:cBhvr>
                                        <p:cTn id="7" dur="500"/>
                                        <p:tgtEl>
                                          <p:spTgt spid="11">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barn(outVertical)">
                                      <p:cBhvr>
                                        <p:cTn id="10" dur="500"/>
                                        <p:tgtEl>
                                          <p:spTgt spid="11">
                                            <p:txEl>
                                              <p:pRg st="0" end="0"/>
                                            </p:txEl>
                                          </p:spTgt>
                                        </p:tgtEl>
                                      </p:cBhvr>
                                    </p:animEffect>
                                  </p:childTnLst>
                                </p:cTn>
                              </p:par>
                              <p:par>
                                <p:cTn id="11" presetID="16" presetClass="entr" presetSubtype="37"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outVertical)">
                                      <p:cBhvr>
                                        <p:cTn id="13" dur="500"/>
                                        <p:tgtEl>
                                          <p:spTgt spid="35"/>
                                        </p:tgtEl>
                                      </p:cBhvr>
                                    </p:animEffect>
                                  </p:childTnLst>
                                </p:cTn>
                              </p:par>
                              <p:par>
                                <p:cTn id="14" presetID="16" presetClass="entr" presetSubtype="37"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out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31">
                                            <p:bg/>
                                          </p:spTgt>
                                        </p:tgtEl>
                                        <p:attrNameLst>
                                          <p:attrName>style.visibility</p:attrName>
                                        </p:attrNameLst>
                                      </p:cBhvr>
                                      <p:to>
                                        <p:strVal val="visible"/>
                                      </p:to>
                                    </p:set>
                                    <p:animEffect transition="in" filter="barn(outVertical)">
                                      <p:cBhvr>
                                        <p:cTn id="21" dur="500"/>
                                        <p:tgtEl>
                                          <p:spTgt spid="31">
                                            <p:bg/>
                                          </p:spTgt>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31">
                                            <p:txEl>
                                              <p:pRg st="0" end="0"/>
                                            </p:txEl>
                                          </p:spTgt>
                                        </p:tgtEl>
                                        <p:attrNameLst>
                                          <p:attrName>style.visibility</p:attrName>
                                        </p:attrNameLst>
                                      </p:cBhvr>
                                      <p:to>
                                        <p:strVal val="visible"/>
                                      </p:to>
                                    </p:set>
                                    <p:animEffect transition="in" filter="barn(outVertical)">
                                      <p:cBhvr>
                                        <p:cTn id="24" dur="500"/>
                                        <p:tgtEl>
                                          <p:spTgt spid="31">
                                            <p:txEl>
                                              <p:pRg st="0" end="0"/>
                                            </p:txEl>
                                          </p:spTgt>
                                        </p:tgtEl>
                                      </p:cBhvr>
                                    </p:animEffect>
                                  </p:childTnLst>
                                </p:cTn>
                              </p:par>
                              <p:par>
                                <p:cTn id="25" presetID="16" presetClass="entr" presetSubtype="37" fill="hold" grpId="0" nodeType="withEffect">
                                  <p:stCondLst>
                                    <p:cond delay="0"/>
                                  </p:stCondLst>
                                  <p:childTnLst>
                                    <p:set>
                                      <p:cBhvr>
                                        <p:cTn id="26" dur="1" fill="hold">
                                          <p:stCondLst>
                                            <p:cond delay="0"/>
                                          </p:stCondLst>
                                        </p:cTn>
                                        <p:tgtEl>
                                          <p:spTgt spid="31">
                                            <p:txEl>
                                              <p:pRg st="1" end="1"/>
                                            </p:txEl>
                                          </p:spTgt>
                                        </p:tgtEl>
                                        <p:attrNameLst>
                                          <p:attrName>style.visibility</p:attrName>
                                        </p:attrNameLst>
                                      </p:cBhvr>
                                      <p:to>
                                        <p:strVal val="visible"/>
                                      </p:to>
                                    </p:set>
                                    <p:animEffect transition="in" filter="barn(outVertical)">
                                      <p:cBhvr>
                                        <p:cTn id="27" dur="500"/>
                                        <p:tgtEl>
                                          <p:spTgt spid="31">
                                            <p:txEl>
                                              <p:pRg st="1" end="1"/>
                                            </p:txEl>
                                          </p:spTgt>
                                        </p:tgtEl>
                                      </p:cBhvr>
                                    </p:animEffect>
                                  </p:childTnLst>
                                </p:cTn>
                              </p:par>
                              <p:par>
                                <p:cTn id="28" presetID="16" presetClass="entr" presetSubtype="37" fill="hold" grpId="0" nodeType="withEffect">
                                  <p:stCondLst>
                                    <p:cond delay="0"/>
                                  </p:stCondLst>
                                  <p:childTnLst>
                                    <p:set>
                                      <p:cBhvr>
                                        <p:cTn id="29" dur="1" fill="hold">
                                          <p:stCondLst>
                                            <p:cond delay="0"/>
                                          </p:stCondLst>
                                        </p:cTn>
                                        <p:tgtEl>
                                          <p:spTgt spid="31">
                                            <p:txEl>
                                              <p:pRg st="2" end="2"/>
                                            </p:txEl>
                                          </p:spTgt>
                                        </p:tgtEl>
                                        <p:attrNameLst>
                                          <p:attrName>style.visibility</p:attrName>
                                        </p:attrNameLst>
                                      </p:cBhvr>
                                      <p:to>
                                        <p:strVal val="visible"/>
                                      </p:to>
                                    </p:set>
                                    <p:animEffect transition="in" filter="barn(outVertical)">
                                      <p:cBhvr>
                                        <p:cTn id="30" dur="500"/>
                                        <p:tgtEl>
                                          <p:spTgt spid="31">
                                            <p:txEl>
                                              <p:pRg st="2" end="2"/>
                                            </p:txEl>
                                          </p:spTgt>
                                        </p:tgtEl>
                                      </p:cBhvr>
                                    </p:animEffect>
                                  </p:childTnLst>
                                </p:cTn>
                              </p:par>
                              <p:par>
                                <p:cTn id="31" presetID="16" presetClass="entr" presetSubtype="37" fill="hold" grpId="0" nodeType="withEffect">
                                  <p:stCondLst>
                                    <p:cond delay="0"/>
                                  </p:stCondLst>
                                  <p:childTnLst>
                                    <p:set>
                                      <p:cBhvr>
                                        <p:cTn id="32" dur="1" fill="hold">
                                          <p:stCondLst>
                                            <p:cond delay="0"/>
                                          </p:stCondLst>
                                        </p:cTn>
                                        <p:tgtEl>
                                          <p:spTgt spid="31">
                                            <p:txEl>
                                              <p:pRg st="3" end="3"/>
                                            </p:txEl>
                                          </p:spTgt>
                                        </p:tgtEl>
                                        <p:attrNameLst>
                                          <p:attrName>style.visibility</p:attrName>
                                        </p:attrNameLst>
                                      </p:cBhvr>
                                      <p:to>
                                        <p:strVal val="visible"/>
                                      </p:to>
                                    </p:set>
                                    <p:animEffect transition="in" filter="barn(outVertical)">
                                      <p:cBhvr>
                                        <p:cTn id="33" dur="500"/>
                                        <p:tgtEl>
                                          <p:spTgt spid="31">
                                            <p:txEl>
                                              <p:pRg st="3" end="3"/>
                                            </p:txEl>
                                          </p:spTgt>
                                        </p:tgtEl>
                                      </p:cBhvr>
                                    </p:animEffect>
                                  </p:childTnLst>
                                </p:cTn>
                              </p:par>
                              <p:par>
                                <p:cTn id="34" presetID="16" presetClass="entr" presetSubtype="37" fill="hold" grpId="0" nodeType="withEffect">
                                  <p:stCondLst>
                                    <p:cond delay="0"/>
                                  </p:stCondLst>
                                  <p:childTnLst>
                                    <p:set>
                                      <p:cBhvr>
                                        <p:cTn id="35" dur="1" fill="hold">
                                          <p:stCondLst>
                                            <p:cond delay="0"/>
                                          </p:stCondLst>
                                        </p:cTn>
                                        <p:tgtEl>
                                          <p:spTgt spid="31">
                                            <p:txEl>
                                              <p:pRg st="4" end="4"/>
                                            </p:txEl>
                                          </p:spTgt>
                                        </p:tgtEl>
                                        <p:attrNameLst>
                                          <p:attrName>style.visibility</p:attrName>
                                        </p:attrNameLst>
                                      </p:cBhvr>
                                      <p:to>
                                        <p:strVal val="visible"/>
                                      </p:to>
                                    </p:set>
                                    <p:animEffect transition="in" filter="barn(outVertical)">
                                      <p:cBhvr>
                                        <p:cTn id="36" dur="500"/>
                                        <p:tgtEl>
                                          <p:spTgt spid="31">
                                            <p:txEl>
                                              <p:pRg st="4" end="4"/>
                                            </p:txEl>
                                          </p:spTgt>
                                        </p:tgtEl>
                                      </p:cBhvr>
                                    </p:animEffect>
                                  </p:childTnLst>
                                </p:cTn>
                              </p:par>
                              <p:par>
                                <p:cTn id="37" presetID="16" presetClass="entr" presetSubtype="37"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barn(outVertical)">
                                      <p:cBhvr>
                                        <p:cTn id="39" dur="500"/>
                                        <p:tgtEl>
                                          <p:spTgt spid="37"/>
                                        </p:tgtEl>
                                      </p:cBhvr>
                                    </p:animEffect>
                                  </p:childTnLst>
                                </p:cTn>
                              </p:par>
                              <p:par>
                                <p:cTn id="40" presetID="16" presetClass="entr" presetSubtype="37"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barn(outVertical)">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6"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1+#ppt_w/2"/>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par>
                                <p:cTn id="49" presetID="2" presetClass="entr" presetSubtype="6"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1+#ppt_w/2"/>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par>
                                <p:cTn id="53" presetID="2" presetClass="entr" presetSubtype="6"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1+#ppt_w/2"/>
                                          </p:val>
                                        </p:tav>
                                        <p:tav tm="100000">
                                          <p:val>
                                            <p:strVal val="#ppt_x"/>
                                          </p:val>
                                        </p:tav>
                                      </p:tavLst>
                                    </p:anim>
                                    <p:anim calcmode="lin" valueType="num">
                                      <p:cBhvr additive="base">
                                        <p:cTn id="56" dur="500" fill="hold"/>
                                        <p:tgtEl>
                                          <p:spTgt spid="29"/>
                                        </p:tgtEl>
                                        <p:attrNameLst>
                                          <p:attrName>ppt_y</p:attrName>
                                        </p:attrNameLst>
                                      </p:cBhvr>
                                      <p:tavLst>
                                        <p:tav tm="0">
                                          <p:val>
                                            <p:strVal val="1+#ppt_h/2"/>
                                          </p:val>
                                        </p:tav>
                                        <p:tav tm="100000">
                                          <p:val>
                                            <p:strVal val="#ppt_y"/>
                                          </p:val>
                                        </p:tav>
                                      </p:tavLst>
                                    </p:anim>
                                  </p:childTnLst>
                                </p:cTn>
                              </p:par>
                              <p:par>
                                <p:cTn id="57" presetID="2" presetClass="entr" presetSubtype="6"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additive="base">
                                        <p:cTn id="59" dur="500" fill="hold"/>
                                        <p:tgtEl>
                                          <p:spTgt spid="30"/>
                                        </p:tgtEl>
                                        <p:attrNameLst>
                                          <p:attrName>ppt_x</p:attrName>
                                        </p:attrNameLst>
                                      </p:cBhvr>
                                      <p:tavLst>
                                        <p:tav tm="0">
                                          <p:val>
                                            <p:strVal val="1+#ppt_w/2"/>
                                          </p:val>
                                        </p:tav>
                                        <p:tav tm="100000">
                                          <p:val>
                                            <p:strVal val="#ppt_x"/>
                                          </p:val>
                                        </p:tav>
                                      </p:tavLst>
                                    </p:anim>
                                    <p:anim calcmode="lin" valueType="num">
                                      <p:cBhvr additive="base">
                                        <p:cTn id="60" dur="500" fill="hold"/>
                                        <p:tgtEl>
                                          <p:spTgt spid="30"/>
                                        </p:tgtEl>
                                        <p:attrNameLst>
                                          <p:attrName>ppt_y</p:attrName>
                                        </p:attrNameLst>
                                      </p:cBhvr>
                                      <p:tavLst>
                                        <p:tav tm="0">
                                          <p:val>
                                            <p:strVal val="1+#ppt_h/2"/>
                                          </p:val>
                                        </p:tav>
                                        <p:tav tm="100000">
                                          <p:val>
                                            <p:strVal val="#ppt_y"/>
                                          </p:val>
                                        </p:tav>
                                      </p:tavLst>
                                    </p:anim>
                                  </p:childTnLst>
                                </p:cTn>
                              </p:par>
                              <p:par>
                                <p:cTn id="61" presetID="2" presetClass="entr" presetSubtype="6"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fill="hold"/>
                                        <p:tgtEl>
                                          <p:spTgt spid="33"/>
                                        </p:tgtEl>
                                        <p:attrNameLst>
                                          <p:attrName>ppt_x</p:attrName>
                                        </p:attrNameLst>
                                      </p:cBhvr>
                                      <p:tavLst>
                                        <p:tav tm="0">
                                          <p:val>
                                            <p:strVal val="1+#ppt_w/2"/>
                                          </p:val>
                                        </p:tav>
                                        <p:tav tm="100000">
                                          <p:val>
                                            <p:strVal val="#ppt_x"/>
                                          </p:val>
                                        </p:tav>
                                      </p:tavLst>
                                    </p:anim>
                                    <p:anim calcmode="lin" valueType="num">
                                      <p:cBhvr additive="base">
                                        <p:cTn id="64" dur="500" fill="hold"/>
                                        <p:tgtEl>
                                          <p:spTgt spid="33"/>
                                        </p:tgtEl>
                                        <p:attrNameLst>
                                          <p:attrName>ppt_y</p:attrName>
                                        </p:attrNameLst>
                                      </p:cBhvr>
                                      <p:tavLst>
                                        <p:tav tm="0">
                                          <p:val>
                                            <p:strVal val="1+#ppt_h/2"/>
                                          </p:val>
                                        </p:tav>
                                        <p:tav tm="100000">
                                          <p:val>
                                            <p:strVal val="#ppt_y"/>
                                          </p:val>
                                        </p:tav>
                                      </p:tavLst>
                                    </p:anim>
                                  </p:childTnLst>
                                </p:cTn>
                              </p:par>
                              <p:par>
                                <p:cTn id="65" presetID="2" presetClass="entr" presetSubtype="6"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500" fill="hold"/>
                                        <p:tgtEl>
                                          <p:spTgt spid="41"/>
                                        </p:tgtEl>
                                        <p:attrNameLst>
                                          <p:attrName>ppt_x</p:attrName>
                                        </p:attrNameLst>
                                      </p:cBhvr>
                                      <p:tavLst>
                                        <p:tav tm="0">
                                          <p:val>
                                            <p:strVal val="1+#ppt_w/2"/>
                                          </p:val>
                                        </p:tav>
                                        <p:tav tm="100000">
                                          <p:val>
                                            <p:strVal val="#ppt_x"/>
                                          </p:val>
                                        </p:tav>
                                      </p:tavLst>
                                    </p:anim>
                                    <p:anim calcmode="lin" valueType="num">
                                      <p:cBhvr additive="base">
                                        <p:cTn id="68" dur="500" fill="hold"/>
                                        <p:tgtEl>
                                          <p:spTgt spid="41"/>
                                        </p:tgtEl>
                                        <p:attrNameLst>
                                          <p:attrName>ppt_y</p:attrName>
                                        </p:attrNameLst>
                                      </p:cBhvr>
                                      <p:tavLst>
                                        <p:tav tm="0">
                                          <p:val>
                                            <p:strVal val="1+#ppt_h/2"/>
                                          </p:val>
                                        </p:tav>
                                        <p:tav tm="100000">
                                          <p:val>
                                            <p:strVal val="#ppt_y"/>
                                          </p:val>
                                        </p:tav>
                                      </p:tavLst>
                                    </p:anim>
                                  </p:childTnLst>
                                </p:cTn>
                              </p:par>
                              <p:par>
                                <p:cTn id="69" presetID="2" presetClass="entr" presetSubtype="6"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additive="base">
                                        <p:cTn id="71" dur="500" fill="hold"/>
                                        <p:tgtEl>
                                          <p:spTgt spid="39"/>
                                        </p:tgtEl>
                                        <p:attrNameLst>
                                          <p:attrName>ppt_x</p:attrName>
                                        </p:attrNameLst>
                                      </p:cBhvr>
                                      <p:tavLst>
                                        <p:tav tm="0">
                                          <p:val>
                                            <p:strVal val="1+#ppt_w/2"/>
                                          </p:val>
                                        </p:tav>
                                        <p:tav tm="100000">
                                          <p:val>
                                            <p:strVal val="#ppt_x"/>
                                          </p:val>
                                        </p:tav>
                                      </p:tavLst>
                                    </p:anim>
                                    <p:anim calcmode="lin" valueType="num">
                                      <p:cBhvr additive="base">
                                        <p:cTn id="72" dur="500" fill="hold"/>
                                        <p:tgtEl>
                                          <p:spTgt spid="39"/>
                                        </p:tgtEl>
                                        <p:attrNameLst>
                                          <p:attrName>ppt_y</p:attrName>
                                        </p:attrNameLst>
                                      </p:cBhvr>
                                      <p:tavLst>
                                        <p:tav tm="0">
                                          <p:val>
                                            <p:strVal val="1+#ppt_h/2"/>
                                          </p:val>
                                        </p:tav>
                                        <p:tav tm="100000">
                                          <p:val>
                                            <p:strVal val="#ppt_y"/>
                                          </p:val>
                                        </p:tav>
                                      </p:tavLst>
                                    </p:anim>
                                  </p:childTnLst>
                                </p:cTn>
                              </p:par>
                              <p:par>
                                <p:cTn id="73" presetID="2" presetClass="entr" presetSubtype="12"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cBhvr additive="base">
                                        <p:cTn id="75" dur="500" fill="hold"/>
                                        <p:tgtEl>
                                          <p:spTgt spid="42"/>
                                        </p:tgtEl>
                                        <p:attrNameLst>
                                          <p:attrName>ppt_x</p:attrName>
                                        </p:attrNameLst>
                                      </p:cBhvr>
                                      <p:tavLst>
                                        <p:tav tm="0">
                                          <p:val>
                                            <p:strVal val="0-#ppt_w/2"/>
                                          </p:val>
                                        </p:tav>
                                        <p:tav tm="100000">
                                          <p:val>
                                            <p:strVal val="#ppt_x"/>
                                          </p:val>
                                        </p:tav>
                                      </p:tavLst>
                                    </p:anim>
                                    <p:anim calcmode="lin" valueType="num">
                                      <p:cBhvr additive="base">
                                        <p:cTn id="76" dur="500" fill="hold"/>
                                        <p:tgtEl>
                                          <p:spTgt spid="42"/>
                                        </p:tgtEl>
                                        <p:attrNameLst>
                                          <p:attrName>ppt_y</p:attrName>
                                        </p:attrNameLst>
                                      </p:cBhvr>
                                      <p:tavLst>
                                        <p:tav tm="0">
                                          <p:val>
                                            <p:strVal val="1+#ppt_h/2"/>
                                          </p:val>
                                        </p:tav>
                                        <p:tav tm="100000">
                                          <p:val>
                                            <p:strVal val="#ppt_y"/>
                                          </p:val>
                                        </p:tav>
                                      </p:tavLst>
                                    </p:anim>
                                  </p:childTnLst>
                                </p:cTn>
                              </p:par>
                              <p:par>
                                <p:cTn id="77" presetID="2" presetClass="entr" presetSubtype="12"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0-#ppt_w/2"/>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par>
                                <p:cTn id="81" presetID="2" presetClass="entr" presetSubtype="12"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additive="base">
                                        <p:cTn id="83" dur="500" fill="hold"/>
                                        <p:tgtEl>
                                          <p:spTgt spid="20"/>
                                        </p:tgtEl>
                                        <p:attrNameLst>
                                          <p:attrName>ppt_x</p:attrName>
                                        </p:attrNameLst>
                                      </p:cBhvr>
                                      <p:tavLst>
                                        <p:tav tm="0">
                                          <p:val>
                                            <p:strVal val="0-#ppt_w/2"/>
                                          </p:val>
                                        </p:tav>
                                        <p:tav tm="100000">
                                          <p:val>
                                            <p:strVal val="#ppt_x"/>
                                          </p:val>
                                        </p:tav>
                                      </p:tavLst>
                                    </p:anim>
                                    <p:anim calcmode="lin" valueType="num">
                                      <p:cBhvr additive="base">
                                        <p:cTn id="84" dur="500" fill="hold"/>
                                        <p:tgtEl>
                                          <p:spTgt spid="20"/>
                                        </p:tgtEl>
                                        <p:attrNameLst>
                                          <p:attrName>ppt_y</p:attrName>
                                        </p:attrNameLst>
                                      </p:cBhvr>
                                      <p:tavLst>
                                        <p:tav tm="0">
                                          <p:val>
                                            <p:strVal val="1+#ppt_h/2"/>
                                          </p:val>
                                        </p:tav>
                                        <p:tav tm="100000">
                                          <p:val>
                                            <p:strVal val="#ppt_y"/>
                                          </p:val>
                                        </p:tav>
                                      </p:tavLst>
                                    </p:anim>
                                  </p:childTnLst>
                                </p:cTn>
                              </p:par>
                              <p:par>
                                <p:cTn id="85" presetID="2" presetClass="entr" presetSubtype="12"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additive="base">
                                        <p:cTn id="87" dur="500" fill="hold"/>
                                        <p:tgtEl>
                                          <p:spTgt spid="21"/>
                                        </p:tgtEl>
                                        <p:attrNameLst>
                                          <p:attrName>ppt_x</p:attrName>
                                        </p:attrNameLst>
                                      </p:cBhvr>
                                      <p:tavLst>
                                        <p:tav tm="0">
                                          <p:val>
                                            <p:strVal val="0-#ppt_w/2"/>
                                          </p:val>
                                        </p:tav>
                                        <p:tav tm="100000">
                                          <p:val>
                                            <p:strVal val="#ppt_x"/>
                                          </p:val>
                                        </p:tav>
                                      </p:tavLst>
                                    </p:anim>
                                    <p:anim calcmode="lin" valueType="num">
                                      <p:cBhvr additive="base">
                                        <p:cTn id="88" dur="500" fill="hold"/>
                                        <p:tgtEl>
                                          <p:spTgt spid="21"/>
                                        </p:tgtEl>
                                        <p:attrNameLst>
                                          <p:attrName>ppt_y</p:attrName>
                                        </p:attrNameLst>
                                      </p:cBhvr>
                                      <p:tavLst>
                                        <p:tav tm="0">
                                          <p:val>
                                            <p:strVal val="1+#ppt_h/2"/>
                                          </p:val>
                                        </p:tav>
                                        <p:tav tm="100000">
                                          <p:val>
                                            <p:strVal val="#ppt_y"/>
                                          </p:val>
                                        </p:tav>
                                      </p:tavLst>
                                    </p:anim>
                                  </p:childTnLst>
                                </p:cTn>
                              </p:par>
                              <p:par>
                                <p:cTn id="89" presetID="2" presetClass="entr" presetSubtype="12"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0-#ppt_w/2"/>
                                          </p:val>
                                        </p:tav>
                                        <p:tav tm="100000">
                                          <p:val>
                                            <p:strVal val="#ppt_x"/>
                                          </p:val>
                                        </p:tav>
                                      </p:tavLst>
                                    </p:anim>
                                    <p:anim calcmode="lin" valueType="num">
                                      <p:cBhvr additive="base">
                                        <p:cTn id="92" dur="500" fill="hold"/>
                                        <p:tgtEl>
                                          <p:spTgt spid="23"/>
                                        </p:tgtEl>
                                        <p:attrNameLst>
                                          <p:attrName>ppt_y</p:attrName>
                                        </p:attrNameLst>
                                      </p:cBhvr>
                                      <p:tavLst>
                                        <p:tav tm="0">
                                          <p:val>
                                            <p:strVal val="1+#ppt_h/2"/>
                                          </p:val>
                                        </p:tav>
                                        <p:tav tm="100000">
                                          <p:val>
                                            <p:strVal val="#ppt_y"/>
                                          </p:val>
                                        </p:tav>
                                      </p:tavLst>
                                    </p:anim>
                                  </p:childTnLst>
                                </p:cTn>
                              </p:par>
                              <p:par>
                                <p:cTn id="93" presetID="2" presetClass="entr" presetSubtype="12" fill="hold" grpId="0" nodeType="withEffect">
                                  <p:stCondLst>
                                    <p:cond delay="0"/>
                                  </p:stCondLst>
                                  <p:childTnLst>
                                    <p:set>
                                      <p:cBhvr>
                                        <p:cTn id="94" dur="1" fill="hold">
                                          <p:stCondLst>
                                            <p:cond delay="0"/>
                                          </p:stCondLst>
                                        </p:cTn>
                                        <p:tgtEl>
                                          <p:spTgt spid="45"/>
                                        </p:tgtEl>
                                        <p:attrNameLst>
                                          <p:attrName>style.visibility</p:attrName>
                                        </p:attrNameLst>
                                      </p:cBhvr>
                                      <p:to>
                                        <p:strVal val="visible"/>
                                      </p:to>
                                    </p:set>
                                    <p:anim calcmode="lin" valueType="num">
                                      <p:cBhvr additive="base">
                                        <p:cTn id="95" dur="500" fill="hold"/>
                                        <p:tgtEl>
                                          <p:spTgt spid="45"/>
                                        </p:tgtEl>
                                        <p:attrNameLst>
                                          <p:attrName>ppt_x</p:attrName>
                                        </p:attrNameLst>
                                      </p:cBhvr>
                                      <p:tavLst>
                                        <p:tav tm="0">
                                          <p:val>
                                            <p:strVal val="0-#ppt_w/2"/>
                                          </p:val>
                                        </p:tav>
                                        <p:tav tm="100000">
                                          <p:val>
                                            <p:strVal val="#ppt_x"/>
                                          </p:val>
                                        </p:tav>
                                      </p:tavLst>
                                    </p:anim>
                                    <p:anim calcmode="lin" valueType="num">
                                      <p:cBhvr additive="base">
                                        <p:cTn id="9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47"/>
                                        </p:tgtEl>
                                        <p:attrNameLst>
                                          <p:attrName>style.visibility</p:attrName>
                                        </p:attrNameLst>
                                      </p:cBhvr>
                                      <p:to>
                                        <p:strVal val="visible"/>
                                      </p:to>
                                    </p:set>
                                    <p:anim calcmode="lin" valueType="num">
                                      <p:cBhvr additive="base">
                                        <p:cTn id="101" dur="500" fill="hold"/>
                                        <p:tgtEl>
                                          <p:spTgt spid="47"/>
                                        </p:tgtEl>
                                        <p:attrNameLst>
                                          <p:attrName>ppt_x</p:attrName>
                                        </p:attrNameLst>
                                      </p:cBhvr>
                                      <p:tavLst>
                                        <p:tav tm="0">
                                          <p:val>
                                            <p:strVal val="#ppt_x"/>
                                          </p:val>
                                        </p:tav>
                                        <p:tav tm="100000">
                                          <p:val>
                                            <p:strVal val="#ppt_x"/>
                                          </p:val>
                                        </p:tav>
                                      </p:tavLst>
                                    </p:anim>
                                    <p:anim calcmode="lin" valueType="num">
                                      <p:cBhvr additive="base">
                                        <p:cTn id="10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anim calcmode="lin" valueType="num">
                                      <p:cBhvr additive="base">
                                        <p:cTn id="107" dur="500" fill="hold"/>
                                        <p:tgtEl>
                                          <p:spTgt spid="46"/>
                                        </p:tgtEl>
                                        <p:attrNameLst>
                                          <p:attrName>ppt_x</p:attrName>
                                        </p:attrNameLst>
                                      </p:cBhvr>
                                      <p:tavLst>
                                        <p:tav tm="0">
                                          <p:val>
                                            <p:strVal val="#ppt_x"/>
                                          </p:val>
                                        </p:tav>
                                        <p:tav tm="100000">
                                          <p:val>
                                            <p:strVal val="#ppt_x"/>
                                          </p:val>
                                        </p:tav>
                                      </p:tavLst>
                                    </p:anim>
                                    <p:anim calcmode="lin" valueType="num">
                                      <p:cBhvr additive="base">
                                        <p:cTn id="10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31" grpId="0" build="p" animBg="1"/>
      <p:bldP spid="21" grpId="0" animBg="1"/>
      <p:bldP spid="20" grpId="0" animBg="1"/>
      <p:bldP spid="23" grpId="0" animBg="1"/>
      <p:bldP spid="32" grpId="0" animBg="1"/>
      <p:bldP spid="34" grpId="0" animBg="1"/>
      <p:bldP spid="39" grpId="0"/>
      <p:bldP spid="29" grpId="0" animBg="1"/>
      <p:bldP spid="41" grpId="0"/>
      <p:bldP spid="33" grpId="0"/>
      <p:bldP spid="42" grpId="0"/>
      <p:bldP spid="30" grpId="0"/>
      <p:bldP spid="43" grpId="0"/>
      <p:bldP spid="45" grpId="0"/>
      <p:bldP spid="46" grpId="0" animBg="1"/>
      <p:bldP spid="4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smtClean="0"/>
              <a:t>BE_A_DOC</a:t>
            </a:r>
            <a:endParaRPr lang="fr-FR" dirty="0"/>
          </a:p>
        </p:txBody>
      </p:sp>
      <p:sp>
        <p:nvSpPr>
          <p:cNvPr id="3" name="Título 7"/>
          <p:cNvSpPr txBox="1">
            <a:spLocks/>
          </p:cNvSpPr>
          <p:nvPr/>
        </p:nvSpPr>
        <p:spPr>
          <a:xfrm>
            <a:off x="0" y="832259"/>
            <a:ext cx="5295331" cy="698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pPr>
              <a:lnSpc>
                <a:spcPct val="100000"/>
              </a:lnSpc>
            </a:pPr>
            <a:r>
              <a:rPr lang="en-US" sz="1800" b="1" dirty="0" smtClean="0">
                <a:solidFill>
                  <a:schemeClr val="bg2">
                    <a:lumMod val="25000"/>
                  </a:schemeClr>
                </a:solidFill>
              </a:rPr>
              <a:t>BRAZIL – EUROPE DOCTORAL AND RESEARCH PROGRAMME</a:t>
            </a:r>
            <a:endParaRPr lang="fr-FR" sz="1600" dirty="0">
              <a:solidFill>
                <a:schemeClr val="bg2">
                  <a:lumMod val="25000"/>
                </a:schemeClr>
              </a:solidFill>
            </a:endParaRPr>
          </a:p>
        </p:txBody>
      </p:sp>
      <p:sp>
        <p:nvSpPr>
          <p:cNvPr id="7" name="TextBox 34"/>
          <p:cNvSpPr txBox="1"/>
          <p:nvPr/>
        </p:nvSpPr>
        <p:spPr>
          <a:xfrm>
            <a:off x="9281832" y="1414937"/>
            <a:ext cx="2201257" cy="861774"/>
          </a:xfrm>
          <a:prstGeom prst="rect">
            <a:avLst/>
          </a:prstGeom>
          <a:noFill/>
        </p:spPr>
        <p:txBody>
          <a:bodyPr wrap="square" rtlCol="0">
            <a:spAutoFit/>
          </a:bodyPr>
          <a:lstStyle/>
          <a:p>
            <a:r>
              <a:rPr lang="en-US" sz="3200" b="1" dirty="0" smtClean="0">
                <a:solidFill>
                  <a:srgbClr val="8E1F1E"/>
                </a:solidFill>
              </a:rPr>
              <a:t>27 </a:t>
            </a:r>
            <a:r>
              <a:rPr lang="en-US" b="1" dirty="0" smtClean="0">
                <a:solidFill>
                  <a:schemeClr val="tx1"/>
                </a:solidFill>
              </a:rPr>
              <a:t>BRAZILIAN STUDENTS in Europe </a:t>
            </a:r>
            <a:endParaRPr lang="en-US" b="1" dirty="0">
              <a:solidFill>
                <a:schemeClr val="tx1"/>
              </a:solidFill>
            </a:endParaRPr>
          </a:p>
        </p:txBody>
      </p:sp>
      <p:sp>
        <p:nvSpPr>
          <p:cNvPr id="8" name="TextBox 31"/>
          <p:cNvSpPr txBox="1"/>
          <p:nvPr/>
        </p:nvSpPr>
        <p:spPr>
          <a:xfrm>
            <a:off x="9171180" y="3490014"/>
            <a:ext cx="2201257" cy="800219"/>
          </a:xfrm>
          <a:prstGeom prst="rect">
            <a:avLst/>
          </a:prstGeom>
          <a:noFill/>
        </p:spPr>
        <p:txBody>
          <a:bodyPr wrap="square" rtlCol="0">
            <a:spAutoFit/>
          </a:bodyPr>
          <a:lstStyle/>
          <a:p>
            <a:r>
              <a:rPr lang="en-US" sz="3200" b="1" dirty="0" smtClean="0">
                <a:solidFill>
                  <a:srgbClr val="8E1F1E"/>
                </a:solidFill>
              </a:rPr>
              <a:t>3 </a:t>
            </a:r>
            <a:r>
              <a:rPr lang="en-US" b="1" dirty="0" smtClean="0">
                <a:solidFill>
                  <a:schemeClr val="tx1"/>
                </a:solidFill>
              </a:rPr>
              <a:t>EUROPEAN STUDENTS in Brazil</a:t>
            </a:r>
            <a:endParaRPr lang="en-US" b="1" dirty="0">
              <a:solidFill>
                <a:schemeClr val="tx1"/>
              </a:solidFill>
            </a:endParaRPr>
          </a:p>
        </p:txBody>
      </p:sp>
      <p:pic>
        <p:nvPicPr>
          <p:cNvPr id="9" name="Picture 9"/>
          <p:cNvPicPr>
            <a:picLocks noChangeAspect="1"/>
          </p:cNvPicPr>
          <p:nvPr/>
        </p:nvPicPr>
        <p:blipFill>
          <a:blip r:embed="rId2"/>
          <a:stretch>
            <a:fillRect/>
          </a:stretch>
        </p:blipFill>
        <p:spPr>
          <a:xfrm>
            <a:off x="10546017" y="2617412"/>
            <a:ext cx="623679" cy="415682"/>
          </a:xfrm>
          <a:prstGeom prst="rect">
            <a:avLst/>
          </a:prstGeom>
        </p:spPr>
      </p:pic>
      <p:pic>
        <p:nvPicPr>
          <p:cNvPr id="10" name="Picture 10"/>
          <p:cNvPicPr>
            <a:picLocks noChangeAspect="1"/>
          </p:cNvPicPr>
          <p:nvPr/>
        </p:nvPicPr>
        <p:blipFill>
          <a:blip r:embed="rId3"/>
          <a:stretch>
            <a:fillRect/>
          </a:stretch>
        </p:blipFill>
        <p:spPr>
          <a:xfrm>
            <a:off x="9287317" y="2611012"/>
            <a:ext cx="623680" cy="436576"/>
          </a:xfrm>
          <a:prstGeom prst="rect">
            <a:avLst/>
          </a:prstGeom>
        </p:spPr>
      </p:pic>
      <p:sp>
        <p:nvSpPr>
          <p:cNvPr id="11" name="Right Arrow 11"/>
          <p:cNvSpPr/>
          <p:nvPr/>
        </p:nvSpPr>
        <p:spPr>
          <a:xfrm>
            <a:off x="10013052" y="2749382"/>
            <a:ext cx="442246" cy="181444"/>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37"/>
          <p:cNvPicPr>
            <a:picLocks noChangeAspect="1"/>
          </p:cNvPicPr>
          <p:nvPr/>
        </p:nvPicPr>
        <p:blipFill>
          <a:blip r:embed="rId2"/>
          <a:stretch>
            <a:fillRect/>
          </a:stretch>
        </p:blipFill>
        <p:spPr>
          <a:xfrm>
            <a:off x="9264639" y="4596904"/>
            <a:ext cx="623679" cy="415682"/>
          </a:xfrm>
          <a:prstGeom prst="rect">
            <a:avLst/>
          </a:prstGeom>
        </p:spPr>
      </p:pic>
      <p:pic>
        <p:nvPicPr>
          <p:cNvPr id="13" name="Picture 38"/>
          <p:cNvPicPr>
            <a:picLocks noChangeAspect="1"/>
          </p:cNvPicPr>
          <p:nvPr/>
        </p:nvPicPr>
        <p:blipFill>
          <a:blip r:embed="rId3"/>
          <a:stretch>
            <a:fillRect/>
          </a:stretch>
        </p:blipFill>
        <p:spPr>
          <a:xfrm>
            <a:off x="10523338" y="4601844"/>
            <a:ext cx="623680" cy="436576"/>
          </a:xfrm>
          <a:prstGeom prst="rect">
            <a:avLst/>
          </a:prstGeom>
        </p:spPr>
      </p:pic>
      <p:sp>
        <p:nvSpPr>
          <p:cNvPr id="14" name="Right Arrow 40"/>
          <p:cNvSpPr/>
          <p:nvPr/>
        </p:nvSpPr>
        <p:spPr>
          <a:xfrm>
            <a:off x="10013052" y="4740215"/>
            <a:ext cx="442246" cy="181444"/>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3"/>
          <p:cNvPicPr>
            <a:picLocks noChangeAspect="1"/>
          </p:cNvPicPr>
          <p:nvPr/>
        </p:nvPicPr>
        <p:blipFill>
          <a:blip r:embed="rId4"/>
          <a:stretch>
            <a:fillRect/>
          </a:stretch>
        </p:blipFill>
        <p:spPr>
          <a:xfrm>
            <a:off x="9885539" y="5123054"/>
            <a:ext cx="678165" cy="678165"/>
          </a:xfrm>
          <a:prstGeom prst="rect">
            <a:avLst/>
          </a:prstGeom>
        </p:spPr>
      </p:pic>
      <p:sp>
        <p:nvSpPr>
          <p:cNvPr id="16" name="Elipse 22"/>
          <p:cNvSpPr>
            <a:spLocks noChangeAspect="1"/>
          </p:cNvSpPr>
          <p:nvPr/>
        </p:nvSpPr>
        <p:spPr>
          <a:xfrm>
            <a:off x="3664443" y="3372261"/>
            <a:ext cx="970292" cy="970292"/>
          </a:xfrm>
          <a:prstGeom prst="ellipse">
            <a:avLst/>
          </a:prstGeom>
          <a:solidFill>
            <a:srgbClr val="0F2F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smtClean="0">
                <a:solidFill>
                  <a:schemeClr val="bg1"/>
                </a:solidFill>
                <a:latin typeface="Calibri" panose="020F0502020204030204" pitchFamily="34" charset="0"/>
              </a:rPr>
              <a:t>2016</a:t>
            </a:r>
            <a:endParaRPr lang="pt-BR" sz="800" b="1" dirty="0">
              <a:solidFill>
                <a:schemeClr val="bg1"/>
              </a:solidFill>
              <a:latin typeface="Calibri" panose="020F0502020204030204" pitchFamily="34" charset="0"/>
            </a:endParaRPr>
          </a:p>
        </p:txBody>
      </p:sp>
      <p:sp>
        <p:nvSpPr>
          <p:cNvPr id="18" name="Elipse 24"/>
          <p:cNvSpPr>
            <a:spLocks noChangeAspect="1"/>
          </p:cNvSpPr>
          <p:nvPr/>
        </p:nvSpPr>
        <p:spPr>
          <a:xfrm>
            <a:off x="349101" y="4582195"/>
            <a:ext cx="936000" cy="936000"/>
          </a:xfrm>
          <a:prstGeom prst="ellipse">
            <a:avLst/>
          </a:prstGeom>
          <a:solidFill>
            <a:srgbClr val="C000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rgbClr val="FFFFFF"/>
                </a:solidFill>
                <a:latin typeface="Calibri" panose="020F0502020204030204" pitchFamily="34" charset="0"/>
              </a:rPr>
              <a:t>38</a:t>
            </a:r>
            <a:endParaRPr lang="pt-BR" sz="1100" b="1" dirty="0">
              <a:solidFill>
                <a:srgbClr val="FFFFFF"/>
              </a:solidFill>
              <a:latin typeface="Calibri" panose="020F0502020204030204" pitchFamily="34" charset="0"/>
            </a:endParaRPr>
          </a:p>
        </p:txBody>
      </p:sp>
      <p:sp>
        <p:nvSpPr>
          <p:cNvPr id="20" name="Elipse 22"/>
          <p:cNvSpPr>
            <a:spLocks noChangeAspect="1"/>
          </p:cNvSpPr>
          <p:nvPr/>
        </p:nvSpPr>
        <p:spPr>
          <a:xfrm>
            <a:off x="3708673" y="2749382"/>
            <a:ext cx="754296" cy="75429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chemeClr val="tx1"/>
                </a:solidFill>
                <a:latin typeface="Calibri" panose="020F0502020204030204" pitchFamily="34" charset="0"/>
              </a:rPr>
              <a:t>2</a:t>
            </a:r>
            <a:endParaRPr lang="pt-BR" sz="1100" b="1" dirty="0">
              <a:solidFill>
                <a:schemeClr val="tx1"/>
              </a:solidFill>
              <a:latin typeface="Calibri" panose="020F0502020204030204" pitchFamily="34" charset="0"/>
            </a:endParaRPr>
          </a:p>
        </p:txBody>
      </p:sp>
      <p:sp>
        <p:nvSpPr>
          <p:cNvPr id="26" name="TextBox 48"/>
          <p:cNvSpPr txBox="1"/>
          <p:nvPr/>
        </p:nvSpPr>
        <p:spPr>
          <a:xfrm>
            <a:off x="2627557" y="3804903"/>
            <a:ext cx="1089401" cy="369332"/>
          </a:xfrm>
          <a:prstGeom prst="rect">
            <a:avLst/>
          </a:prstGeom>
          <a:noFill/>
        </p:spPr>
        <p:txBody>
          <a:bodyPr wrap="square" rtlCol="0">
            <a:spAutoFit/>
          </a:bodyPr>
          <a:lstStyle/>
          <a:p>
            <a:r>
              <a:rPr lang="en-US" b="1" dirty="0" smtClean="0"/>
              <a:t>1</a:t>
            </a:r>
            <a:r>
              <a:rPr lang="en-US" b="1" baseline="30000" dirty="0" smtClean="0"/>
              <a:t>st</a:t>
            </a:r>
            <a:r>
              <a:rPr lang="en-US" b="1" dirty="0" smtClean="0"/>
              <a:t> Edition</a:t>
            </a:r>
            <a:endParaRPr lang="en-US" b="1" dirty="0"/>
          </a:p>
        </p:txBody>
      </p:sp>
      <p:sp>
        <p:nvSpPr>
          <p:cNvPr id="27" name="TextBox 50"/>
          <p:cNvSpPr txBox="1"/>
          <p:nvPr/>
        </p:nvSpPr>
        <p:spPr>
          <a:xfrm>
            <a:off x="2580589" y="3082117"/>
            <a:ext cx="1247360" cy="369332"/>
          </a:xfrm>
          <a:prstGeom prst="rect">
            <a:avLst/>
          </a:prstGeom>
          <a:noFill/>
        </p:spPr>
        <p:txBody>
          <a:bodyPr wrap="square" rtlCol="0">
            <a:spAutoFit/>
          </a:bodyPr>
          <a:lstStyle/>
          <a:p>
            <a:pPr algn="r"/>
            <a:r>
              <a:rPr lang="en-US" b="1" dirty="0" smtClean="0"/>
              <a:t>EDITIONS</a:t>
            </a:r>
            <a:endParaRPr lang="en-US" b="1" dirty="0"/>
          </a:p>
        </p:txBody>
      </p:sp>
      <p:sp>
        <p:nvSpPr>
          <p:cNvPr id="28" name="TextBox 44">
            <a:hlinkClick r:id="rId5" action="ppaction://hlinksldjump"/>
          </p:cNvPr>
          <p:cNvSpPr txBox="1"/>
          <p:nvPr/>
        </p:nvSpPr>
        <p:spPr>
          <a:xfrm>
            <a:off x="1154282" y="4984545"/>
            <a:ext cx="3206259" cy="923330"/>
          </a:xfrm>
          <a:prstGeom prst="rect">
            <a:avLst/>
          </a:prstGeom>
          <a:noFill/>
        </p:spPr>
        <p:txBody>
          <a:bodyPr wrap="square" rtlCol="0">
            <a:spAutoFit/>
          </a:bodyPr>
          <a:lstStyle/>
          <a:p>
            <a:r>
              <a:rPr lang="en-US" b="1" dirty="0" smtClean="0"/>
              <a:t>UNIVERSITIES </a:t>
            </a:r>
            <a:r>
              <a:rPr lang="en-US" b="1" dirty="0"/>
              <a:t>ASSOCIATED TO GCUB </a:t>
            </a:r>
            <a:r>
              <a:rPr lang="en-US" dirty="0"/>
              <a:t>HAVE </a:t>
            </a:r>
            <a:r>
              <a:rPr lang="en-US" dirty="0" smtClean="0"/>
              <a:t>CONFIRMED PARTICIPATION IN 2017</a:t>
            </a:r>
            <a:endParaRPr lang="en-US" dirty="0"/>
          </a:p>
        </p:txBody>
      </p:sp>
      <p:sp>
        <p:nvSpPr>
          <p:cNvPr id="24" name="Retângulo 23"/>
          <p:cNvSpPr/>
          <p:nvPr/>
        </p:nvSpPr>
        <p:spPr>
          <a:xfrm>
            <a:off x="-457628" y="1683549"/>
            <a:ext cx="2549458" cy="464743"/>
          </a:xfrm>
          <a:prstGeom prst="rect">
            <a:avLst/>
          </a:prstGeom>
        </p:spPr>
        <p:txBody>
          <a:bodyPr wrap="square">
            <a:spAutoFit/>
          </a:bodyPr>
          <a:lstStyle/>
          <a:p>
            <a:pPr lvl="1">
              <a:lnSpc>
                <a:spcPct val="110000"/>
              </a:lnSpc>
              <a:spcBef>
                <a:spcPts val="0"/>
              </a:spcBef>
            </a:pPr>
            <a:r>
              <a:rPr lang="pt-BR" sz="2200" b="1" dirty="0" err="1" smtClean="0">
                <a:solidFill>
                  <a:schemeClr val="accent2">
                    <a:lumMod val="50000"/>
                  </a:schemeClr>
                </a:solidFill>
                <a:effectLst>
                  <a:outerShdw blurRad="38100" dist="38100" dir="2700000" algn="tl">
                    <a:srgbClr val="000000">
                      <a:alpha val="43137"/>
                    </a:srgbClr>
                  </a:outerShdw>
                </a:effectLst>
                <a:cs typeface="Calibri Light"/>
              </a:rPr>
              <a:t>Partner</a:t>
            </a:r>
            <a:r>
              <a:rPr lang="pt-BR" sz="2200" b="1" dirty="0" smtClean="0">
                <a:solidFill>
                  <a:schemeClr val="accent2">
                    <a:lumMod val="50000"/>
                  </a:schemeClr>
                </a:solidFill>
                <a:effectLst>
                  <a:outerShdw blurRad="38100" dist="38100" dir="2700000" algn="tl">
                    <a:srgbClr val="000000">
                      <a:alpha val="43137"/>
                    </a:srgbClr>
                  </a:outerShdw>
                </a:effectLst>
                <a:cs typeface="Calibri Light"/>
              </a:rPr>
              <a:t>:</a:t>
            </a:r>
            <a:endParaRPr lang="pt-BR" sz="2200" b="1" dirty="0">
              <a:cs typeface="Calibri Light"/>
            </a:endParaRPr>
          </a:p>
        </p:txBody>
      </p:sp>
      <p:pic>
        <p:nvPicPr>
          <p:cNvPr id="30" name="Imagem 29">
            <a:hlinkClick r:id="rId6" action="ppaction://hlinksldjump"/>
          </p:cNvPr>
          <p:cNvPicPr>
            <a:picLocks noChangeAspect="1"/>
          </p:cNvPicPr>
          <p:nvPr/>
        </p:nvPicPr>
        <p:blipFill>
          <a:blip r:embed="rId7"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grpSp>
        <p:nvGrpSpPr>
          <p:cNvPr id="31" name="Grupo 30"/>
          <p:cNvGrpSpPr/>
          <p:nvPr/>
        </p:nvGrpSpPr>
        <p:grpSpPr>
          <a:xfrm>
            <a:off x="5293874" y="1273173"/>
            <a:ext cx="3289920" cy="2030094"/>
            <a:chOff x="4936134" y="1084425"/>
            <a:chExt cx="3289920" cy="2030094"/>
          </a:xfrm>
          <a:solidFill>
            <a:srgbClr val="FFEFEF"/>
          </a:solidFill>
        </p:grpSpPr>
        <p:sp>
          <p:nvSpPr>
            <p:cNvPr id="32" name="Espaço Reservado para Texto 10"/>
            <p:cNvSpPr txBox="1">
              <a:spLocks/>
            </p:cNvSpPr>
            <p:nvPr/>
          </p:nvSpPr>
          <p:spPr>
            <a:xfrm>
              <a:off x="4938157" y="1084425"/>
              <a:ext cx="3287897" cy="2030094"/>
            </a:xfrm>
            <a:prstGeom prst="rect">
              <a:avLst/>
            </a:prstGeom>
            <a:grpFill/>
            <a:ln w="3175">
              <a:noFill/>
              <a:prstDash val="lgDashDotDot"/>
            </a:ln>
          </p:spPr>
          <p:txBody>
            <a:bodyP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lgn="ctr">
                <a:lnSpc>
                  <a:spcPct val="110000"/>
                </a:lnSpc>
                <a:spcBef>
                  <a:spcPts val="0"/>
                </a:spcBef>
              </a:pPr>
              <a:r>
                <a:rPr lang="pt-BR" sz="2000" dirty="0" smtClean="0">
                  <a:solidFill>
                    <a:srgbClr val="C00000"/>
                  </a:solidFill>
                  <a:cs typeface="Calibri Light"/>
                </a:rPr>
                <a:t>Online</a:t>
              </a:r>
              <a:r>
                <a:rPr lang="pt-BR" sz="2000" dirty="0" smtClean="0">
                  <a:cs typeface="Calibri Light"/>
                </a:rPr>
                <a:t> </a:t>
              </a:r>
              <a:r>
                <a:rPr lang="pt-BR" sz="2000" dirty="0" err="1" smtClean="0">
                  <a:solidFill>
                    <a:srgbClr val="C00000"/>
                  </a:solidFill>
                  <a:cs typeface="Calibri Light"/>
                </a:rPr>
                <a:t>platform</a:t>
              </a:r>
              <a:r>
                <a:rPr lang="pt-BR" sz="2000" dirty="0" smtClean="0">
                  <a:cs typeface="Calibri Light"/>
                </a:rPr>
                <a:t> </a:t>
              </a:r>
              <a:r>
                <a:rPr lang="pt-BR" sz="2000" dirty="0" err="1" smtClean="0">
                  <a:cs typeface="Calibri Light"/>
                </a:rPr>
                <a:t>to</a:t>
              </a:r>
              <a:r>
                <a:rPr lang="pt-BR" sz="2000" dirty="0" smtClean="0">
                  <a:cs typeface="Calibri Light"/>
                </a:rPr>
                <a:t> </a:t>
              </a:r>
              <a:r>
                <a:rPr lang="pt-BR" sz="2000" dirty="0" err="1" smtClean="0">
                  <a:cs typeface="Calibri Light"/>
                </a:rPr>
                <a:t>facilitate</a:t>
              </a:r>
              <a:r>
                <a:rPr lang="pt-BR" sz="2000" dirty="0" smtClean="0">
                  <a:cs typeface="Calibri Light"/>
                </a:rPr>
                <a:t> </a:t>
              </a:r>
              <a:r>
                <a:rPr lang="pt-BR" sz="2000" dirty="0" err="1" smtClean="0">
                  <a:cs typeface="Calibri Light"/>
                </a:rPr>
                <a:t>the</a:t>
              </a:r>
              <a:r>
                <a:rPr lang="pt-BR" sz="2000" dirty="0" smtClean="0">
                  <a:cs typeface="Calibri Light"/>
                </a:rPr>
                <a:t> </a:t>
              </a:r>
              <a:r>
                <a:rPr lang="pt-BR" sz="2000" dirty="0" err="1" smtClean="0">
                  <a:solidFill>
                    <a:srgbClr val="C00000"/>
                  </a:solidFill>
                  <a:cs typeface="Calibri Light"/>
                </a:rPr>
                <a:t>international</a:t>
              </a:r>
              <a:r>
                <a:rPr lang="pt-BR" sz="2000" dirty="0" smtClean="0">
                  <a:solidFill>
                    <a:srgbClr val="C00000"/>
                  </a:solidFill>
                  <a:cs typeface="Calibri Light"/>
                </a:rPr>
                <a:t> </a:t>
              </a:r>
              <a:r>
                <a:rPr lang="pt-BR" sz="2000" dirty="0" err="1" smtClean="0">
                  <a:solidFill>
                    <a:srgbClr val="C00000"/>
                  </a:solidFill>
                  <a:cs typeface="Calibri Light"/>
                </a:rPr>
                <a:t>research</a:t>
              </a:r>
              <a:r>
                <a:rPr lang="pt-BR" sz="2000" dirty="0" smtClean="0">
                  <a:solidFill>
                    <a:srgbClr val="C00000"/>
                  </a:solidFill>
                  <a:cs typeface="Calibri Light"/>
                </a:rPr>
                <a:t> </a:t>
              </a:r>
              <a:r>
                <a:rPr lang="pt-BR" sz="2000" dirty="0" err="1" smtClean="0">
                  <a:solidFill>
                    <a:srgbClr val="C00000"/>
                  </a:solidFill>
                  <a:cs typeface="Calibri Light"/>
                </a:rPr>
                <a:t>mobility</a:t>
              </a:r>
              <a:r>
                <a:rPr lang="pt-BR" sz="2000" dirty="0" smtClean="0">
                  <a:solidFill>
                    <a:srgbClr val="C00000"/>
                  </a:solidFill>
                  <a:cs typeface="Calibri Light"/>
                </a:rPr>
                <a:t> </a:t>
              </a:r>
              <a:r>
                <a:rPr lang="pt-BR" sz="2000" dirty="0" err="1" smtClean="0">
                  <a:cs typeface="Calibri Light"/>
                </a:rPr>
                <a:t>of</a:t>
              </a:r>
              <a:r>
                <a:rPr lang="pt-BR" sz="2000" dirty="0" smtClean="0">
                  <a:cs typeface="Calibri Light"/>
                </a:rPr>
                <a:t> </a:t>
              </a:r>
              <a:r>
                <a:rPr lang="pt-BR" sz="2000" dirty="0" err="1" smtClean="0">
                  <a:cs typeface="Calibri Light"/>
                </a:rPr>
                <a:t>students</a:t>
              </a:r>
              <a:r>
                <a:rPr lang="pt-BR" sz="2000" dirty="0" smtClean="0">
                  <a:cs typeface="Calibri Light"/>
                </a:rPr>
                <a:t> </a:t>
              </a:r>
              <a:r>
                <a:rPr lang="pt-BR" sz="2000" dirty="0" err="1" smtClean="0">
                  <a:cs typeface="Calibri Light"/>
                </a:rPr>
                <a:t>and</a:t>
              </a:r>
              <a:r>
                <a:rPr lang="pt-BR" sz="2000" dirty="0" smtClean="0">
                  <a:cs typeface="Calibri Light"/>
                </a:rPr>
                <a:t> </a:t>
              </a:r>
              <a:r>
                <a:rPr lang="pt-BR" sz="2000" dirty="0" err="1" smtClean="0">
                  <a:cs typeface="Calibri Light"/>
                </a:rPr>
                <a:t>researchers</a:t>
              </a:r>
              <a:r>
                <a:rPr lang="pt-BR" sz="2000" dirty="0" smtClean="0">
                  <a:cs typeface="Calibri Light"/>
                </a:rPr>
                <a:t> </a:t>
              </a:r>
              <a:r>
                <a:rPr lang="pt-BR" sz="2000" dirty="0" err="1" smtClean="0">
                  <a:cs typeface="Calibri Light"/>
                </a:rPr>
                <a:t>between</a:t>
              </a:r>
              <a:r>
                <a:rPr lang="pt-BR" sz="2000" dirty="0" smtClean="0">
                  <a:cs typeface="Calibri Light"/>
                </a:rPr>
                <a:t> </a:t>
              </a:r>
              <a:r>
                <a:rPr lang="en-US" sz="2000" dirty="0">
                  <a:cs typeface="Calibri Light"/>
                </a:rPr>
                <a:t>ASSOCIATED UNIVERSITIES of </a:t>
              </a:r>
              <a:r>
                <a:rPr lang="en-US" sz="2000" dirty="0">
                  <a:solidFill>
                    <a:srgbClr val="C00000"/>
                  </a:solidFill>
                  <a:cs typeface="Calibri Light"/>
                </a:rPr>
                <a:t>GCUB</a:t>
              </a:r>
              <a:r>
                <a:rPr lang="en-US" sz="2000" dirty="0">
                  <a:cs typeface="Calibri Light"/>
                </a:rPr>
                <a:t> and </a:t>
              </a:r>
              <a:r>
                <a:rPr lang="en-US" sz="2000" dirty="0" smtClean="0">
                  <a:cs typeface="Calibri Light"/>
                </a:rPr>
                <a:t> MEMBER </a:t>
              </a:r>
              <a:r>
                <a:rPr lang="en-US" sz="2000" dirty="0">
                  <a:cs typeface="Calibri Light"/>
                </a:rPr>
                <a:t>UNIVERSITIES of the </a:t>
              </a:r>
              <a:r>
                <a:rPr lang="en-US" sz="2000" dirty="0" smtClean="0">
                  <a:solidFill>
                    <a:srgbClr val="C00000"/>
                  </a:solidFill>
                  <a:cs typeface="Calibri Light"/>
                </a:rPr>
                <a:t>COIMBRA GROUP</a:t>
              </a:r>
              <a:r>
                <a:rPr lang="en-US" sz="2000" dirty="0" smtClean="0">
                  <a:cs typeface="Calibri Light"/>
                </a:rPr>
                <a:t>.</a:t>
              </a:r>
              <a:endParaRPr lang="en-US" sz="2000" dirty="0">
                <a:cs typeface="Calibri Light"/>
              </a:endParaRPr>
            </a:p>
          </p:txBody>
        </p:sp>
        <p:cxnSp>
          <p:nvCxnSpPr>
            <p:cNvPr id="33" name="Conector reto 32"/>
            <p:cNvCxnSpPr/>
            <p:nvPr/>
          </p:nvCxnSpPr>
          <p:spPr>
            <a:xfrm>
              <a:off x="4936134" y="1084425"/>
              <a:ext cx="3287897" cy="0"/>
            </a:xfrm>
            <a:prstGeom prst="line">
              <a:avLst/>
            </a:prstGeom>
            <a:grpFill/>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34" name="Conector reto 33"/>
            <p:cNvCxnSpPr/>
            <p:nvPr/>
          </p:nvCxnSpPr>
          <p:spPr>
            <a:xfrm>
              <a:off x="4938157" y="3114518"/>
              <a:ext cx="3287897" cy="0"/>
            </a:xfrm>
            <a:prstGeom prst="line">
              <a:avLst/>
            </a:prstGeom>
            <a:grpFill/>
            <a:ln>
              <a:solidFill>
                <a:srgbClr val="3A2C00"/>
              </a:solidFill>
            </a:ln>
          </p:spPr>
          <p:style>
            <a:lnRef idx="1">
              <a:schemeClr val="accent1"/>
            </a:lnRef>
            <a:fillRef idx="0">
              <a:schemeClr val="accent1"/>
            </a:fillRef>
            <a:effectRef idx="0">
              <a:schemeClr val="accent1"/>
            </a:effectRef>
            <a:fontRef idx="minor">
              <a:schemeClr val="tx1"/>
            </a:fontRef>
          </p:style>
        </p:cxnSp>
      </p:grpSp>
      <p:grpSp>
        <p:nvGrpSpPr>
          <p:cNvPr id="39" name="Grupo 38"/>
          <p:cNvGrpSpPr/>
          <p:nvPr/>
        </p:nvGrpSpPr>
        <p:grpSpPr>
          <a:xfrm>
            <a:off x="5301964" y="3627978"/>
            <a:ext cx="3287897" cy="1120741"/>
            <a:chOff x="4938157" y="3514701"/>
            <a:chExt cx="3287897" cy="1120741"/>
          </a:xfrm>
          <a:solidFill>
            <a:srgbClr val="FFEFEF"/>
          </a:solidFill>
        </p:grpSpPr>
        <p:sp>
          <p:nvSpPr>
            <p:cNvPr id="40" name="Espaço Reservado para Texto 10"/>
            <p:cNvSpPr txBox="1">
              <a:spLocks/>
            </p:cNvSpPr>
            <p:nvPr/>
          </p:nvSpPr>
          <p:spPr>
            <a:xfrm>
              <a:off x="4938157" y="3514701"/>
              <a:ext cx="3287897" cy="1120741"/>
            </a:xfrm>
            <a:prstGeom prst="rect">
              <a:avLst/>
            </a:prstGeom>
            <a:grpFill/>
            <a:ln w="3175">
              <a:noFill/>
              <a:prstDash val="lgDashDotDot"/>
            </a:ln>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lgn="ctr">
                <a:spcBef>
                  <a:spcPts val="300"/>
                </a:spcBef>
                <a:spcAft>
                  <a:spcPts val="200"/>
                </a:spcAft>
              </a:pPr>
              <a:r>
                <a:rPr lang="pt-BR" sz="1900" dirty="0">
                  <a:cs typeface="Calibri Light"/>
                </a:rPr>
                <a:t>Target </a:t>
              </a:r>
              <a:r>
                <a:rPr lang="pt-BR" sz="1900" dirty="0" err="1" smtClean="0">
                  <a:cs typeface="Calibri Light"/>
                </a:rPr>
                <a:t>audience</a:t>
              </a:r>
              <a:r>
                <a:rPr lang="pt-BR" sz="1900" dirty="0">
                  <a:cs typeface="Calibri Light"/>
                </a:rPr>
                <a:t>: </a:t>
              </a:r>
              <a:endParaRPr lang="pt-BR" sz="1900" dirty="0" smtClean="0">
                <a:cs typeface="Calibri Light"/>
              </a:endParaRPr>
            </a:p>
            <a:p>
              <a:pPr marL="342900" lvl="1" indent="-342900" algn="l">
                <a:spcBef>
                  <a:spcPts val="300"/>
                </a:spcBef>
                <a:spcAft>
                  <a:spcPts val="200"/>
                </a:spcAft>
                <a:buFont typeface="Wingdings" panose="05000000000000000000" pitchFamily="2" charset="2"/>
                <a:buChar char="ü"/>
              </a:pPr>
              <a:r>
                <a:rPr lang="pt-BR" sz="1900" dirty="0" smtClean="0">
                  <a:solidFill>
                    <a:schemeClr val="tx2">
                      <a:lumMod val="50000"/>
                    </a:schemeClr>
                  </a:solidFill>
                  <a:cs typeface="Calibri Light"/>
                </a:rPr>
                <a:t>PhD </a:t>
              </a:r>
              <a:r>
                <a:rPr lang="pt-BR" sz="1900" dirty="0" err="1" smtClean="0">
                  <a:solidFill>
                    <a:schemeClr val="tx2">
                      <a:lumMod val="50000"/>
                    </a:schemeClr>
                  </a:solidFill>
                  <a:cs typeface="Calibri Light"/>
                </a:rPr>
                <a:t>Students</a:t>
              </a:r>
              <a:endParaRPr lang="pt-BR" sz="1900" dirty="0" smtClean="0">
                <a:solidFill>
                  <a:schemeClr val="tx2">
                    <a:lumMod val="50000"/>
                  </a:schemeClr>
                </a:solidFill>
                <a:cs typeface="Calibri Light"/>
              </a:endParaRPr>
            </a:p>
            <a:p>
              <a:pPr marL="342900" lvl="1" indent="-342900" algn="l">
                <a:spcBef>
                  <a:spcPts val="300"/>
                </a:spcBef>
                <a:spcAft>
                  <a:spcPts val="200"/>
                </a:spcAft>
                <a:buFont typeface="Wingdings" panose="05000000000000000000" pitchFamily="2" charset="2"/>
                <a:buChar char="ü"/>
              </a:pPr>
              <a:r>
                <a:rPr lang="pt-BR" sz="1900" dirty="0" err="1" smtClean="0">
                  <a:solidFill>
                    <a:schemeClr val="tx2">
                      <a:lumMod val="50000"/>
                    </a:schemeClr>
                  </a:solidFill>
                  <a:cs typeface="Calibri Light"/>
                </a:rPr>
                <a:t>Researchers</a:t>
              </a:r>
              <a:endParaRPr lang="pt-BR" sz="1900" dirty="0">
                <a:solidFill>
                  <a:schemeClr val="tx2">
                    <a:lumMod val="50000"/>
                  </a:schemeClr>
                </a:solidFill>
                <a:cs typeface="Calibri Light"/>
              </a:endParaRPr>
            </a:p>
          </p:txBody>
        </p:sp>
        <p:cxnSp>
          <p:nvCxnSpPr>
            <p:cNvPr id="41" name="Conector reto 40"/>
            <p:cNvCxnSpPr/>
            <p:nvPr/>
          </p:nvCxnSpPr>
          <p:spPr>
            <a:xfrm>
              <a:off x="4938157" y="3514701"/>
              <a:ext cx="3287897" cy="0"/>
            </a:xfrm>
            <a:prstGeom prst="line">
              <a:avLst/>
            </a:prstGeom>
            <a:grpFill/>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p:nvPr/>
          </p:nvCxnSpPr>
          <p:spPr>
            <a:xfrm>
              <a:off x="4938157" y="4635442"/>
              <a:ext cx="3287897" cy="0"/>
            </a:xfrm>
            <a:prstGeom prst="line">
              <a:avLst/>
            </a:prstGeom>
            <a:grpFill/>
            <a:ln>
              <a:solidFill>
                <a:srgbClr val="3A2C00"/>
              </a:solidFill>
            </a:ln>
          </p:spPr>
          <p:style>
            <a:lnRef idx="1">
              <a:schemeClr val="accent1"/>
            </a:lnRef>
            <a:fillRef idx="0">
              <a:schemeClr val="accent1"/>
            </a:fillRef>
            <a:effectRef idx="0">
              <a:schemeClr val="accent1"/>
            </a:effectRef>
            <a:fontRef idx="minor">
              <a:schemeClr val="tx1"/>
            </a:fontRef>
          </p:style>
        </p:cxnSp>
      </p:grpSp>
      <p:grpSp>
        <p:nvGrpSpPr>
          <p:cNvPr id="43" name="Grupo 42"/>
          <p:cNvGrpSpPr/>
          <p:nvPr/>
        </p:nvGrpSpPr>
        <p:grpSpPr>
          <a:xfrm>
            <a:off x="5293874" y="5066217"/>
            <a:ext cx="3287897" cy="765735"/>
            <a:chOff x="4938157" y="3514701"/>
            <a:chExt cx="3287897" cy="765735"/>
          </a:xfrm>
          <a:solidFill>
            <a:srgbClr val="FFEFEF"/>
          </a:solidFill>
        </p:grpSpPr>
        <p:sp>
          <p:nvSpPr>
            <p:cNvPr id="44" name="Espaço Reservado para Texto 10"/>
            <p:cNvSpPr txBox="1">
              <a:spLocks/>
            </p:cNvSpPr>
            <p:nvPr/>
          </p:nvSpPr>
          <p:spPr>
            <a:xfrm>
              <a:off x="4938157" y="3514702"/>
              <a:ext cx="3287897" cy="758182"/>
            </a:xfrm>
            <a:prstGeom prst="rect">
              <a:avLst/>
            </a:prstGeom>
            <a:grpFill/>
            <a:ln w="3175">
              <a:noFill/>
              <a:prstDash val="lgDashDotDot"/>
            </a:ln>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lgn="ctr">
                <a:spcBef>
                  <a:spcPts val="300"/>
                </a:spcBef>
                <a:spcAft>
                  <a:spcPts val="200"/>
                </a:spcAft>
              </a:pPr>
              <a:r>
                <a:rPr lang="pt-BR" sz="1900" dirty="0" err="1" smtClean="0">
                  <a:cs typeface="Calibri Light"/>
                </a:rPr>
                <a:t>Duration</a:t>
              </a:r>
              <a:r>
                <a:rPr lang="pt-BR" sz="1900" dirty="0" smtClean="0">
                  <a:cs typeface="Calibri Light"/>
                </a:rPr>
                <a:t> </a:t>
              </a:r>
              <a:r>
                <a:rPr lang="pt-BR" sz="1900" dirty="0" err="1" smtClean="0">
                  <a:cs typeface="Calibri Light"/>
                </a:rPr>
                <a:t>of</a:t>
              </a:r>
              <a:r>
                <a:rPr lang="pt-BR" sz="1900" dirty="0" smtClean="0">
                  <a:cs typeface="Calibri Light"/>
                </a:rPr>
                <a:t> </a:t>
              </a:r>
              <a:r>
                <a:rPr lang="pt-BR" sz="1900" dirty="0" err="1" smtClean="0">
                  <a:cs typeface="Calibri Light"/>
                </a:rPr>
                <a:t>the</a:t>
              </a:r>
              <a:r>
                <a:rPr lang="pt-BR" sz="1900" dirty="0" smtClean="0">
                  <a:cs typeface="Calibri Light"/>
                </a:rPr>
                <a:t> </a:t>
              </a:r>
              <a:r>
                <a:rPr lang="pt-BR" sz="1900" dirty="0" err="1" smtClean="0">
                  <a:cs typeface="Calibri Light"/>
                </a:rPr>
                <a:t>mobility</a:t>
              </a:r>
              <a:r>
                <a:rPr lang="pt-BR" sz="1900" dirty="0" smtClean="0">
                  <a:cs typeface="Calibri Light"/>
                </a:rPr>
                <a:t>: </a:t>
              </a:r>
            </a:p>
            <a:p>
              <a:pPr marL="342900" lvl="1" indent="-342900" algn="l">
                <a:spcBef>
                  <a:spcPts val="300"/>
                </a:spcBef>
                <a:spcAft>
                  <a:spcPts val="200"/>
                </a:spcAft>
                <a:buFont typeface="Wingdings" panose="05000000000000000000" pitchFamily="2" charset="2"/>
                <a:buChar char="ü"/>
              </a:pPr>
              <a:r>
                <a:rPr lang="pt-BR" sz="1900" dirty="0" err="1" smtClean="0">
                  <a:solidFill>
                    <a:schemeClr val="tx2">
                      <a:lumMod val="50000"/>
                    </a:schemeClr>
                  </a:solidFill>
                  <a:cs typeface="Calibri Light"/>
                </a:rPr>
                <a:t>Up</a:t>
              </a:r>
              <a:r>
                <a:rPr lang="pt-BR" sz="1900" dirty="0" smtClean="0">
                  <a:solidFill>
                    <a:schemeClr val="tx2">
                      <a:lumMod val="50000"/>
                    </a:schemeClr>
                  </a:solidFill>
                  <a:cs typeface="Calibri Light"/>
                </a:rPr>
                <a:t> </a:t>
              </a:r>
              <a:r>
                <a:rPr lang="pt-BR" sz="1900" dirty="0" err="1" smtClean="0">
                  <a:solidFill>
                    <a:schemeClr val="tx2">
                      <a:lumMod val="50000"/>
                    </a:schemeClr>
                  </a:solidFill>
                  <a:cs typeface="Calibri Light"/>
                </a:rPr>
                <a:t>to</a:t>
              </a:r>
              <a:r>
                <a:rPr lang="pt-BR" sz="1900" dirty="0" smtClean="0">
                  <a:solidFill>
                    <a:schemeClr val="tx2">
                      <a:lumMod val="50000"/>
                    </a:schemeClr>
                  </a:solidFill>
                  <a:cs typeface="Calibri Light"/>
                </a:rPr>
                <a:t> 12 </a:t>
              </a:r>
              <a:r>
                <a:rPr lang="pt-BR" sz="1900" dirty="0" err="1" smtClean="0">
                  <a:solidFill>
                    <a:schemeClr val="tx2">
                      <a:lumMod val="50000"/>
                    </a:schemeClr>
                  </a:solidFill>
                  <a:cs typeface="Calibri Light"/>
                </a:rPr>
                <a:t>months</a:t>
              </a:r>
              <a:endParaRPr lang="pt-BR" sz="1900" dirty="0">
                <a:solidFill>
                  <a:schemeClr val="tx2">
                    <a:lumMod val="50000"/>
                  </a:schemeClr>
                </a:solidFill>
                <a:cs typeface="Calibri Light"/>
              </a:endParaRPr>
            </a:p>
          </p:txBody>
        </p:sp>
        <p:cxnSp>
          <p:nvCxnSpPr>
            <p:cNvPr id="45" name="Conector reto 44"/>
            <p:cNvCxnSpPr/>
            <p:nvPr/>
          </p:nvCxnSpPr>
          <p:spPr>
            <a:xfrm>
              <a:off x="4938157" y="3514701"/>
              <a:ext cx="3287897" cy="0"/>
            </a:xfrm>
            <a:prstGeom prst="line">
              <a:avLst/>
            </a:prstGeom>
            <a:grpFill/>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46" name="Conector reto 45"/>
            <p:cNvCxnSpPr/>
            <p:nvPr/>
          </p:nvCxnSpPr>
          <p:spPr>
            <a:xfrm>
              <a:off x="4938157" y="4280436"/>
              <a:ext cx="3287897" cy="0"/>
            </a:xfrm>
            <a:prstGeom prst="line">
              <a:avLst/>
            </a:prstGeom>
            <a:grpFill/>
            <a:ln>
              <a:solidFill>
                <a:srgbClr val="3A2C00"/>
              </a:solidFill>
            </a:ln>
          </p:spPr>
          <p:style>
            <a:lnRef idx="1">
              <a:schemeClr val="accent1"/>
            </a:lnRef>
            <a:fillRef idx="0">
              <a:schemeClr val="accent1"/>
            </a:fillRef>
            <a:effectRef idx="0">
              <a:schemeClr val="accent1"/>
            </a:effectRef>
            <a:fontRef idx="minor">
              <a:schemeClr val="tx1"/>
            </a:fontRef>
          </p:style>
        </p:cxnSp>
      </p:grpSp>
      <p:pic>
        <p:nvPicPr>
          <p:cNvPr id="17" name="Imagem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959" y="2316227"/>
            <a:ext cx="2481112" cy="1901112"/>
          </a:xfrm>
          <a:prstGeom prst="rect">
            <a:avLst/>
          </a:prstGeom>
        </p:spPr>
      </p:pic>
      <p:pic>
        <p:nvPicPr>
          <p:cNvPr id="47" name="Picture 42"/>
          <p:cNvPicPr>
            <a:picLocks noChangeAspect="1"/>
          </p:cNvPicPr>
          <p:nvPr/>
        </p:nvPicPr>
        <p:blipFill>
          <a:blip r:embed="rId2"/>
          <a:stretch>
            <a:fillRect/>
          </a:stretch>
        </p:blipFill>
        <p:spPr>
          <a:xfrm>
            <a:off x="2210604" y="263787"/>
            <a:ext cx="623679" cy="415682"/>
          </a:xfrm>
          <a:prstGeom prst="rect">
            <a:avLst/>
          </a:prstGeom>
        </p:spPr>
      </p:pic>
      <p:sp>
        <p:nvSpPr>
          <p:cNvPr id="35" name="Elipse 22"/>
          <p:cNvSpPr>
            <a:spLocks noChangeAspect="1"/>
          </p:cNvSpPr>
          <p:nvPr/>
        </p:nvSpPr>
        <p:spPr>
          <a:xfrm>
            <a:off x="3221421" y="4097049"/>
            <a:ext cx="970292" cy="970292"/>
          </a:xfrm>
          <a:prstGeom prst="ellipse">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smtClean="0">
                <a:solidFill>
                  <a:schemeClr val="bg1"/>
                </a:solidFill>
                <a:latin typeface="Calibri" panose="020F0502020204030204" pitchFamily="34" charset="0"/>
              </a:rPr>
              <a:t>2017</a:t>
            </a:r>
            <a:endParaRPr lang="pt-BR" sz="800" b="1" dirty="0">
              <a:solidFill>
                <a:schemeClr val="bg1"/>
              </a:solidFill>
              <a:latin typeface="Calibri" panose="020F0502020204030204" pitchFamily="34" charset="0"/>
            </a:endParaRPr>
          </a:p>
        </p:txBody>
      </p:sp>
      <p:sp>
        <p:nvSpPr>
          <p:cNvPr id="36" name="CaixaDeTexto 35">
            <a:hlinkClick r:id="rId5" action="ppaction://hlinksldjump"/>
          </p:cNvPr>
          <p:cNvSpPr txBox="1"/>
          <p:nvPr/>
        </p:nvSpPr>
        <p:spPr>
          <a:xfrm>
            <a:off x="1078268" y="6047245"/>
            <a:ext cx="2888349" cy="400110"/>
          </a:xfrm>
          <a:prstGeom prst="rect">
            <a:avLst/>
          </a:prstGeom>
          <a:solidFill>
            <a:srgbClr val="92D050"/>
          </a:solidFill>
        </p:spPr>
        <p:txBody>
          <a:bodyPr wrap="square" rtlCol="0">
            <a:spAutoFit/>
          </a:bodyPr>
          <a:lstStyle/>
          <a:p>
            <a:pPr algn="ctr"/>
            <a:r>
              <a:rPr lang="pt-BR" sz="2000" b="1" dirty="0" err="1" smtClean="0"/>
              <a:t>Institutional</a:t>
            </a:r>
            <a:r>
              <a:rPr lang="pt-BR" sz="2000" b="1" dirty="0" smtClean="0"/>
              <a:t> </a:t>
            </a:r>
            <a:r>
              <a:rPr lang="pt-BR" sz="2000" b="1" dirty="0" err="1" smtClean="0"/>
              <a:t>Coordinators</a:t>
            </a:r>
            <a:endParaRPr lang="pt-BR" sz="2000" b="1" dirty="0"/>
          </a:p>
        </p:txBody>
      </p:sp>
      <p:sp>
        <p:nvSpPr>
          <p:cNvPr id="37" name="TextBox 48"/>
          <p:cNvSpPr txBox="1"/>
          <p:nvPr/>
        </p:nvSpPr>
        <p:spPr>
          <a:xfrm>
            <a:off x="2127385" y="4446895"/>
            <a:ext cx="1221612" cy="369332"/>
          </a:xfrm>
          <a:prstGeom prst="rect">
            <a:avLst/>
          </a:prstGeom>
          <a:noFill/>
        </p:spPr>
        <p:txBody>
          <a:bodyPr wrap="square" rtlCol="0">
            <a:spAutoFit/>
          </a:bodyPr>
          <a:lstStyle/>
          <a:p>
            <a:r>
              <a:rPr lang="en-US" b="1" dirty="0" smtClean="0"/>
              <a:t>2</a:t>
            </a:r>
            <a:r>
              <a:rPr lang="en-US" b="1" baseline="30000" dirty="0" smtClean="0"/>
              <a:t>nd</a:t>
            </a:r>
            <a:r>
              <a:rPr lang="en-US" b="1" dirty="0" smtClean="0"/>
              <a:t> Edition</a:t>
            </a:r>
            <a:endParaRPr lang="en-US" b="1" dirty="0"/>
          </a:p>
        </p:txBody>
      </p:sp>
    </p:spTree>
    <p:extLst>
      <p:ext uri="{BB962C8B-B14F-4D97-AF65-F5344CB8AC3E}">
        <p14:creationId xmlns:p14="http://schemas.microsoft.com/office/powerpoint/2010/main" val="1435760549"/>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outVertic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outVertic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2"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0-#ppt_w/2"/>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par>
                                <p:cTn id="24" presetID="2" presetClass="entr" presetSubtype="12"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0-#ppt_w/2"/>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par>
                                <p:cTn id="28" presetID="2" presetClass="entr" presetSubtype="12"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additive="base">
                                        <p:cTn id="30" dur="500" fill="hold"/>
                                        <p:tgtEl>
                                          <p:spTgt spid="27"/>
                                        </p:tgtEl>
                                        <p:attrNameLst>
                                          <p:attrName>ppt_x</p:attrName>
                                        </p:attrNameLst>
                                      </p:cBhvr>
                                      <p:tavLst>
                                        <p:tav tm="0">
                                          <p:val>
                                            <p:strVal val="0-#ppt_w/2"/>
                                          </p:val>
                                        </p:tav>
                                        <p:tav tm="100000">
                                          <p:val>
                                            <p:strVal val="#ppt_x"/>
                                          </p:val>
                                        </p:tav>
                                      </p:tavLst>
                                    </p:anim>
                                    <p:anim calcmode="lin" valueType="num">
                                      <p:cBhvr additive="base">
                                        <p:cTn id="31" dur="500" fill="hold"/>
                                        <p:tgtEl>
                                          <p:spTgt spid="27"/>
                                        </p:tgtEl>
                                        <p:attrNameLst>
                                          <p:attrName>ppt_y</p:attrName>
                                        </p:attrNameLst>
                                      </p:cBhvr>
                                      <p:tavLst>
                                        <p:tav tm="0">
                                          <p:val>
                                            <p:strVal val="1+#ppt_h/2"/>
                                          </p:val>
                                        </p:tav>
                                        <p:tav tm="100000">
                                          <p:val>
                                            <p:strVal val="#ppt_y"/>
                                          </p:val>
                                        </p:tav>
                                      </p:tavLst>
                                    </p:anim>
                                  </p:childTnLst>
                                </p:cTn>
                              </p:par>
                              <p:par>
                                <p:cTn id="32" presetID="2" presetClass="entr" presetSubtype="12"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0-#ppt_w/2"/>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12"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fill="hold"/>
                                        <p:tgtEl>
                                          <p:spTgt spid="37"/>
                                        </p:tgtEl>
                                        <p:attrNameLst>
                                          <p:attrName>ppt_x</p:attrName>
                                        </p:attrNameLst>
                                      </p:cBhvr>
                                      <p:tavLst>
                                        <p:tav tm="0">
                                          <p:val>
                                            <p:strVal val="0-#ppt_w/2"/>
                                          </p:val>
                                        </p:tav>
                                        <p:tav tm="100000">
                                          <p:val>
                                            <p:strVal val="#ppt_x"/>
                                          </p:val>
                                        </p:tav>
                                      </p:tavLst>
                                    </p:anim>
                                    <p:anim calcmode="lin" valueType="num">
                                      <p:cBhvr additive="base">
                                        <p:cTn id="4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2"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additive="base">
                                        <p:cTn id="45" dur="500" fill="hold"/>
                                        <p:tgtEl>
                                          <p:spTgt spid="35"/>
                                        </p:tgtEl>
                                        <p:attrNameLst>
                                          <p:attrName>ppt_x</p:attrName>
                                        </p:attrNameLst>
                                      </p:cBhvr>
                                      <p:tavLst>
                                        <p:tav tm="0">
                                          <p:val>
                                            <p:strVal val="0-#ppt_w/2"/>
                                          </p:val>
                                        </p:tav>
                                        <p:tav tm="100000">
                                          <p:val>
                                            <p:strVal val="#ppt_x"/>
                                          </p:val>
                                        </p:tav>
                                      </p:tavLst>
                                    </p:anim>
                                    <p:anim calcmode="lin" valueType="num">
                                      <p:cBhvr additive="base">
                                        <p:cTn id="46" dur="500" fill="hold"/>
                                        <p:tgtEl>
                                          <p:spTgt spid="35"/>
                                        </p:tgtEl>
                                        <p:attrNameLst>
                                          <p:attrName>ppt_y</p:attrName>
                                        </p:attrNameLst>
                                      </p:cBhvr>
                                      <p:tavLst>
                                        <p:tav tm="0">
                                          <p:val>
                                            <p:strVal val="1+#ppt_h/2"/>
                                          </p:val>
                                        </p:tav>
                                        <p:tav tm="100000">
                                          <p:val>
                                            <p:strVal val="#ppt_y"/>
                                          </p:val>
                                        </p:tav>
                                      </p:tavLst>
                                    </p:anim>
                                  </p:childTnLst>
                                </p:cTn>
                              </p:par>
                              <p:par>
                                <p:cTn id="47" presetID="2" presetClass="entr" presetSubtype="12"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0-#ppt_w/2"/>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par>
                                <p:cTn id="51" presetID="2" presetClass="entr" presetSubtype="12"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0-#ppt_w/2"/>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6"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1+#ppt_w/2"/>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par>
                                <p:cTn id="61" presetID="2" presetClass="entr" presetSubtype="6"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500" fill="hold"/>
                                        <p:tgtEl>
                                          <p:spTgt spid="8"/>
                                        </p:tgtEl>
                                        <p:attrNameLst>
                                          <p:attrName>ppt_x</p:attrName>
                                        </p:attrNameLst>
                                      </p:cBhvr>
                                      <p:tavLst>
                                        <p:tav tm="0">
                                          <p:val>
                                            <p:strVal val="1+#ppt_w/2"/>
                                          </p:val>
                                        </p:tav>
                                        <p:tav tm="100000">
                                          <p:val>
                                            <p:strVal val="#ppt_x"/>
                                          </p:val>
                                        </p:tav>
                                      </p:tavLst>
                                    </p:anim>
                                    <p:anim calcmode="lin" valueType="num">
                                      <p:cBhvr additive="base">
                                        <p:cTn id="64" dur="500" fill="hold"/>
                                        <p:tgtEl>
                                          <p:spTgt spid="8"/>
                                        </p:tgtEl>
                                        <p:attrNameLst>
                                          <p:attrName>ppt_y</p:attrName>
                                        </p:attrNameLst>
                                      </p:cBhvr>
                                      <p:tavLst>
                                        <p:tav tm="0">
                                          <p:val>
                                            <p:strVal val="1+#ppt_h/2"/>
                                          </p:val>
                                        </p:tav>
                                        <p:tav tm="100000">
                                          <p:val>
                                            <p:strVal val="#ppt_y"/>
                                          </p:val>
                                        </p:tav>
                                      </p:tavLst>
                                    </p:anim>
                                  </p:childTnLst>
                                </p:cTn>
                              </p:par>
                              <p:par>
                                <p:cTn id="65" presetID="2" presetClass="entr" presetSubtype="6"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1+#ppt_w/2"/>
                                          </p:val>
                                        </p:tav>
                                        <p:tav tm="100000">
                                          <p:val>
                                            <p:strVal val="#ppt_x"/>
                                          </p:val>
                                        </p:tav>
                                      </p:tavLst>
                                    </p:anim>
                                    <p:anim calcmode="lin" valueType="num">
                                      <p:cBhvr additive="base">
                                        <p:cTn id="68" dur="500" fill="hold"/>
                                        <p:tgtEl>
                                          <p:spTgt spid="9"/>
                                        </p:tgtEl>
                                        <p:attrNameLst>
                                          <p:attrName>ppt_y</p:attrName>
                                        </p:attrNameLst>
                                      </p:cBhvr>
                                      <p:tavLst>
                                        <p:tav tm="0">
                                          <p:val>
                                            <p:strVal val="1+#ppt_h/2"/>
                                          </p:val>
                                        </p:tav>
                                        <p:tav tm="100000">
                                          <p:val>
                                            <p:strVal val="#ppt_y"/>
                                          </p:val>
                                        </p:tav>
                                      </p:tavLst>
                                    </p:anim>
                                  </p:childTnLst>
                                </p:cTn>
                              </p:par>
                              <p:par>
                                <p:cTn id="69" presetID="2" presetClass="entr" presetSubtype="6" fill="hold" nodeType="with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additive="base">
                                        <p:cTn id="71" dur="500" fill="hold"/>
                                        <p:tgtEl>
                                          <p:spTgt spid="10"/>
                                        </p:tgtEl>
                                        <p:attrNameLst>
                                          <p:attrName>ppt_x</p:attrName>
                                        </p:attrNameLst>
                                      </p:cBhvr>
                                      <p:tavLst>
                                        <p:tav tm="0">
                                          <p:val>
                                            <p:strVal val="1+#ppt_w/2"/>
                                          </p:val>
                                        </p:tav>
                                        <p:tav tm="100000">
                                          <p:val>
                                            <p:strVal val="#ppt_x"/>
                                          </p:val>
                                        </p:tav>
                                      </p:tavLst>
                                    </p:anim>
                                    <p:anim calcmode="lin" valueType="num">
                                      <p:cBhvr additive="base">
                                        <p:cTn id="72" dur="500" fill="hold"/>
                                        <p:tgtEl>
                                          <p:spTgt spid="10"/>
                                        </p:tgtEl>
                                        <p:attrNameLst>
                                          <p:attrName>ppt_y</p:attrName>
                                        </p:attrNameLst>
                                      </p:cBhvr>
                                      <p:tavLst>
                                        <p:tav tm="0">
                                          <p:val>
                                            <p:strVal val="1+#ppt_h/2"/>
                                          </p:val>
                                        </p:tav>
                                        <p:tav tm="100000">
                                          <p:val>
                                            <p:strVal val="#ppt_y"/>
                                          </p:val>
                                        </p:tav>
                                      </p:tavLst>
                                    </p:anim>
                                  </p:childTnLst>
                                </p:cTn>
                              </p:par>
                              <p:par>
                                <p:cTn id="73" presetID="2" presetClass="entr" presetSubtype="6" fill="hold" grpId="0" nodeType="withEffect">
                                  <p:stCondLst>
                                    <p:cond delay="0"/>
                                  </p:stCondLst>
                                  <p:childTnLst>
                                    <p:set>
                                      <p:cBhvr>
                                        <p:cTn id="74" dur="1" fill="hold">
                                          <p:stCondLst>
                                            <p:cond delay="0"/>
                                          </p:stCondLst>
                                        </p:cTn>
                                        <p:tgtEl>
                                          <p:spTgt spid="11"/>
                                        </p:tgtEl>
                                        <p:attrNameLst>
                                          <p:attrName>style.visibility</p:attrName>
                                        </p:attrNameLst>
                                      </p:cBhvr>
                                      <p:to>
                                        <p:strVal val="visible"/>
                                      </p:to>
                                    </p:set>
                                    <p:anim calcmode="lin" valueType="num">
                                      <p:cBhvr additive="base">
                                        <p:cTn id="75" dur="500" fill="hold"/>
                                        <p:tgtEl>
                                          <p:spTgt spid="11"/>
                                        </p:tgtEl>
                                        <p:attrNameLst>
                                          <p:attrName>ppt_x</p:attrName>
                                        </p:attrNameLst>
                                      </p:cBhvr>
                                      <p:tavLst>
                                        <p:tav tm="0">
                                          <p:val>
                                            <p:strVal val="1+#ppt_w/2"/>
                                          </p:val>
                                        </p:tav>
                                        <p:tav tm="100000">
                                          <p:val>
                                            <p:strVal val="#ppt_x"/>
                                          </p:val>
                                        </p:tav>
                                      </p:tavLst>
                                    </p:anim>
                                    <p:anim calcmode="lin" valueType="num">
                                      <p:cBhvr additive="base">
                                        <p:cTn id="76" dur="500" fill="hold"/>
                                        <p:tgtEl>
                                          <p:spTgt spid="11"/>
                                        </p:tgtEl>
                                        <p:attrNameLst>
                                          <p:attrName>ppt_y</p:attrName>
                                        </p:attrNameLst>
                                      </p:cBhvr>
                                      <p:tavLst>
                                        <p:tav tm="0">
                                          <p:val>
                                            <p:strVal val="1+#ppt_h/2"/>
                                          </p:val>
                                        </p:tav>
                                        <p:tav tm="100000">
                                          <p:val>
                                            <p:strVal val="#ppt_y"/>
                                          </p:val>
                                        </p:tav>
                                      </p:tavLst>
                                    </p:anim>
                                  </p:childTnLst>
                                </p:cTn>
                              </p:par>
                              <p:par>
                                <p:cTn id="77" presetID="2" presetClass="entr" presetSubtype="6" fill="hold" nodeType="with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additive="base">
                                        <p:cTn id="79" dur="500" fill="hold"/>
                                        <p:tgtEl>
                                          <p:spTgt spid="12"/>
                                        </p:tgtEl>
                                        <p:attrNameLst>
                                          <p:attrName>ppt_x</p:attrName>
                                        </p:attrNameLst>
                                      </p:cBhvr>
                                      <p:tavLst>
                                        <p:tav tm="0">
                                          <p:val>
                                            <p:strVal val="1+#ppt_w/2"/>
                                          </p:val>
                                        </p:tav>
                                        <p:tav tm="100000">
                                          <p:val>
                                            <p:strVal val="#ppt_x"/>
                                          </p:val>
                                        </p:tav>
                                      </p:tavLst>
                                    </p:anim>
                                    <p:anim calcmode="lin" valueType="num">
                                      <p:cBhvr additive="base">
                                        <p:cTn id="80" dur="500" fill="hold"/>
                                        <p:tgtEl>
                                          <p:spTgt spid="12"/>
                                        </p:tgtEl>
                                        <p:attrNameLst>
                                          <p:attrName>ppt_y</p:attrName>
                                        </p:attrNameLst>
                                      </p:cBhvr>
                                      <p:tavLst>
                                        <p:tav tm="0">
                                          <p:val>
                                            <p:strVal val="1+#ppt_h/2"/>
                                          </p:val>
                                        </p:tav>
                                        <p:tav tm="100000">
                                          <p:val>
                                            <p:strVal val="#ppt_y"/>
                                          </p:val>
                                        </p:tav>
                                      </p:tavLst>
                                    </p:anim>
                                  </p:childTnLst>
                                </p:cTn>
                              </p:par>
                              <p:par>
                                <p:cTn id="81" presetID="2" presetClass="entr" presetSubtype="6" fill="hold" nodeType="withEffect">
                                  <p:stCondLst>
                                    <p:cond delay="0"/>
                                  </p:stCondLst>
                                  <p:childTnLst>
                                    <p:set>
                                      <p:cBhvr>
                                        <p:cTn id="82" dur="1" fill="hold">
                                          <p:stCondLst>
                                            <p:cond delay="0"/>
                                          </p:stCondLst>
                                        </p:cTn>
                                        <p:tgtEl>
                                          <p:spTgt spid="13"/>
                                        </p:tgtEl>
                                        <p:attrNameLst>
                                          <p:attrName>style.visibility</p:attrName>
                                        </p:attrNameLst>
                                      </p:cBhvr>
                                      <p:to>
                                        <p:strVal val="visible"/>
                                      </p:to>
                                    </p:set>
                                    <p:anim calcmode="lin" valueType="num">
                                      <p:cBhvr additive="base">
                                        <p:cTn id="83" dur="500" fill="hold"/>
                                        <p:tgtEl>
                                          <p:spTgt spid="13"/>
                                        </p:tgtEl>
                                        <p:attrNameLst>
                                          <p:attrName>ppt_x</p:attrName>
                                        </p:attrNameLst>
                                      </p:cBhvr>
                                      <p:tavLst>
                                        <p:tav tm="0">
                                          <p:val>
                                            <p:strVal val="1+#ppt_w/2"/>
                                          </p:val>
                                        </p:tav>
                                        <p:tav tm="100000">
                                          <p:val>
                                            <p:strVal val="#ppt_x"/>
                                          </p:val>
                                        </p:tav>
                                      </p:tavLst>
                                    </p:anim>
                                    <p:anim calcmode="lin" valueType="num">
                                      <p:cBhvr additive="base">
                                        <p:cTn id="84" dur="500" fill="hold"/>
                                        <p:tgtEl>
                                          <p:spTgt spid="13"/>
                                        </p:tgtEl>
                                        <p:attrNameLst>
                                          <p:attrName>ppt_y</p:attrName>
                                        </p:attrNameLst>
                                      </p:cBhvr>
                                      <p:tavLst>
                                        <p:tav tm="0">
                                          <p:val>
                                            <p:strVal val="1+#ppt_h/2"/>
                                          </p:val>
                                        </p:tav>
                                        <p:tav tm="100000">
                                          <p:val>
                                            <p:strVal val="#ppt_y"/>
                                          </p:val>
                                        </p:tav>
                                      </p:tavLst>
                                    </p:anim>
                                  </p:childTnLst>
                                </p:cTn>
                              </p:par>
                              <p:par>
                                <p:cTn id="85" presetID="2" presetClass="entr" presetSubtype="6"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500" fill="hold"/>
                                        <p:tgtEl>
                                          <p:spTgt spid="14"/>
                                        </p:tgtEl>
                                        <p:attrNameLst>
                                          <p:attrName>ppt_x</p:attrName>
                                        </p:attrNameLst>
                                      </p:cBhvr>
                                      <p:tavLst>
                                        <p:tav tm="0">
                                          <p:val>
                                            <p:strVal val="1+#ppt_w/2"/>
                                          </p:val>
                                        </p:tav>
                                        <p:tav tm="100000">
                                          <p:val>
                                            <p:strVal val="#ppt_x"/>
                                          </p:val>
                                        </p:tav>
                                      </p:tavLst>
                                    </p:anim>
                                    <p:anim calcmode="lin" valueType="num">
                                      <p:cBhvr additive="base">
                                        <p:cTn id="88" dur="500" fill="hold"/>
                                        <p:tgtEl>
                                          <p:spTgt spid="14"/>
                                        </p:tgtEl>
                                        <p:attrNameLst>
                                          <p:attrName>ppt_y</p:attrName>
                                        </p:attrNameLst>
                                      </p:cBhvr>
                                      <p:tavLst>
                                        <p:tav tm="0">
                                          <p:val>
                                            <p:strVal val="1+#ppt_h/2"/>
                                          </p:val>
                                        </p:tav>
                                        <p:tav tm="100000">
                                          <p:val>
                                            <p:strVal val="#ppt_y"/>
                                          </p:val>
                                        </p:tav>
                                      </p:tavLst>
                                    </p:anim>
                                  </p:childTnLst>
                                </p:cTn>
                              </p:par>
                              <p:par>
                                <p:cTn id="89" presetID="2" presetClass="entr" presetSubtype="6" fill="hold" nodeType="with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additive="base">
                                        <p:cTn id="91" dur="500" fill="hold"/>
                                        <p:tgtEl>
                                          <p:spTgt spid="15"/>
                                        </p:tgtEl>
                                        <p:attrNameLst>
                                          <p:attrName>ppt_x</p:attrName>
                                        </p:attrNameLst>
                                      </p:cBhvr>
                                      <p:tavLst>
                                        <p:tav tm="0">
                                          <p:val>
                                            <p:strVal val="1+#ppt_w/2"/>
                                          </p:val>
                                        </p:tav>
                                        <p:tav tm="100000">
                                          <p:val>
                                            <p:strVal val="#ppt_x"/>
                                          </p:val>
                                        </p:tav>
                                      </p:tavLst>
                                    </p:anim>
                                    <p:anim calcmode="lin" valueType="num">
                                      <p:cBhvr additive="base">
                                        <p:cTn id="9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 calcmode="lin" valueType="num">
                                      <p:cBhvr additive="base">
                                        <p:cTn id="97" dur="500" fill="hold"/>
                                        <p:tgtEl>
                                          <p:spTgt spid="36"/>
                                        </p:tgtEl>
                                        <p:attrNameLst>
                                          <p:attrName>ppt_x</p:attrName>
                                        </p:attrNameLst>
                                      </p:cBhvr>
                                      <p:tavLst>
                                        <p:tav tm="0">
                                          <p:val>
                                            <p:strVal val="#ppt_x"/>
                                          </p:val>
                                        </p:tav>
                                        <p:tav tm="100000">
                                          <p:val>
                                            <p:strVal val="#ppt_x"/>
                                          </p:val>
                                        </p:tav>
                                      </p:tavLst>
                                    </p:anim>
                                    <p:anim calcmode="lin" valueType="num">
                                      <p:cBhvr additive="base">
                                        <p:cTn id="9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animBg="1"/>
      <p:bldP spid="14" grpId="0" animBg="1"/>
      <p:bldP spid="16" grpId="0" animBg="1"/>
      <p:bldP spid="18" grpId="0" animBg="1"/>
      <p:bldP spid="20" grpId="0" animBg="1"/>
      <p:bldP spid="26" grpId="0"/>
      <p:bldP spid="27" grpId="0"/>
      <p:bldP spid="28" grpId="0"/>
      <p:bldP spid="35" grpId="0" animBg="1"/>
      <p:bldP spid="36" grpId="0" animBg="1"/>
      <p:bldP spid="3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1665027" y="450376"/>
            <a:ext cx="9034818" cy="135112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ítulo 2"/>
          <p:cNvSpPr>
            <a:spLocks noGrp="1"/>
          </p:cNvSpPr>
          <p:nvPr>
            <p:ph type="title"/>
          </p:nvPr>
        </p:nvSpPr>
        <p:spPr>
          <a:xfrm>
            <a:off x="2640767" y="232666"/>
            <a:ext cx="7240249" cy="1874327"/>
          </a:xfrm>
        </p:spPr>
        <p:txBody>
          <a:bodyPr/>
          <a:lstStyle/>
          <a:p>
            <a:r>
              <a:rPr lang="pt-BR" dirty="0" smtClean="0">
                <a:solidFill>
                  <a:schemeClr val="bg1"/>
                </a:solidFill>
              </a:rPr>
              <a:t>INTERNATIONAL THEMATIC SEMINARS</a:t>
            </a:r>
            <a:endParaRPr lang="pt-BR" dirty="0">
              <a:solidFill>
                <a:schemeClr val="bg1"/>
              </a:solidFill>
            </a:endParaRPr>
          </a:p>
        </p:txBody>
      </p:sp>
      <p:pic>
        <p:nvPicPr>
          <p:cNvPr id="20" name="Imagem 19">
            <a:hlinkClick r:id="rId2" action="ppaction://hlinksldjump"/>
          </p:cNvPr>
          <p:cNvPicPr>
            <a:picLocks noChangeAspect="1"/>
          </p:cNvPicPr>
          <p:nvPr/>
        </p:nvPicPr>
        <p:blipFill>
          <a:blip r:embed="rId3"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
        <p:nvSpPr>
          <p:cNvPr id="11" name="Espaço Reservado para Texto 1"/>
          <p:cNvSpPr txBox="1">
            <a:spLocks/>
          </p:cNvSpPr>
          <p:nvPr/>
        </p:nvSpPr>
        <p:spPr>
          <a:xfrm>
            <a:off x="3878879" y="3185652"/>
            <a:ext cx="7226655" cy="3156155"/>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342900" lvl="1" indent="-342900" algn="l">
              <a:lnSpc>
                <a:spcPct val="100000"/>
              </a:lnSpc>
              <a:spcAft>
                <a:spcPts val="1200"/>
              </a:spcAft>
              <a:buFont typeface="Wingdings" panose="05000000000000000000" pitchFamily="2" charset="2"/>
              <a:buChar char="ü"/>
            </a:pPr>
            <a:r>
              <a:rPr lang="en-US" sz="2200" dirty="0"/>
              <a:t>A </a:t>
            </a:r>
            <a:r>
              <a:rPr lang="en-US" sz="2200" dirty="0">
                <a:solidFill>
                  <a:srgbClr val="7030A0"/>
                </a:solidFill>
              </a:rPr>
              <a:t>main theme </a:t>
            </a:r>
            <a:r>
              <a:rPr lang="en-US" sz="2200" dirty="0"/>
              <a:t>is defined conjointly</a:t>
            </a:r>
          </a:p>
          <a:p>
            <a:pPr marL="342900" lvl="1" indent="-342900" algn="l">
              <a:lnSpc>
                <a:spcPct val="100000"/>
              </a:lnSpc>
              <a:spcAft>
                <a:spcPts val="1200"/>
              </a:spcAft>
              <a:buFont typeface="Wingdings" panose="05000000000000000000" pitchFamily="2" charset="2"/>
              <a:buChar char="ü"/>
            </a:pPr>
            <a:r>
              <a:rPr lang="en-US" sz="2200" dirty="0"/>
              <a:t>Seminars take place </a:t>
            </a:r>
            <a:r>
              <a:rPr lang="en-US" sz="2200" dirty="0">
                <a:solidFill>
                  <a:srgbClr val="7030A0"/>
                </a:solidFill>
              </a:rPr>
              <a:t>alternately in Brazil and in our partner’s country </a:t>
            </a:r>
          </a:p>
          <a:p>
            <a:pPr marL="342900" lvl="1" indent="-342900" algn="l">
              <a:lnSpc>
                <a:spcPct val="100000"/>
              </a:lnSpc>
              <a:spcAft>
                <a:spcPts val="1200"/>
              </a:spcAft>
              <a:buFont typeface="Wingdings" panose="05000000000000000000" pitchFamily="2" charset="2"/>
              <a:buChar char="ü"/>
            </a:pPr>
            <a:r>
              <a:rPr lang="fr-FR" sz="2200" dirty="0" smtClean="0">
                <a:solidFill>
                  <a:srgbClr val="7030A0"/>
                </a:solidFill>
              </a:rPr>
              <a:t>Expert </a:t>
            </a:r>
            <a:r>
              <a:rPr lang="fr-FR" sz="2200" dirty="0" err="1">
                <a:solidFill>
                  <a:srgbClr val="7030A0"/>
                </a:solidFill>
              </a:rPr>
              <a:t>researchers</a:t>
            </a:r>
            <a:r>
              <a:rPr lang="fr-FR" sz="2200" dirty="0">
                <a:solidFill>
                  <a:srgbClr val="7030A0"/>
                </a:solidFill>
              </a:rPr>
              <a:t> </a:t>
            </a:r>
            <a:r>
              <a:rPr lang="fr-FR" sz="2200" dirty="0"/>
              <a:t>are the </a:t>
            </a:r>
            <a:r>
              <a:rPr lang="fr-FR" sz="2200" dirty="0" err="1"/>
              <a:t>target</a:t>
            </a:r>
            <a:r>
              <a:rPr lang="fr-FR" sz="2200" dirty="0"/>
              <a:t> audience</a:t>
            </a:r>
          </a:p>
          <a:p>
            <a:pPr marL="342900" lvl="1" indent="-342900" algn="l">
              <a:lnSpc>
                <a:spcPct val="100000"/>
              </a:lnSpc>
              <a:spcAft>
                <a:spcPts val="1200"/>
              </a:spcAft>
              <a:buFont typeface="Wingdings" panose="05000000000000000000" pitchFamily="2" charset="2"/>
              <a:buChar char="ü"/>
            </a:pPr>
            <a:r>
              <a:rPr lang="fr-FR" sz="2200" dirty="0"/>
              <a:t>The objective </a:t>
            </a:r>
            <a:r>
              <a:rPr lang="fr-FR" sz="2200" dirty="0" err="1" smtClean="0"/>
              <a:t>is</a:t>
            </a:r>
            <a:r>
              <a:rPr lang="fr-FR" sz="2200" dirty="0" smtClean="0"/>
              <a:t> </a:t>
            </a:r>
            <a:r>
              <a:rPr lang="fr-FR" sz="2200" dirty="0"/>
              <a:t>to </a:t>
            </a:r>
            <a:r>
              <a:rPr lang="en-US" sz="2200" dirty="0"/>
              <a:t>gather experts t</a:t>
            </a:r>
            <a:r>
              <a:rPr lang="pt-BR" sz="2200" dirty="0"/>
              <a:t>o </a:t>
            </a:r>
            <a:r>
              <a:rPr lang="pt-BR" sz="2200" dirty="0" err="1"/>
              <a:t>discuss</a:t>
            </a:r>
            <a:r>
              <a:rPr lang="pt-BR" sz="2200" dirty="0"/>
              <a:t> joint </a:t>
            </a:r>
            <a:r>
              <a:rPr lang="pt-BR" sz="2200" dirty="0" err="1"/>
              <a:t>projects</a:t>
            </a:r>
            <a:r>
              <a:rPr lang="pt-BR" sz="2200" dirty="0"/>
              <a:t> </a:t>
            </a:r>
            <a:r>
              <a:rPr lang="pt-BR" sz="2200" dirty="0" err="1"/>
              <a:t>and</a:t>
            </a:r>
            <a:r>
              <a:rPr lang="pt-BR" sz="2200" dirty="0"/>
              <a:t> </a:t>
            </a:r>
            <a:r>
              <a:rPr lang="pt-BR" sz="2200" dirty="0" err="1">
                <a:solidFill>
                  <a:srgbClr val="7030A0"/>
                </a:solidFill>
              </a:rPr>
              <a:t>promote</a:t>
            </a:r>
            <a:r>
              <a:rPr lang="pt-BR" sz="2200" dirty="0">
                <a:solidFill>
                  <a:srgbClr val="7030A0"/>
                </a:solidFill>
              </a:rPr>
              <a:t> </a:t>
            </a:r>
            <a:r>
              <a:rPr lang="pt-BR" sz="2200" dirty="0" err="1">
                <a:solidFill>
                  <a:srgbClr val="7030A0"/>
                </a:solidFill>
              </a:rPr>
              <a:t>research</a:t>
            </a:r>
            <a:r>
              <a:rPr lang="pt-BR" sz="2200" dirty="0">
                <a:solidFill>
                  <a:srgbClr val="7030A0"/>
                </a:solidFill>
              </a:rPr>
              <a:t> </a:t>
            </a:r>
            <a:r>
              <a:rPr lang="pt-BR" sz="2200" dirty="0" err="1">
                <a:solidFill>
                  <a:srgbClr val="7030A0"/>
                </a:solidFill>
              </a:rPr>
              <a:t>collaboration</a:t>
            </a:r>
            <a:r>
              <a:rPr lang="pt-BR" sz="2200" dirty="0"/>
              <a:t> in </a:t>
            </a:r>
            <a:r>
              <a:rPr lang="pt-BR" sz="2200" dirty="0" err="1"/>
              <a:t>cutting-edge</a:t>
            </a:r>
            <a:r>
              <a:rPr lang="pt-BR" sz="2200" dirty="0"/>
              <a:t> </a:t>
            </a:r>
            <a:r>
              <a:rPr lang="pt-BR" sz="2200" dirty="0" err="1"/>
              <a:t>areas</a:t>
            </a:r>
            <a:r>
              <a:rPr lang="pt-BR" sz="2200" dirty="0"/>
              <a:t>.</a:t>
            </a:r>
          </a:p>
        </p:txBody>
      </p:sp>
      <p:pic>
        <p:nvPicPr>
          <p:cNvPr id="12" name="Imagem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86663" y="2838079"/>
            <a:ext cx="908208" cy="1512513"/>
          </a:xfrm>
          <a:prstGeom prst="rect">
            <a:avLst/>
          </a:prstGeom>
        </p:spPr>
      </p:pic>
      <p:sp>
        <p:nvSpPr>
          <p:cNvPr id="13" name="CaixaDeTexto 12"/>
          <p:cNvSpPr txBox="1"/>
          <p:nvPr/>
        </p:nvSpPr>
        <p:spPr>
          <a:xfrm>
            <a:off x="281379" y="2932617"/>
            <a:ext cx="1063336" cy="1323439"/>
          </a:xfrm>
          <a:prstGeom prst="rect">
            <a:avLst/>
          </a:prstGeom>
          <a:solidFill>
            <a:schemeClr val="bg1">
              <a:lumMod val="85000"/>
            </a:schemeClr>
          </a:solidFill>
          <a:ln>
            <a:solidFill>
              <a:srgbClr val="7030A0"/>
            </a:solidFill>
          </a:ln>
        </p:spPr>
        <p:txBody>
          <a:bodyPr wrap="square" rtlCol="0">
            <a:spAutoFit/>
          </a:bodyPr>
          <a:lstStyle/>
          <a:p>
            <a:endParaRPr lang="pt-BR" sz="3200" b="1" dirty="0" smtClean="0"/>
          </a:p>
          <a:p>
            <a:pPr algn="ctr"/>
            <a:r>
              <a:rPr lang="pt-BR" sz="1600" b="1" dirty="0" smtClean="0"/>
              <a:t>PARTNER</a:t>
            </a:r>
            <a:endParaRPr lang="pt-BR" sz="3200" b="1" dirty="0" smtClean="0"/>
          </a:p>
          <a:p>
            <a:r>
              <a:rPr lang="pt-BR" sz="3200" b="1" dirty="0" smtClean="0"/>
              <a:t> </a:t>
            </a:r>
            <a:endParaRPr lang="pt-BR" sz="3200" b="1" dirty="0"/>
          </a:p>
        </p:txBody>
      </p:sp>
      <p:cxnSp>
        <p:nvCxnSpPr>
          <p:cNvPr id="14" name="Conector de seta reta 13"/>
          <p:cNvCxnSpPr/>
          <p:nvPr/>
        </p:nvCxnSpPr>
        <p:spPr>
          <a:xfrm>
            <a:off x="1495689" y="3594337"/>
            <a:ext cx="540000" cy="0"/>
          </a:xfrm>
          <a:prstGeom prst="straightConnector1">
            <a:avLst/>
          </a:prstGeom>
          <a:ln w="571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Conector de seta reta 14"/>
          <p:cNvCxnSpPr/>
          <p:nvPr/>
        </p:nvCxnSpPr>
        <p:spPr>
          <a:xfrm>
            <a:off x="2641573" y="4541678"/>
            <a:ext cx="1" cy="54000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CaixaDeTexto 18"/>
          <p:cNvSpPr txBox="1"/>
          <p:nvPr/>
        </p:nvSpPr>
        <p:spPr>
          <a:xfrm>
            <a:off x="1920380" y="5272764"/>
            <a:ext cx="1440773" cy="830997"/>
          </a:xfrm>
          <a:prstGeom prst="rect">
            <a:avLst/>
          </a:prstGeom>
          <a:solidFill>
            <a:schemeClr val="bg1">
              <a:lumMod val="75000"/>
            </a:schemeClr>
          </a:solidFill>
          <a:ln>
            <a:solidFill>
              <a:srgbClr val="7030A0"/>
            </a:solidFill>
          </a:ln>
        </p:spPr>
        <p:txBody>
          <a:bodyPr wrap="square" rtlCol="0">
            <a:spAutoFit/>
          </a:bodyPr>
          <a:lstStyle/>
          <a:p>
            <a:pPr algn="ctr"/>
            <a:r>
              <a:rPr lang="pt-BR" sz="1600" b="1" dirty="0" smtClean="0"/>
              <a:t>UNIVERSITY ASSOCIATED TO THE CGBU</a:t>
            </a:r>
            <a:endParaRPr lang="pt-BR" sz="3200" b="1" dirty="0" smtClean="0"/>
          </a:p>
        </p:txBody>
      </p:sp>
      <p:sp>
        <p:nvSpPr>
          <p:cNvPr id="16" name="Retângulo 15"/>
          <p:cNvSpPr/>
          <p:nvPr/>
        </p:nvSpPr>
        <p:spPr>
          <a:xfrm>
            <a:off x="3975099" y="2211822"/>
            <a:ext cx="4241799" cy="61909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CaixaDeTexto 16"/>
          <p:cNvSpPr txBox="1"/>
          <p:nvPr/>
        </p:nvSpPr>
        <p:spPr>
          <a:xfrm>
            <a:off x="4265549" y="2254533"/>
            <a:ext cx="3660899" cy="523220"/>
          </a:xfrm>
          <a:prstGeom prst="rect">
            <a:avLst/>
          </a:prstGeom>
          <a:noFill/>
        </p:spPr>
        <p:txBody>
          <a:bodyPr wrap="square" rtlCol="0">
            <a:spAutoFit/>
          </a:bodyPr>
          <a:lstStyle/>
          <a:p>
            <a:pPr algn="ctr"/>
            <a:r>
              <a:rPr lang="fr-FR" sz="2800" b="1" dirty="0" smtClean="0">
                <a:solidFill>
                  <a:schemeClr val="bg1"/>
                </a:solidFill>
              </a:rPr>
              <a:t>GENERAL</a:t>
            </a:r>
            <a:r>
              <a:rPr lang="fr-FR" sz="2800" b="1" baseline="0" dirty="0" smtClean="0">
                <a:solidFill>
                  <a:schemeClr val="bg1"/>
                </a:solidFill>
              </a:rPr>
              <a:t> STRUCTURE:</a:t>
            </a:r>
            <a:endParaRPr lang="fr-FR" sz="2800" b="1" dirty="0">
              <a:solidFill>
                <a:schemeClr val="bg1"/>
              </a:solidFill>
            </a:endParaRPr>
          </a:p>
        </p:txBody>
      </p:sp>
    </p:spTree>
    <p:extLst>
      <p:ext uri="{BB962C8B-B14F-4D97-AF65-F5344CB8AC3E}">
        <p14:creationId xmlns:p14="http://schemas.microsoft.com/office/powerpoint/2010/main" val="2584518780"/>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 presetClass="entr" presetSubtype="0" fill="hold" nodeType="afterEffect">
                                  <p:stCondLst>
                                    <p:cond delay="50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nodeType="afterEffect">
                                  <p:stCondLst>
                                    <p:cond delay="500"/>
                                  </p:stCondLst>
                                  <p:childTnLst>
                                    <p:set>
                                      <p:cBhvr>
                                        <p:cTn id="16" dur="1" fill="hold">
                                          <p:stCondLst>
                                            <p:cond delay="0"/>
                                          </p:stCondLst>
                                        </p:cTn>
                                        <p:tgtEl>
                                          <p:spTgt spid="14"/>
                                        </p:tgtEl>
                                        <p:attrNameLst>
                                          <p:attrName>style.visibility</p:attrName>
                                        </p:attrNameLst>
                                      </p:cBhvr>
                                      <p:to>
                                        <p:strVal val="visible"/>
                                      </p:to>
                                    </p:set>
                                  </p:childTnLst>
                                </p:cTn>
                              </p:par>
                            </p:childTnLst>
                          </p:cTn>
                        </p:par>
                        <p:par>
                          <p:cTn id="17" fill="hold">
                            <p:stCondLst>
                              <p:cond delay="1500"/>
                            </p:stCondLst>
                            <p:childTnLst>
                              <p:par>
                                <p:cTn id="18" presetID="1" presetClass="entr" presetSubtype="0" fill="hold" grpId="0" nodeType="afterEffect">
                                  <p:stCondLst>
                                    <p:cond delay="500"/>
                                  </p:stCondLst>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nodeType="afterEffect">
                                  <p:stCondLst>
                                    <p:cond delay="500"/>
                                  </p:stCondLst>
                                  <p:childTnLst>
                                    <p:set>
                                      <p:cBhvr>
                                        <p:cTn id="22" dur="1" fill="hold">
                                          <p:stCondLst>
                                            <p:cond delay="0"/>
                                          </p:stCondLst>
                                        </p:cTn>
                                        <p:tgtEl>
                                          <p:spTgt spid="15"/>
                                        </p:tgtEl>
                                        <p:attrNameLst>
                                          <p:attrName>style.visibility</p:attrName>
                                        </p:attrNameLst>
                                      </p:cBhvr>
                                      <p:to>
                                        <p:strVal val="visible"/>
                                      </p:to>
                                    </p:set>
                                  </p:childTnLst>
                                </p:cTn>
                              </p:par>
                            </p:childTnLst>
                          </p:cTn>
                        </p:par>
                        <p:par>
                          <p:cTn id="23" fill="hold">
                            <p:stCondLst>
                              <p:cond delay="2500"/>
                            </p:stCondLst>
                            <p:childTnLst>
                              <p:par>
                                <p:cTn id="24" presetID="1" presetClass="entr" presetSubtype="0" fill="hold" grpId="0" nodeType="afterEffect">
                                  <p:stCondLst>
                                    <p:cond delay="50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1000"/>
                                        <p:tgtEl>
                                          <p:spTgt spid="11">
                                            <p:txEl>
                                              <p:pRg st="0" end="0"/>
                                            </p:txEl>
                                          </p:spTgt>
                                        </p:tgtEl>
                                      </p:cBhvr>
                                    </p:animEffect>
                                    <p:anim calcmode="lin" valueType="num">
                                      <p:cBhvr>
                                        <p:cTn id="31"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animEffect transition="in" filter="fade">
                                      <p:cBhvr>
                                        <p:cTn id="35" dur="1000"/>
                                        <p:tgtEl>
                                          <p:spTgt spid="11">
                                            <p:txEl>
                                              <p:pRg st="1" end="1"/>
                                            </p:txEl>
                                          </p:spTgt>
                                        </p:tgtEl>
                                      </p:cBhvr>
                                    </p:animEffect>
                                    <p:anim calcmode="lin" valueType="num">
                                      <p:cBhvr>
                                        <p:cTn id="36"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1">
                                            <p:txEl>
                                              <p:pRg st="2" end="2"/>
                                            </p:txEl>
                                          </p:spTgt>
                                        </p:tgtEl>
                                        <p:attrNameLst>
                                          <p:attrName>style.visibility</p:attrName>
                                        </p:attrNameLst>
                                      </p:cBhvr>
                                      <p:to>
                                        <p:strVal val="visible"/>
                                      </p:to>
                                    </p:set>
                                    <p:animEffect transition="in" filter="fade">
                                      <p:cBhvr>
                                        <p:cTn id="40" dur="1000"/>
                                        <p:tgtEl>
                                          <p:spTgt spid="11">
                                            <p:txEl>
                                              <p:pRg st="2" end="2"/>
                                            </p:txEl>
                                          </p:spTgt>
                                        </p:tgtEl>
                                      </p:cBhvr>
                                    </p:animEffect>
                                    <p:anim calcmode="lin" valueType="num">
                                      <p:cBhvr>
                                        <p:cTn id="41"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1">
                                            <p:txEl>
                                              <p:pRg st="3" end="3"/>
                                            </p:txEl>
                                          </p:spTgt>
                                        </p:tgtEl>
                                        <p:attrNameLst>
                                          <p:attrName>style.visibility</p:attrName>
                                        </p:attrNameLst>
                                      </p:cBhvr>
                                      <p:to>
                                        <p:strVal val="visible"/>
                                      </p:to>
                                    </p:set>
                                    <p:animEffect transition="in" filter="fade">
                                      <p:cBhvr>
                                        <p:cTn id="45" dur="1000"/>
                                        <p:tgtEl>
                                          <p:spTgt spid="11">
                                            <p:txEl>
                                              <p:pRg st="3" end="3"/>
                                            </p:txEl>
                                          </p:spTgt>
                                        </p:tgtEl>
                                      </p:cBhvr>
                                    </p:animEffect>
                                    <p:anim calcmode="lin" valueType="num">
                                      <p:cBhvr>
                                        <p:cTn id="46"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3" grpId="0" animBg="1"/>
      <p:bldP spid="19" grpId="0" animBg="1"/>
      <p:bldP spid="16" grpId="0" animBg="1"/>
      <p:bldP spid="16" grpId="1" animBg="1"/>
      <p:bldP spid="16" grpId="2" animBg="1"/>
      <p:bldP spid="17" grpId="0"/>
      <p:bldP spid="17" grpId="1"/>
      <p:bldP spid="17" grpId="2"/>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p:txBody>
          <a:bodyPr>
            <a:normAutofit/>
          </a:bodyPr>
          <a:lstStyle/>
          <a:p>
            <a:r>
              <a:rPr lang="en-US" dirty="0" smtClean="0"/>
              <a:t>NANOTECHNOLOGY</a:t>
            </a:r>
            <a:endParaRPr lang="en-US" dirty="0"/>
          </a:p>
        </p:txBody>
      </p:sp>
      <p:sp>
        <p:nvSpPr>
          <p:cNvPr id="13" name="Rectangle 25"/>
          <p:cNvSpPr/>
          <p:nvPr/>
        </p:nvSpPr>
        <p:spPr>
          <a:xfrm>
            <a:off x="2337641" y="3726913"/>
            <a:ext cx="2935144" cy="1477328"/>
          </a:xfrm>
          <a:prstGeom prst="rect">
            <a:avLst/>
          </a:prstGeom>
        </p:spPr>
        <p:txBody>
          <a:bodyPr wrap="square">
            <a:spAutoFit/>
          </a:bodyPr>
          <a:lstStyle/>
          <a:p>
            <a:r>
              <a:rPr lang="pt-BR" b="1" dirty="0" smtClean="0">
                <a:latin typeface="Calibri"/>
                <a:cs typeface="Calibri"/>
              </a:rPr>
              <a:t>1st </a:t>
            </a:r>
            <a:r>
              <a:rPr lang="pt-BR" b="1" dirty="0" err="1" smtClean="0">
                <a:latin typeface="Calibri"/>
                <a:cs typeface="Calibri"/>
              </a:rPr>
              <a:t>Edition</a:t>
            </a:r>
            <a:r>
              <a:rPr lang="pt-BR" b="1" dirty="0" smtClean="0">
                <a:latin typeface="Calibri"/>
                <a:cs typeface="Calibri"/>
              </a:rPr>
              <a:t>:</a:t>
            </a:r>
          </a:p>
          <a:p>
            <a:pPr algn="just"/>
            <a:endParaRPr lang="pt-BR" b="1" dirty="0" smtClean="0">
              <a:latin typeface="Calibri"/>
              <a:cs typeface="Calibri"/>
            </a:endParaRPr>
          </a:p>
          <a:p>
            <a:pPr algn="just"/>
            <a:r>
              <a:rPr lang="pt-BR" dirty="0" err="1" smtClean="0"/>
              <a:t>December</a:t>
            </a:r>
            <a:r>
              <a:rPr lang="pt-BR" dirty="0" smtClean="0"/>
              <a:t> 15-17, 2014 </a:t>
            </a:r>
          </a:p>
          <a:p>
            <a:pPr algn="just"/>
            <a:r>
              <a:rPr lang="pt-BR" dirty="0" err="1" smtClean="0"/>
              <a:t>at</a:t>
            </a:r>
            <a:endParaRPr lang="pt-BR" dirty="0" smtClean="0"/>
          </a:p>
          <a:p>
            <a:pPr algn="just"/>
            <a:r>
              <a:rPr lang="pt-BR" i="1" dirty="0" smtClean="0"/>
              <a:t>Fatih </a:t>
            </a:r>
            <a:r>
              <a:rPr lang="pt-BR" i="1" dirty="0" err="1" smtClean="0"/>
              <a:t>Üniversitesi</a:t>
            </a:r>
            <a:r>
              <a:rPr lang="pt-BR" i="1" dirty="0" smtClean="0"/>
              <a:t> (</a:t>
            </a:r>
            <a:r>
              <a:rPr lang="pt-BR" i="1" dirty="0" err="1" smtClean="0"/>
              <a:t>Turkey</a:t>
            </a:r>
            <a:r>
              <a:rPr lang="pt-BR" i="1" dirty="0" smtClean="0"/>
              <a:t>)</a:t>
            </a:r>
            <a:endParaRPr lang="pt-BR" dirty="0" smtClean="0">
              <a:latin typeface="Calibri"/>
              <a:cs typeface="Calibri"/>
            </a:endParaRPr>
          </a:p>
        </p:txBody>
      </p:sp>
      <p:pic>
        <p:nvPicPr>
          <p:cNvPr id="14" name="Imagem 9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321" y="3678062"/>
            <a:ext cx="1495330" cy="1581982"/>
          </a:xfrm>
          <a:prstGeom prst="rect">
            <a:avLst/>
          </a:prstGeom>
        </p:spPr>
      </p:pic>
      <p:sp>
        <p:nvSpPr>
          <p:cNvPr id="15" name="Rectangle 31"/>
          <p:cNvSpPr/>
          <p:nvPr/>
        </p:nvSpPr>
        <p:spPr>
          <a:xfrm>
            <a:off x="8256182" y="1383408"/>
            <a:ext cx="3754294" cy="1477328"/>
          </a:xfrm>
          <a:prstGeom prst="rect">
            <a:avLst/>
          </a:prstGeom>
        </p:spPr>
        <p:txBody>
          <a:bodyPr wrap="square">
            <a:spAutoFit/>
          </a:bodyPr>
          <a:lstStyle/>
          <a:p>
            <a:r>
              <a:rPr lang="pt-BR" b="1" dirty="0" smtClean="0">
                <a:latin typeface="Calibri"/>
                <a:cs typeface="Calibri"/>
              </a:rPr>
              <a:t>2nd </a:t>
            </a:r>
            <a:r>
              <a:rPr lang="pt-BR" b="1" dirty="0" err="1">
                <a:latin typeface="Calibri"/>
                <a:cs typeface="Calibri"/>
              </a:rPr>
              <a:t>Edition</a:t>
            </a:r>
            <a:r>
              <a:rPr lang="pt-BR" b="1" dirty="0">
                <a:latin typeface="Calibri"/>
                <a:cs typeface="Calibri"/>
              </a:rPr>
              <a:t>:</a:t>
            </a:r>
          </a:p>
          <a:p>
            <a:pPr algn="just"/>
            <a:endParaRPr lang="pt-BR" b="1" dirty="0" smtClean="0">
              <a:latin typeface="Calibri"/>
              <a:cs typeface="Calibri"/>
            </a:endParaRPr>
          </a:p>
          <a:p>
            <a:pPr algn="just"/>
            <a:r>
              <a:rPr lang="pt-BR" dirty="0" err="1" smtClean="0"/>
              <a:t>December</a:t>
            </a:r>
            <a:r>
              <a:rPr lang="pt-BR" dirty="0" smtClean="0"/>
              <a:t> 1-3, 2015</a:t>
            </a:r>
          </a:p>
          <a:p>
            <a:pPr algn="just"/>
            <a:r>
              <a:rPr lang="pt-BR" dirty="0" err="1" smtClean="0"/>
              <a:t>at</a:t>
            </a:r>
            <a:r>
              <a:rPr lang="pt-BR" dirty="0" smtClean="0"/>
              <a:t> </a:t>
            </a:r>
          </a:p>
          <a:p>
            <a:pPr algn="just"/>
            <a:r>
              <a:rPr lang="pt-BR" i="1" dirty="0" smtClean="0"/>
              <a:t>Universidade </a:t>
            </a:r>
            <a:r>
              <a:rPr lang="pt-BR" i="1" dirty="0"/>
              <a:t>Federal do </a:t>
            </a:r>
            <a:r>
              <a:rPr lang="pt-BR" i="1" dirty="0" smtClean="0"/>
              <a:t>ABC (</a:t>
            </a:r>
            <a:r>
              <a:rPr lang="pt-BR" i="1" dirty="0" err="1" smtClean="0"/>
              <a:t>Brazil</a:t>
            </a:r>
            <a:r>
              <a:rPr lang="pt-BR" i="1" dirty="0" smtClean="0"/>
              <a:t>)  </a:t>
            </a:r>
            <a:endParaRPr lang="pt-BR" i="1" dirty="0" smtClean="0">
              <a:latin typeface="Calibri"/>
              <a:cs typeface="Calibri"/>
            </a:endParaRPr>
          </a:p>
        </p:txBody>
      </p:sp>
      <p:pic>
        <p:nvPicPr>
          <p:cNvPr id="16" name="Picture 4"/>
          <p:cNvPicPr>
            <a:picLocks noChangeAspect="1"/>
          </p:cNvPicPr>
          <p:nvPr/>
        </p:nvPicPr>
        <p:blipFill>
          <a:blip r:embed="rId3"/>
          <a:stretch>
            <a:fillRect/>
          </a:stretch>
        </p:blipFill>
        <p:spPr>
          <a:xfrm>
            <a:off x="6431689" y="1306464"/>
            <a:ext cx="1598755" cy="1634764"/>
          </a:xfrm>
          <a:prstGeom prst="rect">
            <a:avLst/>
          </a:prstGeom>
        </p:spPr>
      </p:pic>
      <p:sp>
        <p:nvSpPr>
          <p:cNvPr id="17" name="Elipse 22"/>
          <p:cNvSpPr>
            <a:spLocks noChangeAspect="1"/>
          </p:cNvSpPr>
          <p:nvPr/>
        </p:nvSpPr>
        <p:spPr>
          <a:xfrm>
            <a:off x="10807383" y="4739701"/>
            <a:ext cx="970292" cy="970292"/>
          </a:xfrm>
          <a:prstGeom prst="ellipse">
            <a:avLst/>
          </a:prstGeom>
          <a:solidFill>
            <a:srgbClr val="FDCF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smtClean="0">
                <a:solidFill>
                  <a:schemeClr val="tx1"/>
                </a:solidFill>
                <a:latin typeface="Calibri" panose="020F0502020204030204" pitchFamily="34" charset="0"/>
              </a:rPr>
              <a:t>2014</a:t>
            </a:r>
            <a:endParaRPr lang="pt-BR" sz="800" b="1" dirty="0">
              <a:solidFill>
                <a:schemeClr val="tx1"/>
              </a:solidFill>
              <a:latin typeface="Calibri" panose="020F0502020204030204" pitchFamily="34" charset="0"/>
            </a:endParaRPr>
          </a:p>
        </p:txBody>
      </p:sp>
      <p:sp>
        <p:nvSpPr>
          <p:cNvPr id="18" name="TextBox 28"/>
          <p:cNvSpPr txBox="1"/>
          <p:nvPr/>
        </p:nvSpPr>
        <p:spPr>
          <a:xfrm>
            <a:off x="9255000" y="5046862"/>
            <a:ext cx="1800227" cy="369332"/>
          </a:xfrm>
          <a:prstGeom prst="rect">
            <a:avLst/>
          </a:prstGeom>
          <a:noFill/>
        </p:spPr>
        <p:txBody>
          <a:bodyPr wrap="square" rtlCol="0">
            <a:spAutoFit/>
          </a:bodyPr>
          <a:lstStyle/>
          <a:p>
            <a:r>
              <a:rPr lang="en-US" b="1" dirty="0" smtClean="0"/>
              <a:t>RELEASE YEAR</a:t>
            </a:r>
            <a:endParaRPr lang="en-US" b="1" dirty="0">
              <a:solidFill>
                <a:schemeClr val="tx1"/>
              </a:solidFill>
            </a:endParaRPr>
          </a:p>
        </p:txBody>
      </p:sp>
      <p:sp>
        <p:nvSpPr>
          <p:cNvPr id="19" name="TextBox 33"/>
          <p:cNvSpPr txBox="1"/>
          <p:nvPr/>
        </p:nvSpPr>
        <p:spPr>
          <a:xfrm>
            <a:off x="9255000" y="5890329"/>
            <a:ext cx="1247360" cy="369332"/>
          </a:xfrm>
          <a:prstGeom prst="rect">
            <a:avLst/>
          </a:prstGeom>
          <a:noFill/>
        </p:spPr>
        <p:txBody>
          <a:bodyPr wrap="square" rtlCol="0">
            <a:spAutoFit/>
          </a:bodyPr>
          <a:lstStyle/>
          <a:p>
            <a:r>
              <a:rPr lang="en-US" dirty="0" smtClean="0"/>
              <a:t>EDITIONS</a:t>
            </a:r>
            <a:endParaRPr lang="en-US" dirty="0"/>
          </a:p>
        </p:txBody>
      </p:sp>
      <p:sp>
        <p:nvSpPr>
          <p:cNvPr id="20" name="Elipse 24"/>
          <p:cNvSpPr>
            <a:spLocks noChangeAspect="1"/>
          </p:cNvSpPr>
          <p:nvPr/>
        </p:nvSpPr>
        <p:spPr>
          <a:xfrm>
            <a:off x="10339383" y="5451128"/>
            <a:ext cx="936000" cy="936000"/>
          </a:xfrm>
          <a:prstGeom prst="ellipse">
            <a:avLst/>
          </a:prstGeom>
          <a:solidFill>
            <a:srgbClr val="D7E1D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chemeClr val="tx1"/>
                </a:solidFill>
                <a:latin typeface="Calibri" panose="020F0502020204030204" pitchFamily="34" charset="0"/>
              </a:rPr>
              <a:t>2</a:t>
            </a:r>
            <a:endParaRPr lang="pt-BR" sz="1100" b="1" dirty="0">
              <a:solidFill>
                <a:schemeClr val="tx1"/>
              </a:solidFill>
              <a:latin typeface="Calibri" panose="020F0502020204030204" pitchFamily="34" charset="0"/>
            </a:endParaRPr>
          </a:p>
        </p:txBody>
      </p:sp>
      <p:pic>
        <p:nvPicPr>
          <p:cNvPr id="11" name="Imagem 10">
            <a:hlinkClick r:id="rId4" action="ppaction://hlinksldjump"/>
          </p:cNvPr>
          <p:cNvPicPr>
            <a:picLocks noChangeAspect="1"/>
          </p:cNvPicPr>
          <p:nvPr/>
        </p:nvPicPr>
        <p:blipFill>
          <a:blip r:embed="rId5"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
        <p:nvSpPr>
          <p:cNvPr id="12" name="Título 7"/>
          <p:cNvSpPr txBox="1">
            <a:spLocks/>
          </p:cNvSpPr>
          <p:nvPr/>
        </p:nvSpPr>
        <p:spPr>
          <a:xfrm>
            <a:off x="0" y="832259"/>
            <a:ext cx="5295331" cy="778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pPr>
              <a:lnSpc>
                <a:spcPct val="100000"/>
              </a:lnSpc>
            </a:pPr>
            <a:r>
              <a:rPr lang="en-US" sz="1800" b="1" dirty="0" smtClean="0">
                <a:solidFill>
                  <a:schemeClr val="bg2">
                    <a:lumMod val="25000"/>
                  </a:schemeClr>
                </a:solidFill>
              </a:rPr>
              <a:t>INTERNATIONAL SEMINAR ON NANOTECHNOLOGY</a:t>
            </a:r>
            <a:endParaRPr lang="en-US" sz="1800" b="1" dirty="0">
              <a:solidFill>
                <a:schemeClr val="bg2">
                  <a:lumMod val="25000"/>
                </a:schemeClr>
              </a:solidFill>
            </a:endParaRPr>
          </a:p>
        </p:txBody>
      </p:sp>
      <p:sp>
        <p:nvSpPr>
          <p:cNvPr id="22" name="TextBox 45"/>
          <p:cNvSpPr txBox="1"/>
          <p:nvPr/>
        </p:nvSpPr>
        <p:spPr>
          <a:xfrm>
            <a:off x="2990706" y="5612520"/>
            <a:ext cx="1996687" cy="584775"/>
          </a:xfrm>
          <a:prstGeom prst="rect">
            <a:avLst/>
          </a:prstGeom>
          <a:noFill/>
        </p:spPr>
        <p:txBody>
          <a:bodyPr wrap="square" rtlCol="0">
            <a:spAutoFit/>
          </a:bodyPr>
          <a:lstStyle/>
          <a:p>
            <a:pPr algn="r"/>
            <a:r>
              <a:rPr lang="en-US" sz="3200" b="1" dirty="0" smtClean="0">
                <a:solidFill>
                  <a:srgbClr val="8E1F1E"/>
                </a:solidFill>
              </a:rPr>
              <a:t>18</a:t>
            </a:r>
            <a:r>
              <a:rPr lang="en-US" sz="3200" b="1" dirty="0" smtClean="0">
                <a:solidFill>
                  <a:schemeClr val="tx1"/>
                </a:solidFill>
              </a:rPr>
              <a:t> </a:t>
            </a:r>
            <a:r>
              <a:rPr lang="en-US" b="1" dirty="0" smtClean="0"/>
              <a:t>RESEARCHERS</a:t>
            </a:r>
            <a:endParaRPr lang="en-US" b="1" dirty="0">
              <a:solidFill>
                <a:schemeClr val="tx1"/>
              </a:solidFill>
            </a:endParaRPr>
          </a:p>
        </p:txBody>
      </p:sp>
      <p:sp>
        <p:nvSpPr>
          <p:cNvPr id="23" name="Elipse 24"/>
          <p:cNvSpPr>
            <a:spLocks noChangeAspect="1"/>
          </p:cNvSpPr>
          <p:nvPr/>
        </p:nvSpPr>
        <p:spPr>
          <a:xfrm>
            <a:off x="478321" y="5461484"/>
            <a:ext cx="936000" cy="936000"/>
          </a:xfrm>
          <a:prstGeom prst="ellipse">
            <a:avLst/>
          </a:prstGeom>
          <a:solidFill>
            <a:srgbClr val="472A8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chemeClr val="bg1"/>
                </a:solidFill>
                <a:latin typeface="Calibri" panose="020F0502020204030204" pitchFamily="34" charset="0"/>
              </a:rPr>
              <a:t>10</a:t>
            </a:r>
            <a:endParaRPr lang="pt-BR" sz="1100" b="1" dirty="0">
              <a:solidFill>
                <a:schemeClr val="bg1"/>
              </a:solidFill>
              <a:latin typeface="Calibri" panose="020F0502020204030204" pitchFamily="34" charset="0"/>
            </a:endParaRPr>
          </a:p>
        </p:txBody>
      </p:sp>
      <p:sp>
        <p:nvSpPr>
          <p:cNvPr id="24" name="TextBox 28"/>
          <p:cNvSpPr txBox="1"/>
          <p:nvPr/>
        </p:nvSpPr>
        <p:spPr>
          <a:xfrm>
            <a:off x="1414321" y="5474154"/>
            <a:ext cx="1800227" cy="923330"/>
          </a:xfrm>
          <a:prstGeom prst="rect">
            <a:avLst/>
          </a:prstGeom>
          <a:noFill/>
        </p:spPr>
        <p:txBody>
          <a:bodyPr wrap="square" rtlCol="0">
            <a:spAutoFit/>
          </a:bodyPr>
          <a:lstStyle/>
          <a:p>
            <a:r>
              <a:rPr lang="en-US" b="1" dirty="0" smtClean="0"/>
              <a:t>UNIVERSITIES FROM BRAZIL AND TURKEY </a:t>
            </a:r>
            <a:endParaRPr lang="en-US" b="1" dirty="0">
              <a:solidFill>
                <a:schemeClr val="tx1"/>
              </a:solidFill>
            </a:endParaRPr>
          </a:p>
        </p:txBody>
      </p:sp>
      <p:sp>
        <p:nvSpPr>
          <p:cNvPr id="25" name="TextBox 45"/>
          <p:cNvSpPr txBox="1"/>
          <p:nvPr/>
        </p:nvSpPr>
        <p:spPr>
          <a:xfrm>
            <a:off x="8944074" y="3290111"/>
            <a:ext cx="1996687" cy="584775"/>
          </a:xfrm>
          <a:prstGeom prst="rect">
            <a:avLst/>
          </a:prstGeom>
          <a:noFill/>
        </p:spPr>
        <p:txBody>
          <a:bodyPr wrap="square" rtlCol="0">
            <a:spAutoFit/>
          </a:bodyPr>
          <a:lstStyle/>
          <a:p>
            <a:pPr algn="r"/>
            <a:r>
              <a:rPr lang="en-US" sz="3200" b="1" dirty="0" smtClean="0">
                <a:solidFill>
                  <a:srgbClr val="8E1F1E"/>
                </a:solidFill>
              </a:rPr>
              <a:t>31</a:t>
            </a:r>
            <a:r>
              <a:rPr lang="en-US" sz="3200" b="1" dirty="0" smtClean="0">
                <a:solidFill>
                  <a:schemeClr val="tx1"/>
                </a:solidFill>
              </a:rPr>
              <a:t> </a:t>
            </a:r>
            <a:r>
              <a:rPr lang="en-US" b="1" dirty="0" smtClean="0"/>
              <a:t>RESEARCHERS</a:t>
            </a:r>
            <a:endParaRPr lang="en-US" b="1" dirty="0">
              <a:solidFill>
                <a:schemeClr val="tx1"/>
              </a:solidFill>
            </a:endParaRPr>
          </a:p>
        </p:txBody>
      </p:sp>
      <p:sp>
        <p:nvSpPr>
          <p:cNvPr id="26" name="Elipse 24"/>
          <p:cNvSpPr>
            <a:spLocks noChangeAspect="1"/>
          </p:cNvSpPr>
          <p:nvPr/>
        </p:nvSpPr>
        <p:spPr>
          <a:xfrm>
            <a:off x="6431689" y="3139075"/>
            <a:ext cx="936000" cy="936000"/>
          </a:xfrm>
          <a:prstGeom prst="ellipse">
            <a:avLst/>
          </a:prstGeom>
          <a:solidFill>
            <a:srgbClr val="1F64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chemeClr val="bg1"/>
                </a:solidFill>
                <a:latin typeface="Calibri" panose="020F0502020204030204" pitchFamily="34" charset="0"/>
              </a:rPr>
              <a:t>22</a:t>
            </a:r>
            <a:endParaRPr lang="pt-BR" sz="1100" b="1" dirty="0">
              <a:solidFill>
                <a:schemeClr val="bg1"/>
              </a:solidFill>
              <a:latin typeface="Calibri" panose="020F0502020204030204" pitchFamily="34" charset="0"/>
            </a:endParaRPr>
          </a:p>
        </p:txBody>
      </p:sp>
      <p:sp>
        <p:nvSpPr>
          <p:cNvPr id="27" name="TextBox 28"/>
          <p:cNvSpPr txBox="1"/>
          <p:nvPr/>
        </p:nvSpPr>
        <p:spPr>
          <a:xfrm>
            <a:off x="7367689" y="3151745"/>
            <a:ext cx="1800227" cy="923330"/>
          </a:xfrm>
          <a:prstGeom prst="rect">
            <a:avLst/>
          </a:prstGeom>
          <a:noFill/>
        </p:spPr>
        <p:txBody>
          <a:bodyPr wrap="square" rtlCol="0">
            <a:spAutoFit/>
          </a:bodyPr>
          <a:lstStyle/>
          <a:p>
            <a:r>
              <a:rPr lang="en-US" b="1" dirty="0" smtClean="0"/>
              <a:t>UNIVERSITIES FROM BRAZIL AND TURKEY </a:t>
            </a:r>
            <a:endParaRPr lang="en-US" b="1" dirty="0">
              <a:solidFill>
                <a:schemeClr val="tx1"/>
              </a:solidFill>
            </a:endParaRPr>
          </a:p>
        </p:txBody>
      </p:sp>
      <p:sp>
        <p:nvSpPr>
          <p:cNvPr id="21" name="Retângulo 20"/>
          <p:cNvSpPr/>
          <p:nvPr/>
        </p:nvSpPr>
        <p:spPr>
          <a:xfrm>
            <a:off x="-421665" y="1550207"/>
            <a:ext cx="2549458" cy="446148"/>
          </a:xfrm>
          <a:prstGeom prst="rect">
            <a:avLst/>
          </a:prstGeom>
        </p:spPr>
        <p:txBody>
          <a:bodyPr wrap="square">
            <a:spAutoFit/>
          </a:bodyPr>
          <a:lstStyle/>
          <a:p>
            <a:pPr lvl="1">
              <a:lnSpc>
                <a:spcPct val="110000"/>
              </a:lnSpc>
              <a:spcBef>
                <a:spcPts val="0"/>
              </a:spcBef>
            </a:pPr>
            <a:r>
              <a:rPr lang="pt-BR" sz="2200" b="1" dirty="0" err="1" smtClean="0">
                <a:solidFill>
                  <a:schemeClr val="accent2">
                    <a:lumMod val="50000"/>
                  </a:schemeClr>
                </a:solidFill>
                <a:effectLst>
                  <a:outerShdw blurRad="38100" dist="38100" dir="2700000" algn="tl">
                    <a:srgbClr val="000000">
                      <a:alpha val="43137"/>
                    </a:srgbClr>
                  </a:outerShdw>
                </a:effectLst>
                <a:cs typeface="Calibri Light"/>
              </a:rPr>
              <a:t>Partners</a:t>
            </a:r>
            <a:r>
              <a:rPr lang="pt-BR" sz="2200" b="1" dirty="0" smtClean="0">
                <a:solidFill>
                  <a:schemeClr val="accent2">
                    <a:lumMod val="50000"/>
                  </a:schemeClr>
                </a:solidFill>
                <a:effectLst>
                  <a:outerShdw blurRad="38100" dist="38100" dir="2700000" algn="tl">
                    <a:srgbClr val="000000">
                      <a:alpha val="43137"/>
                    </a:srgbClr>
                  </a:outerShdw>
                </a:effectLst>
                <a:cs typeface="Calibri Light"/>
              </a:rPr>
              <a:t>: </a:t>
            </a:r>
          </a:p>
        </p:txBody>
      </p:sp>
      <p:pic>
        <p:nvPicPr>
          <p:cNvPr id="2" name="Imagem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4405" y="2509466"/>
            <a:ext cx="1439229" cy="638059"/>
          </a:xfrm>
          <a:prstGeom prst="rect">
            <a:avLst/>
          </a:prstGeom>
        </p:spPr>
      </p:pic>
      <p:pic>
        <p:nvPicPr>
          <p:cNvPr id="3" name="Imagem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448" y="2198939"/>
            <a:ext cx="965187" cy="948586"/>
          </a:xfrm>
          <a:prstGeom prst="rect">
            <a:avLst/>
          </a:prstGeom>
        </p:spPr>
      </p:pic>
      <p:pic>
        <p:nvPicPr>
          <p:cNvPr id="28" name="Imagem 9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8837" y="2189824"/>
            <a:ext cx="905244" cy="957701"/>
          </a:xfrm>
          <a:prstGeom prst="rect">
            <a:avLst/>
          </a:prstGeom>
        </p:spPr>
      </p:pic>
      <p:pic>
        <p:nvPicPr>
          <p:cNvPr id="4" name="Imagem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0959" y="2156923"/>
            <a:ext cx="987554" cy="990602"/>
          </a:xfrm>
          <a:prstGeom prst="rect">
            <a:avLst/>
          </a:prstGeom>
        </p:spPr>
      </p:pic>
    </p:spTree>
    <p:extLst>
      <p:ext uri="{BB962C8B-B14F-4D97-AF65-F5344CB8AC3E}">
        <p14:creationId xmlns:p14="http://schemas.microsoft.com/office/powerpoint/2010/main" val="3471374078"/>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ppt_x</p:attrName>
                                        </p:attrNameLst>
                                      </p:cBhvr>
                                      <p:tavLst>
                                        <p:tav tm="0">
                                          <p:val>
                                            <p:strVal val="#ppt_x"/>
                                          </p:val>
                                        </p:tav>
                                        <p:tav tm="100000">
                                          <p:val>
                                            <p:strVal val="#ppt_x"/>
                                          </p:val>
                                        </p:tav>
                                      </p:tavLst>
                                    </p:anim>
                                    <p:anim calcmode="lin" valueType="num">
                                      <p:cBhvr>
                                        <p:cTn id="2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anim calcmode="lin" valueType="num">
                                      <p:cBhvr>
                                        <p:cTn id="35" dur="500" fill="hold"/>
                                        <p:tgtEl>
                                          <p:spTgt spid="15"/>
                                        </p:tgtEl>
                                        <p:attrNameLst>
                                          <p:attrName>ppt_x</p:attrName>
                                        </p:attrNameLst>
                                      </p:cBhvr>
                                      <p:tavLst>
                                        <p:tav tm="0">
                                          <p:val>
                                            <p:strVal val="#ppt_x"/>
                                          </p:val>
                                        </p:tav>
                                        <p:tav tm="100000">
                                          <p:val>
                                            <p:strVal val="#ppt_x"/>
                                          </p:val>
                                        </p:tav>
                                      </p:tavLst>
                                    </p:anim>
                                    <p:anim calcmode="lin" valueType="num">
                                      <p:cBhvr>
                                        <p:cTn id="36" dur="5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anim calcmode="lin" valueType="num">
                                      <p:cBhvr>
                                        <p:cTn id="40" dur="500" fill="hold"/>
                                        <p:tgtEl>
                                          <p:spTgt spid="16"/>
                                        </p:tgtEl>
                                        <p:attrNameLst>
                                          <p:attrName>ppt_x</p:attrName>
                                        </p:attrNameLst>
                                      </p:cBhvr>
                                      <p:tavLst>
                                        <p:tav tm="0">
                                          <p:val>
                                            <p:strVal val="#ppt_x"/>
                                          </p:val>
                                        </p:tav>
                                        <p:tav tm="100000">
                                          <p:val>
                                            <p:strVal val="#ppt_x"/>
                                          </p:val>
                                        </p:tav>
                                      </p:tavLst>
                                    </p:anim>
                                    <p:anim calcmode="lin" valueType="num">
                                      <p:cBhvr>
                                        <p:cTn id="41" dur="500" fill="hold"/>
                                        <p:tgtEl>
                                          <p:spTgt spid="1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anim calcmode="lin" valueType="num">
                                      <p:cBhvr>
                                        <p:cTn id="45" dur="500" fill="hold"/>
                                        <p:tgtEl>
                                          <p:spTgt spid="25"/>
                                        </p:tgtEl>
                                        <p:attrNameLst>
                                          <p:attrName>ppt_x</p:attrName>
                                        </p:attrNameLst>
                                      </p:cBhvr>
                                      <p:tavLst>
                                        <p:tav tm="0">
                                          <p:val>
                                            <p:strVal val="#ppt_x"/>
                                          </p:val>
                                        </p:tav>
                                        <p:tav tm="100000">
                                          <p:val>
                                            <p:strVal val="#ppt_x"/>
                                          </p:val>
                                        </p:tav>
                                      </p:tavLst>
                                    </p:anim>
                                    <p:anim calcmode="lin" valueType="num">
                                      <p:cBhvr>
                                        <p:cTn id="46" dur="500" fill="hold"/>
                                        <p:tgtEl>
                                          <p:spTgt spid="25"/>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anim calcmode="lin" valueType="num">
                                      <p:cBhvr>
                                        <p:cTn id="50" dur="500" fill="hold"/>
                                        <p:tgtEl>
                                          <p:spTgt spid="26"/>
                                        </p:tgtEl>
                                        <p:attrNameLst>
                                          <p:attrName>ppt_x</p:attrName>
                                        </p:attrNameLst>
                                      </p:cBhvr>
                                      <p:tavLst>
                                        <p:tav tm="0">
                                          <p:val>
                                            <p:strVal val="#ppt_x"/>
                                          </p:val>
                                        </p:tav>
                                        <p:tav tm="100000">
                                          <p:val>
                                            <p:strVal val="#ppt_x"/>
                                          </p:val>
                                        </p:tav>
                                      </p:tavLst>
                                    </p:anim>
                                    <p:anim calcmode="lin" valueType="num">
                                      <p:cBhvr>
                                        <p:cTn id="51" dur="500" fill="hold"/>
                                        <p:tgtEl>
                                          <p:spTgt spid="26"/>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anim calcmode="lin" valueType="num">
                                      <p:cBhvr>
                                        <p:cTn id="55" dur="500" fill="hold"/>
                                        <p:tgtEl>
                                          <p:spTgt spid="27"/>
                                        </p:tgtEl>
                                        <p:attrNameLst>
                                          <p:attrName>ppt_x</p:attrName>
                                        </p:attrNameLst>
                                      </p:cBhvr>
                                      <p:tavLst>
                                        <p:tav tm="0">
                                          <p:val>
                                            <p:strVal val="#ppt_x"/>
                                          </p:val>
                                        </p:tav>
                                        <p:tav tm="100000">
                                          <p:val>
                                            <p:strVal val="#ppt_x"/>
                                          </p:val>
                                        </p:tav>
                                      </p:tavLst>
                                    </p:anim>
                                    <p:anim calcmode="lin" valueType="num">
                                      <p:cBhvr>
                                        <p:cTn id="5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6"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1+#ppt_w/2"/>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par>
                                <p:cTn id="63" presetID="2" presetClass="entr" presetSubtype="6"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fill="hold"/>
                                        <p:tgtEl>
                                          <p:spTgt spid="18"/>
                                        </p:tgtEl>
                                        <p:attrNameLst>
                                          <p:attrName>ppt_x</p:attrName>
                                        </p:attrNameLst>
                                      </p:cBhvr>
                                      <p:tavLst>
                                        <p:tav tm="0">
                                          <p:val>
                                            <p:strVal val="1+#ppt_w/2"/>
                                          </p:val>
                                        </p:tav>
                                        <p:tav tm="100000">
                                          <p:val>
                                            <p:strVal val="#ppt_x"/>
                                          </p:val>
                                        </p:tav>
                                      </p:tavLst>
                                    </p:anim>
                                    <p:anim calcmode="lin" valueType="num">
                                      <p:cBhvr additive="base">
                                        <p:cTn id="66" dur="500" fill="hold"/>
                                        <p:tgtEl>
                                          <p:spTgt spid="18"/>
                                        </p:tgtEl>
                                        <p:attrNameLst>
                                          <p:attrName>ppt_y</p:attrName>
                                        </p:attrNameLst>
                                      </p:cBhvr>
                                      <p:tavLst>
                                        <p:tav tm="0">
                                          <p:val>
                                            <p:strVal val="1+#ppt_h/2"/>
                                          </p:val>
                                        </p:tav>
                                        <p:tav tm="100000">
                                          <p:val>
                                            <p:strVal val="#ppt_y"/>
                                          </p:val>
                                        </p:tav>
                                      </p:tavLst>
                                    </p:anim>
                                  </p:childTnLst>
                                </p:cTn>
                              </p:par>
                              <p:par>
                                <p:cTn id="67" presetID="2" presetClass="entr" presetSubtype="6"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fill="hold"/>
                                        <p:tgtEl>
                                          <p:spTgt spid="19"/>
                                        </p:tgtEl>
                                        <p:attrNameLst>
                                          <p:attrName>ppt_x</p:attrName>
                                        </p:attrNameLst>
                                      </p:cBhvr>
                                      <p:tavLst>
                                        <p:tav tm="0">
                                          <p:val>
                                            <p:strVal val="1+#ppt_w/2"/>
                                          </p:val>
                                        </p:tav>
                                        <p:tav tm="100000">
                                          <p:val>
                                            <p:strVal val="#ppt_x"/>
                                          </p:val>
                                        </p:tav>
                                      </p:tavLst>
                                    </p:anim>
                                    <p:anim calcmode="lin" valueType="num">
                                      <p:cBhvr additive="base">
                                        <p:cTn id="70" dur="500" fill="hold"/>
                                        <p:tgtEl>
                                          <p:spTgt spid="19"/>
                                        </p:tgtEl>
                                        <p:attrNameLst>
                                          <p:attrName>ppt_y</p:attrName>
                                        </p:attrNameLst>
                                      </p:cBhvr>
                                      <p:tavLst>
                                        <p:tav tm="0">
                                          <p:val>
                                            <p:strVal val="1+#ppt_h/2"/>
                                          </p:val>
                                        </p:tav>
                                        <p:tav tm="100000">
                                          <p:val>
                                            <p:strVal val="#ppt_y"/>
                                          </p:val>
                                        </p:tav>
                                      </p:tavLst>
                                    </p:anim>
                                  </p:childTnLst>
                                </p:cTn>
                              </p:par>
                              <p:par>
                                <p:cTn id="71" presetID="2" presetClass="entr" presetSubtype="6"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1+#ppt_w/2"/>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animBg="1"/>
      <p:bldP spid="18" grpId="0"/>
      <p:bldP spid="19" grpId="0"/>
      <p:bldP spid="20" grpId="0" animBg="1"/>
      <p:bldP spid="22" grpId="0"/>
      <p:bldP spid="23" grpId="0" animBg="1"/>
      <p:bldP spid="24" grpId="0"/>
      <p:bldP spid="25" grpId="0"/>
      <p:bldP spid="26" grpId="0" animBg="1"/>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smtClean="0"/>
              <a:t>ASSOCIATED UNIVERSITIES</a:t>
            </a:r>
            <a:endParaRPr lang="fr-FR" dirty="0"/>
          </a:p>
        </p:txBody>
      </p:sp>
      <p:pic>
        <p:nvPicPr>
          <p:cNvPr id="4" name="Espaço Reservado para Imagem 3"/>
          <p:cNvPicPr>
            <a:picLocks noGrp="1" noChangeAspect="1"/>
          </p:cNvPicPr>
          <p:nvPr>
            <p:ph type="pic" sz="quarter" idx="10"/>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l="1422" r="1422"/>
          <a:stretch>
            <a:fillRect/>
          </a:stretch>
        </p:blipFill>
        <p:spPr/>
      </p:pic>
      <p:pic>
        <p:nvPicPr>
          <p:cNvPr id="30" name="Espaço Reservado para Imagem 29"/>
          <p:cNvPicPr>
            <a:picLocks noGrp="1" noChangeAspect="1"/>
          </p:cNvPicPr>
          <p:nvPr>
            <p:ph type="pic" sz="quarter" idx="33"/>
          </p:nvPr>
        </p:nvPicPr>
        <p:blipFill rotWithShape="1">
          <a:blip r:embed="rId3" cstate="print">
            <a:extLst>
              <a:ext uri="{28A0092B-C50C-407E-A947-70E740481C1C}">
                <a14:useLocalDpi xmlns:a14="http://schemas.microsoft.com/office/drawing/2010/main" val="0"/>
              </a:ext>
            </a:extLst>
          </a:blip>
          <a:srcRect l="-1570" r="-1570"/>
          <a:stretch/>
        </p:blipFill>
        <p:spPr>
          <a:xfrm>
            <a:off x="6886140" y="3939567"/>
            <a:ext cx="1041400" cy="929937"/>
          </a:xfrm>
        </p:spPr>
      </p:pic>
      <p:sp>
        <p:nvSpPr>
          <p:cNvPr id="8" name="Espaço Reservado para Texto 7"/>
          <p:cNvSpPr>
            <a:spLocks noGrp="1"/>
          </p:cNvSpPr>
          <p:nvPr>
            <p:ph type="body" sz="quarter" idx="34"/>
          </p:nvPr>
        </p:nvSpPr>
        <p:spPr>
          <a:xfrm>
            <a:off x="3548401" y="1090171"/>
            <a:ext cx="2946450" cy="727339"/>
          </a:xfrm>
        </p:spPr>
        <p:txBody>
          <a:bodyPr>
            <a:normAutofit lnSpcReduction="10000"/>
          </a:bodyPr>
          <a:lstStyle/>
          <a:p>
            <a:pPr lvl="1"/>
            <a:r>
              <a:rPr lang="fr-FR" dirty="0"/>
              <a:t>Universidade </a:t>
            </a:r>
            <a:r>
              <a:rPr lang="fr-FR" dirty="0" smtClean="0"/>
              <a:t>Estadual de Goiás</a:t>
            </a:r>
            <a:endParaRPr lang="fr-FR" dirty="0"/>
          </a:p>
        </p:txBody>
      </p:sp>
      <p:sp>
        <p:nvSpPr>
          <p:cNvPr id="9" name="Espaço Reservado para Texto 8"/>
          <p:cNvSpPr>
            <a:spLocks noGrp="1"/>
          </p:cNvSpPr>
          <p:nvPr>
            <p:ph type="body" sz="quarter" idx="36"/>
          </p:nvPr>
        </p:nvSpPr>
        <p:spPr>
          <a:xfrm>
            <a:off x="3717433" y="1755471"/>
            <a:ext cx="2946400" cy="422275"/>
          </a:xfrm>
        </p:spPr>
        <p:txBody>
          <a:bodyPr/>
          <a:lstStyle/>
          <a:p>
            <a:r>
              <a:rPr lang="fr-FR" dirty="0" smtClean="0"/>
              <a:t>Rector </a:t>
            </a:r>
            <a:r>
              <a:rPr lang="fr-FR" dirty="0"/>
              <a:t>Haroldo Reimer </a:t>
            </a:r>
            <a:endParaRPr lang="fr-FR" dirty="0"/>
          </a:p>
        </p:txBody>
      </p:sp>
      <p:pic>
        <p:nvPicPr>
          <p:cNvPr id="31" name="Espaço Reservado para Imagem 30"/>
          <p:cNvPicPr>
            <a:picLocks noGrp="1" noChangeAspect="1"/>
          </p:cNvPicPr>
          <p:nvPr>
            <p:ph type="pic" sz="quarter" idx="37"/>
          </p:nvPr>
        </p:nvPicPr>
        <p:blipFill rotWithShape="1">
          <a:blip r:embed="rId4" cstate="print">
            <a:extLst>
              <a:ext uri="{28A0092B-C50C-407E-A947-70E740481C1C}">
                <a14:useLocalDpi xmlns:a14="http://schemas.microsoft.com/office/drawing/2010/main" val="0"/>
              </a:ext>
            </a:extLst>
          </a:blip>
          <a:srcRect t="-11139" b="-11139"/>
          <a:stretch/>
        </p:blipFill>
        <p:spPr>
          <a:xfrm>
            <a:off x="6866790" y="5255569"/>
            <a:ext cx="1041400" cy="929937"/>
          </a:xfrm>
        </p:spPr>
      </p:pic>
      <p:sp>
        <p:nvSpPr>
          <p:cNvPr id="11" name="Espaço Reservado para Texto 10"/>
          <p:cNvSpPr>
            <a:spLocks noGrp="1"/>
          </p:cNvSpPr>
          <p:nvPr>
            <p:ph type="body" sz="quarter" idx="38"/>
          </p:nvPr>
        </p:nvSpPr>
        <p:spPr>
          <a:xfrm>
            <a:off x="3901040" y="5124024"/>
            <a:ext cx="2946450" cy="727339"/>
          </a:xfrm>
        </p:spPr>
        <p:txBody>
          <a:bodyPr>
            <a:normAutofit lnSpcReduction="10000"/>
          </a:bodyPr>
          <a:lstStyle/>
          <a:p>
            <a:pPr lvl="1"/>
            <a:r>
              <a:rPr lang="pt-BR" dirty="0"/>
              <a:t>Universidade Estadual de Mato Grosso do Sul </a:t>
            </a:r>
            <a:endParaRPr lang="fr-FR" dirty="0"/>
          </a:p>
        </p:txBody>
      </p:sp>
      <p:sp>
        <p:nvSpPr>
          <p:cNvPr id="12" name="Espaço Reservado para Texto 11"/>
          <p:cNvSpPr>
            <a:spLocks noGrp="1"/>
          </p:cNvSpPr>
          <p:nvPr>
            <p:ph type="body" sz="quarter" idx="40"/>
          </p:nvPr>
        </p:nvSpPr>
        <p:spPr>
          <a:xfrm>
            <a:off x="3901040" y="5875667"/>
            <a:ext cx="2946400" cy="422275"/>
          </a:xfrm>
        </p:spPr>
        <p:txBody>
          <a:bodyPr>
            <a:normAutofit fontScale="92500"/>
          </a:bodyPr>
          <a:lstStyle/>
          <a:p>
            <a:r>
              <a:rPr lang="fr-FR" dirty="0" smtClean="0"/>
              <a:t>Rector </a:t>
            </a:r>
            <a:r>
              <a:rPr lang="pt-BR" dirty="0"/>
              <a:t>Fábio Edir dos Santos Costa</a:t>
            </a:r>
            <a:endParaRPr lang="fr-FR" dirty="0"/>
          </a:p>
        </p:txBody>
      </p:sp>
      <p:sp>
        <p:nvSpPr>
          <p:cNvPr id="16" name="Espaço Reservado para Texto 15"/>
          <p:cNvSpPr>
            <a:spLocks noGrp="1"/>
          </p:cNvSpPr>
          <p:nvPr>
            <p:ph type="body" sz="quarter" idx="45"/>
          </p:nvPr>
        </p:nvSpPr>
        <p:spPr/>
        <p:txBody>
          <a:bodyPr>
            <a:normAutofit fontScale="77500" lnSpcReduction="20000"/>
          </a:bodyPr>
          <a:lstStyle/>
          <a:p>
            <a:pPr lvl="3"/>
            <a:r>
              <a:rPr lang="fr-FR" dirty="0" smtClean="0"/>
              <a:t>8</a:t>
            </a:r>
            <a:endParaRPr lang="fr-FR" dirty="0"/>
          </a:p>
        </p:txBody>
      </p:sp>
      <p:pic>
        <p:nvPicPr>
          <p:cNvPr id="32" name="Espaço Reservado para Imagem 31"/>
          <p:cNvPicPr>
            <a:picLocks noGrp="1" noChangeAspect="1"/>
          </p:cNvPicPr>
          <p:nvPr>
            <p:ph type="pic" sz="quarter" idx="49"/>
          </p:nvPr>
        </p:nvPicPr>
        <p:blipFill rotWithShape="1">
          <a:blip r:embed="rId5" cstate="print">
            <a:extLst>
              <a:ext uri="{28A0092B-C50C-407E-A947-70E740481C1C}">
                <a14:useLocalDpi xmlns:a14="http://schemas.microsoft.com/office/drawing/2010/main" val="0"/>
              </a:ext>
            </a:extLst>
          </a:blip>
          <a:srcRect l="-5381" r="-5381"/>
          <a:stretch/>
        </p:blipFill>
        <p:spPr/>
      </p:pic>
      <p:sp>
        <p:nvSpPr>
          <p:cNvPr id="18" name="Espaço Reservado para Texto 17"/>
          <p:cNvSpPr>
            <a:spLocks noGrp="1"/>
          </p:cNvSpPr>
          <p:nvPr>
            <p:ph type="body" sz="quarter" idx="50"/>
          </p:nvPr>
        </p:nvSpPr>
        <p:spPr/>
        <p:txBody>
          <a:bodyPr>
            <a:normAutofit lnSpcReduction="10000"/>
          </a:bodyPr>
          <a:lstStyle/>
          <a:p>
            <a:pPr lvl="1"/>
            <a:r>
              <a:rPr lang="pt-BR" dirty="0"/>
              <a:t>Universidade Federal da Grande Dourados </a:t>
            </a:r>
            <a:endParaRPr lang="fr-FR" dirty="0"/>
          </a:p>
        </p:txBody>
      </p:sp>
      <p:sp>
        <p:nvSpPr>
          <p:cNvPr id="19" name="Espaço Reservado para Texto 18"/>
          <p:cNvSpPr>
            <a:spLocks noGrp="1"/>
          </p:cNvSpPr>
          <p:nvPr>
            <p:ph type="body" sz="quarter" idx="51"/>
          </p:nvPr>
        </p:nvSpPr>
        <p:spPr/>
        <p:txBody>
          <a:bodyPr/>
          <a:lstStyle/>
          <a:p>
            <a:r>
              <a:rPr lang="fr-FR" dirty="0" smtClean="0"/>
              <a:t>Rector </a:t>
            </a:r>
            <a:r>
              <a:rPr lang="fr-FR" dirty="0"/>
              <a:t>Liane Maria Calarge</a:t>
            </a:r>
          </a:p>
        </p:txBody>
      </p:sp>
      <p:pic>
        <p:nvPicPr>
          <p:cNvPr id="33" name="Espaço Reservado para Imagem 32"/>
          <p:cNvPicPr>
            <a:picLocks noGrp="1" noChangeAspect="1"/>
          </p:cNvPicPr>
          <p:nvPr>
            <p:ph type="pic" sz="quarter" idx="52"/>
          </p:nvPr>
        </p:nvPicPr>
        <p:blipFill rotWithShape="1">
          <a:blip r:embed="rId6" cstate="print">
            <a:extLst>
              <a:ext uri="{28A0092B-C50C-407E-A947-70E740481C1C}">
                <a14:useLocalDpi xmlns:a14="http://schemas.microsoft.com/office/drawing/2010/main" val="0"/>
              </a:ext>
            </a:extLst>
          </a:blip>
          <a:srcRect l="-19718" r="-19718"/>
          <a:stretch/>
        </p:blipFill>
        <p:spPr/>
      </p:pic>
      <p:sp>
        <p:nvSpPr>
          <p:cNvPr id="21" name="Espaço Reservado para Texto 20"/>
          <p:cNvSpPr>
            <a:spLocks noGrp="1"/>
          </p:cNvSpPr>
          <p:nvPr>
            <p:ph type="body" sz="quarter" idx="53"/>
          </p:nvPr>
        </p:nvSpPr>
        <p:spPr/>
        <p:txBody>
          <a:bodyPr>
            <a:normAutofit lnSpcReduction="10000"/>
          </a:bodyPr>
          <a:lstStyle/>
          <a:p>
            <a:pPr lvl="1"/>
            <a:r>
              <a:rPr lang="fr-FR" dirty="0"/>
              <a:t>Universidade </a:t>
            </a:r>
            <a:r>
              <a:rPr lang="fr-FR" dirty="0" err="1"/>
              <a:t>Federal</a:t>
            </a:r>
            <a:r>
              <a:rPr lang="fr-FR" dirty="0"/>
              <a:t> de Goiás </a:t>
            </a:r>
          </a:p>
        </p:txBody>
      </p:sp>
      <p:sp>
        <p:nvSpPr>
          <p:cNvPr id="22" name="Espaço Reservado para Texto 21"/>
          <p:cNvSpPr>
            <a:spLocks noGrp="1"/>
          </p:cNvSpPr>
          <p:nvPr>
            <p:ph type="body" sz="quarter" idx="54"/>
          </p:nvPr>
        </p:nvSpPr>
        <p:spPr/>
        <p:txBody>
          <a:bodyPr>
            <a:normAutofit fontScale="92500" lnSpcReduction="20000"/>
          </a:bodyPr>
          <a:lstStyle/>
          <a:p>
            <a:r>
              <a:rPr lang="fr-FR" dirty="0" smtClean="0"/>
              <a:t>Rector </a:t>
            </a:r>
            <a:r>
              <a:rPr lang="pt-BR" dirty="0"/>
              <a:t>Orlando Afonso Valle do Amaral</a:t>
            </a:r>
            <a:endParaRPr lang="fr-FR" dirty="0"/>
          </a:p>
        </p:txBody>
      </p:sp>
      <p:pic>
        <p:nvPicPr>
          <p:cNvPr id="34" name="Espaço Reservado para Imagem 33"/>
          <p:cNvPicPr>
            <a:picLocks noGrp="1" noChangeAspect="1"/>
          </p:cNvPicPr>
          <p:nvPr>
            <p:ph type="pic" sz="quarter" idx="55"/>
          </p:nvPr>
        </p:nvPicPr>
        <p:blipFill rotWithShape="1">
          <a:blip r:embed="rId7" cstate="print">
            <a:extLst>
              <a:ext uri="{28A0092B-C50C-407E-A947-70E740481C1C}">
                <a14:useLocalDpi xmlns:a14="http://schemas.microsoft.com/office/drawing/2010/main" val="0"/>
              </a:ext>
            </a:extLst>
          </a:blip>
          <a:srcRect t="5352" b="5352"/>
          <a:stretch/>
        </p:blipFill>
        <p:spPr/>
      </p:pic>
      <p:sp>
        <p:nvSpPr>
          <p:cNvPr id="24" name="Espaço Reservado para Texto 23"/>
          <p:cNvSpPr>
            <a:spLocks noGrp="1"/>
          </p:cNvSpPr>
          <p:nvPr>
            <p:ph type="body" sz="quarter" idx="56"/>
          </p:nvPr>
        </p:nvSpPr>
        <p:spPr/>
        <p:txBody>
          <a:bodyPr>
            <a:normAutofit lnSpcReduction="10000"/>
          </a:bodyPr>
          <a:lstStyle/>
          <a:p>
            <a:pPr lvl="1"/>
            <a:r>
              <a:rPr lang="pt-BR" dirty="0"/>
              <a:t>Universidade Federal de Mato Grosso </a:t>
            </a:r>
            <a:endParaRPr lang="fr-FR" dirty="0"/>
          </a:p>
        </p:txBody>
      </p:sp>
      <p:sp>
        <p:nvSpPr>
          <p:cNvPr id="25" name="Espaço Reservado para Texto 24"/>
          <p:cNvSpPr>
            <a:spLocks noGrp="1"/>
          </p:cNvSpPr>
          <p:nvPr>
            <p:ph type="body" sz="quarter" idx="57"/>
          </p:nvPr>
        </p:nvSpPr>
        <p:spPr/>
        <p:txBody>
          <a:bodyPr>
            <a:normAutofit/>
          </a:bodyPr>
          <a:lstStyle/>
          <a:p>
            <a:r>
              <a:rPr lang="fr-FR" dirty="0" smtClean="0"/>
              <a:t>Rector Myrian de Moura Serra</a:t>
            </a:r>
            <a:endParaRPr lang="fr-FR" dirty="0"/>
          </a:p>
        </p:txBody>
      </p:sp>
      <p:pic>
        <p:nvPicPr>
          <p:cNvPr id="35" name="Espaço Reservado para Imagem 34"/>
          <p:cNvPicPr>
            <a:picLocks noGrp="1" noChangeAspect="1"/>
          </p:cNvPicPr>
          <p:nvPr>
            <p:ph type="pic" sz="quarter" idx="58"/>
          </p:nvPr>
        </p:nvPicPr>
        <p:blipFill rotWithShape="1">
          <a:blip r:embed="rId8" cstate="print">
            <a:extLst>
              <a:ext uri="{28A0092B-C50C-407E-A947-70E740481C1C}">
                <a14:useLocalDpi xmlns:a14="http://schemas.microsoft.com/office/drawing/2010/main" val="0"/>
              </a:ext>
            </a:extLst>
          </a:blip>
          <a:srcRect l="-21112" r="-21112"/>
          <a:stretch/>
        </p:blipFill>
        <p:spPr/>
      </p:pic>
      <p:sp>
        <p:nvSpPr>
          <p:cNvPr id="27" name="Espaço Reservado para Texto 26"/>
          <p:cNvSpPr>
            <a:spLocks noGrp="1"/>
          </p:cNvSpPr>
          <p:nvPr>
            <p:ph type="body" sz="quarter" idx="59"/>
          </p:nvPr>
        </p:nvSpPr>
        <p:spPr/>
        <p:txBody>
          <a:bodyPr>
            <a:normAutofit lnSpcReduction="10000"/>
          </a:bodyPr>
          <a:lstStyle/>
          <a:p>
            <a:pPr lvl="1"/>
            <a:r>
              <a:rPr lang="pt-BR" dirty="0"/>
              <a:t>Universidade Federal de Mato Grosso do Sul </a:t>
            </a:r>
            <a:endParaRPr lang="fr-FR" dirty="0"/>
          </a:p>
        </p:txBody>
      </p:sp>
      <p:sp>
        <p:nvSpPr>
          <p:cNvPr id="28" name="Espaço Reservado para Texto 27"/>
          <p:cNvSpPr>
            <a:spLocks noGrp="1"/>
          </p:cNvSpPr>
          <p:nvPr>
            <p:ph type="body" sz="quarter" idx="60"/>
          </p:nvPr>
        </p:nvSpPr>
        <p:spPr/>
        <p:txBody>
          <a:bodyPr>
            <a:normAutofit fontScale="92500" lnSpcReduction="20000"/>
          </a:bodyPr>
          <a:lstStyle/>
          <a:p>
            <a:r>
              <a:rPr lang="fr-FR" dirty="0" smtClean="0"/>
              <a:t>Rector </a:t>
            </a:r>
            <a:r>
              <a:rPr lang="fr-FR" dirty="0"/>
              <a:t>Marcelo Augusto Santos Turine</a:t>
            </a:r>
          </a:p>
        </p:txBody>
      </p:sp>
      <p:sp>
        <p:nvSpPr>
          <p:cNvPr id="29" name="Espaço Reservado para Texto 28"/>
          <p:cNvSpPr>
            <a:spLocks noGrp="1"/>
          </p:cNvSpPr>
          <p:nvPr>
            <p:ph type="body" sz="quarter" idx="64"/>
          </p:nvPr>
        </p:nvSpPr>
        <p:spPr/>
        <p:txBody>
          <a:bodyPr>
            <a:normAutofit/>
          </a:bodyPr>
          <a:lstStyle/>
          <a:p>
            <a:pPr lvl="4"/>
            <a:r>
              <a:rPr lang="fr-FR" dirty="0" smtClean="0"/>
              <a:t>MIDWESTERN</a:t>
            </a:r>
            <a:endParaRPr lang="fr-FR" dirty="0"/>
          </a:p>
        </p:txBody>
      </p:sp>
      <p:pic>
        <p:nvPicPr>
          <p:cNvPr id="3" name="Imagem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81959" y="1247525"/>
            <a:ext cx="1108410" cy="1071727"/>
          </a:xfrm>
          <a:prstGeom prst="rect">
            <a:avLst/>
          </a:prstGeom>
        </p:spPr>
      </p:pic>
      <p:pic>
        <p:nvPicPr>
          <p:cNvPr id="5" name="Imagem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47440" y="2423673"/>
            <a:ext cx="1057152" cy="1129829"/>
          </a:xfrm>
          <a:prstGeom prst="rect">
            <a:avLst/>
          </a:prstGeom>
        </p:spPr>
      </p:pic>
      <p:sp>
        <p:nvSpPr>
          <p:cNvPr id="26" name="Espaço Reservado para Texto 7"/>
          <p:cNvSpPr>
            <a:spLocks noGrp="1"/>
          </p:cNvSpPr>
          <p:nvPr>
            <p:ph type="body" sz="quarter" idx="34"/>
          </p:nvPr>
        </p:nvSpPr>
        <p:spPr>
          <a:xfrm>
            <a:off x="3900990" y="3880462"/>
            <a:ext cx="2946450" cy="727339"/>
          </a:xfrm>
        </p:spPr>
        <p:txBody>
          <a:bodyPr>
            <a:normAutofit lnSpcReduction="10000"/>
          </a:bodyPr>
          <a:lstStyle/>
          <a:p>
            <a:pPr lvl="1"/>
            <a:r>
              <a:rPr lang="fr-FR" dirty="0"/>
              <a:t>Universidade de Brasília </a:t>
            </a:r>
          </a:p>
        </p:txBody>
      </p:sp>
      <p:sp>
        <p:nvSpPr>
          <p:cNvPr id="36" name="Espaço Reservado para Texto 8"/>
          <p:cNvSpPr>
            <a:spLocks noGrp="1"/>
          </p:cNvSpPr>
          <p:nvPr>
            <p:ph type="body" sz="quarter" idx="36"/>
          </p:nvPr>
        </p:nvSpPr>
        <p:spPr>
          <a:xfrm>
            <a:off x="3897450" y="4573900"/>
            <a:ext cx="2946400" cy="422275"/>
          </a:xfrm>
        </p:spPr>
        <p:txBody>
          <a:bodyPr/>
          <a:lstStyle/>
          <a:p>
            <a:r>
              <a:rPr lang="fr-FR" dirty="0" smtClean="0"/>
              <a:t>Rector </a:t>
            </a:r>
            <a:r>
              <a:rPr lang="fr-FR" dirty="0"/>
              <a:t>Márcia Abrahão</a:t>
            </a:r>
          </a:p>
        </p:txBody>
      </p:sp>
      <p:sp>
        <p:nvSpPr>
          <p:cNvPr id="37" name="Espaço Reservado para Texto 8"/>
          <p:cNvSpPr>
            <a:spLocks noGrp="1"/>
          </p:cNvSpPr>
          <p:nvPr>
            <p:ph type="body" sz="quarter" idx="36"/>
          </p:nvPr>
        </p:nvSpPr>
        <p:spPr>
          <a:xfrm>
            <a:off x="3920390" y="3235491"/>
            <a:ext cx="2946400" cy="422275"/>
          </a:xfrm>
        </p:spPr>
        <p:txBody>
          <a:bodyPr/>
          <a:lstStyle/>
          <a:p>
            <a:r>
              <a:rPr lang="fr-FR" dirty="0" smtClean="0"/>
              <a:t>Rector </a:t>
            </a:r>
            <a:r>
              <a:rPr lang="fr-FR" dirty="0"/>
              <a:t>Ana Maria Di Renzo</a:t>
            </a:r>
            <a:endParaRPr lang="fr-FR" dirty="0"/>
          </a:p>
        </p:txBody>
      </p:sp>
      <p:sp>
        <p:nvSpPr>
          <p:cNvPr id="38" name="Espaço Reservado para Texto 7"/>
          <p:cNvSpPr>
            <a:spLocks noGrp="1"/>
          </p:cNvSpPr>
          <p:nvPr>
            <p:ph type="body" sz="quarter" idx="34"/>
          </p:nvPr>
        </p:nvSpPr>
        <p:spPr>
          <a:xfrm>
            <a:off x="3771875" y="2419994"/>
            <a:ext cx="2946450" cy="727339"/>
          </a:xfrm>
        </p:spPr>
        <p:txBody>
          <a:bodyPr>
            <a:normAutofit fontScale="92500"/>
          </a:bodyPr>
          <a:lstStyle/>
          <a:p>
            <a:pPr lvl="1"/>
            <a:r>
              <a:rPr lang="fr-FR" dirty="0"/>
              <a:t>Universidade </a:t>
            </a:r>
            <a:r>
              <a:rPr lang="fr-FR" dirty="0" smtClean="0"/>
              <a:t>do Estado de Mato Grosso</a:t>
            </a:r>
            <a:endParaRPr lang="fr-FR" dirty="0"/>
          </a:p>
        </p:txBody>
      </p:sp>
    </p:spTree>
    <p:extLst>
      <p:ext uri="{BB962C8B-B14F-4D97-AF65-F5344CB8AC3E}">
        <p14:creationId xmlns:p14="http://schemas.microsoft.com/office/powerpoint/2010/main" val="3416142955"/>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8">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
                                            <p:txEl>
                                              <p:pRg st="0" end="0"/>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p:cTn id="2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11">
                                            <p:txEl>
                                              <p:pRg st="0" end="0"/>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 calcmode="lin" valueType="num">
                                      <p:cBhvr>
                                        <p:cTn id="32"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12">
                                            <p:txEl>
                                              <p:pRg st="0" end="0"/>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8">
                                            <p:txEl>
                                              <p:pRg st="0" end="0"/>
                                            </p:txEl>
                                          </p:spTgt>
                                        </p:tgtEl>
                                        <p:attrNameLst>
                                          <p:attrName>style.visibility</p:attrName>
                                        </p:attrNameLst>
                                      </p:cBhvr>
                                      <p:to>
                                        <p:strVal val="visible"/>
                                      </p:to>
                                    </p:set>
                                    <p:anim calcmode="lin" valueType="num">
                                      <p:cBhvr>
                                        <p:cTn id="42"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8">
                                            <p:txEl>
                                              <p:pRg st="0" end="0"/>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 calcmode="lin" valueType="num">
                                      <p:cBhvr>
                                        <p:cTn id="4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19">
                                            <p:txEl>
                                              <p:pRg st="0" end="0"/>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 calcmode="lin" valueType="num">
                                      <p:cBhvr>
                                        <p:cTn id="57"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59" dur="500"/>
                                        <p:tgtEl>
                                          <p:spTgt spid="21">
                                            <p:txEl>
                                              <p:pRg st="0" end="0"/>
                                            </p:tx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xEl>
                                              <p:pRg st="0" end="0"/>
                                            </p:txEl>
                                          </p:spTgt>
                                        </p:tgtEl>
                                        <p:attrNameLst>
                                          <p:attrName>style.visibility</p:attrName>
                                        </p:attrNameLst>
                                      </p:cBhvr>
                                      <p:to>
                                        <p:strVal val="visible"/>
                                      </p:to>
                                    </p:set>
                                    <p:anim calcmode="lin" valueType="num">
                                      <p:cBhvr>
                                        <p:cTn id="62"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22">
                                            <p:txEl>
                                              <p:pRg st="0" end="0"/>
                                            </p:txEl>
                                          </p:spTgt>
                                        </p:tgtEl>
                                      </p:cBhvr>
                                    </p:animEffect>
                                  </p:childTnLst>
                                </p:cTn>
                              </p:par>
                              <p:par>
                                <p:cTn id="65" presetID="53" presetClass="entr" presetSubtype="16"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500" fill="hold"/>
                                        <p:tgtEl>
                                          <p:spTgt spid="34"/>
                                        </p:tgtEl>
                                        <p:attrNameLst>
                                          <p:attrName>ppt_w</p:attrName>
                                        </p:attrNameLst>
                                      </p:cBhvr>
                                      <p:tavLst>
                                        <p:tav tm="0">
                                          <p:val>
                                            <p:fltVal val="0"/>
                                          </p:val>
                                        </p:tav>
                                        <p:tav tm="100000">
                                          <p:val>
                                            <p:strVal val="#ppt_w"/>
                                          </p:val>
                                        </p:tav>
                                      </p:tavLst>
                                    </p:anim>
                                    <p:anim calcmode="lin" valueType="num">
                                      <p:cBhvr>
                                        <p:cTn id="68" dur="500" fill="hold"/>
                                        <p:tgtEl>
                                          <p:spTgt spid="34"/>
                                        </p:tgtEl>
                                        <p:attrNameLst>
                                          <p:attrName>ppt_h</p:attrName>
                                        </p:attrNameLst>
                                      </p:cBhvr>
                                      <p:tavLst>
                                        <p:tav tm="0">
                                          <p:val>
                                            <p:fltVal val="0"/>
                                          </p:val>
                                        </p:tav>
                                        <p:tav tm="100000">
                                          <p:val>
                                            <p:strVal val="#ppt_h"/>
                                          </p:val>
                                        </p:tav>
                                      </p:tavLst>
                                    </p:anim>
                                    <p:animEffect transition="in" filter="fade">
                                      <p:cBhvr>
                                        <p:cTn id="69" dur="500"/>
                                        <p:tgtEl>
                                          <p:spTgt spid="3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4">
                                            <p:txEl>
                                              <p:pRg st="0" end="0"/>
                                            </p:txEl>
                                          </p:spTgt>
                                        </p:tgtEl>
                                        <p:attrNameLst>
                                          <p:attrName>style.visibility</p:attrName>
                                        </p:attrNameLst>
                                      </p:cBhvr>
                                      <p:to>
                                        <p:strVal val="visible"/>
                                      </p:to>
                                    </p:set>
                                    <p:anim calcmode="lin" valueType="num">
                                      <p:cBhvr>
                                        <p:cTn id="72"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73"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74" dur="500"/>
                                        <p:tgtEl>
                                          <p:spTgt spid="24">
                                            <p:txEl>
                                              <p:pRg st="0" end="0"/>
                                            </p:txEl>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5">
                                            <p:txEl>
                                              <p:pRg st="0" end="0"/>
                                            </p:txEl>
                                          </p:spTgt>
                                        </p:tgtEl>
                                        <p:attrNameLst>
                                          <p:attrName>style.visibility</p:attrName>
                                        </p:attrNameLst>
                                      </p:cBhvr>
                                      <p:to>
                                        <p:strVal val="visible"/>
                                      </p:to>
                                    </p:set>
                                    <p:anim calcmode="lin" valueType="num">
                                      <p:cBhvr>
                                        <p:cTn id="77"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25">
                                            <p:txEl>
                                              <p:pRg st="0" end="0"/>
                                            </p:txEl>
                                          </p:spTgt>
                                        </p:tgtEl>
                                      </p:cBhvr>
                                    </p:animEffect>
                                  </p:childTnLst>
                                </p:cTn>
                              </p:par>
                              <p:par>
                                <p:cTn id="80" presetID="53" presetClass="entr" presetSubtype="16" fill="hold" nodeType="with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fltVal val="0"/>
                                          </p:val>
                                        </p:tav>
                                        <p:tav tm="100000">
                                          <p:val>
                                            <p:strVal val="#ppt_h"/>
                                          </p:val>
                                        </p:tav>
                                      </p:tavLst>
                                    </p:anim>
                                    <p:animEffect transition="in" filter="fade">
                                      <p:cBhvr>
                                        <p:cTn id="84" dur="500"/>
                                        <p:tgtEl>
                                          <p:spTgt spid="35"/>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7">
                                            <p:txEl>
                                              <p:pRg st="0" end="0"/>
                                            </p:txEl>
                                          </p:spTgt>
                                        </p:tgtEl>
                                        <p:attrNameLst>
                                          <p:attrName>style.visibility</p:attrName>
                                        </p:attrNameLst>
                                      </p:cBhvr>
                                      <p:to>
                                        <p:strVal val="visible"/>
                                      </p:to>
                                    </p:set>
                                    <p:anim calcmode="lin" valueType="num">
                                      <p:cBhvr>
                                        <p:cTn id="87"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89" dur="500"/>
                                        <p:tgtEl>
                                          <p:spTgt spid="27">
                                            <p:txEl>
                                              <p:pRg st="0" end="0"/>
                                            </p:txEl>
                                          </p:spTgt>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8">
                                            <p:txEl>
                                              <p:pRg st="0" end="0"/>
                                            </p:txEl>
                                          </p:spTgt>
                                        </p:tgtEl>
                                        <p:attrNameLst>
                                          <p:attrName>style.visibility</p:attrName>
                                        </p:attrNameLst>
                                      </p:cBhvr>
                                      <p:to>
                                        <p:strVal val="visible"/>
                                      </p:to>
                                    </p:set>
                                    <p:anim calcmode="lin" valueType="num">
                                      <p:cBhvr>
                                        <p:cTn id="9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93"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94" dur="500"/>
                                        <p:tgtEl>
                                          <p:spTgt spid="28">
                                            <p:txEl>
                                              <p:pRg st="0" end="0"/>
                                            </p:txEl>
                                          </p:spTgt>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26">
                                            <p:txEl>
                                              <p:pRg st="0" end="0"/>
                                            </p:txEl>
                                          </p:spTgt>
                                        </p:tgtEl>
                                        <p:attrNameLst>
                                          <p:attrName>style.visibility</p:attrName>
                                        </p:attrNameLst>
                                      </p:cBhvr>
                                      <p:to>
                                        <p:strVal val="visible"/>
                                      </p:to>
                                    </p:set>
                                    <p:anim calcmode="lin" valueType="num">
                                      <p:cBhvr>
                                        <p:cTn id="97"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98"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99" dur="500"/>
                                        <p:tgtEl>
                                          <p:spTgt spid="26">
                                            <p:txEl>
                                              <p:pRg st="0" end="0"/>
                                            </p:txEl>
                                          </p:spTgt>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6">
                                            <p:txEl>
                                              <p:pRg st="0" end="0"/>
                                            </p:txEl>
                                          </p:spTgt>
                                        </p:tgtEl>
                                        <p:attrNameLst>
                                          <p:attrName>style.visibility</p:attrName>
                                        </p:attrNameLst>
                                      </p:cBhvr>
                                      <p:to>
                                        <p:strVal val="visible"/>
                                      </p:to>
                                    </p:set>
                                    <p:anim calcmode="lin" valueType="num">
                                      <p:cBhvr>
                                        <p:cTn id="102"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103"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104" dur="500"/>
                                        <p:tgtEl>
                                          <p:spTgt spid="36">
                                            <p:txEl>
                                              <p:pRg st="0" end="0"/>
                                            </p:txEl>
                                          </p:spTgt>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7">
                                            <p:txEl>
                                              <p:pRg st="0" end="0"/>
                                            </p:txEl>
                                          </p:spTgt>
                                        </p:tgtEl>
                                        <p:attrNameLst>
                                          <p:attrName>style.visibility</p:attrName>
                                        </p:attrNameLst>
                                      </p:cBhvr>
                                      <p:to>
                                        <p:strVal val="visible"/>
                                      </p:to>
                                    </p:set>
                                    <p:anim calcmode="lin" valueType="num">
                                      <p:cBhvr>
                                        <p:cTn id="107" dur="5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108" dur="500" fill="hold"/>
                                        <p:tgtEl>
                                          <p:spTgt spid="37">
                                            <p:txEl>
                                              <p:pRg st="0" end="0"/>
                                            </p:txEl>
                                          </p:spTgt>
                                        </p:tgtEl>
                                        <p:attrNameLst>
                                          <p:attrName>ppt_h</p:attrName>
                                        </p:attrNameLst>
                                      </p:cBhvr>
                                      <p:tavLst>
                                        <p:tav tm="0">
                                          <p:val>
                                            <p:fltVal val="0"/>
                                          </p:val>
                                        </p:tav>
                                        <p:tav tm="100000">
                                          <p:val>
                                            <p:strVal val="#ppt_h"/>
                                          </p:val>
                                        </p:tav>
                                      </p:tavLst>
                                    </p:anim>
                                    <p:animEffect transition="in" filter="fade">
                                      <p:cBhvr>
                                        <p:cTn id="109" dur="500"/>
                                        <p:tgtEl>
                                          <p:spTgt spid="37">
                                            <p:txEl>
                                              <p:pRg st="0" end="0"/>
                                            </p:txEl>
                                          </p:spTgt>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38">
                                            <p:txEl>
                                              <p:pRg st="0" end="0"/>
                                            </p:txEl>
                                          </p:spTgt>
                                        </p:tgtEl>
                                        <p:attrNameLst>
                                          <p:attrName>style.visibility</p:attrName>
                                        </p:attrNameLst>
                                      </p:cBhvr>
                                      <p:to>
                                        <p:strVal val="visible"/>
                                      </p:to>
                                    </p:set>
                                    <p:anim calcmode="lin" valueType="num">
                                      <p:cBhvr>
                                        <p:cTn id="112" dur="5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113" dur="500" fill="hold"/>
                                        <p:tgtEl>
                                          <p:spTgt spid="38">
                                            <p:txEl>
                                              <p:pRg st="0" end="0"/>
                                            </p:txEl>
                                          </p:spTgt>
                                        </p:tgtEl>
                                        <p:attrNameLst>
                                          <p:attrName>ppt_h</p:attrName>
                                        </p:attrNameLst>
                                      </p:cBhvr>
                                      <p:tavLst>
                                        <p:tav tm="0">
                                          <p:val>
                                            <p:fltVal val="0"/>
                                          </p:val>
                                        </p:tav>
                                        <p:tav tm="100000">
                                          <p:val>
                                            <p:strVal val="#ppt_h"/>
                                          </p:val>
                                        </p:tav>
                                      </p:tavLst>
                                    </p:anim>
                                    <p:animEffect transition="in" filter="fade">
                                      <p:cBhvr>
                                        <p:cTn id="114"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1" grpId="0" build="p"/>
      <p:bldP spid="12" grpId="0" build="p"/>
      <p:bldP spid="18" grpId="0" build="p"/>
      <p:bldP spid="19" grpId="0" build="p"/>
      <p:bldP spid="21" grpId="0" build="p"/>
      <p:bldP spid="22" grpId="0" build="p"/>
      <p:bldP spid="24" grpId="0" build="p"/>
      <p:bldP spid="25" grpId="0" build="p"/>
      <p:bldP spid="27" grpId="0" build="p"/>
      <p:bldP spid="28" grpId="0" build="p"/>
      <p:bldP spid="26" grpId="0" build="p"/>
      <p:bldP spid="36" grpId="0" build="p"/>
      <p:bldP spid="37" grpId="0" build="p"/>
      <p:bldP spid="38"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51071" y="64424"/>
            <a:ext cx="11957050" cy="698500"/>
          </a:xfrm>
        </p:spPr>
        <p:txBody>
          <a:bodyPr>
            <a:normAutofit/>
          </a:bodyPr>
          <a:lstStyle/>
          <a:p>
            <a:r>
              <a:rPr lang="en-US" dirty="0" smtClean="0"/>
              <a:t>ECOLOGY AND BIODIVERSITY</a:t>
            </a:r>
            <a:endParaRPr lang="en-US" dirty="0"/>
          </a:p>
        </p:txBody>
      </p:sp>
      <p:sp>
        <p:nvSpPr>
          <p:cNvPr id="23" name="Elipse 22"/>
          <p:cNvSpPr>
            <a:spLocks noChangeAspect="1"/>
          </p:cNvSpPr>
          <p:nvPr/>
        </p:nvSpPr>
        <p:spPr>
          <a:xfrm>
            <a:off x="8321563" y="2833783"/>
            <a:ext cx="970292" cy="970292"/>
          </a:xfrm>
          <a:prstGeom prst="ellipse">
            <a:avLst/>
          </a:prstGeom>
          <a:solidFill>
            <a:srgbClr val="2F217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smtClean="0">
                <a:solidFill>
                  <a:schemeClr val="bg1"/>
                </a:solidFill>
                <a:latin typeface="Calibri" panose="020F0502020204030204" pitchFamily="34" charset="0"/>
              </a:rPr>
              <a:t>2016</a:t>
            </a:r>
            <a:endParaRPr lang="pt-BR" sz="800" b="1" dirty="0">
              <a:solidFill>
                <a:schemeClr val="bg1"/>
              </a:solidFill>
              <a:latin typeface="Calibri" panose="020F0502020204030204" pitchFamily="34" charset="0"/>
            </a:endParaRPr>
          </a:p>
        </p:txBody>
      </p:sp>
      <p:sp>
        <p:nvSpPr>
          <p:cNvPr id="24" name="TextBox 28"/>
          <p:cNvSpPr txBox="1"/>
          <p:nvPr/>
        </p:nvSpPr>
        <p:spPr>
          <a:xfrm>
            <a:off x="9291855" y="2953385"/>
            <a:ext cx="1775598" cy="369332"/>
          </a:xfrm>
          <a:prstGeom prst="rect">
            <a:avLst/>
          </a:prstGeom>
          <a:noFill/>
        </p:spPr>
        <p:txBody>
          <a:bodyPr wrap="square" rtlCol="0">
            <a:spAutoFit/>
          </a:bodyPr>
          <a:lstStyle/>
          <a:p>
            <a:r>
              <a:rPr lang="en-US" b="1" dirty="0" smtClean="0"/>
              <a:t>RELEASE YEAR</a:t>
            </a:r>
            <a:endParaRPr lang="en-US" b="1" dirty="0">
              <a:solidFill>
                <a:schemeClr val="tx1"/>
              </a:solidFill>
            </a:endParaRPr>
          </a:p>
        </p:txBody>
      </p:sp>
      <p:sp>
        <p:nvSpPr>
          <p:cNvPr id="25" name="TextBox 33"/>
          <p:cNvSpPr txBox="1"/>
          <p:nvPr/>
        </p:nvSpPr>
        <p:spPr>
          <a:xfrm>
            <a:off x="9569871" y="3682691"/>
            <a:ext cx="2115944" cy="646331"/>
          </a:xfrm>
          <a:prstGeom prst="rect">
            <a:avLst/>
          </a:prstGeom>
          <a:noFill/>
        </p:spPr>
        <p:txBody>
          <a:bodyPr wrap="square" rtlCol="0">
            <a:spAutoFit/>
          </a:bodyPr>
          <a:lstStyle/>
          <a:p>
            <a:r>
              <a:rPr lang="en-US" dirty="0" smtClean="0"/>
              <a:t>EDITION HAVE ALREADY  OCCURED</a:t>
            </a:r>
            <a:endParaRPr lang="en-US" dirty="0"/>
          </a:p>
        </p:txBody>
      </p:sp>
      <p:sp>
        <p:nvSpPr>
          <p:cNvPr id="27" name="Elipse 24"/>
          <p:cNvSpPr>
            <a:spLocks noChangeAspect="1"/>
          </p:cNvSpPr>
          <p:nvPr/>
        </p:nvSpPr>
        <p:spPr>
          <a:xfrm>
            <a:off x="8660007" y="3516923"/>
            <a:ext cx="936000" cy="936000"/>
          </a:xfrm>
          <a:prstGeom prst="ellipse">
            <a:avLst/>
          </a:prstGeom>
          <a:solidFill>
            <a:srgbClr val="1771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rgbClr val="FFFFFF"/>
                </a:solidFill>
                <a:latin typeface="Calibri" panose="020F0502020204030204" pitchFamily="34" charset="0"/>
              </a:rPr>
              <a:t>1</a:t>
            </a:r>
            <a:endParaRPr lang="pt-BR" sz="1100" b="1" dirty="0">
              <a:solidFill>
                <a:srgbClr val="FFFFFF"/>
              </a:solidFill>
              <a:latin typeface="Calibri" panose="020F0502020204030204" pitchFamily="34" charset="0"/>
            </a:endParaRPr>
          </a:p>
        </p:txBody>
      </p:sp>
      <p:pic>
        <p:nvPicPr>
          <p:cNvPr id="29" name="Picture 5"/>
          <p:cNvPicPr>
            <a:picLocks noChangeAspect="1"/>
          </p:cNvPicPr>
          <p:nvPr/>
        </p:nvPicPr>
        <p:blipFill rotWithShape="1">
          <a:blip r:embed="rId2"/>
          <a:srcRect l="4908" t="19912" r="4613" b="20559"/>
          <a:stretch/>
        </p:blipFill>
        <p:spPr>
          <a:xfrm>
            <a:off x="5461896" y="189854"/>
            <a:ext cx="680378" cy="447640"/>
          </a:xfrm>
          <a:prstGeom prst="rect">
            <a:avLst/>
          </a:prstGeom>
        </p:spPr>
      </p:pic>
      <p:sp>
        <p:nvSpPr>
          <p:cNvPr id="35" name="Elipse 24"/>
          <p:cNvSpPr>
            <a:spLocks noChangeAspect="1"/>
          </p:cNvSpPr>
          <p:nvPr/>
        </p:nvSpPr>
        <p:spPr>
          <a:xfrm>
            <a:off x="8171009" y="4234395"/>
            <a:ext cx="936000" cy="936000"/>
          </a:xfrm>
          <a:prstGeom prst="ellipse">
            <a:avLst/>
          </a:prstGeom>
          <a:solidFill>
            <a:srgbClr val="248D2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rgbClr val="000000"/>
                </a:solidFill>
                <a:latin typeface="Calibri" panose="020F0502020204030204" pitchFamily="34" charset="0"/>
              </a:rPr>
              <a:t>7</a:t>
            </a:r>
            <a:endParaRPr lang="pt-BR" sz="1100" b="1" dirty="0">
              <a:solidFill>
                <a:srgbClr val="000000"/>
              </a:solidFill>
              <a:latin typeface="Calibri" panose="020F0502020204030204" pitchFamily="34" charset="0"/>
            </a:endParaRPr>
          </a:p>
        </p:txBody>
      </p:sp>
      <p:sp>
        <p:nvSpPr>
          <p:cNvPr id="36" name="Rectangle 46"/>
          <p:cNvSpPr/>
          <p:nvPr/>
        </p:nvSpPr>
        <p:spPr>
          <a:xfrm>
            <a:off x="9128007" y="4476834"/>
            <a:ext cx="2018455" cy="923330"/>
          </a:xfrm>
          <a:prstGeom prst="rect">
            <a:avLst/>
          </a:prstGeom>
        </p:spPr>
        <p:txBody>
          <a:bodyPr wrap="square">
            <a:spAutoFit/>
          </a:bodyPr>
          <a:lstStyle/>
          <a:p>
            <a:r>
              <a:rPr lang="pt-BR" b="1" dirty="0" smtClean="0">
                <a:cs typeface="Calibri"/>
              </a:rPr>
              <a:t>UNIVERSITIES FROM BELGIUM AND BRAZIL</a:t>
            </a:r>
            <a:endParaRPr lang="pt-BR" dirty="0" smtClean="0">
              <a:cs typeface="Calibri"/>
            </a:endParaRPr>
          </a:p>
        </p:txBody>
      </p:sp>
      <p:pic>
        <p:nvPicPr>
          <p:cNvPr id="20" name="Imagem 19">
            <a:hlinkClick r:id="rId3" action="ppaction://hlinksldjump"/>
          </p:cNvPr>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078650" y="6171583"/>
            <a:ext cx="906100" cy="388328"/>
          </a:xfrm>
          <a:prstGeom prst="rect">
            <a:avLst/>
          </a:prstGeom>
        </p:spPr>
      </p:pic>
      <p:sp>
        <p:nvSpPr>
          <p:cNvPr id="37" name="Título 7"/>
          <p:cNvSpPr txBox="1">
            <a:spLocks/>
          </p:cNvSpPr>
          <p:nvPr/>
        </p:nvSpPr>
        <p:spPr>
          <a:xfrm>
            <a:off x="0" y="832258"/>
            <a:ext cx="5295331" cy="12457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pPr>
              <a:lnSpc>
                <a:spcPct val="100000"/>
              </a:lnSpc>
            </a:pPr>
            <a:r>
              <a:rPr lang="en-US" sz="1800" b="1" dirty="0">
                <a:solidFill>
                  <a:schemeClr val="bg2">
                    <a:lumMod val="25000"/>
                  </a:schemeClr>
                </a:solidFill>
              </a:rPr>
              <a:t>INTERNATIONAL SEMINAR ON ECOLOGY, EVOLUTION AND CONSERVATION OF DIVERSE AND THREATENED ECOSYSTEMS IN THE NEOTROPICS</a:t>
            </a:r>
            <a:endParaRPr lang="fr-FR" sz="1600" dirty="0">
              <a:solidFill>
                <a:schemeClr val="bg2">
                  <a:lumMod val="25000"/>
                </a:schemeClr>
              </a:solidFill>
            </a:endParaRPr>
          </a:p>
        </p:txBody>
      </p:sp>
      <p:sp>
        <p:nvSpPr>
          <p:cNvPr id="38" name="Rectangle 25"/>
          <p:cNvSpPr/>
          <p:nvPr/>
        </p:nvSpPr>
        <p:spPr>
          <a:xfrm>
            <a:off x="3284368" y="2288293"/>
            <a:ext cx="3884555" cy="1754326"/>
          </a:xfrm>
          <a:prstGeom prst="rect">
            <a:avLst/>
          </a:prstGeom>
        </p:spPr>
        <p:txBody>
          <a:bodyPr wrap="square">
            <a:spAutoFit/>
          </a:bodyPr>
          <a:lstStyle/>
          <a:p>
            <a:r>
              <a:rPr lang="pt-BR" b="1" dirty="0" smtClean="0">
                <a:latin typeface="Calibri"/>
                <a:cs typeface="Calibri"/>
              </a:rPr>
              <a:t>1st </a:t>
            </a:r>
            <a:r>
              <a:rPr lang="pt-BR" b="1" dirty="0" err="1" smtClean="0">
                <a:latin typeface="Calibri"/>
                <a:cs typeface="Calibri"/>
              </a:rPr>
              <a:t>Edition</a:t>
            </a:r>
            <a:r>
              <a:rPr lang="pt-BR" b="1" dirty="0" smtClean="0">
                <a:latin typeface="Calibri"/>
                <a:cs typeface="Calibri"/>
              </a:rPr>
              <a:t>:</a:t>
            </a:r>
          </a:p>
          <a:p>
            <a:endParaRPr lang="pt-BR" b="1" dirty="0" smtClean="0">
              <a:latin typeface="Calibri"/>
              <a:cs typeface="Calibri"/>
            </a:endParaRPr>
          </a:p>
          <a:p>
            <a:r>
              <a:rPr lang="pt-BR" dirty="0" err="1" smtClean="0"/>
              <a:t>September</a:t>
            </a:r>
            <a:r>
              <a:rPr lang="pt-BR" dirty="0"/>
              <a:t> </a:t>
            </a:r>
            <a:r>
              <a:rPr lang="pt-BR" dirty="0" smtClean="0"/>
              <a:t>12-15, 2016 </a:t>
            </a:r>
          </a:p>
          <a:p>
            <a:r>
              <a:rPr lang="pt-BR" dirty="0" err="1" smtClean="0"/>
              <a:t>at</a:t>
            </a:r>
            <a:endParaRPr lang="pt-BR" dirty="0" smtClean="0"/>
          </a:p>
          <a:p>
            <a:r>
              <a:rPr lang="pt-BR" i="1" dirty="0"/>
              <a:t>Universidade Federal do Rio Grande do </a:t>
            </a:r>
            <a:r>
              <a:rPr lang="pt-BR" i="1" dirty="0" smtClean="0"/>
              <a:t>Norte (</a:t>
            </a:r>
            <a:r>
              <a:rPr lang="pt-BR" i="1" dirty="0" err="1" smtClean="0"/>
              <a:t>Brazil</a:t>
            </a:r>
            <a:r>
              <a:rPr lang="pt-BR" i="1" dirty="0" smtClean="0"/>
              <a:t>)</a:t>
            </a:r>
            <a:endParaRPr lang="pt-BR" dirty="0" smtClean="0">
              <a:latin typeface="Calibri"/>
              <a:cs typeface="Calibri"/>
            </a:endParaRPr>
          </a:p>
        </p:txBody>
      </p:sp>
      <p:pic>
        <p:nvPicPr>
          <p:cNvPr id="2" name="Imagem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737" y="2756559"/>
            <a:ext cx="2560945" cy="1073996"/>
          </a:xfrm>
          <a:prstGeom prst="rect">
            <a:avLst/>
          </a:prstGeom>
        </p:spPr>
      </p:pic>
      <p:sp>
        <p:nvSpPr>
          <p:cNvPr id="39" name="Rectangle 25"/>
          <p:cNvSpPr/>
          <p:nvPr/>
        </p:nvSpPr>
        <p:spPr>
          <a:xfrm>
            <a:off x="3284368" y="4796625"/>
            <a:ext cx="3944529" cy="1477328"/>
          </a:xfrm>
          <a:prstGeom prst="rect">
            <a:avLst/>
          </a:prstGeom>
        </p:spPr>
        <p:txBody>
          <a:bodyPr wrap="square">
            <a:spAutoFit/>
          </a:bodyPr>
          <a:lstStyle/>
          <a:p>
            <a:r>
              <a:rPr lang="pt-BR" b="1" dirty="0" smtClean="0">
                <a:latin typeface="Calibri"/>
                <a:cs typeface="Calibri"/>
              </a:rPr>
              <a:t>2nd </a:t>
            </a:r>
            <a:r>
              <a:rPr lang="pt-BR" b="1" dirty="0" err="1" smtClean="0">
                <a:latin typeface="Calibri"/>
                <a:cs typeface="Calibri"/>
              </a:rPr>
              <a:t>Edition</a:t>
            </a:r>
            <a:r>
              <a:rPr lang="pt-BR" b="1" dirty="0" smtClean="0">
                <a:latin typeface="Calibri"/>
                <a:cs typeface="Calibri"/>
              </a:rPr>
              <a:t>:</a:t>
            </a:r>
          </a:p>
          <a:p>
            <a:endParaRPr lang="pt-BR" b="1" dirty="0" smtClean="0">
              <a:latin typeface="Calibri"/>
              <a:cs typeface="Calibri"/>
            </a:endParaRPr>
          </a:p>
          <a:p>
            <a:r>
              <a:rPr lang="pt-BR" dirty="0" smtClean="0"/>
              <a:t>2017/2018 (date </a:t>
            </a:r>
            <a:r>
              <a:rPr lang="pt-BR" dirty="0" err="1" smtClean="0"/>
              <a:t>to</a:t>
            </a:r>
            <a:r>
              <a:rPr lang="pt-BR" dirty="0" smtClean="0"/>
              <a:t> </a:t>
            </a:r>
            <a:r>
              <a:rPr lang="pt-BR" dirty="0" err="1" smtClean="0"/>
              <a:t>be</a:t>
            </a:r>
            <a:r>
              <a:rPr lang="pt-BR" dirty="0" smtClean="0"/>
              <a:t> </a:t>
            </a:r>
            <a:r>
              <a:rPr lang="pt-BR" dirty="0" err="1" smtClean="0"/>
              <a:t>defined</a:t>
            </a:r>
            <a:r>
              <a:rPr lang="pt-BR" dirty="0" smtClean="0"/>
              <a:t>) </a:t>
            </a:r>
          </a:p>
          <a:p>
            <a:r>
              <a:rPr lang="pt-BR" dirty="0" err="1" smtClean="0"/>
              <a:t>at</a:t>
            </a:r>
            <a:endParaRPr lang="pt-BR" dirty="0" smtClean="0"/>
          </a:p>
          <a:p>
            <a:r>
              <a:rPr lang="pt-BR" dirty="0" err="1"/>
              <a:t>Vrije</a:t>
            </a:r>
            <a:r>
              <a:rPr lang="pt-BR" dirty="0"/>
              <a:t> </a:t>
            </a:r>
            <a:r>
              <a:rPr lang="pt-BR" dirty="0" err="1"/>
              <a:t>Universiteit</a:t>
            </a:r>
            <a:r>
              <a:rPr lang="pt-BR" dirty="0"/>
              <a:t> Brussel </a:t>
            </a:r>
            <a:r>
              <a:rPr lang="pt-BR" i="1" dirty="0" smtClean="0"/>
              <a:t>(</a:t>
            </a:r>
            <a:r>
              <a:rPr lang="pt-BR" i="1" dirty="0" err="1" smtClean="0"/>
              <a:t>Belgium</a:t>
            </a:r>
            <a:r>
              <a:rPr lang="pt-BR" i="1" dirty="0" smtClean="0"/>
              <a:t>)</a:t>
            </a:r>
            <a:endParaRPr lang="pt-BR" dirty="0" smtClean="0">
              <a:latin typeface="Calibri"/>
              <a:cs typeface="Calibri"/>
            </a:endParaRPr>
          </a:p>
        </p:txBody>
      </p:sp>
      <p:pic>
        <p:nvPicPr>
          <p:cNvPr id="3" name="Image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678" y="5177478"/>
            <a:ext cx="2827108" cy="927170"/>
          </a:xfrm>
          <a:prstGeom prst="rect">
            <a:avLst/>
          </a:prstGeom>
        </p:spPr>
      </p:pic>
      <p:sp>
        <p:nvSpPr>
          <p:cNvPr id="40" name="TextBox 45"/>
          <p:cNvSpPr txBox="1"/>
          <p:nvPr/>
        </p:nvSpPr>
        <p:spPr>
          <a:xfrm>
            <a:off x="7642685" y="5544528"/>
            <a:ext cx="3729166" cy="861774"/>
          </a:xfrm>
          <a:prstGeom prst="rect">
            <a:avLst/>
          </a:prstGeom>
          <a:noFill/>
        </p:spPr>
        <p:txBody>
          <a:bodyPr wrap="square" rtlCol="0">
            <a:spAutoFit/>
          </a:bodyPr>
          <a:lstStyle/>
          <a:p>
            <a:pPr algn="r"/>
            <a:r>
              <a:rPr lang="en-US" sz="3200" b="1" dirty="0" smtClean="0">
                <a:solidFill>
                  <a:srgbClr val="8E1F1E"/>
                </a:solidFill>
              </a:rPr>
              <a:t>18</a:t>
            </a:r>
            <a:r>
              <a:rPr lang="en-US" sz="3200" b="1" dirty="0" smtClean="0">
                <a:solidFill>
                  <a:schemeClr val="tx1"/>
                </a:solidFill>
              </a:rPr>
              <a:t> </a:t>
            </a:r>
            <a:r>
              <a:rPr lang="en-US" b="1" dirty="0" smtClean="0"/>
              <a:t>BELGIAN AND BRAZILIAN RESEARCHERS HAVE PARTICIPATED</a:t>
            </a:r>
            <a:endParaRPr lang="en-US" b="1" dirty="0">
              <a:solidFill>
                <a:schemeClr val="tx1"/>
              </a:solidFill>
            </a:endParaRPr>
          </a:p>
        </p:txBody>
      </p:sp>
      <p:sp>
        <p:nvSpPr>
          <p:cNvPr id="17" name="Retângulo 16"/>
          <p:cNvSpPr/>
          <p:nvPr/>
        </p:nvSpPr>
        <p:spPr>
          <a:xfrm>
            <a:off x="8477400" y="975755"/>
            <a:ext cx="2549458" cy="446148"/>
          </a:xfrm>
          <a:prstGeom prst="rect">
            <a:avLst/>
          </a:prstGeom>
        </p:spPr>
        <p:txBody>
          <a:bodyPr wrap="square">
            <a:spAutoFit/>
          </a:bodyPr>
          <a:lstStyle/>
          <a:p>
            <a:pPr lvl="1">
              <a:lnSpc>
                <a:spcPct val="110000"/>
              </a:lnSpc>
              <a:spcBef>
                <a:spcPts val="0"/>
              </a:spcBef>
            </a:pPr>
            <a:r>
              <a:rPr lang="pt-BR" sz="2200" b="1" dirty="0" err="1" smtClean="0">
                <a:solidFill>
                  <a:schemeClr val="accent2">
                    <a:lumMod val="50000"/>
                  </a:schemeClr>
                </a:solidFill>
                <a:effectLst>
                  <a:outerShdw blurRad="38100" dist="38100" dir="2700000" algn="tl">
                    <a:srgbClr val="000000">
                      <a:alpha val="43137"/>
                    </a:srgbClr>
                  </a:outerShdw>
                </a:effectLst>
                <a:cs typeface="Calibri Light"/>
              </a:rPr>
              <a:t>Partners</a:t>
            </a:r>
            <a:r>
              <a:rPr lang="pt-BR" sz="2200" b="1" dirty="0" smtClean="0">
                <a:solidFill>
                  <a:schemeClr val="accent2">
                    <a:lumMod val="50000"/>
                  </a:schemeClr>
                </a:solidFill>
                <a:effectLst>
                  <a:outerShdw blurRad="38100" dist="38100" dir="2700000" algn="tl">
                    <a:srgbClr val="000000">
                      <a:alpha val="43137"/>
                    </a:srgbClr>
                  </a:outerShdw>
                </a:effectLst>
                <a:cs typeface="Calibri Light"/>
              </a:rPr>
              <a:t>: </a:t>
            </a:r>
          </a:p>
        </p:txBody>
      </p:sp>
      <p:pic>
        <p:nvPicPr>
          <p:cNvPr id="18" name="Imagem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40930" y="1689979"/>
            <a:ext cx="1916501" cy="628530"/>
          </a:xfrm>
          <a:prstGeom prst="rect">
            <a:avLst/>
          </a:prstGeom>
        </p:spPr>
      </p:pic>
      <p:pic>
        <p:nvPicPr>
          <p:cNvPr id="19" name="Imagem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52129" y="1680450"/>
            <a:ext cx="1439229" cy="638059"/>
          </a:xfrm>
          <a:prstGeom prst="rect">
            <a:avLst/>
          </a:prstGeom>
        </p:spPr>
      </p:pic>
    </p:spTree>
    <p:extLst>
      <p:ext uri="{BB962C8B-B14F-4D97-AF65-F5344CB8AC3E}">
        <p14:creationId xmlns:p14="http://schemas.microsoft.com/office/powerpoint/2010/main" val="182633035"/>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anim calcmode="lin" valueType="num">
                                      <p:cBhvr>
                                        <p:cTn id="25" dur="500" fill="hold"/>
                                        <p:tgtEl>
                                          <p:spTgt spid="39"/>
                                        </p:tgtEl>
                                        <p:attrNameLst>
                                          <p:attrName>ppt_x</p:attrName>
                                        </p:attrNameLst>
                                      </p:cBhvr>
                                      <p:tavLst>
                                        <p:tav tm="0">
                                          <p:val>
                                            <p:strVal val="#ppt_x"/>
                                          </p:val>
                                        </p:tav>
                                        <p:tav tm="100000">
                                          <p:val>
                                            <p:strVal val="#ppt_x"/>
                                          </p:val>
                                        </p:tav>
                                      </p:tavLst>
                                    </p:anim>
                                    <p:anim calcmode="lin" valueType="num">
                                      <p:cBhvr>
                                        <p:cTn id="26"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1+#ppt_w/2"/>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6"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1+#ppt_w/2"/>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6"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1+#ppt_w/2"/>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6"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1+#ppt_w/2"/>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par>
                                <p:cTn id="45" presetID="2" presetClass="entr" presetSubtype="6"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1+#ppt_w/2"/>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6"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500" fill="hold"/>
                                        <p:tgtEl>
                                          <p:spTgt spid="36"/>
                                        </p:tgtEl>
                                        <p:attrNameLst>
                                          <p:attrName>ppt_x</p:attrName>
                                        </p:attrNameLst>
                                      </p:cBhvr>
                                      <p:tavLst>
                                        <p:tav tm="0">
                                          <p:val>
                                            <p:strVal val="1+#ppt_w/2"/>
                                          </p:val>
                                        </p:tav>
                                        <p:tav tm="100000">
                                          <p:val>
                                            <p:strVal val="#ppt_x"/>
                                          </p:val>
                                        </p:tav>
                                      </p:tavLst>
                                    </p:anim>
                                    <p:anim calcmode="lin" valueType="num">
                                      <p:cBhvr additive="base">
                                        <p:cTn id="52" dur="500" fill="hold"/>
                                        <p:tgtEl>
                                          <p:spTgt spid="36"/>
                                        </p:tgtEl>
                                        <p:attrNameLst>
                                          <p:attrName>ppt_y</p:attrName>
                                        </p:attrNameLst>
                                      </p:cBhvr>
                                      <p:tavLst>
                                        <p:tav tm="0">
                                          <p:val>
                                            <p:strVal val="1+#ppt_h/2"/>
                                          </p:val>
                                        </p:tav>
                                        <p:tav tm="100000">
                                          <p:val>
                                            <p:strVal val="#ppt_y"/>
                                          </p:val>
                                        </p:tav>
                                      </p:tavLst>
                                    </p:anim>
                                  </p:childTnLst>
                                </p:cTn>
                              </p:par>
                              <p:par>
                                <p:cTn id="53" presetID="2" presetClass="entr" presetSubtype="6"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additive="base">
                                        <p:cTn id="55" dur="500" fill="hold"/>
                                        <p:tgtEl>
                                          <p:spTgt spid="40"/>
                                        </p:tgtEl>
                                        <p:attrNameLst>
                                          <p:attrName>ppt_x</p:attrName>
                                        </p:attrNameLst>
                                      </p:cBhvr>
                                      <p:tavLst>
                                        <p:tav tm="0">
                                          <p:val>
                                            <p:strVal val="1+#ppt_w/2"/>
                                          </p:val>
                                        </p:tav>
                                        <p:tav tm="100000">
                                          <p:val>
                                            <p:strVal val="#ppt_x"/>
                                          </p:val>
                                        </p:tav>
                                      </p:tavLst>
                                    </p:anim>
                                    <p:anim calcmode="lin" valueType="num">
                                      <p:cBhvr additive="base">
                                        <p:cTn id="5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27" grpId="0" animBg="1"/>
      <p:bldP spid="35" grpId="0" animBg="1"/>
      <p:bldP spid="36" grpId="0"/>
      <p:bldP spid="38" grpId="0"/>
      <p:bldP spid="39" grpId="0"/>
      <p:bldP spid="4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p:txBody>
          <a:bodyPr>
            <a:normAutofit/>
          </a:bodyPr>
          <a:lstStyle/>
          <a:p>
            <a:r>
              <a:rPr lang="en-US" dirty="0" smtClean="0"/>
              <a:t>ENGINEERING</a:t>
            </a:r>
            <a:endParaRPr lang="en-US" dirty="0"/>
          </a:p>
        </p:txBody>
      </p:sp>
      <p:sp>
        <p:nvSpPr>
          <p:cNvPr id="23" name="Elipse 22"/>
          <p:cNvSpPr>
            <a:spLocks noChangeAspect="1"/>
          </p:cNvSpPr>
          <p:nvPr/>
        </p:nvSpPr>
        <p:spPr>
          <a:xfrm>
            <a:off x="9771790" y="4932062"/>
            <a:ext cx="1286069" cy="1286069"/>
          </a:xfrm>
          <a:prstGeom prst="ellipse">
            <a:avLst/>
          </a:prstGeom>
          <a:solidFill>
            <a:srgbClr val="11559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smtClean="0">
                <a:solidFill>
                  <a:srgbClr val="FCC40A"/>
                </a:solidFill>
                <a:latin typeface="Calibri" panose="020F0502020204030204" pitchFamily="34" charset="0"/>
              </a:rPr>
              <a:t>2018</a:t>
            </a:r>
            <a:endParaRPr lang="pt-BR" sz="1000" b="1" dirty="0">
              <a:solidFill>
                <a:srgbClr val="FCC40A"/>
              </a:solidFill>
              <a:latin typeface="Calibri" panose="020F0502020204030204" pitchFamily="34" charset="0"/>
            </a:endParaRPr>
          </a:p>
        </p:txBody>
      </p:sp>
      <p:sp>
        <p:nvSpPr>
          <p:cNvPr id="24" name="TextBox 30"/>
          <p:cNvSpPr txBox="1"/>
          <p:nvPr/>
        </p:nvSpPr>
        <p:spPr>
          <a:xfrm>
            <a:off x="8947209" y="4440349"/>
            <a:ext cx="2619456" cy="369332"/>
          </a:xfrm>
          <a:prstGeom prst="rect">
            <a:avLst/>
          </a:prstGeom>
          <a:noFill/>
        </p:spPr>
        <p:txBody>
          <a:bodyPr wrap="square" rtlCol="0">
            <a:spAutoFit/>
          </a:bodyPr>
          <a:lstStyle/>
          <a:p>
            <a:pPr algn="ctr"/>
            <a:r>
              <a:rPr lang="en-US" b="1" dirty="0" smtClean="0">
                <a:solidFill>
                  <a:schemeClr val="tx1"/>
                </a:solidFill>
              </a:rPr>
              <a:t>PROBABLE RELEASE </a:t>
            </a:r>
            <a:r>
              <a:rPr lang="en-US" b="1" dirty="0" smtClean="0"/>
              <a:t>YEAR</a:t>
            </a:r>
            <a:endParaRPr lang="en-US" b="1" dirty="0">
              <a:solidFill>
                <a:schemeClr val="tx1"/>
              </a:solidFill>
            </a:endParaRPr>
          </a:p>
        </p:txBody>
      </p:sp>
      <p:pic>
        <p:nvPicPr>
          <p:cNvPr id="27" name="Picture 4"/>
          <p:cNvPicPr>
            <a:picLocks noChangeAspect="1"/>
          </p:cNvPicPr>
          <p:nvPr/>
        </p:nvPicPr>
        <p:blipFill>
          <a:blip r:embed="rId2"/>
          <a:stretch>
            <a:fillRect/>
          </a:stretch>
        </p:blipFill>
        <p:spPr>
          <a:xfrm>
            <a:off x="2838999" y="228593"/>
            <a:ext cx="738008" cy="459956"/>
          </a:xfrm>
          <a:prstGeom prst="rect">
            <a:avLst/>
          </a:prstGeom>
        </p:spPr>
      </p:pic>
      <p:pic>
        <p:nvPicPr>
          <p:cNvPr id="29" name="Picture 5"/>
          <p:cNvPicPr>
            <a:picLocks noChangeAspect="1"/>
          </p:cNvPicPr>
          <p:nvPr/>
        </p:nvPicPr>
        <p:blipFill>
          <a:blip r:embed="rId3"/>
          <a:stretch>
            <a:fillRect/>
          </a:stretch>
        </p:blipFill>
        <p:spPr>
          <a:xfrm>
            <a:off x="736329" y="2770609"/>
            <a:ext cx="2102670" cy="1369005"/>
          </a:xfrm>
          <a:prstGeom prst="rect">
            <a:avLst/>
          </a:prstGeom>
        </p:spPr>
      </p:pic>
      <p:pic>
        <p:nvPicPr>
          <p:cNvPr id="14" name="Imagem 13">
            <a:hlinkClick r:id="rId4" action="ppaction://hlinksldjump"/>
          </p:cNvPr>
          <p:cNvPicPr>
            <a:picLocks noChangeAspect="1"/>
          </p:cNvPicPr>
          <p:nvPr/>
        </p:nvPicPr>
        <p:blipFill>
          <a:blip r:embed="rId5"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
        <p:nvSpPr>
          <p:cNvPr id="15" name="Título 7"/>
          <p:cNvSpPr txBox="1">
            <a:spLocks/>
          </p:cNvSpPr>
          <p:nvPr/>
        </p:nvSpPr>
        <p:spPr>
          <a:xfrm>
            <a:off x="0" y="832259"/>
            <a:ext cx="5295331" cy="947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pPr>
              <a:lnSpc>
                <a:spcPct val="100000"/>
              </a:lnSpc>
            </a:pPr>
            <a:r>
              <a:rPr lang="en-US" sz="1800" b="1" dirty="0" smtClean="0">
                <a:solidFill>
                  <a:schemeClr val="bg2">
                    <a:lumMod val="25000"/>
                  </a:schemeClr>
                </a:solidFill>
              </a:rPr>
              <a:t>DEVELOPMENT </a:t>
            </a:r>
            <a:r>
              <a:rPr lang="en-US" sz="1800" b="1" dirty="0">
                <a:solidFill>
                  <a:schemeClr val="bg2">
                    <a:lumMod val="25000"/>
                  </a:schemeClr>
                </a:solidFill>
              </a:rPr>
              <a:t>CHALLENGES: TECHNOLOGY AND INNOVATION IN A LIMITED WORLD.</a:t>
            </a:r>
          </a:p>
        </p:txBody>
      </p:sp>
      <p:sp>
        <p:nvSpPr>
          <p:cNvPr id="16" name="Rectangle 25"/>
          <p:cNvSpPr/>
          <p:nvPr/>
        </p:nvSpPr>
        <p:spPr>
          <a:xfrm>
            <a:off x="536973" y="4440349"/>
            <a:ext cx="3971458" cy="1477328"/>
          </a:xfrm>
          <a:prstGeom prst="rect">
            <a:avLst/>
          </a:prstGeom>
        </p:spPr>
        <p:txBody>
          <a:bodyPr wrap="square">
            <a:spAutoFit/>
          </a:bodyPr>
          <a:lstStyle/>
          <a:p>
            <a:r>
              <a:rPr lang="pt-BR" b="1" dirty="0" smtClean="0">
                <a:latin typeface="Calibri"/>
                <a:cs typeface="Calibri"/>
              </a:rPr>
              <a:t>1st </a:t>
            </a:r>
            <a:r>
              <a:rPr lang="pt-BR" b="1" dirty="0" err="1" smtClean="0">
                <a:latin typeface="Calibri"/>
                <a:cs typeface="Calibri"/>
              </a:rPr>
              <a:t>Edition</a:t>
            </a:r>
            <a:r>
              <a:rPr lang="pt-BR" b="1" dirty="0" smtClean="0">
                <a:latin typeface="Calibri"/>
                <a:cs typeface="Calibri"/>
              </a:rPr>
              <a:t>:</a:t>
            </a:r>
          </a:p>
          <a:p>
            <a:pPr algn="just"/>
            <a:endParaRPr lang="pt-BR" b="1" dirty="0" smtClean="0">
              <a:latin typeface="Calibri"/>
              <a:cs typeface="Calibri"/>
            </a:endParaRPr>
          </a:p>
          <a:p>
            <a:pPr algn="just"/>
            <a:r>
              <a:rPr lang="pt-BR" dirty="0" smtClean="0"/>
              <a:t>2018 (date </a:t>
            </a:r>
            <a:r>
              <a:rPr lang="pt-BR" dirty="0" err="1" smtClean="0"/>
              <a:t>to</a:t>
            </a:r>
            <a:r>
              <a:rPr lang="pt-BR" dirty="0" smtClean="0"/>
              <a:t> </a:t>
            </a:r>
            <a:r>
              <a:rPr lang="pt-BR" dirty="0" err="1" smtClean="0"/>
              <a:t>be</a:t>
            </a:r>
            <a:r>
              <a:rPr lang="pt-BR" dirty="0" smtClean="0"/>
              <a:t> </a:t>
            </a:r>
            <a:r>
              <a:rPr lang="pt-BR" dirty="0" err="1" smtClean="0"/>
              <a:t>defined</a:t>
            </a:r>
            <a:r>
              <a:rPr lang="pt-BR" dirty="0" smtClean="0"/>
              <a:t>) </a:t>
            </a:r>
          </a:p>
          <a:p>
            <a:pPr algn="just"/>
            <a:r>
              <a:rPr lang="pt-BR" dirty="0" err="1" smtClean="0"/>
              <a:t>at</a:t>
            </a:r>
            <a:endParaRPr lang="pt-BR" dirty="0" smtClean="0"/>
          </a:p>
          <a:p>
            <a:pPr algn="just"/>
            <a:r>
              <a:rPr lang="pt-BR" i="1" dirty="0" smtClean="0"/>
              <a:t>Universidade Federal do Paraná (</a:t>
            </a:r>
            <a:r>
              <a:rPr lang="pt-BR" i="1" dirty="0" err="1" smtClean="0"/>
              <a:t>Brazil</a:t>
            </a:r>
            <a:r>
              <a:rPr lang="pt-BR" i="1" dirty="0" smtClean="0"/>
              <a:t>)</a:t>
            </a:r>
            <a:endParaRPr lang="pt-BR" dirty="0" smtClean="0">
              <a:latin typeface="Calibri"/>
              <a:cs typeface="Calibri"/>
            </a:endParaRPr>
          </a:p>
        </p:txBody>
      </p:sp>
      <p:pic>
        <p:nvPicPr>
          <p:cNvPr id="2" name="Imagem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4192" y="2309124"/>
            <a:ext cx="1557212" cy="1961999"/>
          </a:xfrm>
          <a:prstGeom prst="rect">
            <a:avLst/>
          </a:prstGeom>
        </p:spPr>
      </p:pic>
      <p:sp>
        <p:nvSpPr>
          <p:cNvPr id="18" name="Rectangle 25"/>
          <p:cNvSpPr/>
          <p:nvPr/>
        </p:nvSpPr>
        <p:spPr>
          <a:xfrm>
            <a:off x="5057776" y="4440349"/>
            <a:ext cx="3227256" cy="1477328"/>
          </a:xfrm>
          <a:prstGeom prst="rect">
            <a:avLst/>
          </a:prstGeom>
        </p:spPr>
        <p:txBody>
          <a:bodyPr wrap="square">
            <a:spAutoFit/>
          </a:bodyPr>
          <a:lstStyle/>
          <a:p>
            <a:r>
              <a:rPr lang="pt-BR" b="1" dirty="0" smtClean="0">
                <a:latin typeface="Calibri"/>
                <a:cs typeface="Calibri"/>
              </a:rPr>
              <a:t>2nd </a:t>
            </a:r>
            <a:r>
              <a:rPr lang="pt-BR" b="1" dirty="0" err="1" smtClean="0">
                <a:latin typeface="Calibri"/>
                <a:cs typeface="Calibri"/>
              </a:rPr>
              <a:t>Edition</a:t>
            </a:r>
            <a:r>
              <a:rPr lang="pt-BR" b="1" dirty="0" smtClean="0">
                <a:latin typeface="Calibri"/>
                <a:cs typeface="Calibri"/>
              </a:rPr>
              <a:t>:</a:t>
            </a:r>
          </a:p>
          <a:p>
            <a:pPr algn="just"/>
            <a:endParaRPr lang="pt-BR" b="1" dirty="0" smtClean="0">
              <a:latin typeface="Calibri"/>
              <a:cs typeface="Calibri"/>
            </a:endParaRPr>
          </a:p>
          <a:p>
            <a:pPr algn="just"/>
            <a:r>
              <a:rPr lang="pt-BR" dirty="0" smtClean="0"/>
              <a:t>2019 (date </a:t>
            </a:r>
            <a:r>
              <a:rPr lang="pt-BR" dirty="0" err="1" smtClean="0"/>
              <a:t>to</a:t>
            </a:r>
            <a:r>
              <a:rPr lang="pt-BR" dirty="0" smtClean="0"/>
              <a:t> </a:t>
            </a:r>
            <a:r>
              <a:rPr lang="pt-BR" dirty="0" err="1" smtClean="0"/>
              <a:t>be</a:t>
            </a:r>
            <a:r>
              <a:rPr lang="pt-BR" dirty="0" smtClean="0"/>
              <a:t> </a:t>
            </a:r>
            <a:r>
              <a:rPr lang="pt-BR" dirty="0" err="1" smtClean="0"/>
              <a:t>defined</a:t>
            </a:r>
            <a:r>
              <a:rPr lang="pt-BR" dirty="0" smtClean="0"/>
              <a:t>) </a:t>
            </a:r>
          </a:p>
          <a:p>
            <a:pPr algn="just"/>
            <a:r>
              <a:rPr lang="pt-BR" dirty="0" err="1" smtClean="0"/>
              <a:t>at</a:t>
            </a:r>
            <a:endParaRPr lang="pt-BR" dirty="0" smtClean="0"/>
          </a:p>
          <a:p>
            <a:pPr algn="just"/>
            <a:r>
              <a:rPr lang="pt-BR" i="1" dirty="0" err="1" smtClean="0"/>
              <a:t>Lund</a:t>
            </a:r>
            <a:r>
              <a:rPr lang="pt-BR" i="1" dirty="0" smtClean="0"/>
              <a:t> University (</a:t>
            </a:r>
            <a:r>
              <a:rPr lang="pt-BR" i="1" dirty="0" err="1" smtClean="0"/>
              <a:t>Sweden</a:t>
            </a:r>
            <a:r>
              <a:rPr lang="pt-BR" i="1" dirty="0" smtClean="0"/>
              <a:t>)</a:t>
            </a:r>
            <a:endParaRPr lang="pt-BR" dirty="0" smtClean="0">
              <a:latin typeface="Calibri"/>
              <a:cs typeface="Calibri"/>
            </a:endParaRPr>
          </a:p>
        </p:txBody>
      </p:sp>
      <p:sp>
        <p:nvSpPr>
          <p:cNvPr id="12" name="Retângulo 11"/>
          <p:cNvSpPr/>
          <p:nvPr/>
        </p:nvSpPr>
        <p:spPr>
          <a:xfrm>
            <a:off x="9168228" y="1879487"/>
            <a:ext cx="2549458" cy="446148"/>
          </a:xfrm>
          <a:prstGeom prst="rect">
            <a:avLst/>
          </a:prstGeom>
        </p:spPr>
        <p:txBody>
          <a:bodyPr wrap="square">
            <a:spAutoFit/>
          </a:bodyPr>
          <a:lstStyle/>
          <a:p>
            <a:pPr lvl="1">
              <a:lnSpc>
                <a:spcPct val="110000"/>
              </a:lnSpc>
              <a:spcBef>
                <a:spcPts val="0"/>
              </a:spcBef>
            </a:pPr>
            <a:r>
              <a:rPr lang="pt-BR" sz="2200" b="1" dirty="0" err="1" smtClean="0">
                <a:solidFill>
                  <a:schemeClr val="accent2">
                    <a:lumMod val="50000"/>
                  </a:schemeClr>
                </a:solidFill>
                <a:effectLst>
                  <a:outerShdw blurRad="38100" dist="38100" dir="2700000" algn="tl">
                    <a:srgbClr val="000000">
                      <a:alpha val="43137"/>
                    </a:srgbClr>
                  </a:outerShdw>
                </a:effectLst>
                <a:cs typeface="Calibri Light"/>
              </a:rPr>
              <a:t>Partners</a:t>
            </a:r>
            <a:r>
              <a:rPr lang="pt-BR" sz="2200" b="1" dirty="0" smtClean="0">
                <a:solidFill>
                  <a:schemeClr val="accent2">
                    <a:lumMod val="50000"/>
                  </a:schemeClr>
                </a:solidFill>
                <a:effectLst>
                  <a:outerShdw blurRad="38100" dist="38100" dir="2700000" algn="tl">
                    <a:srgbClr val="000000">
                      <a:alpha val="43137"/>
                    </a:srgbClr>
                  </a:outerShdw>
                </a:effectLst>
                <a:cs typeface="Calibri Light"/>
              </a:rPr>
              <a:t>: </a:t>
            </a:r>
          </a:p>
        </p:txBody>
      </p:sp>
      <p:pic>
        <p:nvPicPr>
          <p:cNvPr id="17" name="Imagem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38164" y="2851370"/>
            <a:ext cx="1439229" cy="638059"/>
          </a:xfrm>
          <a:prstGeom prst="rect">
            <a:avLst/>
          </a:prstGeom>
        </p:spPr>
      </p:pic>
      <p:pic>
        <p:nvPicPr>
          <p:cNvPr id="19" name="Imagem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5827" y="2386826"/>
            <a:ext cx="924802" cy="1165198"/>
          </a:xfrm>
          <a:prstGeom prst="rect">
            <a:avLst/>
          </a:prstGeom>
        </p:spPr>
      </p:pic>
    </p:spTree>
    <p:extLst>
      <p:ext uri="{BB962C8B-B14F-4D97-AF65-F5344CB8AC3E}">
        <p14:creationId xmlns:p14="http://schemas.microsoft.com/office/powerpoint/2010/main" val="2637878192"/>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1+#ppt_w/2"/>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anim calcmode="lin" valueType="num">
                                      <p:cBhvr>
                                        <p:cTn id="30" dur="500" fill="hold"/>
                                        <p:tgtEl>
                                          <p:spTgt spid="2"/>
                                        </p:tgtEl>
                                        <p:attrNameLst>
                                          <p:attrName>ppt_x</p:attrName>
                                        </p:attrNameLst>
                                      </p:cBhvr>
                                      <p:tavLst>
                                        <p:tav tm="0">
                                          <p:val>
                                            <p:strVal val="#ppt_x"/>
                                          </p:val>
                                        </p:tav>
                                        <p:tav tm="100000">
                                          <p:val>
                                            <p:strVal val="#ppt_x"/>
                                          </p:val>
                                        </p:tav>
                                      </p:tavLst>
                                    </p:anim>
                                    <p:anim calcmode="lin" valueType="num">
                                      <p:cBhvr>
                                        <p:cTn id="31" dur="500" fill="hold"/>
                                        <p:tgtEl>
                                          <p:spTgt spid="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anim calcmode="lin" valueType="num">
                                      <p:cBhvr>
                                        <p:cTn id="35" dur="500" fill="hold"/>
                                        <p:tgtEl>
                                          <p:spTgt spid="18"/>
                                        </p:tgtEl>
                                        <p:attrNameLst>
                                          <p:attrName>ppt_x</p:attrName>
                                        </p:attrNameLst>
                                      </p:cBhvr>
                                      <p:tavLst>
                                        <p:tav tm="0">
                                          <p:val>
                                            <p:strVal val="#ppt_x"/>
                                          </p:val>
                                        </p:tav>
                                        <p:tav tm="100000">
                                          <p:val>
                                            <p:strVal val="#ppt_x"/>
                                          </p:val>
                                        </p:tav>
                                      </p:tavLst>
                                    </p:anim>
                                    <p:anim calcmode="lin" valueType="num">
                                      <p:cBhvr>
                                        <p:cTn id="3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16" grpId="0"/>
      <p:bldP spid="1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1665027" y="450376"/>
            <a:ext cx="9034818" cy="1351128"/>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ítulo 2"/>
          <p:cNvSpPr>
            <a:spLocks noGrp="1"/>
          </p:cNvSpPr>
          <p:nvPr>
            <p:ph type="title"/>
          </p:nvPr>
        </p:nvSpPr>
        <p:spPr>
          <a:xfrm>
            <a:off x="2640767" y="232666"/>
            <a:ext cx="7240249" cy="1874327"/>
          </a:xfrm>
        </p:spPr>
        <p:txBody>
          <a:bodyPr/>
          <a:lstStyle/>
          <a:p>
            <a:r>
              <a:rPr lang="pt-BR" dirty="0" smtClean="0">
                <a:solidFill>
                  <a:schemeClr val="bg1"/>
                </a:solidFill>
              </a:rPr>
              <a:t>SPECIAL COURSES</a:t>
            </a:r>
            <a:endParaRPr lang="pt-BR" dirty="0">
              <a:solidFill>
                <a:schemeClr val="bg1"/>
              </a:solidFill>
            </a:endParaRPr>
          </a:p>
        </p:txBody>
      </p:sp>
      <p:pic>
        <p:nvPicPr>
          <p:cNvPr id="20" name="Imagem 19">
            <a:hlinkClick r:id="rId2" action="ppaction://hlinksldjump"/>
          </p:cNvPr>
          <p:cNvPicPr>
            <a:picLocks noChangeAspect="1"/>
          </p:cNvPicPr>
          <p:nvPr/>
        </p:nvPicPr>
        <p:blipFill>
          <a:blip r:embed="rId3"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pic>
        <p:nvPicPr>
          <p:cNvPr id="5" name="Imagem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11122" y="3722498"/>
            <a:ext cx="908208" cy="1512513"/>
          </a:xfrm>
          <a:prstGeom prst="rect">
            <a:avLst/>
          </a:prstGeom>
        </p:spPr>
      </p:pic>
      <p:sp>
        <p:nvSpPr>
          <p:cNvPr id="6" name="CaixaDeTexto 5"/>
          <p:cNvSpPr txBox="1"/>
          <p:nvPr/>
        </p:nvSpPr>
        <p:spPr>
          <a:xfrm>
            <a:off x="1105838" y="3817036"/>
            <a:ext cx="1063336" cy="1323439"/>
          </a:xfrm>
          <a:prstGeom prst="rect">
            <a:avLst/>
          </a:prstGeom>
          <a:solidFill>
            <a:schemeClr val="bg1">
              <a:lumMod val="85000"/>
            </a:schemeClr>
          </a:solidFill>
          <a:ln>
            <a:solidFill>
              <a:srgbClr val="002060"/>
            </a:solidFill>
          </a:ln>
        </p:spPr>
        <p:txBody>
          <a:bodyPr wrap="square" rtlCol="0">
            <a:spAutoFit/>
          </a:bodyPr>
          <a:lstStyle/>
          <a:p>
            <a:endParaRPr lang="pt-BR" sz="3200" b="1" dirty="0" smtClean="0"/>
          </a:p>
          <a:p>
            <a:pPr algn="ctr"/>
            <a:r>
              <a:rPr lang="pt-BR" sz="1600" b="1" dirty="0" smtClean="0"/>
              <a:t>PARTNER</a:t>
            </a:r>
            <a:endParaRPr lang="pt-BR" sz="3200" b="1" dirty="0" smtClean="0"/>
          </a:p>
          <a:p>
            <a:r>
              <a:rPr lang="pt-BR" sz="3200" b="1" dirty="0" smtClean="0"/>
              <a:t> </a:t>
            </a:r>
            <a:endParaRPr lang="pt-BR" sz="3200" b="1" dirty="0"/>
          </a:p>
        </p:txBody>
      </p:sp>
      <p:cxnSp>
        <p:nvCxnSpPr>
          <p:cNvPr id="7" name="Conector de seta reta 6"/>
          <p:cNvCxnSpPr/>
          <p:nvPr/>
        </p:nvCxnSpPr>
        <p:spPr>
          <a:xfrm>
            <a:off x="2370767" y="4433786"/>
            <a:ext cx="540000" cy="0"/>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Espaço Reservado para Texto 1"/>
          <p:cNvSpPr txBox="1">
            <a:spLocks/>
          </p:cNvSpPr>
          <p:nvPr/>
        </p:nvSpPr>
        <p:spPr>
          <a:xfrm>
            <a:off x="4448506" y="4070393"/>
            <a:ext cx="7226655" cy="816721"/>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342900" lvl="1" indent="-342900" algn="l">
              <a:lnSpc>
                <a:spcPct val="100000"/>
              </a:lnSpc>
              <a:spcAft>
                <a:spcPts val="1200"/>
              </a:spcAft>
              <a:buFont typeface="Wingdings" panose="05000000000000000000" pitchFamily="2" charset="2"/>
              <a:buChar char="ü"/>
            </a:pPr>
            <a:r>
              <a:rPr lang="en-US" sz="2200" dirty="0" smtClean="0"/>
              <a:t>Each special course has its own characteristics according to its duration, target audience and methodology</a:t>
            </a:r>
            <a:endParaRPr lang="en-US" sz="2200" dirty="0"/>
          </a:p>
        </p:txBody>
      </p:sp>
      <p:sp>
        <p:nvSpPr>
          <p:cNvPr id="10" name="Retângulo 9"/>
          <p:cNvSpPr/>
          <p:nvPr/>
        </p:nvSpPr>
        <p:spPr>
          <a:xfrm>
            <a:off x="3975099" y="2211822"/>
            <a:ext cx="4241799" cy="61909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CaixaDeTexto 10"/>
          <p:cNvSpPr txBox="1"/>
          <p:nvPr/>
        </p:nvSpPr>
        <p:spPr>
          <a:xfrm>
            <a:off x="4265549" y="2254533"/>
            <a:ext cx="3660899" cy="523220"/>
          </a:xfrm>
          <a:prstGeom prst="rect">
            <a:avLst/>
          </a:prstGeom>
          <a:noFill/>
        </p:spPr>
        <p:txBody>
          <a:bodyPr wrap="square" rtlCol="0">
            <a:spAutoFit/>
          </a:bodyPr>
          <a:lstStyle/>
          <a:p>
            <a:pPr algn="ctr"/>
            <a:r>
              <a:rPr lang="fr-FR" sz="2800" b="1" dirty="0" smtClean="0">
                <a:solidFill>
                  <a:schemeClr val="bg1"/>
                </a:solidFill>
              </a:rPr>
              <a:t>GENERAL</a:t>
            </a:r>
            <a:r>
              <a:rPr lang="fr-FR" sz="2800" b="1" baseline="0" dirty="0" smtClean="0">
                <a:solidFill>
                  <a:schemeClr val="bg1"/>
                </a:solidFill>
              </a:rPr>
              <a:t> STRUCTURE:</a:t>
            </a:r>
            <a:endParaRPr lang="fr-FR" sz="2800" b="1" dirty="0">
              <a:solidFill>
                <a:schemeClr val="bg1"/>
              </a:solidFill>
            </a:endParaRPr>
          </a:p>
        </p:txBody>
      </p:sp>
    </p:spTree>
    <p:extLst>
      <p:ext uri="{BB962C8B-B14F-4D97-AF65-F5344CB8AC3E}">
        <p14:creationId xmlns:p14="http://schemas.microsoft.com/office/powerpoint/2010/main" val="4106855742"/>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 presetClass="entr" presetSubtype="0" fill="hold" nodeType="afterEffect">
                                  <p:stCondLst>
                                    <p:cond delay="50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nodeType="afterEffect">
                                  <p:stCondLst>
                                    <p:cond delay="50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1500"/>
                            </p:stCondLst>
                            <p:childTnLst>
                              <p:par>
                                <p:cTn id="18" presetID="1" presetClass="entr" presetSubtype="0" fill="hold" grpId="0" nodeType="afterEffect">
                                  <p:stCondLst>
                                    <p:cond delay="500"/>
                                  </p:stCondLst>
                                  <p:childTnLst>
                                    <p:set>
                                      <p:cBhvr>
                                        <p:cTn id="19" dur="1" fill="hold">
                                          <p:stCondLst>
                                            <p:cond delay="0"/>
                                          </p:stCondLst>
                                        </p:cTn>
                                        <p:tgtEl>
                                          <p:spTgt spid="6"/>
                                        </p:tgtEl>
                                        <p:attrNameLst>
                                          <p:attrName>style.visibility</p:attrName>
                                        </p:attrNameLst>
                                      </p:cBhvr>
                                      <p:to>
                                        <p:strVal val="visible"/>
                                      </p:to>
                                    </p:set>
                                  </p:childTnLst>
                                </p:cTn>
                              </p:par>
                            </p:childTnLst>
                          </p:cTn>
                        </p:par>
                        <p:par>
                          <p:cTn id="20" fill="hold">
                            <p:stCondLst>
                              <p:cond delay="2000"/>
                            </p:stCondLst>
                            <p:childTnLst>
                              <p:par>
                                <p:cTn id="21" presetID="42" presetClass="entr" presetSubtype="0" fill="hold" grpId="0" nodeType="afterEffect">
                                  <p:stCondLst>
                                    <p:cond delay="50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uild="p"/>
      <p:bldP spid="10" grpId="0" animBg="1"/>
      <p:bldP spid="10" grpId="1" animBg="1"/>
      <p:bldP spid="10" grpId="2" animBg="1"/>
      <p:bldP spid="11" grpId="0"/>
      <p:bldP spid="11" grpId="1"/>
      <p:bldP spid="11" grpId="2"/>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rot="5400000">
            <a:off x="3565200" y="4111881"/>
            <a:ext cx="5076000" cy="10800"/>
          </a:xfrm>
          <a:prstGeom prst="rect">
            <a:avLst/>
          </a:prstGeom>
          <a:solidFill>
            <a:srgbClr val="3A2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ítulo 7"/>
          <p:cNvSpPr>
            <a:spLocks noGrp="1"/>
          </p:cNvSpPr>
          <p:nvPr>
            <p:ph type="title"/>
          </p:nvPr>
        </p:nvSpPr>
        <p:spPr>
          <a:xfrm>
            <a:off x="-12700" y="139700"/>
            <a:ext cx="3014467" cy="698500"/>
          </a:xfrm>
        </p:spPr>
        <p:txBody>
          <a:bodyPr>
            <a:normAutofit/>
          </a:bodyPr>
          <a:lstStyle/>
          <a:p>
            <a:r>
              <a:rPr lang="en-US" dirty="0" smtClean="0"/>
              <a:t>GCUB-ICC</a:t>
            </a:r>
            <a:endParaRPr lang="fr-FR" dirty="0"/>
          </a:p>
        </p:txBody>
      </p:sp>
      <p:pic>
        <p:nvPicPr>
          <p:cNvPr id="11" name="Imagem 2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9687" y="273153"/>
            <a:ext cx="648728" cy="431594"/>
          </a:xfrm>
          <a:prstGeom prst="rect">
            <a:avLst/>
          </a:prstGeom>
        </p:spPr>
      </p:pic>
      <p:sp>
        <p:nvSpPr>
          <p:cNvPr id="12" name="Título 7"/>
          <p:cNvSpPr txBox="1">
            <a:spLocks/>
          </p:cNvSpPr>
          <p:nvPr/>
        </p:nvSpPr>
        <p:spPr>
          <a:xfrm>
            <a:off x="3448335" y="875486"/>
            <a:ext cx="5295331" cy="698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pPr algn="ctr">
              <a:lnSpc>
                <a:spcPct val="100000"/>
              </a:lnSpc>
            </a:pPr>
            <a:r>
              <a:rPr lang="pt-BR" sz="1800" b="1" dirty="0" smtClean="0">
                <a:solidFill>
                  <a:schemeClr val="bg2">
                    <a:lumMod val="25000"/>
                  </a:schemeClr>
                </a:solidFill>
              </a:rPr>
              <a:t>FORMATION PROGRAM FOR BRAZILIAN TEACHERS OF SPANISH LANGUAGE</a:t>
            </a:r>
            <a:endParaRPr lang="pt-BR" sz="1800" b="1" dirty="0">
              <a:solidFill>
                <a:schemeClr val="bg2">
                  <a:lumMod val="25000"/>
                </a:schemeClr>
              </a:solidFill>
            </a:endParaRPr>
          </a:p>
        </p:txBody>
      </p:sp>
      <p:sp>
        <p:nvSpPr>
          <p:cNvPr id="14" name="Espaço Reservado para Texto 10"/>
          <p:cNvSpPr txBox="1">
            <a:spLocks/>
          </p:cNvSpPr>
          <p:nvPr/>
        </p:nvSpPr>
        <p:spPr>
          <a:xfrm>
            <a:off x="4867351" y="1675626"/>
            <a:ext cx="2457298" cy="3268353"/>
          </a:xfrm>
          <a:prstGeom prst="rect">
            <a:avLst/>
          </a:prstGeom>
          <a:solidFill>
            <a:schemeClr val="bg1"/>
          </a:solidFill>
          <a:ln w="3175">
            <a:noFill/>
            <a:prstDash val="lgDashDotDot"/>
          </a:ln>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lgn="ctr">
              <a:lnSpc>
                <a:spcPct val="110000"/>
              </a:lnSpc>
              <a:spcBef>
                <a:spcPts val="0"/>
              </a:spcBef>
            </a:pPr>
            <a:r>
              <a:rPr lang="pt-BR" dirty="0" smtClean="0">
                <a:solidFill>
                  <a:schemeClr val="accent2">
                    <a:lumMod val="50000"/>
                  </a:schemeClr>
                </a:solidFill>
                <a:effectLst>
                  <a:outerShdw blurRad="38100" dist="38100" dir="2700000" algn="tl">
                    <a:srgbClr val="000000">
                      <a:alpha val="43137"/>
                    </a:srgbClr>
                  </a:outerShdw>
                </a:effectLst>
                <a:cs typeface="Calibri Light"/>
              </a:rPr>
              <a:t>PARTNERS:</a:t>
            </a:r>
            <a:endParaRPr lang="pt-BR" dirty="0">
              <a:cs typeface="Calibri Light"/>
            </a:endParaRPr>
          </a:p>
        </p:txBody>
      </p:sp>
      <p:cxnSp>
        <p:nvCxnSpPr>
          <p:cNvPr id="15" name="Conector reto 14"/>
          <p:cNvCxnSpPr/>
          <p:nvPr/>
        </p:nvCxnSpPr>
        <p:spPr>
          <a:xfrm>
            <a:off x="4866600" y="1672005"/>
            <a:ext cx="2458800"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16" name="Conector reto 15"/>
          <p:cNvCxnSpPr/>
          <p:nvPr/>
        </p:nvCxnSpPr>
        <p:spPr>
          <a:xfrm>
            <a:off x="4866600" y="4949699"/>
            <a:ext cx="2458800"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grpSp>
        <p:nvGrpSpPr>
          <p:cNvPr id="5" name="Grupo 4"/>
          <p:cNvGrpSpPr/>
          <p:nvPr/>
        </p:nvGrpSpPr>
        <p:grpSpPr>
          <a:xfrm>
            <a:off x="3853946" y="5086807"/>
            <a:ext cx="4474800" cy="1276898"/>
            <a:chOff x="3853946" y="5086807"/>
            <a:chExt cx="4474800" cy="1276898"/>
          </a:xfrm>
        </p:grpSpPr>
        <p:sp>
          <p:nvSpPr>
            <p:cNvPr id="51" name="Trapezoide 50"/>
            <p:cNvSpPr/>
            <p:nvPr/>
          </p:nvSpPr>
          <p:spPr>
            <a:xfrm>
              <a:off x="3854135" y="5139705"/>
              <a:ext cx="4474422" cy="1224000"/>
            </a:xfrm>
            <a:prstGeom prst="trapezoid">
              <a:avLst>
                <a:gd name="adj" fmla="val 85179"/>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ço Reservado para Texto 10"/>
            <p:cNvSpPr txBox="1">
              <a:spLocks/>
            </p:cNvSpPr>
            <p:nvPr/>
          </p:nvSpPr>
          <p:spPr>
            <a:xfrm>
              <a:off x="3910157" y="5086807"/>
              <a:ext cx="4407961" cy="1208431"/>
            </a:xfrm>
            <a:prstGeom prst="rect">
              <a:avLst/>
            </a:prstGeom>
            <a:noFill/>
            <a:ln w="3175">
              <a:noFill/>
              <a:prstDash val="lgDashDotDot"/>
            </a:ln>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lgn="ctr">
                <a:spcBef>
                  <a:spcPts val="300"/>
                </a:spcBef>
                <a:spcAft>
                  <a:spcPts val="200"/>
                </a:spcAft>
              </a:pPr>
              <a:r>
                <a:rPr lang="pt-BR" sz="1900" dirty="0" smtClean="0">
                  <a:cs typeface="Calibri Light"/>
                </a:rPr>
                <a:t>Target </a:t>
              </a:r>
              <a:r>
                <a:rPr lang="pt-BR" sz="1900" dirty="0" err="1" smtClean="0">
                  <a:cs typeface="Calibri Light"/>
                </a:rPr>
                <a:t>audience</a:t>
              </a:r>
              <a:r>
                <a:rPr lang="pt-BR" sz="1900" dirty="0" smtClean="0">
                  <a:cs typeface="Calibri Light"/>
                </a:rPr>
                <a:t>:</a:t>
              </a:r>
            </a:p>
            <a:p>
              <a:pPr marL="342900" lvl="1" indent="-342900" algn="ctr">
                <a:spcBef>
                  <a:spcPts val="300"/>
                </a:spcBef>
                <a:spcAft>
                  <a:spcPts val="200"/>
                </a:spcAft>
                <a:buFont typeface="Wingdings" panose="05000000000000000000" pitchFamily="2" charset="2"/>
                <a:buChar char="ü"/>
              </a:pPr>
              <a:r>
                <a:rPr lang="pt-BR" sz="1900" dirty="0" err="1" smtClean="0">
                  <a:solidFill>
                    <a:schemeClr val="tx2">
                      <a:lumMod val="50000"/>
                    </a:schemeClr>
                  </a:solidFill>
                  <a:cs typeface="Calibri Light"/>
                </a:rPr>
                <a:t>Teachers</a:t>
              </a:r>
              <a:r>
                <a:rPr lang="pt-BR" sz="1900" dirty="0" smtClean="0">
                  <a:solidFill>
                    <a:schemeClr val="tx2">
                      <a:lumMod val="50000"/>
                    </a:schemeClr>
                  </a:solidFill>
                  <a:cs typeface="Calibri Light"/>
                </a:rPr>
                <a:t> </a:t>
              </a:r>
              <a:r>
                <a:rPr lang="pt-BR" sz="1900" dirty="0" err="1" smtClean="0">
                  <a:solidFill>
                    <a:schemeClr val="tx2">
                      <a:lumMod val="50000"/>
                    </a:schemeClr>
                  </a:solidFill>
                  <a:cs typeface="Calibri Light"/>
                </a:rPr>
                <a:t>of</a:t>
              </a:r>
              <a:r>
                <a:rPr lang="pt-BR" sz="1900" dirty="0" smtClean="0">
                  <a:solidFill>
                    <a:schemeClr val="tx2">
                      <a:lumMod val="50000"/>
                    </a:schemeClr>
                  </a:solidFill>
                  <a:cs typeface="Calibri Light"/>
                </a:rPr>
                <a:t> Spanish </a:t>
              </a:r>
            </a:p>
            <a:p>
              <a:pPr lvl="1" algn="ctr">
                <a:spcBef>
                  <a:spcPts val="300"/>
                </a:spcBef>
                <a:spcAft>
                  <a:spcPts val="200"/>
                </a:spcAft>
              </a:pPr>
              <a:r>
                <a:rPr lang="pt-BR" sz="1900" b="0" dirty="0">
                  <a:solidFill>
                    <a:schemeClr val="tx2">
                      <a:lumMod val="50000"/>
                    </a:schemeClr>
                  </a:solidFill>
                  <a:cs typeface="Calibri Light"/>
                </a:rPr>
                <a:t>i</a:t>
              </a:r>
              <a:r>
                <a:rPr lang="pt-BR" sz="1900" b="0" dirty="0" smtClean="0">
                  <a:solidFill>
                    <a:schemeClr val="tx2">
                      <a:lumMod val="50000"/>
                    </a:schemeClr>
                  </a:solidFill>
                  <a:cs typeface="Calibri Light"/>
                </a:rPr>
                <a:t>n </a:t>
              </a:r>
              <a:r>
                <a:rPr lang="pt-BR" sz="1900" b="0" dirty="0" err="1" smtClean="0">
                  <a:solidFill>
                    <a:schemeClr val="tx2">
                      <a:lumMod val="50000"/>
                    </a:schemeClr>
                  </a:solidFill>
                  <a:cs typeface="Calibri Light"/>
                </a:rPr>
                <a:t>all</a:t>
              </a:r>
              <a:r>
                <a:rPr lang="pt-BR" sz="1900" b="0" dirty="0" smtClean="0">
                  <a:solidFill>
                    <a:schemeClr val="tx2">
                      <a:lumMod val="50000"/>
                    </a:schemeClr>
                  </a:solidFill>
                  <a:cs typeface="Calibri Light"/>
                </a:rPr>
                <a:t> </a:t>
              </a:r>
              <a:r>
                <a:rPr lang="pt-BR" sz="1900" b="0" dirty="0" err="1" smtClean="0">
                  <a:solidFill>
                    <a:schemeClr val="tx2">
                      <a:lumMod val="50000"/>
                    </a:schemeClr>
                  </a:solidFill>
                  <a:cs typeface="Calibri Light"/>
                </a:rPr>
                <a:t>education</a:t>
              </a:r>
              <a:r>
                <a:rPr lang="pt-BR" sz="1900" b="0" dirty="0" smtClean="0">
                  <a:solidFill>
                    <a:schemeClr val="tx2">
                      <a:lumMod val="50000"/>
                    </a:schemeClr>
                  </a:solidFill>
                  <a:cs typeface="Calibri Light"/>
                </a:rPr>
                <a:t> </a:t>
              </a:r>
              <a:r>
                <a:rPr lang="pt-BR" sz="1900" b="0" dirty="0" err="1" smtClean="0">
                  <a:solidFill>
                    <a:schemeClr val="tx2">
                      <a:lumMod val="50000"/>
                    </a:schemeClr>
                  </a:solidFill>
                  <a:cs typeface="Calibri Light"/>
                </a:rPr>
                <a:t>levels</a:t>
              </a:r>
              <a:r>
                <a:rPr lang="pt-BR" sz="1900" b="0" dirty="0" smtClean="0">
                  <a:solidFill>
                    <a:schemeClr val="tx2">
                      <a:lumMod val="50000"/>
                    </a:schemeClr>
                  </a:solidFill>
                  <a:cs typeface="Calibri Light"/>
                </a:rPr>
                <a:t>. </a:t>
              </a:r>
              <a:endParaRPr lang="pt-BR" sz="1600" b="0" dirty="0" smtClean="0">
                <a:solidFill>
                  <a:schemeClr val="tx2">
                    <a:lumMod val="50000"/>
                  </a:schemeClr>
                </a:solidFill>
                <a:cs typeface="Calibri Light"/>
              </a:endParaRPr>
            </a:p>
            <a:p>
              <a:pPr marL="342900" lvl="1" indent="-342900" algn="ctr">
                <a:spcBef>
                  <a:spcPts val="300"/>
                </a:spcBef>
                <a:spcAft>
                  <a:spcPts val="200"/>
                </a:spcAft>
                <a:buFont typeface="Wingdings" panose="05000000000000000000" pitchFamily="2" charset="2"/>
                <a:buChar char="ü"/>
              </a:pPr>
              <a:r>
                <a:rPr lang="pt-BR" sz="1900" dirty="0" err="1" smtClean="0">
                  <a:solidFill>
                    <a:schemeClr val="tx2">
                      <a:lumMod val="50000"/>
                    </a:schemeClr>
                  </a:solidFill>
                  <a:cs typeface="Calibri Light"/>
                </a:rPr>
                <a:t>Students</a:t>
              </a:r>
              <a:r>
                <a:rPr lang="pt-BR" sz="1900" b="0" dirty="0" smtClean="0">
                  <a:solidFill>
                    <a:schemeClr val="tx2">
                      <a:lumMod val="50000"/>
                    </a:schemeClr>
                  </a:solidFill>
                  <a:cs typeface="Calibri Light"/>
                </a:rPr>
                <a:t> </a:t>
              </a:r>
              <a:r>
                <a:rPr lang="pt-BR" sz="1900" b="0" dirty="0" err="1" smtClean="0">
                  <a:solidFill>
                    <a:schemeClr val="tx2">
                      <a:lumMod val="50000"/>
                    </a:schemeClr>
                  </a:solidFill>
                  <a:cs typeface="Calibri Light"/>
                </a:rPr>
                <a:t>from</a:t>
              </a:r>
              <a:r>
                <a:rPr lang="pt-BR" sz="1900" b="0" dirty="0" smtClean="0">
                  <a:solidFill>
                    <a:schemeClr val="tx2">
                      <a:lumMod val="50000"/>
                    </a:schemeClr>
                  </a:solidFill>
                  <a:cs typeface="Calibri Light"/>
                </a:rPr>
                <a:t> </a:t>
              </a:r>
              <a:r>
                <a:rPr lang="pt-BR" sz="1900" dirty="0" smtClean="0">
                  <a:solidFill>
                    <a:schemeClr val="tx2">
                      <a:lumMod val="50000"/>
                    </a:schemeClr>
                  </a:solidFill>
                  <a:cs typeface="Calibri Light"/>
                </a:rPr>
                <a:t>Spanish </a:t>
              </a:r>
              <a:r>
                <a:rPr lang="pt-BR" sz="1900" dirty="0" err="1" smtClean="0">
                  <a:solidFill>
                    <a:schemeClr val="tx2">
                      <a:lumMod val="50000"/>
                    </a:schemeClr>
                  </a:solidFill>
                  <a:cs typeface="Calibri Light"/>
                </a:rPr>
                <a:t>graduating</a:t>
              </a:r>
              <a:r>
                <a:rPr lang="pt-BR" sz="1900" dirty="0" smtClean="0">
                  <a:solidFill>
                    <a:schemeClr val="tx2">
                      <a:lumMod val="50000"/>
                    </a:schemeClr>
                  </a:solidFill>
                  <a:cs typeface="Calibri Light"/>
                </a:rPr>
                <a:t> </a:t>
              </a:r>
              <a:r>
                <a:rPr lang="pt-BR" sz="1900" dirty="0" err="1" smtClean="0">
                  <a:solidFill>
                    <a:schemeClr val="tx2">
                      <a:lumMod val="50000"/>
                    </a:schemeClr>
                  </a:solidFill>
                  <a:cs typeface="Calibri Light"/>
                </a:rPr>
                <a:t>class</a:t>
              </a:r>
              <a:endParaRPr lang="pt-BR" sz="1900" dirty="0" smtClean="0">
                <a:solidFill>
                  <a:schemeClr val="tx2">
                    <a:lumMod val="50000"/>
                  </a:schemeClr>
                </a:solidFill>
                <a:cs typeface="Calibri Light"/>
              </a:endParaRPr>
            </a:p>
          </p:txBody>
        </p:sp>
        <p:cxnSp>
          <p:nvCxnSpPr>
            <p:cNvPr id="20" name="Conector reto 19"/>
            <p:cNvCxnSpPr/>
            <p:nvPr/>
          </p:nvCxnSpPr>
          <p:spPr>
            <a:xfrm>
              <a:off x="4908000" y="5133736"/>
              <a:ext cx="2376000"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21" name="Conector reto 20"/>
            <p:cNvCxnSpPr/>
            <p:nvPr/>
          </p:nvCxnSpPr>
          <p:spPr>
            <a:xfrm>
              <a:off x="3853946" y="6361416"/>
              <a:ext cx="4474800"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grpSp>
      <p:pic>
        <p:nvPicPr>
          <p:cNvPr id="27" name="Imagem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027" y="2148539"/>
            <a:ext cx="1654346" cy="1654346"/>
          </a:xfrm>
          <a:prstGeom prst="rect">
            <a:avLst/>
          </a:prstGeom>
        </p:spPr>
      </p:pic>
      <p:pic>
        <p:nvPicPr>
          <p:cNvPr id="28" name="Imagem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0200" y="3848604"/>
            <a:ext cx="2286000" cy="1095375"/>
          </a:xfrm>
          <a:prstGeom prst="rect">
            <a:avLst/>
          </a:prstGeom>
        </p:spPr>
      </p:pic>
      <p:sp>
        <p:nvSpPr>
          <p:cNvPr id="29" name="Título 7"/>
          <p:cNvSpPr txBox="1">
            <a:spLocks/>
          </p:cNvSpPr>
          <p:nvPr/>
        </p:nvSpPr>
        <p:spPr>
          <a:xfrm>
            <a:off x="12830" y="1539338"/>
            <a:ext cx="3280282" cy="698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pPr>
              <a:lnSpc>
                <a:spcPct val="100000"/>
              </a:lnSpc>
            </a:pPr>
            <a:r>
              <a:rPr lang="pt-BR" sz="1800" b="1" dirty="0" smtClean="0"/>
              <a:t>PRESENCIAL MODALITY </a:t>
            </a:r>
          </a:p>
          <a:p>
            <a:pPr>
              <a:lnSpc>
                <a:spcPct val="100000"/>
              </a:lnSpc>
            </a:pPr>
            <a:r>
              <a:rPr lang="pt-BR" sz="1800" dirty="0" smtClean="0"/>
              <a:t>(AT ICC - COLOMBIA)</a:t>
            </a:r>
            <a:endParaRPr lang="pt-BR" sz="1800" dirty="0"/>
          </a:p>
        </p:txBody>
      </p:sp>
      <p:sp>
        <p:nvSpPr>
          <p:cNvPr id="30" name="Título 7"/>
          <p:cNvSpPr txBox="1">
            <a:spLocks/>
          </p:cNvSpPr>
          <p:nvPr/>
        </p:nvSpPr>
        <p:spPr>
          <a:xfrm>
            <a:off x="8908574" y="1539338"/>
            <a:ext cx="3280282" cy="698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pPr algn="r">
              <a:lnSpc>
                <a:spcPct val="100000"/>
              </a:lnSpc>
            </a:pPr>
            <a:r>
              <a:rPr lang="pt-BR" sz="1800" b="1" dirty="0" smtClean="0"/>
              <a:t>ONLINE MODALITY</a:t>
            </a:r>
            <a:endParaRPr lang="pt-BR" sz="1800" b="1" dirty="0"/>
          </a:p>
        </p:txBody>
      </p:sp>
      <p:sp>
        <p:nvSpPr>
          <p:cNvPr id="37" name="Elipse 22"/>
          <p:cNvSpPr>
            <a:spLocks noChangeAspect="1"/>
          </p:cNvSpPr>
          <p:nvPr/>
        </p:nvSpPr>
        <p:spPr>
          <a:xfrm>
            <a:off x="34703" y="4620137"/>
            <a:ext cx="754296" cy="754296"/>
          </a:xfrm>
          <a:prstGeom prst="ellipse">
            <a:avLst/>
          </a:prstGeom>
          <a:solidFill>
            <a:srgbClr val="0225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chemeClr val="bg1"/>
                </a:solidFill>
                <a:latin typeface="Calibri" panose="020F0502020204030204" pitchFamily="34" charset="0"/>
              </a:rPr>
              <a:t>2</a:t>
            </a:r>
            <a:endParaRPr lang="pt-BR" sz="1100" b="1" dirty="0">
              <a:solidFill>
                <a:schemeClr val="bg1"/>
              </a:solidFill>
              <a:latin typeface="Calibri" panose="020F0502020204030204" pitchFamily="34" charset="0"/>
            </a:endParaRPr>
          </a:p>
        </p:txBody>
      </p:sp>
      <p:sp>
        <p:nvSpPr>
          <p:cNvPr id="38" name="Elipse 24"/>
          <p:cNvSpPr>
            <a:spLocks noChangeAspect="1"/>
          </p:cNvSpPr>
          <p:nvPr/>
        </p:nvSpPr>
        <p:spPr>
          <a:xfrm>
            <a:off x="2988096" y="5297385"/>
            <a:ext cx="936000" cy="936000"/>
          </a:xfrm>
          <a:prstGeom prst="ellipse">
            <a:avLst/>
          </a:prstGeom>
          <a:solidFill>
            <a:srgbClr val="C000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rgbClr val="FFFFFF"/>
                </a:solidFill>
                <a:latin typeface="Calibri" panose="020F0502020204030204" pitchFamily="34" charset="0"/>
              </a:rPr>
              <a:t>27</a:t>
            </a:r>
            <a:endParaRPr lang="pt-BR" sz="1100" b="1" dirty="0">
              <a:solidFill>
                <a:srgbClr val="FFFFFF"/>
              </a:solidFill>
              <a:latin typeface="Calibri" panose="020F0502020204030204" pitchFamily="34" charset="0"/>
            </a:endParaRPr>
          </a:p>
        </p:txBody>
      </p:sp>
      <p:sp>
        <p:nvSpPr>
          <p:cNvPr id="39" name="TextBox 38"/>
          <p:cNvSpPr txBox="1"/>
          <p:nvPr/>
        </p:nvSpPr>
        <p:spPr>
          <a:xfrm>
            <a:off x="784130" y="4766887"/>
            <a:ext cx="1247360" cy="369332"/>
          </a:xfrm>
          <a:prstGeom prst="rect">
            <a:avLst/>
          </a:prstGeom>
          <a:noFill/>
        </p:spPr>
        <p:txBody>
          <a:bodyPr wrap="square" rtlCol="0">
            <a:spAutoFit/>
          </a:bodyPr>
          <a:lstStyle/>
          <a:p>
            <a:r>
              <a:rPr lang="en-US" dirty="0" smtClean="0"/>
              <a:t>EDITIONS</a:t>
            </a:r>
            <a:endParaRPr lang="en-US" dirty="0"/>
          </a:p>
        </p:txBody>
      </p:sp>
      <p:sp>
        <p:nvSpPr>
          <p:cNvPr id="40" name="Elipse 22"/>
          <p:cNvSpPr>
            <a:spLocks noChangeAspect="1"/>
          </p:cNvSpPr>
          <p:nvPr/>
        </p:nvSpPr>
        <p:spPr>
          <a:xfrm>
            <a:off x="3512881" y="4708894"/>
            <a:ext cx="970292" cy="970292"/>
          </a:xfrm>
          <a:prstGeom prst="ellipse">
            <a:avLst/>
          </a:prstGeom>
          <a:solidFill>
            <a:srgbClr val="FAC91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smtClean="0">
                <a:solidFill>
                  <a:schemeClr val="tx1"/>
                </a:solidFill>
                <a:latin typeface="Calibri" panose="020F0502020204030204" pitchFamily="34" charset="0"/>
              </a:rPr>
              <a:t>2014</a:t>
            </a:r>
            <a:endParaRPr lang="pt-BR" sz="800" b="1" dirty="0">
              <a:solidFill>
                <a:schemeClr val="tx1"/>
              </a:solidFill>
              <a:latin typeface="Calibri" panose="020F0502020204030204" pitchFamily="34" charset="0"/>
            </a:endParaRPr>
          </a:p>
        </p:txBody>
      </p:sp>
      <p:sp>
        <p:nvSpPr>
          <p:cNvPr id="43" name="TextBox 45"/>
          <p:cNvSpPr txBox="1"/>
          <p:nvPr/>
        </p:nvSpPr>
        <p:spPr>
          <a:xfrm>
            <a:off x="31974" y="5802498"/>
            <a:ext cx="1957714" cy="861774"/>
          </a:xfrm>
          <a:prstGeom prst="rect">
            <a:avLst/>
          </a:prstGeom>
          <a:noFill/>
        </p:spPr>
        <p:txBody>
          <a:bodyPr wrap="square" rtlCol="0">
            <a:spAutoFit/>
          </a:bodyPr>
          <a:lstStyle/>
          <a:p>
            <a:r>
              <a:rPr lang="en-US" sz="3200" b="1" dirty="0" smtClean="0">
                <a:solidFill>
                  <a:srgbClr val="8E1F1E"/>
                </a:solidFill>
              </a:rPr>
              <a:t>44 </a:t>
            </a:r>
            <a:r>
              <a:rPr lang="en-US" b="1" dirty="0" smtClean="0">
                <a:solidFill>
                  <a:schemeClr val="tx1"/>
                </a:solidFill>
              </a:rPr>
              <a:t>PARTICIPANTS </a:t>
            </a:r>
          </a:p>
          <a:p>
            <a:r>
              <a:rPr lang="en-US" b="1" dirty="0" smtClean="0">
                <a:solidFill>
                  <a:schemeClr val="tx1"/>
                </a:solidFill>
              </a:rPr>
              <a:t>SINCE 2014</a:t>
            </a:r>
            <a:endParaRPr lang="en-US" sz="1200" b="1" dirty="0">
              <a:solidFill>
                <a:schemeClr val="tx1"/>
              </a:solidFill>
            </a:endParaRPr>
          </a:p>
        </p:txBody>
      </p:sp>
      <p:sp>
        <p:nvSpPr>
          <p:cNvPr id="47" name="Elipse 24"/>
          <p:cNvSpPr>
            <a:spLocks noChangeAspect="1"/>
          </p:cNvSpPr>
          <p:nvPr/>
        </p:nvSpPr>
        <p:spPr>
          <a:xfrm>
            <a:off x="10823370" y="4419225"/>
            <a:ext cx="936000" cy="936000"/>
          </a:xfrm>
          <a:prstGeom prst="ellipse">
            <a:avLst/>
          </a:prstGeom>
          <a:solidFill>
            <a:srgbClr val="C000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rgbClr val="FFFFFF"/>
                </a:solidFill>
                <a:latin typeface="Calibri" panose="020F0502020204030204" pitchFamily="34" charset="0"/>
              </a:rPr>
              <a:t>35</a:t>
            </a:r>
            <a:endParaRPr lang="pt-BR" sz="1100" b="1" dirty="0">
              <a:solidFill>
                <a:srgbClr val="FFFFFF"/>
              </a:solidFill>
              <a:latin typeface="Calibri" panose="020F0502020204030204" pitchFamily="34" charset="0"/>
            </a:endParaRPr>
          </a:p>
        </p:txBody>
      </p:sp>
      <p:sp>
        <p:nvSpPr>
          <p:cNvPr id="49" name="TextBox 69"/>
          <p:cNvSpPr txBox="1"/>
          <p:nvPr/>
        </p:nvSpPr>
        <p:spPr>
          <a:xfrm>
            <a:off x="9353738" y="5657663"/>
            <a:ext cx="2628913" cy="861774"/>
          </a:xfrm>
          <a:prstGeom prst="rect">
            <a:avLst/>
          </a:prstGeom>
          <a:noFill/>
        </p:spPr>
        <p:txBody>
          <a:bodyPr wrap="square" rtlCol="0">
            <a:spAutoFit/>
          </a:bodyPr>
          <a:lstStyle/>
          <a:p>
            <a:pPr algn="r"/>
            <a:r>
              <a:rPr lang="en-US" sz="3200" b="1" dirty="0" smtClean="0">
                <a:solidFill>
                  <a:srgbClr val="8E1F1E"/>
                </a:solidFill>
              </a:rPr>
              <a:t>112 </a:t>
            </a:r>
            <a:r>
              <a:rPr lang="en-US" b="1" dirty="0" smtClean="0">
                <a:solidFill>
                  <a:schemeClr val="tx1"/>
                </a:solidFill>
              </a:rPr>
              <a:t>PARTICIPANTS </a:t>
            </a:r>
          </a:p>
          <a:p>
            <a:pPr algn="r"/>
            <a:r>
              <a:rPr lang="en-US" b="1" dirty="0" smtClean="0">
                <a:solidFill>
                  <a:schemeClr val="tx1"/>
                </a:solidFill>
              </a:rPr>
              <a:t>SINCE 2015</a:t>
            </a:r>
          </a:p>
        </p:txBody>
      </p:sp>
      <p:sp>
        <p:nvSpPr>
          <p:cNvPr id="52" name="Espaço Reservado para Texto 10"/>
          <p:cNvSpPr txBox="1">
            <a:spLocks/>
          </p:cNvSpPr>
          <p:nvPr/>
        </p:nvSpPr>
        <p:spPr>
          <a:xfrm>
            <a:off x="7982850" y="2270254"/>
            <a:ext cx="4105638" cy="2093080"/>
          </a:xfrm>
          <a:prstGeom prst="rect">
            <a:avLst/>
          </a:prstGeom>
          <a:solidFill>
            <a:schemeClr val="bg1"/>
          </a:solidFill>
          <a:ln w="3175">
            <a:noFill/>
            <a:prstDash val="lgDashDotDot"/>
          </a:ln>
        </p:spPr>
        <p:txBody>
          <a:bodyPr>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lgn="l">
              <a:spcBef>
                <a:spcPts val="300"/>
              </a:spcBef>
              <a:spcAft>
                <a:spcPts val="200"/>
              </a:spcAft>
            </a:pPr>
            <a:r>
              <a:rPr lang="pt-BR" dirty="0" err="1" smtClean="0">
                <a:cs typeface="Calibri Light"/>
              </a:rPr>
              <a:t>Benefits</a:t>
            </a:r>
            <a:r>
              <a:rPr lang="pt-BR" dirty="0" smtClean="0">
                <a:cs typeface="Calibri Light"/>
              </a:rPr>
              <a:t>:</a:t>
            </a:r>
          </a:p>
          <a:p>
            <a:pPr marL="342900" lvl="1" indent="-342900" algn="l">
              <a:spcBef>
                <a:spcPts val="300"/>
              </a:spcBef>
              <a:spcAft>
                <a:spcPts val="200"/>
              </a:spcAft>
              <a:buFont typeface="Wingdings" panose="05000000000000000000" pitchFamily="2" charset="2"/>
              <a:buChar char="ü"/>
            </a:pPr>
            <a:r>
              <a:rPr lang="pt-BR" dirty="0" err="1" smtClean="0">
                <a:solidFill>
                  <a:schemeClr val="tx2">
                    <a:lumMod val="50000"/>
                  </a:schemeClr>
                </a:solidFill>
                <a:cs typeface="Calibri Light"/>
              </a:rPr>
              <a:t>Fees</a:t>
            </a:r>
            <a:r>
              <a:rPr lang="pt-BR" dirty="0" smtClean="0">
                <a:solidFill>
                  <a:schemeClr val="tx2">
                    <a:lumMod val="50000"/>
                  </a:schemeClr>
                </a:solidFill>
                <a:cs typeface="Calibri Light"/>
              </a:rPr>
              <a:t> </a:t>
            </a:r>
            <a:r>
              <a:rPr lang="pt-BR" dirty="0" err="1" smtClean="0">
                <a:solidFill>
                  <a:schemeClr val="tx2">
                    <a:lumMod val="50000"/>
                  </a:schemeClr>
                </a:solidFill>
                <a:cs typeface="Calibri Light"/>
              </a:rPr>
              <a:t>exemption</a:t>
            </a:r>
            <a:r>
              <a:rPr lang="pt-BR" dirty="0" smtClean="0">
                <a:solidFill>
                  <a:schemeClr val="tx2">
                    <a:lumMod val="50000"/>
                  </a:schemeClr>
                </a:solidFill>
                <a:cs typeface="Calibri Light"/>
              </a:rPr>
              <a:t> (2015)</a:t>
            </a:r>
          </a:p>
          <a:p>
            <a:pPr marL="342900" lvl="1" indent="-342900" algn="l">
              <a:spcBef>
                <a:spcPts val="300"/>
              </a:spcBef>
              <a:spcAft>
                <a:spcPts val="200"/>
              </a:spcAft>
              <a:buFont typeface="Wingdings" panose="05000000000000000000" pitchFamily="2" charset="2"/>
              <a:buChar char="ü"/>
            </a:pPr>
            <a:r>
              <a:rPr lang="pt-BR" dirty="0" smtClean="0">
                <a:solidFill>
                  <a:schemeClr val="tx2">
                    <a:lumMod val="50000"/>
                  </a:schemeClr>
                </a:solidFill>
                <a:cs typeface="Calibri Light"/>
              </a:rPr>
              <a:t>40% </a:t>
            </a:r>
            <a:r>
              <a:rPr lang="pt-BR" dirty="0" err="1" smtClean="0">
                <a:solidFill>
                  <a:schemeClr val="tx2">
                    <a:lumMod val="50000"/>
                  </a:schemeClr>
                </a:solidFill>
                <a:cs typeface="Calibri Light"/>
              </a:rPr>
              <a:t>fee</a:t>
            </a:r>
            <a:r>
              <a:rPr lang="pt-BR" dirty="0" smtClean="0">
                <a:solidFill>
                  <a:schemeClr val="tx2">
                    <a:lumMod val="50000"/>
                  </a:schemeClr>
                </a:solidFill>
                <a:cs typeface="Calibri Light"/>
              </a:rPr>
              <a:t> </a:t>
            </a:r>
            <a:r>
              <a:rPr lang="pt-BR" dirty="0" err="1" smtClean="0">
                <a:solidFill>
                  <a:schemeClr val="tx2">
                    <a:lumMod val="50000"/>
                  </a:schemeClr>
                </a:solidFill>
                <a:cs typeface="Calibri Light"/>
              </a:rPr>
              <a:t>reduction</a:t>
            </a:r>
            <a:r>
              <a:rPr lang="pt-BR" dirty="0" smtClean="0">
                <a:solidFill>
                  <a:schemeClr val="tx2">
                    <a:lumMod val="50000"/>
                  </a:schemeClr>
                </a:solidFill>
                <a:cs typeface="Calibri Light"/>
              </a:rPr>
              <a:t> (2016)</a:t>
            </a:r>
          </a:p>
          <a:p>
            <a:pPr marL="342900" lvl="1" indent="-342900" algn="l">
              <a:spcBef>
                <a:spcPts val="300"/>
              </a:spcBef>
              <a:spcAft>
                <a:spcPts val="200"/>
              </a:spcAft>
              <a:buFont typeface="Wingdings" panose="05000000000000000000" pitchFamily="2" charset="2"/>
              <a:buChar char="ü"/>
            </a:pPr>
            <a:endParaRPr lang="pt-BR" dirty="0" smtClean="0">
              <a:solidFill>
                <a:schemeClr val="tx2">
                  <a:lumMod val="50000"/>
                </a:schemeClr>
              </a:solidFill>
              <a:cs typeface="Calibri Light"/>
            </a:endParaRPr>
          </a:p>
          <a:p>
            <a:pPr lvl="1" algn="l">
              <a:spcBef>
                <a:spcPts val="300"/>
              </a:spcBef>
              <a:spcAft>
                <a:spcPts val="200"/>
              </a:spcAft>
            </a:pPr>
            <a:r>
              <a:rPr lang="pt-BR" dirty="0" err="1" smtClean="0">
                <a:cs typeface="Calibri Light"/>
              </a:rPr>
              <a:t>Characteristics</a:t>
            </a:r>
            <a:r>
              <a:rPr lang="pt-BR" dirty="0" smtClean="0">
                <a:cs typeface="Calibri Light"/>
              </a:rPr>
              <a:t>:</a:t>
            </a:r>
          </a:p>
          <a:p>
            <a:pPr marL="342900" lvl="1" indent="-342900" algn="l">
              <a:spcBef>
                <a:spcPts val="300"/>
              </a:spcBef>
              <a:spcAft>
                <a:spcPts val="200"/>
              </a:spcAft>
              <a:buFont typeface="Wingdings" panose="05000000000000000000" pitchFamily="2" charset="2"/>
              <a:buChar char="ü"/>
            </a:pPr>
            <a:r>
              <a:rPr lang="pt-BR" dirty="0" smtClean="0">
                <a:solidFill>
                  <a:schemeClr val="tx2">
                    <a:lumMod val="50000"/>
                  </a:schemeClr>
                </a:solidFill>
                <a:cs typeface="Calibri Light"/>
              </a:rPr>
              <a:t>120 hours  </a:t>
            </a:r>
          </a:p>
          <a:p>
            <a:pPr marL="342900" lvl="1" indent="-342900" algn="l">
              <a:spcBef>
                <a:spcPts val="300"/>
              </a:spcBef>
              <a:spcAft>
                <a:spcPts val="200"/>
              </a:spcAft>
              <a:buFont typeface="Wingdings" panose="05000000000000000000" pitchFamily="2" charset="2"/>
              <a:buChar char="ü"/>
            </a:pPr>
            <a:r>
              <a:rPr lang="pt-BR" dirty="0" smtClean="0">
                <a:solidFill>
                  <a:schemeClr val="tx2">
                    <a:lumMod val="50000"/>
                  </a:schemeClr>
                </a:solidFill>
                <a:cs typeface="Calibri Light"/>
              </a:rPr>
              <a:t>5 modules </a:t>
            </a:r>
          </a:p>
          <a:p>
            <a:pPr marL="342900" lvl="1" indent="-342900" algn="l">
              <a:spcBef>
                <a:spcPts val="300"/>
              </a:spcBef>
              <a:spcAft>
                <a:spcPts val="200"/>
              </a:spcAft>
              <a:buFont typeface="Wingdings" panose="05000000000000000000" pitchFamily="2" charset="2"/>
              <a:buChar char="ü"/>
            </a:pPr>
            <a:r>
              <a:rPr lang="pt-BR" dirty="0" smtClean="0">
                <a:solidFill>
                  <a:schemeClr val="tx2">
                    <a:lumMod val="50000"/>
                  </a:schemeClr>
                </a:solidFill>
                <a:cs typeface="Calibri Light"/>
              </a:rPr>
              <a:t>3 </a:t>
            </a:r>
            <a:r>
              <a:rPr lang="pt-BR" dirty="0" err="1" smtClean="0">
                <a:solidFill>
                  <a:schemeClr val="tx2">
                    <a:lumMod val="50000"/>
                  </a:schemeClr>
                </a:solidFill>
                <a:cs typeface="Calibri Light"/>
              </a:rPr>
              <a:t>months</a:t>
            </a:r>
            <a:endParaRPr lang="pt-BR" dirty="0" smtClean="0">
              <a:solidFill>
                <a:schemeClr val="tx2">
                  <a:lumMod val="50000"/>
                </a:schemeClr>
              </a:solidFill>
              <a:cs typeface="Calibri Light"/>
            </a:endParaRPr>
          </a:p>
        </p:txBody>
      </p:sp>
      <p:sp>
        <p:nvSpPr>
          <p:cNvPr id="45" name="Elipse 22"/>
          <p:cNvSpPr>
            <a:spLocks noChangeAspect="1"/>
          </p:cNvSpPr>
          <p:nvPr/>
        </p:nvSpPr>
        <p:spPr>
          <a:xfrm>
            <a:off x="11025853" y="2925778"/>
            <a:ext cx="970292" cy="970292"/>
          </a:xfrm>
          <a:prstGeom prst="ellipse">
            <a:avLst/>
          </a:prstGeom>
          <a:solidFill>
            <a:srgbClr val="FAC91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smtClean="0">
                <a:solidFill>
                  <a:srgbClr val="000000"/>
                </a:solidFill>
                <a:latin typeface="Calibri" panose="020F0502020204030204" pitchFamily="34" charset="0"/>
              </a:rPr>
              <a:t>2015</a:t>
            </a:r>
            <a:endParaRPr lang="pt-BR" sz="800" b="1" dirty="0">
              <a:solidFill>
                <a:srgbClr val="000000"/>
              </a:solidFill>
              <a:latin typeface="Calibri" panose="020F0502020204030204" pitchFamily="34" charset="0"/>
            </a:endParaRPr>
          </a:p>
        </p:txBody>
      </p:sp>
      <p:sp>
        <p:nvSpPr>
          <p:cNvPr id="55" name="Espaço Reservado para Texto 10"/>
          <p:cNvSpPr txBox="1">
            <a:spLocks/>
          </p:cNvSpPr>
          <p:nvPr/>
        </p:nvSpPr>
        <p:spPr>
          <a:xfrm>
            <a:off x="115779" y="2270252"/>
            <a:ext cx="4093371" cy="2277081"/>
          </a:xfrm>
          <a:prstGeom prst="rect">
            <a:avLst/>
          </a:prstGeom>
          <a:solidFill>
            <a:schemeClr val="bg1"/>
          </a:solidFill>
          <a:ln w="3175">
            <a:noFill/>
            <a:prstDash val="lgDashDotDot"/>
          </a:ln>
        </p:spPr>
        <p:txBody>
          <a:bodyPr>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lgn="l">
              <a:spcBef>
                <a:spcPts val="300"/>
              </a:spcBef>
              <a:spcAft>
                <a:spcPts val="200"/>
              </a:spcAft>
            </a:pPr>
            <a:r>
              <a:rPr lang="pt-BR" dirty="0" err="1" smtClean="0">
                <a:cs typeface="Calibri Light"/>
              </a:rPr>
              <a:t>Benefits</a:t>
            </a:r>
            <a:r>
              <a:rPr lang="pt-BR" dirty="0" smtClean="0">
                <a:cs typeface="Calibri Light"/>
              </a:rPr>
              <a:t>:</a:t>
            </a:r>
          </a:p>
          <a:p>
            <a:pPr marL="342900" lvl="1" indent="-342900" algn="l">
              <a:spcBef>
                <a:spcPts val="300"/>
              </a:spcBef>
              <a:spcAft>
                <a:spcPts val="200"/>
              </a:spcAft>
              <a:buFont typeface="Wingdings" panose="05000000000000000000" pitchFamily="2" charset="2"/>
              <a:buChar char="ü"/>
            </a:pPr>
            <a:r>
              <a:rPr lang="pt-BR" dirty="0" err="1" smtClean="0">
                <a:solidFill>
                  <a:schemeClr val="tx2">
                    <a:lumMod val="50000"/>
                  </a:schemeClr>
                </a:solidFill>
                <a:cs typeface="Calibri Light"/>
              </a:rPr>
              <a:t>Fees</a:t>
            </a:r>
            <a:r>
              <a:rPr lang="pt-BR" dirty="0" smtClean="0">
                <a:solidFill>
                  <a:schemeClr val="tx2">
                    <a:lumMod val="50000"/>
                  </a:schemeClr>
                </a:solidFill>
                <a:cs typeface="Calibri Light"/>
              </a:rPr>
              <a:t> </a:t>
            </a:r>
            <a:r>
              <a:rPr lang="pt-BR" dirty="0" err="1" smtClean="0">
                <a:solidFill>
                  <a:schemeClr val="tx2">
                    <a:lumMod val="50000"/>
                  </a:schemeClr>
                </a:solidFill>
                <a:cs typeface="Calibri Light"/>
              </a:rPr>
              <a:t>exemption</a:t>
            </a:r>
            <a:endParaRPr lang="pt-BR" dirty="0" smtClean="0">
              <a:solidFill>
                <a:schemeClr val="tx2">
                  <a:lumMod val="50000"/>
                </a:schemeClr>
              </a:solidFill>
              <a:cs typeface="Calibri Light"/>
            </a:endParaRPr>
          </a:p>
          <a:p>
            <a:pPr marL="342900" lvl="1" indent="-342900" algn="l">
              <a:spcBef>
                <a:spcPts val="300"/>
              </a:spcBef>
              <a:spcAft>
                <a:spcPts val="200"/>
              </a:spcAft>
              <a:buFont typeface="Wingdings" panose="05000000000000000000" pitchFamily="2" charset="2"/>
              <a:buChar char="ü"/>
            </a:pPr>
            <a:r>
              <a:rPr lang="pt-BR" dirty="0" smtClean="0">
                <a:solidFill>
                  <a:schemeClr val="tx2">
                    <a:lumMod val="50000"/>
                  </a:schemeClr>
                </a:solidFill>
                <a:cs typeface="Calibri Light"/>
              </a:rPr>
              <a:t>Financial </a:t>
            </a:r>
            <a:r>
              <a:rPr lang="pt-BR" dirty="0" err="1" smtClean="0">
                <a:solidFill>
                  <a:schemeClr val="tx2">
                    <a:lumMod val="50000"/>
                  </a:schemeClr>
                </a:solidFill>
                <a:cs typeface="Calibri Light"/>
              </a:rPr>
              <a:t>aid</a:t>
            </a:r>
            <a:r>
              <a:rPr lang="pt-BR" dirty="0" smtClean="0">
                <a:solidFill>
                  <a:schemeClr val="tx2">
                    <a:lumMod val="50000"/>
                  </a:schemeClr>
                </a:solidFill>
                <a:cs typeface="Calibri Light"/>
              </a:rPr>
              <a:t> </a:t>
            </a:r>
            <a:r>
              <a:rPr lang="pt-BR" dirty="0" err="1" smtClean="0">
                <a:solidFill>
                  <a:schemeClr val="tx2">
                    <a:lumMod val="50000"/>
                  </a:schemeClr>
                </a:solidFill>
                <a:cs typeface="Calibri Light"/>
              </a:rPr>
              <a:t>of</a:t>
            </a:r>
            <a:r>
              <a:rPr lang="pt-BR" dirty="0" smtClean="0">
                <a:solidFill>
                  <a:schemeClr val="tx2">
                    <a:lumMod val="50000"/>
                  </a:schemeClr>
                </a:solidFill>
                <a:cs typeface="Calibri Light"/>
              </a:rPr>
              <a:t> USD 750</a:t>
            </a:r>
          </a:p>
          <a:p>
            <a:pPr marL="342900" lvl="1" indent="-342900" algn="l">
              <a:spcBef>
                <a:spcPts val="300"/>
              </a:spcBef>
              <a:spcAft>
                <a:spcPts val="200"/>
              </a:spcAft>
              <a:buFont typeface="Wingdings" panose="05000000000000000000" pitchFamily="2" charset="2"/>
              <a:buChar char="ü"/>
            </a:pPr>
            <a:r>
              <a:rPr lang="pt-BR" dirty="0" smtClean="0">
                <a:solidFill>
                  <a:schemeClr val="tx2">
                    <a:lumMod val="50000"/>
                  </a:schemeClr>
                </a:solidFill>
                <a:cs typeface="Calibri Light"/>
              </a:rPr>
              <a:t>International </a:t>
            </a:r>
            <a:r>
              <a:rPr lang="pt-BR" dirty="0" err="1" smtClean="0">
                <a:solidFill>
                  <a:schemeClr val="tx2">
                    <a:lumMod val="50000"/>
                  </a:schemeClr>
                </a:solidFill>
                <a:cs typeface="Calibri Light"/>
              </a:rPr>
              <a:t>insurance</a:t>
            </a:r>
            <a:endParaRPr lang="pt-BR" dirty="0" smtClean="0">
              <a:solidFill>
                <a:schemeClr val="tx2">
                  <a:lumMod val="50000"/>
                </a:schemeClr>
              </a:solidFill>
              <a:cs typeface="Calibri Light"/>
            </a:endParaRPr>
          </a:p>
          <a:p>
            <a:pPr marL="342900" lvl="1" indent="-342900" algn="l">
              <a:spcBef>
                <a:spcPts val="300"/>
              </a:spcBef>
              <a:spcAft>
                <a:spcPts val="200"/>
              </a:spcAft>
              <a:buFont typeface="Wingdings" panose="05000000000000000000" pitchFamily="2" charset="2"/>
              <a:buChar char="ü"/>
            </a:pPr>
            <a:r>
              <a:rPr lang="pt-BR" dirty="0" err="1" smtClean="0">
                <a:solidFill>
                  <a:schemeClr val="tx2">
                    <a:lumMod val="50000"/>
                  </a:schemeClr>
                </a:solidFill>
                <a:cs typeface="Calibri Light"/>
              </a:rPr>
              <a:t>Flight</a:t>
            </a:r>
            <a:r>
              <a:rPr lang="pt-BR" dirty="0" smtClean="0">
                <a:solidFill>
                  <a:schemeClr val="tx2">
                    <a:lumMod val="50000"/>
                  </a:schemeClr>
                </a:solidFill>
                <a:cs typeface="Calibri Light"/>
              </a:rPr>
              <a:t> tickets ( for </a:t>
            </a:r>
            <a:r>
              <a:rPr lang="pt-BR" dirty="0" err="1" smtClean="0">
                <a:solidFill>
                  <a:schemeClr val="tx2">
                    <a:lumMod val="50000"/>
                  </a:schemeClr>
                </a:solidFill>
                <a:cs typeface="Calibri Light"/>
              </a:rPr>
              <a:t>the</a:t>
            </a:r>
            <a:r>
              <a:rPr lang="pt-BR" dirty="0" smtClean="0">
                <a:solidFill>
                  <a:schemeClr val="tx2">
                    <a:lumMod val="50000"/>
                  </a:schemeClr>
                </a:solidFill>
                <a:cs typeface="Calibri Light"/>
              </a:rPr>
              <a:t> 10 </a:t>
            </a:r>
            <a:r>
              <a:rPr lang="pt-BR" dirty="0" err="1" smtClean="0">
                <a:solidFill>
                  <a:schemeClr val="tx2">
                    <a:lumMod val="50000"/>
                  </a:schemeClr>
                </a:solidFill>
                <a:cs typeface="Calibri Light"/>
              </a:rPr>
              <a:t>better</a:t>
            </a:r>
            <a:r>
              <a:rPr lang="pt-BR" dirty="0" smtClean="0">
                <a:solidFill>
                  <a:schemeClr val="tx2">
                    <a:lumMod val="50000"/>
                  </a:schemeClr>
                </a:solidFill>
                <a:cs typeface="Calibri Light"/>
              </a:rPr>
              <a:t> </a:t>
            </a:r>
            <a:r>
              <a:rPr lang="pt-BR" dirty="0" err="1" smtClean="0">
                <a:solidFill>
                  <a:schemeClr val="tx2">
                    <a:lumMod val="50000"/>
                  </a:schemeClr>
                </a:solidFill>
                <a:cs typeface="Calibri Light"/>
              </a:rPr>
              <a:t>scored</a:t>
            </a:r>
            <a:r>
              <a:rPr lang="pt-BR" dirty="0" smtClean="0">
                <a:solidFill>
                  <a:schemeClr val="tx2">
                    <a:lumMod val="50000"/>
                  </a:schemeClr>
                </a:solidFill>
                <a:cs typeface="Calibri Light"/>
              </a:rPr>
              <a:t> candidates)</a:t>
            </a:r>
          </a:p>
          <a:p>
            <a:pPr marL="342900" lvl="1" indent="-342900" algn="l">
              <a:spcBef>
                <a:spcPts val="300"/>
              </a:spcBef>
              <a:spcAft>
                <a:spcPts val="200"/>
              </a:spcAft>
              <a:buFont typeface="Wingdings" panose="05000000000000000000" pitchFamily="2" charset="2"/>
              <a:buChar char="ü"/>
            </a:pPr>
            <a:endParaRPr lang="pt-BR" sz="1400" dirty="0" smtClean="0">
              <a:solidFill>
                <a:schemeClr val="tx2">
                  <a:lumMod val="50000"/>
                </a:schemeClr>
              </a:solidFill>
              <a:cs typeface="Calibri Light"/>
            </a:endParaRPr>
          </a:p>
          <a:p>
            <a:pPr lvl="1" algn="l">
              <a:spcBef>
                <a:spcPts val="300"/>
              </a:spcBef>
              <a:spcAft>
                <a:spcPts val="200"/>
              </a:spcAft>
            </a:pPr>
            <a:r>
              <a:rPr lang="pt-BR" dirty="0" err="1" smtClean="0">
                <a:cs typeface="Calibri Light"/>
              </a:rPr>
              <a:t>Characteristics</a:t>
            </a:r>
            <a:r>
              <a:rPr lang="pt-BR" dirty="0" smtClean="0">
                <a:cs typeface="Calibri Light"/>
              </a:rPr>
              <a:t>:</a:t>
            </a:r>
            <a:endParaRPr lang="pt-BR" dirty="0" smtClean="0">
              <a:solidFill>
                <a:schemeClr val="tx2">
                  <a:lumMod val="50000"/>
                </a:schemeClr>
              </a:solidFill>
              <a:cs typeface="Calibri Light"/>
            </a:endParaRPr>
          </a:p>
          <a:p>
            <a:pPr marL="342900" lvl="1" indent="-342900" algn="l">
              <a:spcBef>
                <a:spcPts val="300"/>
              </a:spcBef>
              <a:spcAft>
                <a:spcPts val="200"/>
              </a:spcAft>
              <a:buFont typeface="Wingdings" panose="05000000000000000000" pitchFamily="2" charset="2"/>
              <a:buChar char="ü"/>
            </a:pPr>
            <a:r>
              <a:rPr lang="pt-BR" dirty="0" smtClean="0">
                <a:solidFill>
                  <a:schemeClr val="tx2">
                    <a:lumMod val="50000"/>
                  </a:schemeClr>
                </a:solidFill>
                <a:cs typeface="Calibri Light"/>
              </a:rPr>
              <a:t>120 hours</a:t>
            </a:r>
          </a:p>
          <a:p>
            <a:pPr marL="342900" lvl="1" indent="-342900" algn="l">
              <a:spcBef>
                <a:spcPts val="300"/>
              </a:spcBef>
              <a:spcAft>
                <a:spcPts val="200"/>
              </a:spcAft>
              <a:buFont typeface="Wingdings" panose="05000000000000000000" pitchFamily="2" charset="2"/>
              <a:buChar char="ü"/>
            </a:pPr>
            <a:r>
              <a:rPr lang="pt-BR" dirty="0" smtClean="0">
                <a:solidFill>
                  <a:schemeClr val="tx2">
                    <a:lumMod val="50000"/>
                  </a:schemeClr>
                </a:solidFill>
                <a:cs typeface="Calibri Light"/>
              </a:rPr>
              <a:t>1 </a:t>
            </a:r>
            <a:r>
              <a:rPr lang="pt-BR" dirty="0" err="1" smtClean="0">
                <a:solidFill>
                  <a:schemeClr val="tx2">
                    <a:lumMod val="50000"/>
                  </a:schemeClr>
                </a:solidFill>
                <a:cs typeface="Calibri Light"/>
              </a:rPr>
              <a:t>month</a:t>
            </a:r>
            <a:r>
              <a:rPr lang="pt-BR" dirty="0" smtClean="0">
                <a:solidFill>
                  <a:schemeClr val="tx2">
                    <a:lumMod val="50000"/>
                  </a:schemeClr>
                </a:solidFill>
                <a:cs typeface="Calibri Light"/>
              </a:rPr>
              <a:t> </a:t>
            </a:r>
          </a:p>
        </p:txBody>
      </p:sp>
      <p:sp>
        <p:nvSpPr>
          <p:cNvPr id="33" name="TextBox 48"/>
          <p:cNvSpPr txBox="1"/>
          <p:nvPr/>
        </p:nvSpPr>
        <p:spPr>
          <a:xfrm>
            <a:off x="9829962" y="3479272"/>
            <a:ext cx="1509312" cy="369332"/>
          </a:xfrm>
          <a:prstGeom prst="rect">
            <a:avLst/>
          </a:prstGeom>
          <a:noFill/>
        </p:spPr>
        <p:txBody>
          <a:bodyPr wrap="square" rtlCol="0">
            <a:spAutoFit/>
          </a:bodyPr>
          <a:lstStyle/>
          <a:p>
            <a:r>
              <a:rPr lang="en-US" b="1" dirty="0"/>
              <a:t>RELEASE </a:t>
            </a:r>
            <a:r>
              <a:rPr lang="en-US" b="1" dirty="0" smtClean="0"/>
              <a:t>YEAR</a:t>
            </a:r>
            <a:endParaRPr lang="en-US" b="1" dirty="0"/>
          </a:p>
        </p:txBody>
      </p:sp>
      <p:sp>
        <p:nvSpPr>
          <p:cNvPr id="34" name="TextBox 48"/>
          <p:cNvSpPr txBox="1"/>
          <p:nvPr/>
        </p:nvSpPr>
        <p:spPr>
          <a:xfrm>
            <a:off x="2349971" y="4627191"/>
            <a:ext cx="1509312" cy="369332"/>
          </a:xfrm>
          <a:prstGeom prst="rect">
            <a:avLst/>
          </a:prstGeom>
          <a:noFill/>
        </p:spPr>
        <p:txBody>
          <a:bodyPr wrap="square" rtlCol="0">
            <a:spAutoFit/>
          </a:bodyPr>
          <a:lstStyle/>
          <a:p>
            <a:r>
              <a:rPr lang="en-US" b="1" dirty="0"/>
              <a:t>RELEASE </a:t>
            </a:r>
            <a:r>
              <a:rPr lang="en-US" b="1" dirty="0" smtClean="0"/>
              <a:t>YEAR</a:t>
            </a:r>
            <a:endParaRPr lang="en-US" b="1" dirty="0"/>
          </a:p>
        </p:txBody>
      </p:sp>
      <p:pic>
        <p:nvPicPr>
          <p:cNvPr id="35" name="Imagem 34">
            <a:hlinkClick r:id="rId6" action="ppaction://hlinksldjump"/>
          </p:cNvPr>
          <p:cNvPicPr>
            <a:picLocks noChangeAspect="1"/>
          </p:cNvPicPr>
          <p:nvPr/>
        </p:nvPicPr>
        <p:blipFill>
          <a:blip r:embed="rId7"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
        <p:nvSpPr>
          <p:cNvPr id="36" name="TextBox 44"/>
          <p:cNvSpPr txBox="1"/>
          <p:nvPr/>
        </p:nvSpPr>
        <p:spPr>
          <a:xfrm>
            <a:off x="8067973" y="4787243"/>
            <a:ext cx="2729316" cy="646331"/>
          </a:xfrm>
          <a:prstGeom prst="rect">
            <a:avLst/>
          </a:prstGeom>
          <a:noFill/>
        </p:spPr>
        <p:txBody>
          <a:bodyPr wrap="square" rtlCol="0">
            <a:spAutoFit/>
          </a:bodyPr>
          <a:lstStyle/>
          <a:p>
            <a:pPr algn="r"/>
            <a:r>
              <a:rPr lang="en-US" b="1" dirty="0"/>
              <a:t>HEI ASSOCIATED TO </a:t>
            </a:r>
            <a:r>
              <a:rPr lang="en-US" b="1" dirty="0" smtClean="0"/>
              <a:t>GCUB REPRESENTED</a:t>
            </a:r>
            <a:endParaRPr lang="en-US" dirty="0"/>
          </a:p>
        </p:txBody>
      </p:sp>
      <p:sp>
        <p:nvSpPr>
          <p:cNvPr id="41" name="TextBox 44"/>
          <p:cNvSpPr txBox="1"/>
          <p:nvPr/>
        </p:nvSpPr>
        <p:spPr>
          <a:xfrm>
            <a:off x="347224" y="5367269"/>
            <a:ext cx="2729316" cy="646331"/>
          </a:xfrm>
          <a:prstGeom prst="rect">
            <a:avLst/>
          </a:prstGeom>
          <a:noFill/>
        </p:spPr>
        <p:txBody>
          <a:bodyPr wrap="square" rtlCol="0">
            <a:spAutoFit/>
          </a:bodyPr>
          <a:lstStyle/>
          <a:p>
            <a:pPr algn="r"/>
            <a:r>
              <a:rPr lang="en-US" b="1" dirty="0"/>
              <a:t>HEI ASSOCIATED TO </a:t>
            </a:r>
            <a:r>
              <a:rPr lang="en-US" b="1" dirty="0" smtClean="0"/>
              <a:t>GCUB REPRESENTED</a:t>
            </a:r>
            <a:endParaRPr lang="en-US" dirty="0"/>
          </a:p>
        </p:txBody>
      </p:sp>
      <p:sp>
        <p:nvSpPr>
          <p:cNvPr id="44" name="Elipse 22"/>
          <p:cNvSpPr>
            <a:spLocks noChangeAspect="1"/>
          </p:cNvSpPr>
          <p:nvPr/>
        </p:nvSpPr>
        <p:spPr>
          <a:xfrm>
            <a:off x="11217805" y="3752554"/>
            <a:ext cx="754296" cy="754296"/>
          </a:xfrm>
          <a:prstGeom prst="ellipse">
            <a:avLst/>
          </a:prstGeom>
          <a:solidFill>
            <a:srgbClr val="0225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rgbClr val="FFFFFF"/>
                </a:solidFill>
                <a:latin typeface="Calibri" panose="020F0502020204030204" pitchFamily="34" charset="0"/>
              </a:rPr>
              <a:t>2</a:t>
            </a:r>
            <a:endParaRPr lang="pt-BR" sz="1100" b="1" dirty="0">
              <a:solidFill>
                <a:srgbClr val="FFFFFF"/>
              </a:solidFill>
              <a:latin typeface="Calibri" panose="020F0502020204030204" pitchFamily="34" charset="0"/>
            </a:endParaRPr>
          </a:p>
        </p:txBody>
      </p:sp>
      <p:sp>
        <p:nvSpPr>
          <p:cNvPr id="48" name="TextBox 68"/>
          <p:cNvSpPr txBox="1"/>
          <p:nvPr/>
        </p:nvSpPr>
        <p:spPr>
          <a:xfrm>
            <a:off x="10171967" y="4017815"/>
            <a:ext cx="1433476" cy="369332"/>
          </a:xfrm>
          <a:prstGeom prst="rect">
            <a:avLst/>
          </a:prstGeom>
          <a:noFill/>
        </p:spPr>
        <p:txBody>
          <a:bodyPr wrap="square" rtlCol="0">
            <a:spAutoFit/>
          </a:bodyPr>
          <a:lstStyle/>
          <a:p>
            <a:r>
              <a:rPr lang="en-US" dirty="0" smtClean="0"/>
              <a:t>EDITIONS</a:t>
            </a:r>
            <a:endParaRPr lang="en-US" dirty="0"/>
          </a:p>
        </p:txBody>
      </p:sp>
    </p:spTree>
    <p:extLst>
      <p:ext uri="{BB962C8B-B14F-4D97-AF65-F5344CB8AC3E}">
        <p14:creationId xmlns:p14="http://schemas.microsoft.com/office/powerpoint/2010/main" val="873277834"/>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anim calcmode="lin" valueType="num">
                                      <p:cBhvr>
                                        <p:cTn id="20" dur="1000" fill="hold"/>
                                        <p:tgtEl>
                                          <p:spTgt spid="55"/>
                                        </p:tgtEl>
                                        <p:attrNameLst>
                                          <p:attrName>ppt_x</p:attrName>
                                        </p:attrNameLst>
                                      </p:cBhvr>
                                      <p:tavLst>
                                        <p:tav tm="0">
                                          <p:val>
                                            <p:strVal val="#ppt_x"/>
                                          </p:val>
                                        </p:tav>
                                        <p:tav tm="100000">
                                          <p:val>
                                            <p:strVal val="#ppt_x"/>
                                          </p:val>
                                        </p:tav>
                                      </p:tavLst>
                                    </p:anim>
                                    <p:anim calcmode="lin" valueType="num">
                                      <p:cBhvr>
                                        <p:cTn id="2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2"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fill="hold"/>
                                        <p:tgtEl>
                                          <p:spTgt spid="37"/>
                                        </p:tgtEl>
                                        <p:attrNameLst>
                                          <p:attrName>ppt_x</p:attrName>
                                        </p:attrNameLst>
                                      </p:cBhvr>
                                      <p:tavLst>
                                        <p:tav tm="0">
                                          <p:val>
                                            <p:strVal val="0-#ppt_w/2"/>
                                          </p:val>
                                        </p:tav>
                                        <p:tav tm="100000">
                                          <p:val>
                                            <p:strVal val="#ppt_x"/>
                                          </p:val>
                                        </p:tav>
                                      </p:tavLst>
                                    </p:anim>
                                    <p:anim calcmode="lin" valueType="num">
                                      <p:cBhvr additive="base">
                                        <p:cTn id="27" dur="500" fill="hold"/>
                                        <p:tgtEl>
                                          <p:spTgt spid="37"/>
                                        </p:tgtEl>
                                        <p:attrNameLst>
                                          <p:attrName>ppt_y</p:attrName>
                                        </p:attrNameLst>
                                      </p:cBhvr>
                                      <p:tavLst>
                                        <p:tav tm="0">
                                          <p:val>
                                            <p:strVal val="1+#ppt_h/2"/>
                                          </p:val>
                                        </p:tav>
                                        <p:tav tm="100000">
                                          <p:val>
                                            <p:strVal val="#ppt_y"/>
                                          </p:val>
                                        </p:tav>
                                      </p:tavLst>
                                    </p:anim>
                                  </p:childTnLst>
                                </p:cTn>
                              </p:par>
                              <p:par>
                                <p:cTn id="28" presetID="2" presetClass="entr" presetSubtype="12"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 calcmode="lin" valueType="num">
                                      <p:cBhvr additive="base">
                                        <p:cTn id="30" dur="500" fill="hold"/>
                                        <p:tgtEl>
                                          <p:spTgt spid="39"/>
                                        </p:tgtEl>
                                        <p:attrNameLst>
                                          <p:attrName>ppt_x</p:attrName>
                                        </p:attrNameLst>
                                      </p:cBhvr>
                                      <p:tavLst>
                                        <p:tav tm="0">
                                          <p:val>
                                            <p:strVal val="0-#ppt_w/2"/>
                                          </p:val>
                                        </p:tav>
                                        <p:tav tm="100000">
                                          <p:val>
                                            <p:strVal val="#ppt_x"/>
                                          </p:val>
                                        </p:tav>
                                      </p:tavLst>
                                    </p:anim>
                                    <p:anim calcmode="lin" valueType="num">
                                      <p:cBhvr additive="base">
                                        <p:cTn id="31" dur="500" fill="hold"/>
                                        <p:tgtEl>
                                          <p:spTgt spid="39"/>
                                        </p:tgtEl>
                                        <p:attrNameLst>
                                          <p:attrName>ppt_y</p:attrName>
                                        </p:attrNameLst>
                                      </p:cBhvr>
                                      <p:tavLst>
                                        <p:tav tm="0">
                                          <p:val>
                                            <p:strVal val="1+#ppt_h/2"/>
                                          </p:val>
                                        </p:tav>
                                        <p:tav tm="100000">
                                          <p:val>
                                            <p:strVal val="#ppt_y"/>
                                          </p:val>
                                        </p:tav>
                                      </p:tavLst>
                                    </p:anim>
                                  </p:childTnLst>
                                </p:cTn>
                              </p:par>
                              <p:par>
                                <p:cTn id="32" presetID="2" presetClass="entr" presetSubtype="12"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additive="base">
                                        <p:cTn id="34" dur="500" fill="hold"/>
                                        <p:tgtEl>
                                          <p:spTgt spid="41"/>
                                        </p:tgtEl>
                                        <p:attrNameLst>
                                          <p:attrName>ppt_x</p:attrName>
                                        </p:attrNameLst>
                                      </p:cBhvr>
                                      <p:tavLst>
                                        <p:tav tm="0">
                                          <p:val>
                                            <p:strVal val="0-#ppt_w/2"/>
                                          </p:val>
                                        </p:tav>
                                        <p:tav tm="100000">
                                          <p:val>
                                            <p:strVal val="#ppt_x"/>
                                          </p:val>
                                        </p:tav>
                                      </p:tavLst>
                                    </p:anim>
                                    <p:anim calcmode="lin" valueType="num">
                                      <p:cBhvr additive="base">
                                        <p:cTn id="35" dur="500" fill="hold"/>
                                        <p:tgtEl>
                                          <p:spTgt spid="41"/>
                                        </p:tgtEl>
                                        <p:attrNameLst>
                                          <p:attrName>ppt_y</p:attrName>
                                        </p:attrNameLst>
                                      </p:cBhvr>
                                      <p:tavLst>
                                        <p:tav tm="0">
                                          <p:val>
                                            <p:strVal val="1+#ppt_h/2"/>
                                          </p:val>
                                        </p:tav>
                                        <p:tav tm="100000">
                                          <p:val>
                                            <p:strVal val="#ppt_y"/>
                                          </p:val>
                                        </p:tav>
                                      </p:tavLst>
                                    </p:anim>
                                  </p:childTnLst>
                                </p:cTn>
                              </p:par>
                              <p:par>
                                <p:cTn id="36" presetID="2" presetClass="entr" presetSubtype="12"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500" fill="hold"/>
                                        <p:tgtEl>
                                          <p:spTgt spid="34"/>
                                        </p:tgtEl>
                                        <p:attrNameLst>
                                          <p:attrName>ppt_x</p:attrName>
                                        </p:attrNameLst>
                                      </p:cBhvr>
                                      <p:tavLst>
                                        <p:tav tm="0">
                                          <p:val>
                                            <p:strVal val="0-#ppt_w/2"/>
                                          </p:val>
                                        </p:tav>
                                        <p:tav tm="100000">
                                          <p:val>
                                            <p:strVal val="#ppt_x"/>
                                          </p:val>
                                        </p:tav>
                                      </p:tavLst>
                                    </p:anim>
                                    <p:anim calcmode="lin" valueType="num">
                                      <p:cBhvr additive="base">
                                        <p:cTn id="39" dur="500" fill="hold"/>
                                        <p:tgtEl>
                                          <p:spTgt spid="34"/>
                                        </p:tgtEl>
                                        <p:attrNameLst>
                                          <p:attrName>ppt_y</p:attrName>
                                        </p:attrNameLst>
                                      </p:cBhvr>
                                      <p:tavLst>
                                        <p:tav tm="0">
                                          <p:val>
                                            <p:strVal val="1+#ppt_h/2"/>
                                          </p:val>
                                        </p:tav>
                                        <p:tav tm="100000">
                                          <p:val>
                                            <p:strVal val="#ppt_y"/>
                                          </p:val>
                                        </p:tav>
                                      </p:tavLst>
                                    </p:anim>
                                  </p:childTnLst>
                                </p:cTn>
                              </p:par>
                              <p:par>
                                <p:cTn id="40" presetID="2" presetClass="entr" presetSubtype="12"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additive="base">
                                        <p:cTn id="42" dur="500" fill="hold"/>
                                        <p:tgtEl>
                                          <p:spTgt spid="40"/>
                                        </p:tgtEl>
                                        <p:attrNameLst>
                                          <p:attrName>ppt_x</p:attrName>
                                        </p:attrNameLst>
                                      </p:cBhvr>
                                      <p:tavLst>
                                        <p:tav tm="0">
                                          <p:val>
                                            <p:strVal val="0-#ppt_w/2"/>
                                          </p:val>
                                        </p:tav>
                                        <p:tav tm="100000">
                                          <p:val>
                                            <p:strVal val="#ppt_x"/>
                                          </p:val>
                                        </p:tav>
                                      </p:tavLst>
                                    </p:anim>
                                    <p:anim calcmode="lin" valueType="num">
                                      <p:cBhvr additive="base">
                                        <p:cTn id="43" dur="500" fill="hold"/>
                                        <p:tgtEl>
                                          <p:spTgt spid="40"/>
                                        </p:tgtEl>
                                        <p:attrNameLst>
                                          <p:attrName>ppt_y</p:attrName>
                                        </p:attrNameLst>
                                      </p:cBhvr>
                                      <p:tavLst>
                                        <p:tav tm="0">
                                          <p:val>
                                            <p:strVal val="1+#ppt_h/2"/>
                                          </p:val>
                                        </p:tav>
                                        <p:tav tm="100000">
                                          <p:val>
                                            <p:strVal val="#ppt_y"/>
                                          </p:val>
                                        </p:tav>
                                      </p:tavLst>
                                    </p:anim>
                                  </p:childTnLst>
                                </p:cTn>
                              </p:par>
                              <p:par>
                                <p:cTn id="44" presetID="2" presetClass="entr" presetSubtype="12"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 calcmode="lin" valueType="num">
                                      <p:cBhvr additive="base">
                                        <p:cTn id="46" dur="500" fill="hold"/>
                                        <p:tgtEl>
                                          <p:spTgt spid="38"/>
                                        </p:tgtEl>
                                        <p:attrNameLst>
                                          <p:attrName>ppt_x</p:attrName>
                                        </p:attrNameLst>
                                      </p:cBhvr>
                                      <p:tavLst>
                                        <p:tav tm="0">
                                          <p:val>
                                            <p:strVal val="0-#ppt_w/2"/>
                                          </p:val>
                                        </p:tav>
                                        <p:tav tm="100000">
                                          <p:val>
                                            <p:strVal val="#ppt_x"/>
                                          </p:val>
                                        </p:tav>
                                      </p:tavLst>
                                    </p:anim>
                                    <p:anim calcmode="lin" valueType="num">
                                      <p:cBhvr additive="base">
                                        <p:cTn id="47" dur="500" fill="hold"/>
                                        <p:tgtEl>
                                          <p:spTgt spid="38"/>
                                        </p:tgtEl>
                                        <p:attrNameLst>
                                          <p:attrName>ppt_y</p:attrName>
                                        </p:attrNameLst>
                                      </p:cBhvr>
                                      <p:tavLst>
                                        <p:tav tm="0">
                                          <p:val>
                                            <p:strVal val="1+#ppt_h/2"/>
                                          </p:val>
                                        </p:tav>
                                        <p:tav tm="100000">
                                          <p:val>
                                            <p:strVal val="#ppt_y"/>
                                          </p:val>
                                        </p:tav>
                                      </p:tavLst>
                                    </p:anim>
                                  </p:childTnLst>
                                </p:cTn>
                              </p:par>
                              <p:par>
                                <p:cTn id="48" presetID="2" presetClass="entr" presetSubtype="12"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anim calcmode="lin" valueType="num">
                                      <p:cBhvr additive="base">
                                        <p:cTn id="50" dur="500" fill="hold"/>
                                        <p:tgtEl>
                                          <p:spTgt spid="43"/>
                                        </p:tgtEl>
                                        <p:attrNameLst>
                                          <p:attrName>ppt_x</p:attrName>
                                        </p:attrNameLst>
                                      </p:cBhvr>
                                      <p:tavLst>
                                        <p:tav tm="0">
                                          <p:val>
                                            <p:strVal val="0-#ppt_w/2"/>
                                          </p:val>
                                        </p:tav>
                                        <p:tav tm="100000">
                                          <p:val>
                                            <p:strVal val="#ppt_x"/>
                                          </p:val>
                                        </p:tav>
                                      </p:tavLst>
                                    </p:anim>
                                    <p:anim calcmode="lin" valueType="num">
                                      <p:cBhvr additive="base">
                                        <p:cTn id="5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1000"/>
                                        <p:tgtEl>
                                          <p:spTgt spid="30"/>
                                        </p:tgtEl>
                                      </p:cBhvr>
                                    </p:animEffect>
                                    <p:anim calcmode="lin" valueType="num">
                                      <p:cBhvr>
                                        <p:cTn id="57" dur="1000" fill="hold"/>
                                        <p:tgtEl>
                                          <p:spTgt spid="30"/>
                                        </p:tgtEl>
                                        <p:attrNameLst>
                                          <p:attrName>ppt_x</p:attrName>
                                        </p:attrNameLst>
                                      </p:cBhvr>
                                      <p:tavLst>
                                        <p:tav tm="0">
                                          <p:val>
                                            <p:strVal val="#ppt_x"/>
                                          </p:val>
                                        </p:tav>
                                        <p:tav tm="100000">
                                          <p:val>
                                            <p:strVal val="#ppt_x"/>
                                          </p:val>
                                        </p:tav>
                                      </p:tavLst>
                                    </p:anim>
                                    <p:anim calcmode="lin" valueType="num">
                                      <p:cBhvr>
                                        <p:cTn id="5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fade">
                                      <p:cBhvr>
                                        <p:cTn id="63" dur="1000"/>
                                        <p:tgtEl>
                                          <p:spTgt spid="52"/>
                                        </p:tgtEl>
                                      </p:cBhvr>
                                    </p:animEffect>
                                    <p:anim calcmode="lin" valueType="num">
                                      <p:cBhvr>
                                        <p:cTn id="64" dur="1000" fill="hold"/>
                                        <p:tgtEl>
                                          <p:spTgt spid="52"/>
                                        </p:tgtEl>
                                        <p:attrNameLst>
                                          <p:attrName>ppt_x</p:attrName>
                                        </p:attrNameLst>
                                      </p:cBhvr>
                                      <p:tavLst>
                                        <p:tav tm="0">
                                          <p:val>
                                            <p:strVal val="#ppt_x"/>
                                          </p:val>
                                        </p:tav>
                                        <p:tav tm="100000">
                                          <p:val>
                                            <p:strVal val="#ppt_x"/>
                                          </p:val>
                                        </p:tav>
                                      </p:tavLst>
                                    </p:anim>
                                    <p:anim calcmode="lin" valueType="num">
                                      <p:cBhvr>
                                        <p:cTn id="65"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6" fill="hold" grpId="0" nodeType="click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additive="base">
                                        <p:cTn id="70" dur="500" fill="hold"/>
                                        <p:tgtEl>
                                          <p:spTgt spid="45"/>
                                        </p:tgtEl>
                                        <p:attrNameLst>
                                          <p:attrName>ppt_x</p:attrName>
                                        </p:attrNameLst>
                                      </p:cBhvr>
                                      <p:tavLst>
                                        <p:tav tm="0">
                                          <p:val>
                                            <p:strVal val="1+#ppt_w/2"/>
                                          </p:val>
                                        </p:tav>
                                        <p:tav tm="100000">
                                          <p:val>
                                            <p:strVal val="#ppt_x"/>
                                          </p:val>
                                        </p:tav>
                                      </p:tavLst>
                                    </p:anim>
                                    <p:anim calcmode="lin" valueType="num">
                                      <p:cBhvr additive="base">
                                        <p:cTn id="71" dur="500" fill="hold"/>
                                        <p:tgtEl>
                                          <p:spTgt spid="45"/>
                                        </p:tgtEl>
                                        <p:attrNameLst>
                                          <p:attrName>ppt_y</p:attrName>
                                        </p:attrNameLst>
                                      </p:cBhvr>
                                      <p:tavLst>
                                        <p:tav tm="0">
                                          <p:val>
                                            <p:strVal val="1+#ppt_h/2"/>
                                          </p:val>
                                        </p:tav>
                                        <p:tav tm="100000">
                                          <p:val>
                                            <p:strVal val="#ppt_y"/>
                                          </p:val>
                                        </p:tav>
                                      </p:tavLst>
                                    </p:anim>
                                  </p:childTnLst>
                                </p:cTn>
                              </p:par>
                              <p:par>
                                <p:cTn id="72" presetID="2" presetClass="entr" presetSubtype="6"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 calcmode="lin" valueType="num">
                                      <p:cBhvr additive="base">
                                        <p:cTn id="74" dur="500" fill="hold"/>
                                        <p:tgtEl>
                                          <p:spTgt spid="33"/>
                                        </p:tgtEl>
                                        <p:attrNameLst>
                                          <p:attrName>ppt_x</p:attrName>
                                        </p:attrNameLst>
                                      </p:cBhvr>
                                      <p:tavLst>
                                        <p:tav tm="0">
                                          <p:val>
                                            <p:strVal val="1+#ppt_w/2"/>
                                          </p:val>
                                        </p:tav>
                                        <p:tav tm="100000">
                                          <p:val>
                                            <p:strVal val="#ppt_x"/>
                                          </p:val>
                                        </p:tav>
                                      </p:tavLst>
                                    </p:anim>
                                    <p:anim calcmode="lin" valueType="num">
                                      <p:cBhvr additive="base">
                                        <p:cTn id="75" dur="500" fill="hold"/>
                                        <p:tgtEl>
                                          <p:spTgt spid="33"/>
                                        </p:tgtEl>
                                        <p:attrNameLst>
                                          <p:attrName>ppt_y</p:attrName>
                                        </p:attrNameLst>
                                      </p:cBhvr>
                                      <p:tavLst>
                                        <p:tav tm="0">
                                          <p:val>
                                            <p:strVal val="1+#ppt_h/2"/>
                                          </p:val>
                                        </p:tav>
                                        <p:tav tm="100000">
                                          <p:val>
                                            <p:strVal val="#ppt_y"/>
                                          </p:val>
                                        </p:tav>
                                      </p:tavLst>
                                    </p:anim>
                                  </p:childTnLst>
                                </p:cTn>
                              </p:par>
                              <p:par>
                                <p:cTn id="76" presetID="2" presetClass="entr" presetSubtype="6" fill="hold" grpId="0" nodeType="withEffect">
                                  <p:stCondLst>
                                    <p:cond delay="0"/>
                                  </p:stCondLst>
                                  <p:childTnLst>
                                    <p:set>
                                      <p:cBhvr>
                                        <p:cTn id="77" dur="1" fill="hold">
                                          <p:stCondLst>
                                            <p:cond delay="0"/>
                                          </p:stCondLst>
                                        </p:cTn>
                                        <p:tgtEl>
                                          <p:spTgt spid="48"/>
                                        </p:tgtEl>
                                        <p:attrNameLst>
                                          <p:attrName>style.visibility</p:attrName>
                                        </p:attrNameLst>
                                      </p:cBhvr>
                                      <p:to>
                                        <p:strVal val="visible"/>
                                      </p:to>
                                    </p:set>
                                    <p:anim calcmode="lin" valueType="num">
                                      <p:cBhvr additive="base">
                                        <p:cTn id="78" dur="500" fill="hold"/>
                                        <p:tgtEl>
                                          <p:spTgt spid="48"/>
                                        </p:tgtEl>
                                        <p:attrNameLst>
                                          <p:attrName>ppt_x</p:attrName>
                                        </p:attrNameLst>
                                      </p:cBhvr>
                                      <p:tavLst>
                                        <p:tav tm="0">
                                          <p:val>
                                            <p:strVal val="1+#ppt_w/2"/>
                                          </p:val>
                                        </p:tav>
                                        <p:tav tm="100000">
                                          <p:val>
                                            <p:strVal val="#ppt_x"/>
                                          </p:val>
                                        </p:tav>
                                      </p:tavLst>
                                    </p:anim>
                                    <p:anim calcmode="lin" valueType="num">
                                      <p:cBhvr additive="base">
                                        <p:cTn id="79" dur="500" fill="hold"/>
                                        <p:tgtEl>
                                          <p:spTgt spid="48"/>
                                        </p:tgtEl>
                                        <p:attrNameLst>
                                          <p:attrName>ppt_y</p:attrName>
                                        </p:attrNameLst>
                                      </p:cBhvr>
                                      <p:tavLst>
                                        <p:tav tm="0">
                                          <p:val>
                                            <p:strVal val="1+#ppt_h/2"/>
                                          </p:val>
                                        </p:tav>
                                        <p:tav tm="100000">
                                          <p:val>
                                            <p:strVal val="#ppt_y"/>
                                          </p:val>
                                        </p:tav>
                                      </p:tavLst>
                                    </p:anim>
                                  </p:childTnLst>
                                </p:cTn>
                              </p:par>
                              <p:par>
                                <p:cTn id="80" presetID="2" presetClass="entr" presetSubtype="6"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 calcmode="lin" valueType="num">
                                      <p:cBhvr additive="base">
                                        <p:cTn id="82" dur="500" fill="hold"/>
                                        <p:tgtEl>
                                          <p:spTgt spid="36"/>
                                        </p:tgtEl>
                                        <p:attrNameLst>
                                          <p:attrName>ppt_x</p:attrName>
                                        </p:attrNameLst>
                                      </p:cBhvr>
                                      <p:tavLst>
                                        <p:tav tm="0">
                                          <p:val>
                                            <p:strVal val="1+#ppt_w/2"/>
                                          </p:val>
                                        </p:tav>
                                        <p:tav tm="100000">
                                          <p:val>
                                            <p:strVal val="#ppt_x"/>
                                          </p:val>
                                        </p:tav>
                                      </p:tavLst>
                                    </p:anim>
                                    <p:anim calcmode="lin" valueType="num">
                                      <p:cBhvr additive="base">
                                        <p:cTn id="83" dur="500" fill="hold"/>
                                        <p:tgtEl>
                                          <p:spTgt spid="36"/>
                                        </p:tgtEl>
                                        <p:attrNameLst>
                                          <p:attrName>ppt_y</p:attrName>
                                        </p:attrNameLst>
                                      </p:cBhvr>
                                      <p:tavLst>
                                        <p:tav tm="0">
                                          <p:val>
                                            <p:strVal val="1+#ppt_h/2"/>
                                          </p:val>
                                        </p:tav>
                                        <p:tav tm="100000">
                                          <p:val>
                                            <p:strVal val="#ppt_y"/>
                                          </p:val>
                                        </p:tav>
                                      </p:tavLst>
                                    </p:anim>
                                  </p:childTnLst>
                                </p:cTn>
                              </p:par>
                              <p:par>
                                <p:cTn id="84" presetID="2" presetClass="entr" presetSubtype="6" fill="hold" grpId="0" nodeType="withEffect">
                                  <p:stCondLst>
                                    <p:cond delay="0"/>
                                  </p:stCondLst>
                                  <p:childTnLst>
                                    <p:set>
                                      <p:cBhvr>
                                        <p:cTn id="85" dur="1" fill="hold">
                                          <p:stCondLst>
                                            <p:cond delay="0"/>
                                          </p:stCondLst>
                                        </p:cTn>
                                        <p:tgtEl>
                                          <p:spTgt spid="44"/>
                                        </p:tgtEl>
                                        <p:attrNameLst>
                                          <p:attrName>style.visibility</p:attrName>
                                        </p:attrNameLst>
                                      </p:cBhvr>
                                      <p:to>
                                        <p:strVal val="visible"/>
                                      </p:to>
                                    </p:set>
                                    <p:anim calcmode="lin" valueType="num">
                                      <p:cBhvr additive="base">
                                        <p:cTn id="86" dur="500" fill="hold"/>
                                        <p:tgtEl>
                                          <p:spTgt spid="44"/>
                                        </p:tgtEl>
                                        <p:attrNameLst>
                                          <p:attrName>ppt_x</p:attrName>
                                        </p:attrNameLst>
                                      </p:cBhvr>
                                      <p:tavLst>
                                        <p:tav tm="0">
                                          <p:val>
                                            <p:strVal val="1+#ppt_w/2"/>
                                          </p:val>
                                        </p:tav>
                                        <p:tav tm="100000">
                                          <p:val>
                                            <p:strVal val="#ppt_x"/>
                                          </p:val>
                                        </p:tav>
                                      </p:tavLst>
                                    </p:anim>
                                    <p:anim calcmode="lin" valueType="num">
                                      <p:cBhvr additive="base">
                                        <p:cTn id="87" dur="500" fill="hold"/>
                                        <p:tgtEl>
                                          <p:spTgt spid="44"/>
                                        </p:tgtEl>
                                        <p:attrNameLst>
                                          <p:attrName>ppt_y</p:attrName>
                                        </p:attrNameLst>
                                      </p:cBhvr>
                                      <p:tavLst>
                                        <p:tav tm="0">
                                          <p:val>
                                            <p:strVal val="1+#ppt_h/2"/>
                                          </p:val>
                                        </p:tav>
                                        <p:tav tm="100000">
                                          <p:val>
                                            <p:strVal val="#ppt_y"/>
                                          </p:val>
                                        </p:tav>
                                      </p:tavLst>
                                    </p:anim>
                                  </p:childTnLst>
                                </p:cTn>
                              </p:par>
                              <p:par>
                                <p:cTn id="88" presetID="2" presetClass="entr" presetSubtype="6" fill="hold" grpId="0" nodeType="withEffect">
                                  <p:stCondLst>
                                    <p:cond delay="0"/>
                                  </p:stCondLst>
                                  <p:childTnLst>
                                    <p:set>
                                      <p:cBhvr>
                                        <p:cTn id="89" dur="1" fill="hold">
                                          <p:stCondLst>
                                            <p:cond delay="0"/>
                                          </p:stCondLst>
                                        </p:cTn>
                                        <p:tgtEl>
                                          <p:spTgt spid="47"/>
                                        </p:tgtEl>
                                        <p:attrNameLst>
                                          <p:attrName>style.visibility</p:attrName>
                                        </p:attrNameLst>
                                      </p:cBhvr>
                                      <p:to>
                                        <p:strVal val="visible"/>
                                      </p:to>
                                    </p:set>
                                    <p:anim calcmode="lin" valueType="num">
                                      <p:cBhvr additive="base">
                                        <p:cTn id="90" dur="500" fill="hold"/>
                                        <p:tgtEl>
                                          <p:spTgt spid="47"/>
                                        </p:tgtEl>
                                        <p:attrNameLst>
                                          <p:attrName>ppt_x</p:attrName>
                                        </p:attrNameLst>
                                      </p:cBhvr>
                                      <p:tavLst>
                                        <p:tav tm="0">
                                          <p:val>
                                            <p:strVal val="1+#ppt_w/2"/>
                                          </p:val>
                                        </p:tav>
                                        <p:tav tm="100000">
                                          <p:val>
                                            <p:strVal val="#ppt_x"/>
                                          </p:val>
                                        </p:tav>
                                      </p:tavLst>
                                    </p:anim>
                                    <p:anim calcmode="lin" valueType="num">
                                      <p:cBhvr additive="base">
                                        <p:cTn id="91" dur="500" fill="hold"/>
                                        <p:tgtEl>
                                          <p:spTgt spid="47"/>
                                        </p:tgtEl>
                                        <p:attrNameLst>
                                          <p:attrName>ppt_y</p:attrName>
                                        </p:attrNameLst>
                                      </p:cBhvr>
                                      <p:tavLst>
                                        <p:tav tm="0">
                                          <p:val>
                                            <p:strVal val="1+#ppt_h/2"/>
                                          </p:val>
                                        </p:tav>
                                        <p:tav tm="100000">
                                          <p:val>
                                            <p:strVal val="#ppt_y"/>
                                          </p:val>
                                        </p:tav>
                                      </p:tavLst>
                                    </p:anim>
                                  </p:childTnLst>
                                </p:cTn>
                              </p:par>
                              <p:par>
                                <p:cTn id="92" presetID="2" presetClass="entr" presetSubtype="6" fill="hold" grpId="0" nodeType="withEffect">
                                  <p:stCondLst>
                                    <p:cond delay="0"/>
                                  </p:stCondLst>
                                  <p:childTnLst>
                                    <p:set>
                                      <p:cBhvr>
                                        <p:cTn id="93" dur="1" fill="hold">
                                          <p:stCondLst>
                                            <p:cond delay="0"/>
                                          </p:stCondLst>
                                        </p:cTn>
                                        <p:tgtEl>
                                          <p:spTgt spid="49"/>
                                        </p:tgtEl>
                                        <p:attrNameLst>
                                          <p:attrName>style.visibility</p:attrName>
                                        </p:attrNameLst>
                                      </p:cBhvr>
                                      <p:to>
                                        <p:strVal val="visible"/>
                                      </p:to>
                                    </p:set>
                                    <p:anim calcmode="lin" valueType="num">
                                      <p:cBhvr additive="base">
                                        <p:cTn id="94" dur="500" fill="hold"/>
                                        <p:tgtEl>
                                          <p:spTgt spid="49"/>
                                        </p:tgtEl>
                                        <p:attrNameLst>
                                          <p:attrName>ppt_x</p:attrName>
                                        </p:attrNameLst>
                                      </p:cBhvr>
                                      <p:tavLst>
                                        <p:tav tm="0">
                                          <p:val>
                                            <p:strVal val="1+#ppt_w/2"/>
                                          </p:val>
                                        </p:tav>
                                        <p:tav tm="100000">
                                          <p:val>
                                            <p:strVal val="#ppt_x"/>
                                          </p:val>
                                        </p:tav>
                                      </p:tavLst>
                                    </p:anim>
                                    <p:anim calcmode="lin" valueType="num">
                                      <p:cBhvr additive="base">
                                        <p:cTn id="95"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7" grpId="0" animBg="1"/>
      <p:bldP spid="38" grpId="0" animBg="1"/>
      <p:bldP spid="39" grpId="0"/>
      <p:bldP spid="40" grpId="0" animBg="1"/>
      <p:bldP spid="43" grpId="0"/>
      <p:bldP spid="47" grpId="0" animBg="1"/>
      <p:bldP spid="49" grpId="0"/>
      <p:bldP spid="52" grpId="0" animBg="1"/>
      <p:bldP spid="45" grpId="0" animBg="1"/>
      <p:bldP spid="55" grpId="0" animBg="1"/>
      <p:bldP spid="33" grpId="0"/>
      <p:bldP spid="34" grpId="0"/>
      <p:bldP spid="36" grpId="0"/>
      <p:bldP spid="41" grpId="0"/>
      <p:bldP spid="44" grpId="0" animBg="1"/>
      <p:bldP spid="4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a:t>1</a:t>
            </a:r>
            <a:r>
              <a:rPr lang="fr-FR" sz="1800" dirty="0"/>
              <a:t>st</a:t>
            </a:r>
            <a:r>
              <a:rPr lang="fr-FR" dirty="0"/>
              <a:t> CGBU </a:t>
            </a:r>
            <a:r>
              <a:rPr lang="fr-FR" dirty="0" smtClean="0"/>
              <a:t>AUTUMN COURSE </a:t>
            </a:r>
            <a:endParaRPr lang="fr-FR" dirty="0"/>
          </a:p>
        </p:txBody>
      </p:sp>
      <p:sp>
        <p:nvSpPr>
          <p:cNvPr id="3" name="Título 7"/>
          <p:cNvSpPr txBox="1">
            <a:spLocks/>
          </p:cNvSpPr>
          <p:nvPr/>
        </p:nvSpPr>
        <p:spPr>
          <a:xfrm>
            <a:off x="0" y="832259"/>
            <a:ext cx="5581650" cy="10193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pPr>
              <a:lnSpc>
                <a:spcPct val="100000"/>
              </a:lnSpc>
            </a:pPr>
            <a:r>
              <a:rPr lang="en-US" sz="1800" b="1" dirty="0" smtClean="0">
                <a:solidFill>
                  <a:schemeClr val="bg2">
                    <a:lumMod val="25000"/>
                  </a:schemeClr>
                </a:solidFill>
              </a:rPr>
              <a:t>DEVELOPMENT OF INTERCULTURAL SKILLS AND INTERNATIONAL UNIVERSITY COOPERATION</a:t>
            </a:r>
            <a:endParaRPr lang="en-US" sz="1800" b="1" dirty="0">
              <a:solidFill>
                <a:schemeClr val="bg2">
                  <a:lumMod val="25000"/>
                </a:schemeClr>
              </a:solidFill>
            </a:endParaRPr>
          </a:p>
        </p:txBody>
      </p:sp>
      <p:sp>
        <p:nvSpPr>
          <p:cNvPr id="7" name="Rectangle 1"/>
          <p:cNvSpPr/>
          <p:nvPr/>
        </p:nvSpPr>
        <p:spPr>
          <a:xfrm>
            <a:off x="284620" y="3615671"/>
            <a:ext cx="4288880" cy="830997"/>
          </a:xfrm>
          <a:prstGeom prst="rect">
            <a:avLst/>
          </a:prstGeom>
        </p:spPr>
        <p:txBody>
          <a:bodyPr wrap="square">
            <a:spAutoFit/>
          </a:bodyPr>
          <a:lstStyle/>
          <a:p>
            <a:r>
              <a:rPr lang="fr-FR" sz="1600" i="1" dirty="0"/>
              <a:t>Equipe de Recherche en Dimensions Internationales de l'Education </a:t>
            </a:r>
            <a:r>
              <a:rPr lang="fr-FR" sz="1600" dirty="0"/>
              <a:t>(</a:t>
            </a:r>
            <a:r>
              <a:rPr lang="fr-FR" sz="1600" dirty="0" smtClean="0"/>
              <a:t>ERDIE) </a:t>
            </a:r>
            <a:r>
              <a:rPr lang="fr-FR" sz="1600" dirty="0" err="1" smtClean="0"/>
              <a:t>from</a:t>
            </a:r>
            <a:r>
              <a:rPr lang="fr-FR" sz="1600" dirty="0" smtClean="0"/>
              <a:t> </a:t>
            </a:r>
            <a:r>
              <a:rPr lang="fr-FR" sz="1600" i="1" dirty="0" smtClean="0"/>
              <a:t>Université de Genève</a:t>
            </a:r>
            <a:endParaRPr lang="pt-BR" sz="1600" i="1" dirty="0"/>
          </a:p>
        </p:txBody>
      </p:sp>
      <p:pic>
        <p:nvPicPr>
          <p:cNvPr id="11" name="officeArt objec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878" y="2536790"/>
            <a:ext cx="1144467" cy="1089148"/>
          </a:xfrm>
          <a:prstGeom prst="rect">
            <a:avLst/>
          </a:prstGeom>
          <a:ln w="12700" cap="flat">
            <a:noFill/>
            <a:miter lim="400000"/>
          </a:ln>
          <a:effectLst/>
        </p:spPr>
      </p:pic>
      <p:grpSp>
        <p:nvGrpSpPr>
          <p:cNvPr id="24" name="Grupo 23"/>
          <p:cNvGrpSpPr/>
          <p:nvPr/>
        </p:nvGrpSpPr>
        <p:grpSpPr>
          <a:xfrm>
            <a:off x="5274940" y="4593414"/>
            <a:ext cx="1527982" cy="1375639"/>
            <a:chOff x="5274940" y="4593414"/>
            <a:chExt cx="1527982" cy="1375639"/>
          </a:xfrm>
        </p:grpSpPr>
        <p:sp>
          <p:nvSpPr>
            <p:cNvPr id="8" name="Elipse 22"/>
            <p:cNvSpPr>
              <a:spLocks noChangeAspect="1"/>
            </p:cNvSpPr>
            <p:nvPr/>
          </p:nvSpPr>
          <p:spPr>
            <a:xfrm>
              <a:off x="5553785" y="4593414"/>
              <a:ext cx="970292" cy="97029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smtClean="0">
                  <a:solidFill>
                    <a:schemeClr val="bg1"/>
                  </a:solidFill>
                  <a:latin typeface="Calibri" panose="020F0502020204030204" pitchFamily="34" charset="0"/>
                </a:rPr>
                <a:t>2017</a:t>
              </a:r>
              <a:endParaRPr lang="pt-BR" sz="800" b="1" dirty="0">
                <a:solidFill>
                  <a:schemeClr val="bg1"/>
                </a:solidFill>
                <a:latin typeface="Calibri" panose="020F0502020204030204" pitchFamily="34" charset="0"/>
              </a:endParaRPr>
            </a:p>
          </p:txBody>
        </p:sp>
        <p:sp>
          <p:nvSpPr>
            <p:cNvPr id="12" name="Rectangle 8"/>
            <p:cNvSpPr/>
            <p:nvPr/>
          </p:nvSpPr>
          <p:spPr>
            <a:xfrm>
              <a:off x="5274940" y="5507388"/>
              <a:ext cx="1527982" cy="461665"/>
            </a:xfrm>
            <a:prstGeom prst="rect">
              <a:avLst/>
            </a:prstGeom>
          </p:spPr>
          <p:txBody>
            <a:bodyPr wrap="none">
              <a:spAutoFit/>
            </a:bodyPr>
            <a:lstStyle/>
            <a:p>
              <a:pPr algn="ctr"/>
              <a:r>
                <a:rPr lang="pt-BR" sz="2400" b="1" dirty="0" err="1"/>
                <a:t>April</a:t>
              </a:r>
              <a:r>
                <a:rPr lang="pt-BR" sz="2400" b="1" dirty="0"/>
                <a:t> </a:t>
              </a:r>
              <a:r>
                <a:rPr lang="pt-BR" sz="2400" b="1" dirty="0" smtClean="0"/>
                <a:t>24-26</a:t>
              </a:r>
              <a:endParaRPr lang="en-US" sz="2400" b="1" dirty="0"/>
            </a:p>
          </p:txBody>
        </p:sp>
      </p:grpSp>
      <p:pic>
        <p:nvPicPr>
          <p:cNvPr id="14" name="Imagem 13">
            <a:hlinkClick r:id="rId3" action="ppaction://hlinksldjump"/>
          </p:cNvPr>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pic>
        <p:nvPicPr>
          <p:cNvPr id="5" name="Image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0951" y="2553006"/>
            <a:ext cx="2532058" cy="1068260"/>
          </a:xfrm>
          <a:prstGeom prst="rect">
            <a:avLst/>
          </a:prstGeom>
        </p:spPr>
      </p:pic>
      <p:sp>
        <p:nvSpPr>
          <p:cNvPr id="18" name="Espaço Reservado para Texto 10"/>
          <p:cNvSpPr txBox="1">
            <a:spLocks/>
          </p:cNvSpPr>
          <p:nvPr/>
        </p:nvSpPr>
        <p:spPr>
          <a:xfrm>
            <a:off x="559128" y="4718347"/>
            <a:ext cx="3287897" cy="1670902"/>
          </a:xfrm>
          <a:prstGeom prst="rect">
            <a:avLst/>
          </a:prstGeom>
          <a:solidFill>
            <a:schemeClr val="accent1">
              <a:lumMod val="10000"/>
              <a:lumOff val="90000"/>
            </a:schemeClr>
          </a:solidFill>
          <a:ln w="3175">
            <a:noFill/>
            <a:prstDash val="lgDashDotDot"/>
          </a:ln>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lgn="ctr">
              <a:spcBef>
                <a:spcPts val="300"/>
              </a:spcBef>
              <a:spcAft>
                <a:spcPts val="200"/>
              </a:spcAft>
            </a:pPr>
            <a:r>
              <a:rPr lang="pt-BR" sz="1600" dirty="0" smtClean="0">
                <a:cs typeface="Calibri Light"/>
              </a:rPr>
              <a:t>Target </a:t>
            </a:r>
            <a:r>
              <a:rPr lang="pt-BR" sz="1600" dirty="0" err="1" smtClean="0">
                <a:cs typeface="Calibri Light"/>
              </a:rPr>
              <a:t>audience</a:t>
            </a:r>
            <a:endParaRPr lang="pt-BR" sz="1600" dirty="0" smtClean="0">
              <a:cs typeface="Calibri Light"/>
            </a:endParaRPr>
          </a:p>
          <a:p>
            <a:pPr marL="342900" lvl="1" indent="-342900" algn="l">
              <a:spcBef>
                <a:spcPts val="300"/>
              </a:spcBef>
              <a:spcAft>
                <a:spcPts val="200"/>
              </a:spcAft>
              <a:buFont typeface="Wingdings" panose="05000000000000000000" pitchFamily="2" charset="2"/>
              <a:buChar char="ü"/>
            </a:pPr>
            <a:r>
              <a:rPr lang="en-US" sz="1400" dirty="0">
                <a:solidFill>
                  <a:schemeClr val="tx2">
                    <a:lumMod val="50000"/>
                  </a:schemeClr>
                </a:solidFill>
                <a:cs typeface="Calibri Light"/>
              </a:rPr>
              <a:t>International Relations Advisors, </a:t>
            </a:r>
            <a:endParaRPr lang="en-US" sz="1400" dirty="0" smtClean="0">
              <a:solidFill>
                <a:schemeClr val="tx2">
                  <a:lumMod val="50000"/>
                </a:schemeClr>
              </a:solidFill>
              <a:cs typeface="Calibri Light"/>
            </a:endParaRPr>
          </a:p>
          <a:p>
            <a:pPr marL="342900" lvl="1" indent="-342900" algn="l">
              <a:spcBef>
                <a:spcPts val="300"/>
              </a:spcBef>
              <a:spcAft>
                <a:spcPts val="200"/>
              </a:spcAft>
              <a:buFont typeface="Wingdings" panose="05000000000000000000" pitchFamily="2" charset="2"/>
              <a:buChar char="ü"/>
            </a:pPr>
            <a:r>
              <a:rPr lang="en-US" sz="1400" dirty="0" smtClean="0">
                <a:solidFill>
                  <a:schemeClr val="tx2">
                    <a:lumMod val="50000"/>
                  </a:schemeClr>
                </a:solidFill>
                <a:cs typeface="Calibri Light"/>
              </a:rPr>
              <a:t>Heads </a:t>
            </a:r>
            <a:r>
              <a:rPr lang="en-US" sz="1400" dirty="0">
                <a:solidFill>
                  <a:schemeClr val="tx2">
                    <a:lumMod val="50000"/>
                  </a:schemeClr>
                </a:solidFill>
                <a:cs typeface="Calibri Light"/>
              </a:rPr>
              <a:t>of international cooperation in public and private institutions, </a:t>
            </a:r>
            <a:endParaRPr lang="en-US" sz="1400" dirty="0" smtClean="0">
              <a:solidFill>
                <a:schemeClr val="tx2">
                  <a:lumMod val="50000"/>
                </a:schemeClr>
              </a:solidFill>
              <a:cs typeface="Calibri Light"/>
            </a:endParaRPr>
          </a:p>
          <a:p>
            <a:pPr marL="342900" lvl="1" indent="-342900" algn="l">
              <a:spcBef>
                <a:spcPts val="300"/>
              </a:spcBef>
              <a:spcAft>
                <a:spcPts val="200"/>
              </a:spcAft>
              <a:buFont typeface="Wingdings" panose="05000000000000000000" pitchFamily="2" charset="2"/>
              <a:buChar char="ü"/>
            </a:pPr>
            <a:r>
              <a:rPr lang="en-US" sz="1400" dirty="0">
                <a:solidFill>
                  <a:schemeClr val="tx2">
                    <a:lumMod val="50000"/>
                  </a:schemeClr>
                </a:solidFill>
                <a:cs typeface="Calibri Light"/>
              </a:rPr>
              <a:t>E</a:t>
            </a:r>
            <a:r>
              <a:rPr lang="en-US" sz="1400" dirty="0" smtClean="0">
                <a:solidFill>
                  <a:schemeClr val="tx2">
                    <a:lumMod val="50000"/>
                  </a:schemeClr>
                </a:solidFill>
                <a:cs typeface="Calibri Light"/>
              </a:rPr>
              <a:t>xperts </a:t>
            </a:r>
            <a:r>
              <a:rPr lang="en-US" sz="1400" dirty="0">
                <a:solidFill>
                  <a:schemeClr val="tx2">
                    <a:lumMod val="50000"/>
                  </a:schemeClr>
                </a:solidFill>
                <a:cs typeface="Calibri Light"/>
              </a:rPr>
              <a:t>in mobility, </a:t>
            </a:r>
            <a:endParaRPr lang="en-US" sz="1400" dirty="0" smtClean="0">
              <a:solidFill>
                <a:schemeClr val="tx2">
                  <a:lumMod val="50000"/>
                </a:schemeClr>
              </a:solidFill>
              <a:cs typeface="Calibri Light"/>
            </a:endParaRPr>
          </a:p>
          <a:p>
            <a:pPr marL="342900" lvl="1" indent="-342900" algn="l">
              <a:spcBef>
                <a:spcPts val="300"/>
              </a:spcBef>
              <a:spcAft>
                <a:spcPts val="200"/>
              </a:spcAft>
              <a:buFont typeface="Wingdings" panose="05000000000000000000" pitchFamily="2" charset="2"/>
              <a:buChar char="ü"/>
            </a:pPr>
            <a:r>
              <a:rPr lang="en-US" sz="1400" dirty="0" smtClean="0">
                <a:solidFill>
                  <a:schemeClr val="tx2">
                    <a:lumMod val="50000"/>
                  </a:schemeClr>
                </a:solidFill>
                <a:cs typeface="Calibri Light"/>
              </a:rPr>
              <a:t>Professors </a:t>
            </a:r>
            <a:r>
              <a:rPr lang="en-US" sz="1400" dirty="0">
                <a:solidFill>
                  <a:schemeClr val="tx2">
                    <a:lumMod val="50000"/>
                  </a:schemeClr>
                </a:solidFill>
                <a:cs typeface="Calibri Light"/>
              </a:rPr>
              <a:t>and researchers in this </a:t>
            </a:r>
            <a:r>
              <a:rPr lang="en-US" sz="1400" dirty="0" smtClean="0">
                <a:solidFill>
                  <a:schemeClr val="tx2">
                    <a:lumMod val="50000"/>
                  </a:schemeClr>
                </a:solidFill>
                <a:cs typeface="Calibri Light"/>
              </a:rPr>
              <a:t>domain.</a:t>
            </a:r>
            <a:endParaRPr lang="pt-BR" sz="800" dirty="0">
              <a:solidFill>
                <a:schemeClr val="tx2">
                  <a:lumMod val="50000"/>
                </a:schemeClr>
              </a:solidFill>
              <a:cs typeface="Calibri Light"/>
            </a:endParaRPr>
          </a:p>
        </p:txBody>
      </p:sp>
      <p:cxnSp>
        <p:nvCxnSpPr>
          <p:cNvPr id="19" name="Conector reto 18"/>
          <p:cNvCxnSpPr/>
          <p:nvPr/>
        </p:nvCxnSpPr>
        <p:spPr>
          <a:xfrm>
            <a:off x="546664" y="4718643"/>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20" name="Conector reto 19"/>
          <p:cNvCxnSpPr/>
          <p:nvPr/>
        </p:nvCxnSpPr>
        <p:spPr>
          <a:xfrm>
            <a:off x="559127" y="6378612"/>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sp>
        <p:nvSpPr>
          <p:cNvPr id="21" name="Espaço Reservado para Texto 10"/>
          <p:cNvSpPr txBox="1">
            <a:spLocks/>
          </p:cNvSpPr>
          <p:nvPr/>
        </p:nvSpPr>
        <p:spPr>
          <a:xfrm>
            <a:off x="5179690" y="2022079"/>
            <a:ext cx="6171384" cy="1563199"/>
          </a:xfrm>
          <a:prstGeom prst="rect">
            <a:avLst/>
          </a:prstGeom>
          <a:solidFill>
            <a:schemeClr val="accent1">
              <a:lumMod val="10000"/>
              <a:lumOff val="90000"/>
            </a:schemeClr>
          </a:solidFill>
          <a:ln w="3175">
            <a:noFill/>
            <a:prstDash val="lgDashDotDot"/>
          </a:ln>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lgn="ctr">
              <a:spcBef>
                <a:spcPts val="300"/>
              </a:spcBef>
              <a:spcAft>
                <a:spcPts val="200"/>
              </a:spcAft>
            </a:pPr>
            <a:r>
              <a:rPr lang="en-US" sz="2000" dirty="0" smtClean="0">
                <a:cs typeface="Calibri Light"/>
              </a:rPr>
              <a:t>The aim of this course was to develop tools </a:t>
            </a:r>
            <a:r>
              <a:rPr lang="en-US" sz="2000" dirty="0">
                <a:cs typeface="Calibri Light"/>
              </a:rPr>
              <a:t>for the establishment of better and enhanced forms of interaction with people from </a:t>
            </a:r>
            <a:r>
              <a:rPr lang="en-US" sz="2000" dirty="0" smtClean="0">
                <a:cs typeface="Calibri Light"/>
              </a:rPr>
              <a:t>different </a:t>
            </a:r>
            <a:r>
              <a:rPr lang="en-US" sz="2000" dirty="0">
                <a:cs typeface="Calibri Light"/>
              </a:rPr>
              <a:t>cultures, as well as sharing knowledge about institutional and personal resources in this </a:t>
            </a:r>
            <a:r>
              <a:rPr lang="en-US" sz="2000" dirty="0" smtClean="0">
                <a:cs typeface="Calibri Light"/>
              </a:rPr>
              <a:t>area</a:t>
            </a:r>
            <a:r>
              <a:rPr lang="en-US" sz="2000" dirty="0">
                <a:cs typeface="Calibri Light"/>
              </a:rPr>
              <a:t>. </a:t>
            </a:r>
          </a:p>
        </p:txBody>
      </p:sp>
      <p:cxnSp>
        <p:nvCxnSpPr>
          <p:cNvPr id="22" name="Conector reto 21"/>
          <p:cNvCxnSpPr/>
          <p:nvPr/>
        </p:nvCxnSpPr>
        <p:spPr>
          <a:xfrm>
            <a:off x="5180875" y="2022376"/>
            <a:ext cx="6171384"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23" name="Conector reto 22"/>
          <p:cNvCxnSpPr/>
          <p:nvPr/>
        </p:nvCxnSpPr>
        <p:spPr>
          <a:xfrm>
            <a:off x="5179690" y="3585278"/>
            <a:ext cx="6171384"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pic>
        <p:nvPicPr>
          <p:cNvPr id="25" name="Imagem 24"/>
          <p:cNvPicPr>
            <a:picLocks noChangeAspect="1"/>
          </p:cNvPicPr>
          <p:nvPr/>
        </p:nvPicPr>
        <p:blipFill>
          <a:blip r:embed="rId6"/>
          <a:stretch>
            <a:fillRect/>
          </a:stretch>
        </p:blipFill>
        <p:spPr>
          <a:xfrm>
            <a:off x="4935693" y="262953"/>
            <a:ext cx="707257" cy="446054"/>
          </a:xfrm>
          <a:prstGeom prst="rect">
            <a:avLst/>
          </a:prstGeom>
        </p:spPr>
      </p:pic>
      <p:sp>
        <p:nvSpPr>
          <p:cNvPr id="26" name="TextBox 45"/>
          <p:cNvSpPr txBox="1"/>
          <p:nvPr/>
        </p:nvSpPr>
        <p:spPr>
          <a:xfrm>
            <a:off x="9405855" y="5563706"/>
            <a:ext cx="2095347" cy="584775"/>
          </a:xfrm>
          <a:prstGeom prst="rect">
            <a:avLst/>
          </a:prstGeom>
          <a:noFill/>
        </p:spPr>
        <p:txBody>
          <a:bodyPr wrap="square" rtlCol="0">
            <a:spAutoFit/>
          </a:bodyPr>
          <a:lstStyle/>
          <a:p>
            <a:pPr algn="r"/>
            <a:r>
              <a:rPr lang="en-US" sz="3200" b="1" dirty="0" smtClean="0">
                <a:solidFill>
                  <a:srgbClr val="8E1F1E"/>
                </a:solidFill>
              </a:rPr>
              <a:t>34 </a:t>
            </a:r>
            <a:r>
              <a:rPr lang="en-US" b="1" dirty="0" smtClean="0"/>
              <a:t>PARTICIPANTS</a:t>
            </a:r>
            <a:endParaRPr lang="en-US" b="1" dirty="0">
              <a:solidFill>
                <a:schemeClr val="tx1"/>
              </a:solidFill>
            </a:endParaRPr>
          </a:p>
        </p:txBody>
      </p:sp>
      <p:grpSp>
        <p:nvGrpSpPr>
          <p:cNvPr id="29" name="Grupo 28"/>
          <p:cNvGrpSpPr/>
          <p:nvPr/>
        </p:nvGrpSpPr>
        <p:grpSpPr>
          <a:xfrm>
            <a:off x="6214020" y="3878914"/>
            <a:ext cx="4288880" cy="1446899"/>
            <a:chOff x="6214020" y="3878914"/>
            <a:chExt cx="4288880" cy="1446899"/>
          </a:xfrm>
        </p:grpSpPr>
        <p:pic>
          <p:nvPicPr>
            <p:cNvPr id="27" name="Espaço Reservado para Imagem 29"/>
            <p:cNvPicPr>
              <a:picLocks noChangeAspect="1"/>
            </p:cNvPicPr>
            <p:nvPr/>
          </p:nvPicPr>
          <p:blipFill rotWithShape="1">
            <a:blip r:embed="rId7" cstate="print">
              <a:extLst>
                <a:ext uri="{28A0092B-C50C-407E-A947-70E740481C1C}">
                  <a14:useLocalDpi xmlns:a14="http://schemas.microsoft.com/office/drawing/2010/main" val="0"/>
                </a:ext>
              </a:extLst>
            </a:blip>
            <a:srcRect l="-1570" r="-1570"/>
            <a:stretch/>
          </p:blipFill>
          <p:spPr>
            <a:xfrm>
              <a:off x="7837760" y="4395876"/>
              <a:ext cx="1041400" cy="929937"/>
            </a:xfrm>
            <a:prstGeom prst="rect">
              <a:avLst/>
            </a:prstGeom>
          </p:spPr>
        </p:pic>
        <p:sp>
          <p:nvSpPr>
            <p:cNvPr id="28" name="Rectangle 1"/>
            <p:cNvSpPr/>
            <p:nvPr/>
          </p:nvSpPr>
          <p:spPr>
            <a:xfrm>
              <a:off x="6214020" y="3878914"/>
              <a:ext cx="4288880" cy="369332"/>
            </a:xfrm>
            <a:prstGeom prst="rect">
              <a:avLst/>
            </a:prstGeom>
          </p:spPr>
          <p:txBody>
            <a:bodyPr wrap="square">
              <a:spAutoFit/>
            </a:bodyPr>
            <a:lstStyle/>
            <a:p>
              <a:pPr algn="ctr"/>
              <a:r>
                <a:rPr lang="fr-FR" b="1" i="1" dirty="0" smtClean="0"/>
                <a:t>Location: University of Brasilia</a:t>
              </a:r>
              <a:endParaRPr lang="pt-BR" b="1" i="1" dirty="0"/>
            </a:p>
          </p:txBody>
        </p:sp>
      </p:grpSp>
      <p:sp>
        <p:nvSpPr>
          <p:cNvPr id="30" name="Retângulo 29"/>
          <p:cNvSpPr/>
          <p:nvPr/>
        </p:nvSpPr>
        <p:spPr>
          <a:xfrm>
            <a:off x="-453665" y="1870010"/>
            <a:ext cx="2549458" cy="446148"/>
          </a:xfrm>
          <a:prstGeom prst="rect">
            <a:avLst/>
          </a:prstGeom>
        </p:spPr>
        <p:txBody>
          <a:bodyPr wrap="square">
            <a:spAutoFit/>
          </a:bodyPr>
          <a:lstStyle/>
          <a:p>
            <a:pPr lvl="1">
              <a:lnSpc>
                <a:spcPct val="110000"/>
              </a:lnSpc>
              <a:spcBef>
                <a:spcPts val="0"/>
              </a:spcBef>
            </a:pPr>
            <a:r>
              <a:rPr lang="pt-BR" sz="2200" b="1" dirty="0" err="1" smtClean="0">
                <a:solidFill>
                  <a:schemeClr val="accent2">
                    <a:lumMod val="50000"/>
                  </a:schemeClr>
                </a:solidFill>
                <a:effectLst>
                  <a:outerShdw blurRad="38100" dist="38100" dir="2700000" algn="tl">
                    <a:srgbClr val="000000">
                      <a:alpha val="43137"/>
                    </a:srgbClr>
                  </a:outerShdw>
                </a:effectLst>
                <a:cs typeface="Calibri Light"/>
              </a:rPr>
              <a:t>Partner</a:t>
            </a:r>
            <a:r>
              <a:rPr lang="pt-BR" sz="2200" b="1" dirty="0" smtClean="0">
                <a:solidFill>
                  <a:schemeClr val="accent2">
                    <a:lumMod val="50000"/>
                  </a:schemeClr>
                </a:solidFill>
                <a:effectLst>
                  <a:outerShdw blurRad="38100" dist="38100" dir="2700000" algn="tl">
                    <a:srgbClr val="000000">
                      <a:alpha val="43137"/>
                    </a:srgbClr>
                  </a:outerShdw>
                </a:effectLst>
                <a:cs typeface="Calibri Light"/>
              </a:rPr>
              <a:t>:</a:t>
            </a:r>
            <a:endParaRPr lang="pt-BR" sz="2200" b="1" dirty="0">
              <a:cs typeface="Calibri Light"/>
            </a:endParaRPr>
          </a:p>
        </p:txBody>
      </p:sp>
    </p:spTree>
    <p:extLst>
      <p:ext uri="{BB962C8B-B14F-4D97-AF65-F5344CB8AC3E}">
        <p14:creationId xmlns:p14="http://schemas.microsoft.com/office/powerpoint/2010/main" val="682865133"/>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cTn>
                              </p:par>
                              <p:par>
                                <p:cTn id="8" presetID="16" presetClass="entr" presetSubtype="37"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outVertical)">
                                      <p:cBhvr>
                                        <p:cTn id="10" dur="500"/>
                                        <p:tgtEl>
                                          <p:spTgt spid="22"/>
                                        </p:tgtEl>
                                      </p:cBhvr>
                                    </p:animEffect>
                                  </p:childTnLst>
                                </p:cTn>
                              </p:par>
                              <p:par>
                                <p:cTn id="11" presetID="16" presetClass="entr" presetSubtype="37"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out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outVertical)">
                                      <p:cBhvr>
                                        <p:cTn id="18" dur="500"/>
                                        <p:tgtEl>
                                          <p:spTgt spid="18"/>
                                        </p:tgtEl>
                                      </p:cBhvr>
                                    </p:animEffect>
                                  </p:childTnLst>
                                </p:cTn>
                              </p:par>
                              <p:par>
                                <p:cTn id="19" presetID="16" presetClass="entr" presetSubtype="37"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outVertical)">
                                      <p:cBhvr>
                                        <p:cTn id="21" dur="500"/>
                                        <p:tgtEl>
                                          <p:spTgt spid="19"/>
                                        </p:tgtEl>
                                      </p:cBhvr>
                                    </p:animEffect>
                                  </p:childTnLst>
                                </p:cTn>
                              </p:par>
                              <p:par>
                                <p:cTn id="22" presetID="16" presetClass="entr" presetSubtype="37"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out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smtClean="0"/>
              <a:t>TROPICAL MEDICINE</a:t>
            </a:r>
            <a:endParaRPr lang="fr-FR" dirty="0"/>
          </a:p>
        </p:txBody>
      </p:sp>
      <p:sp>
        <p:nvSpPr>
          <p:cNvPr id="3" name="Título 7"/>
          <p:cNvSpPr txBox="1">
            <a:spLocks/>
          </p:cNvSpPr>
          <p:nvPr/>
        </p:nvSpPr>
        <p:spPr>
          <a:xfrm>
            <a:off x="0" y="832259"/>
            <a:ext cx="5581650" cy="698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pPr>
              <a:lnSpc>
                <a:spcPct val="100000"/>
              </a:lnSpc>
            </a:pPr>
            <a:r>
              <a:rPr lang="en-US" sz="1800" b="1" dirty="0" smtClean="0">
                <a:solidFill>
                  <a:schemeClr val="bg2">
                    <a:lumMod val="25000"/>
                  </a:schemeClr>
                </a:solidFill>
              </a:rPr>
              <a:t>BRAZILIAN PUBLIC HEALTH SYSTEM, TROPICAL DISEASES AND BRAZILIAN CULTURE</a:t>
            </a:r>
            <a:endParaRPr lang="fr-FR" sz="1600" dirty="0">
              <a:solidFill>
                <a:schemeClr val="bg2">
                  <a:lumMod val="25000"/>
                </a:schemeClr>
              </a:solidFill>
            </a:endParaRPr>
          </a:p>
        </p:txBody>
      </p:sp>
      <p:pic>
        <p:nvPicPr>
          <p:cNvPr id="18" name="Picture 24"/>
          <p:cNvPicPr>
            <a:picLocks noChangeAspect="1"/>
          </p:cNvPicPr>
          <p:nvPr/>
        </p:nvPicPr>
        <p:blipFill>
          <a:blip r:embed="rId2"/>
          <a:stretch>
            <a:fillRect/>
          </a:stretch>
        </p:blipFill>
        <p:spPr>
          <a:xfrm>
            <a:off x="3898474" y="258066"/>
            <a:ext cx="684986" cy="455827"/>
          </a:xfrm>
          <a:prstGeom prst="rect">
            <a:avLst/>
          </a:prstGeom>
        </p:spPr>
      </p:pic>
      <p:pic>
        <p:nvPicPr>
          <p:cNvPr id="28" name="Imagem 27">
            <a:hlinkClick r:id="rId3" action="ppaction://hlinksldjump"/>
          </p:cNvPr>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
        <p:nvSpPr>
          <p:cNvPr id="29" name="Retângulo 28"/>
          <p:cNvSpPr/>
          <p:nvPr/>
        </p:nvSpPr>
        <p:spPr>
          <a:xfrm>
            <a:off x="-453665" y="1715262"/>
            <a:ext cx="2549458" cy="446148"/>
          </a:xfrm>
          <a:prstGeom prst="rect">
            <a:avLst/>
          </a:prstGeom>
        </p:spPr>
        <p:txBody>
          <a:bodyPr wrap="square">
            <a:spAutoFit/>
          </a:bodyPr>
          <a:lstStyle/>
          <a:p>
            <a:pPr lvl="1">
              <a:lnSpc>
                <a:spcPct val="110000"/>
              </a:lnSpc>
              <a:spcBef>
                <a:spcPts val="0"/>
              </a:spcBef>
            </a:pPr>
            <a:r>
              <a:rPr lang="pt-BR" sz="2200" b="1" dirty="0" err="1" smtClean="0">
                <a:solidFill>
                  <a:schemeClr val="accent2">
                    <a:lumMod val="50000"/>
                  </a:schemeClr>
                </a:solidFill>
                <a:effectLst>
                  <a:outerShdw blurRad="38100" dist="38100" dir="2700000" algn="tl">
                    <a:srgbClr val="000000">
                      <a:alpha val="43137"/>
                    </a:srgbClr>
                  </a:outerShdw>
                </a:effectLst>
                <a:cs typeface="Calibri Light"/>
              </a:rPr>
              <a:t>Partner</a:t>
            </a:r>
            <a:r>
              <a:rPr lang="pt-BR" sz="2200" b="1" dirty="0" smtClean="0">
                <a:solidFill>
                  <a:schemeClr val="accent2">
                    <a:lumMod val="50000"/>
                  </a:schemeClr>
                </a:solidFill>
                <a:effectLst>
                  <a:outerShdw blurRad="38100" dist="38100" dir="2700000" algn="tl">
                    <a:srgbClr val="000000">
                      <a:alpha val="43137"/>
                    </a:srgbClr>
                  </a:outerShdw>
                </a:effectLst>
                <a:cs typeface="Calibri Light"/>
              </a:rPr>
              <a:t>:</a:t>
            </a:r>
            <a:endParaRPr lang="pt-BR" sz="2200" b="1" dirty="0">
              <a:cs typeface="Calibri Light"/>
            </a:endParaRPr>
          </a:p>
        </p:txBody>
      </p:sp>
      <p:pic>
        <p:nvPicPr>
          <p:cNvPr id="4" name="Image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360" y="2250328"/>
            <a:ext cx="1487865" cy="1492457"/>
          </a:xfrm>
          <a:prstGeom prst="rect">
            <a:avLst/>
          </a:prstGeom>
        </p:spPr>
      </p:pic>
      <p:grpSp>
        <p:nvGrpSpPr>
          <p:cNvPr id="6" name="Grupo 5"/>
          <p:cNvGrpSpPr/>
          <p:nvPr/>
        </p:nvGrpSpPr>
        <p:grpSpPr>
          <a:xfrm>
            <a:off x="6201366" y="4272898"/>
            <a:ext cx="2002535" cy="1586108"/>
            <a:chOff x="3790357" y="3859700"/>
            <a:chExt cx="2002535" cy="1586108"/>
          </a:xfrm>
        </p:grpSpPr>
        <p:sp>
          <p:nvSpPr>
            <p:cNvPr id="10" name="Elipse 22"/>
            <p:cNvSpPr>
              <a:spLocks noChangeAspect="1"/>
            </p:cNvSpPr>
            <p:nvPr/>
          </p:nvSpPr>
          <p:spPr>
            <a:xfrm>
              <a:off x="4306479" y="3859700"/>
              <a:ext cx="970292" cy="970292"/>
            </a:xfrm>
            <a:prstGeom prst="ellipse">
              <a:avLst/>
            </a:prstGeom>
            <a:solidFill>
              <a:srgbClr val="FFD90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smtClean="0">
                  <a:solidFill>
                    <a:schemeClr val="tx1"/>
                  </a:solidFill>
                  <a:latin typeface="Calibri" panose="020F0502020204030204" pitchFamily="34" charset="0"/>
                </a:rPr>
                <a:t>2016</a:t>
              </a:r>
              <a:endParaRPr lang="pt-BR" sz="800" b="1" dirty="0">
                <a:solidFill>
                  <a:schemeClr val="tx1"/>
                </a:solidFill>
                <a:latin typeface="Calibri" panose="020F0502020204030204" pitchFamily="34" charset="0"/>
              </a:endParaRPr>
            </a:p>
          </p:txBody>
        </p:sp>
        <p:sp>
          <p:nvSpPr>
            <p:cNvPr id="30" name="Rectangle 8"/>
            <p:cNvSpPr/>
            <p:nvPr/>
          </p:nvSpPr>
          <p:spPr>
            <a:xfrm>
              <a:off x="3790357" y="4799477"/>
              <a:ext cx="2002535" cy="646331"/>
            </a:xfrm>
            <a:prstGeom prst="rect">
              <a:avLst/>
            </a:prstGeom>
          </p:spPr>
          <p:txBody>
            <a:bodyPr wrap="none">
              <a:spAutoFit/>
            </a:bodyPr>
            <a:lstStyle/>
            <a:p>
              <a:pPr algn="ctr"/>
              <a:r>
                <a:rPr lang="pt-BR" sz="2000" b="1" dirty="0" smtClean="0"/>
                <a:t>July 18 – August 5</a:t>
              </a:r>
            </a:p>
            <a:p>
              <a:pPr algn="ctr"/>
              <a:r>
                <a:rPr lang="pt-BR" sz="1600" b="1" dirty="0" smtClean="0"/>
                <a:t>(3 </a:t>
              </a:r>
              <a:r>
                <a:rPr lang="pt-BR" sz="1600" b="1" dirty="0" err="1" smtClean="0"/>
                <a:t>weeks</a:t>
              </a:r>
              <a:r>
                <a:rPr lang="pt-BR" sz="1600" b="1" dirty="0" smtClean="0"/>
                <a:t>)</a:t>
              </a:r>
              <a:endParaRPr lang="en-US" sz="1600" b="1" dirty="0"/>
            </a:p>
          </p:txBody>
        </p:sp>
      </p:grpSp>
      <p:sp>
        <p:nvSpPr>
          <p:cNvPr id="31" name="TextBox 45"/>
          <p:cNvSpPr txBox="1"/>
          <p:nvPr/>
        </p:nvSpPr>
        <p:spPr>
          <a:xfrm>
            <a:off x="9130117" y="5869328"/>
            <a:ext cx="2095347" cy="584775"/>
          </a:xfrm>
          <a:prstGeom prst="rect">
            <a:avLst/>
          </a:prstGeom>
          <a:noFill/>
        </p:spPr>
        <p:txBody>
          <a:bodyPr wrap="square" rtlCol="0">
            <a:spAutoFit/>
          </a:bodyPr>
          <a:lstStyle/>
          <a:p>
            <a:pPr algn="r"/>
            <a:r>
              <a:rPr lang="en-US" sz="3200" b="1" dirty="0" smtClean="0">
                <a:solidFill>
                  <a:srgbClr val="8E1F1E"/>
                </a:solidFill>
              </a:rPr>
              <a:t>17 </a:t>
            </a:r>
            <a:r>
              <a:rPr lang="en-US" b="1" dirty="0" smtClean="0"/>
              <a:t>PARTICIPANTS</a:t>
            </a:r>
            <a:endParaRPr lang="en-US" b="1" dirty="0">
              <a:solidFill>
                <a:schemeClr val="tx1"/>
              </a:solidFill>
            </a:endParaRPr>
          </a:p>
        </p:txBody>
      </p:sp>
      <p:grpSp>
        <p:nvGrpSpPr>
          <p:cNvPr id="43" name="Grupo 42"/>
          <p:cNvGrpSpPr/>
          <p:nvPr/>
        </p:nvGrpSpPr>
        <p:grpSpPr>
          <a:xfrm>
            <a:off x="5110818" y="1895512"/>
            <a:ext cx="6565367" cy="1951777"/>
            <a:chOff x="450661" y="4105724"/>
            <a:chExt cx="5132174" cy="1929316"/>
          </a:xfrm>
        </p:grpSpPr>
        <p:sp>
          <p:nvSpPr>
            <p:cNvPr id="39" name="Espaço Reservado para Texto 10"/>
            <p:cNvSpPr txBox="1">
              <a:spLocks/>
            </p:cNvSpPr>
            <p:nvPr/>
          </p:nvSpPr>
          <p:spPr>
            <a:xfrm>
              <a:off x="450661" y="4105724"/>
              <a:ext cx="5130989" cy="1929316"/>
            </a:xfrm>
            <a:prstGeom prst="rect">
              <a:avLst/>
            </a:prstGeom>
            <a:solidFill>
              <a:schemeClr val="accent1">
                <a:lumMod val="10000"/>
                <a:lumOff val="90000"/>
              </a:schemeClr>
            </a:solidFill>
            <a:ln w="3175">
              <a:noFill/>
              <a:prstDash val="lgDashDotDot"/>
            </a:ln>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US" sz="1800" b="1" dirty="0" smtClean="0"/>
                <a:t>This short </a:t>
              </a:r>
              <a:r>
                <a:rPr lang="en-US" sz="1800" b="1" dirty="0"/>
                <a:t>course </a:t>
              </a:r>
              <a:r>
                <a:rPr lang="en-US" sz="1800" b="1" dirty="0" smtClean="0"/>
                <a:t>was </a:t>
              </a:r>
              <a:r>
                <a:rPr lang="en-US" sz="1800" b="1" dirty="0"/>
                <a:t>directed to </a:t>
              </a:r>
              <a:r>
                <a:rPr lang="en-US" sz="1800" b="1" dirty="0">
                  <a:effectLst>
                    <a:outerShdw blurRad="38100" dist="38100" dir="2700000" algn="tl">
                      <a:srgbClr val="000000">
                        <a:alpha val="43137"/>
                      </a:srgbClr>
                    </a:outerShdw>
                  </a:effectLst>
                </a:rPr>
                <a:t>Medicine and Nursing undergraduate students </a:t>
              </a:r>
              <a:r>
                <a:rPr lang="en-US" sz="1800" b="1" dirty="0"/>
                <a:t>from the </a:t>
              </a:r>
              <a:r>
                <a:rPr lang="en-US" sz="1800" b="1" dirty="0">
                  <a:effectLst>
                    <a:outerShdw blurRad="38100" dist="38100" dir="2700000" algn="tl">
                      <a:srgbClr val="000000">
                        <a:alpha val="43137"/>
                      </a:srgbClr>
                    </a:outerShdw>
                  </a:effectLst>
                </a:rPr>
                <a:t>University of Istanbul </a:t>
              </a:r>
              <a:r>
                <a:rPr lang="en-US" sz="1800" b="1" dirty="0"/>
                <a:t>(Turkey). Students </a:t>
              </a:r>
              <a:r>
                <a:rPr lang="en-US" sz="1800" b="1" dirty="0" smtClean="0"/>
                <a:t>took part </a:t>
              </a:r>
              <a:r>
                <a:rPr lang="en-US" sz="1800" b="1" dirty="0"/>
                <a:t>in different activities, including field trips, bedside teaching, theoretical classes and cultural events. </a:t>
              </a:r>
              <a:endParaRPr lang="en-US" sz="1800" b="1" dirty="0" smtClean="0"/>
            </a:p>
            <a:p>
              <a:r>
                <a:rPr lang="en-US" sz="1800" b="1" dirty="0" smtClean="0"/>
                <a:t>This unique opportunity offered students the possibility to get to know different Brazilian regions and develop a deeper understanding of the country’s culture and health issues. </a:t>
              </a:r>
              <a:endParaRPr lang="pt-BR" sz="1800" b="1" dirty="0"/>
            </a:p>
          </p:txBody>
        </p:sp>
        <p:cxnSp>
          <p:nvCxnSpPr>
            <p:cNvPr id="40" name="Conector reto 39"/>
            <p:cNvCxnSpPr/>
            <p:nvPr/>
          </p:nvCxnSpPr>
          <p:spPr>
            <a:xfrm>
              <a:off x="451846" y="4106021"/>
              <a:ext cx="5130989"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41" name="Conector reto 40"/>
            <p:cNvCxnSpPr/>
            <p:nvPr/>
          </p:nvCxnSpPr>
          <p:spPr>
            <a:xfrm>
              <a:off x="450661" y="6034688"/>
              <a:ext cx="5130989"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grpSp>
      <p:grpSp>
        <p:nvGrpSpPr>
          <p:cNvPr id="54" name="Grupo 53"/>
          <p:cNvGrpSpPr/>
          <p:nvPr/>
        </p:nvGrpSpPr>
        <p:grpSpPr>
          <a:xfrm>
            <a:off x="8693378" y="4132526"/>
            <a:ext cx="2981291" cy="1313468"/>
            <a:chOff x="7995946" y="343089"/>
            <a:chExt cx="2981291" cy="1313468"/>
          </a:xfrm>
        </p:grpSpPr>
        <p:sp>
          <p:nvSpPr>
            <p:cNvPr id="49" name="Espaço Reservado para Texto 10"/>
            <p:cNvSpPr txBox="1">
              <a:spLocks/>
            </p:cNvSpPr>
            <p:nvPr/>
          </p:nvSpPr>
          <p:spPr>
            <a:xfrm>
              <a:off x="8008410" y="343089"/>
              <a:ext cx="2968827" cy="1313468"/>
            </a:xfrm>
            <a:prstGeom prst="rect">
              <a:avLst/>
            </a:prstGeom>
            <a:solidFill>
              <a:schemeClr val="accent1">
                <a:lumMod val="10000"/>
                <a:lumOff val="90000"/>
              </a:schemeClr>
            </a:solidFill>
            <a:ln w="3175">
              <a:noFill/>
              <a:prstDash val="lgDashDotDot"/>
            </a:ln>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lgn="ctr">
                <a:spcBef>
                  <a:spcPts val="300"/>
                </a:spcBef>
                <a:spcAft>
                  <a:spcPts val="200"/>
                </a:spcAft>
              </a:pPr>
              <a:r>
                <a:rPr lang="pt-BR" sz="1600" dirty="0" err="1" smtClean="0">
                  <a:cs typeface="Calibri Light"/>
                </a:rPr>
                <a:t>Benefits</a:t>
              </a:r>
              <a:endParaRPr lang="pt-BR" sz="1600" dirty="0" smtClean="0">
                <a:cs typeface="Calibri Light"/>
              </a:endParaRPr>
            </a:p>
            <a:p>
              <a:pPr marL="342900" lvl="1" indent="-342900" algn="l">
                <a:spcBef>
                  <a:spcPts val="300"/>
                </a:spcBef>
                <a:spcAft>
                  <a:spcPts val="200"/>
                </a:spcAft>
                <a:buFont typeface="Wingdings" panose="05000000000000000000" pitchFamily="2" charset="2"/>
                <a:buChar char="ü"/>
              </a:pPr>
              <a:r>
                <a:rPr lang="en-US" sz="1400" dirty="0" err="1" smtClean="0">
                  <a:solidFill>
                    <a:schemeClr val="tx2">
                      <a:lumMod val="50000"/>
                    </a:schemeClr>
                  </a:solidFill>
                  <a:cs typeface="Calibri Light"/>
                </a:rPr>
                <a:t>Accomodation</a:t>
              </a:r>
              <a:endParaRPr lang="en-US" sz="1400" dirty="0" smtClean="0">
                <a:solidFill>
                  <a:schemeClr val="tx2">
                    <a:lumMod val="50000"/>
                  </a:schemeClr>
                </a:solidFill>
                <a:cs typeface="Calibri Light"/>
              </a:endParaRPr>
            </a:p>
            <a:p>
              <a:pPr marL="342900" lvl="1" indent="-342900" algn="l">
                <a:spcBef>
                  <a:spcPts val="300"/>
                </a:spcBef>
                <a:spcAft>
                  <a:spcPts val="200"/>
                </a:spcAft>
                <a:buFont typeface="Wingdings" panose="05000000000000000000" pitchFamily="2" charset="2"/>
                <a:buChar char="ü"/>
              </a:pPr>
              <a:r>
                <a:rPr lang="en-US" sz="1400" dirty="0" smtClean="0">
                  <a:solidFill>
                    <a:schemeClr val="tx2">
                      <a:lumMod val="50000"/>
                    </a:schemeClr>
                  </a:solidFill>
                  <a:cs typeface="Calibri Light"/>
                </a:rPr>
                <a:t>Meals</a:t>
              </a:r>
            </a:p>
            <a:p>
              <a:pPr marL="342900" lvl="1" indent="-342900" algn="l">
                <a:spcBef>
                  <a:spcPts val="300"/>
                </a:spcBef>
                <a:spcAft>
                  <a:spcPts val="200"/>
                </a:spcAft>
                <a:buFont typeface="Wingdings" panose="05000000000000000000" pitchFamily="2" charset="2"/>
                <a:buChar char="ü"/>
              </a:pPr>
              <a:r>
                <a:rPr lang="en-US" sz="1400" dirty="0" smtClean="0">
                  <a:solidFill>
                    <a:schemeClr val="tx2">
                      <a:lumMod val="50000"/>
                    </a:schemeClr>
                  </a:solidFill>
                  <a:cs typeface="Calibri Light"/>
                </a:rPr>
                <a:t>Local </a:t>
              </a:r>
              <a:r>
                <a:rPr lang="en-US" sz="1400" dirty="0" err="1" smtClean="0">
                  <a:solidFill>
                    <a:schemeClr val="tx2">
                      <a:lumMod val="50000"/>
                    </a:schemeClr>
                  </a:solidFill>
                  <a:cs typeface="Calibri Light"/>
                </a:rPr>
                <a:t>transpotation</a:t>
              </a:r>
              <a:r>
                <a:rPr lang="en-US" sz="1400" dirty="0" smtClean="0">
                  <a:solidFill>
                    <a:schemeClr val="tx2">
                      <a:lumMod val="50000"/>
                    </a:schemeClr>
                  </a:solidFill>
                  <a:cs typeface="Calibri Light"/>
                </a:rPr>
                <a:t> </a:t>
              </a:r>
            </a:p>
            <a:p>
              <a:pPr lvl="1" algn="ctr">
                <a:spcBef>
                  <a:spcPts val="300"/>
                </a:spcBef>
                <a:spcAft>
                  <a:spcPts val="200"/>
                </a:spcAft>
              </a:pPr>
              <a:r>
                <a:rPr lang="en-US" sz="1200" dirty="0" smtClean="0">
                  <a:solidFill>
                    <a:schemeClr val="tx2">
                      <a:lumMod val="50000"/>
                    </a:schemeClr>
                  </a:solidFill>
                  <a:cs typeface="Calibri Light"/>
                </a:rPr>
                <a:t>Offered by UFRN and UFCSPA</a:t>
              </a:r>
            </a:p>
          </p:txBody>
        </p:sp>
        <p:cxnSp>
          <p:nvCxnSpPr>
            <p:cNvPr id="50" name="Conector reto 49"/>
            <p:cNvCxnSpPr/>
            <p:nvPr/>
          </p:nvCxnSpPr>
          <p:spPr>
            <a:xfrm>
              <a:off x="7995946" y="343385"/>
              <a:ext cx="296882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51" name="Conector reto 50"/>
            <p:cNvCxnSpPr/>
            <p:nvPr/>
          </p:nvCxnSpPr>
          <p:spPr>
            <a:xfrm>
              <a:off x="8008410" y="1648437"/>
              <a:ext cx="296882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grpSp>
      <p:grpSp>
        <p:nvGrpSpPr>
          <p:cNvPr id="58" name="Grupo 57"/>
          <p:cNvGrpSpPr/>
          <p:nvPr/>
        </p:nvGrpSpPr>
        <p:grpSpPr>
          <a:xfrm>
            <a:off x="126955" y="1974879"/>
            <a:ext cx="5804131" cy="4472476"/>
            <a:chOff x="126955" y="1974879"/>
            <a:chExt cx="5804131" cy="4472476"/>
          </a:xfrm>
        </p:grpSpPr>
        <p:grpSp>
          <p:nvGrpSpPr>
            <p:cNvPr id="44" name="Grupo 43"/>
            <p:cNvGrpSpPr/>
            <p:nvPr/>
          </p:nvGrpSpPr>
          <p:grpSpPr>
            <a:xfrm>
              <a:off x="126955" y="3903566"/>
              <a:ext cx="5804131" cy="2543789"/>
              <a:chOff x="6232333" y="3798412"/>
              <a:chExt cx="5804131" cy="2543789"/>
            </a:xfrm>
          </p:grpSpPr>
          <p:sp>
            <p:nvSpPr>
              <p:cNvPr id="34" name="Rectangle 1"/>
              <p:cNvSpPr/>
              <p:nvPr/>
            </p:nvSpPr>
            <p:spPr>
              <a:xfrm>
                <a:off x="6232333" y="4398982"/>
                <a:ext cx="4955728" cy="646331"/>
              </a:xfrm>
              <a:prstGeom prst="rect">
                <a:avLst/>
              </a:prstGeom>
            </p:spPr>
            <p:txBody>
              <a:bodyPr wrap="square">
                <a:spAutoFit/>
              </a:bodyPr>
              <a:lstStyle/>
              <a:p>
                <a:r>
                  <a:rPr lang="fr-FR" b="1" i="1" dirty="0" smtClean="0"/>
                  <a:t>MODULE 1: </a:t>
                </a:r>
                <a:r>
                  <a:rPr lang="fr-FR" b="1" i="1" dirty="0" err="1" smtClean="0"/>
                  <a:t>Federal</a:t>
                </a:r>
                <a:r>
                  <a:rPr lang="fr-FR" b="1" i="1" dirty="0" smtClean="0"/>
                  <a:t> University of </a:t>
                </a:r>
              </a:p>
              <a:p>
                <a:r>
                  <a:rPr lang="fr-FR" b="1" i="1" dirty="0" err="1" smtClean="0"/>
                  <a:t>Health</a:t>
                </a:r>
                <a:r>
                  <a:rPr lang="fr-FR" b="1" i="1" dirty="0" smtClean="0"/>
                  <a:t> Sciences of Porto </a:t>
                </a:r>
                <a:r>
                  <a:rPr lang="fr-FR" b="1" i="1" dirty="0" err="1" smtClean="0"/>
                  <a:t>Alegre</a:t>
                </a:r>
                <a:r>
                  <a:rPr lang="fr-FR" b="1" i="1" dirty="0" smtClean="0"/>
                  <a:t> </a:t>
                </a:r>
                <a:endParaRPr lang="pt-BR" b="1" i="1" dirty="0"/>
              </a:p>
            </p:txBody>
          </p:sp>
          <p:sp>
            <p:nvSpPr>
              <p:cNvPr id="35" name="Rectangle 1"/>
              <p:cNvSpPr/>
              <p:nvPr/>
            </p:nvSpPr>
            <p:spPr>
              <a:xfrm>
                <a:off x="6250409" y="5561836"/>
                <a:ext cx="4288880" cy="646331"/>
              </a:xfrm>
              <a:prstGeom prst="rect">
                <a:avLst/>
              </a:prstGeom>
            </p:spPr>
            <p:txBody>
              <a:bodyPr wrap="square">
                <a:spAutoFit/>
              </a:bodyPr>
              <a:lstStyle/>
              <a:p>
                <a:r>
                  <a:rPr lang="fr-FR" b="1" i="1" dirty="0" smtClean="0"/>
                  <a:t>MODULE 2: </a:t>
                </a:r>
                <a:r>
                  <a:rPr lang="fr-FR" b="1" i="1" dirty="0" err="1" smtClean="0"/>
                  <a:t>Federal</a:t>
                </a:r>
                <a:r>
                  <a:rPr lang="fr-FR" b="1" i="1" dirty="0" smtClean="0"/>
                  <a:t> University of </a:t>
                </a:r>
              </a:p>
              <a:p>
                <a:r>
                  <a:rPr lang="fr-FR" b="1" i="1" dirty="0" smtClean="0"/>
                  <a:t>Rio Grande do Norte </a:t>
                </a:r>
                <a:endParaRPr lang="pt-BR" b="1" i="1" dirty="0"/>
              </a:p>
            </p:txBody>
          </p:sp>
          <p:pic>
            <p:nvPicPr>
              <p:cNvPr id="36" name="Espaço Reservado para Imagem 12"/>
              <p:cNvPicPr>
                <a:picLocks noChangeAspect="1"/>
              </p:cNvPicPr>
              <p:nvPr/>
            </p:nvPicPr>
            <p:blipFill rotWithShape="1">
              <a:blip r:embed="rId6" cstate="print">
                <a:extLst>
                  <a:ext uri="{28A0092B-C50C-407E-A947-70E740481C1C}">
                    <a14:useLocalDpi xmlns:a14="http://schemas.microsoft.com/office/drawing/2010/main" val="0"/>
                  </a:ext>
                </a:extLst>
              </a:blip>
              <a:srcRect l="2659" t="15602" r="1021" b="5868"/>
              <a:stretch/>
            </p:blipFill>
            <p:spPr>
              <a:xfrm>
                <a:off x="9686975" y="4196984"/>
                <a:ext cx="1167662" cy="1095964"/>
              </a:xfrm>
              <a:prstGeom prst="rect">
                <a:avLst/>
              </a:prstGeom>
            </p:spPr>
          </p:pic>
          <p:pic>
            <p:nvPicPr>
              <p:cNvPr id="37" name="Espaço Reservado para Imagem 29"/>
              <p:cNvPicPr>
                <a:picLocks noChangeAspect="1"/>
              </p:cNvPicPr>
              <p:nvPr/>
            </p:nvPicPr>
            <p:blipFill rotWithShape="1">
              <a:blip r:embed="rId7" cstate="print">
                <a:extLst>
                  <a:ext uri="{28A0092B-C50C-407E-A947-70E740481C1C}">
                    <a14:useLocalDpi xmlns:a14="http://schemas.microsoft.com/office/drawing/2010/main" val="0"/>
                  </a:ext>
                </a:extLst>
              </a:blip>
              <a:srcRect t="4695" b="5711"/>
              <a:stretch/>
            </p:blipFill>
            <p:spPr>
              <a:xfrm>
                <a:off x="9602828" y="5427801"/>
                <a:ext cx="2433636" cy="914400"/>
              </a:xfrm>
              <a:prstGeom prst="rect">
                <a:avLst/>
              </a:prstGeom>
            </p:spPr>
          </p:pic>
          <p:sp>
            <p:nvSpPr>
              <p:cNvPr id="38" name="Rectangle 1"/>
              <p:cNvSpPr/>
              <p:nvPr/>
            </p:nvSpPr>
            <p:spPr>
              <a:xfrm>
                <a:off x="6250409" y="3798412"/>
                <a:ext cx="4288880" cy="369332"/>
              </a:xfrm>
              <a:prstGeom prst="rect">
                <a:avLst/>
              </a:prstGeom>
            </p:spPr>
            <p:txBody>
              <a:bodyPr wrap="square">
                <a:spAutoFit/>
              </a:bodyPr>
              <a:lstStyle/>
              <a:p>
                <a:r>
                  <a:rPr lang="fr-FR" b="1" i="1" dirty="0" smtClean="0"/>
                  <a:t>LOCATION:</a:t>
                </a:r>
                <a:endParaRPr lang="pt-BR" b="1" i="1" dirty="0"/>
              </a:p>
            </p:txBody>
          </p:sp>
        </p:grpSp>
        <p:pic>
          <p:nvPicPr>
            <p:cNvPr id="56" name="Imagem 5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9019" y="1974879"/>
              <a:ext cx="2310239" cy="1809688"/>
            </a:xfrm>
            <a:prstGeom prst="rect">
              <a:avLst/>
            </a:prstGeom>
          </p:spPr>
        </p:pic>
      </p:grpSp>
    </p:spTree>
    <p:extLst>
      <p:ext uri="{BB962C8B-B14F-4D97-AF65-F5344CB8AC3E}">
        <p14:creationId xmlns:p14="http://schemas.microsoft.com/office/powerpoint/2010/main" val="2880287974"/>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arn(outVertical)">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500" fill="hold"/>
                                        <p:tgtEl>
                                          <p:spTgt spid="58"/>
                                        </p:tgtEl>
                                        <p:attrNameLst>
                                          <p:attrName>ppt_x</p:attrName>
                                        </p:attrNameLst>
                                      </p:cBhvr>
                                      <p:tavLst>
                                        <p:tav tm="0">
                                          <p:val>
                                            <p:strVal val="#ppt_x"/>
                                          </p:val>
                                        </p:tav>
                                        <p:tav tm="100000">
                                          <p:val>
                                            <p:strVal val="#ppt_x"/>
                                          </p:val>
                                        </p:tav>
                                      </p:tavLst>
                                    </p:anim>
                                    <p:anim calcmode="lin" valueType="num">
                                      <p:cBhvr additive="base">
                                        <p:cTn id="1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smtClean="0"/>
              <a:t>FACI</a:t>
            </a:r>
            <a:endParaRPr lang="en-US" dirty="0"/>
          </a:p>
        </p:txBody>
      </p:sp>
      <p:sp>
        <p:nvSpPr>
          <p:cNvPr id="3" name="Título 7"/>
          <p:cNvSpPr txBox="1">
            <a:spLocks/>
          </p:cNvSpPr>
          <p:nvPr/>
        </p:nvSpPr>
        <p:spPr>
          <a:xfrm>
            <a:off x="948" y="832260"/>
            <a:ext cx="5581650" cy="7194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pPr>
              <a:lnSpc>
                <a:spcPct val="100000"/>
              </a:lnSpc>
            </a:pPr>
            <a:r>
              <a:rPr lang="en-US" sz="1800" b="1" dirty="0">
                <a:solidFill>
                  <a:schemeClr val="bg2">
                    <a:lumMod val="25000"/>
                  </a:schemeClr>
                </a:solidFill>
              </a:rPr>
              <a:t>TRAINING COURSE FOR LEADERS IN INTERNATIONAL </a:t>
            </a:r>
            <a:r>
              <a:rPr lang="en-US" sz="1800" b="1" dirty="0" smtClean="0">
                <a:solidFill>
                  <a:schemeClr val="bg2">
                    <a:lumMod val="25000"/>
                  </a:schemeClr>
                </a:solidFill>
              </a:rPr>
              <a:t>UNIVERSITY </a:t>
            </a:r>
            <a:r>
              <a:rPr lang="en-US" sz="1800" b="1" dirty="0">
                <a:solidFill>
                  <a:schemeClr val="bg2">
                    <a:lumMod val="25000"/>
                  </a:schemeClr>
                </a:solidFill>
              </a:rPr>
              <a:t>COOPERATION</a:t>
            </a:r>
            <a:endParaRPr lang="fr-FR" sz="1600" dirty="0">
              <a:solidFill>
                <a:schemeClr val="bg2">
                  <a:lumMod val="25000"/>
                </a:schemeClr>
              </a:solidFill>
            </a:endParaRPr>
          </a:p>
        </p:txBody>
      </p:sp>
      <p:pic>
        <p:nvPicPr>
          <p:cNvPr id="10" name="Imagem 27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8663" y="2088407"/>
            <a:ext cx="1588034" cy="1138291"/>
          </a:xfrm>
          <a:prstGeom prst="rect">
            <a:avLst/>
          </a:prstGeom>
        </p:spPr>
      </p:pic>
      <p:pic>
        <p:nvPicPr>
          <p:cNvPr id="11" name="Imagem 2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602" y="4498706"/>
            <a:ext cx="2396156" cy="1274256"/>
          </a:xfrm>
          <a:prstGeom prst="rect">
            <a:avLst/>
          </a:prstGeom>
        </p:spPr>
      </p:pic>
      <p:grpSp>
        <p:nvGrpSpPr>
          <p:cNvPr id="5" name="Grupo 4"/>
          <p:cNvGrpSpPr/>
          <p:nvPr/>
        </p:nvGrpSpPr>
        <p:grpSpPr>
          <a:xfrm>
            <a:off x="9295876" y="3296040"/>
            <a:ext cx="2028442" cy="1616623"/>
            <a:chOff x="9973825" y="2555214"/>
            <a:chExt cx="2028442" cy="1616623"/>
          </a:xfrm>
        </p:grpSpPr>
        <p:sp>
          <p:nvSpPr>
            <p:cNvPr id="14" name="Elipse 22"/>
            <p:cNvSpPr>
              <a:spLocks noChangeAspect="1"/>
            </p:cNvSpPr>
            <p:nvPr/>
          </p:nvSpPr>
          <p:spPr>
            <a:xfrm>
              <a:off x="10502900" y="2555214"/>
              <a:ext cx="970292" cy="970292"/>
            </a:xfrm>
            <a:prstGeom prst="ellipse">
              <a:avLst/>
            </a:prstGeom>
            <a:solidFill>
              <a:srgbClr val="A30C3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smtClean="0">
                  <a:solidFill>
                    <a:schemeClr val="bg1"/>
                  </a:solidFill>
                  <a:latin typeface="Calibri" panose="020F0502020204030204" pitchFamily="34" charset="0"/>
                </a:rPr>
                <a:t>2017</a:t>
              </a:r>
              <a:endParaRPr lang="pt-BR" sz="800" b="1" dirty="0">
                <a:solidFill>
                  <a:schemeClr val="bg1"/>
                </a:solidFill>
                <a:latin typeface="Calibri" panose="020F0502020204030204" pitchFamily="34" charset="0"/>
              </a:endParaRPr>
            </a:p>
          </p:txBody>
        </p:sp>
        <p:sp>
          <p:nvSpPr>
            <p:cNvPr id="15" name="TextBox 30"/>
            <p:cNvSpPr txBox="1"/>
            <p:nvPr/>
          </p:nvSpPr>
          <p:spPr>
            <a:xfrm>
              <a:off x="9973825" y="3525506"/>
              <a:ext cx="2028442" cy="646331"/>
            </a:xfrm>
            <a:prstGeom prst="rect">
              <a:avLst/>
            </a:prstGeom>
            <a:noFill/>
          </p:spPr>
          <p:txBody>
            <a:bodyPr wrap="square" rtlCol="0">
              <a:spAutoFit/>
            </a:bodyPr>
            <a:lstStyle/>
            <a:p>
              <a:pPr algn="ctr"/>
              <a:r>
                <a:rPr lang="en-US" b="1" dirty="0" smtClean="0">
                  <a:solidFill>
                    <a:schemeClr val="tx1"/>
                  </a:solidFill>
                </a:rPr>
                <a:t>PROBABLE</a:t>
              </a:r>
              <a:endParaRPr lang="en-US" b="1" dirty="0">
                <a:solidFill>
                  <a:schemeClr val="tx1"/>
                </a:solidFill>
              </a:endParaRPr>
            </a:p>
            <a:p>
              <a:pPr algn="ctr"/>
              <a:r>
                <a:rPr lang="en-US" b="1" dirty="0" smtClean="0">
                  <a:solidFill>
                    <a:schemeClr val="tx1"/>
                  </a:solidFill>
                </a:rPr>
                <a:t>RELEASE </a:t>
              </a:r>
              <a:r>
                <a:rPr lang="en-US" b="1" dirty="0" smtClean="0"/>
                <a:t>DATE</a:t>
              </a:r>
              <a:endParaRPr lang="en-US" b="1" dirty="0">
                <a:solidFill>
                  <a:schemeClr val="tx1"/>
                </a:solidFill>
              </a:endParaRPr>
            </a:p>
          </p:txBody>
        </p:sp>
      </p:grpSp>
      <p:pic>
        <p:nvPicPr>
          <p:cNvPr id="18" name="Imagem 17">
            <a:hlinkClick r:id="rId4" action="ppaction://hlinksldjump"/>
          </p:cNvPr>
          <p:cNvPicPr>
            <a:picLocks noChangeAspect="1"/>
          </p:cNvPicPr>
          <p:nvPr/>
        </p:nvPicPr>
        <p:blipFill>
          <a:blip r:embed="rId5"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
        <p:nvSpPr>
          <p:cNvPr id="21" name="TextBox 45"/>
          <p:cNvSpPr txBox="1"/>
          <p:nvPr/>
        </p:nvSpPr>
        <p:spPr>
          <a:xfrm>
            <a:off x="8272939" y="5360903"/>
            <a:ext cx="3310540" cy="861774"/>
          </a:xfrm>
          <a:prstGeom prst="rect">
            <a:avLst/>
          </a:prstGeom>
          <a:noFill/>
        </p:spPr>
        <p:txBody>
          <a:bodyPr wrap="square" rtlCol="0">
            <a:spAutoFit/>
          </a:bodyPr>
          <a:lstStyle/>
          <a:p>
            <a:pPr algn="r"/>
            <a:r>
              <a:rPr lang="en-US" sz="3200" b="1" dirty="0" smtClean="0">
                <a:solidFill>
                  <a:srgbClr val="8E1F1E"/>
                </a:solidFill>
              </a:rPr>
              <a:t>45</a:t>
            </a:r>
            <a:r>
              <a:rPr lang="en-US" sz="3200" b="1" dirty="0" smtClean="0">
                <a:solidFill>
                  <a:schemeClr val="tx1"/>
                </a:solidFill>
              </a:rPr>
              <a:t> </a:t>
            </a:r>
            <a:r>
              <a:rPr lang="en-US" b="1" dirty="0" smtClean="0"/>
              <a:t> EXPECTED PARTICIPANTS FOR THE FIRST EDITION </a:t>
            </a:r>
            <a:endParaRPr lang="en-US" b="1" dirty="0">
              <a:solidFill>
                <a:schemeClr val="tx1"/>
              </a:solidFill>
            </a:endParaRPr>
          </a:p>
        </p:txBody>
      </p:sp>
      <p:grpSp>
        <p:nvGrpSpPr>
          <p:cNvPr id="13" name="Grupo 12"/>
          <p:cNvGrpSpPr/>
          <p:nvPr/>
        </p:nvGrpSpPr>
        <p:grpSpPr>
          <a:xfrm>
            <a:off x="4462338" y="4977722"/>
            <a:ext cx="3287897" cy="1391510"/>
            <a:chOff x="4603018" y="3313751"/>
            <a:chExt cx="3287897" cy="1391510"/>
          </a:xfrm>
        </p:grpSpPr>
        <p:sp>
          <p:nvSpPr>
            <p:cNvPr id="25" name="Espaço Reservado para Texto 10"/>
            <p:cNvSpPr txBox="1">
              <a:spLocks/>
            </p:cNvSpPr>
            <p:nvPr/>
          </p:nvSpPr>
          <p:spPr>
            <a:xfrm>
              <a:off x="4603018" y="3313751"/>
              <a:ext cx="3287897" cy="1391510"/>
            </a:xfrm>
            <a:prstGeom prst="rect">
              <a:avLst/>
            </a:prstGeom>
            <a:solidFill>
              <a:schemeClr val="accent1">
                <a:lumMod val="10000"/>
                <a:lumOff val="90000"/>
              </a:schemeClr>
            </a:solidFill>
            <a:ln w="3175">
              <a:noFill/>
              <a:prstDash val="lgDashDotDot"/>
            </a:ln>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lgn="ctr">
                <a:spcBef>
                  <a:spcPts val="300"/>
                </a:spcBef>
                <a:spcAft>
                  <a:spcPts val="200"/>
                </a:spcAft>
              </a:pPr>
              <a:r>
                <a:rPr lang="pt-BR" sz="1600" dirty="0" err="1" smtClean="0">
                  <a:cs typeface="Calibri Light"/>
                </a:rPr>
                <a:t>Characteristics</a:t>
              </a:r>
              <a:endParaRPr lang="pt-BR" sz="1600" dirty="0" smtClean="0">
                <a:cs typeface="Calibri Light"/>
              </a:endParaRPr>
            </a:p>
            <a:p>
              <a:pPr marL="342900" lvl="1" indent="-342900" algn="l">
                <a:spcBef>
                  <a:spcPts val="300"/>
                </a:spcBef>
                <a:spcAft>
                  <a:spcPts val="200"/>
                </a:spcAft>
                <a:buFont typeface="Wingdings" panose="05000000000000000000" pitchFamily="2" charset="2"/>
                <a:buChar char="ü"/>
              </a:pPr>
              <a:r>
                <a:rPr lang="en-US" sz="1400" dirty="0" smtClean="0">
                  <a:solidFill>
                    <a:schemeClr val="tx2">
                      <a:lumMod val="50000"/>
                    </a:schemeClr>
                  </a:solidFill>
                  <a:cs typeface="Calibri Light"/>
                </a:rPr>
                <a:t>Languages: Spanish, French and Portuguese</a:t>
              </a:r>
            </a:p>
            <a:p>
              <a:pPr marL="342900" lvl="1" indent="-342900" algn="l">
                <a:spcBef>
                  <a:spcPts val="300"/>
                </a:spcBef>
                <a:spcAft>
                  <a:spcPts val="200"/>
                </a:spcAft>
                <a:buFont typeface="Wingdings" panose="05000000000000000000" pitchFamily="2" charset="2"/>
                <a:buChar char="ü"/>
              </a:pPr>
              <a:r>
                <a:rPr lang="en-US" sz="1400" dirty="0" smtClean="0">
                  <a:solidFill>
                    <a:schemeClr val="tx2">
                      <a:lumMod val="50000"/>
                    </a:schemeClr>
                  </a:solidFill>
                  <a:cs typeface="Calibri Light"/>
                </a:rPr>
                <a:t>Target audience: International Relations Advisors and Coordinators of international programs.</a:t>
              </a:r>
            </a:p>
          </p:txBody>
        </p:sp>
        <p:cxnSp>
          <p:nvCxnSpPr>
            <p:cNvPr id="26" name="Conector reto 25"/>
            <p:cNvCxnSpPr/>
            <p:nvPr/>
          </p:nvCxnSpPr>
          <p:spPr>
            <a:xfrm>
              <a:off x="4603018" y="3314047"/>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27" name="Conector reto 26"/>
            <p:cNvCxnSpPr/>
            <p:nvPr/>
          </p:nvCxnSpPr>
          <p:spPr>
            <a:xfrm>
              <a:off x="4603018" y="4705261"/>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grpSp>
      <p:grpSp>
        <p:nvGrpSpPr>
          <p:cNvPr id="12" name="Grupo 11"/>
          <p:cNvGrpSpPr/>
          <p:nvPr/>
        </p:nvGrpSpPr>
        <p:grpSpPr>
          <a:xfrm>
            <a:off x="4462338" y="3624540"/>
            <a:ext cx="3287897" cy="1143854"/>
            <a:chOff x="4603018" y="5219410"/>
            <a:chExt cx="3287897" cy="982300"/>
          </a:xfrm>
        </p:grpSpPr>
        <p:sp>
          <p:nvSpPr>
            <p:cNvPr id="28" name="Espaço Reservado para Texto 10"/>
            <p:cNvSpPr txBox="1">
              <a:spLocks/>
            </p:cNvSpPr>
            <p:nvPr/>
          </p:nvSpPr>
          <p:spPr>
            <a:xfrm>
              <a:off x="4603018" y="5224110"/>
              <a:ext cx="3287897" cy="977600"/>
            </a:xfrm>
            <a:prstGeom prst="rect">
              <a:avLst/>
            </a:prstGeom>
            <a:solidFill>
              <a:schemeClr val="accent1">
                <a:lumMod val="10000"/>
                <a:lumOff val="90000"/>
              </a:schemeClr>
            </a:solidFill>
            <a:ln w="3175">
              <a:noFill/>
              <a:prstDash val="lgDashDotDot"/>
            </a:ln>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lgn="ctr">
                <a:spcBef>
                  <a:spcPts val="300"/>
                </a:spcBef>
                <a:spcAft>
                  <a:spcPts val="200"/>
                </a:spcAft>
              </a:pPr>
              <a:r>
                <a:rPr lang="pt-BR" sz="1600" dirty="0" err="1" smtClean="0">
                  <a:cs typeface="Calibri Light"/>
                </a:rPr>
                <a:t>Methodology</a:t>
              </a:r>
              <a:endParaRPr lang="pt-BR" sz="1600" dirty="0" smtClean="0">
                <a:cs typeface="Calibri Light"/>
              </a:endParaRPr>
            </a:p>
            <a:p>
              <a:pPr marL="342900" lvl="1" indent="-342900" algn="l">
                <a:spcBef>
                  <a:spcPts val="300"/>
                </a:spcBef>
                <a:spcAft>
                  <a:spcPts val="200"/>
                </a:spcAft>
                <a:buFont typeface="Wingdings" panose="05000000000000000000" pitchFamily="2" charset="2"/>
                <a:buChar char="ü"/>
              </a:pPr>
              <a:r>
                <a:rPr lang="en-US" sz="1400" dirty="0" smtClean="0">
                  <a:solidFill>
                    <a:schemeClr val="tx2">
                      <a:lumMod val="50000"/>
                    </a:schemeClr>
                  </a:solidFill>
                  <a:cs typeface="Calibri Light"/>
                </a:rPr>
                <a:t>4 online modules (5 hours each)</a:t>
              </a:r>
            </a:p>
            <a:p>
              <a:pPr marL="342900" lvl="1" indent="-342900" algn="l">
                <a:spcBef>
                  <a:spcPts val="300"/>
                </a:spcBef>
                <a:spcAft>
                  <a:spcPts val="200"/>
                </a:spcAft>
                <a:buFont typeface="Wingdings" panose="05000000000000000000" pitchFamily="2" charset="2"/>
                <a:buChar char="ü"/>
              </a:pPr>
              <a:r>
                <a:rPr lang="en-US" sz="1400" dirty="0" smtClean="0">
                  <a:solidFill>
                    <a:schemeClr val="tx2">
                      <a:lumMod val="50000"/>
                    </a:schemeClr>
                  </a:solidFill>
                  <a:cs typeface="Calibri Light"/>
                </a:rPr>
                <a:t>4 onsite modules in different countries (4 days each) - participants must choose only 2</a:t>
              </a:r>
              <a:endParaRPr lang="pt-BR" sz="800" dirty="0">
                <a:solidFill>
                  <a:schemeClr val="tx2">
                    <a:lumMod val="50000"/>
                  </a:schemeClr>
                </a:solidFill>
                <a:cs typeface="Calibri Light"/>
              </a:endParaRPr>
            </a:p>
          </p:txBody>
        </p:sp>
        <p:cxnSp>
          <p:nvCxnSpPr>
            <p:cNvPr id="29" name="Conector reto 28"/>
            <p:cNvCxnSpPr/>
            <p:nvPr/>
          </p:nvCxnSpPr>
          <p:spPr>
            <a:xfrm>
              <a:off x="4603018" y="5219410"/>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30" name="Conector reto 29"/>
            <p:cNvCxnSpPr/>
            <p:nvPr/>
          </p:nvCxnSpPr>
          <p:spPr>
            <a:xfrm>
              <a:off x="4603018" y="6196990"/>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grpSp>
      <p:sp>
        <p:nvSpPr>
          <p:cNvPr id="31" name="Retângulo 30"/>
          <p:cNvSpPr/>
          <p:nvPr/>
        </p:nvSpPr>
        <p:spPr>
          <a:xfrm>
            <a:off x="-453665" y="1715262"/>
            <a:ext cx="2549458" cy="446148"/>
          </a:xfrm>
          <a:prstGeom prst="rect">
            <a:avLst/>
          </a:prstGeom>
        </p:spPr>
        <p:txBody>
          <a:bodyPr wrap="square">
            <a:spAutoFit/>
          </a:bodyPr>
          <a:lstStyle/>
          <a:p>
            <a:pPr lvl="1">
              <a:lnSpc>
                <a:spcPct val="110000"/>
              </a:lnSpc>
              <a:spcBef>
                <a:spcPts val="0"/>
              </a:spcBef>
            </a:pPr>
            <a:r>
              <a:rPr lang="pt-BR" sz="2200" b="1" dirty="0" err="1" smtClean="0">
                <a:solidFill>
                  <a:schemeClr val="accent2">
                    <a:lumMod val="50000"/>
                  </a:schemeClr>
                </a:solidFill>
                <a:effectLst>
                  <a:outerShdw blurRad="38100" dist="38100" dir="2700000" algn="tl">
                    <a:srgbClr val="000000">
                      <a:alpha val="43137"/>
                    </a:srgbClr>
                  </a:outerShdw>
                </a:effectLst>
                <a:cs typeface="Calibri Light"/>
              </a:rPr>
              <a:t>Partners</a:t>
            </a:r>
            <a:r>
              <a:rPr lang="pt-BR" sz="2200" b="1" dirty="0" smtClean="0">
                <a:solidFill>
                  <a:schemeClr val="accent2">
                    <a:lumMod val="50000"/>
                  </a:schemeClr>
                </a:solidFill>
                <a:effectLst>
                  <a:outerShdw blurRad="38100" dist="38100" dir="2700000" algn="tl">
                    <a:srgbClr val="000000">
                      <a:alpha val="43137"/>
                    </a:srgbClr>
                  </a:outerShdw>
                </a:effectLst>
                <a:cs typeface="Calibri Light"/>
              </a:rPr>
              <a:t>:</a:t>
            </a:r>
            <a:endParaRPr lang="pt-BR" sz="2200" b="1" dirty="0">
              <a:cs typeface="Calibri Light"/>
            </a:endParaRPr>
          </a:p>
        </p:txBody>
      </p:sp>
      <p:pic>
        <p:nvPicPr>
          <p:cNvPr id="4" name="Imagem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6776" y="3258375"/>
            <a:ext cx="2351809" cy="1208654"/>
          </a:xfrm>
          <a:prstGeom prst="rect">
            <a:avLst/>
          </a:prstGeom>
        </p:spPr>
      </p:pic>
      <p:pic>
        <p:nvPicPr>
          <p:cNvPr id="8" name="Imagem 26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6387" y="5692095"/>
            <a:ext cx="2092587" cy="866889"/>
          </a:xfrm>
          <a:prstGeom prst="rect">
            <a:avLst/>
          </a:prstGeom>
        </p:spPr>
      </p:pic>
      <p:grpSp>
        <p:nvGrpSpPr>
          <p:cNvPr id="16" name="Grupo 15"/>
          <p:cNvGrpSpPr/>
          <p:nvPr/>
        </p:nvGrpSpPr>
        <p:grpSpPr>
          <a:xfrm>
            <a:off x="4462338" y="1994540"/>
            <a:ext cx="3287897" cy="1426924"/>
            <a:chOff x="4603018" y="1713183"/>
            <a:chExt cx="3287897" cy="1426924"/>
          </a:xfrm>
        </p:grpSpPr>
        <p:sp>
          <p:nvSpPr>
            <p:cNvPr id="32" name="Espaço Reservado para Texto 10"/>
            <p:cNvSpPr txBox="1">
              <a:spLocks/>
            </p:cNvSpPr>
            <p:nvPr/>
          </p:nvSpPr>
          <p:spPr>
            <a:xfrm>
              <a:off x="4603018" y="1715262"/>
              <a:ext cx="3287897" cy="1424845"/>
            </a:xfrm>
            <a:prstGeom prst="rect">
              <a:avLst/>
            </a:prstGeom>
            <a:solidFill>
              <a:schemeClr val="accent1">
                <a:lumMod val="10000"/>
                <a:lumOff val="90000"/>
              </a:schemeClr>
            </a:solidFill>
            <a:ln w="3175">
              <a:noFill/>
              <a:prstDash val="lgDashDotDot"/>
            </a:ln>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lgn="ctr">
                <a:spcBef>
                  <a:spcPts val="300"/>
                </a:spcBef>
                <a:spcAft>
                  <a:spcPts val="200"/>
                </a:spcAft>
              </a:pPr>
              <a:r>
                <a:rPr lang="pt-BR" sz="2000" dirty="0" smtClean="0">
                  <a:cs typeface="Calibri Light"/>
                </a:rPr>
                <a:t>The </a:t>
              </a:r>
              <a:r>
                <a:rPr lang="pt-BR" sz="2000" dirty="0" err="1" smtClean="0">
                  <a:cs typeface="Calibri Light"/>
                </a:rPr>
                <a:t>course</a:t>
              </a:r>
              <a:r>
                <a:rPr lang="pt-BR" sz="2000" dirty="0" smtClean="0">
                  <a:cs typeface="Calibri Light"/>
                </a:rPr>
                <a:t> </a:t>
              </a:r>
              <a:r>
                <a:rPr lang="pt-BR" sz="2000" dirty="0" err="1" smtClean="0">
                  <a:cs typeface="Calibri Light"/>
                </a:rPr>
                <a:t>targets</a:t>
              </a:r>
              <a:r>
                <a:rPr lang="pt-BR" sz="2000" dirty="0" smtClean="0">
                  <a:cs typeface="Calibri Light"/>
                </a:rPr>
                <a:t> </a:t>
              </a:r>
              <a:r>
                <a:rPr lang="pt-BR" sz="2000" dirty="0" err="1" smtClean="0">
                  <a:cs typeface="Calibri Light"/>
                </a:rPr>
                <a:t>the</a:t>
              </a:r>
              <a:r>
                <a:rPr lang="pt-BR" sz="2000" dirty="0" smtClean="0">
                  <a:cs typeface="Calibri Light"/>
                </a:rPr>
                <a:t> </a:t>
              </a:r>
              <a:r>
                <a:rPr lang="pt-BR" sz="2000" dirty="0" err="1" smtClean="0">
                  <a:cs typeface="Calibri Light"/>
                </a:rPr>
                <a:t>developpment</a:t>
              </a:r>
              <a:r>
                <a:rPr lang="pt-BR" sz="2000" dirty="0" smtClean="0">
                  <a:cs typeface="Calibri Light"/>
                </a:rPr>
                <a:t> </a:t>
              </a:r>
              <a:r>
                <a:rPr lang="pt-BR" sz="2000" dirty="0" err="1" smtClean="0">
                  <a:cs typeface="Calibri Light"/>
                </a:rPr>
                <a:t>of</a:t>
              </a:r>
              <a:r>
                <a:rPr lang="pt-BR" sz="2000" dirty="0" smtClean="0">
                  <a:cs typeface="Calibri Light"/>
                </a:rPr>
                <a:t> </a:t>
              </a:r>
              <a:r>
                <a:rPr lang="pt-BR" sz="2000" dirty="0" err="1" smtClean="0">
                  <a:cs typeface="Calibri Light"/>
                </a:rPr>
                <a:t>the</a:t>
              </a:r>
              <a:r>
                <a:rPr lang="pt-BR" sz="2000" dirty="0" smtClean="0">
                  <a:cs typeface="Calibri Light"/>
                </a:rPr>
                <a:t> </a:t>
              </a:r>
              <a:r>
                <a:rPr lang="pt-BR" sz="2000" dirty="0" err="1" smtClean="0">
                  <a:cs typeface="Calibri Light"/>
                </a:rPr>
                <a:t>skills</a:t>
              </a:r>
              <a:r>
                <a:rPr lang="pt-BR" sz="2000" dirty="0" smtClean="0">
                  <a:cs typeface="Calibri Light"/>
                </a:rPr>
                <a:t> </a:t>
              </a:r>
              <a:r>
                <a:rPr lang="pt-BR" sz="2000" dirty="0" err="1" smtClean="0">
                  <a:cs typeface="Calibri Light"/>
                </a:rPr>
                <a:t>needed</a:t>
              </a:r>
              <a:r>
                <a:rPr lang="pt-BR" sz="2000" dirty="0" smtClean="0">
                  <a:cs typeface="Calibri Light"/>
                </a:rPr>
                <a:t> for </a:t>
              </a:r>
              <a:r>
                <a:rPr lang="pt-BR" sz="2000" dirty="0" err="1" smtClean="0">
                  <a:cs typeface="Calibri Light"/>
                </a:rPr>
                <a:t>an</a:t>
              </a:r>
              <a:r>
                <a:rPr lang="pt-BR" sz="2000" dirty="0" smtClean="0">
                  <a:cs typeface="Calibri Light"/>
                </a:rPr>
                <a:t> </a:t>
              </a:r>
              <a:r>
                <a:rPr lang="pt-BR" sz="2000" dirty="0" err="1" smtClean="0">
                  <a:cs typeface="Calibri Light"/>
                </a:rPr>
                <a:t>excellent</a:t>
              </a:r>
              <a:r>
                <a:rPr lang="pt-BR" sz="2000" dirty="0" smtClean="0">
                  <a:cs typeface="Calibri Light"/>
                </a:rPr>
                <a:t> </a:t>
              </a:r>
              <a:r>
                <a:rPr lang="pt-BR" sz="2000" dirty="0" err="1" smtClean="0">
                  <a:cs typeface="Calibri Light"/>
                </a:rPr>
                <a:t>work</a:t>
              </a:r>
              <a:r>
                <a:rPr lang="pt-BR" sz="2000" dirty="0" smtClean="0">
                  <a:cs typeface="Calibri Light"/>
                </a:rPr>
                <a:t> in </a:t>
              </a:r>
              <a:r>
                <a:rPr lang="pt-BR" sz="2000" dirty="0" err="1" smtClean="0">
                  <a:cs typeface="Calibri Light"/>
                </a:rPr>
                <a:t>the</a:t>
              </a:r>
              <a:r>
                <a:rPr lang="pt-BR" sz="2000" dirty="0" smtClean="0">
                  <a:cs typeface="Calibri Light"/>
                </a:rPr>
                <a:t> </a:t>
              </a:r>
              <a:r>
                <a:rPr lang="pt-BR" sz="2000" dirty="0" err="1" smtClean="0">
                  <a:cs typeface="Calibri Light"/>
                </a:rPr>
                <a:t>international</a:t>
              </a:r>
              <a:r>
                <a:rPr lang="pt-BR" sz="2000" dirty="0" smtClean="0">
                  <a:cs typeface="Calibri Light"/>
                </a:rPr>
                <a:t> </a:t>
              </a:r>
              <a:r>
                <a:rPr lang="pt-BR" sz="2000" dirty="0" err="1" smtClean="0">
                  <a:cs typeface="Calibri Light"/>
                </a:rPr>
                <a:t>university</a:t>
              </a:r>
              <a:r>
                <a:rPr lang="pt-BR" sz="2000" dirty="0" smtClean="0">
                  <a:cs typeface="Calibri Light"/>
                </a:rPr>
                <a:t> </a:t>
              </a:r>
              <a:r>
                <a:rPr lang="pt-BR" sz="2000" dirty="0" err="1" smtClean="0">
                  <a:cs typeface="Calibri Light"/>
                </a:rPr>
                <a:t>cooperation</a:t>
              </a:r>
              <a:r>
                <a:rPr lang="pt-BR" sz="2000" dirty="0" smtClean="0">
                  <a:cs typeface="Calibri Light"/>
                </a:rPr>
                <a:t> sector.</a:t>
              </a:r>
              <a:endParaRPr lang="en-US" sz="1800" dirty="0" smtClean="0">
                <a:solidFill>
                  <a:schemeClr val="tx2">
                    <a:lumMod val="50000"/>
                  </a:schemeClr>
                </a:solidFill>
                <a:cs typeface="Calibri Light"/>
              </a:endParaRPr>
            </a:p>
          </p:txBody>
        </p:sp>
        <p:cxnSp>
          <p:nvCxnSpPr>
            <p:cNvPr id="33" name="Conector reto 32"/>
            <p:cNvCxnSpPr/>
            <p:nvPr/>
          </p:nvCxnSpPr>
          <p:spPr>
            <a:xfrm>
              <a:off x="4603018" y="1713183"/>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34" name="Conector reto 33"/>
            <p:cNvCxnSpPr/>
            <p:nvPr/>
          </p:nvCxnSpPr>
          <p:spPr>
            <a:xfrm>
              <a:off x="4603018" y="3132532"/>
              <a:ext cx="3287897" cy="0"/>
            </a:xfrm>
            <a:prstGeom prst="line">
              <a:avLst/>
            </a:prstGeom>
            <a:ln>
              <a:solidFill>
                <a:srgbClr val="3A2C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33589163"/>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out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out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par>
                                <p:cTn id="24" presetID="2" presetClass="entr" presetSubtype="6"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1+#ppt_w/2"/>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1665027" y="450376"/>
            <a:ext cx="9034818" cy="1351128"/>
          </a:xfrm>
          <a:prstGeom prst="rect">
            <a:avLst/>
          </a:prstGeom>
          <a:solidFill>
            <a:srgbClr val="00863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ítulo 2"/>
          <p:cNvSpPr>
            <a:spLocks noGrp="1"/>
          </p:cNvSpPr>
          <p:nvPr>
            <p:ph type="title"/>
          </p:nvPr>
        </p:nvSpPr>
        <p:spPr>
          <a:xfrm>
            <a:off x="2640767" y="232666"/>
            <a:ext cx="7240249" cy="1874327"/>
          </a:xfrm>
        </p:spPr>
        <p:txBody>
          <a:bodyPr/>
          <a:lstStyle/>
          <a:p>
            <a:r>
              <a:rPr lang="pt-BR" dirty="0" smtClean="0">
                <a:solidFill>
                  <a:schemeClr val="bg1"/>
                </a:solidFill>
              </a:rPr>
              <a:t>INTERNATIONAL MISSIONS</a:t>
            </a:r>
            <a:endParaRPr lang="pt-BR" dirty="0">
              <a:solidFill>
                <a:schemeClr val="bg1"/>
              </a:solidFill>
            </a:endParaRPr>
          </a:p>
        </p:txBody>
      </p:sp>
      <p:pic>
        <p:nvPicPr>
          <p:cNvPr id="20" name="Imagem 19">
            <a:hlinkClick r:id="rId2" action="ppaction://hlinksldjump"/>
          </p:cNvPr>
          <p:cNvPicPr>
            <a:picLocks noChangeAspect="1"/>
          </p:cNvPicPr>
          <p:nvPr/>
        </p:nvPicPr>
        <p:blipFill>
          <a:blip r:embed="rId3"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pic>
        <p:nvPicPr>
          <p:cNvPr id="5" name="Imagem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0476" y="3352997"/>
            <a:ext cx="1576271" cy="2625093"/>
          </a:xfrm>
          <a:prstGeom prst="rect">
            <a:avLst/>
          </a:prstGeom>
        </p:spPr>
      </p:pic>
      <p:sp>
        <p:nvSpPr>
          <p:cNvPr id="6" name="CaixaDeTexto 5"/>
          <p:cNvSpPr txBox="1"/>
          <p:nvPr/>
        </p:nvSpPr>
        <p:spPr>
          <a:xfrm>
            <a:off x="885869" y="3665269"/>
            <a:ext cx="1733863" cy="2000548"/>
          </a:xfrm>
          <a:prstGeom prst="rect">
            <a:avLst/>
          </a:prstGeom>
          <a:solidFill>
            <a:schemeClr val="accent4">
              <a:lumMod val="20000"/>
              <a:lumOff val="80000"/>
            </a:schemeClr>
          </a:solidFill>
          <a:ln>
            <a:solidFill>
              <a:schemeClr val="accent5">
                <a:lumMod val="90000"/>
                <a:lumOff val="10000"/>
              </a:schemeClr>
            </a:solidFill>
          </a:ln>
        </p:spPr>
        <p:txBody>
          <a:bodyPr wrap="square" rtlCol="0">
            <a:spAutoFit/>
          </a:bodyPr>
          <a:lstStyle/>
          <a:p>
            <a:endParaRPr lang="pt-BR" sz="3200" b="1" dirty="0" smtClean="0"/>
          </a:p>
          <a:p>
            <a:r>
              <a:rPr lang="pt-BR" b="1" dirty="0" smtClean="0"/>
              <a:t>INTERNATIONAL</a:t>
            </a:r>
          </a:p>
          <a:p>
            <a:endParaRPr lang="pt-BR" b="1" dirty="0"/>
          </a:p>
          <a:p>
            <a:pPr algn="ctr"/>
            <a:r>
              <a:rPr lang="pt-BR" sz="2000" b="1" dirty="0" smtClean="0"/>
              <a:t>PARTNER</a:t>
            </a:r>
          </a:p>
          <a:p>
            <a:r>
              <a:rPr lang="pt-BR" sz="3200" b="1" dirty="0" smtClean="0"/>
              <a:t> </a:t>
            </a:r>
          </a:p>
        </p:txBody>
      </p:sp>
      <p:sp>
        <p:nvSpPr>
          <p:cNvPr id="7" name="CaixaDeTexto 6"/>
          <p:cNvSpPr txBox="1"/>
          <p:nvPr/>
        </p:nvSpPr>
        <p:spPr>
          <a:xfrm>
            <a:off x="9397491" y="3665269"/>
            <a:ext cx="1733863" cy="2000548"/>
          </a:xfrm>
          <a:prstGeom prst="rect">
            <a:avLst/>
          </a:prstGeom>
          <a:solidFill>
            <a:schemeClr val="accent4">
              <a:lumMod val="20000"/>
              <a:lumOff val="80000"/>
            </a:schemeClr>
          </a:solidFill>
          <a:ln>
            <a:solidFill>
              <a:schemeClr val="accent5">
                <a:lumMod val="90000"/>
                <a:lumOff val="10000"/>
              </a:schemeClr>
            </a:solidFill>
          </a:ln>
        </p:spPr>
        <p:txBody>
          <a:bodyPr wrap="square" rtlCol="0">
            <a:spAutoFit/>
          </a:bodyPr>
          <a:lstStyle/>
          <a:p>
            <a:endParaRPr lang="pt-BR" sz="3200" b="1" dirty="0" smtClean="0"/>
          </a:p>
          <a:p>
            <a:pPr algn="ctr"/>
            <a:r>
              <a:rPr lang="pt-BR" sz="2000" b="1" dirty="0" smtClean="0"/>
              <a:t>UNIVERSITITES ASSOCIATED TO THE CGBU</a:t>
            </a:r>
          </a:p>
          <a:p>
            <a:r>
              <a:rPr lang="pt-BR" sz="3200" b="1" dirty="0" smtClean="0"/>
              <a:t> </a:t>
            </a:r>
            <a:endParaRPr lang="pt-BR" sz="3200" b="1" dirty="0"/>
          </a:p>
        </p:txBody>
      </p:sp>
      <p:cxnSp>
        <p:nvCxnSpPr>
          <p:cNvPr id="8" name="Conector de seta reta 7"/>
          <p:cNvCxnSpPr/>
          <p:nvPr/>
        </p:nvCxnSpPr>
        <p:spPr>
          <a:xfrm>
            <a:off x="3025859" y="4142072"/>
            <a:ext cx="1764000" cy="0"/>
          </a:xfrm>
          <a:prstGeom prst="straightConnector1">
            <a:avLst/>
          </a:prstGeom>
          <a:ln w="57150">
            <a:solidFill>
              <a:schemeClr val="accent5">
                <a:lumMod val="90000"/>
                <a:lumOff val="1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 name="Conector de seta reta 3"/>
          <p:cNvCxnSpPr/>
          <p:nvPr/>
        </p:nvCxnSpPr>
        <p:spPr>
          <a:xfrm>
            <a:off x="7475028" y="4142072"/>
            <a:ext cx="1368000" cy="0"/>
          </a:xfrm>
          <a:prstGeom prst="straightConnector1">
            <a:avLst/>
          </a:prstGeom>
          <a:ln w="57150">
            <a:solidFill>
              <a:schemeClr val="accent5">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Espaço Reservado para Texto 1"/>
          <p:cNvSpPr txBox="1">
            <a:spLocks/>
          </p:cNvSpPr>
          <p:nvPr/>
        </p:nvSpPr>
        <p:spPr>
          <a:xfrm>
            <a:off x="2773373" y="4370641"/>
            <a:ext cx="2293461" cy="816721"/>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342900" lvl="1" indent="-342900" algn="l">
              <a:lnSpc>
                <a:spcPct val="100000"/>
              </a:lnSpc>
              <a:buFont typeface="Wingdings" panose="05000000000000000000" pitchFamily="2" charset="2"/>
              <a:buChar char="ü"/>
            </a:pPr>
            <a:r>
              <a:rPr lang="en-US" sz="1600" dirty="0" smtClean="0"/>
              <a:t>Organization of all logistic aspects </a:t>
            </a:r>
          </a:p>
        </p:txBody>
      </p:sp>
      <p:sp>
        <p:nvSpPr>
          <p:cNvPr id="15" name="Espaço Reservado para Texto 1"/>
          <p:cNvSpPr txBox="1">
            <a:spLocks/>
          </p:cNvSpPr>
          <p:nvPr/>
        </p:nvSpPr>
        <p:spPr>
          <a:xfrm>
            <a:off x="6950388" y="4370641"/>
            <a:ext cx="2293461" cy="816721"/>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342900" lvl="1" indent="-342900" algn="l">
              <a:lnSpc>
                <a:spcPct val="100000"/>
              </a:lnSpc>
              <a:buFont typeface="Wingdings" panose="05000000000000000000" pitchFamily="2" charset="2"/>
              <a:buChar char="ü"/>
            </a:pPr>
            <a:r>
              <a:rPr lang="en-US" sz="1600" dirty="0" smtClean="0"/>
              <a:t>Invitation </a:t>
            </a:r>
          </a:p>
          <a:p>
            <a:pPr marL="342900" lvl="1" indent="-342900" algn="l">
              <a:lnSpc>
                <a:spcPct val="100000"/>
              </a:lnSpc>
              <a:buFont typeface="Wingdings" panose="05000000000000000000" pitchFamily="2" charset="2"/>
              <a:buChar char="ü"/>
            </a:pPr>
            <a:r>
              <a:rPr lang="en-US" sz="1600" dirty="0" smtClean="0"/>
              <a:t>Communication on all aspects of the Missions</a:t>
            </a:r>
          </a:p>
          <a:p>
            <a:pPr marL="342900" lvl="1" indent="-342900" algn="l">
              <a:lnSpc>
                <a:spcPct val="100000"/>
              </a:lnSpc>
              <a:buFont typeface="Wingdings" panose="05000000000000000000" pitchFamily="2" charset="2"/>
              <a:buChar char="ü"/>
            </a:pPr>
            <a:r>
              <a:rPr lang="en-US" sz="1600" dirty="0" smtClean="0"/>
              <a:t>Organization of relevant information on participants</a:t>
            </a:r>
            <a:endParaRPr lang="en-US" sz="1600" dirty="0"/>
          </a:p>
        </p:txBody>
      </p:sp>
      <p:sp>
        <p:nvSpPr>
          <p:cNvPr id="13" name="Retângulo 12"/>
          <p:cNvSpPr/>
          <p:nvPr/>
        </p:nvSpPr>
        <p:spPr>
          <a:xfrm>
            <a:off x="3975099" y="2211822"/>
            <a:ext cx="4241799" cy="61909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CaixaDeTexto 13"/>
          <p:cNvSpPr txBox="1"/>
          <p:nvPr/>
        </p:nvSpPr>
        <p:spPr>
          <a:xfrm>
            <a:off x="4265549" y="2254533"/>
            <a:ext cx="3660899" cy="523220"/>
          </a:xfrm>
          <a:prstGeom prst="rect">
            <a:avLst/>
          </a:prstGeom>
          <a:noFill/>
        </p:spPr>
        <p:txBody>
          <a:bodyPr wrap="square" rtlCol="0">
            <a:spAutoFit/>
          </a:bodyPr>
          <a:lstStyle/>
          <a:p>
            <a:pPr algn="ctr"/>
            <a:r>
              <a:rPr lang="fr-FR" sz="2800" b="1" dirty="0" smtClean="0">
                <a:solidFill>
                  <a:schemeClr val="bg1"/>
                </a:solidFill>
              </a:rPr>
              <a:t>GENERAL</a:t>
            </a:r>
            <a:r>
              <a:rPr lang="fr-FR" sz="2800" b="1" baseline="0" dirty="0" smtClean="0">
                <a:solidFill>
                  <a:schemeClr val="bg1"/>
                </a:solidFill>
              </a:rPr>
              <a:t> STRUCTURE:</a:t>
            </a:r>
            <a:endParaRPr lang="fr-FR" sz="2800" b="1" dirty="0">
              <a:solidFill>
                <a:schemeClr val="bg1"/>
              </a:solidFill>
            </a:endParaRPr>
          </a:p>
        </p:txBody>
      </p:sp>
    </p:spTree>
    <p:extLst>
      <p:ext uri="{BB962C8B-B14F-4D97-AF65-F5344CB8AC3E}">
        <p14:creationId xmlns:p14="http://schemas.microsoft.com/office/powerpoint/2010/main" val="3320477193"/>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p:bldP spid="15" grpId="0"/>
      <p:bldP spid="13" grpId="0" animBg="1"/>
      <p:bldP spid="13" grpId="1" animBg="1"/>
      <p:bldP spid="13" grpId="2" animBg="1"/>
      <p:bldP spid="14" grpId="0"/>
      <p:bldP spid="14" grpId="1"/>
      <p:bldP spid="14" grpId="2"/>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p:txBody>
          <a:bodyPr/>
          <a:lstStyle/>
          <a:p>
            <a:r>
              <a:rPr lang="pt-BR" dirty="0" smtClean="0"/>
              <a:t>CHINA</a:t>
            </a:r>
            <a:endParaRPr lang="fr-FR" dirty="0"/>
          </a:p>
        </p:txBody>
      </p:sp>
      <p:pic>
        <p:nvPicPr>
          <p:cNvPr id="10" name="Image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5647" y="237033"/>
            <a:ext cx="690244" cy="460163"/>
          </a:xfrm>
          <a:prstGeom prst="rect">
            <a:avLst/>
          </a:prstGeom>
        </p:spPr>
      </p:pic>
      <p:grpSp>
        <p:nvGrpSpPr>
          <p:cNvPr id="3" name="Grupo 2"/>
          <p:cNvGrpSpPr/>
          <p:nvPr/>
        </p:nvGrpSpPr>
        <p:grpSpPr>
          <a:xfrm>
            <a:off x="1555279" y="1808492"/>
            <a:ext cx="2777175" cy="1224497"/>
            <a:chOff x="935016" y="1948892"/>
            <a:chExt cx="2777175" cy="1224497"/>
          </a:xfrm>
        </p:grpSpPr>
        <p:pic>
          <p:nvPicPr>
            <p:cNvPr id="11" name="Image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0663" y="2035007"/>
              <a:ext cx="1361528" cy="1052266"/>
            </a:xfrm>
            <a:prstGeom prst="rect">
              <a:avLst/>
            </a:prstGeom>
          </p:spPr>
        </p:pic>
        <p:pic>
          <p:nvPicPr>
            <p:cNvPr id="12" name="Imagem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016" y="1948892"/>
              <a:ext cx="1272204" cy="1224497"/>
            </a:xfrm>
            <a:prstGeom prst="rect">
              <a:avLst/>
            </a:prstGeom>
          </p:spPr>
        </p:pic>
      </p:grpSp>
      <p:pic>
        <p:nvPicPr>
          <p:cNvPr id="13" name="Imagem 12">
            <a:hlinkClick r:id="rId5" action="ppaction://hlinksldjump"/>
          </p:cNvPr>
          <p:cNvPicPr>
            <a:picLocks noChangeAspect="1"/>
          </p:cNvPicPr>
          <p:nvPr/>
        </p:nvPicPr>
        <p:blipFill>
          <a:blip r:embed="rId6"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
        <p:nvSpPr>
          <p:cNvPr id="14" name="Título 7"/>
          <p:cNvSpPr txBox="1">
            <a:spLocks/>
          </p:cNvSpPr>
          <p:nvPr/>
        </p:nvSpPr>
        <p:spPr>
          <a:xfrm>
            <a:off x="0" y="832259"/>
            <a:ext cx="5581650" cy="698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pPr>
              <a:lnSpc>
                <a:spcPct val="100000"/>
              </a:lnSpc>
            </a:pPr>
            <a:r>
              <a:rPr lang="en-US" sz="1800" b="1" dirty="0">
                <a:solidFill>
                  <a:schemeClr val="bg2">
                    <a:lumMod val="25000"/>
                  </a:schemeClr>
                </a:solidFill>
              </a:rPr>
              <a:t>BRAZIL-CHINA EDUCATORS MISSION 2017</a:t>
            </a:r>
            <a:endParaRPr lang="fr-FR" sz="1600" dirty="0">
              <a:solidFill>
                <a:schemeClr val="bg2">
                  <a:lumMod val="25000"/>
                </a:schemeClr>
              </a:solidFill>
            </a:endParaRPr>
          </a:p>
        </p:txBody>
      </p:sp>
      <p:pic>
        <p:nvPicPr>
          <p:cNvPr id="2" name="Imagem 1"/>
          <p:cNvPicPr>
            <a:picLocks noChangeAspect="1"/>
          </p:cNvPicPr>
          <p:nvPr/>
        </p:nvPicPr>
        <p:blipFill>
          <a:blip r:embed="rId7"/>
          <a:stretch>
            <a:fillRect/>
          </a:stretch>
        </p:blipFill>
        <p:spPr>
          <a:xfrm>
            <a:off x="47625" y="3187320"/>
            <a:ext cx="5534025" cy="3495675"/>
          </a:xfrm>
          <a:prstGeom prst="rect">
            <a:avLst/>
          </a:prstGeom>
          <a:ln>
            <a:noFill/>
          </a:ln>
          <a:effectLst>
            <a:softEdge rad="112500"/>
          </a:effectLst>
        </p:spPr>
      </p:pic>
      <p:grpSp>
        <p:nvGrpSpPr>
          <p:cNvPr id="19" name="Grupo 18"/>
          <p:cNvGrpSpPr/>
          <p:nvPr/>
        </p:nvGrpSpPr>
        <p:grpSpPr>
          <a:xfrm>
            <a:off x="3628236" y="4631452"/>
            <a:ext cx="1304974" cy="1370402"/>
            <a:chOff x="8589253" y="3474663"/>
            <a:chExt cx="1304974" cy="1370402"/>
          </a:xfrm>
        </p:grpSpPr>
        <p:sp>
          <p:nvSpPr>
            <p:cNvPr id="20" name="Elipse 22"/>
            <p:cNvSpPr>
              <a:spLocks noChangeAspect="1"/>
            </p:cNvSpPr>
            <p:nvPr/>
          </p:nvSpPr>
          <p:spPr>
            <a:xfrm>
              <a:off x="8756594" y="3474663"/>
              <a:ext cx="970292" cy="970292"/>
            </a:xfrm>
            <a:prstGeom prst="ellipse">
              <a:avLst/>
            </a:prstGeom>
            <a:solidFill>
              <a:srgbClr val="DE291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smtClean="0">
                  <a:solidFill>
                    <a:schemeClr val="bg1"/>
                  </a:solidFill>
                  <a:latin typeface="Calibri" panose="020F0502020204030204" pitchFamily="34" charset="0"/>
                </a:rPr>
                <a:t>2017</a:t>
              </a:r>
              <a:endParaRPr lang="pt-BR" sz="800" b="1" dirty="0">
                <a:solidFill>
                  <a:schemeClr val="bg1"/>
                </a:solidFill>
                <a:latin typeface="Calibri" panose="020F0502020204030204" pitchFamily="34" charset="0"/>
              </a:endParaRPr>
            </a:p>
          </p:txBody>
        </p:sp>
        <p:sp>
          <p:nvSpPr>
            <p:cNvPr id="21" name="Rectangle 8"/>
            <p:cNvSpPr/>
            <p:nvPr/>
          </p:nvSpPr>
          <p:spPr>
            <a:xfrm>
              <a:off x="8589253" y="4444955"/>
              <a:ext cx="1304974" cy="400110"/>
            </a:xfrm>
            <a:prstGeom prst="rect">
              <a:avLst/>
            </a:prstGeom>
          </p:spPr>
          <p:txBody>
            <a:bodyPr wrap="none">
              <a:spAutoFit/>
            </a:bodyPr>
            <a:lstStyle/>
            <a:p>
              <a:pPr algn="ctr"/>
              <a:r>
                <a:rPr lang="pt-BR" sz="2000" b="1" dirty="0" smtClean="0"/>
                <a:t>May 2 – 13</a:t>
              </a:r>
            </a:p>
          </p:txBody>
        </p:sp>
      </p:grpSp>
      <p:sp>
        <p:nvSpPr>
          <p:cNvPr id="22" name="Rectangle 25"/>
          <p:cNvSpPr/>
          <p:nvPr/>
        </p:nvSpPr>
        <p:spPr>
          <a:xfrm>
            <a:off x="371910" y="3471767"/>
            <a:ext cx="2108009" cy="1200329"/>
          </a:xfrm>
          <a:prstGeom prst="rect">
            <a:avLst/>
          </a:prstGeom>
        </p:spPr>
        <p:txBody>
          <a:bodyPr wrap="square">
            <a:spAutoFit/>
          </a:bodyPr>
          <a:lstStyle/>
          <a:p>
            <a:pPr algn="ctr"/>
            <a:r>
              <a:rPr lang="pt-BR" b="1" dirty="0" smtClean="0">
                <a:cs typeface="Calibri"/>
              </a:rPr>
              <a:t>VISITED CITIES:</a:t>
            </a:r>
          </a:p>
          <a:p>
            <a:pPr marL="285750" indent="-285750">
              <a:buFont typeface="Wingdings" panose="05000000000000000000" pitchFamily="2" charset="2"/>
              <a:buChar char="ü"/>
            </a:pPr>
            <a:r>
              <a:rPr lang="pt-BR" b="1" dirty="0" err="1" smtClean="0">
                <a:cs typeface="Calibri"/>
              </a:rPr>
              <a:t>Baoding</a:t>
            </a:r>
            <a:endParaRPr lang="pt-BR" b="1" dirty="0" smtClean="0">
              <a:cs typeface="Calibri"/>
            </a:endParaRPr>
          </a:p>
          <a:p>
            <a:pPr marL="285750" indent="-285750">
              <a:buFont typeface="Wingdings" panose="05000000000000000000" pitchFamily="2" charset="2"/>
              <a:buChar char="ü"/>
            </a:pPr>
            <a:r>
              <a:rPr lang="pt-BR" b="1" dirty="0" err="1" smtClean="0">
                <a:cs typeface="Calibri"/>
              </a:rPr>
              <a:t>Shijiazhuang</a:t>
            </a:r>
            <a:r>
              <a:rPr lang="pt-BR" b="1" dirty="0" smtClean="0">
                <a:cs typeface="Calibri"/>
              </a:rPr>
              <a:t> </a:t>
            </a:r>
          </a:p>
          <a:p>
            <a:pPr marL="285750" indent="-285750">
              <a:buFont typeface="Wingdings" panose="05000000000000000000" pitchFamily="2" charset="2"/>
              <a:buChar char="ü"/>
            </a:pPr>
            <a:r>
              <a:rPr lang="pt-BR" b="1" dirty="0" smtClean="0">
                <a:cs typeface="Calibri"/>
              </a:rPr>
              <a:t>Beijing</a:t>
            </a:r>
            <a:endParaRPr lang="en-US" b="1" dirty="0">
              <a:cs typeface="Calibri"/>
            </a:endParaRPr>
          </a:p>
        </p:txBody>
      </p:sp>
      <p:sp>
        <p:nvSpPr>
          <p:cNvPr id="23" name="Retângulo 22"/>
          <p:cNvSpPr/>
          <p:nvPr/>
        </p:nvSpPr>
        <p:spPr>
          <a:xfrm>
            <a:off x="-453665" y="1551486"/>
            <a:ext cx="2549458" cy="446148"/>
          </a:xfrm>
          <a:prstGeom prst="rect">
            <a:avLst/>
          </a:prstGeom>
        </p:spPr>
        <p:txBody>
          <a:bodyPr wrap="square">
            <a:spAutoFit/>
          </a:bodyPr>
          <a:lstStyle/>
          <a:p>
            <a:pPr lvl="1">
              <a:lnSpc>
                <a:spcPct val="110000"/>
              </a:lnSpc>
              <a:spcBef>
                <a:spcPts val="0"/>
              </a:spcBef>
            </a:pPr>
            <a:r>
              <a:rPr lang="pt-BR" sz="2200" b="1" dirty="0" err="1" smtClean="0">
                <a:solidFill>
                  <a:schemeClr val="accent2">
                    <a:lumMod val="50000"/>
                  </a:schemeClr>
                </a:solidFill>
                <a:effectLst>
                  <a:outerShdw blurRad="38100" dist="38100" dir="2700000" algn="tl">
                    <a:srgbClr val="000000">
                      <a:alpha val="43137"/>
                    </a:srgbClr>
                  </a:outerShdw>
                </a:effectLst>
                <a:cs typeface="Calibri Light"/>
              </a:rPr>
              <a:t>Partner</a:t>
            </a:r>
            <a:r>
              <a:rPr lang="pt-BR" sz="2200" b="1" dirty="0" smtClean="0">
                <a:solidFill>
                  <a:schemeClr val="accent2">
                    <a:lumMod val="50000"/>
                  </a:schemeClr>
                </a:solidFill>
                <a:effectLst>
                  <a:outerShdw blurRad="38100" dist="38100" dir="2700000" algn="tl">
                    <a:srgbClr val="000000">
                      <a:alpha val="43137"/>
                    </a:srgbClr>
                  </a:outerShdw>
                </a:effectLst>
                <a:cs typeface="Calibri Light"/>
              </a:rPr>
              <a:t>:</a:t>
            </a:r>
            <a:endParaRPr lang="pt-BR" sz="2200" b="1" dirty="0">
              <a:cs typeface="Calibri Light"/>
            </a:endParaRPr>
          </a:p>
        </p:txBody>
      </p:sp>
      <p:sp>
        <p:nvSpPr>
          <p:cNvPr id="24" name="TextBox 45"/>
          <p:cNvSpPr txBox="1"/>
          <p:nvPr/>
        </p:nvSpPr>
        <p:spPr>
          <a:xfrm>
            <a:off x="9714533" y="5819867"/>
            <a:ext cx="2095347" cy="584775"/>
          </a:xfrm>
          <a:prstGeom prst="rect">
            <a:avLst/>
          </a:prstGeom>
          <a:noFill/>
        </p:spPr>
        <p:txBody>
          <a:bodyPr wrap="square" rtlCol="0">
            <a:spAutoFit/>
          </a:bodyPr>
          <a:lstStyle/>
          <a:p>
            <a:pPr algn="r"/>
            <a:r>
              <a:rPr lang="en-US" sz="3200" b="1" dirty="0" smtClean="0">
                <a:solidFill>
                  <a:srgbClr val="8E1F1E"/>
                </a:solidFill>
              </a:rPr>
              <a:t>12 </a:t>
            </a:r>
            <a:r>
              <a:rPr lang="en-US" b="1" dirty="0" smtClean="0"/>
              <a:t>PARTICIPANTS</a:t>
            </a:r>
            <a:endParaRPr lang="en-US" b="1" dirty="0">
              <a:solidFill>
                <a:schemeClr val="tx1"/>
              </a:solidFill>
            </a:endParaRPr>
          </a:p>
        </p:txBody>
      </p:sp>
      <p:sp>
        <p:nvSpPr>
          <p:cNvPr id="27" name="Elipse 22"/>
          <p:cNvSpPr>
            <a:spLocks noChangeAspect="1"/>
          </p:cNvSpPr>
          <p:nvPr/>
        </p:nvSpPr>
        <p:spPr>
          <a:xfrm>
            <a:off x="5927016" y="5283239"/>
            <a:ext cx="970292" cy="970292"/>
          </a:xfrm>
          <a:prstGeom prst="ellipse">
            <a:avLst/>
          </a:prstGeom>
          <a:solidFill>
            <a:srgbClr val="FFE4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chemeClr val="tx1"/>
                </a:solidFill>
                <a:latin typeface="Calibri" panose="020F0502020204030204" pitchFamily="34" charset="0"/>
              </a:rPr>
              <a:t>11</a:t>
            </a:r>
            <a:endParaRPr lang="pt-BR" sz="3200" b="1" dirty="0">
              <a:solidFill>
                <a:schemeClr val="tx1"/>
              </a:solidFill>
              <a:latin typeface="Calibri" panose="020F0502020204030204" pitchFamily="34" charset="0"/>
            </a:endParaRPr>
          </a:p>
        </p:txBody>
      </p:sp>
      <p:sp>
        <p:nvSpPr>
          <p:cNvPr id="28" name="TextBox 44"/>
          <p:cNvSpPr txBox="1"/>
          <p:nvPr/>
        </p:nvSpPr>
        <p:spPr>
          <a:xfrm>
            <a:off x="6778335" y="5789088"/>
            <a:ext cx="2729316" cy="646331"/>
          </a:xfrm>
          <a:prstGeom prst="rect">
            <a:avLst/>
          </a:prstGeom>
          <a:noFill/>
        </p:spPr>
        <p:txBody>
          <a:bodyPr wrap="square" rtlCol="0">
            <a:spAutoFit/>
          </a:bodyPr>
          <a:lstStyle/>
          <a:p>
            <a:r>
              <a:rPr lang="en-US" b="1" dirty="0"/>
              <a:t>HEI ASSOCIATED TO </a:t>
            </a:r>
            <a:r>
              <a:rPr lang="en-US" b="1" dirty="0" smtClean="0"/>
              <a:t> THE GCUB </a:t>
            </a:r>
            <a:r>
              <a:rPr lang="en-US" dirty="0"/>
              <a:t>HAVE </a:t>
            </a:r>
            <a:r>
              <a:rPr lang="en-US" dirty="0" smtClean="0"/>
              <a:t>PARTICIPATED</a:t>
            </a:r>
            <a:endParaRPr lang="en-US" dirty="0"/>
          </a:p>
        </p:txBody>
      </p:sp>
      <p:grpSp>
        <p:nvGrpSpPr>
          <p:cNvPr id="15" name="Grupo 14"/>
          <p:cNvGrpSpPr/>
          <p:nvPr/>
        </p:nvGrpSpPr>
        <p:grpSpPr>
          <a:xfrm>
            <a:off x="7572121" y="3574783"/>
            <a:ext cx="2981291" cy="1769583"/>
            <a:chOff x="7995946" y="343089"/>
            <a:chExt cx="2981291" cy="1313468"/>
          </a:xfrm>
          <a:solidFill>
            <a:schemeClr val="accent5">
              <a:lumMod val="10000"/>
              <a:lumOff val="90000"/>
            </a:schemeClr>
          </a:solidFill>
        </p:grpSpPr>
        <p:sp>
          <p:nvSpPr>
            <p:cNvPr id="16" name="Espaço Reservado para Texto 10"/>
            <p:cNvSpPr txBox="1">
              <a:spLocks/>
            </p:cNvSpPr>
            <p:nvPr/>
          </p:nvSpPr>
          <p:spPr>
            <a:xfrm>
              <a:off x="8008410" y="343089"/>
              <a:ext cx="2968827" cy="1313468"/>
            </a:xfrm>
            <a:prstGeom prst="rect">
              <a:avLst/>
            </a:prstGeom>
            <a:grpFill/>
            <a:ln w="3175">
              <a:noFill/>
              <a:prstDash val="lgDashDotDot"/>
            </a:ln>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lgn="ctr">
                <a:spcBef>
                  <a:spcPts val="300"/>
                </a:spcBef>
                <a:spcAft>
                  <a:spcPts val="200"/>
                </a:spcAft>
              </a:pPr>
              <a:r>
                <a:rPr lang="pt-BR" sz="1600" dirty="0" smtClean="0">
                  <a:cs typeface="Calibri Light"/>
                </a:rPr>
                <a:t>Agenda:</a:t>
              </a:r>
            </a:p>
            <a:p>
              <a:pPr marL="342900" lvl="1" indent="-342900" algn="l">
                <a:spcBef>
                  <a:spcPts val="300"/>
                </a:spcBef>
                <a:spcAft>
                  <a:spcPts val="200"/>
                </a:spcAft>
                <a:buFont typeface="Wingdings" panose="05000000000000000000" pitchFamily="2" charset="2"/>
                <a:buChar char="ü"/>
              </a:pPr>
              <a:r>
                <a:rPr lang="en-US" sz="1400" dirty="0" smtClean="0">
                  <a:solidFill>
                    <a:schemeClr val="tx2">
                      <a:lumMod val="50000"/>
                    </a:schemeClr>
                  </a:solidFill>
                  <a:cs typeface="Calibri Light"/>
                </a:rPr>
                <a:t>Visits to Chinese Universities</a:t>
              </a:r>
            </a:p>
            <a:p>
              <a:pPr marL="342900" lvl="1" indent="-342900" algn="l">
                <a:spcBef>
                  <a:spcPts val="300"/>
                </a:spcBef>
                <a:spcAft>
                  <a:spcPts val="200"/>
                </a:spcAft>
                <a:buFont typeface="Wingdings" panose="05000000000000000000" pitchFamily="2" charset="2"/>
                <a:buChar char="ü"/>
              </a:pPr>
              <a:r>
                <a:rPr lang="en-US" sz="1400" dirty="0" smtClean="0">
                  <a:solidFill>
                    <a:schemeClr val="tx2">
                      <a:lumMod val="50000"/>
                    </a:schemeClr>
                  </a:solidFill>
                  <a:cs typeface="Calibri Light"/>
                </a:rPr>
                <a:t>Cultural activities</a:t>
              </a:r>
            </a:p>
            <a:p>
              <a:pPr marL="342900" lvl="1" indent="-342900" algn="l">
                <a:spcBef>
                  <a:spcPts val="300"/>
                </a:spcBef>
                <a:spcAft>
                  <a:spcPts val="200"/>
                </a:spcAft>
                <a:buFont typeface="Wingdings" panose="05000000000000000000" pitchFamily="2" charset="2"/>
                <a:buChar char="ü"/>
              </a:pPr>
              <a:r>
                <a:rPr lang="en-US" sz="1400" dirty="0" smtClean="0">
                  <a:solidFill>
                    <a:schemeClr val="tx2">
                      <a:lumMod val="50000"/>
                    </a:schemeClr>
                  </a:solidFill>
                  <a:cs typeface="Calibri Light"/>
                </a:rPr>
                <a:t>Visit to the Chinese Scholarship Council</a:t>
              </a:r>
            </a:p>
            <a:p>
              <a:pPr marL="342900" lvl="1" indent="-342900" algn="l">
                <a:spcBef>
                  <a:spcPts val="300"/>
                </a:spcBef>
                <a:spcAft>
                  <a:spcPts val="200"/>
                </a:spcAft>
                <a:buFont typeface="Wingdings" panose="05000000000000000000" pitchFamily="2" charset="2"/>
                <a:buChar char="ü"/>
              </a:pPr>
              <a:r>
                <a:rPr lang="en-US" sz="1400" dirty="0" smtClean="0">
                  <a:solidFill>
                    <a:schemeClr val="tx2">
                      <a:lumMod val="50000"/>
                    </a:schemeClr>
                  </a:solidFill>
                  <a:cs typeface="Calibri Light"/>
                </a:rPr>
                <a:t>Visits to Educational Institutions in China </a:t>
              </a:r>
              <a:endParaRPr lang="en-US" sz="1200" dirty="0" smtClean="0">
                <a:solidFill>
                  <a:schemeClr val="tx2">
                    <a:lumMod val="50000"/>
                  </a:schemeClr>
                </a:solidFill>
                <a:cs typeface="Calibri Light"/>
              </a:endParaRPr>
            </a:p>
          </p:txBody>
        </p:sp>
        <p:cxnSp>
          <p:nvCxnSpPr>
            <p:cNvPr id="17" name="Conector reto 16"/>
            <p:cNvCxnSpPr/>
            <p:nvPr/>
          </p:nvCxnSpPr>
          <p:spPr>
            <a:xfrm>
              <a:off x="7995946" y="343385"/>
              <a:ext cx="2968827" cy="0"/>
            </a:xfrm>
            <a:prstGeom prst="line">
              <a:avLst/>
            </a:prstGeom>
            <a:grpFill/>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18" name="Conector reto 17"/>
            <p:cNvCxnSpPr/>
            <p:nvPr/>
          </p:nvCxnSpPr>
          <p:spPr>
            <a:xfrm>
              <a:off x="8008410" y="1648437"/>
              <a:ext cx="2968827" cy="0"/>
            </a:xfrm>
            <a:prstGeom prst="line">
              <a:avLst/>
            </a:prstGeom>
            <a:grpFill/>
            <a:ln>
              <a:solidFill>
                <a:srgbClr val="3A2C00"/>
              </a:solidFill>
            </a:ln>
          </p:spPr>
          <p:style>
            <a:lnRef idx="1">
              <a:schemeClr val="accent1"/>
            </a:lnRef>
            <a:fillRef idx="0">
              <a:schemeClr val="accent1"/>
            </a:fillRef>
            <a:effectRef idx="0">
              <a:schemeClr val="accent1"/>
            </a:effectRef>
            <a:fontRef idx="minor">
              <a:schemeClr val="tx1"/>
            </a:fontRef>
          </p:style>
        </p:cxnSp>
      </p:grpSp>
      <p:grpSp>
        <p:nvGrpSpPr>
          <p:cNvPr id="29" name="Grupo 28"/>
          <p:cNvGrpSpPr/>
          <p:nvPr/>
        </p:nvGrpSpPr>
        <p:grpSpPr>
          <a:xfrm>
            <a:off x="6549050" y="1846110"/>
            <a:ext cx="4799849" cy="1405247"/>
            <a:chOff x="7995946" y="343089"/>
            <a:chExt cx="2981291" cy="864358"/>
          </a:xfrm>
          <a:solidFill>
            <a:schemeClr val="accent5">
              <a:lumMod val="10000"/>
              <a:lumOff val="90000"/>
            </a:schemeClr>
          </a:solidFill>
        </p:grpSpPr>
        <p:sp>
          <p:nvSpPr>
            <p:cNvPr id="30" name="Espaço Reservado para Texto 10"/>
            <p:cNvSpPr txBox="1">
              <a:spLocks/>
            </p:cNvSpPr>
            <p:nvPr/>
          </p:nvSpPr>
          <p:spPr>
            <a:xfrm>
              <a:off x="8008410" y="343089"/>
              <a:ext cx="2968827" cy="864358"/>
            </a:xfrm>
            <a:prstGeom prst="rect">
              <a:avLst/>
            </a:prstGeom>
            <a:grpFill/>
            <a:ln w="3175">
              <a:noFill/>
              <a:prstDash val="lgDashDotDot"/>
            </a:ln>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lgn="ctr">
                <a:spcBef>
                  <a:spcPts val="300"/>
                </a:spcBef>
                <a:spcAft>
                  <a:spcPts val="200"/>
                </a:spcAft>
              </a:pPr>
              <a:r>
                <a:rPr lang="en-US" sz="1800" dirty="0" smtClean="0">
                  <a:solidFill>
                    <a:schemeClr val="tx2">
                      <a:lumMod val="50000"/>
                    </a:schemeClr>
                  </a:solidFill>
                  <a:cs typeface="Calibri Light"/>
                </a:rPr>
                <a:t>The purpose of the Mission is to present the Chinese Higher Education System and to encourage collaborative actions between Chinese and Brazilian Universities, such as mobility programs and the creation of Confucius Institutes. </a:t>
              </a:r>
            </a:p>
          </p:txBody>
        </p:sp>
        <p:cxnSp>
          <p:nvCxnSpPr>
            <p:cNvPr id="31" name="Conector reto 30"/>
            <p:cNvCxnSpPr/>
            <p:nvPr/>
          </p:nvCxnSpPr>
          <p:spPr>
            <a:xfrm>
              <a:off x="7995946" y="343385"/>
              <a:ext cx="2968827" cy="0"/>
            </a:xfrm>
            <a:prstGeom prst="line">
              <a:avLst/>
            </a:prstGeom>
            <a:grpFill/>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32" name="Conector reto 31"/>
            <p:cNvCxnSpPr/>
            <p:nvPr/>
          </p:nvCxnSpPr>
          <p:spPr>
            <a:xfrm>
              <a:off x="8002492" y="1207447"/>
              <a:ext cx="2968827" cy="0"/>
            </a:xfrm>
            <a:prstGeom prst="line">
              <a:avLst/>
            </a:prstGeom>
            <a:grpFill/>
            <a:ln>
              <a:solidFill>
                <a:srgbClr val="3A2C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07421189"/>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out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out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7" grpId="0" animBg="1"/>
      <p:bldP spid="2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clrChange>
              <a:clrFrom>
                <a:srgbClr val="FFFFFF"/>
              </a:clrFrom>
              <a:clrTo>
                <a:srgbClr val="FFFFFF">
                  <a:alpha val="0"/>
                </a:srgbClr>
              </a:clrTo>
            </a:clrChange>
          </a:blip>
          <a:stretch>
            <a:fillRect/>
          </a:stretch>
        </p:blipFill>
        <p:spPr>
          <a:xfrm>
            <a:off x="9326902" y="548411"/>
            <a:ext cx="2943710" cy="3343108"/>
          </a:xfrm>
          <a:prstGeom prst="rect">
            <a:avLst/>
          </a:prstGeom>
        </p:spPr>
      </p:pic>
      <p:sp>
        <p:nvSpPr>
          <p:cNvPr id="8" name="Título 7"/>
          <p:cNvSpPr>
            <a:spLocks noGrp="1"/>
          </p:cNvSpPr>
          <p:nvPr>
            <p:ph type="title"/>
          </p:nvPr>
        </p:nvSpPr>
        <p:spPr/>
        <p:txBody>
          <a:bodyPr/>
          <a:lstStyle/>
          <a:p>
            <a:r>
              <a:rPr lang="pt-BR" dirty="0" smtClean="0"/>
              <a:t>PERU</a:t>
            </a:r>
            <a:endParaRPr lang="fr-FR" dirty="0"/>
          </a:p>
        </p:txBody>
      </p:sp>
      <p:sp>
        <p:nvSpPr>
          <p:cNvPr id="16" name="Rectangle 25"/>
          <p:cNvSpPr/>
          <p:nvPr/>
        </p:nvSpPr>
        <p:spPr>
          <a:xfrm>
            <a:off x="8962470" y="1840494"/>
            <a:ext cx="1524083" cy="584776"/>
          </a:xfrm>
          <a:prstGeom prst="rect">
            <a:avLst/>
          </a:prstGeom>
        </p:spPr>
        <p:txBody>
          <a:bodyPr wrap="square">
            <a:spAutoFit/>
          </a:bodyPr>
          <a:lstStyle/>
          <a:p>
            <a:pPr algn="ctr"/>
            <a:r>
              <a:rPr lang="pt-BR" sz="1600" b="1" dirty="0" smtClean="0">
                <a:cs typeface="Calibri"/>
              </a:rPr>
              <a:t>PLACE </a:t>
            </a:r>
          </a:p>
          <a:p>
            <a:pPr algn="ctr"/>
            <a:r>
              <a:rPr lang="pt-BR" sz="1600" dirty="0" smtClean="0">
                <a:cs typeface="Calibri"/>
              </a:rPr>
              <a:t>LIMA, PERU</a:t>
            </a:r>
            <a:endParaRPr lang="en-US" sz="1600" dirty="0">
              <a:cs typeface="Calibri"/>
            </a:endParaRPr>
          </a:p>
        </p:txBody>
      </p:sp>
      <p:pic>
        <p:nvPicPr>
          <p:cNvPr id="20" name="Picture 20"/>
          <p:cNvPicPr>
            <a:picLocks noChangeAspect="1"/>
          </p:cNvPicPr>
          <p:nvPr/>
        </p:nvPicPr>
        <p:blipFill>
          <a:blip r:embed="rId3"/>
          <a:stretch>
            <a:fillRect/>
          </a:stretch>
        </p:blipFill>
        <p:spPr>
          <a:xfrm>
            <a:off x="3546438" y="1724768"/>
            <a:ext cx="1908000" cy="719402"/>
          </a:xfrm>
          <a:prstGeom prst="rect">
            <a:avLst/>
          </a:prstGeom>
        </p:spPr>
      </p:pic>
      <p:pic>
        <p:nvPicPr>
          <p:cNvPr id="22" name="Imagem 21"/>
          <p:cNvPicPr>
            <a:picLocks noChangeAspect="1"/>
          </p:cNvPicPr>
          <p:nvPr/>
        </p:nvPicPr>
        <p:blipFill rotWithShape="1">
          <a:blip r:embed="rId4">
            <a:extLst>
              <a:ext uri="{28A0092B-C50C-407E-A947-70E740481C1C}">
                <a14:useLocalDpi xmlns:a14="http://schemas.microsoft.com/office/drawing/2010/main" val="0"/>
              </a:ext>
            </a:extLst>
          </a:blip>
          <a:srcRect t="75625" b="9167"/>
          <a:stretch/>
        </p:blipFill>
        <p:spPr>
          <a:xfrm>
            <a:off x="6809320" y="5186201"/>
            <a:ext cx="5382680" cy="1455318"/>
          </a:xfrm>
          <a:prstGeom prst="rect">
            <a:avLst/>
          </a:prstGeom>
        </p:spPr>
      </p:pic>
      <p:pic>
        <p:nvPicPr>
          <p:cNvPr id="19" name="Imagem 18">
            <a:hlinkClick r:id="rId5" action="ppaction://hlinksldjump"/>
          </p:cNvPr>
          <p:cNvPicPr>
            <a:picLocks noChangeAspect="1"/>
          </p:cNvPicPr>
          <p:nvPr/>
        </p:nvPicPr>
        <p:blipFill>
          <a:blip r:embed="rId6"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
        <p:nvSpPr>
          <p:cNvPr id="23" name="Título 7"/>
          <p:cNvSpPr txBox="1">
            <a:spLocks/>
          </p:cNvSpPr>
          <p:nvPr/>
        </p:nvSpPr>
        <p:spPr>
          <a:xfrm>
            <a:off x="0" y="832259"/>
            <a:ext cx="5581650" cy="698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pPr>
              <a:lnSpc>
                <a:spcPct val="100000"/>
              </a:lnSpc>
            </a:pPr>
            <a:r>
              <a:rPr lang="en-US" sz="1800" b="1" dirty="0" smtClean="0">
                <a:solidFill>
                  <a:schemeClr val="bg2">
                    <a:lumMod val="25000"/>
                  </a:schemeClr>
                </a:solidFill>
              </a:rPr>
              <a:t>ACADEMIC EXCHANGE BRAZIL-PERU  </a:t>
            </a:r>
            <a:endParaRPr lang="fr-FR" sz="1600" dirty="0">
              <a:solidFill>
                <a:schemeClr val="bg2">
                  <a:lumMod val="25000"/>
                </a:schemeClr>
              </a:solidFill>
            </a:endParaRPr>
          </a:p>
        </p:txBody>
      </p:sp>
      <p:pic>
        <p:nvPicPr>
          <p:cNvPr id="2" name="Imagem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3821" y="239025"/>
            <a:ext cx="734920" cy="490927"/>
          </a:xfrm>
          <a:prstGeom prst="rect">
            <a:avLst/>
          </a:prstGeom>
        </p:spPr>
      </p:pic>
      <p:pic>
        <p:nvPicPr>
          <p:cNvPr id="6" name="Imagem 5"/>
          <p:cNvPicPr>
            <a:picLocks noChangeAspect="1"/>
          </p:cNvPicPr>
          <p:nvPr/>
        </p:nvPicPr>
        <p:blipFill>
          <a:blip r:embed="rId8"/>
          <a:stretch>
            <a:fillRect/>
          </a:stretch>
        </p:blipFill>
        <p:spPr>
          <a:xfrm>
            <a:off x="302006" y="2313737"/>
            <a:ext cx="2880000" cy="618482"/>
          </a:xfrm>
          <a:prstGeom prst="rect">
            <a:avLst/>
          </a:prstGeom>
        </p:spPr>
      </p:pic>
      <p:sp>
        <p:nvSpPr>
          <p:cNvPr id="26" name="Rectangle 1"/>
          <p:cNvSpPr/>
          <p:nvPr/>
        </p:nvSpPr>
        <p:spPr>
          <a:xfrm>
            <a:off x="302006" y="2976827"/>
            <a:ext cx="2794702" cy="338554"/>
          </a:xfrm>
          <a:prstGeom prst="rect">
            <a:avLst/>
          </a:prstGeom>
        </p:spPr>
        <p:txBody>
          <a:bodyPr wrap="square">
            <a:spAutoFit/>
          </a:bodyPr>
          <a:lstStyle/>
          <a:p>
            <a:pPr algn="ctr"/>
            <a:r>
              <a:rPr lang="fr-FR" sz="1600" dirty="0" err="1" smtClean="0"/>
              <a:t>Embassy</a:t>
            </a:r>
            <a:r>
              <a:rPr lang="fr-FR" sz="1600" dirty="0" smtClean="0"/>
              <a:t> of </a:t>
            </a:r>
            <a:r>
              <a:rPr lang="fr-FR" sz="1600" dirty="0" err="1" smtClean="0"/>
              <a:t>Brazil</a:t>
            </a:r>
            <a:r>
              <a:rPr lang="fr-FR" sz="1600" dirty="0" smtClean="0"/>
              <a:t> in Lima (</a:t>
            </a:r>
            <a:r>
              <a:rPr lang="fr-FR" sz="1600" dirty="0" err="1" smtClean="0"/>
              <a:t>Peru</a:t>
            </a:r>
            <a:r>
              <a:rPr lang="fr-FR" sz="1600" dirty="0" smtClean="0"/>
              <a:t>) </a:t>
            </a:r>
            <a:endParaRPr lang="pt-BR" sz="1600" dirty="0"/>
          </a:p>
        </p:txBody>
      </p:sp>
      <p:grpSp>
        <p:nvGrpSpPr>
          <p:cNvPr id="4" name="Grupo 3"/>
          <p:cNvGrpSpPr/>
          <p:nvPr/>
        </p:nvGrpSpPr>
        <p:grpSpPr>
          <a:xfrm>
            <a:off x="10421482" y="2600441"/>
            <a:ext cx="1467068" cy="1370402"/>
            <a:chOff x="8508206" y="3474663"/>
            <a:chExt cx="1467068" cy="1370402"/>
          </a:xfrm>
        </p:grpSpPr>
        <p:sp>
          <p:nvSpPr>
            <p:cNvPr id="13" name="Elipse 22"/>
            <p:cNvSpPr>
              <a:spLocks noChangeAspect="1"/>
            </p:cNvSpPr>
            <p:nvPr/>
          </p:nvSpPr>
          <p:spPr>
            <a:xfrm>
              <a:off x="8756594" y="3474663"/>
              <a:ext cx="970292" cy="970292"/>
            </a:xfrm>
            <a:prstGeom prst="ellipse">
              <a:avLst/>
            </a:prstGeom>
            <a:solidFill>
              <a:srgbClr val="001A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smtClean="0">
                  <a:solidFill>
                    <a:schemeClr val="bg1"/>
                  </a:solidFill>
                  <a:latin typeface="Calibri" panose="020F0502020204030204" pitchFamily="34" charset="0"/>
                </a:rPr>
                <a:t>2017</a:t>
              </a:r>
              <a:endParaRPr lang="pt-BR" sz="800" b="1" dirty="0">
                <a:solidFill>
                  <a:schemeClr val="bg1"/>
                </a:solidFill>
                <a:latin typeface="Calibri" panose="020F0502020204030204" pitchFamily="34" charset="0"/>
              </a:endParaRPr>
            </a:p>
          </p:txBody>
        </p:sp>
        <p:sp>
          <p:nvSpPr>
            <p:cNvPr id="25" name="Rectangle 8"/>
            <p:cNvSpPr/>
            <p:nvPr/>
          </p:nvSpPr>
          <p:spPr>
            <a:xfrm>
              <a:off x="8508206" y="4444955"/>
              <a:ext cx="1467068" cy="400110"/>
            </a:xfrm>
            <a:prstGeom prst="rect">
              <a:avLst/>
            </a:prstGeom>
          </p:spPr>
          <p:txBody>
            <a:bodyPr wrap="none">
              <a:spAutoFit/>
            </a:bodyPr>
            <a:lstStyle/>
            <a:p>
              <a:pPr algn="ctr"/>
              <a:r>
                <a:rPr lang="pt-BR" sz="2000" b="1" dirty="0" err="1" smtClean="0"/>
                <a:t>April</a:t>
              </a:r>
              <a:r>
                <a:rPr lang="pt-BR" sz="2000" b="1" dirty="0" smtClean="0"/>
                <a:t> 19 – 20</a:t>
              </a:r>
            </a:p>
          </p:txBody>
        </p:sp>
      </p:grpSp>
      <p:sp>
        <p:nvSpPr>
          <p:cNvPr id="18" name="TextBox 45"/>
          <p:cNvSpPr txBox="1"/>
          <p:nvPr/>
        </p:nvSpPr>
        <p:spPr>
          <a:xfrm>
            <a:off x="10005914" y="4255648"/>
            <a:ext cx="2095347" cy="584775"/>
          </a:xfrm>
          <a:prstGeom prst="rect">
            <a:avLst/>
          </a:prstGeom>
          <a:noFill/>
        </p:spPr>
        <p:txBody>
          <a:bodyPr wrap="square" rtlCol="0">
            <a:spAutoFit/>
          </a:bodyPr>
          <a:lstStyle/>
          <a:p>
            <a:pPr algn="r"/>
            <a:r>
              <a:rPr lang="en-US" sz="3200" b="1" dirty="0" smtClean="0">
                <a:solidFill>
                  <a:srgbClr val="8E1F1E"/>
                </a:solidFill>
              </a:rPr>
              <a:t>19 </a:t>
            </a:r>
            <a:r>
              <a:rPr lang="en-US" b="1" dirty="0" smtClean="0"/>
              <a:t>PARTICIPANTS</a:t>
            </a:r>
            <a:endParaRPr lang="en-US" b="1" dirty="0">
              <a:solidFill>
                <a:schemeClr val="tx1"/>
              </a:solidFill>
            </a:endParaRPr>
          </a:p>
        </p:txBody>
      </p:sp>
      <p:sp>
        <p:nvSpPr>
          <p:cNvPr id="21" name="Elipse 24"/>
          <p:cNvSpPr>
            <a:spLocks noChangeAspect="1"/>
          </p:cNvSpPr>
          <p:nvPr/>
        </p:nvSpPr>
        <p:spPr>
          <a:xfrm>
            <a:off x="6518276" y="3884022"/>
            <a:ext cx="936000" cy="936000"/>
          </a:xfrm>
          <a:prstGeom prst="ellipse">
            <a:avLst/>
          </a:prstGeom>
          <a:solidFill>
            <a:srgbClr val="D9102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rgbClr val="FFFFFF"/>
                </a:solidFill>
                <a:latin typeface="Calibri" panose="020F0502020204030204" pitchFamily="34" charset="0"/>
              </a:rPr>
              <a:t>15</a:t>
            </a:r>
            <a:endParaRPr lang="pt-BR" sz="1100" b="1" dirty="0">
              <a:solidFill>
                <a:srgbClr val="FFFFFF"/>
              </a:solidFill>
              <a:latin typeface="Calibri" panose="020F0502020204030204" pitchFamily="34" charset="0"/>
            </a:endParaRPr>
          </a:p>
        </p:txBody>
      </p:sp>
      <p:sp>
        <p:nvSpPr>
          <p:cNvPr id="24" name="TextBox 44"/>
          <p:cNvSpPr txBox="1"/>
          <p:nvPr/>
        </p:nvSpPr>
        <p:spPr>
          <a:xfrm>
            <a:off x="7475465" y="4391388"/>
            <a:ext cx="2729316" cy="646331"/>
          </a:xfrm>
          <a:prstGeom prst="rect">
            <a:avLst/>
          </a:prstGeom>
          <a:noFill/>
        </p:spPr>
        <p:txBody>
          <a:bodyPr wrap="square" rtlCol="0">
            <a:spAutoFit/>
          </a:bodyPr>
          <a:lstStyle/>
          <a:p>
            <a:r>
              <a:rPr lang="en-US" b="1" dirty="0"/>
              <a:t>HEI ASSOCIATED TO </a:t>
            </a:r>
            <a:r>
              <a:rPr lang="en-US" b="1" dirty="0" smtClean="0"/>
              <a:t>THE GCUB </a:t>
            </a:r>
            <a:r>
              <a:rPr lang="en-US" dirty="0"/>
              <a:t>HAVE </a:t>
            </a:r>
            <a:r>
              <a:rPr lang="en-US" dirty="0" smtClean="0"/>
              <a:t>PARTICIPATED</a:t>
            </a:r>
            <a:endParaRPr lang="en-US" dirty="0"/>
          </a:p>
        </p:txBody>
      </p:sp>
      <p:grpSp>
        <p:nvGrpSpPr>
          <p:cNvPr id="28" name="Grupo 27"/>
          <p:cNvGrpSpPr/>
          <p:nvPr/>
        </p:nvGrpSpPr>
        <p:grpSpPr>
          <a:xfrm>
            <a:off x="5913424" y="1685969"/>
            <a:ext cx="2981291" cy="1967246"/>
            <a:chOff x="7995946" y="343089"/>
            <a:chExt cx="2981291" cy="1313468"/>
          </a:xfrm>
          <a:solidFill>
            <a:schemeClr val="accent5">
              <a:lumMod val="10000"/>
              <a:lumOff val="90000"/>
            </a:schemeClr>
          </a:solidFill>
        </p:grpSpPr>
        <p:sp>
          <p:nvSpPr>
            <p:cNvPr id="29" name="Espaço Reservado para Texto 10"/>
            <p:cNvSpPr txBox="1">
              <a:spLocks/>
            </p:cNvSpPr>
            <p:nvPr/>
          </p:nvSpPr>
          <p:spPr>
            <a:xfrm>
              <a:off x="8008410" y="343089"/>
              <a:ext cx="2968827" cy="1313468"/>
            </a:xfrm>
            <a:prstGeom prst="rect">
              <a:avLst/>
            </a:prstGeom>
            <a:grpFill/>
            <a:ln w="3175">
              <a:noFill/>
              <a:prstDash val="lgDashDotDot"/>
            </a:ln>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lgn="ctr">
                <a:spcBef>
                  <a:spcPts val="300"/>
                </a:spcBef>
                <a:spcAft>
                  <a:spcPts val="200"/>
                </a:spcAft>
              </a:pPr>
              <a:r>
                <a:rPr lang="pt-BR" sz="1600" dirty="0" smtClean="0">
                  <a:cs typeface="Calibri Light"/>
                </a:rPr>
                <a:t>Agenda:</a:t>
              </a:r>
            </a:p>
            <a:p>
              <a:pPr marL="342900" lvl="1" indent="-342900" algn="l">
                <a:spcBef>
                  <a:spcPts val="300"/>
                </a:spcBef>
                <a:spcAft>
                  <a:spcPts val="200"/>
                </a:spcAft>
                <a:buFont typeface="Wingdings" panose="05000000000000000000" pitchFamily="2" charset="2"/>
                <a:buChar char="ü"/>
              </a:pPr>
              <a:r>
                <a:rPr lang="en-US" sz="1400" dirty="0" smtClean="0">
                  <a:solidFill>
                    <a:schemeClr val="tx2">
                      <a:lumMod val="50000"/>
                    </a:schemeClr>
                  </a:solidFill>
                  <a:cs typeface="Calibri Light"/>
                </a:rPr>
                <a:t>International Education Fair</a:t>
              </a:r>
            </a:p>
            <a:p>
              <a:pPr marL="342900" lvl="1" indent="-342900" algn="l">
                <a:spcBef>
                  <a:spcPts val="300"/>
                </a:spcBef>
                <a:spcAft>
                  <a:spcPts val="200"/>
                </a:spcAft>
                <a:buFont typeface="Wingdings" panose="05000000000000000000" pitchFamily="2" charset="2"/>
                <a:buChar char="ü"/>
              </a:pPr>
              <a:r>
                <a:rPr lang="en-US" sz="1400" dirty="0" smtClean="0">
                  <a:solidFill>
                    <a:schemeClr val="tx2">
                      <a:lumMod val="50000"/>
                    </a:schemeClr>
                  </a:solidFill>
                  <a:cs typeface="Calibri Light"/>
                </a:rPr>
                <a:t>Seminar on Undergraduate and Graduate Scholarship opportunities in Brazil</a:t>
              </a:r>
            </a:p>
            <a:p>
              <a:pPr marL="342900" lvl="1" indent="-342900" algn="l">
                <a:spcBef>
                  <a:spcPts val="300"/>
                </a:spcBef>
                <a:spcAft>
                  <a:spcPts val="200"/>
                </a:spcAft>
                <a:buFont typeface="Wingdings" panose="05000000000000000000" pitchFamily="2" charset="2"/>
                <a:buChar char="ü"/>
              </a:pPr>
              <a:r>
                <a:rPr lang="en-US" sz="1400" dirty="0" smtClean="0">
                  <a:solidFill>
                    <a:schemeClr val="tx2">
                      <a:lumMod val="50000"/>
                    </a:schemeClr>
                  </a:solidFill>
                  <a:cs typeface="Calibri Light"/>
                </a:rPr>
                <a:t>Visits to Peruvian Government Agencies</a:t>
              </a:r>
            </a:p>
            <a:p>
              <a:pPr marL="342900" lvl="1" indent="-342900" algn="l">
                <a:spcBef>
                  <a:spcPts val="300"/>
                </a:spcBef>
                <a:spcAft>
                  <a:spcPts val="200"/>
                </a:spcAft>
                <a:buFont typeface="Wingdings" panose="05000000000000000000" pitchFamily="2" charset="2"/>
                <a:buChar char="ü"/>
              </a:pPr>
              <a:r>
                <a:rPr lang="en-US" sz="1400" dirty="0" smtClean="0">
                  <a:solidFill>
                    <a:schemeClr val="tx2">
                      <a:lumMod val="50000"/>
                    </a:schemeClr>
                  </a:solidFill>
                  <a:cs typeface="Calibri Light"/>
                </a:rPr>
                <a:t>Cultural Visits</a:t>
              </a:r>
            </a:p>
          </p:txBody>
        </p:sp>
        <p:cxnSp>
          <p:nvCxnSpPr>
            <p:cNvPr id="30" name="Conector reto 29"/>
            <p:cNvCxnSpPr/>
            <p:nvPr/>
          </p:nvCxnSpPr>
          <p:spPr>
            <a:xfrm>
              <a:off x="7995946" y="343385"/>
              <a:ext cx="2968827" cy="0"/>
            </a:xfrm>
            <a:prstGeom prst="line">
              <a:avLst/>
            </a:prstGeom>
            <a:grpFill/>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31" name="Conector reto 30"/>
            <p:cNvCxnSpPr/>
            <p:nvPr/>
          </p:nvCxnSpPr>
          <p:spPr>
            <a:xfrm>
              <a:off x="8008410" y="1648437"/>
              <a:ext cx="2968827" cy="0"/>
            </a:xfrm>
            <a:prstGeom prst="line">
              <a:avLst/>
            </a:prstGeom>
            <a:grpFill/>
            <a:ln>
              <a:solidFill>
                <a:srgbClr val="3A2C00"/>
              </a:solidFill>
            </a:ln>
          </p:spPr>
          <p:style>
            <a:lnRef idx="1">
              <a:schemeClr val="accent1"/>
            </a:lnRef>
            <a:fillRef idx="0">
              <a:schemeClr val="accent1"/>
            </a:fillRef>
            <a:effectRef idx="0">
              <a:schemeClr val="accent1"/>
            </a:effectRef>
            <a:fontRef idx="minor">
              <a:schemeClr val="tx1"/>
            </a:fontRef>
          </p:style>
        </p:cxnSp>
      </p:grpSp>
      <p:grpSp>
        <p:nvGrpSpPr>
          <p:cNvPr id="32" name="Grupo 31"/>
          <p:cNvGrpSpPr/>
          <p:nvPr/>
        </p:nvGrpSpPr>
        <p:grpSpPr>
          <a:xfrm>
            <a:off x="515052" y="3763638"/>
            <a:ext cx="4799849" cy="2634190"/>
            <a:chOff x="7995946" y="343089"/>
            <a:chExt cx="2981291" cy="864358"/>
          </a:xfrm>
          <a:solidFill>
            <a:schemeClr val="accent5">
              <a:lumMod val="10000"/>
              <a:lumOff val="90000"/>
            </a:schemeClr>
          </a:solidFill>
        </p:grpSpPr>
        <p:sp>
          <p:nvSpPr>
            <p:cNvPr id="33" name="Espaço Reservado para Texto 10"/>
            <p:cNvSpPr txBox="1">
              <a:spLocks/>
            </p:cNvSpPr>
            <p:nvPr/>
          </p:nvSpPr>
          <p:spPr>
            <a:xfrm>
              <a:off x="8008410" y="343089"/>
              <a:ext cx="2968827" cy="864358"/>
            </a:xfrm>
            <a:prstGeom prst="rect">
              <a:avLst/>
            </a:prstGeom>
            <a:grpFill/>
            <a:ln w="3175">
              <a:noFill/>
              <a:prstDash val="lgDashDotDot"/>
            </a:ln>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lgn="ctr">
                <a:spcBef>
                  <a:spcPts val="300"/>
                </a:spcBef>
                <a:spcAft>
                  <a:spcPts val="200"/>
                </a:spcAft>
              </a:pPr>
              <a:r>
                <a:rPr lang="en-US" sz="1600" dirty="0">
                  <a:solidFill>
                    <a:schemeClr val="tx2">
                      <a:lumMod val="50000"/>
                    </a:schemeClr>
                  </a:solidFill>
                  <a:cs typeface="Calibri Light"/>
                </a:rPr>
                <a:t>OBJECTIVES</a:t>
              </a:r>
            </a:p>
            <a:p>
              <a:pPr lvl="1" algn="ctr">
                <a:spcBef>
                  <a:spcPts val="300"/>
                </a:spcBef>
                <a:spcAft>
                  <a:spcPts val="200"/>
                </a:spcAft>
              </a:pPr>
              <a:r>
                <a:rPr lang="en-US" sz="1600" dirty="0" smtClean="0">
                  <a:solidFill>
                    <a:schemeClr val="tx2">
                      <a:lumMod val="50000"/>
                    </a:schemeClr>
                  </a:solidFill>
                  <a:cs typeface="Calibri Light"/>
                </a:rPr>
                <a:t>To </a:t>
              </a:r>
              <a:r>
                <a:rPr lang="en-US" sz="1600" dirty="0">
                  <a:solidFill>
                    <a:schemeClr val="tx2">
                      <a:lumMod val="50000"/>
                    </a:schemeClr>
                  </a:solidFill>
                  <a:cs typeface="Calibri Light"/>
                </a:rPr>
                <a:t>promote greater contact between universities, institutions responsible for the promotion of scientific and technological research and development, and public institutions related to higher education in Brazil and Peru;</a:t>
              </a:r>
            </a:p>
            <a:p>
              <a:pPr lvl="1" algn="ctr">
                <a:spcBef>
                  <a:spcPts val="300"/>
                </a:spcBef>
                <a:spcAft>
                  <a:spcPts val="200"/>
                </a:spcAft>
              </a:pPr>
              <a:r>
                <a:rPr lang="en-US" sz="1600" dirty="0" smtClean="0">
                  <a:solidFill>
                    <a:schemeClr val="tx2">
                      <a:lumMod val="50000"/>
                    </a:schemeClr>
                  </a:solidFill>
                  <a:cs typeface="Calibri Light"/>
                </a:rPr>
                <a:t>To </a:t>
              </a:r>
              <a:r>
                <a:rPr lang="en-US" sz="1600" dirty="0">
                  <a:solidFill>
                    <a:schemeClr val="tx2">
                      <a:lumMod val="50000"/>
                    </a:schemeClr>
                  </a:solidFill>
                  <a:cs typeface="Calibri Light"/>
                </a:rPr>
                <a:t>offer the opportunity to visitors to explore all the possibilities available </a:t>
              </a:r>
              <a:r>
                <a:rPr lang="en-US" sz="1600" dirty="0">
                  <a:solidFill>
                    <a:schemeClr val="tx2">
                      <a:lumMod val="50000"/>
                    </a:schemeClr>
                  </a:solidFill>
                  <a:effectLst>
                    <a:outerShdw blurRad="38100" dist="38100" dir="2700000" algn="tl">
                      <a:srgbClr val="000000">
                        <a:alpha val="43137"/>
                      </a:srgbClr>
                    </a:outerShdw>
                  </a:effectLst>
                  <a:cs typeface="Calibri Light"/>
                </a:rPr>
                <a:t>for undergraduate and graduate studies in Brazil</a:t>
              </a:r>
              <a:r>
                <a:rPr lang="en-US" sz="1600" dirty="0">
                  <a:solidFill>
                    <a:schemeClr val="tx2">
                      <a:lumMod val="50000"/>
                    </a:schemeClr>
                  </a:solidFill>
                  <a:cs typeface="Calibri Light"/>
                </a:rPr>
                <a:t>. </a:t>
              </a:r>
            </a:p>
            <a:p>
              <a:pPr lvl="1" algn="ctr">
                <a:spcBef>
                  <a:spcPts val="300"/>
                </a:spcBef>
                <a:spcAft>
                  <a:spcPts val="200"/>
                </a:spcAft>
              </a:pPr>
              <a:r>
                <a:rPr lang="en-US" sz="1600" dirty="0" smtClean="0">
                  <a:solidFill>
                    <a:schemeClr val="tx2">
                      <a:lumMod val="50000"/>
                    </a:schemeClr>
                  </a:solidFill>
                  <a:cs typeface="Calibri Light"/>
                </a:rPr>
                <a:t>To </a:t>
              </a:r>
              <a:r>
                <a:rPr lang="en-US" sz="1600" dirty="0">
                  <a:solidFill>
                    <a:schemeClr val="tx2">
                      <a:lumMod val="50000"/>
                    </a:schemeClr>
                  </a:solidFill>
                  <a:cs typeface="Calibri Light"/>
                </a:rPr>
                <a:t>establish contacts for a medium-term agenda in educational cooperation, science, technology and innovation.</a:t>
              </a:r>
              <a:endParaRPr lang="en-US" sz="1600" dirty="0" smtClean="0">
                <a:solidFill>
                  <a:schemeClr val="tx2">
                    <a:lumMod val="50000"/>
                  </a:schemeClr>
                </a:solidFill>
                <a:cs typeface="Calibri Light"/>
              </a:endParaRPr>
            </a:p>
          </p:txBody>
        </p:sp>
        <p:cxnSp>
          <p:nvCxnSpPr>
            <p:cNvPr id="34" name="Conector reto 33"/>
            <p:cNvCxnSpPr/>
            <p:nvPr/>
          </p:nvCxnSpPr>
          <p:spPr>
            <a:xfrm>
              <a:off x="7995946" y="343385"/>
              <a:ext cx="2968827" cy="0"/>
            </a:xfrm>
            <a:prstGeom prst="line">
              <a:avLst/>
            </a:prstGeom>
            <a:grpFill/>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35" name="Conector reto 34"/>
            <p:cNvCxnSpPr/>
            <p:nvPr/>
          </p:nvCxnSpPr>
          <p:spPr>
            <a:xfrm>
              <a:off x="8002492" y="1207447"/>
              <a:ext cx="2968827" cy="0"/>
            </a:xfrm>
            <a:prstGeom prst="line">
              <a:avLst/>
            </a:prstGeom>
            <a:grpFill/>
            <a:ln>
              <a:solidFill>
                <a:srgbClr val="3A2C00"/>
              </a:solidFill>
            </a:ln>
          </p:spPr>
          <p:style>
            <a:lnRef idx="1">
              <a:schemeClr val="accent1"/>
            </a:lnRef>
            <a:fillRef idx="0">
              <a:schemeClr val="accent1"/>
            </a:fillRef>
            <a:effectRef idx="0">
              <a:schemeClr val="accent1"/>
            </a:effectRef>
            <a:fontRef idx="minor">
              <a:schemeClr val="tx1"/>
            </a:fontRef>
          </p:style>
        </p:cxnSp>
      </p:grpSp>
      <p:sp>
        <p:nvSpPr>
          <p:cNvPr id="36" name="Retângulo 35"/>
          <p:cNvSpPr/>
          <p:nvPr/>
        </p:nvSpPr>
        <p:spPr>
          <a:xfrm>
            <a:off x="-453665" y="1687966"/>
            <a:ext cx="4493402" cy="464743"/>
          </a:xfrm>
          <a:prstGeom prst="rect">
            <a:avLst/>
          </a:prstGeom>
        </p:spPr>
        <p:txBody>
          <a:bodyPr wrap="square">
            <a:spAutoFit/>
          </a:bodyPr>
          <a:lstStyle/>
          <a:p>
            <a:pPr lvl="1">
              <a:lnSpc>
                <a:spcPct val="110000"/>
              </a:lnSpc>
              <a:spcBef>
                <a:spcPts val="0"/>
              </a:spcBef>
            </a:pPr>
            <a:r>
              <a:rPr lang="pt-BR" sz="2200" b="1" dirty="0" err="1" smtClean="0">
                <a:solidFill>
                  <a:schemeClr val="accent2">
                    <a:lumMod val="50000"/>
                  </a:schemeClr>
                </a:solidFill>
                <a:effectLst>
                  <a:outerShdw blurRad="38100" dist="38100" dir="2700000" algn="tl">
                    <a:srgbClr val="000000">
                      <a:alpha val="43137"/>
                    </a:srgbClr>
                  </a:outerShdw>
                </a:effectLst>
                <a:cs typeface="Calibri Light"/>
              </a:rPr>
              <a:t>Organizing</a:t>
            </a:r>
            <a:r>
              <a:rPr lang="pt-BR" sz="2200" b="1" dirty="0" smtClean="0">
                <a:solidFill>
                  <a:schemeClr val="accent2">
                    <a:lumMod val="50000"/>
                  </a:schemeClr>
                </a:solidFill>
                <a:effectLst>
                  <a:outerShdw blurRad="38100" dist="38100" dir="2700000" algn="tl">
                    <a:srgbClr val="000000">
                      <a:alpha val="43137"/>
                    </a:srgbClr>
                  </a:outerShdw>
                </a:effectLst>
                <a:cs typeface="Calibri Light"/>
              </a:rPr>
              <a:t> </a:t>
            </a:r>
            <a:r>
              <a:rPr lang="pt-BR" sz="2200" b="1" dirty="0" err="1" smtClean="0">
                <a:solidFill>
                  <a:schemeClr val="accent2">
                    <a:lumMod val="50000"/>
                  </a:schemeClr>
                </a:solidFill>
                <a:effectLst>
                  <a:outerShdw blurRad="38100" dist="38100" dir="2700000" algn="tl">
                    <a:srgbClr val="000000">
                      <a:alpha val="43137"/>
                    </a:srgbClr>
                  </a:outerShdw>
                </a:effectLst>
                <a:cs typeface="Calibri Light"/>
              </a:rPr>
              <a:t>Institutions</a:t>
            </a:r>
            <a:r>
              <a:rPr lang="pt-BR" sz="2200" b="1" dirty="0" smtClean="0">
                <a:solidFill>
                  <a:schemeClr val="accent2">
                    <a:lumMod val="50000"/>
                  </a:schemeClr>
                </a:solidFill>
                <a:effectLst>
                  <a:outerShdw blurRad="38100" dist="38100" dir="2700000" algn="tl">
                    <a:srgbClr val="000000">
                      <a:alpha val="43137"/>
                    </a:srgbClr>
                  </a:outerShdw>
                </a:effectLst>
                <a:cs typeface="Calibri Light"/>
              </a:rPr>
              <a:t>:</a:t>
            </a:r>
            <a:endParaRPr lang="pt-BR" sz="2200" b="1" dirty="0">
              <a:cs typeface="Calibri Light"/>
            </a:endParaRPr>
          </a:p>
        </p:txBody>
      </p:sp>
      <p:pic>
        <p:nvPicPr>
          <p:cNvPr id="5" name="Imagem 4"/>
          <p:cNvPicPr>
            <a:picLocks noChangeAspect="1"/>
          </p:cNvPicPr>
          <p:nvPr/>
        </p:nvPicPr>
        <p:blipFill>
          <a:blip r:embed="rId9"/>
          <a:stretch>
            <a:fillRect/>
          </a:stretch>
        </p:blipFill>
        <p:spPr>
          <a:xfrm>
            <a:off x="3547911" y="2727271"/>
            <a:ext cx="1512000" cy="525609"/>
          </a:xfrm>
          <a:prstGeom prst="rect">
            <a:avLst/>
          </a:prstGeom>
        </p:spPr>
      </p:pic>
    </p:spTree>
    <p:extLst>
      <p:ext uri="{BB962C8B-B14F-4D97-AF65-F5344CB8AC3E}">
        <p14:creationId xmlns:p14="http://schemas.microsoft.com/office/powerpoint/2010/main" val="1434011867"/>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out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1" grpId="0" animBg="1"/>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a:t>UNIVERSIDADES ASSOCIADAS</a:t>
            </a:r>
          </a:p>
        </p:txBody>
      </p:sp>
      <p:pic>
        <p:nvPicPr>
          <p:cNvPr id="4" name="Espaço Reservado para Imagem 3"/>
          <p:cNvPicPr>
            <a:picLocks noGrp="1" noChangeAspect="1"/>
          </p:cNvPicPr>
          <p:nvPr>
            <p:ph type="pic" sz="quarter" idx="10"/>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l="1426" r="1426"/>
          <a:stretch>
            <a:fillRect/>
          </a:stretch>
        </p:blipFill>
        <p:spPr/>
      </p:pic>
      <p:pic>
        <p:nvPicPr>
          <p:cNvPr id="30" name="Espaço Reservado para Imagem 29"/>
          <p:cNvPicPr>
            <a:picLocks noGrp="1" noChangeAspect="1"/>
          </p:cNvPicPr>
          <p:nvPr>
            <p:ph type="pic" sz="quarter" idx="29"/>
          </p:nvPr>
        </p:nvPicPr>
        <p:blipFill rotWithShape="1">
          <a:blip r:embed="rId3" cstate="print">
            <a:extLst>
              <a:ext uri="{28A0092B-C50C-407E-A947-70E740481C1C}">
                <a14:useLocalDpi xmlns:a14="http://schemas.microsoft.com/office/drawing/2010/main" val="0"/>
              </a:ext>
            </a:extLst>
          </a:blip>
          <a:srcRect t="-13183" b="-13183"/>
          <a:stretch/>
        </p:blipFill>
        <p:spPr/>
      </p:pic>
      <p:sp>
        <p:nvSpPr>
          <p:cNvPr id="5" name="Espaço Reservado para Texto 4"/>
          <p:cNvSpPr>
            <a:spLocks noGrp="1"/>
          </p:cNvSpPr>
          <p:nvPr>
            <p:ph type="body" sz="quarter" idx="30"/>
          </p:nvPr>
        </p:nvSpPr>
        <p:spPr/>
        <p:txBody>
          <a:bodyPr>
            <a:normAutofit lnSpcReduction="10000"/>
          </a:bodyPr>
          <a:lstStyle/>
          <a:p>
            <a:pPr lvl="1"/>
            <a:r>
              <a:rPr lang="fr-FR" dirty="0"/>
              <a:t>Universidade de </a:t>
            </a:r>
            <a:r>
              <a:rPr lang="fr-FR" dirty="0" err="1"/>
              <a:t>Pernambuco</a:t>
            </a:r>
            <a:r>
              <a:rPr lang="fr-FR" dirty="0"/>
              <a:t> </a:t>
            </a:r>
          </a:p>
        </p:txBody>
      </p:sp>
      <p:sp>
        <p:nvSpPr>
          <p:cNvPr id="6" name="Espaço Reservado para Texto 5"/>
          <p:cNvSpPr>
            <a:spLocks noGrp="1"/>
          </p:cNvSpPr>
          <p:nvPr>
            <p:ph type="body" sz="quarter" idx="32"/>
          </p:nvPr>
        </p:nvSpPr>
        <p:spPr/>
        <p:txBody>
          <a:bodyPr>
            <a:normAutofit fontScale="92500" lnSpcReduction="20000"/>
          </a:bodyPr>
          <a:lstStyle/>
          <a:p>
            <a:r>
              <a:rPr lang="fr-FR" dirty="0" smtClean="0"/>
              <a:t>Reitor </a:t>
            </a:r>
            <a:r>
              <a:rPr lang="pt-BR" dirty="0"/>
              <a:t>Pedro Henrique de Barros Falcão</a:t>
            </a:r>
            <a:endParaRPr lang="fr-FR" dirty="0"/>
          </a:p>
        </p:txBody>
      </p:sp>
      <p:pic>
        <p:nvPicPr>
          <p:cNvPr id="31" name="Espaço Reservado para Imagem 30"/>
          <p:cNvPicPr>
            <a:picLocks noGrp="1" noChangeAspect="1"/>
          </p:cNvPicPr>
          <p:nvPr>
            <p:ph type="pic" sz="quarter" idx="33"/>
          </p:nvPr>
        </p:nvPicPr>
        <p:blipFill rotWithShape="1">
          <a:blip r:embed="rId4" cstate="print">
            <a:extLst>
              <a:ext uri="{28A0092B-C50C-407E-A947-70E740481C1C}">
                <a14:useLocalDpi xmlns:a14="http://schemas.microsoft.com/office/drawing/2010/main" val="0"/>
              </a:ext>
            </a:extLst>
          </a:blip>
          <a:srcRect l="-30546" r="-30546"/>
          <a:stretch/>
        </p:blipFill>
        <p:spPr/>
      </p:pic>
      <p:sp>
        <p:nvSpPr>
          <p:cNvPr id="8" name="Espaço Reservado para Texto 7"/>
          <p:cNvSpPr>
            <a:spLocks noGrp="1"/>
          </p:cNvSpPr>
          <p:nvPr>
            <p:ph type="body" sz="quarter" idx="34"/>
          </p:nvPr>
        </p:nvSpPr>
        <p:spPr/>
        <p:txBody>
          <a:bodyPr>
            <a:normAutofit lnSpcReduction="10000"/>
          </a:bodyPr>
          <a:lstStyle/>
          <a:p>
            <a:pPr lvl="1"/>
            <a:r>
              <a:rPr lang="pt-BR" dirty="0"/>
              <a:t>Universidade do Estado da Bahia</a:t>
            </a:r>
            <a:endParaRPr lang="fr-FR" dirty="0"/>
          </a:p>
        </p:txBody>
      </p:sp>
      <p:sp>
        <p:nvSpPr>
          <p:cNvPr id="9" name="Espaço Reservado para Texto 8"/>
          <p:cNvSpPr>
            <a:spLocks noGrp="1"/>
          </p:cNvSpPr>
          <p:nvPr>
            <p:ph type="body" sz="quarter" idx="36"/>
          </p:nvPr>
        </p:nvSpPr>
        <p:spPr/>
        <p:txBody>
          <a:bodyPr/>
          <a:lstStyle/>
          <a:p>
            <a:r>
              <a:rPr lang="fr-FR" dirty="0"/>
              <a:t>Reitor José Bites de Carvalho</a:t>
            </a:r>
          </a:p>
        </p:txBody>
      </p:sp>
      <p:pic>
        <p:nvPicPr>
          <p:cNvPr id="32" name="Espaço Reservado para Imagem 31"/>
          <p:cNvPicPr>
            <a:picLocks noGrp="1" noChangeAspect="1"/>
          </p:cNvPicPr>
          <p:nvPr>
            <p:ph type="pic" sz="quarter" idx="37"/>
          </p:nvPr>
        </p:nvPicPr>
        <p:blipFill rotWithShape="1">
          <a:blip r:embed="rId5" cstate="print">
            <a:extLst>
              <a:ext uri="{28A0092B-C50C-407E-A947-70E740481C1C}">
                <a14:useLocalDpi xmlns:a14="http://schemas.microsoft.com/office/drawing/2010/main" val="0"/>
              </a:ext>
            </a:extLst>
          </a:blip>
          <a:srcRect t="-81784" b="-81784"/>
          <a:stretch/>
        </p:blipFill>
        <p:spPr/>
      </p:pic>
      <p:sp>
        <p:nvSpPr>
          <p:cNvPr id="11" name="Espaço Reservado para Texto 10"/>
          <p:cNvSpPr>
            <a:spLocks noGrp="1"/>
          </p:cNvSpPr>
          <p:nvPr>
            <p:ph type="body" sz="quarter" idx="38"/>
          </p:nvPr>
        </p:nvSpPr>
        <p:spPr/>
        <p:txBody>
          <a:bodyPr>
            <a:normAutofit lnSpcReduction="10000"/>
          </a:bodyPr>
          <a:lstStyle/>
          <a:p>
            <a:pPr lvl="1"/>
            <a:r>
              <a:rPr lang="pt-BR" dirty="0"/>
              <a:t>Universidade Estadual de Feira de Santana </a:t>
            </a:r>
            <a:endParaRPr lang="fr-FR" dirty="0"/>
          </a:p>
        </p:txBody>
      </p:sp>
      <p:sp>
        <p:nvSpPr>
          <p:cNvPr id="12" name="Espaço Reservado para Texto 11"/>
          <p:cNvSpPr>
            <a:spLocks noGrp="1"/>
          </p:cNvSpPr>
          <p:nvPr>
            <p:ph type="body" sz="quarter" idx="40"/>
          </p:nvPr>
        </p:nvSpPr>
        <p:spPr/>
        <p:txBody>
          <a:bodyPr>
            <a:normAutofit fontScale="92500"/>
          </a:bodyPr>
          <a:lstStyle/>
          <a:p>
            <a:r>
              <a:rPr lang="fr-FR" dirty="0"/>
              <a:t>Reitor </a:t>
            </a:r>
            <a:r>
              <a:rPr lang="fr-FR" dirty="0" err="1"/>
              <a:t>Evandro</a:t>
            </a:r>
            <a:r>
              <a:rPr lang="fr-FR" dirty="0"/>
              <a:t> do Nascimento Silva</a:t>
            </a:r>
          </a:p>
        </p:txBody>
      </p:sp>
      <p:pic>
        <p:nvPicPr>
          <p:cNvPr id="33" name="Espaço Reservado para Imagem 32"/>
          <p:cNvPicPr>
            <a:picLocks noGrp="1" noChangeAspect="1"/>
          </p:cNvPicPr>
          <p:nvPr>
            <p:ph type="pic" sz="quarter" idx="41"/>
          </p:nvPr>
        </p:nvPicPr>
        <p:blipFill rotWithShape="1">
          <a:blip r:embed="rId6" cstate="print">
            <a:extLst>
              <a:ext uri="{28A0092B-C50C-407E-A947-70E740481C1C}">
                <a14:useLocalDpi xmlns:a14="http://schemas.microsoft.com/office/drawing/2010/main" val="0"/>
              </a:ext>
            </a:extLst>
          </a:blip>
          <a:srcRect l="-23550" r="-23550"/>
          <a:stretch/>
        </p:blipFill>
        <p:spPr/>
      </p:pic>
      <p:sp>
        <p:nvSpPr>
          <p:cNvPr id="14" name="Espaço Reservado para Texto 13"/>
          <p:cNvSpPr>
            <a:spLocks noGrp="1"/>
          </p:cNvSpPr>
          <p:nvPr>
            <p:ph type="body" sz="quarter" idx="42"/>
          </p:nvPr>
        </p:nvSpPr>
        <p:spPr/>
        <p:txBody>
          <a:bodyPr>
            <a:normAutofit lnSpcReduction="10000"/>
          </a:bodyPr>
          <a:lstStyle/>
          <a:p>
            <a:pPr lvl="1"/>
            <a:r>
              <a:rPr lang="pt-BR" dirty="0"/>
              <a:t>Universidade Estadual de Santa Cruz </a:t>
            </a:r>
            <a:endParaRPr lang="fr-FR" dirty="0"/>
          </a:p>
        </p:txBody>
      </p:sp>
      <p:sp>
        <p:nvSpPr>
          <p:cNvPr id="15" name="Espaço Reservado para Texto 14"/>
          <p:cNvSpPr>
            <a:spLocks noGrp="1"/>
          </p:cNvSpPr>
          <p:nvPr>
            <p:ph type="body" sz="quarter" idx="44"/>
          </p:nvPr>
        </p:nvSpPr>
        <p:spPr/>
        <p:txBody>
          <a:bodyPr>
            <a:normAutofit fontScale="92500" lnSpcReduction="20000"/>
          </a:bodyPr>
          <a:lstStyle/>
          <a:p>
            <a:r>
              <a:rPr lang="fr-FR" dirty="0" err="1" smtClean="0"/>
              <a:t>Reitora</a:t>
            </a:r>
            <a:r>
              <a:rPr lang="fr-FR" dirty="0" smtClean="0"/>
              <a:t> </a:t>
            </a:r>
            <a:r>
              <a:rPr lang="pt-BR" dirty="0"/>
              <a:t>Adélia Maria Carvalho de Melo Pinheiro</a:t>
            </a:r>
            <a:endParaRPr lang="fr-FR" dirty="0"/>
          </a:p>
        </p:txBody>
      </p:sp>
      <p:sp>
        <p:nvSpPr>
          <p:cNvPr id="16" name="Espaço Reservado para Texto 15"/>
          <p:cNvSpPr>
            <a:spLocks noGrp="1"/>
          </p:cNvSpPr>
          <p:nvPr>
            <p:ph type="body" sz="quarter" idx="45"/>
          </p:nvPr>
        </p:nvSpPr>
        <p:spPr/>
        <p:txBody>
          <a:bodyPr>
            <a:normAutofit fontScale="77500" lnSpcReduction="20000"/>
          </a:bodyPr>
          <a:lstStyle/>
          <a:p>
            <a:pPr lvl="3"/>
            <a:r>
              <a:rPr lang="fr-FR" dirty="0" smtClean="0"/>
              <a:t>22</a:t>
            </a:r>
            <a:endParaRPr lang="fr-FR" dirty="0"/>
          </a:p>
        </p:txBody>
      </p:sp>
      <p:pic>
        <p:nvPicPr>
          <p:cNvPr id="37" name="Espaço Reservado para Imagem 36"/>
          <p:cNvPicPr>
            <a:picLocks noGrp="1" noChangeAspect="1"/>
          </p:cNvPicPr>
          <p:nvPr>
            <p:ph type="pic" sz="quarter" idx="49"/>
          </p:nvPr>
        </p:nvPicPr>
        <p:blipFill rotWithShape="1">
          <a:blip r:embed="rId7" cstate="print">
            <a:extLst>
              <a:ext uri="{28A0092B-C50C-407E-A947-70E740481C1C}">
                <a14:useLocalDpi xmlns:a14="http://schemas.microsoft.com/office/drawing/2010/main" val="0"/>
              </a:ext>
            </a:extLst>
          </a:blip>
          <a:srcRect t="-42486" b="-42486"/>
          <a:stretch/>
        </p:blipFill>
        <p:spPr/>
      </p:pic>
      <p:sp>
        <p:nvSpPr>
          <p:cNvPr id="18" name="Espaço Reservado para Texto 17"/>
          <p:cNvSpPr>
            <a:spLocks noGrp="1"/>
          </p:cNvSpPr>
          <p:nvPr>
            <p:ph type="body" sz="quarter" idx="50"/>
          </p:nvPr>
        </p:nvSpPr>
        <p:spPr/>
        <p:txBody>
          <a:bodyPr>
            <a:normAutofit lnSpcReduction="10000"/>
          </a:bodyPr>
          <a:lstStyle/>
          <a:p>
            <a:pPr lvl="1"/>
            <a:r>
              <a:rPr lang="pt-BR" dirty="0"/>
              <a:t>Universidade Estadual do Sudoeste da Bahia</a:t>
            </a:r>
            <a:endParaRPr lang="fr-FR" dirty="0"/>
          </a:p>
        </p:txBody>
      </p:sp>
      <p:sp>
        <p:nvSpPr>
          <p:cNvPr id="19" name="Espaço Reservado para Texto 18"/>
          <p:cNvSpPr>
            <a:spLocks noGrp="1"/>
          </p:cNvSpPr>
          <p:nvPr>
            <p:ph type="body" sz="quarter" idx="51"/>
          </p:nvPr>
        </p:nvSpPr>
        <p:spPr/>
        <p:txBody>
          <a:bodyPr/>
          <a:lstStyle/>
          <a:p>
            <a:r>
              <a:rPr lang="fr-FR" dirty="0"/>
              <a:t>Reitor Paulo Roberto Pinto Santos</a:t>
            </a:r>
          </a:p>
        </p:txBody>
      </p:sp>
      <p:pic>
        <p:nvPicPr>
          <p:cNvPr id="34" name="Espaço Reservado para Imagem 33"/>
          <p:cNvPicPr>
            <a:picLocks noGrp="1" noChangeAspect="1"/>
          </p:cNvPicPr>
          <p:nvPr>
            <p:ph type="pic" sz="quarter" idx="52"/>
          </p:nvPr>
        </p:nvPicPr>
        <p:blipFill rotWithShape="1">
          <a:blip r:embed="rId8" cstate="print">
            <a:extLst>
              <a:ext uri="{28A0092B-C50C-407E-A947-70E740481C1C}">
                <a14:useLocalDpi xmlns:a14="http://schemas.microsoft.com/office/drawing/2010/main" val="0"/>
              </a:ext>
            </a:extLst>
          </a:blip>
          <a:srcRect l="-36344" r="-36344"/>
          <a:stretch/>
        </p:blipFill>
        <p:spPr/>
      </p:pic>
      <p:sp>
        <p:nvSpPr>
          <p:cNvPr id="21" name="Espaço Reservado para Texto 20"/>
          <p:cNvSpPr>
            <a:spLocks noGrp="1"/>
          </p:cNvSpPr>
          <p:nvPr>
            <p:ph type="body" sz="quarter" idx="53"/>
          </p:nvPr>
        </p:nvSpPr>
        <p:spPr/>
        <p:txBody>
          <a:bodyPr>
            <a:normAutofit lnSpcReduction="10000"/>
          </a:bodyPr>
          <a:lstStyle/>
          <a:p>
            <a:pPr lvl="1"/>
            <a:r>
              <a:rPr lang="fr-FR" dirty="0"/>
              <a:t>Universidade </a:t>
            </a:r>
            <a:r>
              <a:rPr lang="fr-FR" dirty="0" err="1"/>
              <a:t>Federal</a:t>
            </a:r>
            <a:r>
              <a:rPr lang="fr-FR" dirty="0"/>
              <a:t> da Bahia </a:t>
            </a:r>
          </a:p>
        </p:txBody>
      </p:sp>
      <p:sp>
        <p:nvSpPr>
          <p:cNvPr id="22" name="Espaço Reservado para Texto 21"/>
          <p:cNvSpPr>
            <a:spLocks noGrp="1"/>
          </p:cNvSpPr>
          <p:nvPr>
            <p:ph type="body" sz="quarter" idx="54"/>
          </p:nvPr>
        </p:nvSpPr>
        <p:spPr/>
        <p:txBody>
          <a:bodyPr>
            <a:normAutofit fontScale="92500" lnSpcReduction="20000"/>
          </a:bodyPr>
          <a:lstStyle/>
          <a:p>
            <a:r>
              <a:rPr lang="fr-FR" dirty="0" smtClean="0"/>
              <a:t>Reitor </a:t>
            </a:r>
            <a:r>
              <a:rPr lang="pt-BR" dirty="0"/>
              <a:t>João Carlos Salles Pires da Silva</a:t>
            </a:r>
            <a:endParaRPr lang="fr-FR" dirty="0"/>
          </a:p>
        </p:txBody>
      </p:sp>
      <p:pic>
        <p:nvPicPr>
          <p:cNvPr id="35" name="Espaço Reservado para Imagem 34"/>
          <p:cNvPicPr>
            <a:picLocks noGrp="1" noChangeAspect="1"/>
          </p:cNvPicPr>
          <p:nvPr>
            <p:ph type="pic" sz="quarter" idx="55"/>
          </p:nvPr>
        </p:nvPicPr>
        <p:blipFill rotWithShape="1">
          <a:blip r:embed="rId9" cstate="print">
            <a:extLst>
              <a:ext uri="{28A0092B-C50C-407E-A947-70E740481C1C}">
                <a14:useLocalDpi xmlns:a14="http://schemas.microsoft.com/office/drawing/2010/main" val="0"/>
              </a:ext>
            </a:extLst>
          </a:blip>
          <a:srcRect l="-2474" r="-2474"/>
          <a:stretch/>
        </p:blipFill>
        <p:spPr/>
      </p:pic>
      <p:sp>
        <p:nvSpPr>
          <p:cNvPr id="24" name="Espaço Reservado para Texto 23"/>
          <p:cNvSpPr>
            <a:spLocks noGrp="1"/>
          </p:cNvSpPr>
          <p:nvPr>
            <p:ph type="body" sz="quarter" idx="56"/>
          </p:nvPr>
        </p:nvSpPr>
        <p:spPr/>
        <p:txBody>
          <a:bodyPr>
            <a:normAutofit fontScale="77500" lnSpcReduction="20000"/>
          </a:bodyPr>
          <a:lstStyle/>
          <a:p>
            <a:pPr lvl="1"/>
            <a:r>
              <a:rPr lang="pt-BR" dirty="0"/>
              <a:t>Universidade Federal da Integração Luso-Afro-Brasileira </a:t>
            </a:r>
            <a:endParaRPr lang="fr-FR" dirty="0"/>
          </a:p>
        </p:txBody>
      </p:sp>
      <p:sp>
        <p:nvSpPr>
          <p:cNvPr id="25" name="Espaço Reservado para Texto 24"/>
          <p:cNvSpPr>
            <a:spLocks noGrp="1"/>
          </p:cNvSpPr>
          <p:nvPr>
            <p:ph type="body" sz="quarter" idx="57"/>
          </p:nvPr>
        </p:nvSpPr>
        <p:spPr/>
        <p:txBody>
          <a:bodyPr>
            <a:normAutofit fontScale="92500" lnSpcReduction="20000"/>
          </a:bodyPr>
          <a:lstStyle/>
          <a:p>
            <a:r>
              <a:rPr lang="fr-FR" dirty="0" smtClean="0"/>
              <a:t>Reitor </a:t>
            </a:r>
            <a:r>
              <a:rPr lang="pt-BR" dirty="0"/>
              <a:t>Tomaz Aroldo da Mota Santos</a:t>
            </a:r>
            <a:endParaRPr lang="fr-FR" dirty="0"/>
          </a:p>
        </p:txBody>
      </p:sp>
      <p:pic>
        <p:nvPicPr>
          <p:cNvPr id="36" name="Espaço Reservado para Imagem 35"/>
          <p:cNvPicPr>
            <a:picLocks noGrp="1" noChangeAspect="1"/>
          </p:cNvPicPr>
          <p:nvPr>
            <p:ph type="pic" sz="quarter" idx="58"/>
          </p:nvPr>
        </p:nvPicPr>
        <p:blipFill rotWithShape="1">
          <a:blip r:embed="rId10" cstate="print">
            <a:extLst>
              <a:ext uri="{28A0092B-C50C-407E-A947-70E740481C1C}">
                <a14:useLocalDpi xmlns:a14="http://schemas.microsoft.com/office/drawing/2010/main" val="0"/>
              </a:ext>
            </a:extLst>
          </a:blip>
          <a:srcRect l="-43322" r="-43322"/>
          <a:stretch/>
        </p:blipFill>
        <p:spPr/>
      </p:pic>
      <p:sp>
        <p:nvSpPr>
          <p:cNvPr id="27" name="Espaço Reservado para Texto 26"/>
          <p:cNvSpPr>
            <a:spLocks noGrp="1"/>
          </p:cNvSpPr>
          <p:nvPr>
            <p:ph type="body" sz="quarter" idx="59"/>
          </p:nvPr>
        </p:nvSpPr>
        <p:spPr/>
        <p:txBody>
          <a:bodyPr>
            <a:normAutofit lnSpcReduction="10000"/>
          </a:bodyPr>
          <a:lstStyle/>
          <a:p>
            <a:pPr lvl="1"/>
            <a:r>
              <a:rPr lang="fr-FR" dirty="0"/>
              <a:t>Universidade </a:t>
            </a:r>
            <a:r>
              <a:rPr lang="fr-FR" dirty="0" err="1"/>
              <a:t>Federal</a:t>
            </a:r>
            <a:r>
              <a:rPr lang="fr-FR" dirty="0"/>
              <a:t> da Paraíba</a:t>
            </a:r>
          </a:p>
        </p:txBody>
      </p:sp>
      <p:sp>
        <p:nvSpPr>
          <p:cNvPr id="28" name="Espaço Reservado para Texto 27"/>
          <p:cNvSpPr>
            <a:spLocks noGrp="1"/>
          </p:cNvSpPr>
          <p:nvPr>
            <p:ph type="body" sz="quarter" idx="60"/>
          </p:nvPr>
        </p:nvSpPr>
        <p:spPr/>
        <p:txBody>
          <a:bodyPr>
            <a:normAutofit fontScale="92500" lnSpcReduction="20000"/>
          </a:bodyPr>
          <a:lstStyle/>
          <a:p>
            <a:r>
              <a:rPr lang="fr-FR" dirty="0" err="1" smtClean="0"/>
              <a:t>Reitora</a:t>
            </a:r>
            <a:r>
              <a:rPr lang="fr-FR" dirty="0" smtClean="0"/>
              <a:t> </a:t>
            </a:r>
            <a:r>
              <a:rPr lang="pt-BR" dirty="0"/>
              <a:t>Margareth de Fátima Formiga Melo Diniz</a:t>
            </a:r>
            <a:endParaRPr lang="fr-FR" dirty="0"/>
          </a:p>
        </p:txBody>
      </p:sp>
      <p:sp>
        <p:nvSpPr>
          <p:cNvPr id="29" name="Espaço Reservado para Texto 28"/>
          <p:cNvSpPr>
            <a:spLocks noGrp="1"/>
          </p:cNvSpPr>
          <p:nvPr>
            <p:ph type="body" sz="quarter" idx="64"/>
          </p:nvPr>
        </p:nvSpPr>
        <p:spPr/>
        <p:txBody>
          <a:bodyPr>
            <a:normAutofit/>
          </a:bodyPr>
          <a:lstStyle/>
          <a:p>
            <a:pPr lvl="4"/>
            <a:r>
              <a:rPr lang="fr-FR" dirty="0" smtClean="0"/>
              <a:t>NORTHWEST</a:t>
            </a:r>
            <a:endParaRPr lang="fr-FR" dirty="0"/>
          </a:p>
        </p:txBody>
      </p:sp>
    </p:spTree>
    <p:extLst>
      <p:ext uri="{BB962C8B-B14F-4D97-AF65-F5344CB8AC3E}">
        <p14:creationId xmlns:p14="http://schemas.microsoft.com/office/powerpoint/2010/main" val="4244311611"/>
      </p:ext>
    </p:extLst>
  </p:cSld>
  <p:clrMapOvr>
    <a:masterClrMapping/>
  </p:clrMapOvr>
  <mc:AlternateContent xmlns:mc="http://schemas.openxmlformats.org/markup-compatibility/2006" xmlns:p14="http://schemas.microsoft.com/office/powerpoint/2010/main">
    <mc:Choice Requires="p14">
      <p:transition spd="slow" p14:dur="2000" advClick="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p:cTn id="1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6">
                                            <p:txEl>
                                              <p:pRg st="0" end="0"/>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 calcmode="lin" valueType="num">
                                      <p:cBhvr>
                                        <p:cTn id="2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8">
                                            <p:txEl>
                                              <p:pRg st="0" end="0"/>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 calcmode="lin" valueType="num">
                                      <p:cBhvr>
                                        <p:cTn id="3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9">
                                            <p:txEl>
                                              <p:pRg st="0" end="0"/>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 calcmode="lin" valueType="num">
                                      <p:cBhvr>
                                        <p:cTn id="42"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1">
                                            <p:txEl>
                                              <p:pRg st="0" end="0"/>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 calcmode="lin" valueType="num">
                                      <p:cBhvr>
                                        <p:cTn id="4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12">
                                            <p:txEl>
                                              <p:pRg st="0" end="0"/>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4">
                                            <p:txEl>
                                              <p:pRg st="0" end="0"/>
                                            </p:txEl>
                                          </p:spTgt>
                                        </p:tgtEl>
                                        <p:attrNameLst>
                                          <p:attrName>style.visibility</p:attrName>
                                        </p:attrNameLst>
                                      </p:cBhvr>
                                      <p:to>
                                        <p:strVal val="visible"/>
                                      </p:to>
                                    </p:set>
                                    <p:anim calcmode="lin" valueType="num">
                                      <p:cBhvr>
                                        <p:cTn id="5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59" dur="500"/>
                                        <p:tgtEl>
                                          <p:spTgt spid="14">
                                            <p:txEl>
                                              <p:pRg st="0" end="0"/>
                                            </p:tx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5">
                                            <p:txEl>
                                              <p:pRg st="0" end="0"/>
                                            </p:txEl>
                                          </p:spTgt>
                                        </p:tgtEl>
                                        <p:attrNameLst>
                                          <p:attrName>style.visibility</p:attrName>
                                        </p:attrNameLst>
                                      </p:cBhvr>
                                      <p:to>
                                        <p:strVal val="visible"/>
                                      </p:to>
                                    </p:set>
                                    <p:anim calcmode="lin" valueType="num">
                                      <p:cBhvr>
                                        <p:cTn id="6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15">
                                            <p:txEl>
                                              <p:pRg st="0" end="0"/>
                                            </p:txEl>
                                          </p:spTgt>
                                        </p:tgtEl>
                                      </p:cBhvr>
                                    </p:animEffect>
                                  </p:childTnLst>
                                </p:cTn>
                              </p:par>
                              <p:par>
                                <p:cTn id="65" presetID="53" presetClass="entr" presetSubtype="16"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p:cTn id="67" dur="500" fill="hold"/>
                                        <p:tgtEl>
                                          <p:spTgt spid="37"/>
                                        </p:tgtEl>
                                        <p:attrNameLst>
                                          <p:attrName>ppt_w</p:attrName>
                                        </p:attrNameLst>
                                      </p:cBhvr>
                                      <p:tavLst>
                                        <p:tav tm="0">
                                          <p:val>
                                            <p:fltVal val="0"/>
                                          </p:val>
                                        </p:tav>
                                        <p:tav tm="100000">
                                          <p:val>
                                            <p:strVal val="#ppt_w"/>
                                          </p:val>
                                        </p:tav>
                                      </p:tavLst>
                                    </p:anim>
                                    <p:anim calcmode="lin" valueType="num">
                                      <p:cBhvr>
                                        <p:cTn id="68" dur="500" fill="hold"/>
                                        <p:tgtEl>
                                          <p:spTgt spid="37"/>
                                        </p:tgtEl>
                                        <p:attrNameLst>
                                          <p:attrName>ppt_h</p:attrName>
                                        </p:attrNameLst>
                                      </p:cBhvr>
                                      <p:tavLst>
                                        <p:tav tm="0">
                                          <p:val>
                                            <p:fltVal val="0"/>
                                          </p:val>
                                        </p:tav>
                                        <p:tav tm="100000">
                                          <p:val>
                                            <p:strVal val="#ppt_h"/>
                                          </p:val>
                                        </p:tav>
                                      </p:tavLst>
                                    </p:anim>
                                    <p:animEffect transition="in" filter="fade">
                                      <p:cBhvr>
                                        <p:cTn id="69" dur="500"/>
                                        <p:tgtEl>
                                          <p:spTgt spid="3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8">
                                            <p:txEl>
                                              <p:pRg st="0" end="0"/>
                                            </p:txEl>
                                          </p:spTgt>
                                        </p:tgtEl>
                                        <p:attrNameLst>
                                          <p:attrName>style.visibility</p:attrName>
                                        </p:attrNameLst>
                                      </p:cBhvr>
                                      <p:to>
                                        <p:strVal val="visible"/>
                                      </p:to>
                                    </p:set>
                                    <p:anim calcmode="lin" valueType="num">
                                      <p:cBhvr>
                                        <p:cTn id="72"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73"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74" dur="500"/>
                                        <p:tgtEl>
                                          <p:spTgt spid="18">
                                            <p:txEl>
                                              <p:pRg st="0" end="0"/>
                                            </p:txEl>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9">
                                            <p:txEl>
                                              <p:pRg st="0" end="0"/>
                                            </p:txEl>
                                          </p:spTgt>
                                        </p:tgtEl>
                                        <p:attrNameLst>
                                          <p:attrName>style.visibility</p:attrName>
                                        </p:attrNameLst>
                                      </p:cBhvr>
                                      <p:to>
                                        <p:strVal val="visible"/>
                                      </p:to>
                                    </p:set>
                                    <p:anim calcmode="lin" valueType="num">
                                      <p:cBhvr>
                                        <p:cTn id="7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19">
                                            <p:txEl>
                                              <p:pRg st="0" end="0"/>
                                            </p:txEl>
                                          </p:spTgt>
                                        </p:tgtEl>
                                      </p:cBhvr>
                                    </p:animEffect>
                                  </p:childTnLst>
                                </p:cTn>
                              </p:par>
                              <p:par>
                                <p:cTn id="80" presetID="53" presetClass="entr" presetSubtype="16" fill="hold" nodeType="withEffect">
                                  <p:stCondLst>
                                    <p:cond delay="0"/>
                                  </p:stCondLst>
                                  <p:childTnLst>
                                    <p:set>
                                      <p:cBhvr>
                                        <p:cTn id="81" dur="1" fill="hold">
                                          <p:stCondLst>
                                            <p:cond delay="0"/>
                                          </p:stCondLst>
                                        </p:cTn>
                                        <p:tgtEl>
                                          <p:spTgt spid="34"/>
                                        </p:tgtEl>
                                        <p:attrNameLst>
                                          <p:attrName>style.visibility</p:attrName>
                                        </p:attrNameLst>
                                      </p:cBhvr>
                                      <p:to>
                                        <p:strVal val="visible"/>
                                      </p:to>
                                    </p:set>
                                    <p:anim calcmode="lin" valueType="num">
                                      <p:cBhvr>
                                        <p:cTn id="82" dur="500" fill="hold"/>
                                        <p:tgtEl>
                                          <p:spTgt spid="34"/>
                                        </p:tgtEl>
                                        <p:attrNameLst>
                                          <p:attrName>ppt_w</p:attrName>
                                        </p:attrNameLst>
                                      </p:cBhvr>
                                      <p:tavLst>
                                        <p:tav tm="0">
                                          <p:val>
                                            <p:fltVal val="0"/>
                                          </p:val>
                                        </p:tav>
                                        <p:tav tm="100000">
                                          <p:val>
                                            <p:strVal val="#ppt_w"/>
                                          </p:val>
                                        </p:tav>
                                      </p:tavLst>
                                    </p:anim>
                                    <p:anim calcmode="lin" valueType="num">
                                      <p:cBhvr>
                                        <p:cTn id="83" dur="500" fill="hold"/>
                                        <p:tgtEl>
                                          <p:spTgt spid="34"/>
                                        </p:tgtEl>
                                        <p:attrNameLst>
                                          <p:attrName>ppt_h</p:attrName>
                                        </p:attrNameLst>
                                      </p:cBhvr>
                                      <p:tavLst>
                                        <p:tav tm="0">
                                          <p:val>
                                            <p:fltVal val="0"/>
                                          </p:val>
                                        </p:tav>
                                        <p:tav tm="100000">
                                          <p:val>
                                            <p:strVal val="#ppt_h"/>
                                          </p:val>
                                        </p:tav>
                                      </p:tavLst>
                                    </p:anim>
                                    <p:animEffect transition="in" filter="fade">
                                      <p:cBhvr>
                                        <p:cTn id="84" dur="500"/>
                                        <p:tgtEl>
                                          <p:spTgt spid="34"/>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1">
                                            <p:txEl>
                                              <p:pRg st="0" end="0"/>
                                            </p:txEl>
                                          </p:spTgt>
                                        </p:tgtEl>
                                        <p:attrNameLst>
                                          <p:attrName>style.visibility</p:attrName>
                                        </p:attrNameLst>
                                      </p:cBhvr>
                                      <p:to>
                                        <p:strVal val="visible"/>
                                      </p:to>
                                    </p:set>
                                    <p:anim calcmode="lin" valueType="num">
                                      <p:cBhvr>
                                        <p:cTn id="87"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89" dur="500"/>
                                        <p:tgtEl>
                                          <p:spTgt spid="21">
                                            <p:txEl>
                                              <p:pRg st="0" end="0"/>
                                            </p:txEl>
                                          </p:spTgt>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2">
                                            <p:txEl>
                                              <p:pRg st="0" end="0"/>
                                            </p:txEl>
                                          </p:spTgt>
                                        </p:tgtEl>
                                        <p:attrNameLst>
                                          <p:attrName>style.visibility</p:attrName>
                                        </p:attrNameLst>
                                      </p:cBhvr>
                                      <p:to>
                                        <p:strVal val="visible"/>
                                      </p:to>
                                    </p:set>
                                    <p:anim calcmode="lin" valueType="num">
                                      <p:cBhvr>
                                        <p:cTn id="92"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93"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94" dur="500"/>
                                        <p:tgtEl>
                                          <p:spTgt spid="22">
                                            <p:txEl>
                                              <p:pRg st="0" end="0"/>
                                            </p:txEl>
                                          </p:spTgt>
                                        </p:tgtEl>
                                      </p:cBhvr>
                                    </p:animEffect>
                                  </p:childTnLst>
                                </p:cTn>
                              </p:par>
                              <p:par>
                                <p:cTn id="95" presetID="53" presetClass="entr" presetSubtype="16" fill="hold" nodeType="withEffect">
                                  <p:stCondLst>
                                    <p:cond delay="0"/>
                                  </p:stCondLst>
                                  <p:childTnLst>
                                    <p:set>
                                      <p:cBhvr>
                                        <p:cTn id="96" dur="1" fill="hold">
                                          <p:stCondLst>
                                            <p:cond delay="0"/>
                                          </p:stCondLst>
                                        </p:cTn>
                                        <p:tgtEl>
                                          <p:spTgt spid="35"/>
                                        </p:tgtEl>
                                        <p:attrNameLst>
                                          <p:attrName>style.visibility</p:attrName>
                                        </p:attrNameLst>
                                      </p:cBhvr>
                                      <p:to>
                                        <p:strVal val="visible"/>
                                      </p:to>
                                    </p:set>
                                    <p:anim calcmode="lin" valueType="num">
                                      <p:cBhvr>
                                        <p:cTn id="97" dur="500" fill="hold"/>
                                        <p:tgtEl>
                                          <p:spTgt spid="35"/>
                                        </p:tgtEl>
                                        <p:attrNameLst>
                                          <p:attrName>ppt_w</p:attrName>
                                        </p:attrNameLst>
                                      </p:cBhvr>
                                      <p:tavLst>
                                        <p:tav tm="0">
                                          <p:val>
                                            <p:fltVal val="0"/>
                                          </p:val>
                                        </p:tav>
                                        <p:tav tm="100000">
                                          <p:val>
                                            <p:strVal val="#ppt_w"/>
                                          </p:val>
                                        </p:tav>
                                      </p:tavLst>
                                    </p:anim>
                                    <p:anim calcmode="lin" valueType="num">
                                      <p:cBhvr>
                                        <p:cTn id="98" dur="500" fill="hold"/>
                                        <p:tgtEl>
                                          <p:spTgt spid="35"/>
                                        </p:tgtEl>
                                        <p:attrNameLst>
                                          <p:attrName>ppt_h</p:attrName>
                                        </p:attrNameLst>
                                      </p:cBhvr>
                                      <p:tavLst>
                                        <p:tav tm="0">
                                          <p:val>
                                            <p:fltVal val="0"/>
                                          </p:val>
                                        </p:tav>
                                        <p:tav tm="100000">
                                          <p:val>
                                            <p:strVal val="#ppt_h"/>
                                          </p:val>
                                        </p:tav>
                                      </p:tavLst>
                                    </p:anim>
                                    <p:animEffect transition="in" filter="fade">
                                      <p:cBhvr>
                                        <p:cTn id="99" dur="500"/>
                                        <p:tgtEl>
                                          <p:spTgt spid="35"/>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4">
                                            <p:txEl>
                                              <p:pRg st="0" end="0"/>
                                            </p:txEl>
                                          </p:spTgt>
                                        </p:tgtEl>
                                        <p:attrNameLst>
                                          <p:attrName>style.visibility</p:attrName>
                                        </p:attrNameLst>
                                      </p:cBhvr>
                                      <p:to>
                                        <p:strVal val="visible"/>
                                      </p:to>
                                    </p:set>
                                    <p:anim calcmode="lin" valueType="num">
                                      <p:cBhvr>
                                        <p:cTn id="102"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103"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104" dur="500"/>
                                        <p:tgtEl>
                                          <p:spTgt spid="24">
                                            <p:txEl>
                                              <p:pRg st="0" end="0"/>
                                            </p:txEl>
                                          </p:spTgt>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25">
                                            <p:txEl>
                                              <p:pRg st="0" end="0"/>
                                            </p:txEl>
                                          </p:spTgt>
                                        </p:tgtEl>
                                        <p:attrNameLst>
                                          <p:attrName>style.visibility</p:attrName>
                                        </p:attrNameLst>
                                      </p:cBhvr>
                                      <p:to>
                                        <p:strVal val="visible"/>
                                      </p:to>
                                    </p:set>
                                    <p:anim calcmode="lin" valueType="num">
                                      <p:cBhvr>
                                        <p:cTn id="107"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108"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109" dur="500"/>
                                        <p:tgtEl>
                                          <p:spTgt spid="25">
                                            <p:txEl>
                                              <p:pRg st="0" end="0"/>
                                            </p:txEl>
                                          </p:spTgt>
                                        </p:tgtEl>
                                      </p:cBhvr>
                                    </p:animEffect>
                                  </p:childTnLst>
                                </p:cTn>
                              </p:par>
                              <p:par>
                                <p:cTn id="110" presetID="53" presetClass="entr" presetSubtype="16" fill="hold" nodeType="withEffect">
                                  <p:stCondLst>
                                    <p:cond delay="0"/>
                                  </p:stCondLst>
                                  <p:childTnLst>
                                    <p:set>
                                      <p:cBhvr>
                                        <p:cTn id="111" dur="1" fill="hold">
                                          <p:stCondLst>
                                            <p:cond delay="0"/>
                                          </p:stCondLst>
                                        </p:cTn>
                                        <p:tgtEl>
                                          <p:spTgt spid="36"/>
                                        </p:tgtEl>
                                        <p:attrNameLst>
                                          <p:attrName>style.visibility</p:attrName>
                                        </p:attrNameLst>
                                      </p:cBhvr>
                                      <p:to>
                                        <p:strVal val="visible"/>
                                      </p:to>
                                    </p:set>
                                    <p:anim calcmode="lin" valueType="num">
                                      <p:cBhvr>
                                        <p:cTn id="112" dur="500" fill="hold"/>
                                        <p:tgtEl>
                                          <p:spTgt spid="36"/>
                                        </p:tgtEl>
                                        <p:attrNameLst>
                                          <p:attrName>ppt_w</p:attrName>
                                        </p:attrNameLst>
                                      </p:cBhvr>
                                      <p:tavLst>
                                        <p:tav tm="0">
                                          <p:val>
                                            <p:fltVal val="0"/>
                                          </p:val>
                                        </p:tav>
                                        <p:tav tm="100000">
                                          <p:val>
                                            <p:strVal val="#ppt_w"/>
                                          </p:val>
                                        </p:tav>
                                      </p:tavLst>
                                    </p:anim>
                                    <p:anim calcmode="lin" valueType="num">
                                      <p:cBhvr>
                                        <p:cTn id="113" dur="500" fill="hold"/>
                                        <p:tgtEl>
                                          <p:spTgt spid="36"/>
                                        </p:tgtEl>
                                        <p:attrNameLst>
                                          <p:attrName>ppt_h</p:attrName>
                                        </p:attrNameLst>
                                      </p:cBhvr>
                                      <p:tavLst>
                                        <p:tav tm="0">
                                          <p:val>
                                            <p:fltVal val="0"/>
                                          </p:val>
                                        </p:tav>
                                        <p:tav tm="100000">
                                          <p:val>
                                            <p:strVal val="#ppt_h"/>
                                          </p:val>
                                        </p:tav>
                                      </p:tavLst>
                                    </p:anim>
                                    <p:animEffect transition="in" filter="fade">
                                      <p:cBhvr>
                                        <p:cTn id="114" dur="500"/>
                                        <p:tgtEl>
                                          <p:spTgt spid="36"/>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27">
                                            <p:txEl>
                                              <p:pRg st="0" end="0"/>
                                            </p:txEl>
                                          </p:spTgt>
                                        </p:tgtEl>
                                        <p:attrNameLst>
                                          <p:attrName>style.visibility</p:attrName>
                                        </p:attrNameLst>
                                      </p:cBhvr>
                                      <p:to>
                                        <p:strVal val="visible"/>
                                      </p:to>
                                    </p:set>
                                    <p:anim calcmode="lin" valueType="num">
                                      <p:cBhvr>
                                        <p:cTn id="117"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118"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119" dur="500"/>
                                        <p:tgtEl>
                                          <p:spTgt spid="27">
                                            <p:txEl>
                                              <p:pRg st="0" end="0"/>
                                            </p:txEl>
                                          </p:spTgt>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28">
                                            <p:txEl>
                                              <p:pRg st="0" end="0"/>
                                            </p:txEl>
                                          </p:spTgt>
                                        </p:tgtEl>
                                        <p:attrNameLst>
                                          <p:attrName>style.visibility</p:attrName>
                                        </p:attrNameLst>
                                      </p:cBhvr>
                                      <p:to>
                                        <p:strVal val="visible"/>
                                      </p:to>
                                    </p:set>
                                    <p:anim calcmode="lin" valueType="num">
                                      <p:cBhvr>
                                        <p:cTn id="12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123"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12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8" grpId="0" build="p"/>
      <p:bldP spid="9" grpId="0" build="p"/>
      <p:bldP spid="11" grpId="0" build="p"/>
      <p:bldP spid="12" grpId="0" build="p"/>
      <p:bldP spid="14" grpId="0" build="p"/>
      <p:bldP spid="15" grpId="0" build="p"/>
      <p:bldP spid="18" grpId="0" build="p"/>
      <p:bldP spid="19" grpId="0" build="p"/>
      <p:bldP spid="21" grpId="0" build="p"/>
      <p:bldP spid="22" grpId="0" build="p"/>
      <p:bldP spid="24" grpId="0" build="p"/>
      <p:bldP spid="25" grpId="0" build="p"/>
      <p:bldP spid="27" grpId="0" build="p"/>
      <p:bldP spid="28"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1578590" y="2402846"/>
            <a:ext cx="9034818" cy="1351128"/>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ítulo 2"/>
          <p:cNvSpPr>
            <a:spLocks noGrp="1"/>
          </p:cNvSpPr>
          <p:nvPr>
            <p:ph type="title"/>
          </p:nvPr>
        </p:nvSpPr>
        <p:spPr>
          <a:xfrm>
            <a:off x="2475875" y="2402846"/>
            <a:ext cx="7240249" cy="1874327"/>
          </a:xfrm>
        </p:spPr>
        <p:txBody>
          <a:bodyPr/>
          <a:lstStyle/>
          <a:p>
            <a:r>
              <a:rPr lang="pt-BR" dirty="0" smtClean="0">
                <a:solidFill>
                  <a:schemeClr val="bg1"/>
                </a:solidFill>
              </a:rPr>
              <a:t>OTHER PROGRAMS</a:t>
            </a:r>
            <a:endParaRPr lang="pt-BR" dirty="0">
              <a:solidFill>
                <a:schemeClr val="bg1"/>
              </a:solidFill>
            </a:endParaRPr>
          </a:p>
        </p:txBody>
      </p:sp>
      <p:pic>
        <p:nvPicPr>
          <p:cNvPr id="20" name="Imagem 19">
            <a:hlinkClick r:id="rId2" action="ppaction://hlinksldjump"/>
          </p:cNvPr>
          <p:cNvPicPr>
            <a:picLocks noChangeAspect="1"/>
          </p:cNvPicPr>
          <p:nvPr/>
        </p:nvPicPr>
        <p:blipFill>
          <a:blip r:embed="rId3"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Tree>
    <p:extLst>
      <p:ext uri="{BB962C8B-B14F-4D97-AF65-F5344CB8AC3E}">
        <p14:creationId xmlns:p14="http://schemas.microsoft.com/office/powerpoint/2010/main" val="1743829173"/>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smtClean="0"/>
              <a:t>CAMINOS</a:t>
            </a:r>
            <a:endParaRPr lang="fr-FR" dirty="0"/>
          </a:p>
        </p:txBody>
      </p:sp>
      <p:sp>
        <p:nvSpPr>
          <p:cNvPr id="16" name="Rectangle 18"/>
          <p:cNvSpPr/>
          <p:nvPr/>
        </p:nvSpPr>
        <p:spPr>
          <a:xfrm>
            <a:off x="3884807" y="2099281"/>
            <a:ext cx="1441420" cy="276999"/>
          </a:xfrm>
          <a:prstGeom prst="rect">
            <a:avLst/>
          </a:prstGeom>
        </p:spPr>
        <p:txBody>
          <a:bodyPr wrap="none">
            <a:spAutoFit/>
          </a:bodyPr>
          <a:lstStyle/>
          <a:p>
            <a:r>
              <a:rPr lang="en-US" sz="1200" dirty="0" smtClean="0"/>
              <a:t>COORDINATORS</a:t>
            </a:r>
            <a:endParaRPr lang="en-US" sz="1200" dirty="0"/>
          </a:p>
        </p:txBody>
      </p:sp>
      <p:sp>
        <p:nvSpPr>
          <p:cNvPr id="17" name="TextBox 22"/>
          <p:cNvSpPr txBox="1"/>
          <p:nvPr/>
        </p:nvSpPr>
        <p:spPr>
          <a:xfrm>
            <a:off x="5564359" y="1290358"/>
            <a:ext cx="3114955" cy="307777"/>
          </a:xfrm>
          <a:prstGeom prst="rect">
            <a:avLst/>
          </a:prstGeom>
          <a:noFill/>
        </p:spPr>
        <p:txBody>
          <a:bodyPr wrap="none" rtlCol="0">
            <a:spAutoFit/>
          </a:bodyPr>
          <a:lstStyle/>
          <a:p>
            <a:r>
              <a:rPr lang="en-US" dirty="0" smtClean="0"/>
              <a:t>EUROPEAN UNION – ERASMUS + </a:t>
            </a:r>
            <a:endParaRPr lang="en-US" dirty="0"/>
          </a:p>
        </p:txBody>
      </p:sp>
      <p:sp>
        <p:nvSpPr>
          <p:cNvPr id="18" name="Rectangle 36"/>
          <p:cNvSpPr/>
          <p:nvPr/>
        </p:nvSpPr>
        <p:spPr>
          <a:xfrm>
            <a:off x="5348248" y="2316476"/>
            <a:ext cx="2948306" cy="954107"/>
          </a:xfrm>
          <a:prstGeom prst="rect">
            <a:avLst/>
          </a:prstGeom>
        </p:spPr>
        <p:txBody>
          <a:bodyPr wrap="square">
            <a:spAutoFit/>
          </a:bodyPr>
          <a:lstStyle/>
          <a:p>
            <a:pPr algn="ctr"/>
            <a:r>
              <a:rPr lang="pt-BR" b="1" dirty="0" smtClean="0">
                <a:latin typeface="Calibri"/>
                <a:cs typeface="Calibri"/>
              </a:rPr>
              <a:t>TOTAL DURATION OF THE PROJECT:</a:t>
            </a:r>
            <a:endParaRPr lang="pt-BR" dirty="0">
              <a:latin typeface="Calibri"/>
              <a:cs typeface="Calibri"/>
            </a:endParaRPr>
          </a:p>
          <a:p>
            <a:pPr algn="ctr"/>
            <a:r>
              <a:rPr lang="pt-BR" dirty="0" smtClean="0">
                <a:latin typeface="Calibri"/>
                <a:cs typeface="Calibri"/>
              </a:rPr>
              <a:t>36 MONTHS</a:t>
            </a:r>
          </a:p>
          <a:p>
            <a:pPr algn="ctr"/>
            <a:r>
              <a:rPr lang="pt-BR" b="1" dirty="0" smtClean="0">
                <a:latin typeface="Calibri"/>
                <a:cs typeface="Calibri"/>
              </a:rPr>
              <a:t>KICK-OFF:</a:t>
            </a:r>
          </a:p>
          <a:p>
            <a:pPr algn="ctr"/>
            <a:r>
              <a:rPr lang="pt-BR" dirty="0" smtClean="0">
                <a:latin typeface="Calibri"/>
                <a:cs typeface="Calibri"/>
              </a:rPr>
              <a:t>OCTOBER 2016</a:t>
            </a:r>
          </a:p>
        </p:txBody>
      </p:sp>
      <p:sp>
        <p:nvSpPr>
          <p:cNvPr id="19" name="Rectangle 25"/>
          <p:cNvSpPr/>
          <p:nvPr/>
        </p:nvSpPr>
        <p:spPr>
          <a:xfrm>
            <a:off x="296971" y="1606267"/>
            <a:ext cx="2949413" cy="3108543"/>
          </a:xfrm>
          <a:prstGeom prst="rect">
            <a:avLst/>
          </a:prstGeom>
        </p:spPr>
        <p:txBody>
          <a:bodyPr wrap="square">
            <a:spAutoFit/>
          </a:bodyPr>
          <a:lstStyle/>
          <a:p>
            <a:pPr algn="ctr"/>
            <a:r>
              <a:rPr lang="pt-BR" b="1" dirty="0" smtClean="0">
                <a:solidFill>
                  <a:srgbClr val="012087"/>
                </a:solidFill>
                <a:latin typeface="Calibri"/>
                <a:cs typeface="Calibri"/>
              </a:rPr>
              <a:t>OVERALL GOAL:</a:t>
            </a:r>
          </a:p>
          <a:p>
            <a:pPr algn="ctr"/>
            <a:endParaRPr lang="pt-BR" b="1" dirty="0" smtClean="0">
              <a:latin typeface="Calibri"/>
              <a:cs typeface="Calibri"/>
            </a:endParaRPr>
          </a:p>
          <a:p>
            <a:pPr algn="ctr"/>
            <a:r>
              <a:rPr lang="pt-BR" dirty="0" err="1" smtClean="0">
                <a:latin typeface="Calibri"/>
                <a:cs typeface="Calibri"/>
              </a:rPr>
              <a:t>To</a:t>
            </a:r>
            <a:r>
              <a:rPr lang="pt-BR" dirty="0">
                <a:latin typeface="Calibri"/>
                <a:cs typeface="Calibri"/>
              </a:rPr>
              <a:t> </a:t>
            </a:r>
            <a:r>
              <a:rPr lang="pt-BR" dirty="0" smtClean="0">
                <a:latin typeface="Calibri"/>
                <a:cs typeface="Calibri"/>
              </a:rPr>
              <a:t>build </a:t>
            </a:r>
            <a:r>
              <a:rPr lang="pt-BR" dirty="0" err="1" smtClean="0">
                <a:latin typeface="Calibri"/>
                <a:cs typeface="Calibri"/>
              </a:rPr>
              <a:t>institutional</a:t>
            </a:r>
            <a:r>
              <a:rPr lang="pt-BR" dirty="0" smtClean="0">
                <a:latin typeface="Calibri"/>
                <a:cs typeface="Calibri"/>
              </a:rPr>
              <a:t> </a:t>
            </a:r>
            <a:r>
              <a:rPr lang="pt-BR" dirty="0" err="1" smtClean="0">
                <a:latin typeface="Calibri"/>
                <a:cs typeface="Calibri"/>
              </a:rPr>
              <a:t>capacities</a:t>
            </a:r>
            <a:r>
              <a:rPr lang="pt-BR" dirty="0" smtClean="0">
                <a:latin typeface="Calibri"/>
                <a:cs typeface="Calibri"/>
              </a:rPr>
              <a:t> </a:t>
            </a:r>
            <a:r>
              <a:rPr lang="pt-BR" dirty="0" err="1" smtClean="0">
                <a:latin typeface="Calibri"/>
                <a:cs typeface="Calibri"/>
              </a:rPr>
              <a:t>of</a:t>
            </a:r>
            <a:r>
              <a:rPr lang="pt-BR" dirty="0" smtClean="0">
                <a:latin typeface="Calibri"/>
                <a:cs typeface="Calibri"/>
              </a:rPr>
              <a:t> </a:t>
            </a:r>
            <a:r>
              <a:rPr lang="pt-BR" dirty="0" err="1" smtClean="0">
                <a:latin typeface="Calibri"/>
                <a:cs typeface="Calibri"/>
              </a:rPr>
              <a:t>the</a:t>
            </a:r>
            <a:r>
              <a:rPr lang="pt-BR" dirty="0" smtClean="0">
                <a:latin typeface="Calibri"/>
                <a:cs typeface="Calibri"/>
              </a:rPr>
              <a:t> </a:t>
            </a:r>
            <a:r>
              <a:rPr lang="pt-BR" b="1" dirty="0" err="1" smtClean="0">
                <a:latin typeface="Calibri"/>
                <a:cs typeface="Calibri"/>
              </a:rPr>
              <a:t>Universities</a:t>
            </a:r>
            <a:r>
              <a:rPr lang="pt-BR" b="1" dirty="0" smtClean="0">
                <a:latin typeface="Calibri"/>
                <a:cs typeface="Calibri"/>
              </a:rPr>
              <a:t> </a:t>
            </a:r>
            <a:r>
              <a:rPr lang="pt-BR" b="1" dirty="0" err="1" smtClean="0">
                <a:latin typeface="Calibri"/>
                <a:cs typeface="Calibri"/>
              </a:rPr>
              <a:t>and</a:t>
            </a:r>
            <a:r>
              <a:rPr lang="pt-BR" b="1" dirty="0" smtClean="0">
                <a:latin typeface="Calibri"/>
                <a:cs typeface="Calibri"/>
              </a:rPr>
              <a:t> </a:t>
            </a:r>
            <a:r>
              <a:rPr lang="pt-BR" b="1" dirty="0" err="1" smtClean="0">
                <a:latin typeface="Calibri"/>
                <a:cs typeface="Calibri"/>
              </a:rPr>
              <a:t>University</a:t>
            </a:r>
            <a:r>
              <a:rPr lang="pt-BR" b="1" dirty="0" smtClean="0">
                <a:latin typeface="Calibri"/>
                <a:cs typeface="Calibri"/>
              </a:rPr>
              <a:t> Networks in </a:t>
            </a:r>
            <a:r>
              <a:rPr lang="pt-BR" b="1" dirty="0" err="1" smtClean="0">
                <a:latin typeface="Calibri"/>
                <a:cs typeface="Calibri"/>
              </a:rPr>
              <a:t>Latin</a:t>
            </a:r>
            <a:r>
              <a:rPr lang="pt-BR" b="1" dirty="0" smtClean="0">
                <a:latin typeface="Calibri"/>
                <a:cs typeface="Calibri"/>
              </a:rPr>
              <a:t> </a:t>
            </a:r>
            <a:r>
              <a:rPr lang="pt-BR" b="1" dirty="0" err="1" smtClean="0">
                <a:latin typeface="Calibri"/>
                <a:cs typeface="Calibri"/>
              </a:rPr>
              <a:t>America</a:t>
            </a:r>
            <a:r>
              <a:rPr lang="pt-BR" b="1" dirty="0" smtClean="0">
                <a:latin typeface="Calibri"/>
                <a:cs typeface="Calibri"/>
              </a:rPr>
              <a:t>, </a:t>
            </a:r>
            <a:r>
              <a:rPr lang="pt-BR" b="1" dirty="0" err="1" smtClean="0">
                <a:latin typeface="Calibri"/>
                <a:cs typeface="Calibri"/>
              </a:rPr>
              <a:t>so</a:t>
            </a:r>
            <a:r>
              <a:rPr lang="pt-BR" b="1" dirty="0" smtClean="0">
                <a:latin typeface="Calibri"/>
                <a:cs typeface="Calibri"/>
              </a:rPr>
              <a:t> as </a:t>
            </a:r>
            <a:r>
              <a:rPr lang="pt-BR" b="1" dirty="0" err="1" smtClean="0">
                <a:latin typeface="Calibri"/>
                <a:cs typeface="Calibri"/>
              </a:rPr>
              <a:t>to</a:t>
            </a:r>
            <a:r>
              <a:rPr lang="pt-BR" b="1" dirty="0" smtClean="0">
                <a:latin typeface="Calibri"/>
                <a:cs typeface="Calibri"/>
              </a:rPr>
              <a:t> </a:t>
            </a:r>
            <a:r>
              <a:rPr lang="pt-BR" b="1" dirty="0" err="1" smtClean="0">
                <a:latin typeface="Calibri"/>
                <a:cs typeface="Calibri"/>
              </a:rPr>
              <a:t>enhance</a:t>
            </a:r>
            <a:r>
              <a:rPr lang="pt-BR" b="1" dirty="0" smtClean="0">
                <a:latin typeface="Calibri"/>
                <a:cs typeface="Calibri"/>
              </a:rPr>
              <a:t> </a:t>
            </a:r>
            <a:r>
              <a:rPr lang="pt-BR" b="1" dirty="0" err="1" smtClean="0">
                <a:latin typeface="Calibri"/>
                <a:cs typeface="Calibri"/>
              </a:rPr>
              <a:t>mobility</a:t>
            </a:r>
            <a:r>
              <a:rPr lang="pt-BR" b="1" dirty="0" smtClean="0">
                <a:latin typeface="Calibri"/>
                <a:cs typeface="Calibri"/>
              </a:rPr>
              <a:t> </a:t>
            </a:r>
            <a:r>
              <a:rPr lang="pt-BR" b="1" dirty="0" err="1" smtClean="0">
                <a:latin typeface="Calibri"/>
                <a:cs typeface="Calibri"/>
              </a:rPr>
              <a:t>of</a:t>
            </a:r>
            <a:r>
              <a:rPr lang="pt-BR" b="1" dirty="0" smtClean="0">
                <a:latin typeface="Calibri"/>
                <a:cs typeface="Calibri"/>
              </a:rPr>
              <a:t> </a:t>
            </a:r>
            <a:r>
              <a:rPr lang="pt-BR" b="1" dirty="0" err="1" smtClean="0">
                <a:latin typeface="Calibri"/>
                <a:cs typeface="Calibri"/>
              </a:rPr>
              <a:t>students</a:t>
            </a:r>
            <a:r>
              <a:rPr lang="pt-BR" b="1" dirty="0" smtClean="0">
                <a:latin typeface="Calibri"/>
                <a:cs typeface="Calibri"/>
              </a:rPr>
              <a:t> </a:t>
            </a:r>
            <a:r>
              <a:rPr lang="pt-BR" b="1" dirty="0" err="1" smtClean="0">
                <a:latin typeface="Calibri"/>
                <a:cs typeface="Calibri"/>
              </a:rPr>
              <a:t>and</a:t>
            </a:r>
            <a:r>
              <a:rPr lang="pt-BR" b="1" dirty="0" smtClean="0">
                <a:latin typeface="Calibri"/>
                <a:cs typeface="Calibri"/>
              </a:rPr>
              <a:t> staff.</a:t>
            </a:r>
            <a:r>
              <a:rPr lang="pt-BR" dirty="0" smtClean="0">
                <a:latin typeface="Calibri"/>
                <a:cs typeface="Calibri"/>
              </a:rPr>
              <a:t> </a:t>
            </a:r>
          </a:p>
          <a:p>
            <a:pPr algn="ctr"/>
            <a:endParaRPr lang="pt-BR" dirty="0" smtClean="0">
              <a:latin typeface="Calibri"/>
              <a:cs typeface="Calibri"/>
            </a:endParaRPr>
          </a:p>
          <a:p>
            <a:pPr algn="ctr"/>
            <a:r>
              <a:rPr lang="pt-BR" b="1" dirty="0" smtClean="0">
                <a:solidFill>
                  <a:srgbClr val="012087"/>
                </a:solidFill>
                <a:latin typeface="Calibri"/>
                <a:cs typeface="Calibri"/>
              </a:rPr>
              <a:t>MAIN GOAL</a:t>
            </a:r>
          </a:p>
          <a:p>
            <a:pPr algn="ctr"/>
            <a:r>
              <a:rPr lang="pt-BR" dirty="0" err="1" smtClean="0">
                <a:latin typeface="Calibri"/>
                <a:cs typeface="Calibri"/>
              </a:rPr>
              <a:t>To</a:t>
            </a:r>
            <a:r>
              <a:rPr lang="pt-BR" dirty="0" smtClean="0">
                <a:latin typeface="Calibri"/>
                <a:cs typeface="Calibri"/>
              </a:rPr>
              <a:t> </a:t>
            </a:r>
            <a:r>
              <a:rPr lang="pt-BR" dirty="0" err="1" smtClean="0">
                <a:latin typeface="Calibri"/>
                <a:cs typeface="Calibri"/>
              </a:rPr>
              <a:t>advance</a:t>
            </a:r>
            <a:r>
              <a:rPr lang="pt-BR" dirty="0" smtClean="0">
                <a:latin typeface="Calibri"/>
                <a:cs typeface="Calibri"/>
              </a:rPr>
              <a:t> in diploma </a:t>
            </a:r>
            <a:r>
              <a:rPr lang="pt-BR" dirty="0" err="1" smtClean="0">
                <a:latin typeface="Calibri"/>
                <a:cs typeface="Calibri"/>
              </a:rPr>
              <a:t>and</a:t>
            </a:r>
            <a:r>
              <a:rPr lang="pt-BR" dirty="0" smtClean="0">
                <a:latin typeface="Calibri"/>
                <a:cs typeface="Calibri"/>
              </a:rPr>
              <a:t> </a:t>
            </a:r>
            <a:r>
              <a:rPr lang="pt-BR" dirty="0" err="1" smtClean="0">
                <a:latin typeface="Calibri"/>
                <a:cs typeface="Calibri"/>
              </a:rPr>
              <a:t>studies</a:t>
            </a:r>
            <a:r>
              <a:rPr lang="pt-BR" dirty="0" smtClean="0">
                <a:latin typeface="Calibri"/>
                <a:cs typeface="Calibri"/>
              </a:rPr>
              <a:t> </a:t>
            </a:r>
            <a:r>
              <a:rPr lang="pt-BR" dirty="0" err="1" smtClean="0">
                <a:latin typeface="Calibri"/>
                <a:cs typeface="Calibri"/>
              </a:rPr>
              <a:t>recognition</a:t>
            </a:r>
            <a:r>
              <a:rPr lang="pt-BR" dirty="0" smtClean="0">
                <a:latin typeface="Calibri"/>
                <a:cs typeface="Calibri"/>
              </a:rPr>
              <a:t> in </a:t>
            </a:r>
            <a:r>
              <a:rPr lang="pt-BR" dirty="0" err="1" smtClean="0">
                <a:latin typeface="Calibri"/>
                <a:cs typeface="Calibri"/>
              </a:rPr>
              <a:t>Latin</a:t>
            </a:r>
            <a:r>
              <a:rPr lang="pt-BR" dirty="0" smtClean="0">
                <a:latin typeface="Calibri"/>
                <a:cs typeface="Calibri"/>
              </a:rPr>
              <a:t> American </a:t>
            </a:r>
            <a:r>
              <a:rPr lang="pt-BR" dirty="0" err="1" smtClean="0">
                <a:latin typeface="Calibri"/>
                <a:cs typeface="Calibri"/>
              </a:rPr>
              <a:t>Universities</a:t>
            </a:r>
            <a:r>
              <a:rPr lang="pt-BR" dirty="0" smtClean="0">
                <a:latin typeface="Calibri"/>
                <a:cs typeface="Calibri"/>
              </a:rPr>
              <a:t> </a:t>
            </a:r>
            <a:r>
              <a:rPr lang="pt-BR" dirty="0" err="1" smtClean="0">
                <a:latin typeface="Calibri"/>
                <a:cs typeface="Calibri"/>
              </a:rPr>
              <a:t>and</a:t>
            </a:r>
            <a:r>
              <a:rPr lang="pt-BR" dirty="0" smtClean="0">
                <a:latin typeface="Calibri"/>
                <a:cs typeface="Calibri"/>
              </a:rPr>
              <a:t> </a:t>
            </a:r>
            <a:r>
              <a:rPr lang="pt-BR" dirty="0" err="1" smtClean="0">
                <a:latin typeface="Calibri"/>
                <a:cs typeface="Calibri"/>
              </a:rPr>
              <a:t>foster</a:t>
            </a:r>
            <a:r>
              <a:rPr lang="pt-BR" dirty="0" smtClean="0">
                <a:latin typeface="Calibri"/>
                <a:cs typeface="Calibri"/>
              </a:rPr>
              <a:t> </a:t>
            </a:r>
            <a:r>
              <a:rPr lang="pt-BR" dirty="0" err="1" smtClean="0">
                <a:latin typeface="Calibri"/>
                <a:cs typeface="Calibri"/>
              </a:rPr>
              <a:t>their</a:t>
            </a:r>
            <a:r>
              <a:rPr lang="pt-BR" dirty="0" smtClean="0">
                <a:latin typeface="Calibri"/>
                <a:cs typeface="Calibri"/>
              </a:rPr>
              <a:t> Internationalization, as </a:t>
            </a:r>
            <a:r>
              <a:rPr lang="pt-BR" dirty="0" err="1" smtClean="0">
                <a:latin typeface="Calibri"/>
                <a:cs typeface="Calibri"/>
              </a:rPr>
              <a:t>well</a:t>
            </a:r>
            <a:r>
              <a:rPr lang="pt-BR" dirty="0" smtClean="0">
                <a:latin typeface="Calibri"/>
                <a:cs typeface="Calibri"/>
              </a:rPr>
              <a:t> as </a:t>
            </a:r>
            <a:r>
              <a:rPr lang="pt-BR" dirty="0" err="1" smtClean="0">
                <a:latin typeface="Calibri"/>
                <a:cs typeface="Calibri"/>
              </a:rPr>
              <a:t>promoting</a:t>
            </a:r>
            <a:r>
              <a:rPr lang="pt-BR" dirty="0" smtClean="0">
                <a:latin typeface="Calibri"/>
                <a:cs typeface="Calibri"/>
              </a:rPr>
              <a:t> </a:t>
            </a:r>
            <a:r>
              <a:rPr lang="pt-BR" dirty="0" err="1" smtClean="0">
                <a:latin typeface="Calibri"/>
                <a:cs typeface="Calibri"/>
              </a:rPr>
              <a:t>integration</a:t>
            </a:r>
            <a:r>
              <a:rPr lang="pt-BR" dirty="0" smtClean="0">
                <a:latin typeface="Calibri"/>
                <a:cs typeface="Calibri"/>
              </a:rPr>
              <a:t> </a:t>
            </a:r>
            <a:r>
              <a:rPr lang="pt-BR" dirty="0" err="1" smtClean="0">
                <a:latin typeface="Calibri"/>
                <a:cs typeface="Calibri"/>
              </a:rPr>
              <a:t>of</a:t>
            </a:r>
            <a:r>
              <a:rPr lang="pt-BR" dirty="0" smtClean="0">
                <a:latin typeface="Calibri"/>
                <a:cs typeface="Calibri"/>
              </a:rPr>
              <a:t> </a:t>
            </a:r>
            <a:r>
              <a:rPr lang="pt-BR" dirty="0" err="1" smtClean="0">
                <a:latin typeface="Calibri"/>
                <a:cs typeface="Calibri"/>
              </a:rPr>
              <a:t>Latin</a:t>
            </a:r>
            <a:r>
              <a:rPr lang="pt-BR" dirty="0" smtClean="0">
                <a:latin typeface="Calibri"/>
                <a:cs typeface="Calibri"/>
              </a:rPr>
              <a:t> </a:t>
            </a:r>
            <a:r>
              <a:rPr lang="pt-BR" dirty="0" err="1" smtClean="0">
                <a:latin typeface="Calibri"/>
                <a:cs typeface="Calibri"/>
              </a:rPr>
              <a:t>America</a:t>
            </a:r>
            <a:r>
              <a:rPr lang="pt-BR" dirty="0" smtClean="0">
                <a:latin typeface="Calibri"/>
                <a:cs typeface="Calibri"/>
              </a:rPr>
              <a:t>.</a:t>
            </a:r>
            <a:endParaRPr lang="pt-BR" dirty="0">
              <a:latin typeface="Calibri"/>
              <a:cs typeface="Calibri"/>
            </a:endParaRPr>
          </a:p>
        </p:txBody>
      </p:sp>
      <p:pic>
        <p:nvPicPr>
          <p:cNvPr id="20" name="Imagem 953"/>
          <p:cNvPicPr/>
          <p:nvPr/>
        </p:nvPicPr>
        <p:blipFill>
          <a:blip r:embed="rId2">
            <a:extLst>
              <a:ext uri="{28A0092B-C50C-407E-A947-70E740481C1C}">
                <a14:useLocalDpi xmlns:a14="http://schemas.microsoft.com/office/drawing/2010/main" val="0"/>
              </a:ext>
            </a:extLst>
          </a:blip>
          <a:stretch>
            <a:fillRect/>
          </a:stretch>
        </p:blipFill>
        <p:spPr>
          <a:xfrm>
            <a:off x="3747638" y="1288191"/>
            <a:ext cx="1497462" cy="1003005"/>
          </a:xfrm>
          <a:prstGeom prst="rect">
            <a:avLst/>
          </a:prstGeom>
        </p:spPr>
      </p:pic>
      <p:pic>
        <p:nvPicPr>
          <p:cNvPr id="21" name="Imagem 951"/>
          <p:cNvPicPr/>
          <p:nvPr/>
        </p:nvPicPr>
        <p:blipFill>
          <a:blip r:embed="rId3">
            <a:extLst>
              <a:ext uri="{28A0092B-C50C-407E-A947-70E740481C1C}">
                <a14:useLocalDpi xmlns:a14="http://schemas.microsoft.com/office/drawing/2010/main" val="0"/>
              </a:ext>
            </a:extLst>
          </a:blip>
          <a:stretch>
            <a:fillRect/>
          </a:stretch>
        </p:blipFill>
        <p:spPr>
          <a:xfrm>
            <a:off x="3461283" y="3130595"/>
            <a:ext cx="2028825" cy="548005"/>
          </a:xfrm>
          <a:prstGeom prst="rect">
            <a:avLst/>
          </a:prstGeom>
        </p:spPr>
      </p:pic>
      <p:pic>
        <p:nvPicPr>
          <p:cNvPr id="22" name="Picture 42"/>
          <p:cNvPicPr>
            <a:picLocks noChangeAspect="1"/>
          </p:cNvPicPr>
          <p:nvPr/>
        </p:nvPicPr>
        <p:blipFill>
          <a:blip r:embed="rId4"/>
          <a:stretch>
            <a:fillRect/>
          </a:stretch>
        </p:blipFill>
        <p:spPr>
          <a:xfrm>
            <a:off x="1957385" y="281109"/>
            <a:ext cx="623679" cy="415682"/>
          </a:xfrm>
          <a:prstGeom prst="rect">
            <a:avLst/>
          </a:prstGeom>
        </p:spPr>
      </p:pic>
      <p:sp>
        <p:nvSpPr>
          <p:cNvPr id="23" name="Rectangle 43"/>
          <p:cNvSpPr/>
          <p:nvPr/>
        </p:nvSpPr>
        <p:spPr>
          <a:xfrm>
            <a:off x="3441662" y="4015472"/>
            <a:ext cx="2472041" cy="584775"/>
          </a:xfrm>
          <a:prstGeom prst="rect">
            <a:avLst/>
          </a:prstGeom>
        </p:spPr>
        <p:txBody>
          <a:bodyPr wrap="square">
            <a:spAutoFit/>
          </a:bodyPr>
          <a:lstStyle/>
          <a:p>
            <a:pPr algn="ctr"/>
            <a:r>
              <a:rPr lang="en-US" sz="1600" dirty="0" smtClean="0"/>
              <a:t>UNIVERSITIES ASSOCIATED TO THE CGBU</a:t>
            </a:r>
            <a:endParaRPr lang="en-US" sz="1600" dirty="0"/>
          </a:p>
        </p:txBody>
      </p:sp>
      <p:pic>
        <p:nvPicPr>
          <p:cNvPr id="24" name="Picture 3"/>
          <p:cNvPicPr>
            <a:picLocks noChangeAspect="1"/>
          </p:cNvPicPr>
          <p:nvPr/>
        </p:nvPicPr>
        <p:blipFill>
          <a:blip r:embed="rId5"/>
          <a:stretch>
            <a:fillRect/>
          </a:stretch>
        </p:blipFill>
        <p:spPr>
          <a:xfrm>
            <a:off x="3542620" y="4858403"/>
            <a:ext cx="812461" cy="593127"/>
          </a:xfrm>
          <a:prstGeom prst="rect">
            <a:avLst/>
          </a:prstGeom>
        </p:spPr>
      </p:pic>
      <p:pic>
        <p:nvPicPr>
          <p:cNvPr id="25" name="Picture 4"/>
          <p:cNvPicPr>
            <a:picLocks noChangeAspect="1"/>
          </p:cNvPicPr>
          <p:nvPr/>
        </p:nvPicPr>
        <p:blipFill>
          <a:blip r:embed="rId6"/>
          <a:stretch>
            <a:fillRect/>
          </a:stretch>
        </p:blipFill>
        <p:spPr>
          <a:xfrm>
            <a:off x="4928201" y="4743021"/>
            <a:ext cx="628774" cy="853569"/>
          </a:xfrm>
          <a:prstGeom prst="rect">
            <a:avLst/>
          </a:prstGeom>
        </p:spPr>
      </p:pic>
      <p:pic>
        <p:nvPicPr>
          <p:cNvPr id="26" name="Picture 5"/>
          <p:cNvPicPr>
            <a:picLocks noChangeAspect="1"/>
          </p:cNvPicPr>
          <p:nvPr/>
        </p:nvPicPr>
        <p:blipFill>
          <a:blip r:embed="rId7"/>
          <a:stretch>
            <a:fillRect/>
          </a:stretch>
        </p:blipFill>
        <p:spPr>
          <a:xfrm>
            <a:off x="4291181" y="5741651"/>
            <a:ext cx="773001" cy="594848"/>
          </a:xfrm>
          <a:prstGeom prst="rect">
            <a:avLst/>
          </a:prstGeom>
        </p:spPr>
      </p:pic>
      <p:sp>
        <p:nvSpPr>
          <p:cNvPr id="27" name="Elipse 22"/>
          <p:cNvSpPr>
            <a:spLocks noChangeAspect="1"/>
          </p:cNvSpPr>
          <p:nvPr/>
        </p:nvSpPr>
        <p:spPr>
          <a:xfrm>
            <a:off x="9519128" y="1373888"/>
            <a:ext cx="710318" cy="710318"/>
          </a:xfrm>
          <a:prstGeom prst="ellipse">
            <a:avLst/>
          </a:prstGeom>
          <a:solidFill>
            <a:srgbClr val="E1B71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smtClean="0">
                <a:solidFill>
                  <a:schemeClr val="tx1"/>
                </a:solidFill>
                <a:latin typeface="Calibri" panose="020F0502020204030204" pitchFamily="34" charset="0"/>
              </a:rPr>
              <a:t>3</a:t>
            </a:r>
            <a:endParaRPr lang="pt-BR" sz="1050" b="1" dirty="0">
              <a:solidFill>
                <a:schemeClr val="tx1"/>
              </a:solidFill>
              <a:latin typeface="Calibri" panose="020F0502020204030204" pitchFamily="34" charset="0"/>
            </a:endParaRPr>
          </a:p>
        </p:txBody>
      </p:sp>
      <p:sp>
        <p:nvSpPr>
          <p:cNvPr id="28" name="TextBox 48"/>
          <p:cNvSpPr txBox="1"/>
          <p:nvPr/>
        </p:nvSpPr>
        <p:spPr>
          <a:xfrm>
            <a:off x="9443916" y="2084773"/>
            <a:ext cx="941283" cy="369332"/>
          </a:xfrm>
          <a:prstGeom prst="rect">
            <a:avLst/>
          </a:prstGeom>
          <a:noFill/>
        </p:spPr>
        <p:txBody>
          <a:bodyPr wrap="none" rtlCol="0">
            <a:spAutoFit/>
          </a:bodyPr>
          <a:lstStyle/>
          <a:p>
            <a:r>
              <a:rPr lang="en-US" sz="1800" b="1" dirty="0" smtClean="0">
                <a:solidFill>
                  <a:srgbClr val="012087"/>
                </a:solidFill>
              </a:rPr>
              <a:t>STEPS</a:t>
            </a:r>
            <a:endParaRPr lang="en-US" sz="1800" b="1" dirty="0">
              <a:solidFill>
                <a:srgbClr val="012087"/>
              </a:solidFill>
            </a:endParaRPr>
          </a:p>
        </p:txBody>
      </p:sp>
      <p:sp>
        <p:nvSpPr>
          <p:cNvPr id="29" name="Rectangle 8"/>
          <p:cNvSpPr/>
          <p:nvPr/>
        </p:nvSpPr>
        <p:spPr>
          <a:xfrm>
            <a:off x="8534684" y="2560236"/>
            <a:ext cx="3352515" cy="2031325"/>
          </a:xfrm>
          <a:prstGeom prst="rect">
            <a:avLst/>
          </a:prstGeom>
        </p:spPr>
        <p:txBody>
          <a:bodyPr wrap="square">
            <a:spAutoFit/>
          </a:bodyPr>
          <a:lstStyle/>
          <a:p>
            <a:r>
              <a:rPr lang="pt-BR" b="1" dirty="0" smtClean="0">
                <a:latin typeface="Calibri"/>
                <a:cs typeface="Calibri"/>
              </a:rPr>
              <a:t>1st STEP: </a:t>
            </a:r>
            <a:r>
              <a:rPr lang="pt-BR" b="1" dirty="0" err="1" smtClean="0">
                <a:latin typeface="Calibri"/>
                <a:cs typeface="Calibri"/>
              </a:rPr>
              <a:t>research</a:t>
            </a:r>
            <a:r>
              <a:rPr lang="pt-BR" b="1" dirty="0" smtClean="0">
                <a:latin typeface="Calibri"/>
                <a:cs typeface="Calibri"/>
              </a:rPr>
              <a:t> </a:t>
            </a:r>
            <a:r>
              <a:rPr lang="pt-BR" b="1" dirty="0" err="1" smtClean="0">
                <a:latin typeface="Calibri"/>
                <a:cs typeface="Calibri"/>
              </a:rPr>
              <a:t>and</a:t>
            </a:r>
            <a:r>
              <a:rPr lang="pt-BR" b="1" dirty="0" smtClean="0">
                <a:latin typeface="Calibri"/>
                <a:cs typeface="Calibri"/>
              </a:rPr>
              <a:t> </a:t>
            </a:r>
            <a:r>
              <a:rPr lang="pt-BR" b="1" dirty="0" err="1" smtClean="0">
                <a:latin typeface="Calibri"/>
                <a:cs typeface="Calibri"/>
              </a:rPr>
              <a:t>mapping</a:t>
            </a:r>
            <a:endParaRPr lang="pt-BR" b="1" dirty="0" smtClean="0">
              <a:latin typeface="Calibri"/>
              <a:cs typeface="Calibri"/>
            </a:endParaRPr>
          </a:p>
          <a:p>
            <a:endParaRPr lang="pt-BR" b="1" dirty="0" smtClean="0">
              <a:latin typeface="Calibri"/>
              <a:cs typeface="Calibri"/>
            </a:endParaRPr>
          </a:p>
          <a:p>
            <a:r>
              <a:rPr lang="pt-BR" b="1" dirty="0" smtClean="0">
                <a:latin typeface="Calibri"/>
                <a:cs typeface="Calibri"/>
              </a:rPr>
              <a:t>2nd STEP: </a:t>
            </a:r>
            <a:r>
              <a:rPr lang="pt-BR" b="1" dirty="0" err="1" smtClean="0">
                <a:latin typeface="Calibri"/>
                <a:cs typeface="Calibri"/>
              </a:rPr>
              <a:t>development</a:t>
            </a:r>
            <a:r>
              <a:rPr lang="pt-BR" b="1" dirty="0" smtClean="0">
                <a:latin typeface="Calibri"/>
                <a:cs typeface="Calibri"/>
              </a:rPr>
              <a:t> </a:t>
            </a:r>
            <a:r>
              <a:rPr lang="pt-BR" b="1" dirty="0" err="1" smtClean="0">
                <a:latin typeface="Calibri"/>
                <a:cs typeface="Calibri"/>
              </a:rPr>
              <a:t>of</a:t>
            </a:r>
            <a:r>
              <a:rPr lang="pt-BR" b="1" dirty="0" smtClean="0">
                <a:latin typeface="Calibri"/>
                <a:cs typeface="Calibri"/>
              </a:rPr>
              <a:t> </a:t>
            </a:r>
            <a:r>
              <a:rPr lang="pt-BR" b="1" dirty="0" err="1" smtClean="0">
                <a:latin typeface="Calibri"/>
                <a:cs typeface="Calibri"/>
              </a:rPr>
              <a:t>the</a:t>
            </a:r>
            <a:r>
              <a:rPr lang="pt-BR" b="1" dirty="0" smtClean="0">
                <a:latin typeface="Calibri"/>
                <a:cs typeface="Calibri"/>
              </a:rPr>
              <a:t> Project </a:t>
            </a:r>
            <a:r>
              <a:rPr lang="pt-BR" b="1" dirty="0" err="1" smtClean="0">
                <a:latin typeface="Calibri"/>
                <a:cs typeface="Calibri"/>
              </a:rPr>
              <a:t>Handbook</a:t>
            </a:r>
            <a:r>
              <a:rPr lang="pt-BR" b="1" dirty="0" smtClean="0">
                <a:latin typeface="Calibri"/>
                <a:cs typeface="Calibri"/>
              </a:rPr>
              <a:t> </a:t>
            </a:r>
            <a:r>
              <a:rPr lang="pt-BR" b="1" dirty="0" err="1" smtClean="0">
                <a:latin typeface="Calibri"/>
                <a:cs typeface="Calibri"/>
              </a:rPr>
              <a:t>on</a:t>
            </a:r>
            <a:r>
              <a:rPr lang="pt-BR" b="1" dirty="0" smtClean="0">
                <a:latin typeface="Calibri"/>
                <a:cs typeface="Calibri"/>
              </a:rPr>
              <a:t> </a:t>
            </a:r>
            <a:r>
              <a:rPr lang="pt-BR" b="1" dirty="0" err="1" smtClean="0">
                <a:latin typeface="Calibri"/>
                <a:cs typeface="Calibri"/>
              </a:rPr>
              <a:t>Mobility</a:t>
            </a:r>
            <a:endParaRPr lang="pt-BR" b="1" dirty="0" smtClean="0">
              <a:latin typeface="Calibri"/>
              <a:cs typeface="Calibri"/>
            </a:endParaRPr>
          </a:p>
          <a:p>
            <a:endParaRPr lang="pt-BR" dirty="0" smtClean="0">
              <a:latin typeface="Calibri"/>
              <a:cs typeface="Calibri"/>
            </a:endParaRPr>
          </a:p>
          <a:p>
            <a:r>
              <a:rPr lang="pt-BR" b="1" dirty="0" smtClean="0">
                <a:latin typeface="Calibri"/>
                <a:cs typeface="Calibri"/>
              </a:rPr>
              <a:t>3rd STEP: </a:t>
            </a:r>
            <a:r>
              <a:rPr lang="pt-BR" b="1" dirty="0" err="1" smtClean="0">
                <a:latin typeface="Calibri"/>
                <a:cs typeface="Calibri"/>
              </a:rPr>
              <a:t>implementation</a:t>
            </a:r>
            <a:r>
              <a:rPr lang="pt-BR" b="1" dirty="0" smtClean="0">
                <a:latin typeface="Calibri"/>
                <a:cs typeface="Calibri"/>
              </a:rPr>
              <a:t> </a:t>
            </a:r>
            <a:r>
              <a:rPr lang="pt-BR" b="1" dirty="0" err="1" smtClean="0">
                <a:latin typeface="Calibri"/>
                <a:cs typeface="Calibri"/>
              </a:rPr>
              <a:t>of</a:t>
            </a:r>
            <a:r>
              <a:rPr lang="pt-BR" b="1" dirty="0" smtClean="0">
                <a:latin typeface="Calibri"/>
                <a:cs typeface="Calibri"/>
              </a:rPr>
              <a:t> </a:t>
            </a:r>
            <a:r>
              <a:rPr lang="pt-BR" b="1" dirty="0" err="1" smtClean="0">
                <a:latin typeface="Calibri"/>
                <a:cs typeface="Calibri"/>
              </a:rPr>
              <a:t>the</a:t>
            </a:r>
            <a:r>
              <a:rPr lang="pt-BR" b="1" dirty="0" smtClean="0">
                <a:latin typeface="Calibri"/>
                <a:cs typeface="Calibri"/>
              </a:rPr>
              <a:t> </a:t>
            </a:r>
            <a:r>
              <a:rPr lang="pt-BR" b="1" dirty="0" err="1" smtClean="0">
                <a:latin typeface="Calibri"/>
                <a:cs typeface="Calibri"/>
              </a:rPr>
              <a:t>Handbook</a:t>
            </a:r>
            <a:endParaRPr lang="pt-BR" b="1" dirty="0" smtClean="0">
              <a:latin typeface="Calibri"/>
              <a:cs typeface="Calibri"/>
            </a:endParaRPr>
          </a:p>
        </p:txBody>
      </p:sp>
      <p:pic>
        <p:nvPicPr>
          <p:cNvPr id="30" name="Imagem 29">
            <a:hlinkClick r:id="rId8" action="ppaction://hlinksldjump"/>
          </p:cNvPr>
          <p:cNvPicPr>
            <a:picLocks noChangeAspect="1"/>
          </p:cNvPicPr>
          <p:nvPr/>
        </p:nvPicPr>
        <p:blipFill>
          <a:blip r:embed="rId9"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Tree>
    <p:extLst>
      <p:ext uri="{BB962C8B-B14F-4D97-AF65-F5344CB8AC3E}">
        <p14:creationId xmlns:p14="http://schemas.microsoft.com/office/powerpoint/2010/main" val="3847019375"/>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smtClean="0"/>
              <a:t>VALOFRAM</a:t>
            </a:r>
            <a:endParaRPr lang="fr-FR" dirty="0"/>
          </a:p>
        </p:txBody>
      </p:sp>
      <p:sp>
        <p:nvSpPr>
          <p:cNvPr id="3" name="Título 7"/>
          <p:cNvSpPr txBox="1">
            <a:spLocks/>
          </p:cNvSpPr>
          <p:nvPr/>
        </p:nvSpPr>
        <p:spPr>
          <a:xfrm>
            <a:off x="0" y="832259"/>
            <a:ext cx="5581650" cy="698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pPr>
              <a:lnSpc>
                <a:spcPct val="100000"/>
              </a:lnSpc>
            </a:pPr>
            <a:r>
              <a:rPr lang="en-US" sz="1800" b="1" dirty="0" smtClean="0">
                <a:solidFill>
                  <a:schemeClr val="bg2">
                    <a:lumMod val="25000"/>
                  </a:schemeClr>
                </a:solidFill>
              </a:rPr>
              <a:t>Valuing French Language in Latin America</a:t>
            </a:r>
            <a:endParaRPr lang="fr-FR" sz="1600" dirty="0">
              <a:solidFill>
                <a:schemeClr val="bg2">
                  <a:lumMod val="25000"/>
                </a:schemeClr>
              </a:solidFill>
            </a:endParaRPr>
          </a:p>
        </p:txBody>
      </p:sp>
      <p:pic>
        <p:nvPicPr>
          <p:cNvPr id="4" name="Imagem 3">
            <a:hlinkClick r:id="rId2" action="ppaction://hlinksldjump"/>
          </p:cNvPr>
          <p:cNvPicPr>
            <a:picLocks noChangeAspect="1"/>
          </p:cNvPicPr>
          <p:nvPr/>
        </p:nvPicPr>
        <p:blipFill>
          <a:blip r:embed="rId3"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1506" y="2426177"/>
            <a:ext cx="1655246" cy="1190166"/>
          </a:xfrm>
          <a:prstGeom prst="rect">
            <a:avLst/>
          </a:prstGeom>
        </p:spPr>
      </p:pic>
      <p:sp>
        <p:nvSpPr>
          <p:cNvPr id="6" name="Retângulo 5"/>
          <p:cNvSpPr/>
          <p:nvPr/>
        </p:nvSpPr>
        <p:spPr>
          <a:xfrm>
            <a:off x="5581650" y="1324152"/>
            <a:ext cx="6096000" cy="3851824"/>
          </a:xfrm>
          <a:prstGeom prst="rect">
            <a:avLst/>
          </a:prstGeom>
        </p:spPr>
        <p:txBody>
          <a:bodyPr>
            <a:spAutoFit/>
          </a:bodyPr>
          <a:lstStyle/>
          <a:p>
            <a:pPr marL="342900" lvl="0" indent="-342900" algn="just">
              <a:lnSpc>
                <a:spcPct val="115000"/>
              </a:lnSpc>
              <a:spcBef>
                <a:spcPts val="600"/>
              </a:spcBef>
              <a:spcAft>
                <a:spcPts val="600"/>
              </a:spcAft>
              <a:buFont typeface="Wingdings" panose="05000000000000000000" pitchFamily="2" charset="2"/>
              <a:buChar char=""/>
            </a:pPr>
            <a:r>
              <a:rPr lang="es-ES_tradnl" b="1" dirty="0" err="1" smtClean="0">
                <a:latin typeface="Garamond" panose="02020404030301010803" pitchFamily="18" charset="0"/>
                <a:ea typeface="Calibri" panose="020F0502020204030204" pitchFamily="34" charset="0"/>
                <a:cs typeface="Times New Roman" panose="02020603050405020304" pitchFamily="18" charset="0"/>
              </a:rPr>
              <a:t>Audience</a:t>
            </a:r>
            <a:r>
              <a:rPr lang="es-ES_tradnl" b="1" dirty="0" smtClean="0">
                <a:latin typeface="Garamond" panose="02020404030301010803" pitchFamily="18" charset="0"/>
                <a:ea typeface="Calibri" panose="020F0502020204030204" pitchFamily="34" charset="0"/>
                <a:cs typeface="Times New Roman" panose="02020603050405020304" pitchFamily="18" charset="0"/>
              </a:rPr>
              <a:t>:</a:t>
            </a:r>
            <a:r>
              <a:rPr lang="es-ES_tradnl" dirty="0" smtClean="0">
                <a:latin typeface="Garamond" panose="02020404030301010803" pitchFamily="18" charset="0"/>
                <a:ea typeface="Calibri" panose="020F0502020204030204" pitchFamily="34" charset="0"/>
                <a:cs typeface="Times New Roman" panose="02020603050405020304" pitchFamily="18" charset="0"/>
              </a:rPr>
              <a:t> Master, PhD and </a:t>
            </a:r>
            <a:r>
              <a:rPr lang="es-ES_tradnl" dirty="0" err="1" smtClean="0">
                <a:latin typeface="Garamond" panose="02020404030301010803" pitchFamily="18" charset="0"/>
                <a:ea typeface="Calibri" panose="020F0502020204030204" pitchFamily="34" charset="0"/>
                <a:cs typeface="Times New Roman" panose="02020603050405020304" pitchFamily="18" charset="0"/>
              </a:rPr>
              <a:t>Researchers</a:t>
            </a:r>
            <a:r>
              <a:rPr lang="es-ES_tradnl" dirty="0" smtClean="0">
                <a:latin typeface="Garamond" panose="02020404030301010803" pitchFamily="18" charset="0"/>
                <a:ea typeface="Calibri" panose="020F0502020204030204" pitchFamily="34" charset="0"/>
                <a:cs typeface="Times New Roman" panose="02020603050405020304" pitchFamily="18" charset="0"/>
              </a:rPr>
              <a:t> </a:t>
            </a:r>
            <a:r>
              <a:rPr lang="es-ES_tradnl" dirty="0" err="1" smtClean="0">
                <a:latin typeface="Garamond" panose="02020404030301010803" pitchFamily="18" charset="0"/>
                <a:ea typeface="Calibri" panose="020F0502020204030204" pitchFamily="34" charset="0"/>
                <a:cs typeface="Times New Roman" panose="02020603050405020304" pitchFamily="18" charset="0"/>
              </a:rPr>
              <a:t>from</a:t>
            </a:r>
            <a:r>
              <a:rPr lang="es-ES_tradnl" dirty="0" smtClean="0">
                <a:latin typeface="Garamond" panose="02020404030301010803" pitchFamily="18" charset="0"/>
                <a:ea typeface="Calibri" panose="020F0502020204030204" pitchFamily="34" charset="0"/>
                <a:cs typeface="Times New Roman" panose="02020603050405020304" pitchFamily="18" charset="0"/>
              </a:rPr>
              <a:t> </a:t>
            </a:r>
            <a:r>
              <a:rPr lang="es-ES_tradnl" dirty="0" err="1" smtClean="0">
                <a:latin typeface="Garamond" panose="02020404030301010803" pitchFamily="18" charset="0"/>
                <a:ea typeface="Calibri" panose="020F0502020204030204" pitchFamily="34" charset="0"/>
                <a:cs typeface="Times New Roman" panose="02020603050405020304" pitchFamily="18" charset="0"/>
              </a:rPr>
              <a:t>Universities</a:t>
            </a:r>
            <a:r>
              <a:rPr lang="es-ES_tradnl" dirty="0" smtClean="0">
                <a:latin typeface="Garamond" panose="02020404030301010803" pitchFamily="18" charset="0"/>
                <a:ea typeface="Calibri" panose="020F0502020204030204" pitchFamily="34" charset="0"/>
                <a:cs typeface="Times New Roman" panose="02020603050405020304" pitchFamily="18" charset="0"/>
              </a:rPr>
              <a:t> </a:t>
            </a:r>
            <a:r>
              <a:rPr lang="es-ES_tradnl" dirty="0" err="1" smtClean="0">
                <a:latin typeface="Garamond" panose="02020404030301010803" pitchFamily="18" charset="0"/>
                <a:ea typeface="Calibri" panose="020F0502020204030204" pitchFamily="34" charset="0"/>
                <a:cs typeface="Times New Roman" panose="02020603050405020304" pitchFamily="18" charset="0"/>
              </a:rPr>
              <a:t>member</a:t>
            </a:r>
            <a:r>
              <a:rPr lang="es-ES_tradnl" dirty="0" smtClean="0">
                <a:latin typeface="Garamond" panose="02020404030301010803" pitchFamily="18" charset="0"/>
                <a:ea typeface="Calibri" panose="020F0502020204030204" pitchFamily="34" charset="0"/>
                <a:cs typeface="Times New Roman" panose="02020603050405020304" pitchFamily="18" charset="0"/>
              </a:rPr>
              <a:t> of AUF and </a:t>
            </a:r>
            <a:r>
              <a:rPr lang="es-ES_tradnl" dirty="0" err="1" smtClean="0">
                <a:latin typeface="Garamond" panose="02020404030301010803" pitchFamily="18" charset="0"/>
                <a:ea typeface="Calibri" panose="020F0502020204030204" pitchFamily="34" charset="0"/>
                <a:cs typeface="Times New Roman" panose="02020603050405020304" pitchFamily="18" charset="0"/>
              </a:rPr>
              <a:t>the</a:t>
            </a:r>
            <a:r>
              <a:rPr lang="es-ES_tradnl" dirty="0" smtClean="0">
                <a:latin typeface="Garamond" panose="02020404030301010803" pitchFamily="18" charset="0"/>
                <a:ea typeface="Calibri" panose="020F0502020204030204" pitchFamily="34" charset="0"/>
                <a:cs typeface="Times New Roman" panose="02020603050405020304" pitchFamily="18" charset="0"/>
              </a:rPr>
              <a:t> CGBU in </a:t>
            </a:r>
            <a:r>
              <a:rPr lang="es-ES_tradnl" dirty="0" err="1" smtClean="0">
                <a:latin typeface="Garamond" panose="02020404030301010803" pitchFamily="18" charset="0"/>
                <a:ea typeface="Calibri" panose="020F0502020204030204" pitchFamily="34" charset="0"/>
                <a:cs typeface="Times New Roman" panose="02020603050405020304" pitchFamily="18" charset="0"/>
              </a:rPr>
              <a:t>Latin</a:t>
            </a:r>
            <a:r>
              <a:rPr lang="es-ES_tradnl" dirty="0" smtClean="0">
                <a:latin typeface="Garamond" panose="02020404030301010803" pitchFamily="18" charset="0"/>
                <a:ea typeface="Calibri" panose="020F0502020204030204" pitchFamily="34" charset="0"/>
                <a:cs typeface="Times New Roman" panose="02020603050405020304" pitchFamily="18" charset="0"/>
              </a:rPr>
              <a:t> </a:t>
            </a:r>
            <a:r>
              <a:rPr lang="es-ES_tradnl" dirty="0" err="1" smtClean="0">
                <a:latin typeface="Garamond" panose="02020404030301010803" pitchFamily="18" charset="0"/>
                <a:ea typeface="Calibri" panose="020F0502020204030204" pitchFamily="34" charset="0"/>
                <a:cs typeface="Times New Roman" panose="02020603050405020304" pitchFamily="18" charset="0"/>
              </a:rPr>
              <a:t>America</a:t>
            </a:r>
            <a:r>
              <a:rPr lang="es-ES_tradnl" dirty="0" smtClean="0">
                <a:latin typeface="Garamond" panose="02020404030301010803" pitchFamily="18" charset="0"/>
                <a:ea typeface="Calibri" panose="020F0502020204030204" pitchFamily="34" charset="0"/>
                <a:cs typeface="Times New Roman" panose="02020603050405020304" pitchFamily="18" charset="0"/>
              </a:rPr>
              <a:t>. </a:t>
            </a:r>
          </a:p>
          <a:p>
            <a:pPr marL="342900" lvl="0" indent="-342900" algn="just">
              <a:lnSpc>
                <a:spcPct val="115000"/>
              </a:lnSpc>
              <a:spcBef>
                <a:spcPts val="600"/>
              </a:spcBef>
              <a:spcAft>
                <a:spcPts val="0"/>
              </a:spcAft>
              <a:buFont typeface="Wingdings" panose="05000000000000000000" pitchFamily="2" charset="2"/>
              <a:buChar char=""/>
            </a:pPr>
            <a:r>
              <a:rPr lang="es-ES_tradnl" dirty="0" err="1" smtClean="0">
                <a:latin typeface="Garamond" panose="02020404030301010803" pitchFamily="18" charset="0"/>
                <a:ea typeface="Calibri" panose="020F0502020204030204" pitchFamily="34" charset="0"/>
                <a:cs typeface="Times New Roman" panose="02020603050405020304" pitchFamily="18" charset="0"/>
              </a:rPr>
              <a:t>Knowledge</a:t>
            </a:r>
            <a:r>
              <a:rPr lang="es-ES_tradnl" dirty="0" smtClean="0">
                <a:latin typeface="Garamond" panose="02020404030301010803" pitchFamily="18" charset="0"/>
                <a:ea typeface="Calibri" panose="020F0502020204030204" pitchFamily="34" charset="0"/>
                <a:cs typeface="Times New Roman" panose="02020603050405020304" pitchFamily="18" charset="0"/>
              </a:rPr>
              <a:t> </a:t>
            </a:r>
            <a:r>
              <a:rPr lang="es-ES_tradnl" dirty="0" err="1" smtClean="0">
                <a:latin typeface="Garamond" panose="02020404030301010803" pitchFamily="18" charset="0"/>
                <a:ea typeface="Calibri" panose="020F0502020204030204" pitchFamily="34" charset="0"/>
                <a:cs typeface="Times New Roman" panose="02020603050405020304" pitchFamily="18" charset="0"/>
              </a:rPr>
              <a:t>area</a:t>
            </a:r>
            <a:r>
              <a:rPr lang="es-ES_tradnl" dirty="0" smtClean="0">
                <a:latin typeface="Garamond" panose="02020404030301010803" pitchFamily="18" charset="0"/>
                <a:ea typeface="Calibri" panose="020F0502020204030204" pitchFamily="34" charset="0"/>
                <a:cs typeface="Times New Roman" panose="02020603050405020304" pitchFamily="18" charset="0"/>
              </a:rPr>
              <a:t>: </a:t>
            </a:r>
            <a:r>
              <a:rPr lang="es-ES_tradnl" b="1" dirty="0" err="1" smtClean="0">
                <a:latin typeface="Garamond" panose="02020404030301010803" pitchFamily="18" charset="0"/>
                <a:ea typeface="Calibri" panose="020F0502020204030204" pitchFamily="34" charset="0"/>
                <a:cs typeface="Times New Roman" panose="02020603050405020304" pitchFamily="18" charset="0"/>
              </a:rPr>
              <a:t>all</a:t>
            </a:r>
            <a:r>
              <a:rPr lang="es-ES_tradnl" dirty="0" smtClean="0">
                <a:latin typeface="Garamond" panose="02020404030301010803" pitchFamily="18" charset="0"/>
                <a:ea typeface="Calibri" panose="020F0502020204030204" pitchFamily="34" charset="0"/>
                <a:cs typeface="Times New Roman" panose="02020603050405020304" pitchFamily="18" charset="0"/>
              </a:rPr>
              <a:t>, </a:t>
            </a:r>
            <a:r>
              <a:rPr lang="es-ES_tradnl" dirty="0" err="1" smtClean="0">
                <a:latin typeface="Garamond" panose="02020404030301010803" pitchFamily="18" charset="0"/>
                <a:ea typeface="Calibri" panose="020F0502020204030204" pitchFamily="34" charset="0"/>
                <a:cs typeface="Times New Roman" panose="02020603050405020304" pitchFamily="18" charset="0"/>
              </a:rPr>
              <a:t>exepcet</a:t>
            </a:r>
            <a:r>
              <a:rPr lang="es-ES_tradnl" dirty="0" smtClean="0">
                <a:latin typeface="Garamond" panose="02020404030301010803" pitchFamily="18" charset="0"/>
                <a:ea typeface="Calibri" panose="020F0502020204030204" pitchFamily="34" charset="0"/>
                <a:cs typeface="Times New Roman" panose="02020603050405020304" pitchFamily="18" charset="0"/>
              </a:rPr>
              <a:t> </a:t>
            </a:r>
            <a:r>
              <a:rPr lang="es-ES_tradnl" dirty="0" err="1" smtClean="0">
                <a:latin typeface="Garamond" panose="02020404030301010803" pitchFamily="18" charset="0"/>
                <a:ea typeface="Calibri" panose="020F0502020204030204" pitchFamily="34" charset="0"/>
                <a:cs typeface="Times New Roman" panose="02020603050405020304" pitchFamily="18" charset="0"/>
              </a:rPr>
              <a:t>those</a:t>
            </a:r>
            <a:r>
              <a:rPr lang="es-ES_tradnl" dirty="0" smtClean="0">
                <a:latin typeface="Garamond" panose="02020404030301010803" pitchFamily="18" charset="0"/>
                <a:ea typeface="Calibri" panose="020F0502020204030204" pitchFamily="34" charset="0"/>
                <a:cs typeface="Times New Roman" panose="02020603050405020304" pitchFamily="18" charset="0"/>
              </a:rPr>
              <a:t> </a:t>
            </a:r>
            <a:r>
              <a:rPr lang="es-ES_tradnl" dirty="0" err="1" smtClean="0">
                <a:latin typeface="Garamond" panose="02020404030301010803" pitchFamily="18" charset="0"/>
                <a:ea typeface="Calibri" panose="020F0502020204030204" pitchFamily="34" charset="0"/>
                <a:cs typeface="Times New Roman" panose="02020603050405020304" pitchFamily="18" charset="0"/>
              </a:rPr>
              <a:t>related</a:t>
            </a:r>
            <a:r>
              <a:rPr lang="es-ES_tradnl" dirty="0" smtClean="0">
                <a:latin typeface="Garamond" panose="02020404030301010803" pitchFamily="18" charset="0"/>
                <a:ea typeface="Calibri" panose="020F0502020204030204" pitchFamily="34" charset="0"/>
                <a:cs typeface="Times New Roman" panose="02020603050405020304" pitchFamily="18" charset="0"/>
              </a:rPr>
              <a:t> </a:t>
            </a:r>
            <a:r>
              <a:rPr lang="es-ES_tradnl" dirty="0" err="1" smtClean="0">
                <a:latin typeface="Garamond" panose="02020404030301010803" pitchFamily="18" charset="0"/>
                <a:ea typeface="Calibri" panose="020F0502020204030204" pitchFamily="34" charset="0"/>
                <a:cs typeface="Times New Roman" panose="02020603050405020304" pitchFamily="18" charset="0"/>
              </a:rPr>
              <a:t>to</a:t>
            </a:r>
            <a:r>
              <a:rPr lang="es-ES_tradnl" dirty="0" smtClean="0">
                <a:latin typeface="Garamond" panose="02020404030301010803" pitchFamily="18" charset="0"/>
                <a:ea typeface="Calibri" panose="020F0502020204030204" pitchFamily="34" charset="0"/>
                <a:cs typeface="Times New Roman" panose="02020603050405020304" pitchFamily="18" charset="0"/>
              </a:rPr>
              <a:t> French </a:t>
            </a:r>
            <a:r>
              <a:rPr lang="es-ES_tradnl" dirty="0" err="1" smtClean="0">
                <a:latin typeface="Garamond" panose="02020404030301010803" pitchFamily="18" charset="0"/>
                <a:ea typeface="Calibri" panose="020F0502020204030204" pitchFamily="34" charset="0"/>
                <a:cs typeface="Times New Roman" panose="02020603050405020304" pitchFamily="18" charset="0"/>
              </a:rPr>
              <a:t>language</a:t>
            </a:r>
            <a:r>
              <a:rPr lang="es-ES_tradnl" dirty="0" smtClean="0">
                <a:latin typeface="Garamond" panose="02020404030301010803" pitchFamily="18" charset="0"/>
                <a:ea typeface="Calibri" panose="020F0502020204030204" pitchFamily="34" charset="0"/>
                <a:cs typeface="Times New Roman" panose="02020603050405020304" pitchFamily="18" charset="0"/>
              </a:rPr>
              <a:t> training</a:t>
            </a:r>
          </a:p>
          <a:p>
            <a:pPr marL="342900" lvl="0" indent="-342900" algn="just">
              <a:lnSpc>
                <a:spcPct val="115000"/>
              </a:lnSpc>
              <a:spcBef>
                <a:spcPts val="600"/>
              </a:spcBef>
              <a:spcAft>
                <a:spcPts val="0"/>
              </a:spcAft>
              <a:buFont typeface="Wingdings" panose="05000000000000000000" pitchFamily="2" charset="2"/>
              <a:buChar char=""/>
            </a:pPr>
            <a:r>
              <a:rPr lang="es-ES_tradnl" dirty="0" smtClean="0">
                <a:latin typeface="Garamond" panose="02020404030301010803" pitchFamily="18" charset="0"/>
                <a:ea typeface="Calibri" panose="020F0502020204030204" pitchFamily="34" charset="0"/>
                <a:cs typeface="Times New Roman" panose="02020603050405020304" pitchFamily="18" charset="0"/>
              </a:rPr>
              <a:t>International </a:t>
            </a:r>
            <a:r>
              <a:rPr lang="es-ES_tradnl" dirty="0" err="1" smtClean="0">
                <a:latin typeface="Garamond" panose="02020404030301010803" pitchFamily="18" charset="0"/>
                <a:ea typeface="Calibri" panose="020F0502020204030204" pitchFamily="34" charset="0"/>
                <a:cs typeface="Times New Roman" panose="02020603050405020304" pitchFamily="18" charset="0"/>
              </a:rPr>
              <a:t>Seminar</a:t>
            </a:r>
            <a:r>
              <a:rPr lang="es-ES_tradnl" dirty="0" smtClean="0">
                <a:latin typeface="Garamond" panose="02020404030301010803" pitchFamily="18" charset="0"/>
                <a:ea typeface="Calibri" panose="020F0502020204030204" pitchFamily="34" charset="0"/>
                <a:cs typeface="Times New Roman" panose="02020603050405020304" pitchFamily="18" charset="0"/>
              </a:rPr>
              <a:t>: </a:t>
            </a:r>
            <a:r>
              <a:rPr lang="es-ES_tradnl" dirty="0" err="1" smtClean="0">
                <a:latin typeface="Garamond" panose="02020404030301010803" pitchFamily="18" charset="0"/>
                <a:ea typeface="Calibri" panose="020F0502020204030204" pitchFamily="34" charset="0"/>
                <a:cs typeface="Times New Roman" panose="02020603050405020304" pitchFamily="18" charset="0"/>
              </a:rPr>
              <a:t>expected</a:t>
            </a:r>
            <a:r>
              <a:rPr lang="es-ES_tradnl" dirty="0" smtClean="0">
                <a:latin typeface="Garamond" panose="02020404030301010803" pitchFamily="18" charset="0"/>
                <a:ea typeface="Calibri" panose="020F0502020204030204" pitchFamily="34" charset="0"/>
                <a:cs typeface="Times New Roman" panose="02020603050405020304" pitchFamily="18" charset="0"/>
              </a:rPr>
              <a:t> </a:t>
            </a:r>
            <a:r>
              <a:rPr lang="es-ES_tradnl" dirty="0" err="1" smtClean="0">
                <a:latin typeface="Garamond" panose="02020404030301010803" pitchFamily="18" charset="0"/>
                <a:ea typeface="Calibri" panose="020F0502020204030204" pitchFamily="34" charset="0"/>
                <a:cs typeface="Times New Roman" panose="02020603050405020304" pitchFamily="18" charset="0"/>
              </a:rPr>
              <a:t>to</a:t>
            </a:r>
            <a:r>
              <a:rPr lang="es-ES_tradnl" dirty="0" smtClean="0">
                <a:latin typeface="Garamond" panose="02020404030301010803" pitchFamily="18" charset="0"/>
                <a:ea typeface="Calibri" panose="020F0502020204030204" pitchFamily="34" charset="0"/>
                <a:cs typeface="Times New Roman" panose="02020603050405020304" pitchFamily="18" charset="0"/>
              </a:rPr>
              <a:t> be </a:t>
            </a:r>
            <a:r>
              <a:rPr lang="es-ES_tradnl" dirty="0" err="1" smtClean="0">
                <a:latin typeface="Garamond" panose="02020404030301010803" pitchFamily="18" charset="0"/>
                <a:ea typeface="Calibri" panose="020F0502020204030204" pitchFamily="34" charset="0"/>
                <a:cs typeface="Times New Roman" panose="02020603050405020304" pitchFamily="18" charset="0"/>
              </a:rPr>
              <a:t>from</a:t>
            </a:r>
            <a:r>
              <a:rPr lang="es-ES_tradnl" dirty="0" smtClean="0">
                <a:latin typeface="Garamond" panose="02020404030301010803" pitchFamily="18" charset="0"/>
                <a:ea typeface="Calibri" panose="020F0502020204030204" pitchFamily="34" charset="0"/>
                <a:cs typeface="Times New Roman" panose="02020603050405020304" pitchFamily="18" charset="0"/>
              </a:rPr>
              <a:t> 1 de marzo de 2017 y 28 de febrero de</a:t>
            </a:r>
            <a:r>
              <a:rPr lang="es-ES_tradnl" sz="2000" dirty="0" smtClean="0">
                <a:latin typeface="Garamond" panose="02020404030301010803" pitchFamily="18" charset="0"/>
                <a:ea typeface="Calibri" panose="020F0502020204030204" pitchFamily="34" charset="0"/>
                <a:cs typeface="Times New Roman" panose="02020603050405020304" pitchFamily="18" charset="0"/>
              </a:rPr>
              <a:t> </a:t>
            </a:r>
            <a:r>
              <a:rPr lang="es-ES_tradnl" dirty="0" smtClean="0">
                <a:latin typeface="Garamond" panose="02020404030301010803" pitchFamily="18" charset="0"/>
                <a:ea typeface="Calibri" panose="020F0502020204030204" pitchFamily="34" charset="0"/>
                <a:cs typeface="Times New Roman" panose="02020603050405020304" pitchFamily="18" charset="0"/>
              </a:rPr>
              <a:t>2018.</a:t>
            </a:r>
          </a:p>
          <a:p>
            <a:pPr marL="342900" lvl="0" indent="-342900" algn="just">
              <a:lnSpc>
                <a:spcPct val="115000"/>
              </a:lnSpc>
              <a:spcBef>
                <a:spcPts val="600"/>
              </a:spcBef>
              <a:spcAft>
                <a:spcPts val="0"/>
              </a:spcAft>
              <a:buFont typeface="Wingdings" panose="05000000000000000000" pitchFamily="2" charset="2"/>
              <a:buChar char=""/>
            </a:pPr>
            <a:r>
              <a:rPr lang="es-ES_tradnl" dirty="0" err="1" smtClean="0">
                <a:latin typeface="Garamond" panose="02020404030301010803" pitchFamily="18" charset="0"/>
                <a:ea typeface="Calibri" panose="020F0502020204030204" pitchFamily="34" charset="0"/>
                <a:cs typeface="Times New Roman" panose="02020603050405020304" pitchFamily="18" charset="0"/>
              </a:rPr>
              <a:t>Language</a:t>
            </a:r>
            <a:r>
              <a:rPr lang="es-ES_tradnl" dirty="0" smtClean="0">
                <a:latin typeface="Garamond" panose="02020404030301010803" pitchFamily="18" charset="0"/>
                <a:ea typeface="Calibri" panose="020F0502020204030204" pitchFamily="34" charset="0"/>
                <a:cs typeface="Times New Roman" panose="02020603050405020304" pitchFamily="18" charset="0"/>
              </a:rPr>
              <a:t> of </a:t>
            </a:r>
            <a:r>
              <a:rPr lang="es-ES_tradnl" dirty="0" err="1" smtClean="0">
                <a:latin typeface="Garamond" panose="02020404030301010803" pitchFamily="18" charset="0"/>
                <a:ea typeface="Calibri" panose="020F0502020204030204" pitchFamily="34" charset="0"/>
                <a:cs typeface="Times New Roman" panose="02020603050405020304" pitchFamily="18" charset="0"/>
              </a:rPr>
              <a:t>the</a:t>
            </a:r>
            <a:r>
              <a:rPr lang="es-ES_tradnl" dirty="0" smtClean="0">
                <a:latin typeface="Garamond" panose="02020404030301010803" pitchFamily="18" charset="0"/>
                <a:ea typeface="Calibri" panose="020F0502020204030204" pitchFamily="34" charset="0"/>
                <a:cs typeface="Times New Roman" panose="02020603050405020304" pitchFamily="18" charset="0"/>
              </a:rPr>
              <a:t> </a:t>
            </a:r>
            <a:r>
              <a:rPr lang="es-ES_tradnl" dirty="0" err="1" smtClean="0">
                <a:latin typeface="Garamond" panose="02020404030301010803" pitchFamily="18" charset="0"/>
                <a:ea typeface="Calibri" panose="020F0502020204030204" pitchFamily="34" charset="0"/>
                <a:cs typeface="Times New Roman" panose="02020603050405020304" pitchFamily="18" charset="0"/>
              </a:rPr>
              <a:t>presentation</a:t>
            </a:r>
            <a:r>
              <a:rPr lang="es-ES_tradnl" dirty="0" smtClean="0">
                <a:latin typeface="Garamond" panose="02020404030301010803" pitchFamily="18" charset="0"/>
                <a:ea typeface="Calibri" panose="020F0502020204030204" pitchFamily="34" charset="0"/>
                <a:cs typeface="Times New Roman" panose="02020603050405020304" pitchFamily="18" charset="0"/>
              </a:rPr>
              <a:t>: </a:t>
            </a:r>
            <a:r>
              <a:rPr lang="es-ES_tradnl" b="1" dirty="0" smtClean="0">
                <a:latin typeface="Garamond" panose="02020404030301010803" pitchFamily="18" charset="0"/>
                <a:ea typeface="Calibri" panose="020F0502020204030204" pitchFamily="34" charset="0"/>
                <a:cs typeface="Times New Roman" panose="02020603050405020304" pitchFamily="18" charset="0"/>
              </a:rPr>
              <a:t>French</a:t>
            </a:r>
            <a:endParaRPr lang="es-ES_tradnl" dirty="0" smtClean="0">
              <a:latin typeface="Garamond" panose="02020404030301010803" pitchFamily="18"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0"/>
              </a:spcAft>
              <a:buFont typeface="Wingdings" panose="05000000000000000000" pitchFamily="2" charset="2"/>
              <a:buChar char=""/>
            </a:pPr>
            <a:r>
              <a:rPr lang="es-ES_tradnl" dirty="0" err="1" smtClean="0">
                <a:latin typeface="Garamond" panose="02020404030301010803" pitchFamily="18" charset="0"/>
                <a:ea typeface="Calibri" panose="020F0502020204030204" pitchFamily="34" charset="0"/>
                <a:cs typeface="Times New Roman" panose="02020603050405020304" pitchFamily="18" charset="0"/>
              </a:rPr>
              <a:t>Release</a:t>
            </a:r>
            <a:r>
              <a:rPr lang="es-ES_tradnl" dirty="0" smtClean="0">
                <a:latin typeface="Garamond" panose="02020404030301010803" pitchFamily="18" charset="0"/>
                <a:ea typeface="Calibri" panose="020F0502020204030204" pitchFamily="34" charset="0"/>
                <a:cs typeface="Times New Roman" panose="02020603050405020304" pitchFamily="18" charset="0"/>
              </a:rPr>
              <a:t> date: </a:t>
            </a:r>
            <a:r>
              <a:rPr lang="es-ES_tradnl" b="1" dirty="0" smtClean="0">
                <a:latin typeface="Garamond" panose="02020404030301010803" pitchFamily="18" charset="0"/>
                <a:ea typeface="Calibri" panose="020F0502020204030204" pitchFamily="34" charset="0"/>
                <a:cs typeface="Times New Roman" panose="02020603050405020304" pitchFamily="18" charset="0"/>
              </a:rPr>
              <a:t>2016</a:t>
            </a:r>
            <a:endParaRPr lang="es-ES_tradnl" dirty="0" smtClean="0">
              <a:latin typeface="Garamond" panose="02020404030301010803" pitchFamily="18"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0"/>
              </a:spcAft>
              <a:buFont typeface="Wingdings" panose="05000000000000000000" pitchFamily="2" charset="2"/>
              <a:buChar char=""/>
            </a:pPr>
            <a:r>
              <a:rPr lang="es-ES_tradnl" b="1" dirty="0" smtClean="0">
                <a:latin typeface="Garamond" panose="02020404030301010803" pitchFamily="18" charset="0"/>
                <a:ea typeface="Calibri" panose="020F0502020204030204" pitchFamily="34" charset="0"/>
                <a:cs typeface="Times New Roman" panose="02020603050405020304" pitchFamily="18" charset="0"/>
              </a:rPr>
              <a:t>3 </a:t>
            </a:r>
            <a:r>
              <a:rPr lang="es-ES_tradnl" dirty="0" err="1" smtClean="0">
                <a:latin typeface="Garamond" panose="02020404030301010803" pitchFamily="18" charset="0"/>
                <a:ea typeface="Calibri" panose="020F0502020204030204" pitchFamily="34" charset="0"/>
                <a:cs typeface="Times New Roman" panose="02020603050405020304" pitchFamily="18" charset="0"/>
              </a:rPr>
              <a:t>scholarships</a:t>
            </a:r>
            <a:r>
              <a:rPr lang="es-ES_tradnl" dirty="0" smtClean="0">
                <a:latin typeface="Garamond" panose="02020404030301010803" pitchFamily="18" charset="0"/>
                <a:ea typeface="Calibri" panose="020F0502020204030204" pitchFamily="34" charset="0"/>
                <a:cs typeface="Times New Roman" panose="02020603050405020304" pitchFamily="18" charset="0"/>
              </a:rPr>
              <a:t> </a:t>
            </a:r>
            <a:r>
              <a:rPr lang="es-ES_tradnl" dirty="0" err="1" smtClean="0">
                <a:latin typeface="Garamond" panose="02020404030301010803" pitchFamily="18" charset="0"/>
                <a:ea typeface="Calibri" panose="020F0502020204030204" pitchFamily="34" charset="0"/>
                <a:cs typeface="Times New Roman" panose="02020603050405020304" pitchFamily="18" charset="0"/>
              </a:rPr>
              <a:t>offered</a:t>
            </a:r>
            <a:endParaRPr lang="es-ES_tradnl" dirty="0" smtClean="0">
              <a:latin typeface="Garamond" panose="02020404030301010803" pitchFamily="18"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0"/>
              </a:spcAft>
              <a:buFont typeface="Wingdings" panose="05000000000000000000" pitchFamily="2" charset="2"/>
              <a:buChar char=""/>
            </a:pPr>
            <a:r>
              <a:rPr lang="es-ES_tradnl" dirty="0" err="1" smtClean="0">
                <a:latin typeface="Garamond" panose="02020404030301010803" pitchFamily="18" charset="0"/>
                <a:ea typeface="Calibri" panose="020F0502020204030204" pitchFamily="34" charset="0"/>
                <a:cs typeface="Times New Roman" panose="02020603050405020304" pitchFamily="18" charset="0"/>
              </a:rPr>
              <a:t>Amount</a:t>
            </a:r>
            <a:r>
              <a:rPr lang="es-ES_tradnl" dirty="0" smtClean="0">
                <a:latin typeface="Garamond" panose="02020404030301010803" pitchFamily="18" charset="0"/>
                <a:ea typeface="Calibri" panose="020F0502020204030204" pitchFamily="34" charset="0"/>
                <a:cs typeface="Times New Roman" panose="02020603050405020304" pitchFamily="18" charset="0"/>
              </a:rPr>
              <a:t> of </a:t>
            </a:r>
            <a:r>
              <a:rPr lang="es-ES_tradnl" dirty="0" err="1" smtClean="0">
                <a:latin typeface="Garamond" panose="02020404030301010803" pitchFamily="18" charset="0"/>
                <a:ea typeface="Calibri" panose="020F0502020204030204" pitchFamily="34" charset="0"/>
                <a:cs typeface="Times New Roman" panose="02020603050405020304" pitchFamily="18" charset="0"/>
              </a:rPr>
              <a:t>each</a:t>
            </a:r>
            <a:r>
              <a:rPr lang="es-ES_tradnl" dirty="0" smtClean="0">
                <a:latin typeface="Garamond" panose="02020404030301010803" pitchFamily="18" charset="0"/>
                <a:ea typeface="Calibri" panose="020F0502020204030204" pitchFamily="34" charset="0"/>
                <a:cs typeface="Times New Roman" panose="02020603050405020304" pitchFamily="18" charset="0"/>
              </a:rPr>
              <a:t> </a:t>
            </a:r>
            <a:r>
              <a:rPr lang="es-ES_tradnl" dirty="0" err="1" smtClean="0">
                <a:latin typeface="Garamond" panose="02020404030301010803" pitchFamily="18" charset="0"/>
                <a:ea typeface="Calibri" panose="020F0502020204030204" pitchFamily="34" charset="0"/>
                <a:cs typeface="Times New Roman" panose="02020603050405020304" pitchFamily="18" charset="0"/>
              </a:rPr>
              <a:t>scholarship</a:t>
            </a:r>
            <a:r>
              <a:rPr lang="es-ES_tradnl" dirty="0" smtClean="0">
                <a:latin typeface="Garamond" panose="02020404030301010803" pitchFamily="18" charset="0"/>
                <a:ea typeface="Calibri" panose="020F0502020204030204" pitchFamily="34" charset="0"/>
                <a:cs typeface="Times New Roman" panose="02020603050405020304" pitchFamily="18" charset="0"/>
              </a:rPr>
              <a:t>:</a:t>
            </a:r>
            <a:r>
              <a:rPr lang="es-ES_tradnl" b="1" dirty="0" smtClean="0">
                <a:latin typeface="Garamond" panose="02020404030301010803" pitchFamily="18" charset="0"/>
                <a:ea typeface="Calibri" panose="020F0502020204030204" pitchFamily="34" charset="0"/>
                <a:cs typeface="Times New Roman" panose="02020603050405020304" pitchFamily="18" charset="0"/>
              </a:rPr>
              <a:t> 1300 Euros</a:t>
            </a:r>
            <a:endParaRPr lang="es-ES_tradnl" dirty="0">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7" name="Retângulo 6"/>
          <p:cNvSpPr/>
          <p:nvPr/>
        </p:nvSpPr>
        <p:spPr>
          <a:xfrm>
            <a:off x="-50329" y="1777170"/>
            <a:ext cx="2549458" cy="446148"/>
          </a:xfrm>
          <a:prstGeom prst="rect">
            <a:avLst/>
          </a:prstGeom>
        </p:spPr>
        <p:txBody>
          <a:bodyPr wrap="square">
            <a:spAutoFit/>
          </a:bodyPr>
          <a:lstStyle/>
          <a:p>
            <a:pPr lvl="1">
              <a:lnSpc>
                <a:spcPct val="110000"/>
              </a:lnSpc>
              <a:spcBef>
                <a:spcPts val="0"/>
              </a:spcBef>
            </a:pPr>
            <a:r>
              <a:rPr lang="pt-BR" sz="2200" b="1" dirty="0" err="1" smtClean="0">
                <a:solidFill>
                  <a:schemeClr val="accent2">
                    <a:lumMod val="50000"/>
                  </a:schemeClr>
                </a:solidFill>
                <a:effectLst>
                  <a:outerShdw blurRad="38100" dist="38100" dir="2700000" algn="tl">
                    <a:srgbClr val="000000">
                      <a:alpha val="43137"/>
                    </a:srgbClr>
                  </a:outerShdw>
                </a:effectLst>
                <a:cs typeface="Calibri Light"/>
              </a:rPr>
              <a:t>Partner</a:t>
            </a:r>
            <a:r>
              <a:rPr lang="pt-BR" sz="2200" b="1" dirty="0" smtClean="0">
                <a:solidFill>
                  <a:schemeClr val="accent2">
                    <a:lumMod val="50000"/>
                  </a:schemeClr>
                </a:solidFill>
                <a:effectLst>
                  <a:outerShdw blurRad="38100" dist="38100" dir="2700000" algn="tl">
                    <a:srgbClr val="000000">
                      <a:alpha val="43137"/>
                    </a:srgbClr>
                  </a:outerShdw>
                </a:effectLst>
                <a:cs typeface="Calibri Light"/>
              </a:rPr>
              <a:t>:</a:t>
            </a:r>
            <a:endParaRPr lang="pt-BR" sz="2200" b="1" dirty="0">
              <a:cs typeface="Calibri Light"/>
            </a:endParaRPr>
          </a:p>
        </p:txBody>
      </p:sp>
      <p:grpSp>
        <p:nvGrpSpPr>
          <p:cNvPr id="8" name="Grupo 7"/>
          <p:cNvGrpSpPr/>
          <p:nvPr/>
        </p:nvGrpSpPr>
        <p:grpSpPr>
          <a:xfrm>
            <a:off x="400934" y="4510366"/>
            <a:ext cx="4780290" cy="1055572"/>
            <a:chOff x="8002177" y="323822"/>
            <a:chExt cx="2969142" cy="649276"/>
          </a:xfrm>
          <a:solidFill>
            <a:schemeClr val="bg1">
              <a:lumMod val="95000"/>
            </a:schemeClr>
          </a:solidFill>
        </p:grpSpPr>
        <p:sp>
          <p:nvSpPr>
            <p:cNvPr id="9" name="Espaço Reservado para Texto 10"/>
            <p:cNvSpPr txBox="1">
              <a:spLocks/>
            </p:cNvSpPr>
            <p:nvPr/>
          </p:nvSpPr>
          <p:spPr>
            <a:xfrm>
              <a:off x="8197708" y="324680"/>
              <a:ext cx="2773296" cy="645988"/>
            </a:xfrm>
            <a:prstGeom prst="rect">
              <a:avLst/>
            </a:prstGeom>
            <a:grpFill/>
            <a:ln w="3175">
              <a:noFill/>
              <a:prstDash val="lgDashDotDot"/>
            </a:ln>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1" algn="ctr">
                <a:spcBef>
                  <a:spcPts val="300"/>
                </a:spcBef>
                <a:spcAft>
                  <a:spcPts val="200"/>
                </a:spcAft>
              </a:pPr>
              <a:r>
                <a:rPr lang="es-ES_tradnl" sz="1800" dirty="0" err="1" smtClean="0">
                  <a:solidFill>
                    <a:schemeClr val="tx2">
                      <a:lumMod val="50000"/>
                    </a:schemeClr>
                  </a:solidFill>
                  <a:cs typeface="Calibri Light"/>
                </a:rPr>
                <a:t>The</a:t>
              </a:r>
              <a:r>
                <a:rPr lang="es-ES_tradnl" sz="1800" dirty="0" smtClean="0">
                  <a:solidFill>
                    <a:schemeClr val="tx2">
                      <a:lumMod val="50000"/>
                    </a:schemeClr>
                  </a:solidFill>
                  <a:cs typeface="Calibri Light"/>
                </a:rPr>
                <a:t> VALOFRAM Project </a:t>
              </a:r>
              <a:r>
                <a:rPr lang="es-ES_tradnl" sz="1800" dirty="0" err="1" smtClean="0">
                  <a:solidFill>
                    <a:schemeClr val="tx2">
                      <a:lumMod val="50000"/>
                    </a:schemeClr>
                  </a:solidFill>
                  <a:cs typeface="Calibri Light"/>
                </a:rPr>
                <a:t>seeks</a:t>
              </a:r>
              <a:r>
                <a:rPr lang="es-ES_tradnl" sz="1800" dirty="0" smtClean="0">
                  <a:solidFill>
                    <a:schemeClr val="tx2">
                      <a:lumMod val="50000"/>
                    </a:schemeClr>
                  </a:solidFill>
                  <a:cs typeface="Calibri Light"/>
                </a:rPr>
                <a:t> </a:t>
              </a:r>
              <a:r>
                <a:rPr lang="es-ES_tradnl" sz="1800" dirty="0" err="1" smtClean="0">
                  <a:solidFill>
                    <a:schemeClr val="tx2">
                      <a:lumMod val="50000"/>
                    </a:schemeClr>
                  </a:solidFill>
                  <a:cs typeface="Calibri Light"/>
                </a:rPr>
                <a:t>to</a:t>
              </a:r>
              <a:r>
                <a:rPr lang="es-ES_tradnl" sz="1800" dirty="0" smtClean="0">
                  <a:solidFill>
                    <a:schemeClr val="tx2">
                      <a:lumMod val="50000"/>
                    </a:schemeClr>
                  </a:solidFill>
                  <a:cs typeface="Calibri Light"/>
                </a:rPr>
                <a:t> </a:t>
              </a:r>
              <a:r>
                <a:rPr lang="es-ES_tradnl" sz="1800" dirty="0" err="1" smtClean="0">
                  <a:solidFill>
                    <a:schemeClr val="tx2">
                      <a:lumMod val="50000"/>
                    </a:schemeClr>
                  </a:solidFill>
                  <a:cs typeface="Calibri Light"/>
                </a:rPr>
                <a:t>offer</a:t>
              </a:r>
              <a:r>
                <a:rPr lang="es-ES_tradnl" sz="1800" dirty="0" smtClean="0">
                  <a:solidFill>
                    <a:schemeClr val="tx2">
                      <a:lumMod val="50000"/>
                    </a:schemeClr>
                  </a:solidFill>
                  <a:cs typeface="Calibri Light"/>
                </a:rPr>
                <a:t> </a:t>
              </a:r>
              <a:r>
                <a:rPr lang="es-ES_tradnl" sz="1800" dirty="0" err="1" smtClean="0">
                  <a:solidFill>
                    <a:schemeClr val="tx2">
                      <a:lumMod val="50000"/>
                    </a:schemeClr>
                  </a:solidFill>
                  <a:cs typeface="Calibri Light"/>
                </a:rPr>
                <a:t>scholarships</a:t>
              </a:r>
              <a:r>
                <a:rPr lang="es-ES_tradnl" sz="1800" dirty="0" smtClean="0">
                  <a:solidFill>
                    <a:schemeClr val="tx2">
                      <a:lumMod val="50000"/>
                    </a:schemeClr>
                  </a:solidFill>
                  <a:cs typeface="Calibri Light"/>
                </a:rPr>
                <a:t> </a:t>
              </a:r>
              <a:r>
                <a:rPr lang="es-ES_tradnl" sz="1800" dirty="0" err="1" smtClean="0">
                  <a:solidFill>
                    <a:schemeClr val="tx2">
                      <a:lumMod val="50000"/>
                    </a:schemeClr>
                  </a:solidFill>
                  <a:cs typeface="Calibri Light"/>
                </a:rPr>
                <a:t>to</a:t>
              </a:r>
              <a:r>
                <a:rPr lang="es-ES_tradnl" sz="1800" dirty="0" smtClean="0">
                  <a:solidFill>
                    <a:schemeClr val="tx2">
                      <a:lumMod val="50000"/>
                    </a:schemeClr>
                  </a:solidFill>
                  <a:cs typeface="Calibri Light"/>
                </a:rPr>
                <a:t> </a:t>
              </a:r>
              <a:r>
                <a:rPr lang="es-ES_tradnl" sz="1800" dirty="0" err="1" smtClean="0">
                  <a:solidFill>
                    <a:schemeClr val="tx2">
                      <a:lumMod val="50000"/>
                    </a:schemeClr>
                  </a:solidFill>
                  <a:cs typeface="Calibri Light"/>
                </a:rPr>
                <a:t>foster</a:t>
              </a:r>
              <a:r>
                <a:rPr lang="es-ES_tradnl" sz="1800" dirty="0" smtClean="0">
                  <a:solidFill>
                    <a:schemeClr val="tx2">
                      <a:lumMod val="50000"/>
                    </a:schemeClr>
                  </a:solidFill>
                  <a:cs typeface="Calibri Light"/>
                </a:rPr>
                <a:t> </a:t>
              </a:r>
              <a:r>
                <a:rPr lang="es-ES_tradnl" sz="1800" dirty="0" err="1" smtClean="0">
                  <a:solidFill>
                    <a:schemeClr val="tx2">
                      <a:lumMod val="50000"/>
                    </a:schemeClr>
                  </a:solidFill>
                  <a:cs typeface="Calibri Light"/>
                </a:rPr>
                <a:t>the</a:t>
              </a:r>
              <a:r>
                <a:rPr lang="es-ES_tradnl" sz="1800" dirty="0" smtClean="0">
                  <a:solidFill>
                    <a:schemeClr val="tx2">
                      <a:lumMod val="50000"/>
                    </a:schemeClr>
                  </a:solidFill>
                  <a:cs typeface="Calibri Light"/>
                </a:rPr>
                <a:t> </a:t>
              </a:r>
              <a:r>
                <a:rPr lang="es-ES_tradnl" sz="1800" dirty="0" err="1" smtClean="0">
                  <a:solidFill>
                    <a:schemeClr val="tx2">
                      <a:lumMod val="50000"/>
                    </a:schemeClr>
                  </a:solidFill>
                  <a:cs typeface="Calibri Light"/>
                </a:rPr>
                <a:t>presentation</a:t>
              </a:r>
              <a:r>
                <a:rPr lang="es-ES_tradnl" sz="1800" dirty="0" smtClean="0">
                  <a:solidFill>
                    <a:schemeClr val="tx2">
                      <a:lumMod val="50000"/>
                    </a:schemeClr>
                  </a:solidFill>
                  <a:cs typeface="Calibri Light"/>
                </a:rPr>
                <a:t> in </a:t>
              </a:r>
              <a:r>
                <a:rPr lang="es-ES_tradnl" sz="1800" dirty="0" err="1" smtClean="0">
                  <a:solidFill>
                    <a:schemeClr val="tx2">
                      <a:lumMod val="50000"/>
                    </a:schemeClr>
                  </a:solidFill>
                  <a:cs typeface="Calibri Light"/>
                </a:rPr>
                <a:t>seminars</a:t>
              </a:r>
              <a:r>
                <a:rPr lang="es-ES_tradnl" sz="1800" dirty="0" smtClean="0">
                  <a:solidFill>
                    <a:schemeClr val="tx2">
                      <a:lumMod val="50000"/>
                    </a:schemeClr>
                  </a:solidFill>
                  <a:cs typeface="Calibri Light"/>
                </a:rPr>
                <a:t> and </a:t>
              </a:r>
              <a:r>
                <a:rPr lang="es-ES_tradnl" sz="1800" dirty="0" err="1" smtClean="0">
                  <a:solidFill>
                    <a:schemeClr val="tx2">
                      <a:lumMod val="50000"/>
                    </a:schemeClr>
                  </a:solidFill>
                  <a:cs typeface="Calibri Light"/>
                </a:rPr>
                <a:t>Francophone</a:t>
              </a:r>
              <a:r>
                <a:rPr lang="es-ES_tradnl" sz="1800" dirty="0" smtClean="0">
                  <a:solidFill>
                    <a:schemeClr val="tx2">
                      <a:lumMod val="50000"/>
                    </a:schemeClr>
                  </a:solidFill>
                  <a:cs typeface="Calibri Light"/>
                </a:rPr>
                <a:t> </a:t>
              </a:r>
              <a:r>
                <a:rPr lang="es-ES_tradnl" sz="1800" dirty="0" err="1" smtClean="0">
                  <a:solidFill>
                    <a:schemeClr val="tx2">
                      <a:lumMod val="50000"/>
                    </a:schemeClr>
                  </a:solidFill>
                  <a:cs typeface="Calibri Light"/>
                </a:rPr>
                <a:t>colloquiums</a:t>
              </a:r>
              <a:r>
                <a:rPr lang="es-ES_tradnl" sz="1800" dirty="0" smtClean="0">
                  <a:solidFill>
                    <a:schemeClr val="tx2">
                      <a:lumMod val="50000"/>
                    </a:schemeClr>
                  </a:solidFill>
                  <a:cs typeface="Calibri Light"/>
                </a:rPr>
                <a:t> in </a:t>
              </a:r>
              <a:r>
                <a:rPr lang="es-ES_tradnl" sz="1800" dirty="0" err="1" smtClean="0">
                  <a:solidFill>
                    <a:schemeClr val="tx2">
                      <a:lumMod val="50000"/>
                    </a:schemeClr>
                  </a:solidFill>
                  <a:cs typeface="Calibri Light"/>
                </a:rPr>
                <a:t>Latin</a:t>
              </a:r>
              <a:r>
                <a:rPr lang="es-ES_tradnl" sz="1800" dirty="0" smtClean="0">
                  <a:solidFill>
                    <a:schemeClr val="tx2">
                      <a:lumMod val="50000"/>
                    </a:schemeClr>
                  </a:solidFill>
                  <a:cs typeface="Calibri Light"/>
                </a:rPr>
                <a:t> </a:t>
              </a:r>
              <a:r>
                <a:rPr lang="es-ES_tradnl" sz="1800" dirty="0" err="1" smtClean="0">
                  <a:solidFill>
                    <a:schemeClr val="tx2">
                      <a:lumMod val="50000"/>
                    </a:schemeClr>
                  </a:solidFill>
                  <a:cs typeface="Calibri Light"/>
                </a:rPr>
                <a:t>America</a:t>
              </a:r>
              <a:r>
                <a:rPr lang="es-ES_tradnl" sz="1800" dirty="0" smtClean="0">
                  <a:solidFill>
                    <a:schemeClr val="tx2">
                      <a:lumMod val="50000"/>
                    </a:schemeClr>
                  </a:solidFill>
                  <a:cs typeface="Calibri Light"/>
                </a:rPr>
                <a:t>. </a:t>
              </a:r>
              <a:endParaRPr lang="es-ES_tradnl" sz="1800" dirty="0">
                <a:solidFill>
                  <a:schemeClr val="tx2">
                    <a:lumMod val="50000"/>
                  </a:schemeClr>
                </a:solidFill>
                <a:cs typeface="Calibri Light"/>
              </a:endParaRPr>
            </a:p>
          </p:txBody>
        </p:sp>
        <p:cxnSp>
          <p:nvCxnSpPr>
            <p:cNvPr id="10" name="Conector reto 9"/>
            <p:cNvCxnSpPr/>
            <p:nvPr/>
          </p:nvCxnSpPr>
          <p:spPr>
            <a:xfrm>
              <a:off x="8002177" y="323822"/>
              <a:ext cx="2968827" cy="0"/>
            </a:xfrm>
            <a:prstGeom prst="line">
              <a:avLst/>
            </a:prstGeom>
            <a:grpFill/>
            <a:ln>
              <a:solidFill>
                <a:srgbClr val="3A2C00"/>
              </a:solidFill>
            </a:ln>
          </p:spPr>
          <p:style>
            <a:lnRef idx="1">
              <a:schemeClr val="accent1"/>
            </a:lnRef>
            <a:fillRef idx="0">
              <a:schemeClr val="accent1"/>
            </a:fillRef>
            <a:effectRef idx="0">
              <a:schemeClr val="accent1"/>
            </a:effectRef>
            <a:fontRef idx="minor">
              <a:schemeClr val="tx1"/>
            </a:fontRef>
          </p:style>
        </p:cxnSp>
        <p:cxnSp>
          <p:nvCxnSpPr>
            <p:cNvPr id="11" name="Conector reto 10"/>
            <p:cNvCxnSpPr/>
            <p:nvPr/>
          </p:nvCxnSpPr>
          <p:spPr>
            <a:xfrm>
              <a:off x="8002492" y="973098"/>
              <a:ext cx="2968827" cy="0"/>
            </a:xfrm>
            <a:prstGeom prst="line">
              <a:avLst/>
            </a:prstGeom>
            <a:grpFill/>
            <a:ln>
              <a:solidFill>
                <a:srgbClr val="3A2C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32367865"/>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131F15"/>
        </a:solidFill>
        <a:effectLst/>
      </p:bgPr>
    </p:bg>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lstStyle/>
          <a:p>
            <a:pPr marL="342900" lvl="1" indent="-342900" algn="l">
              <a:buFont typeface="Wingdings" panose="05000000000000000000" pitchFamily="2" charset="2"/>
              <a:buChar char="ü"/>
            </a:pPr>
            <a:r>
              <a:rPr lang="fr-FR" dirty="0" smtClean="0"/>
              <a:t>X General </a:t>
            </a:r>
            <a:r>
              <a:rPr lang="fr-FR" dirty="0" err="1" smtClean="0"/>
              <a:t>Assembly</a:t>
            </a:r>
            <a:r>
              <a:rPr lang="fr-FR" dirty="0" smtClean="0"/>
              <a:t> and IX International </a:t>
            </a:r>
            <a:r>
              <a:rPr lang="fr-FR" dirty="0" err="1" smtClean="0"/>
              <a:t>Seminar</a:t>
            </a:r>
            <a:r>
              <a:rPr lang="fr-FR" dirty="0" smtClean="0"/>
              <a:t> of the CGBU </a:t>
            </a:r>
            <a:endParaRPr lang="fr-FR" dirty="0"/>
          </a:p>
        </p:txBody>
      </p:sp>
      <p:sp>
        <p:nvSpPr>
          <p:cNvPr id="3" name="Espaço Reservado para Texto 2"/>
          <p:cNvSpPr>
            <a:spLocks noGrp="1"/>
          </p:cNvSpPr>
          <p:nvPr>
            <p:ph type="body" sz="quarter" idx="11"/>
          </p:nvPr>
        </p:nvSpPr>
        <p:spPr>
          <a:xfrm>
            <a:off x="5992837" y="1501254"/>
            <a:ext cx="5556738" cy="1917194"/>
          </a:xfrm>
        </p:spPr>
        <p:txBody>
          <a:bodyPr/>
          <a:lstStyle/>
          <a:p>
            <a:pPr lvl="3" algn="r"/>
            <a:r>
              <a:rPr lang="fr-FR" dirty="0" smtClean="0"/>
              <a:t>EVENTS: </a:t>
            </a:r>
          </a:p>
          <a:p>
            <a:pPr lvl="3" algn="r"/>
            <a:r>
              <a:rPr lang="fr-FR" dirty="0" smtClean="0"/>
              <a:t>2017</a:t>
            </a:r>
          </a:p>
        </p:txBody>
      </p:sp>
    </p:spTree>
    <p:extLst>
      <p:ext uri="{BB962C8B-B14F-4D97-AF65-F5344CB8AC3E}">
        <p14:creationId xmlns:p14="http://schemas.microsoft.com/office/powerpoint/2010/main" val="1840686830"/>
      </p:ext>
    </p:extLst>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2" cstate="print">
            <a:extLst>
              <a:ext uri="{28A0092B-C50C-407E-A947-70E740481C1C}">
                <a14:useLocalDpi xmlns:a14="http://schemas.microsoft.com/office/drawing/2010/main" val="0"/>
              </a:ext>
            </a:extLst>
          </a:blip>
          <a:srcRect t="6589" b="16792"/>
          <a:stretch/>
        </p:blipFill>
        <p:spPr>
          <a:xfrm>
            <a:off x="990050" y="1078173"/>
            <a:ext cx="10290467" cy="4694620"/>
          </a:xfrm>
          <a:prstGeom prst="rect">
            <a:avLst/>
          </a:prstGeom>
        </p:spPr>
      </p:pic>
      <p:sp>
        <p:nvSpPr>
          <p:cNvPr id="2" name="Título 1"/>
          <p:cNvSpPr>
            <a:spLocks noGrp="1"/>
          </p:cNvSpPr>
          <p:nvPr>
            <p:ph type="title"/>
          </p:nvPr>
        </p:nvSpPr>
        <p:spPr>
          <a:xfrm>
            <a:off x="-12700" y="139700"/>
            <a:ext cx="11804650" cy="698500"/>
          </a:xfrm>
        </p:spPr>
        <p:txBody>
          <a:bodyPr>
            <a:normAutofit fontScale="90000"/>
          </a:bodyPr>
          <a:lstStyle/>
          <a:p>
            <a:r>
              <a:rPr lang="fr-FR" dirty="0" smtClean="0"/>
              <a:t>IX INTERNATIONAL SEMINAR AND X GENERAL ASSEMBLY OF THE CGBU</a:t>
            </a:r>
            <a:endParaRPr lang="fr-FR" dirty="0"/>
          </a:p>
        </p:txBody>
      </p:sp>
      <p:sp>
        <p:nvSpPr>
          <p:cNvPr id="6" name="Retângulo de cantos arredondados 5"/>
          <p:cNvSpPr/>
          <p:nvPr/>
        </p:nvSpPr>
        <p:spPr>
          <a:xfrm>
            <a:off x="382138" y="5112245"/>
            <a:ext cx="4176215" cy="13210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smtClean="0"/>
              <a:t>In </a:t>
            </a:r>
            <a:r>
              <a:rPr lang="pt-BR" sz="2000" b="1" dirty="0" err="1" smtClean="0"/>
              <a:t>the</a:t>
            </a:r>
            <a:r>
              <a:rPr lang="pt-BR" sz="2000" b="1" dirty="0" smtClean="0"/>
              <a:t> 2011 </a:t>
            </a:r>
            <a:r>
              <a:rPr lang="pt-BR" sz="2000" b="1" dirty="0" err="1" smtClean="0"/>
              <a:t>Edition</a:t>
            </a:r>
            <a:r>
              <a:rPr lang="pt-BR" sz="2000" b="1" dirty="0" smtClean="0"/>
              <a:t>, 38 </a:t>
            </a:r>
            <a:r>
              <a:rPr lang="pt-BR" sz="2000" b="1" dirty="0" err="1"/>
              <a:t>C</a:t>
            </a:r>
            <a:r>
              <a:rPr lang="pt-BR" sz="2000" b="1" dirty="0" err="1" smtClean="0"/>
              <a:t>hinese</a:t>
            </a:r>
            <a:r>
              <a:rPr lang="pt-BR" sz="2000" b="1" dirty="0" smtClean="0"/>
              <a:t> </a:t>
            </a:r>
            <a:r>
              <a:rPr lang="pt-BR" sz="2000" b="1" dirty="0" err="1" smtClean="0"/>
              <a:t>representatives</a:t>
            </a:r>
            <a:r>
              <a:rPr lang="pt-BR" sz="2000" b="1" dirty="0" smtClean="0"/>
              <a:t> </a:t>
            </a:r>
            <a:r>
              <a:rPr lang="pt-BR" sz="2000" b="1" dirty="0" err="1" smtClean="0"/>
              <a:t>from</a:t>
            </a:r>
            <a:r>
              <a:rPr lang="pt-BR" sz="2000" b="1" dirty="0" smtClean="0"/>
              <a:t> more </a:t>
            </a:r>
            <a:r>
              <a:rPr lang="pt-BR" sz="2000" b="1" dirty="0" err="1" smtClean="0"/>
              <a:t>than</a:t>
            </a:r>
            <a:r>
              <a:rPr lang="pt-BR" sz="2000" b="1" dirty="0" smtClean="0"/>
              <a:t> 20 </a:t>
            </a:r>
            <a:r>
              <a:rPr lang="pt-BR" sz="2000" b="1" dirty="0" err="1" smtClean="0"/>
              <a:t>universities</a:t>
            </a:r>
            <a:r>
              <a:rPr lang="pt-BR" sz="2000" b="1" dirty="0" smtClean="0"/>
              <a:t> </a:t>
            </a:r>
            <a:r>
              <a:rPr lang="pt-BR" sz="2000" b="1" dirty="0" err="1" smtClean="0"/>
              <a:t>have</a:t>
            </a:r>
            <a:r>
              <a:rPr lang="pt-BR" sz="2000" b="1" dirty="0" smtClean="0"/>
              <a:t> </a:t>
            </a:r>
            <a:r>
              <a:rPr lang="pt-BR" sz="2000" b="1" dirty="0" err="1" smtClean="0"/>
              <a:t>attended</a:t>
            </a:r>
            <a:r>
              <a:rPr lang="pt-BR" sz="2000" b="1" dirty="0" smtClean="0"/>
              <a:t> </a:t>
            </a:r>
            <a:r>
              <a:rPr lang="pt-BR" sz="2000" b="1" dirty="0" err="1" smtClean="0"/>
              <a:t>the</a:t>
            </a:r>
            <a:r>
              <a:rPr lang="pt-BR" sz="2000" b="1" dirty="0" smtClean="0"/>
              <a:t> </a:t>
            </a:r>
            <a:r>
              <a:rPr lang="pt-BR" sz="2000" b="1" dirty="0" err="1" smtClean="0"/>
              <a:t>event</a:t>
            </a:r>
            <a:r>
              <a:rPr lang="pt-BR" sz="2000" b="1" dirty="0" smtClean="0"/>
              <a:t>! </a:t>
            </a:r>
            <a:endParaRPr lang="pt-BR" sz="2000" b="1" dirty="0"/>
          </a:p>
        </p:txBody>
      </p:sp>
      <p:sp>
        <p:nvSpPr>
          <p:cNvPr id="7" name="Retângulo de cantos arredondados 6"/>
          <p:cNvSpPr/>
          <p:nvPr/>
        </p:nvSpPr>
        <p:spPr>
          <a:xfrm>
            <a:off x="6703326" y="5112245"/>
            <a:ext cx="4577191" cy="13210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err="1" smtClean="0"/>
              <a:t>Our</a:t>
            </a:r>
            <a:r>
              <a:rPr lang="pt-BR" sz="2000" b="1" dirty="0" smtClean="0"/>
              <a:t> anual </a:t>
            </a:r>
            <a:r>
              <a:rPr lang="pt-BR" sz="2000" b="1" dirty="0" err="1" smtClean="0"/>
              <a:t>Seminar</a:t>
            </a:r>
            <a:r>
              <a:rPr lang="pt-BR" sz="2000" b="1" dirty="0" smtClean="0"/>
              <a:t> </a:t>
            </a:r>
            <a:r>
              <a:rPr lang="pt-BR" sz="2000" b="1" dirty="0" err="1" smtClean="0"/>
              <a:t>takes</a:t>
            </a:r>
            <a:r>
              <a:rPr lang="pt-BR" sz="2000" b="1" dirty="0" smtClean="0"/>
              <a:t> </a:t>
            </a:r>
            <a:r>
              <a:rPr lang="pt-BR" sz="2000" b="1" dirty="0" err="1" smtClean="0"/>
              <a:t>place</a:t>
            </a:r>
            <a:r>
              <a:rPr lang="pt-BR" sz="2000" b="1" dirty="0" smtClean="0"/>
              <a:t> in Brazil </a:t>
            </a:r>
            <a:r>
              <a:rPr lang="pt-BR" sz="2000" b="1" dirty="0" err="1" smtClean="0"/>
              <a:t>or</a:t>
            </a:r>
            <a:r>
              <a:rPr lang="pt-BR" sz="2000" b="1" dirty="0" smtClean="0"/>
              <a:t> in </a:t>
            </a:r>
            <a:r>
              <a:rPr lang="pt-BR" sz="2000" b="1" dirty="0" err="1" smtClean="0"/>
              <a:t>Foreign</a:t>
            </a:r>
            <a:r>
              <a:rPr lang="pt-BR" sz="2000" b="1" dirty="0" smtClean="0"/>
              <a:t> countries, </a:t>
            </a:r>
            <a:r>
              <a:rPr lang="pt-BR" sz="2000" b="1" dirty="0" err="1" smtClean="0"/>
              <a:t>such</a:t>
            </a:r>
            <a:r>
              <a:rPr lang="pt-BR" sz="2000" b="1" dirty="0" smtClean="0"/>
              <a:t> as in </a:t>
            </a:r>
            <a:r>
              <a:rPr lang="pt-BR" sz="2000" b="1" dirty="0" err="1" smtClean="0"/>
              <a:t>Italy</a:t>
            </a:r>
            <a:r>
              <a:rPr lang="pt-BR" sz="2000" b="1" dirty="0" smtClean="0"/>
              <a:t> (</a:t>
            </a:r>
            <a:r>
              <a:rPr lang="pt-BR" sz="2000" b="1" dirty="0" err="1" smtClean="0"/>
              <a:t>Università</a:t>
            </a:r>
            <a:r>
              <a:rPr lang="pt-BR" sz="2000" b="1" dirty="0" smtClean="0"/>
              <a:t> di Parma)  </a:t>
            </a:r>
            <a:r>
              <a:rPr lang="pt-BR" sz="2000" b="1" dirty="0" err="1" smtClean="0"/>
              <a:t>and</a:t>
            </a:r>
            <a:r>
              <a:rPr lang="pt-BR" sz="2000" b="1" dirty="0" smtClean="0"/>
              <a:t> in </a:t>
            </a:r>
            <a:r>
              <a:rPr lang="pt-BR" sz="2000" b="1" dirty="0" err="1" smtClean="0"/>
              <a:t>the</a:t>
            </a:r>
            <a:r>
              <a:rPr lang="pt-BR" sz="2000" b="1" dirty="0" smtClean="0"/>
              <a:t> United </a:t>
            </a:r>
            <a:r>
              <a:rPr lang="pt-BR" sz="2000" b="1" dirty="0" err="1" smtClean="0"/>
              <a:t>Kingdom</a:t>
            </a:r>
            <a:r>
              <a:rPr lang="pt-BR" sz="2000" b="1" dirty="0"/>
              <a:t> </a:t>
            </a:r>
            <a:r>
              <a:rPr lang="pt-BR" sz="2000" b="1" dirty="0" smtClean="0"/>
              <a:t>(</a:t>
            </a:r>
            <a:r>
              <a:rPr lang="pt-BR" sz="2000" b="1" dirty="0" err="1" smtClean="0"/>
              <a:t>University</a:t>
            </a:r>
            <a:r>
              <a:rPr lang="pt-BR" sz="2000" b="1" dirty="0" smtClean="0"/>
              <a:t> </a:t>
            </a:r>
            <a:r>
              <a:rPr lang="pt-BR" sz="2000" b="1" dirty="0" err="1" smtClean="0"/>
              <a:t>of</a:t>
            </a:r>
            <a:r>
              <a:rPr lang="pt-BR" sz="2000" b="1" dirty="0" smtClean="0"/>
              <a:t> Manchester)</a:t>
            </a:r>
            <a:endParaRPr lang="pt-BR" sz="2000" b="1" dirty="0"/>
          </a:p>
        </p:txBody>
      </p:sp>
    </p:spTree>
    <p:extLst>
      <p:ext uri="{BB962C8B-B14F-4D97-AF65-F5344CB8AC3E}">
        <p14:creationId xmlns:p14="http://schemas.microsoft.com/office/powerpoint/2010/main" val="3545288264"/>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MISSION TO WASHINGTON DC  – 24 - 30 </a:t>
            </a:r>
            <a:r>
              <a:rPr lang="pt-BR" dirty="0" err="1" smtClean="0"/>
              <a:t>March</a:t>
            </a:r>
            <a:endParaRPr lang="pt-BR" dirty="0"/>
          </a:p>
        </p:txBody>
      </p:sp>
      <p:sp>
        <p:nvSpPr>
          <p:cNvPr id="4" name="Espaço Reservado para Texto 3"/>
          <p:cNvSpPr>
            <a:spLocks noGrp="1"/>
          </p:cNvSpPr>
          <p:nvPr>
            <p:ph type="body" sz="quarter" idx="10"/>
          </p:nvPr>
        </p:nvSpPr>
        <p:spPr/>
        <p:txBody>
          <a:bodyPr>
            <a:normAutofit/>
          </a:bodyPr>
          <a:lstStyle/>
          <a:p>
            <a:r>
              <a:rPr lang="pt-BR" sz="2400" b="1" u="sng" dirty="0" err="1" smtClean="0"/>
              <a:t>Activities</a:t>
            </a:r>
            <a:endParaRPr lang="pt-BR" sz="2400" b="1" u="sng" dirty="0" smtClean="0"/>
          </a:p>
          <a:p>
            <a:endParaRPr lang="pt-BR" sz="2400" b="1" dirty="0"/>
          </a:p>
          <a:p>
            <a:pPr marL="342900" indent="-342900">
              <a:buFont typeface="Arial" panose="020B0604020202020204" pitchFamily="34" charset="0"/>
              <a:buChar char="•"/>
            </a:pPr>
            <a:r>
              <a:rPr lang="en-US" sz="2400" b="1" dirty="0" err="1"/>
              <a:t>Reunião</a:t>
            </a:r>
            <a:r>
              <a:rPr lang="en-US" sz="2400" b="1" dirty="0"/>
              <a:t> </a:t>
            </a:r>
            <a:r>
              <a:rPr lang="en-US" sz="2400" b="1" dirty="0" err="1"/>
              <a:t>Preparatória</a:t>
            </a:r>
            <a:r>
              <a:rPr lang="en-US" sz="2400" b="1" dirty="0"/>
              <a:t> </a:t>
            </a:r>
            <a:r>
              <a:rPr lang="en-US" sz="2400" b="1" dirty="0" err="1"/>
              <a:t>na</a:t>
            </a:r>
            <a:r>
              <a:rPr lang="en-US" sz="2400" b="1" dirty="0"/>
              <a:t> </a:t>
            </a:r>
            <a:r>
              <a:rPr lang="en-US" sz="2400" b="1" dirty="0" err="1"/>
              <a:t>Missão</a:t>
            </a:r>
            <a:r>
              <a:rPr lang="en-US" sz="2400" b="1" dirty="0"/>
              <a:t> do Brasil junto à </a:t>
            </a:r>
            <a:r>
              <a:rPr lang="en-US" sz="2400" b="1" dirty="0" smtClean="0"/>
              <a:t>OEA</a:t>
            </a:r>
          </a:p>
          <a:p>
            <a:pPr marL="342900" indent="-342900">
              <a:buFont typeface="Arial" panose="020B0604020202020204" pitchFamily="34" charset="0"/>
              <a:buChar char="•"/>
            </a:pPr>
            <a:r>
              <a:rPr lang="en-US" sz="2400" b="1" dirty="0" err="1"/>
              <a:t>Reunião</a:t>
            </a:r>
            <a:r>
              <a:rPr lang="en-US" sz="2400" b="1" dirty="0"/>
              <a:t> com a </a:t>
            </a:r>
            <a:r>
              <a:rPr lang="en-US" sz="2400" b="1" dirty="0" err="1"/>
              <a:t>Senhora</a:t>
            </a:r>
            <a:r>
              <a:rPr lang="en-US" sz="2400" b="1" dirty="0"/>
              <a:t> Kim </a:t>
            </a:r>
            <a:r>
              <a:rPr lang="en-US" sz="2400" b="1" dirty="0" smtClean="0"/>
              <a:t>Osborne (OEA)</a:t>
            </a:r>
          </a:p>
          <a:p>
            <a:pPr marL="342900" indent="-342900">
              <a:buFont typeface="Arial" panose="020B0604020202020204" pitchFamily="34" charset="0"/>
              <a:buChar char="•"/>
            </a:pPr>
            <a:r>
              <a:rPr lang="pt-BR" sz="2400" b="1" dirty="0"/>
              <a:t>Reunião na Comissão para o Desenvolvimento Integral (CID</a:t>
            </a:r>
            <a:r>
              <a:rPr lang="pt-BR" sz="2400" b="1" dirty="0" smtClean="0"/>
              <a:t>)</a:t>
            </a:r>
          </a:p>
          <a:p>
            <a:pPr marL="342900" indent="-342900">
              <a:buFont typeface="Arial" panose="020B0604020202020204" pitchFamily="34" charset="0"/>
              <a:buChar char="•"/>
            </a:pPr>
            <a:r>
              <a:rPr lang="en-US" sz="2400" b="1" dirty="0" err="1"/>
              <a:t>Reunião</a:t>
            </a:r>
            <a:r>
              <a:rPr lang="en-US" sz="2400" b="1" dirty="0"/>
              <a:t> com Sra. Nelly </a:t>
            </a:r>
            <a:r>
              <a:rPr lang="en-US" sz="2400" b="1" dirty="0" smtClean="0"/>
              <a:t>Gochicoa (OEA)</a:t>
            </a:r>
          </a:p>
          <a:p>
            <a:pPr marL="342900" indent="-342900">
              <a:buFont typeface="Arial" panose="020B0604020202020204" pitchFamily="34" charset="0"/>
              <a:buChar char="•"/>
            </a:pPr>
            <a:r>
              <a:rPr lang="pt-BR" sz="2400" b="1" dirty="0" smtClean="0"/>
              <a:t>Reunião </a:t>
            </a:r>
            <a:r>
              <a:rPr lang="pt-BR" sz="2400" b="1" dirty="0"/>
              <a:t>com representantes dos países do CARICOM encarregados da cooperação educacional</a:t>
            </a:r>
            <a:r>
              <a:rPr lang="pt-BR" sz="2400" b="1" dirty="0" smtClean="0"/>
              <a:t>. </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2366529"/>
            <a:ext cx="5715000" cy="4286250"/>
          </a:xfrm>
          <a:prstGeom prst="rect">
            <a:avLst/>
          </a:prstGeom>
        </p:spPr>
      </p:pic>
      <p:sp>
        <p:nvSpPr>
          <p:cNvPr id="6" name="CaixaDeTexto 5"/>
          <p:cNvSpPr txBox="1"/>
          <p:nvPr/>
        </p:nvSpPr>
        <p:spPr>
          <a:xfrm>
            <a:off x="7707298" y="1997197"/>
            <a:ext cx="4724400" cy="369332"/>
          </a:xfrm>
          <a:prstGeom prst="rect">
            <a:avLst/>
          </a:prstGeom>
          <a:noFill/>
        </p:spPr>
        <p:txBody>
          <a:bodyPr wrap="square" rtlCol="0">
            <a:spAutoFit/>
          </a:bodyPr>
          <a:lstStyle/>
          <a:p>
            <a:r>
              <a:rPr lang="pt-BR" dirty="0" err="1" smtClean="0"/>
              <a:t>Photo</a:t>
            </a:r>
            <a:r>
              <a:rPr lang="pt-BR" dirty="0" smtClean="0"/>
              <a:t>: meeting </a:t>
            </a:r>
            <a:r>
              <a:rPr lang="pt-BR" dirty="0" err="1" smtClean="0"/>
              <a:t>with</a:t>
            </a:r>
            <a:r>
              <a:rPr lang="pt-BR" dirty="0" smtClean="0"/>
              <a:t> CARICOM </a:t>
            </a:r>
            <a:r>
              <a:rPr lang="pt-BR" dirty="0" err="1" smtClean="0"/>
              <a:t>representatives</a:t>
            </a:r>
            <a:endParaRPr lang="pt-BR" dirty="0"/>
          </a:p>
        </p:txBody>
      </p:sp>
    </p:spTree>
    <p:extLst>
      <p:ext uri="{BB962C8B-B14F-4D97-AF65-F5344CB8AC3E}">
        <p14:creationId xmlns:p14="http://schemas.microsoft.com/office/powerpoint/2010/main" val="236729730"/>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CUMBRE DE LAS AMÉRICAS – 30 </a:t>
            </a:r>
            <a:r>
              <a:rPr lang="pt-BR" dirty="0" err="1" smtClean="0"/>
              <a:t>March</a:t>
            </a:r>
            <a:endParaRPr lang="pt-BR" dirty="0"/>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645" y="838200"/>
            <a:ext cx="6795010" cy="5694218"/>
          </a:xfrm>
          <a:prstGeom prst="rect">
            <a:avLst/>
          </a:prstGeom>
        </p:spPr>
      </p:pic>
    </p:spTree>
    <p:extLst>
      <p:ext uri="{BB962C8B-B14F-4D97-AF65-F5344CB8AC3E}">
        <p14:creationId xmlns:p14="http://schemas.microsoft.com/office/powerpoint/2010/main" val="1089650657"/>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6976" y="1410025"/>
            <a:ext cx="775928" cy="775928"/>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9366" y="1590390"/>
            <a:ext cx="1685182" cy="436310"/>
          </a:xfrm>
          <a:prstGeom prst="rect">
            <a:avLst/>
          </a:prstGeom>
        </p:spPr>
      </p:pic>
      <p:sp>
        <p:nvSpPr>
          <p:cNvPr id="7" name="Rectangle 36"/>
          <p:cNvSpPr/>
          <p:nvPr/>
        </p:nvSpPr>
        <p:spPr>
          <a:xfrm>
            <a:off x="3223277" y="3253526"/>
            <a:ext cx="3248027" cy="289310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lang="pt-BR" b="1" dirty="0" smtClean="0">
                <a:latin typeface="Garamond" panose="02020404030301010803" pitchFamily="18" charset="0"/>
                <a:cs typeface="Calibri"/>
              </a:rPr>
              <a:t>GOAL</a:t>
            </a:r>
            <a:endParaRPr lang="pt-BR" b="1" dirty="0">
              <a:latin typeface="Garamond" panose="02020404030301010803" pitchFamily="18" charset="0"/>
              <a:cs typeface="Calibri"/>
            </a:endParaRPr>
          </a:p>
          <a:p>
            <a:pPr algn="ctr"/>
            <a:endParaRPr lang="pt-BR" b="1" dirty="0">
              <a:latin typeface="Garamond" panose="02020404030301010803" pitchFamily="18" charset="0"/>
              <a:cs typeface="Calibri"/>
            </a:endParaRPr>
          </a:p>
          <a:p>
            <a:pPr algn="ctr"/>
            <a:r>
              <a:rPr lang="pt-BR" dirty="0" smtClean="0">
                <a:latin typeface="Garamond" panose="02020404030301010803" pitchFamily="18" charset="0"/>
                <a:cs typeface="Calibri"/>
              </a:rPr>
              <a:t>Discutir temas relativos à Internacionalização Universitária nas Américas</a:t>
            </a:r>
          </a:p>
          <a:p>
            <a:pPr algn="ctr"/>
            <a:endParaRPr lang="pt-BR" dirty="0">
              <a:latin typeface="Garamond" panose="02020404030301010803" pitchFamily="18" charset="0"/>
              <a:cs typeface="Calibri"/>
            </a:endParaRPr>
          </a:p>
          <a:p>
            <a:pPr algn="ctr"/>
            <a:r>
              <a:rPr lang="pt-BR" dirty="0" smtClean="0">
                <a:latin typeface="Garamond" panose="02020404030301010803" pitchFamily="18" charset="0"/>
                <a:cs typeface="Calibri"/>
              </a:rPr>
              <a:t>Reunir Coordenadores Institucionais do Programa PAEC OEA-GCUB para aprovação do Edital para a 7ª Edição do Programa </a:t>
            </a:r>
          </a:p>
          <a:p>
            <a:pPr algn="ctr"/>
            <a:endParaRPr lang="pt-BR" dirty="0">
              <a:latin typeface="Garamond" panose="02020404030301010803" pitchFamily="18" charset="0"/>
              <a:cs typeface="Calibri"/>
            </a:endParaRPr>
          </a:p>
          <a:p>
            <a:pPr algn="ctr"/>
            <a:r>
              <a:rPr lang="pt-BR" dirty="0" smtClean="0">
                <a:latin typeface="Garamond" panose="02020404030301010803" pitchFamily="18" charset="0"/>
                <a:cs typeface="Calibri"/>
              </a:rPr>
              <a:t>Discutir os avanços do Programa e propor novas ações </a:t>
            </a:r>
          </a:p>
        </p:txBody>
      </p:sp>
      <p:sp>
        <p:nvSpPr>
          <p:cNvPr id="8" name="Elipse 7"/>
          <p:cNvSpPr>
            <a:spLocks noChangeAspect="1"/>
          </p:cNvSpPr>
          <p:nvPr/>
        </p:nvSpPr>
        <p:spPr>
          <a:xfrm>
            <a:off x="9906142" y="2356085"/>
            <a:ext cx="970292" cy="970292"/>
          </a:xfrm>
          <a:prstGeom prst="ellipse">
            <a:avLst/>
          </a:prstGeom>
          <a:solidFill>
            <a:srgbClr val="E8C00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r>
              <a:rPr lang="pt-BR" sz="1800" b="1" dirty="0" smtClean="0">
                <a:solidFill>
                  <a:schemeClr val="tx1"/>
                </a:solidFill>
                <a:latin typeface="Garamond" panose="02020404030301010803" pitchFamily="18" charset="0"/>
              </a:rPr>
              <a:t>2017</a:t>
            </a:r>
            <a:endParaRPr lang="pt-BR" sz="800" b="1" dirty="0">
              <a:solidFill>
                <a:schemeClr val="tx1"/>
              </a:solidFill>
              <a:latin typeface="Garamond" panose="02020404030301010803" pitchFamily="18" charset="0"/>
            </a:endParaRPr>
          </a:p>
        </p:txBody>
      </p:sp>
      <p:sp>
        <p:nvSpPr>
          <p:cNvPr id="9" name="TextBox 30"/>
          <p:cNvSpPr txBox="1"/>
          <p:nvPr/>
        </p:nvSpPr>
        <p:spPr>
          <a:xfrm>
            <a:off x="9081560" y="1485526"/>
            <a:ext cx="2619456"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lang="en-US" b="1" dirty="0" smtClean="0">
                <a:solidFill>
                  <a:schemeClr val="tx1"/>
                </a:solidFill>
                <a:latin typeface="Garamond" panose="02020404030301010803" pitchFamily="18" charset="0"/>
              </a:rPr>
              <a:t>DATES</a:t>
            </a:r>
            <a:endParaRPr lang="en-US" b="1" dirty="0">
              <a:solidFill>
                <a:schemeClr val="tx1"/>
              </a:solidFill>
              <a:latin typeface="Garamond" panose="02020404030301010803" pitchFamily="18" charset="0"/>
            </a:endParaRPr>
          </a:p>
        </p:txBody>
      </p:sp>
      <p:sp>
        <p:nvSpPr>
          <p:cNvPr id="10" name="Rectangle 8"/>
          <p:cNvSpPr/>
          <p:nvPr/>
        </p:nvSpPr>
        <p:spPr>
          <a:xfrm>
            <a:off x="9662927" y="1858934"/>
            <a:ext cx="1587807" cy="33855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pt-BR" sz="1600" dirty="0" smtClean="0">
                <a:latin typeface="Garamond" panose="02020404030301010803" pitchFamily="18" charset="0"/>
                <a:cs typeface="Calibri"/>
              </a:rPr>
              <a:t>May 17,18 </a:t>
            </a:r>
            <a:r>
              <a:rPr lang="pt-BR" sz="1600" dirty="0" err="1" smtClean="0">
                <a:latin typeface="Garamond" panose="02020404030301010803" pitchFamily="18" charset="0"/>
                <a:cs typeface="Calibri"/>
              </a:rPr>
              <a:t>and</a:t>
            </a:r>
            <a:r>
              <a:rPr lang="pt-BR" sz="1600" dirty="0" smtClean="0">
                <a:latin typeface="Garamond" panose="02020404030301010803" pitchFamily="18" charset="0"/>
                <a:cs typeface="Calibri"/>
              </a:rPr>
              <a:t> 19</a:t>
            </a:r>
            <a:endParaRPr lang="en-US" sz="1600" dirty="0">
              <a:latin typeface="Garamond" panose="02020404030301010803" pitchFamily="18" charset="0"/>
              <a:cs typeface="Calibri"/>
            </a:endParaRPr>
          </a:p>
        </p:txBody>
      </p:sp>
      <p:sp>
        <p:nvSpPr>
          <p:cNvPr id="11" name="Rectangle 25"/>
          <p:cNvSpPr/>
          <p:nvPr/>
        </p:nvSpPr>
        <p:spPr>
          <a:xfrm>
            <a:off x="9486780" y="3406182"/>
            <a:ext cx="1809017" cy="338554"/>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lang="pt-BR" sz="1600" b="1" dirty="0" smtClean="0">
                <a:latin typeface="Garamond" panose="02020404030301010803" pitchFamily="18" charset="0"/>
                <a:cs typeface="Calibri"/>
              </a:rPr>
              <a:t>BRASÍLIA - DF</a:t>
            </a:r>
            <a:endParaRPr lang="en-US" sz="1600" b="1" dirty="0">
              <a:latin typeface="Garamond" panose="02020404030301010803" pitchFamily="18" charset="0"/>
              <a:cs typeface="Calibri"/>
            </a:endParaRPr>
          </a:p>
        </p:txBody>
      </p:sp>
      <p:pic>
        <p:nvPicPr>
          <p:cNvPr id="12" name="Image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126" y="3226769"/>
            <a:ext cx="1184162" cy="306591"/>
          </a:xfrm>
          <a:prstGeom prst="rect">
            <a:avLst/>
          </a:prstGeom>
        </p:spPr>
      </p:pic>
      <p:pic>
        <p:nvPicPr>
          <p:cNvPr id="13" name="Imagem 12"/>
          <p:cNvPicPr/>
          <p:nvPr/>
        </p:nvPicPr>
        <p:blipFill>
          <a:blip r:embed="rId4" cstate="print">
            <a:extLst>
              <a:ext uri="{28A0092B-C50C-407E-A947-70E740481C1C}">
                <a14:useLocalDpi xmlns:a14="http://schemas.microsoft.com/office/drawing/2010/main" val="0"/>
              </a:ext>
            </a:extLst>
          </a:blip>
          <a:stretch>
            <a:fillRect/>
          </a:stretch>
        </p:blipFill>
        <p:spPr>
          <a:xfrm>
            <a:off x="1000800" y="3719268"/>
            <a:ext cx="1462813" cy="541992"/>
          </a:xfrm>
          <a:prstGeom prst="rect">
            <a:avLst/>
          </a:prstGeom>
        </p:spPr>
      </p:pic>
      <p:sp>
        <p:nvSpPr>
          <p:cNvPr id="15" name="Rectangle 18"/>
          <p:cNvSpPr/>
          <p:nvPr/>
        </p:nvSpPr>
        <p:spPr>
          <a:xfrm>
            <a:off x="749503" y="2878275"/>
            <a:ext cx="2442785" cy="307777"/>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b="1" dirty="0" smtClean="0">
                <a:latin typeface="Garamond" panose="02020404030301010803" pitchFamily="18" charset="0"/>
              </a:rPr>
              <a:t>PARTNER INSTITUTIONS</a:t>
            </a:r>
            <a:endParaRPr lang="en-US" b="1" dirty="0">
              <a:latin typeface="Garamond" panose="02020404030301010803" pitchFamily="18" charset="0"/>
            </a:endParaRPr>
          </a:p>
        </p:txBody>
      </p:sp>
      <p:sp>
        <p:nvSpPr>
          <p:cNvPr id="16" name="TextBox 33"/>
          <p:cNvSpPr txBox="1"/>
          <p:nvPr/>
        </p:nvSpPr>
        <p:spPr>
          <a:xfrm>
            <a:off x="817812" y="4531731"/>
            <a:ext cx="2326349" cy="175432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171450" indent="-171450">
              <a:buFont typeface="Arial"/>
              <a:buChar char="•"/>
            </a:pPr>
            <a:r>
              <a:rPr lang="pt-BR" sz="1200" dirty="0" smtClean="0">
                <a:latin typeface="Garamond" panose="02020404030301010803" pitchFamily="18" charset="0"/>
              </a:rPr>
              <a:t>Organização dos Estados Americanos (OEA)</a:t>
            </a:r>
          </a:p>
          <a:p>
            <a:pPr marL="171450" indent="-171450">
              <a:buFont typeface="Arial"/>
              <a:buChar char="•"/>
            </a:pPr>
            <a:endParaRPr lang="pt-BR" sz="1200" dirty="0" smtClean="0">
              <a:latin typeface="Garamond" panose="02020404030301010803" pitchFamily="18" charset="0"/>
            </a:endParaRPr>
          </a:p>
          <a:p>
            <a:pPr marL="171450" indent="-171450">
              <a:buFont typeface="Arial"/>
              <a:buChar char="•"/>
            </a:pPr>
            <a:r>
              <a:rPr lang="pt-BR" sz="1200" dirty="0" smtClean="0">
                <a:latin typeface="Garamond" panose="02020404030301010803" pitchFamily="18" charset="0"/>
              </a:rPr>
              <a:t>Organização Pan-americana da Saúde (OPAS/OMS)</a:t>
            </a:r>
          </a:p>
          <a:p>
            <a:pPr marL="171450" indent="-171450">
              <a:buFont typeface="Arial"/>
              <a:buChar char="•"/>
            </a:pPr>
            <a:endParaRPr lang="pt-BR" sz="1200" dirty="0">
              <a:latin typeface="Garamond" panose="02020404030301010803" pitchFamily="18" charset="0"/>
            </a:endParaRPr>
          </a:p>
          <a:p>
            <a:pPr marL="171450" indent="-171450">
              <a:buFont typeface="Arial"/>
              <a:buChar char="•"/>
            </a:pPr>
            <a:r>
              <a:rPr lang="pt-BR" sz="1200" dirty="0" smtClean="0">
                <a:latin typeface="Garamond" panose="02020404030301010803" pitchFamily="18" charset="0"/>
              </a:rPr>
              <a:t>Divisão de Temas Educacionais do Ministério das Relações Exteriores (DCE/MRE)</a:t>
            </a:r>
            <a:endParaRPr lang="en-US" sz="1600" dirty="0">
              <a:latin typeface="Garamond" panose="02020404030301010803" pitchFamily="18" charset="0"/>
            </a:endParaRPr>
          </a:p>
        </p:txBody>
      </p:sp>
      <p:pic>
        <p:nvPicPr>
          <p:cNvPr id="18" name="Imagem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4161" y="1349241"/>
            <a:ext cx="493099" cy="871116"/>
          </a:xfrm>
          <a:prstGeom prst="rect">
            <a:avLst/>
          </a:prstGeom>
        </p:spPr>
      </p:pic>
      <p:pic>
        <p:nvPicPr>
          <p:cNvPr id="3" name="Imagem 2"/>
          <p:cNvPicPr>
            <a:picLocks noChangeAspect="1"/>
          </p:cNvPicPr>
          <p:nvPr/>
        </p:nvPicPr>
        <p:blipFill rotWithShape="1">
          <a:blip r:embed="rId6" cstate="print">
            <a:extLst>
              <a:ext uri="{28A0092B-C50C-407E-A947-70E740481C1C}">
                <a14:useLocalDpi xmlns:a14="http://schemas.microsoft.com/office/drawing/2010/main" val="0"/>
              </a:ext>
            </a:extLst>
          </a:blip>
          <a:srcRect t="27648" b="9343"/>
          <a:stretch/>
        </p:blipFill>
        <p:spPr>
          <a:xfrm>
            <a:off x="6786149" y="4389183"/>
            <a:ext cx="5401262" cy="2265529"/>
          </a:xfrm>
          <a:prstGeom prst="rect">
            <a:avLst/>
          </a:prstGeom>
        </p:spPr>
      </p:pic>
      <p:sp>
        <p:nvSpPr>
          <p:cNvPr id="4" name="Título 3"/>
          <p:cNvSpPr>
            <a:spLocks noGrp="1"/>
          </p:cNvSpPr>
          <p:nvPr>
            <p:ph type="title"/>
          </p:nvPr>
        </p:nvSpPr>
        <p:spPr/>
        <p:txBody>
          <a:bodyPr>
            <a:normAutofit/>
          </a:bodyPr>
          <a:lstStyle/>
          <a:p>
            <a:r>
              <a:rPr lang="pt-BR" dirty="0" smtClean="0"/>
              <a:t>PAEC OEA-GCUB – </a:t>
            </a:r>
            <a:r>
              <a:rPr lang="pt-BR" dirty="0" err="1" smtClean="0"/>
              <a:t>University</a:t>
            </a:r>
            <a:r>
              <a:rPr lang="pt-BR" dirty="0" smtClean="0"/>
              <a:t> Internationalization </a:t>
            </a:r>
            <a:r>
              <a:rPr lang="pt-BR" dirty="0" err="1" smtClean="0"/>
              <a:t>Seminar</a:t>
            </a:r>
            <a:endParaRPr lang="pt-BR" dirty="0"/>
          </a:p>
        </p:txBody>
      </p:sp>
    </p:spTree>
    <p:extLst>
      <p:ext uri="{BB962C8B-B14F-4D97-AF65-F5344CB8AC3E}">
        <p14:creationId xmlns:p14="http://schemas.microsoft.com/office/powerpoint/2010/main" val="792980921"/>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ARCA (</a:t>
            </a:r>
            <a:r>
              <a:rPr lang="pt-BR" dirty="0" err="1" smtClean="0"/>
              <a:t>Panama</a:t>
            </a:r>
            <a:r>
              <a:rPr lang="pt-BR" dirty="0" smtClean="0"/>
              <a:t>) – 17 - 19 May</a:t>
            </a:r>
            <a:endParaRPr lang="pt-BR" dirty="0"/>
          </a:p>
        </p:txBody>
      </p:sp>
      <p:sp>
        <p:nvSpPr>
          <p:cNvPr id="3" name="Espaço Reservado para Texto 2"/>
          <p:cNvSpPr>
            <a:spLocks noGrp="1"/>
          </p:cNvSpPr>
          <p:nvPr>
            <p:ph type="body" sz="quarter" idx="10"/>
          </p:nvPr>
        </p:nvSpPr>
        <p:spPr>
          <a:xfrm>
            <a:off x="394617" y="2430137"/>
            <a:ext cx="5806209" cy="1778306"/>
          </a:xfrm>
        </p:spPr>
        <p:txBody>
          <a:bodyPr>
            <a:normAutofit/>
          </a:bodyPr>
          <a:lstStyle/>
          <a:p>
            <a:r>
              <a:rPr lang="pt-BR" sz="2400" b="1" dirty="0" smtClean="0"/>
              <a:t>GCUB  </a:t>
            </a:r>
            <a:r>
              <a:rPr lang="pt-BR" sz="2400" b="1" dirty="0" err="1" smtClean="0"/>
              <a:t>was</a:t>
            </a:r>
            <a:r>
              <a:rPr lang="pt-BR" sz="2400" b="1" dirty="0" smtClean="0"/>
              <a:t> </a:t>
            </a:r>
            <a:r>
              <a:rPr lang="pt-BR" sz="2400" b="1" dirty="0" err="1" smtClean="0"/>
              <a:t>represented</a:t>
            </a:r>
            <a:r>
              <a:rPr lang="pt-BR" sz="2400" b="1" dirty="0" smtClean="0"/>
              <a:t> </a:t>
            </a:r>
            <a:r>
              <a:rPr lang="pt-BR" sz="2400" b="1" dirty="0" err="1" smtClean="0"/>
              <a:t>by</a:t>
            </a:r>
            <a:r>
              <a:rPr lang="pt-BR" sz="2400" b="1" dirty="0" smtClean="0"/>
              <a:t> </a:t>
            </a:r>
            <a:r>
              <a:rPr lang="pt-BR" sz="2400" b="1" dirty="0" err="1" smtClean="0"/>
              <a:t>Rector</a:t>
            </a:r>
            <a:r>
              <a:rPr lang="pt-BR" sz="2400" b="1" dirty="0" smtClean="0"/>
              <a:t> Cleuza Maria </a:t>
            </a:r>
            <a:r>
              <a:rPr lang="pt-BR" sz="2400" b="1" dirty="0" err="1" smtClean="0"/>
              <a:t>Maria</a:t>
            </a:r>
            <a:r>
              <a:rPr lang="pt-BR" sz="2400" b="1" dirty="0" smtClean="0"/>
              <a:t> Sobral Dias (FURG), </a:t>
            </a:r>
            <a:r>
              <a:rPr lang="pt-BR" sz="2400" b="1" dirty="0" err="1" smtClean="0"/>
              <a:t>at</a:t>
            </a:r>
            <a:r>
              <a:rPr lang="pt-BR" sz="2400" b="1" dirty="0" smtClean="0"/>
              <a:t> </a:t>
            </a:r>
            <a:r>
              <a:rPr lang="pt-BR" sz="2400" b="1" dirty="0" err="1" smtClean="0"/>
              <a:t>the</a:t>
            </a:r>
            <a:r>
              <a:rPr lang="pt-BR" sz="2400" b="1" dirty="0" smtClean="0"/>
              <a:t> </a:t>
            </a:r>
            <a:r>
              <a:rPr lang="pt-BR" sz="2400" b="1" dirty="0" err="1" smtClean="0"/>
              <a:t>Rectors</a:t>
            </a:r>
            <a:r>
              <a:rPr lang="pt-BR" sz="2400" b="1" dirty="0" smtClean="0"/>
              <a:t>´ Meeting </a:t>
            </a:r>
            <a:r>
              <a:rPr lang="pt-BR" sz="2400" b="1" dirty="0" err="1" smtClean="0"/>
              <a:t>from</a:t>
            </a:r>
            <a:r>
              <a:rPr lang="pt-BR" sz="2400" b="1" dirty="0" smtClean="0"/>
              <a:t> </a:t>
            </a:r>
            <a:r>
              <a:rPr lang="pt-BR" sz="2400" b="1" dirty="0" err="1" smtClean="0"/>
              <a:t>the</a:t>
            </a:r>
            <a:r>
              <a:rPr lang="pt-BR" sz="2400" b="1" dirty="0" smtClean="0"/>
              <a:t> </a:t>
            </a:r>
            <a:r>
              <a:rPr lang="pt-BR" sz="2400" b="1" dirty="0" err="1" smtClean="0"/>
              <a:t>Caribbean</a:t>
            </a:r>
            <a:r>
              <a:rPr lang="pt-BR" sz="2400" b="1" dirty="0" smtClean="0"/>
              <a:t> </a:t>
            </a:r>
            <a:r>
              <a:rPr lang="pt-BR" sz="2400" b="1" dirty="0" err="1" smtClean="0"/>
              <a:t>and</a:t>
            </a:r>
            <a:r>
              <a:rPr lang="pt-BR" sz="2400" b="1" dirty="0" smtClean="0"/>
              <a:t> </a:t>
            </a:r>
            <a:r>
              <a:rPr lang="pt-BR" sz="2400" b="1" dirty="0" err="1" smtClean="0"/>
              <a:t>the</a:t>
            </a:r>
            <a:r>
              <a:rPr lang="pt-BR" sz="2400" b="1" dirty="0" smtClean="0"/>
              <a:t> </a:t>
            </a:r>
            <a:r>
              <a:rPr lang="pt-BR" sz="2400" b="1" dirty="0" err="1" smtClean="0"/>
              <a:t>Americas</a:t>
            </a:r>
            <a:r>
              <a:rPr lang="pt-BR" sz="2400" b="1" dirty="0" smtClean="0"/>
              <a:t>.</a:t>
            </a:r>
            <a:endParaRPr lang="pt-BR" sz="2400" b="1"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4692" y="870332"/>
            <a:ext cx="4152603" cy="5812057"/>
          </a:xfrm>
          <a:prstGeom prst="rect">
            <a:avLst/>
          </a:prstGeom>
        </p:spPr>
      </p:pic>
    </p:spTree>
    <p:extLst>
      <p:ext uri="{BB962C8B-B14F-4D97-AF65-F5344CB8AC3E}">
        <p14:creationId xmlns:p14="http://schemas.microsoft.com/office/powerpoint/2010/main" val="3259701289"/>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2"/>
          <a:srcRect t="68916"/>
          <a:stretch/>
        </p:blipFill>
        <p:spPr>
          <a:xfrm>
            <a:off x="617788" y="2389964"/>
            <a:ext cx="4996403" cy="2784430"/>
          </a:xfrm>
          <a:prstGeom prst="rect">
            <a:avLst/>
          </a:prstGeom>
        </p:spPr>
      </p:pic>
      <p:sp>
        <p:nvSpPr>
          <p:cNvPr id="2" name="Título 1"/>
          <p:cNvSpPr>
            <a:spLocks noGrp="1"/>
          </p:cNvSpPr>
          <p:nvPr>
            <p:ph type="title"/>
          </p:nvPr>
        </p:nvSpPr>
        <p:spPr/>
        <p:txBody>
          <a:bodyPr/>
          <a:lstStyle/>
          <a:p>
            <a:r>
              <a:rPr lang="pt-BR" dirty="0" smtClean="0"/>
              <a:t>WORKSHOP UNEB – 24 - 26 May</a:t>
            </a:r>
            <a:endParaRPr lang="pt-BR" dirty="0"/>
          </a:p>
        </p:txBody>
      </p:sp>
      <p:sp>
        <p:nvSpPr>
          <p:cNvPr id="4" name="Espaço Reservado para Texto 3"/>
          <p:cNvSpPr>
            <a:spLocks noGrp="1"/>
          </p:cNvSpPr>
          <p:nvPr>
            <p:ph type="body" sz="quarter" idx="10"/>
          </p:nvPr>
        </p:nvSpPr>
        <p:spPr>
          <a:xfrm>
            <a:off x="317499" y="1295400"/>
            <a:ext cx="5903191" cy="4978400"/>
          </a:xfrm>
        </p:spPr>
        <p:txBody>
          <a:bodyPr>
            <a:normAutofit/>
          </a:bodyPr>
          <a:lstStyle/>
          <a:p>
            <a:r>
              <a:rPr lang="pt-BR" sz="3200" b="1" dirty="0" err="1" smtClean="0"/>
              <a:t>Presentation</a:t>
            </a:r>
            <a:r>
              <a:rPr lang="pt-BR" sz="3200" b="1" dirty="0" smtClean="0"/>
              <a:t> </a:t>
            </a:r>
            <a:r>
              <a:rPr lang="pt-BR" sz="3200" b="1" dirty="0" err="1" smtClean="0"/>
              <a:t>of</a:t>
            </a:r>
            <a:r>
              <a:rPr lang="pt-BR" sz="3200" b="1" dirty="0" smtClean="0"/>
              <a:t> </a:t>
            </a:r>
            <a:r>
              <a:rPr lang="pt-BR" sz="3200" b="1" dirty="0" err="1" smtClean="0"/>
              <a:t>GCUB´s</a:t>
            </a:r>
            <a:r>
              <a:rPr lang="pt-BR" sz="3200" b="1" dirty="0" smtClean="0"/>
              <a:t> </a:t>
            </a:r>
            <a:r>
              <a:rPr lang="pt-BR" sz="3200" b="1" dirty="0" err="1" smtClean="0"/>
              <a:t>activies</a:t>
            </a:r>
            <a:r>
              <a:rPr lang="pt-BR" sz="3200" b="1" dirty="0" smtClean="0"/>
              <a:t> </a:t>
            </a:r>
            <a:r>
              <a:rPr lang="pt-BR" sz="3200" b="1" dirty="0" err="1" smtClean="0"/>
              <a:t>and</a:t>
            </a:r>
            <a:r>
              <a:rPr lang="pt-BR" sz="3200" b="1" dirty="0" smtClean="0"/>
              <a:t> </a:t>
            </a:r>
            <a:r>
              <a:rPr lang="pt-BR" sz="3200" b="1" dirty="0" err="1" smtClean="0"/>
              <a:t>programs</a:t>
            </a:r>
            <a:r>
              <a:rPr lang="pt-BR" sz="3200" b="1" dirty="0" smtClean="0"/>
              <a:t> </a:t>
            </a:r>
            <a:r>
              <a:rPr lang="pt-BR" sz="3200" b="1" dirty="0" err="1" smtClean="0"/>
              <a:t>during</a:t>
            </a:r>
            <a:r>
              <a:rPr lang="pt-BR" sz="3200" b="1" dirty="0" smtClean="0"/>
              <a:t> </a:t>
            </a:r>
            <a:r>
              <a:rPr lang="pt-BR" sz="3200" b="1" dirty="0" err="1" smtClean="0"/>
              <a:t>the</a:t>
            </a:r>
            <a:r>
              <a:rPr lang="pt-BR" sz="3200" b="1" dirty="0" smtClean="0"/>
              <a:t> IV UNEB </a:t>
            </a:r>
            <a:r>
              <a:rPr lang="pt-BR" sz="3200" b="1" dirty="0" err="1" smtClean="0"/>
              <a:t>Graduate</a:t>
            </a:r>
            <a:r>
              <a:rPr lang="pt-BR" sz="3200" b="1" dirty="0"/>
              <a:t> </a:t>
            </a:r>
            <a:r>
              <a:rPr lang="pt-BR" sz="3200" b="1" dirty="0" err="1" smtClean="0"/>
              <a:t>Course</a:t>
            </a:r>
            <a:r>
              <a:rPr lang="pt-BR" sz="3200" b="1" dirty="0" smtClean="0"/>
              <a:t> Workshop</a:t>
            </a:r>
            <a:endParaRPr lang="pt-BR" sz="3200" b="1" dirty="0"/>
          </a:p>
        </p:txBody>
      </p:sp>
      <p:pic>
        <p:nvPicPr>
          <p:cNvPr id="3" name="Imagem 2"/>
          <p:cNvPicPr>
            <a:picLocks noChangeAspect="1"/>
          </p:cNvPicPr>
          <p:nvPr/>
        </p:nvPicPr>
        <p:blipFill rotWithShape="1">
          <a:blip r:embed="rId2"/>
          <a:srcRect b="29849"/>
          <a:stretch/>
        </p:blipFill>
        <p:spPr>
          <a:xfrm>
            <a:off x="7096457" y="973906"/>
            <a:ext cx="4213967" cy="5299894"/>
          </a:xfrm>
          <a:prstGeom prst="rect">
            <a:avLst/>
          </a:prstGeom>
        </p:spPr>
      </p:pic>
    </p:spTree>
    <p:extLst>
      <p:ext uri="{BB962C8B-B14F-4D97-AF65-F5344CB8AC3E}">
        <p14:creationId xmlns:p14="http://schemas.microsoft.com/office/powerpoint/2010/main" val="93132678"/>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a:t>UNIVERSIDADES ASSOCIADAS</a:t>
            </a:r>
          </a:p>
        </p:txBody>
      </p:sp>
      <p:pic>
        <p:nvPicPr>
          <p:cNvPr id="4" name="Espaço Reservado para Imagem 3"/>
          <p:cNvPicPr>
            <a:picLocks noGrp="1" noChangeAspect="1"/>
          </p:cNvPicPr>
          <p:nvPr>
            <p:ph type="pic" sz="quarter" idx="10"/>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l="1426" r="1426"/>
          <a:stretch>
            <a:fillRect/>
          </a:stretch>
        </p:blipFill>
        <p:spPr/>
      </p:pic>
      <p:pic>
        <p:nvPicPr>
          <p:cNvPr id="30" name="Espaço Reservado para Imagem 29"/>
          <p:cNvPicPr>
            <a:picLocks noGrp="1" noChangeAspect="1"/>
          </p:cNvPicPr>
          <p:nvPr>
            <p:ph type="pic" sz="quarter" idx="29"/>
          </p:nvPr>
        </p:nvPicPr>
        <p:blipFill rotWithShape="1">
          <a:blip r:embed="rId3" cstate="print">
            <a:extLst>
              <a:ext uri="{28A0092B-C50C-407E-A947-70E740481C1C}">
                <a14:useLocalDpi xmlns:a14="http://schemas.microsoft.com/office/drawing/2010/main" val="0"/>
              </a:ext>
            </a:extLst>
          </a:blip>
          <a:srcRect l="-27393" r="-27393"/>
          <a:stretch/>
        </p:blipFill>
        <p:spPr/>
      </p:pic>
      <p:sp>
        <p:nvSpPr>
          <p:cNvPr id="5" name="Espaço Reservado para Texto 4"/>
          <p:cNvSpPr>
            <a:spLocks noGrp="1"/>
          </p:cNvSpPr>
          <p:nvPr>
            <p:ph type="body" sz="quarter" idx="30"/>
          </p:nvPr>
        </p:nvSpPr>
        <p:spPr/>
        <p:txBody>
          <a:bodyPr>
            <a:normAutofit lnSpcReduction="10000"/>
          </a:bodyPr>
          <a:lstStyle/>
          <a:p>
            <a:pPr lvl="1"/>
            <a:r>
              <a:rPr lang="fr-FR" dirty="0"/>
              <a:t>Universidade </a:t>
            </a:r>
            <a:r>
              <a:rPr lang="fr-FR" dirty="0" err="1"/>
              <a:t>Federal</a:t>
            </a:r>
            <a:r>
              <a:rPr lang="fr-FR" dirty="0"/>
              <a:t> de Alagoas </a:t>
            </a:r>
          </a:p>
        </p:txBody>
      </p:sp>
      <p:sp>
        <p:nvSpPr>
          <p:cNvPr id="6" name="Espaço Reservado para Texto 5"/>
          <p:cNvSpPr>
            <a:spLocks noGrp="1"/>
          </p:cNvSpPr>
          <p:nvPr>
            <p:ph type="body" sz="quarter" idx="32"/>
          </p:nvPr>
        </p:nvSpPr>
        <p:spPr/>
        <p:txBody>
          <a:bodyPr>
            <a:normAutofit fontScale="92500"/>
          </a:bodyPr>
          <a:lstStyle/>
          <a:p>
            <a:r>
              <a:rPr lang="fr-FR" dirty="0" err="1" smtClean="0"/>
              <a:t>Reitora</a:t>
            </a:r>
            <a:r>
              <a:rPr lang="fr-FR" dirty="0"/>
              <a:t> Maria Valéria Costa Correia</a:t>
            </a:r>
          </a:p>
        </p:txBody>
      </p:sp>
      <p:pic>
        <p:nvPicPr>
          <p:cNvPr id="31" name="Espaço Reservado para Imagem 30"/>
          <p:cNvPicPr>
            <a:picLocks noGrp="1" noChangeAspect="1"/>
          </p:cNvPicPr>
          <p:nvPr>
            <p:ph type="pic" sz="quarter" idx="33"/>
          </p:nvPr>
        </p:nvPicPr>
        <p:blipFill rotWithShape="1">
          <a:blip r:embed="rId4" cstate="print">
            <a:extLst>
              <a:ext uri="{28A0092B-C50C-407E-A947-70E740481C1C}">
                <a14:useLocalDpi xmlns:a14="http://schemas.microsoft.com/office/drawing/2010/main" val="0"/>
              </a:ext>
            </a:extLst>
          </a:blip>
          <a:srcRect l="-7189" r="-7189"/>
          <a:stretch/>
        </p:blipFill>
        <p:spPr/>
      </p:pic>
      <p:sp>
        <p:nvSpPr>
          <p:cNvPr id="8" name="Espaço Reservado para Texto 7"/>
          <p:cNvSpPr>
            <a:spLocks noGrp="1"/>
          </p:cNvSpPr>
          <p:nvPr>
            <p:ph type="body" sz="quarter" idx="34"/>
          </p:nvPr>
        </p:nvSpPr>
        <p:spPr/>
        <p:txBody>
          <a:bodyPr>
            <a:normAutofit lnSpcReduction="10000"/>
          </a:bodyPr>
          <a:lstStyle/>
          <a:p>
            <a:pPr lvl="1"/>
            <a:r>
              <a:rPr lang="fr-FR" dirty="0"/>
              <a:t>Universidade </a:t>
            </a:r>
            <a:r>
              <a:rPr lang="fr-FR" dirty="0" err="1"/>
              <a:t>Federal</a:t>
            </a:r>
            <a:r>
              <a:rPr lang="fr-FR" dirty="0"/>
              <a:t> de Campina Grande </a:t>
            </a:r>
          </a:p>
        </p:txBody>
      </p:sp>
      <p:sp>
        <p:nvSpPr>
          <p:cNvPr id="9" name="Espaço Reservado para Texto 8"/>
          <p:cNvSpPr>
            <a:spLocks noGrp="1"/>
          </p:cNvSpPr>
          <p:nvPr>
            <p:ph type="body" sz="quarter" idx="36"/>
          </p:nvPr>
        </p:nvSpPr>
        <p:spPr/>
        <p:txBody>
          <a:bodyPr/>
          <a:lstStyle/>
          <a:p>
            <a:r>
              <a:rPr lang="fr-FR" dirty="0"/>
              <a:t>Reitor José </a:t>
            </a:r>
            <a:r>
              <a:rPr lang="fr-FR" dirty="0" err="1"/>
              <a:t>Edilson</a:t>
            </a:r>
            <a:r>
              <a:rPr lang="fr-FR" dirty="0"/>
              <a:t> de Amorim</a:t>
            </a:r>
          </a:p>
        </p:txBody>
      </p:sp>
      <p:pic>
        <p:nvPicPr>
          <p:cNvPr id="32" name="Espaço Reservado para Imagem 31"/>
          <p:cNvPicPr>
            <a:picLocks noGrp="1" noChangeAspect="1"/>
          </p:cNvPicPr>
          <p:nvPr>
            <p:ph type="pic" sz="quarter" idx="37"/>
          </p:nvPr>
        </p:nvPicPr>
        <p:blipFill rotWithShape="1">
          <a:blip r:embed="rId5" cstate="print">
            <a:extLst>
              <a:ext uri="{28A0092B-C50C-407E-A947-70E740481C1C}">
                <a14:useLocalDpi xmlns:a14="http://schemas.microsoft.com/office/drawing/2010/main" val="0"/>
              </a:ext>
            </a:extLst>
          </a:blip>
          <a:srcRect l="-53539" r="-53539"/>
          <a:stretch/>
        </p:blipFill>
        <p:spPr/>
      </p:pic>
      <p:sp>
        <p:nvSpPr>
          <p:cNvPr id="11" name="Espaço Reservado para Texto 10"/>
          <p:cNvSpPr>
            <a:spLocks noGrp="1"/>
          </p:cNvSpPr>
          <p:nvPr>
            <p:ph type="body" sz="quarter" idx="38"/>
          </p:nvPr>
        </p:nvSpPr>
        <p:spPr/>
        <p:txBody>
          <a:bodyPr>
            <a:normAutofit lnSpcReduction="10000"/>
          </a:bodyPr>
          <a:lstStyle/>
          <a:p>
            <a:pPr lvl="1"/>
            <a:r>
              <a:rPr lang="fr-FR" dirty="0"/>
              <a:t>Universidade </a:t>
            </a:r>
            <a:r>
              <a:rPr lang="fr-FR" dirty="0" err="1"/>
              <a:t>Federal</a:t>
            </a:r>
            <a:r>
              <a:rPr lang="fr-FR" dirty="0"/>
              <a:t> de </a:t>
            </a:r>
            <a:r>
              <a:rPr lang="fr-FR" dirty="0" err="1"/>
              <a:t>Pernambuco</a:t>
            </a:r>
            <a:r>
              <a:rPr lang="fr-FR" dirty="0"/>
              <a:t> </a:t>
            </a:r>
          </a:p>
        </p:txBody>
      </p:sp>
      <p:sp>
        <p:nvSpPr>
          <p:cNvPr id="12" name="Espaço Reservado para Texto 11"/>
          <p:cNvSpPr>
            <a:spLocks noGrp="1"/>
          </p:cNvSpPr>
          <p:nvPr>
            <p:ph type="body" sz="quarter" idx="40"/>
          </p:nvPr>
        </p:nvSpPr>
        <p:spPr/>
        <p:txBody>
          <a:bodyPr>
            <a:normAutofit fontScale="92500" lnSpcReduction="20000"/>
          </a:bodyPr>
          <a:lstStyle/>
          <a:p>
            <a:r>
              <a:rPr lang="fr-FR" dirty="0" smtClean="0"/>
              <a:t>Reitor </a:t>
            </a:r>
            <a:r>
              <a:rPr lang="pt-BR" dirty="0"/>
              <a:t>Anísio Brasileiro de Freitas Dourado</a:t>
            </a:r>
            <a:endParaRPr lang="fr-FR" dirty="0"/>
          </a:p>
        </p:txBody>
      </p:sp>
      <p:pic>
        <p:nvPicPr>
          <p:cNvPr id="33" name="Espaço Reservado para Imagem 32"/>
          <p:cNvPicPr>
            <a:picLocks noGrp="1" noChangeAspect="1"/>
          </p:cNvPicPr>
          <p:nvPr>
            <p:ph type="pic" sz="quarter" idx="41"/>
          </p:nvPr>
        </p:nvPicPr>
        <p:blipFill rotWithShape="1">
          <a:blip r:embed="rId6" cstate="print">
            <a:extLst>
              <a:ext uri="{28A0092B-C50C-407E-A947-70E740481C1C}">
                <a14:useLocalDpi xmlns:a14="http://schemas.microsoft.com/office/drawing/2010/main" val="0"/>
              </a:ext>
            </a:extLst>
          </a:blip>
          <a:srcRect l="-34700" r="-34700"/>
          <a:stretch/>
        </p:blipFill>
        <p:spPr/>
      </p:pic>
      <p:sp>
        <p:nvSpPr>
          <p:cNvPr id="14" name="Espaço Reservado para Texto 13"/>
          <p:cNvSpPr>
            <a:spLocks noGrp="1"/>
          </p:cNvSpPr>
          <p:nvPr>
            <p:ph type="body" sz="quarter" idx="42"/>
          </p:nvPr>
        </p:nvSpPr>
        <p:spPr/>
        <p:txBody>
          <a:bodyPr>
            <a:normAutofit lnSpcReduction="10000"/>
          </a:bodyPr>
          <a:lstStyle/>
          <a:p>
            <a:pPr lvl="1"/>
            <a:r>
              <a:rPr lang="fr-FR" dirty="0"/>
              <a:t>Universidade </a:t>
            </a:r>
            <a:r>
              <a:rPr lang="fr-FR" dirty="0" err="1"/>
              <a:t>Federal</a:t>
            </a:r>
            <a:r>
              <a:rPr lang="fr-FR" dirty="0"/>
              <a:t> de Sergipe </a:t>
            </a:r>
          </a:p>
        </p:txBody>
      </p:sp>
      <p:sp>
        <p:nvSpPr>
          <p:cNvPr id="15" name="Espaço Reservado para Texto 14"/>
          <p:cNvSpPr>
            <a:spLocks noGrp="1"/>
          </p:cNvSpPr>
          <p:nvPr>
            <p:ph type="body" sz="quarter" idx="44"/>
          </p:nvPr>
        </p:nvSpPr>
        <p:spPr/>
        <p:txBody>
          <a:bodyPr/>
          <a:lstStyle/>
          <a:p>
            <a:r>
              <a:rPr lang="fr-FR" dirty="0"/>
              <a:t>Reitor Angelo Roberto </a:t>
            </a:r>
            <a:r>
              <a:rPr lang="fr-FR" dirty="0" err="1"/>
              <a:t>Antoniolli</a:t>
            </a:r>
            <a:endParaRPr lang="fr-FR" dirty="0"/>
          </a:p>
        </p:txBody>
      </p:sp>
      <p:sp>
        <p:nvSpPr>
          <p:cNvPr id="16" name="Espaço Reservado para Texto 15"/>
          <p:cNvSpPr>
            <a:spLocks noGrp="1"/>
          </p:cNvSpPr>
          <p:nvPr>
            <p:ph type="body" sz="quarter" idx="45"/>
          </p:nvPr>
        </p:nvSpPr>
        <p:spPr/>
        <p:txBody>
          <a:bodyPr>
            <a:normAutofit fontScale="77500" lnSpcReduction="20000"/>
          </a:bodyPr>
          <a:lstStyle/>
          <a:p>
            <a:pPr lvl="3"/>
            <a:r>
              <a:rPr lang="fr-FR" dirty="0" smtClean="0"/>
              <a:t>22</a:t>
            </a:r>
            <a:endParaRPr lang="fr-FR" dirty="0"/>
          </a:p>
        </p:txBody>
      </p:sp>
      <p:pic>
        <p:nvPicPr>
          <p:cNvPr id="34" name="Espaço Reservado para Imagem 33"/>
          <p:cNvPicPr>
            <a:picLocks noGrp="1" noChangeAspect="1"/>
          </p:cNvPicPr>
          <p:nvPr>
            <p:ph type="pic" sz="quarter" idx="49"/>
          </p:nvPr>
        </p:nvPicPr>
        <p:blipFill rotWithShape="1">
          <a:blip r:embed="rId7" cstate="print">
            <a:extLst>
              <a:ext uri="{28A0092B-C50C-407E-A947-70E740481C1C}">
                <a14:useLocalDpi xmlns:a14="http://schemas.microsoft.com/office/drawing/2010/main" val="0"/>
              </a:ext>
            </a:extLst>
          </a:blip>
          <a:srcRect l="-41829" r="-41829"/>
          <a:stretch/>
        </p:blipFill>
        <p:spPr/>
      </p:pic>
      <p:sp>
        <p:nvSpPr>
          <p:cNvPr id="18" name="Espaço Reservado para Texto 17"/>
          <p:cNvSpPr>
            <a:spLocks noGrp="1"/>
          </p:cNvSpPr>
          <p:nvPr>
            <p:ph type="body" sz="quarter" idx="50"/>
          </p:nvPr>
        </p:nvSpPr>
        <p:spPr/>
        <p:txBody>
          <a:bodyPr>
            <a:normAutofit lnSpcReduction="10000"/>
          </a:bodyPr>
          <a:lstStyle/>
          <a:p>
            <a:pPr lvl="1"/>
            <a:r>
              <a:rPr lang="fr-FR" dirty="0"/>
              <a:t>Universidade </a:t>
            </a:r>
            <a:r>
              <a:rPr lang="fr-FR" dirty="0" err="1"/>
              <a:t>Federal</a:t>
            </a:r>
            <a:r>
              <a:rPr lang="fr-FR" dirty="0"/>
              <a:t> do Ceará</a:t>
            </a:r>
          </a:p>
        </p:txBody>
      </p:sp>
      <p:sp>
        <p:nvSpPr>
          <p:cNvPr id="19" name="Espaço Reservado para Texto 18"/>
          <p:cNvSpPr>
            <a:spLocks noGrp="1"/>
          </p:cNvSpPr>
          <p:nvPr>
            <p:ph type="body" sz="quarter" idx="51"/>
          </p:nvPr>
        </p:nvSpPr>
        <p:spPr/>
        <p:txBody>
          <a:bodyPr/>
          <a:lstStyle/>
          <a:p>
            <a:r>
              <a:rPr lang="fr-FR" dirty="0"/>
              <a:t>Reitor Henry de </a:t>
            </a:r>
            <a:r>
              <a:rPr lang="fr-FR" dirty="0" err="1"/>
              <a:t>Olanda</a:t>
            </a:r>
            <a:r>
              <a:rPr lang="fr-FR" dirty="0"/>
              <a:t> Campos</a:t>
            </a:r>
          </a:p>
        </p:txBody>
      </p:sp>
      <p:pic>
        <p:nvPicPr>
          <p:cNvPr id="35" name="Espaço Reservado para Imagem 34"/>
          <p:cNvPicPr>
            <a:picLocks noGrp="1" noChangeAspect="1"/>
          </p:cNvPicPr>
          <p:nvPr>
            <p:ph type="pic" sz="quarter" idx="52"/>
          </p:nvPr>
        </p:nvPicPr>
        <p:blipFill rotWithShape="1">
          <a:blip r:embed="rId8" cstate="print">
            <a:extLst>
              <a:ext uri="{28A0092B-C50C-407E-A947-70E740481C1C}">
                <a14:useLocalDpi xmlns:a14="http://schemas.microsoft.com/office/drawing/2010/main" val="0"/>
              </a:ext>
            </a:extLst>
          </a:blip>
          <a:srcRect l="-5993" r="-5993"/>
          <a:stretch/>
        </p:blipFill>
        <p:spPr/>
      </p:pic>
      <p:sp>
        <p:nvSpPr>
          <p:cNvPr id="21" name="Espaço Reservado para Texto 20"/>
          <p:cNvSpPr>
            <a:spLocks noGrp="1"/>
          </p:cNvSpPr>
          <p:nvPr>
            <p:ph type="body" sz="quarter" idx="53"/>
          </p:nvPr>
        </p:nvSpPr>
        <p:spPr/>
        <p:txBody>
          <a:bodyPr>
            <a:normAutofit lnSpcReduction="10000"/>
          </a:bodyPr>
          <a:lstStyle/>
          <a:p>
            <a:pPr lvl="1"/>
            <a:r>
              <a:rPr lang="fr-FR" dirty="0"/>
              <a:t>Universidade </a:t>
            </a:r>
            <a:r>
              <a:rPr lang="fr-FR" dirty="0" err="1"/>
              <a:t>Federal</a:t>
            </a:r>
            <a:r>
              <a:rPr lang="fr-FR" dirty="0"/>
              <a:t> do Maranhão </a:t>
            </a:r>
          </a:p>
        </p:txBody>
      </p:sp>
      <p:sp>
        <p:nvSpPr>
          <p:cNvPr id="22" name="Espaço Reservado para Texto 21"/>
          <p:cNvSpPr>
            <a:spLocks noGrp="1"/>
          </p:cNvSpPr>
          <p:nvPr>
            <p:ph type="body" sz="quarter" idx="54"/>
          </p:nvPr>
        </p:nvSpPr>
        <p:spPr/>
        <p:txBody>
          <a:bodyPr/>
          <a:lstStyle/>
          <a:p>
            <a:r>
              <a:rPr lang="fr-FR" dirty="0" err="1" smtClean="0"/>
              <a:t>Reitora</a:t>
            </a:r>
            <a:r>
              <a:rPr lang="fr-FR" dirty="0"/>
              <a:t> Nair Portela</a:t>
            </a:r>
          </a:p>
        </p:txBody>
      </p:sp>
      <p:pic>
        <p:nvPicPr>
          <p:cNvPr id="36" name="Espaço Reservado para Imagem 35"/>
          <p:cNvPicPr>
            <a:picLocks noGrp="1" noChangeAspect="1"/>
          </p:cNvPicPr>
          <p:nvPr>
            <p:ph type="pic" sz="quarter" idx="55"/>
          </p:nvPr>
        </p:nvPicPr>
        <p:blipFill rotWithShape="1">
          <a:blip r:embed="rId9" cstate="print">
            <a:extLst>
              <a:ext uri="{28A0092B-C50C-407E-A947-70E740481C1C}">
                <a14:useLocalDpi xmlns:a14="http://schemas.microsoft.com/office/drawing/2010/main" val="0"/>
              </a:ext>
            </a:extLst>
          </a:blip>
          <a:srcRect t="-17903" b="-17903"/>
          <a:stretch/>
        </p:blipFill>
        <p:spPr/>
      </p:pic>
      <p:sp>
        <p:nvSpPr>
          <p:cNvPr id="24" name="Espaço Reservado para Texto 23"/>
          <p:cNvSpPr>
            <a:spLocks noGrp="1"/>
          </p:cNvSpPr>
          <p:nvPr>
            <p:ph type="body" sz="quarter" idx="56"/>
          </p:nvPr>
        </p:nvSpPr>
        <p:spPr/>
        <p:txBody>
          <a:bodyPr>
            <a:normAutofit lnSpcReduction="10000"/>
          </a:bodyPr>
          <a:lstStyle/>
          <a:p>
            <a:pPr lvl="1"/>
            <a:r>
              <a:rPr lang="pt-BR" dirty="0"/>
              <a:t>Universidade Federal do Oeste da Bahia</a:t>
            </a:r>
            <a:endParaRPr lang="fr-FR" dirty="0"/>
          </a:p>
        </p:txBody>
      </p:sp>
      <p:sp>
        <p:nvSpPr>
          <p:cNvPr id="25" name="Espaço Reservado para Texto 24"/>
          <p:cNvSpPr>
            <a:spLocks noGrp="1"/>
          </p:cNvSpPr>
          <p:nvPr>
            <p:ph type="body" sz="quarter" idx="57"/>
          </p:nvPr>
        </p:nvSpPr>
        <p:spPr/>
        <p:txBody>
          <a:bodyPr/>
          <a:lstStyle/>
          <a:p>
            <a:r>
              <a:rPr lang="pt-BR" dirty="0"/>
              <a:t>Reitora Iracema Santos Veloso</a:t>
            </a:r>
            <a:endParaRPr lang="fr-FR" dirty="0"/>
          </a:p>
        </p:txBody>
      </p:sp>
      <p:pic>
        <p:nvPicPr>
          <p:cNvPr id="37" name="Espaço Reservado para Imagem 36"/>
          <p:cNvPicPr>
            <a:picLocks noGrp="1" noChangeAspect="1"/>
          </p:cNvPicPr>
          <p:nvPr>
            <p:ph type="pic" sz="quarter" idx="58"/>
          </p:nvPr>
        </p:nvPicPr>
        <p:blipFill rotWithShape="1">
          <a:blip r:embed="rId10" cstate="print">
            <a:extLst>
              <a:ext uri="{28A0092B-C50C-407E-A947-70E740481C1C}">
                <a14:useLocalDpi xmlns:a14="http://schemas.microsoft.com/office/drawing/2010/main" val="0"/>
              </a:ext>
            </a:extLst>
          </a:blip>
          <a:srcRect l="-5013" r="-5013"/>
          <a:stretch/>
        </p:blipFill>
        <p:spPr/>
      </p:pic>
      <p:sp>
        <p:nvSpPr>
          <p:cNvPr id="27" name="Espaço Reservado para Texto 26"/>
          <p:cNvSpPr>
            <a:spLocks noGrp="1"/>
          </p:cNvSpPr>
          <p:nvPr>
            <p:ph type="body" sz="quarter" idx="59"/>
          </p:nvPr>
        </p:nvSpPr>
        <p:spPr/>
        <p:txBody>
          <a:bodyPr>
            <a:normAutofit lnSpcReduction="10000"/>
          </a:bodyPr>
          <a:lstStyle/>
          <a:p>
            <a:pPr lvl="1"/>
            <a:r>
              <a:rPr lang="fr-FR" dirty="0"/>
              <a:t>Universidade </a:t>
            </a:r>
            <a:r>
              <a:rPr lang="fr-FR" dirty="0" err="1"/>
              <a:t>Federal</a:t>
            </a:r>
            <a:r>
              <a:rPr lang="fr-FR" dirty="0"/>
              <a:t> do Piauí </a:t>
            </a:r>
          </a:p>
        </p:txBody>
      </p:sp>
      <p:sp>
        <p:nvSpPr>
          <p:cNvPr id="28" name="Espaço Reservado para Texto 27"/>
          <p:cNvSpPr>
            <a:spLocks noGrp="1"/>
          </p:cNvSpPr>
          <p:nvPr>
            <p:ph type="body" sz="quarter" idx="60"/>
          </p:nvPr>
        </p:nvSpPr>
        <p:spPr/>
        <p:txBody>
          <a:bodyPr>
            <a:normAutofit fontScale="92500"/>
          </a:bodyPr>
          <a:lstStyle/>
          <a:p>
            <a:r>
              <a:rPr lang="pt-BR" dirty="0"/>
              <a:t>Reitor José Arimatéia Dantas Lopes</a:t>
            </a:r>
            <a:endParaRPr lang="fr-FR" dirty="0"/>
          </a:p>
        </p:txBody>
      </p:sp>
      <p:sp>
        <p:nvSpPr>
          <p:cNvPr id="38" name="Espaço Reservado para Texto 28"/>
          <p:cNvSpPr txBox="1">
            <a:spLocks/>
          </p:cNvSpPr>
          <p:nvPr/>
        </p:nvSpPr>
        <p:spPr>
          <a:xfrm>
            <a:off x="253094" y="1209890"/>
            <a:ext cx="3316611" cy="619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4"/>
            <a:r>
              <a:rPr lang="fr-FR" dirty="0" smtClean="0"/>
              <a:t>NORTHWEST</a:t>
            </a:r>
            <a:endParaRPr lang="fr-FR" dirty="0"/>
          </a:p>
        </p:txBody>
      </p:sp>
    </p:spTree>
    <p:extLst>
      <p:ext uri="{BB962C8B-B14F-4D97-AF65-F5344CB8AC3E}">
        <p14:creationId xmlns:p14="http://schemas.microsoft.com/office/powerpoint/2010/main" val="21610324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p:cTn id="1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6">
                                            <p:txEl>
                                              <p:pRg st="0" end="0"/>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 calcmode="lin" valueType="num">
                                      <p:cBhvr>
                                        <p:cTn id="2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8">
                                            <p:txEl>
                                              <p:pRg st="0" end="0"/>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 calcmode="lin" valueType="num">
                                      <p:cBhvr>
                                        <p:cTn id="3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9">
                                            <p:txEl>
                                              <p:pRg st="0" end="0"/>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 calcmode="lin" valueType="num">
                                      <p:cBhvr>
                                        <p:cTn id="42"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1">
                                            <p:txEl>
                                              <p:pRg st="0" end="0"/>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 calcmode="lin" valueType="num">
                                      <p:cBhvr>
                                        <p:cTn id="4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12">
                                            <p:txEl>
                                              <p:pRg st="0" end="0"/>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4">
                                            <p:txEl>
                                              <p:pRg st="0" end="0"/>
                                            </p:txEl>
                                          </p:spTgt>
                                        </p:tgtEl>
                                        <p:attrNameLst>
                                          <p:attrName>style.visibility</p:attrName>
                                        </p:attrNameLst>
                                      </p:cBhvr>
                                      <p:to>
                                        <p:strVal val="visible"/>
                                      </p:to>
                                    </p:set>
                                    <p:anim calcmode="lin" valueType="num">
                                      <p:cBhvr>
                                        <p:cTn id="5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59" dur="500"/>
                                        <p:tgtEl>
                                          <p:spTgt spid="14">
                                            <p:txEl>
                                              <p:pRg st="0" end="0"/>
                                            </p:tx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5">
                                            <p:txEl>
                                              <p:pRg st="0" end="0"/>
                                            </p:txEl>
                                          </p:spTgt>
                                        </p:tgtEl>
                                        <p:attrNameLst>
                                          <p:attrName>style.visibility</p:attrName>
                                        </p:attrNameLst>
                                      </p:cBhvr>
                                      <p:to>
                                        <p:strVal val="visible"/>
                                      </p:to>
                                    </p:set>
                                    <p:anim calcmode="lin" valueType="num">
                                      <p:cBhvr>
                                        <p:cTn id="6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15">
                                            <p:txEl>
                                              <p:pRg st="0" end="0"/>
                                            </p:txEl>
                                          </p:spTgt>
                                        </p:tgtEl>
                                      </p:cBhvr>
                                    </p:animEffect>
                                  </p:childTnLst>
                                </p:cTn>
                              </p:par>
                              <p:par>
                                <p:cTn id="65" presetID="53" presetClass="entr" presetSubtype="16"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500" fill="hold"/>
                                        <p:tgtEl>
                                          <p:spTgt spid="34"/>
                                        </p:tgtEl>
                                        <p:attrNameLst>
                                          <p:attrName>ppt_w</p:attrName>
                                        </p:attrNameLst>
                                      </p:cBhvr>
                                      <p:tavLst>
                                        <p:tav tm="0">
                                          <p:val>
                                            <p:fltVal val="0"/>
                                          </p:val>
                                        </p:tav>
                                        <p:tav tm="100000">
                                          <p:val>
                                            <p:strVal val="#ppt_w"/>
                                          </p:val>
                                        </p:tav>
                                      </p:tavLst>
                                    </p:anim>
                                    <p:anim calcmode="lin" valueType="num">
                                      <p:cBhvr>
                                        <p:cTn id="68" dur="500" fill="hold"/>
                                        <p:tgtEl>
                                          <p:spTgt spid="34"/>
                                        </p:tgtEl>
                                        <p:attrNameLst>
                                          <p:attrName>ppt_h</p:attrName>
                                        </p:attrNameLst>
                                      </p:cBhvr>
                                      <p:tavLst>
                                        <p:tav tm="0">
                                          <p:val>
                                            <p:fltVal val="0"/>
                                          </p:val>
                                        </p:tav>
                                        <p:tav tm="100000">
                                          <p:val>
                                            <p:strVal val="#ppt_h"/>
                                          </p:val>
                                        </p:tav>
                                      </p:tavLst>
                                    </p:anim>
                                    <p:animEffect transition="in" filter="fade">
                                      <p:cBhvr>
                                        <p:cTn id="69" dur="500"/>
                                        <p:tgtEl>
                                          <p:spTgt spid="3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8">
                                            <p:txEl>
                                              <p:pRg st="0" end="0"/>
                                            </p:txEl>
                                          </p:spTgt>
                                        </p:tgtEl>
                                        <p:attrNameLst>
                                          <p:attrName>style.visibility</p:attrName>
                                        </p:attrNameLst>
                                      </p:cBhvr>
                                      <p:to>
                                        <p:strVal val="visible"/>
                                      </p:to>
                                    </p:set>
                                    <p:anim calcmode="lin" valueType="num">
                                      <p:cBhvr>
                                        <p:cTn id="72"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73"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74" dur="500"/>
                                        <p:tgtEl>
                                          <p:spTgt spid="18">
                                            <p:txEl>
                                              <p:pRg st="0" end="0"/>
                                            </p:txEl>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9">
                                            <p:txEl>
                                              <p:pRg st="0" end="0"/>
                                            </p:txEl>
                                          </p:spTgt>
                                        </p:tgtEl>
                                        <p:attrNameLst>
                                          <p:attrName>style.visibility</p:attrName>
                                        </p:attrNameLst>
                                      </p:cBhvr>
                                      <p:to>
                                        <p:strVal val="visible"/>
                                      </p:to>
                                    </p:set>
                                    <p:anim calcmode="lin" valueType="num">
                                      <p:cBhvr>
                                        <p:cTn id="7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19">
                                            <p:txEl>
                                              <p:pRg st="0" end="0"/>
                                            </p:txEl>
                                          </p:spTgt>
                                        </p:tgtEl>
                                      </p:cBhvr>
                                    </p:animEffect>
                                  </p:childTnLst>
                                </p:cTn>
                              </p:par>
                              <p:par>
                                <p:cTn id="80" presetID="53" presetClass="entr" presetSubtype="16" fill="hold" nodeType="with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fltVal val="0"/>
                                          </p:val>
                                        </p:tav>
                                        <p:tav tm="100000">
                                          <p:val>
                                            <p:strVal val="#ppt_h"/>
                                          </p:val>
                                        </p:tav>
                                      </p:tavLst>
                                    </p:anim>
                                    <p:animEffect transition="in" filter="fade">
                                      <p:cBhvr>
                                        <p:cTn id="84" dur="500"/>
                                        <p:tgtEl>
                                          <p:spTgt spid="35"/>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1">
                                            <p:txEl>
                                              <p:pRg st="0" end="0"/>
                                            </p:txEl>
                                          </p:spTgt>
                                        </p:tgtEl>
                                        <p:attrNameLst>
                                          <p:attrName>style.visibility</p:attrName>
                                        </p:attrNameLst>
                                      </p:cBhvr>
                                      <p:to>
                                        <p:strVal val="visible"/>
                                      </p:to>
                                    </p:set>
                                    <p:anim calcmode="lin" valueType="num">
                                      <p:cBhvr>
                                        <p:cTn id="87"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89" dur="500"/>
                                        <p:tgtEl>
                                          <p:spTgt spid="21">
                                            <p:txEl>
                                              <p:pRg st="0" end="0"/>
                                            </p:txEl>
                                          </p:spTgt>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2">
                                            <p:txEl>
                                              <p:pRg st="0" end="0"/>
                                            </p:txEl>
                                          </p:spTgt>
                                        </p:tgtEl>
                                        <p:attrNameLst>
                                          <p:attrName>style.visibility</p:attrName>
                                        </p:attrNameLst>
                                      </p:cBhvr>
                                      <p:to>
                                        <p:strVal val="visible"/>
                                      </p:to>
                                    </p:set>
                                    <p:anim calcmode="lin" valueType="num">
                                      <p:cBhvr>
                                        <p:cTn id="92"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93"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94" dur="500"/>
                                        <p:tgtEl>
                                          <p:spTgt spid="22">
                                            <p:txEl>
                                              <p:pRg st="0" end="0"/>
                                            </p:txEl>
                                          </p:spTgt>
                                        </p:tgtEl>
                                      </p:cBhvr>
                                    </p:animEffect>
                                  </p:childTnLst>
                                </p:cTn>
                              </p:par>
                              <p:par>
                                <p:cTn id="95" presetID="53" presetClass="entr" presetSubtype="16" fill="hold" nodeType="withEffect">
                                  <p:stCondLst>
                                    <p:cond delay="0"/>
                                  </p:stCondLst>
                                  <p:childTnLst>
                                    <p:set>
                                      <p:cBhvr>
                                        <p:cTn id="96" dur="1" fill="hold">
                                          <p:stCondLst>
                                            <p:cond delay="0"/>
                                          </p:stCondLst>
                                        </p:cTn>
                                        <p:tgtEl>
                                          <p:spTgt spid="36"/>
                                        </p:tgtEl>
                                        <p:attrNameLst>
                                          <p:attrName>style.visibility</p:attrName>
                                        </p:attrNameLst>
                                      </p:cBhvr>
                                      <p:to>
                                        <p:strVal val="visible"/>
                                      </p:to>
                                    </p:set>
                                    <p:anim calcmode="lin" valueType="num">
                                      <p:cBhvr>
                                        <p:cTn id="97" dur="500" fill="hold"/>
                                        <p:tgtEl>
                                          <p:spTgt spid="36"/>
                                        </p:tgtEl>
                                        <p:attrNameLst>
                                          <p:attrName>ppt_w</p:attrName>
                                        </p:attrNameLst>
                                      </p:cBhvr>
                                      <p:tavLst>
                                        <p:tav tm="0">
                                          <p:val>
                                            <p:fltVal val="0"/>
                                          </p:val>
                                        </p:tav>
                                        <p:tav tm="100000">
                                          <p:val>
                                            <p:strVal val="#ppt_w"/>
                                          </p:val>
                                        </p:tav>
                                      </p:tavLst>
                                    </p:anim>
                                    <p:anim calcmode="lin" valueType="num">
                                      <p:cBhvr>
                                        <p:cTn id="98" dur="500" fill="hold"/>
                                        <p:tgtEl>
                                          <p:spTgt spid="36"/>
                                        </p:tgtEl>
                                        <p:attrNameLst>
                                          <p:attrName>ppt_h</p:attrName>
                                        </p:attrNameLst>
                                      </p:cBhvr>
                                      <p:tavLst>
                                        <p:tav tm="0">
                                          <p:val>
                                            <p:fltVal val="0"/>
                                          </p:val>
                                        </p:tav>
                                        <p:tav tm="100000">
                                          <p:val>
                                            <p:strVal val="#ppt_h"/>
                                          </p:val>
                                        </p:tav>
                                      </p:tavLst>
                                    </p:anim>
                                    <p:animEffect transition="in" filter="fade">
                                      <p:cBhvr>
                                        <p:cTn id="99" dur="500"/>
                                        <p:tgtEl>
                                          <p:spTgt spid="36"/>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4">
                                            <p:txEl>
                                              <p:pRg st="0" end="0"/>
                                            </p:txEl>
                                          </p:spTgt>
                                        </p:tgtEl>
                                        <p:attrNameLst>
                                          <p:attrName>style.visibility</p:attrName>
                                        </p:attrNameLst>
                                      </p:cBhvr>
                                      <p:to>
                                        <p:strVal val="visible"/>
                                      </p:to>
                                    </p:set>
                                    <p:anim calcmode="lin" valueType="num">
                                      <p:cBhvr>
                                        <p:cTn id="102"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103"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104" dur="500"/>
                                        <p:tgtEl>
                                          <p:spTgt spid="24">
                                            <p:txEl>
                                              <p:pRg st="0" end="0"/>
                                            </p:txEl>
                                          </p:spTgt>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25">
                                            <p:txEl>
                                              <p:pRg st="0" end="0"/>
                                            </p:txEl>
                                          </p:spTgt>
                                        </p:tgtEl>
                                        <p:attrNameLst>
                                          <p:attrName>style.visibility</p:attrName>
                                        </p:attrNameLst>
                                      </p:cBhvr>
                                      <p:to>
                                        <p:strVal val="visible"/>
                                      </p:to>
                                    </p:set>
                                    <p:anim calcmode="lin" valueType="num">
                                      <p:cBhvr>
                                        <p:cTn id="107"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108"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109" dur="500"/>
                                        <p:tgtEl>
                                          <p:spTgt spid="25">
                                            <p:txEl>
                                              <p:pRg st="0" end="0"/>
                                            </p:txEl>
                                          </p:spTgt>
                                        </p:tgtEl>
                                      </p:cBhvr>
                                    </p:animEffect>
                                  </p:childTnLst>
                                </p:cTn>
                              </p:par>
                              <p:par>
                                <p:cTn id="110" presetID="53" presetClass="entr" presetSubtype="16" fill="hold" nodeType="withEffect">
                                  <p:stCondLst>
                                    <p:cond delay="0"/>
                                  </p:stCondLst>
                                  <p:childTnLst>
                                    <p:set>
                                      <p:cBhvr>
                                        <p:cTn id="111" dur="1" fill="hold">
                                          <p:stCondLst>
                                            <p:cond delay="0"/>
                                          </p:stCondLst>
                                        </p:cTn>
                                        <p:tgtEl>
                                          <p:spTgt spid="37"/>
                                        </p:tgtEl>
                                        <p:attrNameLst>
                                          <p:attrName>style.visibility</p:attrName>
                                        </p:attrNameLst>
                                      </p:cBhvr>
                                      <p:to>
                                        <p:strVal val="visible"/>
                                      </p:to>
                                    </p:set>
                                    <p:anim calcmode="lin" valueType="num">
                                      <p:cBhvr>
                                        <p:cTn id="112" dur="500" fill="hold"/>
                                        <p:tgtEl>
                                          <p:spTgt spid="37"/>
                                        </p:tgtEl>
                                        <p:attrNameLst>
                                          <p:attrName>ppt_w</p:attrName>
                                        </p:attrNameLst>
                                      </p:cBhvr>
                                      <p:tavLst>
                                        <p:tav tm="0">
                                          <p:val>
                                            <p:fltVal val="0"/>
                                          </p:val>
                                        </p:tav>
                                        <p:tav tm="100000">
                                          <p:val>
                                            <p:strVal val="#ppt_w"/>
                                          </p:val>
                                        </p:tav>
                                      </p:tavLst>
                                    </p:anim>
                                    <p:anim calcmode="lin" valueType="num">
                                      <p:cBhvr>
                                        <p:cTn id="113" dur="500" fill="hold"/>
                                        <p:tgtEl>
                                          <p:spTgt spid="37"/>
                                        </p:tgtEl>
                                        <p:attrNameLst>
                                          <p:attrName>ppt_h</p:attrName>
                                        </p:attrNameLst>
                                      </p:cBhvr>
                                      <p:tavLst>
                                        <p:tav tm="0">
                                          <p:val>
                                            <p:fltVal val="0"/>
                                          </p:val>
                                        </p:tav>
                                        <p:tav tm="100000">
                                          <p:val>
                                            <p:strVal val="#ppt_h"/>
                                          </p:val>
                                        </p:tav>
                                      </p:tavLst>
                                    </p:anim>
                                    <p:animEffect transition="in" filter="fade">
                                      <p:cBhvr>
                                        <p:cTn id="114" dur="500"/>
                                        <p:tgtEl>
                                          <p:spTgt spid="37"/>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27">
                                            <p:txEl>
                                              <p:pRg st="0" end="0"/>
                                            </p:txEl>
                                          </p:spTgt>
                                        </p:tgtEl>
                                        <p:attrNameLst>
                                          <p:attrName>style.visibility</p:attrName>
                                        </p:attrNameLst>
                                      </p:cBhvr>
                                      <p:to>
                                        <p:strVal val="visible"/>
                                      </p:to>
                                    </p:set>
                                    <p:anim calcmode="lin" valueType="num">
                                      <p:cBhvr>
                                        <p:cTn id="117"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118"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119" dur="500"/>
                                        <p:tgtEl>
                                          <p:spTgt spid="27">
                                            <p:txEl>
                                              <p:pRg st="0" end="0"/>
                                            </p:txEl>
                                          </p:spTgt>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28">
                                            <p:txEl>
                                              <p:pRg st="0" end="0"/>
                                            </p:txEl>
                                          </p:spTgt>
                                        </p:tgtEl>
                                        <p:attrNameLst>
                                          <p:attrName>style.visibility</p:attrName>
                                        </p:attrNameLst>
                                      </p:cBhvr>
                                      <p:to>
                                        <p:strVal val="visible"/>
                                      </p:to>
                                    </p:set>
                                    <p:anim calcmode="lin" valueType="num">
                                      <p:cBhvr>
                                        <p:cTn id="12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123"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12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8" grpId="0" build="p"/>
      <p:bldP spid="9" grpId="0" build="p"/>
      <p:bldP spid="11" grpId="0" build="p"/>
      <p:bldP spid="12" grpId="0" build="p"/>
      <p:bldP spid="14" grpId="0" build="p"/>
      <p:bldP spid="15" grpId="0" build="p"/>
      <p:bldP spid="18" grpId="0" build="p"/>
      <p:bldP spid="19" grpId="0" build="p"/>
      <p:bldP spid="21" grpId="0" build="p"/>
      <p:bldP spid="22" grpId="0" build="p"/>
      <p:bldP spid="24" grpId="0" build="p"/>
      <p:bldP spid="25" grpId="0" build="p"/>
      <p:bldP spid="27" grpId="0" build="p"/>
      <p:bldP spid="28"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700" y="139700"/>
            <a:ext cx="11498118" cy="698500"/>
          </a:xfrm>
        </p:spPr>
        <p:txBody>
          <a:bodyPr>
            <a:normAutofit/>
          </a:bodyPr>
          <a:lstStyle/>
          <a:p>
            <a:r>
              <a:rPr lang="es-VE" dirty="0" smtClean="0"/>
              <a:t>Meeting at IESALC (PANAMA) – 29 - 30 </a:t>
            </a:r>
            <a:r>
              <a:rPr lang="es-VE" dirty="0" err="1" smtClean="0"/>
              <a:t>May</a:t>
            </a:r>
            <a:endParaRPr lang="pt-BR" dirty="0"/>
          </a:p>
        </p:txBody>
      </p:sp>
      <p:sp>
        <p:nvSpPr>
          <p:cNvPr id="4" name="Espaço Reservado para Texto 3"/>
          <p:cNvSpPr>
            <a:spLocks noGrp="1"/>
          </p:cNvSpPr>
          <p:nvPr>
            <p:ph type="body" sz="quarter" idx="10"/>
          </p:nvPr>
        </p:nvSpPr>
        <p:spPr>
          <a:xfrm>
            <a:off x="913246" y="1392382"/>
            <a:ext cx="6235700" cy="4978400"/>
          </a:xfrm>
        </p:spPr>
        <p:txBody>
          <a:bodyPr>
            <a:normAutofit/>
          </a:bodyPr>
          <a:lstStyle/>
          <a:p>
            <a:r>
              <a:rPr lang="es-VE" sz="3200" b="1" dirty="0"/>
              <a:t>XI Reunión Ordinaria del Consejo de Administración del IESALC tendrá lugar en la ciudad </a:t>
            </a:r>
            <a:r>
              <a:rPr lang="es-VE" sz="3200" b="1" dirty="0" smtClean="0"/>
              <a:t>de</a:t>
            </a:r>
            <a:endParaRPr lang="pt-BR" sz="3200" b="1" dirty="0"/>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1883" y="1723166"/>
            <a:ext cx="3584864" cy="4779818"/>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170" y="3307542"/>
            <a:ext cx="6208776" cy="3063240"/>
          </a:xfrm>
          <a:prstGeom prst="rect">
            <a:avLst/>
          </a:prstGeom>
        </p:spPr>
      </p:pic>
    </p:spTree>
    <p:extLst>
      <p:ext uri="{BB962C8B-B14F-4D97-AF65-F5344CB8AC3E}">
        <p14:creationId xmlns:p14="http://schemas.microsoft.com/office/powerpoint/2010/main" val="3554377776"/>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MISSION TO LEBANON – 5 </a:t>
            </a:r>
            <a:r>
              <a:rPr lang="pt-BR" dirty="0"/>
              <a:t>-</a:t>
            </a:r>
            <a:r>
              <a:rPr lang="pt-BR" dirty="0" smtClean="0"/>
              <a:t> 13 May </a:t>
            </a:r>
            <a:endParaRPr lang="pt-BR" dirty="0"/>
          </a:p>
        </p:txBody>
      </p:sp>
      <p:sp>
        <p:nvSpPr>
          <p:cNvPr id="3" name="Espaço Reservado para Texto 2"/>
          <p:cNvSpPr>
            <a:spLocks noGrp="1"/>
          </p:cNvSpPr>
          <p:nvPr>
            <p:ph type="body" sz="quarter" idx="10"/>
          </p:nvPr>
        </p:nvSpPr>
        <p:spPr/>
        <p:txBody>
          <a:bodyPr>
            <a:normAutofit fontScale="85000" lnSpcReduction="20000"/>
          </a:bodyPr>
          <a:lstStyle/>
          <a:p>
            <a:pPr>
              <a:lnSpc>
                <a:spcPct val="170000"/>
              </a:lnSpc>
            </a:pPr>
            <a:r>
              <a:rPr lang="pt-BR" sz="2400" b="1" u="sng" dirty="0" err="1" smtClean="0"/>
              <a:t>Visits</a:t>
            </a:r>
            <a:r>
              <a:rPr lang="pt-BR" sz="2400" b="1" u="sng" dirty="0" smtClean="0"/>
              <a:t> </a:t>
            </a:r>
            <a:r>
              <a:rPr lang="pt-BR" sz="2400" b="1" u="sng" dirty="0" err="1" smtClean="0"/>
              <a:t>to</a:t>
            </a:r>
            <a:r>
              <a:rPr lang="pt-BR" sz="2400" b="1" u="sng" dirty="0" smtClean="0"/>
              <a:t> </a:t>
            </a:r>
            <a:r>
              <a:rPr lang="pt-BR" sz="2400" b="1" u="sng" dirty="0" err="1" smtClean="0"/>
              <a:t>the</a:t>
            </a:r>
            <a:r>
              <a:rPr lang="pt-BR" sz="2400" b="1" u="sng" dirty="0" smtClean="0"/>
              <a:t> </a:t>
            </a:r>
            <a:r>
              <a:rPr lang="pt-BR" sz="2400" b="1" u="sng" dirty="0" err="1" smtClean="0"/>
              <a:t>following</a:t>
            </a:r>
            <a:r>
              <a:rPr lang="pt-BR" sz="2400" b="1" u="sng" dirty="0" smtClean="0"/>
              <a:t> </a:t>
            </a:r>
            <a:r>
              <a:rPr lang="pt-BR" sz="2400" b="1" u="sng" dirty="0" err="1" smtClean="0"/>
              <a:t>Lebanese</a:t>
            </a:r>
            <a:r>
              <a:rPr lang="pt-BR" sz="2400" b="1" u="sng" dirty="0" smtClean="0"/>
              <a:t> </a:t>
            </a:r>
            <a:r>
              <a:rPr lang="pt-BR" sz="2400" b="1" u="sng" dirty="0" err="1" smtClean="0"/>
              <a:t>Institutions</a:t>
            </a:r>
            <a:r>
              <a:rPr lang="pt-BR" sz="2400" b="1" u="sng" dirty="0" smtClean="0"/>
              <a:t>:</a:t>
            </a:r>
          </a:p>
          <a:p>
            <a:endParaRPr lang="pt-BR" sz="2400" b="1" u="sng" dirty="0" smtClean="0"/>
          </a:p>
          <a:p>
            <a:pPr marL="342900" indent="-342900">
              <a:buFont typeface="Arial" panose="020B0604020202020204" pitchFamily="34" charset="0"/>
              <a:buChar char="•"/>
            </a:pPr>
            <a:r>
              <a:rPr lang="en-US" sz="2400" b="1" dirty="0" smtClean="0"/>
              <a:t>Embassy of Brazil in Lebanon</a:t>
            </a:r>
          </a:p>
          <a:p>
            <a:pPr marL="342900" indent="-342900">
              <a:buFont typeface="Arial" panose="020B0604020202020204" pitchFamily="34" charset="0"/>
              <a:buChar char="•"/>
            </a:pPr>
            <a:r>
              <a:rPr lang="en-US" sz="2400" b="1" dirty="0" smtClean="0"/>
              <a:t>Lebanese Ministry of Education</a:t>
            </a:r>
          </a:p>
          <a:p>
            <a:pPr marL="342900" indent="-342900">
              <a:buFont typeface="Arial" panose="020B0604020202020204" pitchFamily="34" charset="0"/>
              <a:buChar char="•"/>
            </a:pPr>
            <a:r>
              <a:rPr lang="en-US" sz="2400" b="1" i="1" dirty="0" err="1"/>
              <a:t>Université</a:t>
            </a:r>
            <a:r>
              <a:rPr lang="en-US" sz="2400" b="1" i="1" dirty="0"/>
              <a:t> Saint-Joseph</a:t>
            </a:r>
            <a:r>
              <a:rPr lang="en-US" sz="2400" b="1" dirty="0"/>
              <a:t> </a:t>
            </a:r>
            <a:endParaRPr lang="en-US" sz="2400" b="1" dirty="0" smtClean="0"/>
          </a:p>
          <a:p>
            <a:pPr marL="342900" indent="-342900">
              <a:buFont typeface="Arial" panose="020B0604020202020204" pitchFamily="34" charset="0"/>
              <a:buChar char="•"/>
            </a:pPr>
            <a:r>
              <a:rPr lang="en-US" sz="2400" b="1" dirty="0" smtClean="0"/>
              <a:t>Brazil-Lebanon Cultural Centre </a:t>
            </a:r>
          </a:p>
          <a:p>
            <a:pPr marL="342900" indent="-342900">
              <a:buFont typeface="Arial" panose="020B0604020202020204" pitchFamily="34" charset="0"/>
              <a:buChar char="•"/>
            </a:pPr>
            <a:r>
              <a:rPr lang="en-GB" sz="2400" b="1" i="1" dirty="0"/>
              <a:t>American University of </a:t>
            </a:r>
            <a:r>
              <a:rPr lang="en-GB" sz="2400" b="1" i="1" dirty="0" smtClean="0"/>
              <a:t>Beirut</a:t>
            </a:r>
          </a:p>
          <a:p>
            <a:pPr marL="342900" indent="-342900">
              <a:buFont typeface="Arial" panose="020B0604020202020204" pitchFamily="34" charset="0"/>
              <a:buChar char="•"/>
            </a:pPr>
            <a:r>
              <a:rPr lang="en-US" sz="2400" b="1" i="1" dirty="0"/>
              <a:t>Lebanese </a:t>
            </a:r>
            <a:r>
              <a:rPr lang="en-US" sz="2400" b="1" i="1" dirty="0" smtClean="0"/>
              <a:t>University</a:t>
            </a:r>
          </a:p>
          <a:p>
            <a:pPr marL="342900" indent="-342900">
              <a:buFont typeface="Arial" panose="020B0604020202020204" pitchFamily="34" charset="0"/>
              <a:buChar char="•"/>
            </a:pPr>
            <a:r>
              <a:rPr lang="en-US" sz="2400" b="1" i="1" dirty="0"/>
              <a:t>Holy Spirit University of </a:t>
            </a:r>
            <a:r>
              <a:rPr lang="en-US" sz="2400" b="1" i="1" dirty="0" err="1"/>
              <a:t>Kaslik</a:t>
            </a:r>
            <a:r>
              <a:rPr lang="en-US" sz="2400" b="1" dirty="0"/>
              <a:t> </a:t>
            </a:r>
            <a:endParaRPr lang="en-US" sz="2400" b="1" dirty="0" smtClean="0"/>
          </a:p>
          <a:p>
            <a:pPr marL="342900" indent="-342900">
              <a:buFont typeface="Arial" panose="020B0604020202020204" pitchFamily="34" charset="0"/>
              <a:buChar char="•"/>
            </a:pPr>
            <a:r>
              <a:rPr lang="en-US" sz="2400" b="1" i="1" dirty="0"/>
              <a:t>Lebanese American University </a:t>
            </a:r>
            <a:endParaRPr lang="en-US" sz="2400" b="1" i="1" dirty="0" smtClean="0"/>
          </a:p>
          <a:p>
            <a:pPr marL="342900" indent="-342900">
              <a:buFont typeface="Arial" panose="020B0604020202020204" pitchFamily="34" charset="0"/>
              <a:buChar char="•"/>
            </a:pPr>
            <a:r>
              <a:rPr lang="en-US" sz="2400" b="1" i="1" dirty="0"/>
              <a:t>Lebanese International University </a:t>
            </a:r>
            <a:endParaRPr lang="en-US" sz="2400" b="1" i="1" dirty="0" smtClean="0"/>
          </a:p>
          <a:p>
            <a:pPr marL="342900" indent="-342900">
              <a:buFont typeface="Arial" panose="020B0604020202020204" pitchFamily="34" charset="0"/>
              <a:buChar char="•"/>
            </a:pPr>
            <a:r>
              <a:rPr lang="pt-BR" sz="2400" b="1" i="1" dirty="0" err="1"/>
              <a:t>Beirut</a:t>
            </a:r>
            <a:r>
              <a:rPr lang="pt-BR" sz="2400" b="1" i="1" dirty="0"/>
              <a:t> </a:t>
            </a:r>
            <a:r>
              <a:rPr lang="pt-BR" sz="2400" b="1" i="1" dirty="0" err="1"/>
              <a:t>Arab</a:t>
            </a:r>
            <a:r>
              <a:rPr lang="pt-BR" sz="2400" b="1" i="1" dirty="0"/>
              <a:t> University</a:t>
            </a:r>
            <a:endParaRPr lang="pt-BR" sz="2400" dirty="0"/>
          </a:p>
          <a:p>
            <a:pPr marL="342900" indent="-342900">
              <a:buFont typeface="Arial" panose="020B0604020202020204" pitchFamily="34" charset="0"/>
              <a:buChar char="•"/>
            </a:pPr>
            <a:r>
              <a:rPr lang="fr-FR" sz="2400" b="1" i="1" dirty="0"/>
              <a:t>Notre Dame University</a:t>
            </a:r>
            <a:endParaRPr lang="pt-BR" sz="2400" b="1" dirty="0" smtClean="0"/>
          </a:p>
          <a:p>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6973" y="1524001"/>
            <a:ext cx="3855027" cy="5140036"/>
          </a:xfrm>
          <a:prstGeom prst="rect">
            <a:avLst/>
          </a:prstGeom>
        </p:spPr>
      </p:pic>
      <p:sp>
        <p:nvSpPr>
          <p:cNvPr id="5" name="CaixaDeTexto 4"/>
          <p:cNvSpPr txBox="1"/>
          <p:nvPr/>
        </p:nvSpPr>
        <p:spPr>
          <a:xfrm>
            <a:off x="5417128" y="5350470"/>
            <a:ext cx="2535382" cy="923330"/>
          </a:xfrm>
          <a:prstGeom prst="rect">
            <a:avLst/>
          </a:prstGeom>
          <a:noFill/>
        </p:spPr>
        <p:txBody>
          <a:bodyPr wrap="square" rtlCol="0">
            <a:spAutoFit/>
          </a:bodyPr>
          <a:lstStyle/>
          <a:p>
            <a:pPr algn="ctr"/>
            <a:r>
              <a:rPr lang="pt-BR" b="1" dirty="0" err="1" smtClean="0"/>
              <a:t>Photo</a:t>
            </a:r>
            <a:r>
              <a:rPr lang="pt-BR" b="1" dirty="0" smtClean="0"/>
              <a:t>: </a:t>
            </a:r>
            <a:r>
              <a:rPr lang="pt-BR" b="1" dirty="0" err="1" smtClean="0"/>
              <a:t>Representatives</a:t>
            </a:r>
            <a:r>
              <a:rPr lang="pt-BR" b="1" dirty="0" smtClean="0"/>
              <a:t> </a:t>
            </a:r>
            <a:r>
              <a:rPr lang="pt-BR" b="1" dirty="0" err="1" smtClean="0"/>
              <a:t>from</a:t>
            </a:r>
            <a:r>
              <a:rPr lang="pt-BR" b="1" dirty="0" smtClean="0"/>
              <a:t> </a:t>
            </a:r>
            <a:r>
              <a:rPr lang="pt-BR" b="1" dirty="0" err="1" smtClean="0"/>
              <a:t>the</a:t>
            </a:r>
            <a:r>
              <a:rPr lang="pt-BR" b="1" dirty="0" smtClean="0"/>
              <a:t> </a:t>
            </a:r>
            <a:r>
              <a:rPr lang="pt-BR" b="1" dirty="0" err="1" smtClean="0"/>
              <a:t>Brazilian</a:t>
            </a:r>
            <a:r>
              <a:rPr lang="pt-BR" b="1" dirty="0" smtClean="0"/>
              <a:t> </a:t>
            </a:r>
            <a:r>
              <a:rPr lang="pt-BR" b="1" dirty="0" err="1" smtClean="0"/>
              <a:t>Embassy</a:t>
            </a:r>
            <a:r>
              <a:rPr lang="pt-BR" b="1" dirty="0" smtClean="0"/>
              <a:t> in </a:t>
            </a:r>
            <a:r>
              <a:rPr lang="pt-BR" b="1" dirty="0" err="1" smtClean="0"/>
              <a:t>Lebanon</a:t>
            </a:r>
            <a:endParaRPr lang="pt-BR" b="1" dirty="0"/>
          </a:p>
        </p:txBody>
      </p:sp>
    </p:spTree>
    <p:extLst>
      <p:ext uri="{BB962C8B-B14F-4D97-AF65-F5344CB8AC3E}">
        <p14:creationId xmlns:p14="http://schemas.microsoft.com/office/powerpoint/2010/main" val="2635735479"/>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CAMINOS Project (</a:t>
            </a:r>
            <a:r>
              <a:rPr lang="pt-BR" dirty="0" err="1" smtClean="0"/>
              <a:t>Colombia</a:t>
            </a:r>
            <a:r>
              <a:rPr lang="pt-BR" dirty="0" smtClean="0"/>
              <a:t> </a:t>
            </a:r>
            <a:r>
              <a:rPr lang="pt-BR" dirty="0" err="1" smtClean="0"/>
              <a:t>and</a:t>
            </a:r>
            <a:r>
              <a:rPr lang="pt-BR" dirty="0" smtClean="0"/>
              <a:t> Chile) – 14 - 19 </a:t>
            </a:r>
            <a:r>
              <a:rPr lang="pt-BR" dirty="0" err="1" smtClean="0"/>
              <a:t>March</a:t>
            </a:r>
            <a:r>
              <a:rPr lang="pt-BR" dirty="0" smtClean="0"/>
              <a:t>, 27- 29 </a:t>
            </a:r>
            <a:r>
              <a:rPr lang="pt-BR" dirty="0" err="1" smtClean="0"/>
              <a:t>June</a:t>
            </a:r>
            <a:endParaRPr lang="pt-BR" dirty="0"/>
          </a:p>
        </p:txBody>
      </p:sp>
      <p:pic>
        <p:nvPicPr>
          <p:cNvPr id="4" name="Imagem 3"/>
          <p:cNvPicPr>
            <a:picLocks noChangeAspect="1"/>
          </p:cNvPicPr>
          <p:nvPr/>
        </p:nvPicPr>
        <p:blipFill>
          <a:blip r:embed="rId2"/>
          <a:stretch>
            <a:fillRect/>
          </a:stretch>
        </p:blipFill>
        <p:spPr>
          <a:xfrm>
            <a:off x="6455783" y="838200"/>
            <a:ext cx="4807961" cy="571668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5" name="Espaço Reservado para Texto 4"/>
          <p:cNvSpPr>
            <a:spLocks noGrp="1"/>
          </p:cNvSpPr>
          <p:nvPr>
            <p:ph type="body" sz="quarter" idx="10"/>
          </p:nvPr>
        </p:nvSpPr>
        <p:spPr/>
        <p:txBody>
          <a:bodyPr>
            <a:normAutofit/>
          </a:bodyPr>
          <a:lstStyle/>
          <a:p>
            <a:r>
              <a:rPr lang="pt-BR" sz="3200" b="1" u="sng" dirty="0" smtClean="0"/>
              <a:t>Project CAMINOS</a:t>
            </a:r>
          </a:p>
          <a:p>
            <a:endParaRPr lang="pt-BR" sz="3200" b="1" dirty="0"/>
          </a:p>
          <a:p>
            <a:endParaRPr lang="pt-BR" sz="3200" b="1" dirty="0" smtClean="0"/>
          </a:p>
          <a:p>
            <a:r>
              <a:rPr lang="pt-BR" sz="3200" b="1" dirty="0" smtClean="0"/>
              <a:t>4 a- </a:t>
            </a:r>
            <a:r>
              <a:rPr lang="pt-BR" sz="3200" b="1" dirty="0"/>
              <a:t>19 </a:t>
            </a:r>
            <a:r>
              <a:rPr lang="pt-BR" sz="3200" b="1" dirty="0" err="1" smtClean="0"/>
              <a:t>March</a:t>
            </a:r>
            <a:r>
              <a:rPr lang="pt-BR" sz="3200" b="1" dirty="0" smtClean="0"/>
              <a:t> (Chile)  </a:t>
            </a:r>
          </a:p>
          <a:p>
            <a:r>
              <a:rPr lang="pt-BR" sz="3200" b="1" dirty="0" smtClean="0"/>
              <a:t>27 - </a:t>
            </a:r>
            <a:r>
              <a:rPr lang="pt-BR" sz="3200" b="1" dirty="0"/>
              <a:t>29 </a:t>
            </a:r>
            <a:r>
              <a:rPr lang="pt-BR" sz="3200" b="1" dirty="0" err="1" smtClean="0"/>
              <a:t>June</a:t>
            </a:r>
            <a:r>
              <a:rPr lang="pt-BR" sz="3200" b="1" dirty="0" smtClean="0"/>
              <a:t> (</a:t>
            </a:r>
            <a:r>
              <a:rPr lang="pt-BR" sz="3200" b="1" dirty="0" err="1" smtClean="0"/>
              <a:t>Colombia</a:t>
            </a:r>
            <a:r>
              <a:rPr lang="pt-BR" sz="3200" b="1" dirty="0"/>
              <a:t>) </a:t>
            </a:r>
          </a:p>
        </p:txBody>
      </p:sp>
    </p:spTree>
    <p:extLst>
      <p:ext uri="{BB962C8B-B14F-4D97-AF65-F5344CB8AC3E}">
        <p14:creationId xmlns:p14="http://schemas.microsoft.com/office/powerpoint/2010/main" val="2553729804"/>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CUMBRE DE LAS AMÉRICAS – 20 July</a:t>
            </a:r>
            <a:endParaRPr lang="pt-BR"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7555" y="990599"/>
            <a:ext cx="8825345" cy="5515841"/>
          </a:xfrm>
          <a:prstGeom prst="rect">
            <a:avLst/>
          </a:prstGeom>
        </p:spPr>
      </p:pic>
    </p:spTree>
    <p:extLst>
      <p:ext uri="{BB962C8B-B14F-4D97-AF65-F5344CB8AC3E}">
        <p14:creationId xmlns:p14="http://schemas.microsoft.com/office/powerpoint/2010/main" val="2646782995"/>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468645"/>
            <a:ext cx="7639050" cy="903205"/>
          </a:xfrm>
        </p:spPr>
        <p:txBody>
          <a:bodyPr>
            <a:noAutofit/>
          </a:bodyPr>
          <a:lstStyle/>
          <a:p>
            <a:pPr algn="ctr"/>
            <a:r>
              <a:rPr lang="fr-FR" sz="5400" dirty="0" smtClean="0">
                <a:solidFill>
                  <a:srgbClr val="002060"/>
                </a:solidFill>
                <a:latin typeface="Garamond" panose="02020404030301010803" pitchFamily="18" charset="0"/>
                <a:cs typeface="Nirmala UI" panose="020B0502040204020203" pitchFamily="34" charset="0"/>
              </a:rPr>
              <a:t>THANK YOU!</a:t>
            </a:r>
            <a:endParaRPr lang="fr-FR" sz="5400" dirty="0">
              <a:solidFill>
                <a:srgbClr val="002060"/>
              </a:solidFill>
              <a:latin typeface="Garamond" panose="02020404030301010803" pitchFamily="18" charset="0"/>
              <a:cs typeface="Nirmala UI" panose="020B0502040204020203" pitchFamily="34" charset="0"/>
            </a:endParaRPr>
          </a:p>
        </p:txBody>
      </p:sp>
      <p:sp>
        <p:nvSpPr>
          <p:cNvPr id="3" name="Título 1"/>
          <p:cNvSpPr txBox="1">
            <a:spLocks/>
          </p:cNvSpPr>
          <p:nvPr/>
        </p:nvSpPr>
        <p:spPr>
          <a:xfrm>
            <a:off x="0" y="3672722"/>
            <a:ext cx="7639050" cy="8763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pPr algn="ctr"/>
            <a:r>
              <a:rPr lang="fr-FR" sz="3000" dirty="0" smtClean="0">
                <a:solidFill>
                  <a:srgbClr val="002060"/>
                </a:solidFill>
                <a:latin typeface="Garamond" panose="02020404030301010803" pitchFamily="18" charset="0"/>
                <a:cs typeface="Nirmala UI" panose="020B0502040204020203" pitchFamily="34" charset="0"/>
              </a:rPr>
              <a:t>Professor Rossana Valéria de Souza e Silva, PhD</a:t>
            </a:r>
          </a:p>
          <a:p>
            <a:pPr algn="ctr"/>
            <a:r>
              <a:rPr lang="fr-FR" sz="3000" dirty="0" smtClean="0">
                <a:solidFill>
                  <a:srgbClr val="002060"/>
                </a:solidFill>
                <a:latin typeface="Garamond" panose="02020404030301010803" pitchFamily="18" charset="0"/>
                <a:cs typeface="Nirmala UI" panose="020B0502040204020203" pitchFamily="34" charset="0"/>
              </a:rPr>
              <a:t>Executive Director</a:t>
            </a:r>
          </a:p>
        </p:txBody>
      </p:sp>
      <p:sp>
        <p:nvSpPr>
          <p:cNvPr id="5" name="Título 1"/>
          <p:cNvSpPr txBox="1">
            <a:spLocks/>
          </p:cNvSpPr>
          <p:nvPr/>
        </p:nvSpPr>
        <p:spPr>
          <a:xfrm>
            <a:off x="0" y="4678444"/>
            <a:ext cx="7639050" cy="18747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kern="1200">
                <a:solidFill>
                  <a:schemeClr val="tx1"/>
                </a:solidFill>
                <a:effectLst/>
                <a:latin typeface="Raleway"/>
                <a:ea typeface="+mj-ea"/>
                <a:cs typeface="+mj-cs"/>
              </a:defRPr>
            </a:lvl1pPr>
          </a:lstStyle>
          <a:p>
            <a:pPr algn="ctr"/>
            <a:endParaRPr lang="fr-FR" sz="2400" dirty="0">
              <a:solidFill>
                <a:srgbClr val="002060"/>
              </a:solidFill>
              <a:latin typeface="Garamond" panose="02020404030301010803" pitchFamily="18" charset="0"/>
              <a:cs typeface="Nirmala UI" panose="020B0502040204020203" pitchFamily="34" charset="0"/>
            </a:endParaRPr>
          </a:p>
          <a:p>
            <a:pPr algn="ctr"/>
            <a:r>
              <a:rPr lang="fr-FR" sz="2400" dirty="0">
                <a:latin typeface="Garamond" panose="02020404030301010803" pitchFamily="18" charset="0"/>
                <a:cs typeface="Nirmala UI" panose="020B0502040204020203" pitchFamily="34" charset="0"/>
                <a:hlinkClick r:id="rId2"/>
              </a:rPr>
              <a:t>rossanavsilva@gmail.com</a:t>
            </a:r>
            <a:endParaRPr lang="fr-FR" sz="2400" dirty="0">
              <a:latin typeface="Garamond" panose="02020404030301010803" pitchFamily="18" charset="0"/>
              <a:cs typeface="Nirmala UI" panose="020B0502040204020203" pitchFamily="34" charset="0"/>
            </a:endParaRPr>
          </a:p>
          <a:p>
            <a:pPr algn="ctr"/>
            <a:r>
              <a:rPr lang="fr-FR" sz="2400" dirty="0">
                <a:latin typeface="Garamond" panose="02020404030301010803" pitchFamily="18" charset="0"/>
                <a:cs typeface="Nirmala UI" panose="020B0502040204020203" pitchFamily="34" charset="0"/>
                <a:hlinkClick r:id="rId3"/>
              </a:rPr>
              <a:t>r</a:t>
            </a:r>
            <a:r>
              <a:rPr lang="fr-FR" sz="2400" dirty="0" smtClean="0">
                <a:latin typeface="Garamond" panose="02020404030301010803" pitchFamily="18" charset="0"/>
                <a:cs typeface="Nirmala UI" panose="020B0502040204020203" pitchFamily="34" charset="0"/>
                <a:hlinkClick r:id="rId3"/>
              </a:rPr>
              <a:t>ossana.silva@grupocoimbra.org.br</a:t>
            </a:r>
            <a:endParaRPr lang="fr-FR" sz="2400" dirty="0">
              <a:latin typeface="Garamond" panose="02020404030301010803" pitchFamily="18" charset="0"/>
              <a:cs typeface="Nirmala UI" panose="020B0502040204020203" pitchFamily="34" charset="0"/>
            </a:endParaRPr>
          </a:p>
          <a:p>
            <a:pPr algn="ctr"/>
            <a:endParaRPr lang="fr-FR" sz="2400" dirty="0">
              <a:solidFill>
                <a:srgbClr val="002060"/>
              </a:solidFill>
              <a:latin typeface="Garamond" panose="02020404030301010803" pitchFamily="18" charset="0"/>
              <a:cs typeface="Nirmala UI" panose="020B0502040204020203" pitchFamily="34" charset="0"/>
            </a:endParaRPr>
          </a:p>
          <a:p>
            <a:pPr algn="ctr"/>
            <a:r>
              <a:rPr lang="fr-FR" sz="2400" dirty="0" smtClean="0">
                <a:solidFill>
                  <a:srgbClr val="002060"/>
                </a:solidFill>
                <a:latin typeface="Garamond" panose="02020404030301010803" pitchFamily="18" charset="0"/>
                <a:cs typeface="Nirmala UI" panose="020B0502040204020203" pitchFamily="34" charset="0"/>
              </a:rPr>
              <a:t>+55 61 3321 2330</a:t>
            </a:r>
          </a:p>
          <a:p>
            <a:pPr algn="ctr"/>
            <a:endParaRPr lang="fr-FR" dirty="0">
              <a:solidFill>
                <a:srgbClr val="002060"/>
              </a:solidFill>
              <a:latin typeface="Garamond" panose="02020404030301010803" pitchFamily="18" charset="0"/>
              <a:cs typeface="Nirmala UI" panose="020B0502040204020203" pitchFamily="34" charset="0"/>
            </a:endParaRPr>
          </a:p>
        </p:txBody>
      </p:sp>
    </p:spTree>
    <p:extLst>
      <p:ext uri="{BB962C8B-B14F-4D97-AF65-F5344CB8AC3E}">
        <p14:creationId xmlns:p14="http://schemas.microsoft.com/office/powerpoint/2010/main" val="1247080273"/>
      </p:ext>
    </p:extLst>
  </p:cSld>
  <p:clrMapOvr>
    <a:masterClrMapping/>
  </p:clrMapOvr>
  <p:transition spd="slow">
    <p:cover dir="u"/>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smtClean="0"/>
              <a:t>ANNEX 1 – Institutional Coordinators - BRACOL</a:t>
            </a:r>
            <a:endParaRPr lang="fr-FR" dirty="0"/>
          </a:p>
        </p:txBody>
      </p:sp>
      <p:pic>
        <p:nvPicPr>
          <p:cNvPr id="4" name="Imagem 3">
            <a:hlinkClick r:id="rId3" action="ppaction://hlinksldjump"/>
          </p:cNvPr>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
        <p:nvSpPr>
          <p:cNvPr id="11" name="CaixaDeTexto 10">
            <a:hlinkClick r:id="rId5" action="ppaction://hlinksldjump"/>
          </p:cNvPr>
          <p:cNvSpPr txBox="1"/>
          <p:nvPr/>
        </p:nvSpPr>
        <p:spPr>
          <a:xfrm>
            <a:off x="10597634" y="6262689"/>
            <a:ext cx="1312601" cy="369332"/>
          </a:xfrm>
          <a:prstGeom prst="rect">
            <a:avLst/>
          </a:prstGeom>
          <a:solidFill>
            <a:schemeClr val="accent4">
              <a:lumMod val="60000"/>
              <a:lumOff val="40000"/>
            </a:schemeClr>
          </a:solidFill>
        </p:spPr>
        <p:txBody>
          <a:bodyPr wrap="square" rtlCol="0">
            <a:spAutoFit/>
          </a:bodyPr>
          <a:lstStyle/>
          <a:p>
            <a:pPr algn="ctr"/>
            <a:r>
              <a:rPr lang="pt-BR" dirty="0" smtClean="0"/>
              <a:t>RETORNAR</a:t>
            </a:r>
            <a:endParaRPr lang="pt-BR" dirty="0"/>
          </a:p>
        </p:txBody>
      </p:sp>
      <p:graphicFrame>
        <p:nvGraphicFramePr>
          <p:cNvPr id="5" name="Objeto 4"/>
          <p:cNvGraphicFramePr>
            <a:graphicFrameLocks noChangeAspect="1"/>
          </p:cNvGraphicFramePr>
          <p:nvPr>
            <p:extLst>
              <p:ext uri="{D42A27DB-BD31-4B8C-83A1-F6EECF244321}">
                <p14:modId xmlns:p14="http://schemas.microsoft.com/office/powerpoint/2010/main" val="406216112"/>
              </p:ext>
            </p:extLst>
          </p:nvPr>
        </p:nvGraphicFramePr>
        <p:xfrm>
          <a:off x="1960110" y="838200"/>
          <a:ext cx="8010525" cy="5153025"/>
        </p:xfrm>
        <a:graphic>
          <a:graphicData uri="http://schemas.openxmlformats.org/presentationml/2006/ole">
            <mc:AlternateContent xmlns:mc="http://schemas.openxmlformats.org/markup-compatibility/2006">
              <mc:Choice xmlns:v="urn:schemas-microsoft-com:vml" Requires="v">
                <p:oleObj spid="_x0000_s11290" name="Planilha" r:id="rId6" imgW="8010525" imgH="5153144" progId="Excel.Sheet.12">
                  <p:embed/>
                </p:oleObj>
              </mc:Choice>
              <mc:Fallback>
                <p:oleObj name="Planilha" r:id="rId6" imgW="8010525" imgH="5153144" progId="Excel.Sheet.12">
                  <p:embed/>
                  <p:pic>
                    <p:nvPicPr>
                      <p:cNvPr id="0" name=""/>
                      <p:cNvPicPr/>
                      <p:nvPr/>
                    </p:nvPicPr>
                    <p:blipFill>
                      <a:blip r:embed="rId7"/>
                      <a:stretch>
                        <a:fillRect/>
                      </a:stretch>
                    </p:blipFill>
                    <p:spPr>
                      <a:xfrm>
                        <a:off x="1960110" y="838200"/>
                        <a:ext cx="8010525" cy="5153025"/>
                      </a:xfrm>
                      <a:prstGeom prst="rect">
                        <a:avLst/>
                      </a:prstGeom>
                    </p:spPr>
                  </p:pic>
                </p:oleObj>
              </mc:Fallback>
            </mc:AlternateContent>
          </a:graphicData>
        </a:graphic>
      </p:graphicFrame>
    </p:spTree>
    <p:extLst>
      <p:ext uri="{BB962C8B-B14F-4D97-AF65-F5344CB8AC3E}">
        <p14:creationId xmlns:p14="http://schemas.microsoft.com/office/powerpoint/2010/main" val="3562546703"/>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smtClean="0"/>
              <a:t>ANNEX 1 – Institutional Coordinators - BRACOL</a:t>
            </a:r>
            <a:endParaRPr lang="fr-FR" dirty="0"/>
          </a:p>
        </p:txBody>
      </p:sp>
      <p:pic>
        <p:nvPicPr>
          <p:cNvPr id="4" name="Imagem 3">
            <a:hlinkClick r:id="rId3" action="ppaction://hlinksldjump"/>
          </p:cNvPr>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
        <p:nvSpPr>
          <p:cNvPr id="11" name="CaixaDeTexto 10">
            <a:hlinkClick r:id="rId5" action="ppaction://hlinksldjump"/>
          </p:cNvPr>
          <p:cNvSpPr txBox="1"/>
          <p:nvPr/>
        </p:nvSpPr>
        <p:spPr>
          <a:xfrm>
            <a:off x="10597634" y="6262689"/>
            <a:ext cx="1312601" cy="369332"/>
          </a:xfrm>
          <a:prstGeom prst="rect">
            <a:avLst/>
          </a:prstGeom>
          <a:solidFill>
            <a:schemeClr val="accent4">
              <a:lumMod val="60000"/>
              <a:lumOff val="40000"/>
            </a:schemeClr>
          </a:solidFill>
        </p:spPr>
        <p:txBody>
          <a:bodyPr wrap="square" rtlCol="0">
            <a:spAutoFit/>
          </a:bodyPr>
          <a:lstStyle/>
          <a:p>
            <a:pPr algn="ctr"/>
            <a:r>
              <a:rPr lang="pt-BR" dirty="0" smtClean="0"/>
              <a:t>RETORNAR</a:t>
            </a:r>
            <a:endParaRPr lang="pt-BR" dirty="0"/>
          </a:p>
        </p:txBody>
      </p:sp>
      <p:graphicFrame>
        <p:nvGraphicFramePr>
          <p:cNvPr id="6" name="Objeto 5"/>
          <p:cNvGraphicFramePr>
            <a:graphicFrameLocks noChangeAspect="1"/>
          </p:cNvGraphicFramePr>
          <p:nvPr>
            <p:extLst>
              <p:ext uri="{D42A27DB-BD31-4B8C-83A1-F6EECF244321}">
                <p14:modId xmlns:p14="http://schemas.microsoft.com/office/powerpoint/2010/main" val="654401219"/>
              </p:ext>
            </p:extLst>
          </p:nvPr>
        </p:nvGraphicFramePr>
        <p:xfrm>
          <a:off x="2058080" y="838200"/>
          <a:ext cx="8239805" cy="5533670"/>
        </p:xfrm>
        <a:graphic>
          <a:graphicData uri="http://schemas.openxmlformats.org/presentationml/2006/ole">
            <mc:AlternateContent xmlns:mc="http://schemas.openxmlformats.org/markup-compatibility/2006">
              <mc:Choice xmlns:v="urn:schemas-microsoft-com:vml" Requires="v">
                <p:oleObj spid="_x0000_s12314" name="Planilha" r:id="rId6" imgW="8010525" imgH="5648206" progId="Excel.Sheet.12">
                  <p:embed/>
                </p:oleObj>
              </mc:Choice>
              <mc:Fallback>
                <p:oleObj name="Planilha" r:id="rId6" imgW="8010525" imgH="5648206" progId="Excel.Sheet.12">
                  <p:embed/>
                  <p:pic>
                    <p:nvPicPr>
                      <p:cNvPr id="0" name=""/>
                      <p:cNvPicPr/>
                      <p:nvPr/>
                    </p:nvPicPr>
                    <p:blipFill>
                      <a:blip r:embed="rId7"/>
                      <a:stretch>
                        <a:fillRect/>
                      </a:stretch>
                    </p:blipFill>
                    <p:spPr>
                      <a:xfrm>
                        <a:off x="2058080" y="838200"/>
                        <a:ext cx="8239805" cy="5533670"/>
                      </a:xfrm>
                      <a:prstGeom prst="rect">
                        <a:avLst/>
                      </a:prstGeom>
                    </p:spPr>
                  </p:pic>
                </p:oleObj>
              </mc:Fallback>
            </mc:AlternateContent>
          </a:graphicData>
        </a:graphic>
      </p:graphicFrame>
    </p:spTree>
    <p:extLst>
      <p:ext uri="{BB962C8B-B14F-4D97-AF65-F5344CB8AC3E}">
        <p14:creationId xmlns:p14="http://schemas.microsoft.com/office/powerpoint/2010/main" val="1921375420"/>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smtClean="0"/>
              <a:t>ANNEX 2 – Institutional Coordinator - BRAMEX</a:t>
            </a:r>
            <a:endParaRPr lang="fr-FR" dirty="0"/>
          </a:p>
        </p:txBody>
      </p:sp>
      <p:pic>
        <p:nvPicPr>
          <p:cNvPr id="4" name="Imagem 3">
            <a:hlinkClick r:id="rId3" action="ppaction://hlinksldjump"/>
          </p:cNvPr>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
        <p:nvSpPr>
          <p:cNvPr id="6" name="CaixaDeTexto 5">
            <a:hlinkClick r:id="rId5" action="ppaction://hlinksldjump"/>
          </p:cNvPr>
          <p:cNvSpPr txBox="1"/>
          <p:nvPr/>
        </p:nvSpPr>
        <p:spPr>
          <a:xfrm>
            <a:off x="10673238" y="6262689"/>
            <a:ext cx="1312601" cy="369332"/>
          </a:xfrm>
          <a:prstGeom prst="rect">
            <a:avLst/>
          </a:prstGeom>
          <a:solidFill>
            <a:schemeClr val="accent4">
              <a:lumMod val="60000"/>
              <a:lumOff val="40000"/>
            </a:schemeClr>
          </a:solidFill>
        </p:spPr>
        <p:txBody>
          <a:bodyPr wrap="square" rtlCol="0">
            <a:spAutoFit/>
          </a:bodyPr>
          <a:lstStyle/>
          <a:p>
            <a:pPr algn="ctr"/>
            <a:r>
              <a:rPr lang="pt-BR" dirty="0" smtClean="0"/>
              <a:t>RETORNAR</a:t>
            </a:r>
            <a:endParaRPr lang="pt-BR" dirty="0"/>
          </a:p>
        </p:txBody>
      </p:sp>
      <p:graphicFrame>
        <p:nvGraphicFramePr>
          <p:cNvPr id="10" name="Objeto 9"/>
          <p:cNvGraphicFramePr>
            <a:graphicFrameLocks noChangeAspect="1"/>
          </p:cNvGraphicFramePr>
          <p:nvPr>
            <p:extLst>
              <p:ext uri="{D42A27DB-BD31-4B8C-83A1-F6EECF244321}">
                <p14:modId xmlns:p14="http://schemas.microsoft.com/office/powerpoint/2010/main" val="3047413945"/>
              </p:ext>
            </p:extLst>
          </p:nvPr>
        </p:nvGraphicFramePr>
        <p:xfrm>
          <a:off x="1761446" y="871588"/>
          <a:ext cx="8296954" cy="5575767"/>
        </p:xfrm>
        <a:graphic>
          <a:graphicData uri="http://schemas.openxmlformats.org/presentationml/2006/ole">
            <mc:AlternateContent xmlns:mc="http://schemas.openxmlformats.org/markup-compatibility/2006">
              <mc:Choice xmlns:v="urn:schemas-microsoft-com:vml" Requires="v">
                <p:oleObj spid="_x0000_s1061" name="Planilha" r:id="rId6" imgW="8886825" imgH="5972175" progId="Excel.Sheet.12">
                  <p:embed/>
                </p:oleObj>
              </mc:Choice>
              <mc:Fallback>
                <p:oleObj name="Planilha" r:id="rId6" imgW="8886825" imgH="5972175" progId="Excel.Sheet.12">
                  <p:embed/>
                  <p:pic>
                    <p:nvPicPr>
                      <p:cNvPr id="0" name=""/>
                      <p:cNvPicPr/>
                      <p:nvPr/>
                    </p:nvPicPr>
                    <p:blipFill>
                      <a:blip r:embed="rId7"/>
                      <a:stretch>
                        <a:fillRect/>
                      </a:stretch>
                    </p:blipFill>
                    <p:spPr>
                      <a:xfrm>
                        <a:off x="1761446" y="871588"/>
                        <a:ext cx="8296954" cy="5575767"/>
                      </a:xfrm>
                      <a:prstGeom prst="rect">
                        <a:avLst/>
                      </a:prstGeom>
                    </p:spPr>
                  </p:pic>
                </p:oleObj>
              </mc:Fallback>
            </mc:AlternateContent>
          </a:graphicData>
        </a:graphic>
      </p:graphicFrame>
    </p:spTree>
    <p:extLst>
      <p:ext uri="{BB962C8B-B14F-4D97-AF65-F5344CB8AC3E}">
        <p14:creationId xmlns:p14="http://schemas.microsoft.com/office/powerpoint/2010/main" val="3208921878"/>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smtClean="0"/>
              <a:t>ANNEX 3 – Institutional Coordinators - OverWorld</a:t>
            </a:r>
            <a:endParaRPr lang="fr-FR" dirty="0"/>
          </a:p>
        </p:txBody>
      </p:sp>
      <p:pic>
        <p:nvPicPr>
          <p:cNvPr id="4" name="Imagem 3">
            <a:hlinkClick r:id="rId2" action="ppaction://hlinksldjump"/>
          </p:cNvPr>
          <p:cNvPicPr>
            <a:picLocks noChangeAspect="1"/>
          </p:cNvPicPr>
          <p:nvPr/>
        </p:nvPicPr>
        <p:blipFill>
          <a:blip r:embed="rId3"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
        <p:nvSpPr>
          <p:cNvPr id="5" name="CaixaDeTexto 4">
            <a:hlinkClick r:id="rId4" action="ppaction://hlinksldjump"/>
          </p:cNvPr>
          <p:cNvSpPr txBox="1"/>
          <p:nvPr/>
        </p:nvSpPr>
        <p:spPr>
          <a:xfrm>
            <a:off x="10752881" y="6272187"/>
            <a:ext cx="1312601" cy="369332"/>
          </a:xfrm>
          <a:prstGeom prst="rect">
            <a:avLst/>
          </a:prstGeom>
          <a:solidFill>
            <a:schemeClr val="accent4">
              <a:lumMod val="60000"/>
              <a:lumOff val="40000"/>
            </a:schemeClr>
          </a:solidFill>
        </p:spPr>
        <p:txBody>
          <a:bodyPr wrap="square" rtlCol="0">
            <a:spAutoFit/>
          </a:bodyPr>
          <a:lstStyle/>
          <a:p>
            <a:pPr algn="ctr"/>
            <a:r>
              <a:rPr lang="pt-BR" dirty="0" smtClean="0"/>
              <a:t>RETORNAR</a:t>
            </a:r>
            <a:endParaRPr lang="pt-BR" dirty="0"/>
          </a:p>
        </p:txBody>
      </p:sp>
      <p:graphicFrame>
        <p:nvGraphicFramePr>
          <p:cNvPr id="7" name="Tabela 6"/>
          <p:cNvGraphicFramePr>
            <a:graphicFrameLocks noGrp="1"/>
          </p:cNvGraphicFramePr>
          <p:nvPr>
            <p:extLst>
              <p:ext uri="{D42A27DB-BD31-4B8C-83A1-F6EECF244321}">
                <p14:modId xmlns:p14="http://schemas.microsoft.com/office/powerpoint/2010/main" val="1546947070"/>
              </p:ext>
            </p:extLst>
          </p:nvPr>
        </p:nvGraphicFramePr>
        <p:xfrm>
          <a:off x="1741713" y="1741149"/>
          <a:ext cx="8284029" cy="3266279"/>
        </p:xfrm>
        <a:graphic>
          <a:graphicData uri="http://schemas.openxmlformats.org/drawingml/2006/table">
            <a:tbl>
              <a:tblPr/>
              <a:tblGrid>
                <a:gridCol w="796222"/>
                <a:gridCol w="2100036"/>
                <a:gridCol w="1366848"/>
                <a:gridCol w="2348856"/>
                <a:gridCol w="1672067"/>
              </a:tblGrid>
              <a:tr h="221264">
                <a:tc>
                  <a:txBody>
                    <a:bodyPr/>
                    <a:lstStyle/>
                    <a:p>
                      <a:pPr algn="ctr" fontAlgn="ctr"/>
                      <a:r>
                        <a:rPr lang="pt-BR" sz="1200" b="1" i="0" u="none" strike="noStrike">
                          <a:solidFill>
                            <a:srgbClr val="FFFFFF"/>
                          </a:solidFill>
                          <a:effectLst/>
                          <a:latin typeface="Arial" panose="020B0604020202020204" pitchFamily="34" charset="0"/>
                        </a:rPr>
                        <a:t>Acronym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t-BR" sz="1200" b="1" i="0" u="none" strike="noStrike">
                          <a:solidFill>
                            <a:srgbClr val="FFFFFF"/>
                          </a:solidFill>
                          <a:effectLst/>
                          <a:latin typeface="Arial" panose="020B0604020202020204" pitchFamily="34" charset="0"/>
                        </a:rPr>
                        <a:t>University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t-BR" sz="1200" b="1" i="0" u="none" strike="noStrike">
                          <a:solidFill>
                            <a:srgbClr val="FFFFFF"/>
                          </a:solidFill>
                          <a:effectLst/>
                          <a:latin typeface="Arial" panose="020B0604020202020204" pitchFamily="34" charset="0"/>
                        </a:rPr>
                        <a:t>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t-BR" sz="1200" b="1" i="0" u="none" strike="noStrike">
                          <a:solidFill>
                            <a:srgbClr val="FFFFFF"/>
                          </a:solidFill>
                          <a:effectLst/>
                          <a:latin typeface="Arial" panose="020B0604020202020204" pitchFamily="34" charset="0"/>
                        </a:rPr>
                        <a:t>Institutional Coordinator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t-BR" sz="1200" b="1" i="0" u="none" strike="noStrike">
                          <a:solidFill>
                            <a:srgbClr val="FFFFFF"/>
                          </a:solidFill>
                          <a:effectLst/>
                          <a:latin typeface="Arial" panose="020B0604020202020204" pitchFamily="34" charset="0"/>
                        </a:rPr>
                        <a:t>Position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70C0"/>
                    </a:solidFill>
                  </a:tcPr>
                </a:tc>
              </a:tr>
              <a:tr h="358237">
                <a:tc>
                  <a:txBody>
                    <a:bodyPr/>
                    <a:lstStyle/>
                    <a:p>
                      <a:pPr algn="ctr" fontAlgn="b"/>
                      <a:r>
                        <a:rPr lang="pt-BR" sz="1000" b="0" i="0" u="none" strike="noStrike">
                          <a:solidFill>
                            <a:srgbClr val="000000"/>
                          </a:solidFill>
                          <a:effectLst/>
                          <a:latin typeface="Arial" panose="020B0604020202020204" pitchFamily="34" charset="0"/>
                        </a:rPr>
                        <a:t>UNESP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pt-BR" sz="1000" b="0" i="0" u="none" strike="noStrike">
                          <a:solidFill>
                            <a:srgbClr val="000000"/>
                          </a:solidFill>
                          <a:effectLst/>
                          <a:latin typeface="Arial" panose="020B0604020202020204" pitchFamily="34" charset="0"/>
                        </a:rPr>
                        <a:t>Universidade Estadual Paulista”Julio de Mesquita Filho”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pt-BR" sz="1000" b="0" i="0" u="none" strike="noStrike">
                          <a:solidFill>
                            <a:srgbClr val="000000"/>
                          </a:solidFill>
                          <a:effectLst/>
                          <a:latin typeface="Arial" panose="020B0604020202020204" pitchFamily="34" charset="0"/>
                        </a:rPr>
                        <a:t>Prof. Dr.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pt-BR" sz="1000" b="0" i="0" u="none" strike="noStrike">
                          <a:solidFill>
                            <a:srgbClr val="000000"/>
                          </a:solidFill>
                          <a:effectLst/>
                          <a:latin typeface="Arial" panose="020B0604020202020204" pitchFamily="34" charset="0"/>
                        </a:rPr>
                        <a:t>José Celso Freire Júnior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pt-BR" sz="1000" b="0" i="0" u="none" strike="noStrike">
                          <a:solidFill>
                            <a:srgbClr val="000000"/>
                          </a:solidFill>
                          <a:effectLst/>
                          <a:latin typeface="Arial" panose="020B0604020202020204" pitchFamily="34" charset="0"/>
                        </a:rPr>
                        <a:t>Assessor de Relações Internacionais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358237">
                <a:tc>
                  <a:txBody>
                    <a:bodyPr/>
                    <a:lstStyle/>
                    <a:p>
                      <a:pPr algn="ctr" fontAlgn="b"/>
                      <a:r>
                        <a:rPr lang="pt-BR" sz="1000" b="0" i="0" u="none" strike="noStrike">
                          <a:solidFill>
                            <a:srgbClr val="000000"/>
                          </a:solidFill>
                          <a:effectLst/>
                          <a:latin typeface="Arial" panose="020B0604020202020204" pitchFamily="34" charset="0"/>
                        </a:rPr>
                        <a:t>UPM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pt-BR" sz="1000" b="0" i="0" u="none" strike="noStrike">
                          <a:solidFill>
                            <a:srgbClr val="000000"/>
                          </a:solidFill>
                          <a:effectLst/>
                          <a:latin typeface="Arial" panose="020B0604020202020204" pitchFamily="34" charset="0"/>
                        </a:rPr>
                        <a:t>Universidade Presbiteriana Mackenzie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pt-BR" sz="1000" b="0" i="0" u="none" strike="noStrike">
                          <a:solidFill>
                            <a:srgbClr val="000000"/>
                          </a:solidFill>
                          <a:effectLst/>
                          <a:latin typeface="Arial" panose="020B0604020202020204" pitchFamily="34" charset="0"/>
                        </a:rPr>
                        <a:t>Profa. Dr.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pt-BR" sz="1000" b="0" i="0" u="none" strike="noStrike">
                          <a:solidFill>
                            <a:srgbClr val="000000"/>
                          </a:solidFill>
                          <a:effectLst/>
                          <a:latin typeface="Arial" panose="020B0604020202020204" pitchFamily="34" charset="0"/>
                        </a:rPr>
                        <a:t>Maria Campos Lage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pt-BR" sz="1000" b="0" i="0" u="none" strike="noStrike">
                          <a:solidFill>
                            <a:srgbClr val="000000"/>
                          </a:solidFill>
                          <a:effectLst/>
                          <a:latin typeface="Arial" panose="020B0604020202020204" pitchFamily="34" charset="0"/>
                        </a:rPr>
                        <a:t>Assessora de Relações Internacionais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358237">
                <a:tc>
                  <a:txBody>
                    <a:bodyPr/>
                    <a:lstStyle/>
                    <a:p>
                      <a:pPr algn="ctr" fontAlgn="b"/>
                      <a:r>
                        <a:rPr lang="pt-BR" sz="1000" b="0" i="0" u="none" strike="noStrike">
                          <a:solidFill>
                            <a:srgbClr val="000000"/>
                          </a:solidFill>
                          <a:effectLst/>
                          <a:latin typeface="Arial" panose="020B0604020202020204" pitchFamily="34" charset="0"/>
                        </a:rPr>
                        <a:t>UFBA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pt-BR" sz="1000" b="0" i="0" u="none" strike="noStrike">
                          <a:solidFill>
                            <a:srgbClr val="000000"/>
                          </a:solidFill>
                          <a:effectLst/>
                          <a:latin typeface="Arial" panose="020B0604020202020204" pitchFamily="34" charset="0"/>
                        </a:rPr>
                        <a:t>Universidade Federal da Bahia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pt-BR" sz="1000" b="0" i="0" u="none" strike="noStrike">
                          <a:solidFill>
                            <a:srgbClr val="000000"/>
                          </a:solidFill>
                          <a:effectLst/>
                          <a:latin typeface="Arial" panose="020B0604020202020204" pitchFamily="34" charset="0"/>
                        </a:rPr>
                        <a:t>Profa.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pt-BR" sz="1000" b="0" i="0" u="none" strike="noStrike">
                          <a:solidFill>
                            <a:srgbClr val="000000"/>
                          </a:solidFill>
                          <a:effectLst/>
                          <a:latin typeface="Arial" panose="020B0604020202020204" pitchFamily="34" charset="0"/>
                        </a:rPr>
                        <a:t>Mirella Márcia Longo Vieira Lima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pt-BR" sz="1000" b="0" i="0" u="none" strike="noStrike">
                          <a:solidFill>
                            <a:srgbClr val="000000"/>
                          </a:solidFill>
                          <a:effectLst/>
                          <a:latin typeface="Arial" panose="020B0604020202020204" pitchFamily="34" charset="0"/>
                        </a:rPr>
                        <a:t>Assessora de Relações Internacionais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358237">
                <a:tc>
                  <a:txBody>
                    <a:bodyPr/>
                    <a:lstStyle/>
                    <a:p>
                      <a:pPr algn="ctr" fontAlgn="b"/>
                      <a:r>
                        <a:rPr lang="pt-BR" sz="1000" b="0" i="0" u="none" strike="noStrike">
                          <a:solidFill>
                            <a:srgbClr val="000000"/>
                          </a:solidFill>
                          <a:effectLst/>
                          <a:latin typeface="Arial" panose="020B0604020202020204" pitchFamily="34" charset="0"/>
                        </a:rPr>
                        <a:t>UFPA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pt-BR" sz="1000" b="0" i="0" u="none" strike="noStrike">
                          <a:solidFill>
                            <a:srgbClr val="000000"/>
                          </a:solidFill>
                          <a:effectLst/>
                          <a:latin typeface="Arial" panose="020B0604020202020204" pitchFamily="34" charset="0"/>
                        </a:rPr>
                        <a:t>Universidade Federal do Pará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pt-BR" sz="1000" b="0" i="0" u="none" strike="noStrike">
                          <a:solidFill>
                            <a:srgbClr val="000000"/>
                          </a:solidFill>
                          <a:effectLst/>
                          <a:latin typeface="Arial" panose="020B0604020202020204" pitchFamily="34" charset="0"/>
                        </a:rPr>
                        <a:t>Prof. Dr.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pt-BR" sz="1000" b="0" i="0" u="none" strike="noStrike">
                          <a:solidFill>
                            <a:srgbClr val="000000"/>
                          </a:solidFill>
                          <a:effectLst/>
                          <a:latin typeface="Arial" panose="020B0604020202020204" pitchFamily="34" charset="0"/>
                        </a:rPr>
                        <a:t>Cláudio Fabian Szlafsztein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pt-BR" sz="1000" b="0" i="0" u="none" strike="noStrike">
                          <a:solidFill>
                            <a:srgbClr val="000000"/>
                          </a:solidFill>
                          <a:effectLst/>
                          <a:latin typeface="Arial" panose="020B0604020202020204" pitchFamily="34" charset="0"/>
                        </a:rPr>
                        <a:t>Pro-Reitor de Relações Internacionais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358237">
                <a:tc>
                  <a:txBody>
                    <a:bodyPr/>
                    <a:lstStyle/>
                    <a:p>
                      <a:pPr algn="ctr" fontAlgn="b"/>
                      <a:r>
                        <a:rPr lang="pt-BR" sz="1000" b="0" i="0" u="none" strike="noStrike">
                          <a:solidFill>
                            <a:srgbClr val="000000"/>
                          </a:solidFill>
                          <a:effectLst/>
                          <a:latin typeface="Arial" panose="020B0604020202020204" pitchFamily="34" charset="0"/>
                        </a:rPr>
                        <a:t>UFPI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pt-BR" sz="1000" b="0" i="0" u="none" strike="noStrike">
                          <a:solidFill>
                            <a:srgbClr val="000000"/>
                          </a:solidFill>
                          <a:effectLst/>
                          <a:latin typeface="Arial" panose="020B0604020202020204" pitchFamily="34" charset="0"/>
                        </a:rPr>
                        <a:t>Universidade Federal de Piaui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pt-BR" sz="1000" b="0" i="0" u="none" strike="noStrike">
                          <a:solidFill>
                            <a:srgbClr val="000000"/>
                          </a:solidFill>
                          <a:effectLst/>
                          <a:latin typeface="Arial" panose="020B0604020202020204" pitchFamily="34" charset="0"/>
                        </a:rPr>
                        <a:t>Prof.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pt-BR" sz="1000" b="0" i="0" u="none" strike="noStrike">
                          <a:solidFill>
                            <a:srgbClr val="000000"/>
                          </a:solidFill>
                          <a:effectLst/>
                          <a:latin typeface="Arial" panose="020B0604020202020204" pitchFamily="34" charset="0"/>
                        </a:rPr>
                        <a:t>Beatriz Gama Rodrigues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pt-BR" sz="1000" b="0" i="0" u="none" strike="noStrike">
                          <a:solidFill>
                            <a:srgbClr val="000000"/>
                          </a:solidFill>
                          <a:effectLst/>
                          <a:latin typeface="Arial" panose="020B0604020202020204" pitchFamily="34" charset="0"/>
                        </a:rPr>
                        <a:t>Assessora de Relações Internacionais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179119">
                <a:tc>
                  <a:txBody>
                    <a:bodyPr/>
                    <a:lstStyle/>
                    <a:p>
                      <a:pPr algn="ctr" fontAlgn="b"/>
                      <a:r>
                        <a:rPr lang="pt-BR" sz="1000" b="0" i="0" u="none" strike="noStrike">
                          <a:solidFill>
                            <a:srgbClr val="000000"/>
                          </a:solidFill>
                          <a:effectLst/>
                          <a:latin typeface="Arial" panose="020B0604020202020204" pitchFamily="34" charset="0"/>
                        </a:rPr>
                        <a:t>UNISINOS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pt-BR" sz="1000" b="0" i="0" u="none" strike="noStrike">
                          <a:solidFill>
                            <a:srgbClr val="000000"/>
                          </a:solidFill>
                          <a:effectLst/>
                          <a:latin typeface="Arial" panose="020B0604020202020204" pitchFamily="34" charset="0"/>
                        </a:rPr>
                        <a:t>Universidade do Vale do Rio Sinos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pt-BR" sz="1000" b="0" i="0" u="none" strike="noStrike">
                          <a:solidFill>
                            <a:srgbClr val="000000"/>
                          </a:solidFill>
                          <a:effectLst/>
                          <a:latin typeface="Arial" panose="020B0604020202020204" pitchFamily="34" charset="0"/>
                        </a:rPr>
                        <a:t>Prof. Dr. 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pt-BR" sz="1000" b="0" i="0" u="none" strike="noStrike">
                          <a:solidFill>
                            <a:srgbClr val="000000"/>
                          </a:solidFill>
                          <a:effectLst/>
                          <a:latin typeface="Arial" panose="020B0604020202020204" pitchFamily="34" charset="0"/>
                        </a:rPr>
                        <a:t>Pedro Gilberto Gomes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pt-BR" sz="1000" b="0" i="0" u="none" strike="noStrike">
                          <a:solidFill>
                            <a:srgbClr val="000000"/>
                          </a:solidFill>
                          <a:effectLst/>
                          <a:latin typeface="Arial" panose="020B0604020202020204" pitchFamily="34" charset="0"/>
                        </a:rPr>
                        <a:t>Pro-Reitor acadêmico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358237">
                <a:tc>
                  <a:txBody>
                    <a:bodyPr/>
                    <a:lstStyle/>
                    <a:p>
                      <a:pPr algn="ctr" fontAlgn="b"/>
                      <a:r>
                        <a:rPr lang="pt-BR" sz="1000" b="0" i="0" u="none" strike="noStrike">
                          <a:solidFill>
                            <a:srgbClr val="000000"/>
                          </a:solidFill>
                          <a:effectLst/>
                          <a:latin typeface="Arial" panose="020B0604020202020204" pitchFamily="34" charset="0"/>
                        </a:rPr>
                        <a:t>UFMA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pt-BR" sz="1000" b="0" i="0" u="none" strike="noStrike">
                          <a:solidFill>
                            <a:srgbClr val="000000"/>
                          </a:solidFill>
                          <a:effectLst/>
                          <a:latin typeface="Arial" panose="020B0604020202020204" pitchFamily="34" charset="0"/>
                        </a:rPr>
                        <a:t>Universidade Federal do Maranhão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pt-BR" sz="1000" b="0" i="0" u="none" strike="noStrike">
                          <a:solidFill>
                            <a:srgbClr val="000000"/>
                          </a:solidFill>
                          <a:effectLst/>
                          <a:latin typeface="Arial" panose="020B0604020202020204" pitchFamily="34" charset="0"/>
                        </a:rPr>
                        <a:t>Profa.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pt-BR" sz="1000" b="0" i="0" u="none" strike="noStrike">
                          <a:solidFill>
                            <a:srgbClr val="000000"/>
                          </a:solidFill>
                          <a:effectLst/>
                          <a:latin typeface="Arial" panose="020B0604020202020204" pitchFamily="34" charset="0"/>
                        </a:rPr>
                        <a:t>Conceição de Maria Barbosa de Araújo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pt-BR" sz="1000" b="0" i="0" u="none" strike="noStrike">
                          <a:solidFill>
                            <a:srgbClr val="000000"/>
                          </a:solidFill>
                          <a:effectLst/>
                          <a:latin typeface="Arial" panose="020B0604020202020204" pitchFamily="34" charset="0"/>
                        </a:rPr>
                        <a:t>Assessora de Relações Internacionais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358237">
                <a:tc>
                  <a:txBody>
                    <a:bodyPr/>
                    <a:lstStyle/>
                    <a:p>
                      <a:pPr algn="ctr" fontAlgn="b"/>
                      <a:r>
                        <a:rPr lang="pt-BR" sz="1000" b="0" i="0" u="none" strike="noStrike">
                          <a:solidFill>
                            <a:srgbClr val="000000"/>
                          </a:solidFill>
                          <a:effectLst/>
                          <a:latin typeface="Arial" panose="020B0604020202020204" pitchFamily="34" charset="0"/>
                        </a:rPr>
                        <a:t>UNICAMP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pt-BR" sz="1000" b="0" i="0" u="none" strike="noStrike">
                          <a:solidFill>
                            <a:srgbClr val="000000"/>
                          </a:solidFill>
                          <a:effectLst/>
                          <a:latin typeface="Arial" panose="020B0604020202020204" pitchFamily="34" charset="0"/>
                        </a:rPr>
                        <a:t>Universidade Estadual de Campinas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pt-BR" sz="1000" b="0" i="0" u="none" strike="noStrike">
                          <a:solidFill>
                            <a:srgbClr val="000000"/>
                          </a:solidFill>
                          <a:effectLst/>
                          <a:latin typeface="Arial" panose="020B0604020202020204" pitchFamily="34" charset="0"/>
                        </a:rPr>
                        <a:t>Prof. Dr.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pt-BR" sz="1000" b="0" i="0" u="none" strike="noStrike">
                          <a:solidFill>
                            <a:srgbClr val="000000"/>
                          </a:solidFill>
                          <a:effectLst/>
                          <a:latin typeface="Arial" panose="020B0604020202020204" pitchFamily="34" charset="0"/>
                        </a:rPr>
                        <a:t>Luís Augusto Barbosa Cortez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pt-BR" sz="1000" b="0" i="0" u="none" strike="noStrike">
                          <a:solidFill>
                            <a:srgbClr val="000000"/>
                          </a:solidFill>
                          <a:effectLst/>
                          <a:latin typeface="Arial" panose="020B0604020202020204" pitchFamily="34" charset="0"/>
                        </a:rPr>
                        <a:t>Vice-Reitor Executivo de Relações Internacionais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358237">
                <a:tc>
                  <a:txBody>
                    <a:bodyPr/>
                    <a:lstStyle/>
                    <a:p>
                      <a:pPr algn="ctr" fontAlgn="b"/>
                      <a:r>
                        <a:rPr lang="pt-BR" sz="1000" b="0" i="0" u="none" strike="noStrike">
                          <a:solidFill>
                            <a:srgbClr val="000000"/>
                          </a:solidFill>
                          <a:effectLst/>
                          <a:latin typeface="Arial" panose="020B0604020202020204" pitchFamily="34" charset="0"/>
                        </a:rPr>
                        <a:t>UFCSPA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pt-BR" sz="1000" b="0" i="0" u="none" strike="noStrike">
                          <a:solidFill>
                            <a:srgbClr val="000000"/>
                          </a:solidFill>
                          <a:effectLst/>
                          <a:latin typeface="Arial" panose="020B0604020202020204" pitchFamily="34" charset="0"/>
                        </a:rPr>
                        <a:t>Universidade Federal de Ciências da Saúde de Porto Alegre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pt-BR" sz="1000" b="0" i="0" u="none" strike="noStrike">
                          <a:solidFill>
                            <a:srgbClr val="000000"/>
                          </a:solidFill>
                          <a:effectLst/>
                          <a:latin typeface="Arial" panose="020B0604020202020204" pitchFamily="34" charset="0"/>
                        </a:rPr>
                        <a:t>Profa.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pt-BR" sz="1000" b="0" i="0" u="none" strike="noStrike">
                          <a:solidFill>
                            <a:srgbClr val="000000"/>
                          </a:solidFill>
                          <a:effectLst/>
                          <a:latin typeface="Arial" panose="020B0604020202020204" pitchFamily="34" charset="0"/>
                        </a:rPr>
                        <a:t>Jenifer Saffi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pt-BR" sz="1000" b="0" i="0" u="none" strike="noStrike" dirty="0">
                          <a:solidFill>
                            <a:srgbClr val="000000"/>
                          </a:solidFill>
                          <a:effectLst/>
                          <a:latin typeface="Arial" panose="020B0604020202020204" pitchFamily="34" charset="0"/>
                        </a:rPr>
                        <a:t>Assessora de Relações Internacionais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bl>
          </a:graphicData>
        </a:graphic>
      </p:graphicFrame>
    </p:spTree>
    <p:extLst>
      <p:ext uri="{BB962C8B-B14F-4D97-AF65-F5344CB8AC3E}">
        <p14:creationId xmlns:p14="http://schemas.microsoft.com/office/powerpoint/2010/main" val="3250645665"/>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smtClean="0"/>
              <a:t>ANNEX 4 – Institutional Coordinators – PAEC OAS CGBU</a:t>
            </a:r>
            <a:endParaRPr lang="fr-FR" dirty="0"/>
          </a:p>
        </p:txBody>
      </p:sp>
      <p:pic>
        <p:nvPicPr>
          <p:cNvPr id="4" name="Imagem 3">
            <a:hlinkClick r:id="rId3" action="ppaction://hlinksldjump"/>
          </p:cNvPr>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
        <p:nvSpPr>
          <p:cNvPr id="8" name="CaixaDeTexto 7">
            <a:hlinkClick r:id="rId5" action="ppaction://hlinksldjump"/>
          </p:cNvPr>
          <p:cNvSpPr txBox="1"/>
          <p:nvPr/>
        </p:nvSpPr>
        <p:spPr>
          <a:xfrm>
            <a:off x="10700013" y="6262689"/>
            <a:ext cx="1312601" cy="369332"/>
          </a:xfrm>
          <a:prstGeom prst="rect">
            <a:avLst/>
          </a:prstGeom>
          <a:solidFill>
            <a:schemeClr val="accent4">
              <a:lumMod val="60000"/>
              <a:lumOff val="40000"/>
            </a:schemeClr>
          </a:solidFill>
        </p:spPr>
        <p:txBody>
          <a:bodyPr wrap="square" rtlCol="0">
            <a:spAutoFit/>
          </a:bodyPr>
          <a:lstStyle/>
          <a:p>
            <a:pPr algn="ctr"/>
            <a:r>
              <a:rPr lang="pt-BR" dirty="0" smtClean="0"/>
              <a:t>RETORNAR</a:t>
            </a:r>
            <a:endParaRPr lang="pt-BR" dirty="0"/>
          </a:p>
        </p:txBody>
      </p:sp>
      <p:graphicFrame>
        <p:nvGraphicFramePr>
          <p:cNvPr id="6" name="Objeto 5"/>
          <p:cNvGraphicFramePr>
            <a:graphicFrameLocks noChangeAspect="1"/>
          </p:cNvGraphicFramePr>
          <p:nvPr>
            <p:extLst>
              <p:ext uri="{D42A27DB-BD31-4B8C-83A1-F6EECF244321}">
                <p14:modId xmlns:p14="http://schemas.microsoft.com/office/powerpoint/2010/main" val="2701157826"/>
              </p:ext>
            </p:extLst>
          </p:nvPr>
        </p:nvGraphicFramePr>
        <p:xfrm>
          <a:off x="1320800" y="875230"/>
          <a:ext cx="9182100" cy="5572125"/>
        </p:xfrm>
        <a:graphic>
          <a:graphicData uri="http://schemas.openxmlformats.org/presentationml/2006/ole">
            <mc:AlternateContent xmlns:mc="http://schemas.openxmlformats.org/markup-compatibility/2006">
              <mc:Choice xmlns:v="urn:schemas-microsoft-com:vml" Requires="v">
                <p:oleObj spid="_x0000_s8225" name="Planilha" r:id="rId6" imgW="9182100" imgH="5572125" progId="Excel.Sheet.12">
                  <p:embed/>
                </p:oleObj>
              </mc:Choice>
              <mc:Fallback>
                <p:oleObj name="Planilha" r:id="rId6" imgW="9182100" imgH="5572125" progId="Excel.Sheet.12">
                  <p:embed/>
                  <p:pic>
                    <p:nvPicPr>
                      <p:cNvPr id="0" name=""/>
                      <p:cNvPicPr/>
                      <p:nvPr/>
                    </p:nvPicPr>
                    <p:blipFill>
                      <a:blip r:embed="rId7"/>
                      <a:stretch>
                        <a:fillRect/>
                      </a:stretch>
                    </p:blipFill>
                    <p:spPr>
                      <a:xfrm>
                        <a:off x="1320800" y="875230"/>
                        <a:ext cx="9182100" cy="5572125"/>
                      </a:xfrm>
                      <a:prstGeom prst="rect">
                        <a:avLst/>
                      </a:prstGeom>
                    </p:spPr>
                  </p:pic>
                </p:oleObj>
              </mc:Fallback>
            </mc:AlternateContent>
          </a:graphicData>
        </a:graphic>
      </p:graphicFrame>
    </p:spTree>
    <p:extLst>
      <p:ext uri="{BB962C8B-B14F-4D97-AF65-F5344CB8AC3E}">
        <p14:creationId xmlns:p14="http://schemas.microsoft.com/office/powerpoint/2010/main" val="1959935713"/>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a:t>UNIVERSIDADES ASSOCIADAS</a:t>
            </a:r>
          </a:p>
        </p:txBody>
      </p:sp>
      <p:pic>
        <p:nvPicPr>
          <p:cNvPr id="6" name="Espaço Reservado para Imagem 5"/>
          <p:cNvPicPr>
            <a:picLocks noGrp="1" noChangeAspect="1"/>
          </p:cNvPicPr>
          <p:nvPr>
            <p:ph type="pic" sz="quarter" idx="10"/>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l="1426" r="1426"/>
          <a:stretch>
            <a:fillRect/>
          </a:stretch>
        </p:blipFill>
        <p:spPr/>
      </p:pic>
      <p:pic>
        <p:nvPicPr>
          <p:cNvPr id="30" name="Espaço Reservado para Imagem 29"/>
          <p:cNvPicPr>
            <a:picLocks noGrp="1" noChangeAspect="1"/>
          </p:cNvPicPr>
          <p:nvPr>
            <p:ph type="pic" sz="quarter" idx="33"/>
          </p:nvPr>
        </p:nvPicPr>
        <p:blipFill rotWithShape="1">
          <a:blip r:embed="rId3" cstate="print">
            <a:extLst>
              <a:ext uri="{28A0092B-C50C-407E-A947-70E740481C1C}">
                <a14:useLocalDpi xmlns:a14="http://schemas.microsoft.com/office/drawing/2010/main" val="0"/>
              </a:ext>
            </a:extLst>
          </a:blip>
          <a:srcRect t="-56464" b="-56464"/>
          <a:stretch/>
        </p:blipFill>
        <p:spPr>
          <a:xfrm>
            <a:off x="6555105" y="4077653"/>
            <a:ext cx="1041400" cy="929937"/>
          </a:xfrm>
        </p:spPr>
      </p:pic>
      <p:sp>
        <p:nvSpPr>
          <p:cNvPr id="8" name="Espaço Reservado para Texto 7"/>
          <p:cNvSpPr>
            <a:spLocks noGrp="1"/>
          </p:cNvSpPr>
          <p:nvPr>
            <p:ph type="body" sz="quarter" idx="34"/>
          </p:nvPr>
        </p:nvSpPr>
        <p:spPr>
          <a:xfrm>
            <a:off x="3589355" y="3946108"/>
            <a:ext cx="2946450" cy="727339"/>
          </a:xfrm>
        </p:spPr>
        <p:txBody>
          <a:bodyPr>
            <a:normAutofit fontScale="92500"/>
          </a:bodyPr>
          <a:lstStyle/>
          <a:p>
            <a:pPr lvl="1"/>
            <a:r>
              <a:rPr lang="pt-BR" dirty="0"/>
              <a:t>Universidade Federal do Rio Grande do Norte </a:t>
            </a:r>
            <a:endParaRPr lang="fr-FR" dirty="0"/>
          </a:p>
        </p:txBody>
      </p:sp>
      <p:sp>
        <p:nvSpPr>
          <p:cNvPr id="9" name="Espaço Reservado para Texto 8"/>
          <p:cNvSpPr>
            <a:spLocks noGrp="1"/>
          </p:cNvSpPr>
          <p:nvPr>
            <p:ph type="body" sz="quarter" idx="36"/>
          </p:nvPr>
        </p:nvSpPr>
        <p:spPr>
          <a:xfrm>
            <a:off x="3589355" y="4697751"/>
            <a:ext cx="2946400" cy="422275"/>
          </a:xfrm>
        </p:spPr>
        <p:txBody>
          <a:bodyPr/>
          <a:lstStyle/>
          <a:p>
            <a:r>
              <a:rPr lang="pt-BR" dirty="0"/>
              <a:t>Reitora Ângela Maria Paiva Cruz</a:t>
            </a:r>
            <a:endParaRPr lang="fr-FR" dirty="0"/>
          </a:p>
        </p:txBody>
      </p:sp>
      <p:pic>
        <p:nvPicPr>
          <p:cNvPr id="31" name="Espaço Reservado para Imagem 30"/>
          <p:cNvPicPr>
            <a:picLocks noGrp="1" noChangeAspect="1"/>
          </p:cNvPicPr>
          <p:nvPr>
            <p:ph type="pic" sz="quarter" idx="37"/>
          </p:nvPr>
        </p:nvPicPr>
        <p:blipFill rotWithShape="1">
          <a:blip r:embed="rId4" cstate="print">
            <a:extLst>
              <a:ext uri="{28A0092B-C50C-407E-A947-70E740481C1C}">
                <a14:useLocalDpi xmlns:a14="http://schemas.microsoft.com/office/drawing/2010/main" val="0"/>
              </a:ext>
            </a:extLst>
          </a:blip>
          <a:srcRect l="-30118" r="-30118"/>
          <a:stretch/>
        </p:blipFill>
        <p:spPr>
          <a:xfrm>
            <a:off x="6554755" y="5419572"/>
            <a:ext cx="1041400" cy="929937"/>
          </a:xfrm>
        </p:spPr>
      </p:pic>
      <p:sp>
        <p:nvSpPr>
          <p:cNvPr id="11" name="Espaço Reservado para Texto 10"/>
          <p:cNvSpPr>
            <a:spLocks noGrp="1"/>
          </p:cNvSpPr>
          <p:nvPr>
            <p:ph type="body" sz="quarter" idx="38"/>
          </p:nvPr>
        </p:nvSpPr>
        <p:spPr>
          <a:xfrm>
            <a:off x="3589005" y="5288027"/>
            <a:ext cx="2946450" cy="727339"/>
          </a:xfrm>
        </p:spPr>
        <p:txBody>
          <a:bodyPr>
            <a:normAutofit lnSpcReduction="10000"/>
          </a:bodyPr>
          <a:lstStyle/>
          <a:p>
            <a:pPr lvl="1"/>
            <a:r>
              <a:rPr lang="pt-BR" dirty="0"/>
              <a:t>Universidade Federal do Sul da Bahia </a:t>
            </a:r>
            <a:endParaRPr lang="fr-FR" dirty="0"/>
          </a:p>
        </p:txBody>
      </p:sp>
      <p:sp>
        <p:nvSpPr>
          <p:cNvPr id="12" name="Espaço Reservado para Texto 11"/>
          <p:cNvSpPr>
            <a:spLocks noGrp="1"/>
          </p:cNvSpPr>
          <p:nvPr>
            <p:ph type="body" sz="quarter" idx="40"/>
          </p:nvPr>
        </p:nvSpPr>
        <p:spPr>
          <a:xfrm>
            <a:off x="3589005" y="6039670"/>
            <a:ext cx="2946400" cy="422275"/>
          </a:xfrm>
        </p:spPr>
        <p:txBody>
          <a:bodyPr>
            <a:normAutofit fontScale="92500" lnSpcReduction="20000"/>
          </a:bodyPr>
          <a:lstStyle/>
          <a:p>
            <a:r>
              <a:rPr lang="pt-BR" dirty="0"/>
              <a:t>Reitor Naomar Monteiro de Almeida Filho</a:t>
            </a:r>
            <a:endParaRPr lang="fr-FR" dirty="0"/>
          </a:p>
        </p:txBody>
      </p:sp>
      <p:sp>
        <p:nvSpPr>
          <p:cNvPr id="16" name="Espaço Reservado para Texto 15"/>
          <p:cNvSpPr>
            <a:spLocks noGrp="1"/>
          </p:cNvSpPr>
          <p:nvPr>
            <p:ph type="body" sz="quarter" idx="45"/>
          </p:nvPr>
        </p:nvSpPr>
        <p:spPr/>
        <p:txBody>
          <a:bodyPr>
            <a:normAutofit fontScale="77500" lnSpcReduction="20000"/>
          </a:bodyPr>
          <a:lstStyle/>
          <a:p>
            <a:pPr lvl="3"/>
            <a:r>
              <a:rPr lang="fr-FR" dirty="0" smtClean="0"/>
              <a:t>22</a:t>
            </a:r>
            <a:endParaRPr lang="fr-FR" dirty="0"/>
          </a:p>
        </p:txBody>
      </p:sp>
      <p:pic>
        <p:nvPicPr>
          <p:cNvPr id="4" name="Espaço Reservado para Imagem 3"/>
          <p:cNvPicPr>
            <a:picLocks noGrp="1" noChangeAspect="1"/>
          </p:cNvPicPr>
          <p:nvPr>
            <p:ph type="pic" sz="quarter" idx="52"/>
          </p:nvPr>
        </p:nvPicPr>
        <p:blipFill rotWithShape="1">
          <a:blip r:embed="rId5" cstate="print">
            <a:extLst>
              <a:ext uri="{28A0092B-C50C-407E-A947-70E740481C1C}">
                <a14:useLocalDpi xmlns:a14="http://schemas.microsoft.com/office/drawing/2010/main" val="0"/>
              </a:ext>
            </a:extLst>
          </a:blip>
          <a:srcRect t="-9510" b="-9510"/>
          <a:stretch/>
        </p:blipFill>
        <p:spPr>
          <a:xfrm>
            <a:off x="10893640" y="4077653"/>
            <a:ext cx="1041400" cy="929937"/>
          </a:xfrm>
        </p:spPr>
      </p:pic>
      <p:sp>
        <p:nvSpPr>
          <p:cNvPr id="21" name="Espaço Reservado para Texto 20"/>
          <p:cNvSpPr>
            <a:spLocks noGrp="1"/>
          </p:cNvSpPr>
          <p:nvPr>
            <p:ph type="body" sz="quarter" idx="53"/>
          </p:nvPr>
        </p:nvSpPr>
        <p:spPr>
          <a:xfrm>
            <a:off x="7927890" y="3946108"/>
            <a:ext cx="2946450" cy="727339"/>
          </a:xfrm>
        </p:spPr>
        <p:txBody>
          <a:bodyPr>
            <a:normAutofit fontScale="92500"/>
          </a:bodyPr>
          <a:lstStyle/>
          <a:p>
            <a:pPr lvl="1"/>
            <a:r>
              <a:rPr lang="pt-BR" dirty="0"/>
              <a:t>Universidade Federal do Vale do São Francisco </a:t>
            </a:r>
            <a:endParaRPr lang="fr-FR" dirty="0"/>
          </a:p>
        </p:txBody>
      </p:sp>
      <p:sp>
        <p:nvSpPr>
          <p:cNvPr id="22" name="Espaço Reservado para Texto 21"/>
          <p:cNvSpPr>
            <a:spLocks noGrp="1"/>
          </p:cNvSpPr>
          <p:nvPr>
            <p:ph type="body" sz="quarter" idx="54"/>
          </p:nvPr>
        </p:nvSpPr>
        <p:spPr>
          <a:xfrm>
            <a:off x="7927890" y="4697751"/>
            <a:ext cx="2946400" cy="422275"/>
          </a:xfrm>
        </p:spPr>
        <p:txBody>
          <a:bodyPr/>
          <a:lstStyle/>
          <a:p>
            <a:r>
              <a:rPr lang="pt-BR" dirty="0"/>
              <a:t>Reitor </a:t>
            </a:r>
            <a:r>
              <a:rPr lang="pt-BR" dirty="0" err="1"/>
              <a:t>Julianeli</a:t>
            </a:r>
            <a:r>
              <a:rPr lang="pt-BR" dirty="0"/>
              <a:t> Tolentino de Lima</a:t>
            </a:r>
            <a:endParaRPr lang="fr-FR" dirty="0"/>
          </a:p>
        </p:txBody>
      </p:sp>
      <p:pic>
        <p:nvPicPr>
          <p:cNvPr id="5" name="Espaço Reservado para Imagem 4"/>
          <p:cNvPicPr>
            <a:picLocks noGrp="1" noChangeAspect="1"/>
          </p:cNvPicPr>
          <p:nvPr>
            <p:ph type="pic" sz="quarter" idx="55"/>
          </p:nvPr>
        </p:nvPicPr>
        <p:blipFill rotWithShape="1">
          <a:blip r:embed="rId6" cstate="print">
            <a:extLst>
              <a:ext uri="{28A0092B-C50C-407E-A947-70E740481C1C}">
                <a14:useLocalDpi xmlns:a14="http://schemas.microsoft.com/office/drawing/2010/main" val="0"/>
              </a:ext>
            </a:extLst>
          </a:blip>
          <a:srcRect l="-17152" r="-17152"/>
          <a:stretch/>
        </p:blipFill>
        <p:spPr>
          <a:xfrm>
            <a:off x="10893290" y="5419572"/>
            <a:ext cx="1041400" cy="929937"/>
          </a:xfrm>
        </p:spPr>
      </p:pic>
      <p:sp>
        <p:nvSpPr>
          <p:cNvPr id="24" name="Espaço Reservado para Texto 23"/>
          <p:cNvSpPr>
            <a:spLocks noGrp="1"/>
          </p:cNvSpPr>
          <p:nvPr>
            <p:ph type="body" sz="quarter" idx="56"/>
          </p:nvPr>
        </p:nvSpPr>
        <p:spPr>
          <a:xfrm>
            <a:off x="7927540" y="5288027"/>
            <a:ext cx="2946450" cy="727339"/>
          </a:xfrm>
        </p:spPr>
        <p:txBody>
          <a:bodyPr>
            <a:normAutofit lnSpcReduction="10000"/>
          </a:bodyPr>
          <a:lstStyle/>
          <a:p>
            <a:pPr lvl="1"/>
            <a:r>
              <a:rPr lang="pt-BR" dirty="0"/>
              <a:t>Universidade Federal Rural de Pernambuco </a:t>
            </a:r>
            <a:endParaRPr lang="fr-FR" dirty="0"/>
          </a:p>
        </p:txBody>
      </p:sp>
      <p:sp>
        <p:nvSpPr>
          <p:cNvPr id="25" name="Espaço Reservado para Texto 24"/>
          <p:cNvSpPr>
            <a:spLocks noGrp="1"/>
          </p:cNvSpPr>
          <p:nvPr>
            <p:ph type="body" sz="quarter" idx="57"/>
          </p:nvPr>
        </p:nvSpPr>
        <p:spPr>
          <a:xfrm>
            <a:off x="7927540" y="6039670"/>
            <a:ext cx="2946400" cy="422275"/>
          </a:xfrm>
        </p:spPr>
        <p:txBody>
          <a:bodyPr/>
          <a:lstStyle/>
          <a:p>
            <a:r>
              <a:rPr lang="pt-BR" dirty="0"/>
              <a:t>Reitora Maria José de Sena</a:t>
            </a:r>
            <a:endParaRPr lang="fr-FR" dirty="0"/>
          </a:p>
        </p:txBody>
      </p:sp>
      <p:pic>
        <p:nvPicPr>
          <p:cNvPr id="7" name="Imagem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88064" y="2054905"/>
            <a:ext cx="651851" cy="1044270"/>
          </a:xfrm>
          <a:prstGeom prst="rect">
            <a:avLst/>
          </a:prstGeom>
        </p:spPr>
      </p:pic>
      <p:pic>
        <p:nvPicPr>
          <p:cNvPr id="10" name="Imagem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1207" y="2327458"/>
            <a:ext cx="1634118" cy="962781"/>
          </a:xfrm>
          <a:prstGeom prst="rect">
            <a:avLst/>
          </a:prstGeom>
        </p:spPr>
      </p:pic>
      <p:sp>
        <p:nvSpPr>
          <p:cNvPr id="23" name="Espaço Reservado para Texto 7"/>
          <p:cNvSpPr>
            <a:spLocks noGrp="1"/>
          </p:cNvSpPr>
          <p:nvPr>
            <p:ph type="body" sz="quarter" idx="34"/>
          </p:nvPr>
        </p:nvSpPr>
        <p:spPr>
          <a:xfrm>
            <a:off x="3444807" y="2327458"/>
            <a:ext cx="2946450" cy="727339"/>
          </a:xfrm>
        </p:spPr>
        <p:txBody>
          <a:bodyPr>
            <a:normAutofit lnSpcReduction="10000"/>
          </a:bodyPr>
          <a:lstStyle/>
          <a:p>
            <a:pPr lvl="1"/>
            <a:r>
              <a:rPr lang="pt-BR" dirty="0"/>
              <a:t>Universidade Federal do </a:t>
            </a:r>
            <a:r>
              <a:rPr lang="pt-BR" dirty="0" smtClean="0"/>
              <a:t>Cariri</a:t>
            </a:r>
            <a:endParaRPr lang="fr-FR" dirty="0"/>
          </a:p>
        </p:txBody>
      </p:sp>
      <p:sp>
        <p:nvSpPr>
          <p:cNvPr id="26" name="Espaço Reservado para Texto 8"/>
          <p:cNvSpPr>
            <a:spLocks noGrp="1"/>
          </p:cNvSpPr>
          <p:nvPr>
            <p:ph type="body" sz="quarter" idx="36"/>
          </p:nvPr>
        </p:nvSpPr>
        <p:spPr>
          <a:xfrm>
            <a:off x="3444807" y="3079101"/>
            <a:ext cx="2946400" cy="422275"/>
          </a:xfrm>
        </p:spPr>
        <p:txBody>
          <a:bodyPr/>
          <a:lstStyle/>
          <a:p>
            <a:r>
              <a:rPr lang="pt-BR" dirty="0" smtClean="0"/>
              <a:t>Rector </a:t>
            </a:r>
            <a:r>
              <a:rPr lang="pt-BR" dirty="0"/>
              <a:t>Ricardo Luiz Lange </a:t>
            </a:r>
            <a:r>
              <a:rPr lang="pt-BR" dirty="0" err="1" smtClean="0"/>
              <a:t>Ness</a:t>
            </a:r>
            <a:endParaRPr lang="fr-FR" dirty="0"/>
          </a:p>
        </p:txBody>
      </p:sp>
      <p:sp>
        <p:nvSpPr>
          <p:cNvPr id="27" name="Espaço Reservado para Texto 7"/>
          <p:cNvSpPr>
            <a:spLocks noGrp="1"/>
          </p:cNvSpPr>
          <p:nvPr>
            <p:ph type="body" sz="quarter" idx="34"/>
          </p:nvPr>
        </p:nvSpPr>
        <p:spPr>
          <a:xfrm>
            <a:off x="7979677" y="2300216"/>
            <a:ext cx="2946450" cy="727339"/>
          </a:xfrm>
        </p:spPr>
        <p:txBody>
          <a:bodyPr>
            <a:normAutofit lnSpcReduction="10000"/>
          </a:bodyPr>
          <a:lstStyle/>
          <a:p>
            <a:pPr lvl="1"/>
            <a:r>
              <a:rPr lang="pt-BR" dirty="0"/>
              <a:t>Universidade </a:t>
            </a:r>
            <a:r>
              <a:rPr lang="pt-BR" dirty="0" smtClean="0"/>
              <a:t>Estadual da Paraíba</a:t>
            </a:r>
            <a:endParaRPr lang="fr-FR" dirty="0"/>
          </a:p>
        </p:txBody>
      </p:sp>
      <p:sp>
        <p:nvSpPr>
          <p:cNvPr id="28" name="Espaço Reservado para Texto 8"/>
          <p:cNvSpPr>
            <a:spLocks noGrp="1"/>
          </p:cNvSpPr>
          <p:nvPr>
            <p:ph type="body" sz="quarter" idx="36"/>
          </p:nvPr>
        </p:nvSpPr>
        <p:spPr>
          <a:xfrm>
            <a:off x="7979677" y="3051859"/>
            <a:ext cx="2946400" cy="422275"/>
          </a:xfrm>
        </p:spPr>
        <p:txBody>
          <a:bodyPr/>
          <a:lstStyle/>
          <a:p>
            <a:r>
              <a:rPr lang="pt-BR" dirty="0"/>
              <a:t>Reitora Ângela Maria Paiva Cruz</a:t>
            </a:r>
            <a:endParaRPr lang="fr-FR" dirty="0"/>
          </a:p>
        </p:txBody>
      </p:sp>
      <p:sp>
        <p:nvSpPr>
          <p:cNvPr id="32" name="Espaço Reservado para Texto 28"/>
          <p:cNvSpPr txBox="1">
            <a:spLocks/>
          </p:cNvSpPr>
          <p:nvPr/>
        </p:nvSpPr>
        <p:spPr>
          <a:xfrm>
            <a:off x="253094" y="1209890"/>
            <a:ext cx="3316611" cy="619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0" marR="0"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kern="1200" baseline="0">
                <a:solidFill>
                  <a:schemeClr val="tx1"/>
                </a:solidFill>
                <a:latin typeface="+mn-lt"/>
                <a:ea typeface="+mn-ea"/>
                <a:cs typeface="+mn-cs"/>
              </a:defRPr>
            </a:lvl2pPr>
            <a:lvl3pPr marL="0" indent="0" algn="r" defTabSz="914400" rtl="0" eaLnBrk="1" latinLnBrk="0" hangingPunct="1">
              <a:lnSpc>
                <a:spcPct val="90000"/>
              </a:lnSpc>
              <a:spcBef>
                <a:spcPts val="0"/>
              </a:spcBef>
              <a:buFont typeface="Arial" panose="020B0604020202020204" pitchFamily="34" charset="0"/>
              <a:buNone/>
              <a:defRPr sz="2000" kern="1200">
                <a:solidFill>
                  <a:schemeClr val="tx1"/>
                </a:solidFill>
                <a:effectLst/>
                <a:latin typeface="+mn-lt"/>
                <a:ea typeface="+mn-ea"/>
                <a:cs typeface="+mn-cs"/>
              </a:defRPr>
            </a:lvl3pPr>
            <a:lvl4pPr marL="0" indent="0" algn="ctr" defTabSz="914400" rtl="0" eaLnBrk="1" latinLnBrk="0" hangingPunct="1">
              <a:lnSpc>
                <a:spcPct val="90000"/>
              </a:lnSpc>
              <a:spcBef>
                <a:spcPts val="500"/>
              </a:spcBef>
              <a:buFontTx/>
              <a:buNone/>
              <a:defRPr sz="4400" b="1" kern="1200">
                <a:solidFill>
                  <a:schemeClr val="bg1"/>
                </a:solidFill>
                <a:effectLst>
                  <a:outerShdw blurRad="38100" dist="38100" dir="2700000" algn="tl">
                    <a:srgbClr val="000000">
                      <a:alpha val="43137"/>
                    </a:srgbClr>
                  </a:outerShdw>
                </a:effectLst>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800" b="1" kern="1200">
                <a:solidFill>
                  <a:srgbClr val="006676"/>
                </a:solidFill>
                <a:latin typeface="Lato"/>
                <a:ea typeface="+mn-ea"/>
                <a:cs typeface="+mn-cs"/>
              </a:defRPr>
            </a:lvl5pPr>
            <a:lvl6pPr marL="0" indent="0" algn="ctr" defTabSz="914400" rtl="0" eaLnBrk="1" latinLnBrk="0" hangingPunct="1">
              <a:lnSpc>
                <a:spcPct val="90000"/>
              </a:lnSpc>
              <a:spcBef>
                <a:spcPts val="500"/>
              </a:spcBef>
              <a:buFont typeface="Arial" panose="020B0604020202020204" pitchFamily="34" charset="0"/>
              <a:buNone/>
              <a:defRPr sz="1800" b="1" kern="1200">
                <a:solidFill>
                  <a:schemeClr val="accent6">
                    <a:lumMod val="75000"/>
                  </a:schemeClr>
                </a:solidFill>
                <a:latin typeface="Lato"/>
                <a:ea typeface="+mn-ea"/>
                <a:cs typeface="+mn-cs"/>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lvl="4"/>
            <a:r>
              <a:rPr lang="fr-FR" dirty="0" smtClean="0"/>
              <a:t>NORTHWEST</a:t>
            </a:r>
            <a:endParaRPr lang="fr-FR" dirty="0"/>
          </a:p>
        </p:txBody>
      </p:sp>
    </p:spTree>
    <p:extLst>
      <p:ext uri="{BB962C8B-B14F-4D97-AF65-F5344CB8AC3E}">
        <p14:creationId xmlns:p14="http://schemas.microsoft.com/office/powerpoint/2010/main" val="2367177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8">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
                                            <p:txEl>
                                              <p:pRg st="0" end="0"/>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p:cTn id="2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11">
                                            <p:txEl>
                                              <p:pRg st="0" end="0"/>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 calcmode="lin" valueType="num">
                                      <p:cBhvr>
                                        <p:cTn id="32"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12">
                                            <p:txEl>
                                              <p:pRg st="0" end="0"/>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
                                            <p:txEl>
                                              <p:pRg st="0" end="0"/>
                                            </p:txEl>
                                          </p:spTgt>
                                        </p:tgtEl>
                                        <p:attrNameLst>
                                          <p:attrName>style.visibility</p:attrName>
                                        </p:attrNameLst>
                                      </p:cBhvr>
                                      <p:to>
                                        <p:strVal val="visible"/>
                                      </p:to>
                                    </p:set>
                                    <p:anim calcmode="lin" valueType="num">
                                      <p:cBhvr>
                                        <p:cTn id="42"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1">
                                            <p:txEl>
                                              <p:pRg st="0" end="0"/>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 calcmode="lin" valueType="num">
                                      <p:cBhvr>
                                        <p:cTn id="47"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22">
                                            <p:txEl>
                                              <p:pRg st="0" end="0"/>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p:cTn id="52" dur="500" fill="hold"/>
                                        <p:tgtEl>
                                          <p:spTgt spid="5"/>
                                        </p:tgtEl>
                                        <p:attrNameLst>
                                          <p:attrName>ppt_w</p:attrName>
                                        </p:attrNameLst>
                                      </p:cBhvr>
                                      <p:tavLst>
                                        <p:tav tm="0">
                                          <p:val>
                                            <p:fltVal val="0"/>
                                          </p:val>
                                        </p:tav>
                                        <p:tav tm="100000">
                                          <p:val>
                                            <p:strVal val="#ppt_w"/>
                                          </p:val>
                                        </p:tav>
                                      </p:tavLst>
                                    </p:anim>
                                    <p:anim calcmode="lin" valueType="num">
                                      <p:cBhvr>
                                        <p:cTn id="53" dur="500" fill="hold"/>
                                        <p:tgtEl>
                                          <p:spTgt spid="5"/>
                                        </p:tgtEl>
                                        <p:attrNameLst>
                                          <p:attrName>ppt_h</p:attrName>
                                        </p:attrNameLst>
                                      </p:cBhvr>
                                      <p:tavLst>
                                        <p:tav tm="0">
                                          <p:val>
                                            <p:fltVal val="0"/>
                                          </p:val>
                                        </p:tav>
                                        <p:tav tm="100000">
                                          <p:val>
                                            <p:strVal val="#ppt_h"/>
                                          </p:val>
                                        </p:tav>
                                      </p:tavLst>
                                    </p:anim>
                                    <p:animEffect transition="in" filter="fade">
                                      <p:cBhvr>
                                        <p:cTn id="54" dur="500"/>
                                        <p:tgtEl>
                                          <p:spTgt spid="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4">
                                            <p:txEl>
                                              <p:pRg st="0" end="0"/>
                                            </p:txEl>
                                          </p:spTgt>
                                        </p:tgtEl>
                                        <p:attrNameLst>
                                          <p:attrName>style.visibility</p:attrName>
                                        </p:attrNameLst>
                                      </p:cBhvr>
                                      <p:to>
                                        <p:strVal val="visible"/>
                                      </p:to>
                                    </p:set>
                                    <p:anim calcmode="lin" valueType="num">
                                      <p:cBhvr>
                                        <p:cTn id="57"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59" dur="500"/>
                                        <p:tgtEl>
                                          <p:spTgt spid="24">
                                            <p:txEl>
                                              <p:pRg st="0" end="0"/>
                                            </p:tx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5">
                                            <p:txEl>
                                              <p:pRg st="0" end="0"/>
                                            </p:txEl>
                                          </p:spTgt>
                                        </p:tgtEl>
                                        <p:attrNameLst>
                                          <p:attrName>style.visibility</p:attrName>
                                        </p:attrNameLst>
                                      </p:cBhvr>
                                      <p:to>
                                        <p:strVal val="visible"/>
                                      </p:to>
                                    </p:set>
                                    <p:anim calcmode="lin" valueType="num">
                                      <p:cBhvr>
                                        <p:cTn id="62"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25">
                                            <p:txEl>
                                              <p:pRg st="0" end="0"/>
                                            </p:txEl>
                                          </p:spTgt>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3">
                                            <p:txEl>
                                              <p:pRg st="0" end="0"/>
                                            </p:txEl>
                                          </p:spTgt>
                                        </p:tgtEl>
                                        <p:attrNameLst>
                                          <p:attrName>style.visibility</p:attrName>
                                        </p:attrNameLst>
                                      </p:cBhvr>
                                      <p:to>
                                        <p:strVal val="visible"/>
                                      </p:to>
                                    </p:set>
                                    <p:anim calcmode="lin" valueType="num">
                                      <p:cBhvr>
                                        <p:cTn id="67"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23">
                                            <p:txEl>
                                              <p:pRg st="0" end="0"/>
                                            </p:tx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6">
                                            <p:txEl>
                                              <p:pRg st="0" end="0"/>
                                            </p:txEl>
                                          </p:spTgt>
                                        </p:tgtEl>
                                        <p:attrNameLst>
                                          <p:attrName>style.visibility</p:attrName>
                                        </p:attrNameLst>
                                      </p:cBhvr>
                                      <p:to>
                                        <p:strVal val="visible"/>
                                      </p:to>
                                    </p:set>
                                    <p:anim calcmode="lin" valueType="num">
                                      <p:cBhvr>
                                        <p:cTn id="72"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73"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74" dur="500"/>
                                        <p:tgtEl>
                                          <p:spTgt spid="26">
                                            <p:txEl>
                                              <p:pRg st="0" end="0"/>
                                            </p:txEl>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7">
                                            <p:txEl>
                                              <p:pRg st="0" end="0"/>
                                            </p:txEl>
                                          </p:spTgt>
                                        </p:tgtEl>
                                        <p:attrNameLst>
                                          <p:attrName>style.visibility</p:attrName>
                                        </p:attrNameLst>
                                      </p:cBhvr>
                                      <p:to>
                                        <p:strVal val="visible"/>
                                      </p:to>
                                    </p:set>
                                    <p:anim calcmode="lin" valueType="num">
                                      <p:cBhvr>
                                        <p:cTn id="77"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27">
                                            <p:txEl>
                                              <p:pRg st="0" end="0"/>
                                            </p:txEl>
                                          </p:spTgt>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8">
                                            <p:txEl>
                                              <p:pRg st="0" end="0"/>
                                            </p:txEl>
                                          </p:spTgt>
                                        </p:tgtEl>
                                        <p:attrNameLst>
                                          <p:attrName>style.visibility</p:attrName>
                                        </p:attrNameLst>
                                      </p:cBhvr>
                                      <p:to>
                                        <p:strVal val="visible"/>
                                      </p:to>
                                    </p:set>
                                    <p:anim calcmode="lin" valueType="num">
                                      <p:cBhvr>
                                        <p:cTn id="8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83"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8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1" grpId="0" build="p"/>
      <p:bldP spid="12" grpId="0" build="p"/>
      <p:bldP spid="21" grpId="0" build="p"/>
      <p:bldP spid="22" grpId="0" build="p"/>
      <p:bldP spid="24" grpId="0" build="p"/>
      <p:bldP spid="25" grpId="0" build="p"/>
      <p:bldP spid="23" grpId="0" build="p"/>
      <p:bldP spid="26" grpId="0" build="p"/>
      <p:bldP spid="27" grpId="0" build="p"/>
      <p:bldP spid="28"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smtClean="0"/>
              <a:t>ANNEX 4 – Institutional Coordinators – PAEC OAS CGBU</a:t>
            </a:r>
            <a:endParaRPr lang="fr-FR" dirty="0"/>
          </a:p>
        </p:txBody>
      </p:sp>
      <p:pic>
        <p:nvPicPr>
          <p:cNvPr id="4" name="Imagem 3">
            <a:hlinkClick r:id="rId3" action="ppaction://hlinksldjump"/>
          </p:cNvPr>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
        <p:nvSpPr>
          <p:cNvPr id="9" name="CaixaDeTexto 8">
            <a:hlinkClick r:id="rId5" action="ppaction://hlinksldjump"/>
          </p:cNvPr>
          <p:cNvSpPr txBox="1"/>
          <p:nvPr/>
        </p:nvSpPr>
        <p:spPr>
          <a:xfrm>
            <a:off x="10700013" y="6262689"/>
            <a:ext cx="1312601" cy="369332"/>
          </a:xfrm>
          <a:prstGeom prst="rect">
            <a:avLst/>
          </a:prstGeom>
          <a:solidFill>
            <a:schemeClr val="accent4">
              <a:lumMod val="60000"/>
              <a:lumOff val="40000"/>
            </a:schemeClr>
          </a:solidFill>
        </p:spPr>
        <p:txBody>
          <a:bodyPr wrap="square" rtlCol="0">
            <a:spAutoFit/>
          </a:bodyPr>
          <a:lstStyle/>
          <a:p>
            <a:pPr algn="ctr"/>
            <a:r>
              <a:rPr lang="pt-BR" dirty="0" smtClean="0"/>
              <a:t>RETORNAR</a:t>
            </a:r>
            <a:endParaRPr lang="pt-BR" dirty="0"/>
          </a:p>
        </p:txBody>
      </p:sp>
      <p:graphicFrame>
        <p:nvGraphicFramePr>
          <p:cNvPr id="6" name="Objeto 5"/>
          <p:cNvGraphicFramePr>
            <a:graphicFrameLocks noChangeAspect="1"/>
          </p:cNvGraphicFramePr>
          <p:nvPr>
            <p:extLst>
              <p:ext uri="{D42A27DB-BD31-4B8C-83A1-F6EECF244321}">
                <p14:modId xmlns:p14="http://schemas.microsoft.com/office/powerpoint/2010/main" val="2273837233"/>
              </p:ext>
            </p:extLst>
          </p:nvPr>
        </p:nvGraphicFramePr>
        <p:xfrm>
          <a:off x="1069522" y="1174750"/>
          <a:ext cx="9967606" cy="4725307"/>
        </p:xfrm>
        <a:graphic>
          <a:graphicData uri="http://schemas.openxmlformats.org/presentationml/2006/ole">
            <mc:AlternateContent xmlns:mc="http://schemas.openxmlformats.org/markup-compatibility/2006">
              <mc:Choice xmlns:v="urn:schemas-microsoft-com:vml" Requires="v">
                <p:oleObj spid="_x0000_s9249" name="Planilha" r:id="rId6" imgW="9182100" imgH="4353044" progId="Excel.Sheet.12">
                  <p:embed/>
                </p:oleObj>
              </mc:Choice>
              <mc:Fallback>
                <p:oleObj name="Planilha" r:id="rId6" imgW="9182100" imgH="4353044" progId="Excel.Sheet.12">
                  <p:embed/>
                  <p:pic>
                    <p:nvPicPr>
                      <p:cNvPr id="0" name=""/>
                      <p:cNvPicPr/>
                      <p:nvPr/>
                    </p:nvPicPr>
                    <p:blipFill>
                      <a:blip r:embed="rId7"/>
                      <a:stretch>
                        <a:fillRect/>
                      </a:stretch>
                    </p:blipFill>
                    <p:spPr>
                      <a:xfrm>
                        <a:off x="1069522" y="1174750"/>
                        <a:ext cx="9967606" cy="4725307"/>
                      </a:xfrm>
                      <a:prstGeom prst="rect">
                        <a:avLst/>
                      </a:prstGeom>
                    </p:spPr>
                  </p:pic>
                </p:oleObj>
              </mc:Fallback>
            </mc:AlternateContent>
          </a:graphicData>
        </a:graphic>
      </p:graphicFrame>
    </p:spTree>
    <p:extLst>
      <p:ext uri="{BB962C8B-B14F-4D97-AF65-F5344CB8AC3E}">
        <p14:creationId xmlns:p14="http://schemas.microsoft.com/office/powerpoint/2010/main" val="2415485339"/>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smtClean="0"/>
              <a:t>ANNEX 4 – Institutional Coordinators – PAEC OAS CGBU</a:t>
            </a:r>
            <a:endParaRPr lang="fr-FR" dirty="0"/>
          </a:p>
        </p:txBody>
      </p:sp>
      <p:pic>
        <p:nvPicPr>
          <p:cNvPr id="4" name="Imagem 3">
            <a:hlinkClick r:id="rId3" action="ppaction://hlinksldjump"/>
          </p:cNvPr>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
        <p:nvSpPr>
          <p:cNvPr id="8" name="CaixaDeTexto 7">
            <a:hlinkClick r:id="rId5" action="ppaction://hlinksldjump"/>
          </p:cNvPr>
          <p:cNvSpPr txBox="1"/>
          <p:nvPr/>
        </p:nvSpPr>
        <p:spPr>
          <a:xfrm>
            <a:off x="10683431" y="6262689"/>
            <a:ext cx="1312601" cy="369332"/>
          </a:xfrm>
          <a:prstGeom prst="rect">
            <a:avLst/>
          </a:prstGeom>
          <a:solidFill>
            <a:schemeClr val="accent4">
              <a:lumMod val="60000"/>
              <a:lumOff val="40000"/>
            </a:schemeClr>
          </a:solidFill>
        </p:spPr>
        <p:txBody>
          <a:bodyPr wrap="square" rtlCol="0">
            <a:spAutoFit/>
          </a:bodyPr>
          <a:lstStyle/>
          <a:p>
            <a:pPr algn="ctr"/>
            <a:r>
              <a:rPr lang="pt-BR" dirty="0" smtClean="0"/>
              <a:t>RETORNAR</a:t>
            </a:r>
            <a:endParaRPr lang="pt-BR" dirty="0"/>
          </a:p>
        </p:txBody>
      </p:sp>
      <p:graphicFrame>
        <p:nvGraphicFramePr>
          <p:cNvPr id="5" name="Objeto 4"/>
          <p:cNvGraphicFramePr>
            <a:graphicFrameLocks noChangeAspect="1"/>
          </p:cNvGraphicFramePr>
          <p:nvPr>
            <p:extLst>
              <p:ext uri="{D42A27DB-BD31-4B8C-83A1-F6EECF244321}">
                <p14:modId xmlns:p14="http://schemas.microsoft.com/office/powerpoint/2010/main" val="3543504683"/>
              </p:ext>
            </p:extLst>
          </p:nvPr>
        </p:nvGraphicFramePr>
        <p:xfrm>
          <a:off x="786492" y="1493157"/>
          <a:ext cx="10230285" cy="3873500"/>
        </p:xfrm>
        <a:graphic>
          <a:graphicData uri="http://schemas.openxmlformats.org/presentationml/2006/ole">
            <mc:AlternateContent xmlns:mc="http://schemas.openxmlformats.org/markup-compatibility/2006">
              <mc:Choice xmlns:v="urn:schemas-microsoft-com:vml" Requires="v">
                <p:oleObj spid="_x0000_s10273" name="Planilha" r:id="rId6" imgW="9182100" imgH="3476506" progId="Excel.Sheet.12">
                  <p:embed/>
                </p:oleObj>
              </mc:Choice>
              <mc:Fallback>
                <p:oleObj name="Planilha" r:id="rId6" imgW="9182100" imgH="3476506" progId="Excel.Sheet.12">
                  <p:embed/>
                  <p:pic>
                    <p:nvPicPr>
                      <p:cNvPr id="0" name=""/>
                      <p:cNvPicPr/>
                      <p:nvPr/>
                    </p:nvPicPr>
                    <p:blipFill>
                      <a:blip r:embed="rId7"/>
                      <a:stretch>
                        <a:fillRect/>
                      </a:stretch>
                    </p:blipFill>
                    <p:spPr>
                      <a:xfrm>
                        <a:off x="786492" y="1493157"/>
                        <a:ext cx="10230285" cy="3873500"/>
                      </a:xfrm>
                      <a:prstGeom prst="rect">
                        <a:avLst/>
                      </a:prstGeom>
                    </p:spPr>
                  </p:pic>
                </p:oleObj>
              </mc:Fallback>
            </mc:AlternateContent>
          </a:graphicData>
        </a:graphic>
      </p:graphicFrame>
    </p:spTree>
    <p:extLst>
      <p:ext uri="{BB962C8B-B14F-4D97-AF65-F5344CB8AC3E}">
        <p14:creationId xmlns:p14="http://schemas.microsoft.com/office/powerpoint/2010/main" val="4175810282"/>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smtClean="0"/>
              <a:t>ANNEX 5 – Institutional Coordinators – PROPE</a:t>
            </a:r>
            <a:endParaRPr lang="fr-FR" dirty="0"/>
          </a:p>
        </p:txBody>
      </p:sp>
      <p:pic>
        <p:nvPicPr>
          <p:cNvPr id="4" name="Imagem 3">
            <a:hlinkClick r:id="rId2" action="ppaction://hlinksldjump"/>
          </p:cNvPr>
          <p:cNvPicPr>
            <a:picLocks noChangeAspect="1"/>
          </p:cNvPicPr>
          <p:nvPr/>
        </p:nvPicPr>
        <p:blipFill>
          <a:blip r:embed="rId3"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
        <p:nvSpPr>
          <p:cNvPr id="6" name="CaixaDeTexto 5">
            <a:hlinkClick r:id="rId4" action="ppaction://hlinksldjump"/>
          </p:cNvPr>
          <p:cNvSpPr txBox="1"/>
          <p:nvPr/>
        </p:nvSpPr>
        <p:spPr>
          <a:xfrm>
            <a:off x="10659296" y="6262689"/>
            <a:ext cx="1312601" cy="369332"/>
          </a:xfrm>
          <a:prstGeom prst="rect">
            <a:avLst/>
          </a:prstGeom>
          <a:solidFill>
            <a:schemeClr val="accent4">
              <a:lumMod val="60000"/>
              <a:lumOff val="40000"/>
            </a:schemeClr>
          </a:solidFill>
        </p:spPr>
        <p:txBody>
          <a:bodyPr wrap="square" rtlCol="0">
            <a:spAutoFit/>
          </a:bodyPr>
          <a:lstStyle/>
          <a:p>
            <a:pPr algn="ctr"/>
            <a:r>
              <a:rPr lang="pt-BR" dirty="0" smtClean="0"/>
              <a:t>RETORNAR</a:t>
            </a:r>
            <a:endParaRPr lang="pt-BR" dirty="0"/>
          </a:p>
        </p:txBody>
      </p:sp>
      <p:pic>
        <p:nvPicPr>
          <p:cNvPr id="9" name="Imagem 8"/>
          <p:cNvPicPr>
            <a:picLocks noChangeAspect="1"/>
          </p:cNvPicPr>
          <p:nvPr/>
        </p:nvPicPr>
        <p:blipFill>
          <a:blip r:embed="rId5"/>
          <a:stretch>
            <a:fillRect/>
          </a:stretch>
        </p:blipFill>
        <p:spPr>
          <a:xfrm>
            <a:off x="1344299" y="1235657"/>
            <a:ext cx="8893801" cy="4147200"/>
          </a:xfrm>
          <a:prstGeom prst="rect">
            <a:avLst/>
          </a:prstGeom>
        </p:spPr>
      </p:pic>
    </p:spTree>
    <p:extLst>
      <p:ext uri="{BB962C8B-B14F-4D97-AF65-F5344CB8AC3E}">
        <p14:creationId xmlns:p14="http://schemas.microsoft.com/office/powerpoint/2010/main" val="287834931"/>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smtClean="0"/>
              <a:t>ANNEX 6 – Institutional Coordinators – PROPAT</a:t>
            </a:r>
            <a:endParaRPr lang="fr-FR" dirty="0"/>
          </a:p>
        </p:txBody>
      </p:sp>
      <p:pic>
        <p:nvPicPr>
          <p:cNvPr id="4" name="Imagem 3">
            <a:hlinkClick r:id="rId3" action="ppaction://hlinksldjump"/>
          </p:cNvPr>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
        <p:nvSpPr>
          <p:cNvPr id="6" name="CaixaDeTexto 5">
            <a:hlinkClick r:id="rId5" action="ppaction://hlinksldjump"/>
          </p:cNvPr>
          <p:cNvSpPr txBox="1"/>
          <p:nvPr/>
        </p:nvSpPr>
        <p:spPr>
          <a:xfrm>
            <a:off x="10625559" y="6261229"/>
            <a:ext cx="1312601" cy="369332"/>
          </a:xfrm>
          <a:prstGeom prst="rect">
            <a:avLst/>
          </a:prstGeom>
          <a:solidFill>
            <a:schemeClr val="accent4">
              <a:lumMod val="60000"/>
              <a:lumOff val="40000"/>
            </a:schemeClr>
          </a:solidFill>
        </p:spPr>
        <p:txBody>
          <a:bodyPr wrap="square" rtlCol="0">
            <a:spAutoFit/>
          </a:bodyPr>
          <a:lstStyle/>
          <a:p>
            <a:pPr algn="ctr"/>
            <a:r>
              <a:rPr lang="pt-BR" dirty="0" smtClean="0"/>
              <a:t>RETORNAR</a:t>
            </a:r>
            <a:endParaRPr lang="pt-BR" dirty="0"/>
          </a:p>
        </p:txBody>
      </p:sp>
      <p:graphicFrame>
        <p:nvGraphicFramePr>
          <p:cNvPr id="5" name="Objeto 4"/>
          <p:cNvGraphicFramePr>
            <a:graphicFrameLocks noChangeAspect="1"/>
          </p:cNvGraphicFramePr>
          <p:nvPr>
            <p:extLst>
              <p:ext uri="{D42A27DB-BD31-4B8C-83A1-F6EECF244321}">
                <p14:modId xmlns:p14="http://schemas.microsoft.com/office/powerpoint/2010/main" val="3161627953"/>
              </p:ext>
            </p:extLst>
          </p:nvPr>
        </p:nvGraphicFramePr>
        <p:xfrm>
          <a:off x="1985281" y="838200"/>
          <a:ext cx="7931604" cy="5514524"/>
        </p:xfrm>
        <a:graphic>
          <a:graphicData uri="http://schemas.openxmlformats.org/presentationml/2006/ole">
            <mc:AlternateContent xmlns:mc="http://schemas.openxmlformats.org/markup-compatibility/2006">
              <mc:Choice xmlns:v="urn:schemas-microsoft-com:vml" Requires="v">
                <p:oleObj spid="_x0000_s4130" name="Planilha" r:id="rId6" imgW="8439150" imgH="5867519" progId="Excel.Sheet.12">
                  <p:embed/>
                </p:oleObj>
              </mc:Choice>
              <mc:Fallback>
                <p:oleObj name="Planilha" r:id="rId6" imgW="8439150" imgH="5867519" progId="Excel.Sheet.12">
                  <p:embed/>
                  <p:pic>
                    <p:nvPicPr>
                      <p:cNvPr id="0" name=""/>
                      <p:cNvPicPr/>
                      <p:nvPr/>
                    </p:nvPicPr>
                    <p:blipFill>
                      <a:blip r:embed="rId7"/>
                      <a:stretch>
                        <a:fillRect/>
                      </a:stretch>
                    </p:blipFill>
                    <p:spPr>
                      <a:xfrm>
                        <a:off x="1985281" y="838200"/>
                        <a:ext cx="7931604" cy="5514524"/>
                      </a:xfrm>
                      <a:prstGeom prst="rect">
                        <a:avLst/>
                      </a:prstGeom>
                    </p:spPr>
                  </p:pic>
                </p:oleObj>
              </mc:Fallback>
            </mc:AlternateContent>
          </a:graphicData>
        </a:graphic>
      </p:graphicFrame>
    </p:spTree>
    <p:extLst>
      <p:ext uri="{BB962C8B-B14F-4D97-AF65-F5344CB8AC3E}">
        <p14:creationId xmlns:p14="http://schemas.microsoft.com/office/powerpoint/2010/main" val="753861465"/>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smtClean="0"/>
              <a:t>ANNEX 6 – Institutional Coordinators – PROPAT</a:t>
            </a:r>
            <a:endParaRPr lang="fr-FR" dirty="0"/>
          </a:p>
        </p:txBody>
      </p:sp>
      <p:pic>
        <p:nvPicPr>
          <p:cNvPr id="4" name="Imagem 3">
            <a:hlinkClick r:id="rId3" action="ppaction://hlinksldjump"/>
          </p:cNvPr>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
        <p:nvSpPr>
          <p:cNvPr id="8" name="CaixaDeTexto 7">
            <a:hlinkClick r:id="rId5" action="ppaction://hlinksldjump"/>
          </p:cNvPr>
          <p:cNvSpPr txBox="1"/>
          <p:nvPr/>
        </p:nvSpPr>
        <p:spPr>
          <a:xfrm>
            <a:off x="10752880" y="6272187"/>
            <a:ext cx="1312601" cy="369332"/>
          </a:xfrm>
          <a:prstGeom prst="rect">
            <a:avLst/>
          </a:prstGeom>
          <a:solidFill>
            <a:schemeClr val="accent4">
              <a:lumMod val="60000"/>
              <a:lumOff val="40000"/>
            </a:schemeClr>
          </a:solidFill>
        </p:spPr>
        <p:txBody>
          <a:bodyPr wrap="square" rtlCol="0">
            <a:spAutoFit/>
          </a:bodyPr>
          <a:lstStyle/>
          <a:p>
            <a:pPr algn="ctr"/>
            <a:r>
              <a:rPr lang="pt-BR" dirty="0" smtClean="0"/>
              <a:t>RETORNAR</a:t>
            </a:r>
            <a:endParaRPr lang="pt-BR" dirty="0"/>
          </a:p>
        </p:txBody>
      </p:sp>
      <p:graphicFrame>
        <p:nvGraphicFramePr>
          <p:cNvPr id="6" name="Objeto 5"/>
          <p:cNvGraphicFramePr>
            <a:graphicFrameLocks noChangeAspect="1"/>
          </p:cNvGraphicFramePr>
          <p:nvPr>
            <p:extLst>
              <p:ext uri="{D42A27DB-BD31-4B8C-83A1-F6EECF244321}">
                <p14:modId xmlns:p14="http://schemas.microsoft.com/office/powerpoint/2010/main" val="845939078"/>
              </p:ext>
            </p:extLst>
          </p:nvPr>
        </p:nvGraphicFramePr>
        <p:xfrm>
          <a:off x="1201510" y="1530577"/>
          <a:ext cx="9204788" cy="3781651"/>
        </p:xfrm>
        <a:graphic>
          <a:graphicData uri="http://schemas.openxmlformats.org/presentationml/2006/ole">
            <mc:AlternateContent xmlns:mc="http://schemas.openxmlformats.org/markup-compatibility/2006">
              <mc:Choice xmlns:v="urn:schemas-microsoft-com:vml" Requires="v">
                <p:oleObj spid="_x0000_s5144" name="Planilha" r:id="rId6" imgW="8439150" imgH="3467219" progId="Excel.Sheet.12">
                  <p:embed/>
                </p:oleObj>
              </mc:Choice>
              <mc:Fallback>
                <p:oleObj name="Planilha" r:id="rId6" imgW="8439150" imgH="3467219" progId="Excel.Sheet.12">
                  <p:embed/>
                  <p:pic>
                    <p:nvPicPr>
                      <p:cNvPr id="0" name=""/>
                      <p:cNvPicPr/>
                      <p:nvPr/>
                    </p:nvPicPr>
                    <p:blipFill>
                      <a:blip r:embed="rId7"/>
                      <a:stretch>
                        <a:fillRect/>
                      </a:stretch>
                    </p:blipFill>
                    <p:spPr>
                      <a:xfrm>
                        <a:off x="1201510" y="1530577"/>
                        <a:ext cx="9204788" cy="3781651"/>
                      </a:xfrm>
                      <a:prstGeom prst="rect">
                        <a:avLst/>
                      </a:prstGeom>
                    </p:spPr>
                  </p:pic>
                </p:oleObj>
              </mc:Fallback>
            </mc:AlternateContent>
          </a:graphicData>
        </a:graphic>
      </p:graphicFrame>
      <p:pic>
        <p:nvPicPr>
          <p:cNvPr id="5121" name="Lin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7526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4595574"/>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smtClean="0"/>
              <a:t>ANNEX 7 – Institutional Coordinators – BE_a_DOC 2017</a:t>
            </a:r>
            <a:endParaRPr lang="fr-FR" dirty="0"/>
          </a:p>
        </p:txBody>
      </p:sp>
      <p:pic>
        <p:nvPicPr>
          <p:cNvPr id="4" name="Imagem 3">
            <a:hlinkClick r:id="rId2" action="ppaction://hlinksldjump"/>
          </p:cNvPr>
          <p:cNvPicPr>
            <a:picLocks noChangeAspect="1"/>
          </p:cNvPicPr>
          <p:nvPr/>
        </p:nvPicPr>
        <p:blipFill>
          <a:blip r:embed="rId3"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
        <p:nvSpPr>
          <p:cNvPr id="5" name="CaixaDeTexto 4">
            <a:hlinkClick r:id="rId4" action="ppaction://hlinksldjump"/>
          </p:cNvPr>
          <p:cNvSpPr txBox="1"/>
          <p:nvPr/>
        </p:nvSpPr>
        <p:spPr>
          <a:xfrm>
            <a:off x="10695007" y="6272187"/>
            <a:ext cx="1312601" cy="369332"/>
          </a:xfrm>
          <a:prstGeom prst="rect">
            <a:avLst/>
          </a:prstGeom>
          <a:solidFill>
            <a:schemeClr val="accent4">
              <a:lumMod val="60000"/>
              <a:lumOff val="40000"/>
            </a:schemeClr>
          </a:solidFill>
        </p:spPr>
        <p:txBody>
          <a:bodyPr wrap="square" rtlCol="0">
            <a:spAutoFit/>
          </a:bodyPr>
          <a:lstStyle/>
          <a:p>
            <a:pPr algn="ctr"/>
            <a:r>
              <a:rPr lang="pt-BR" dirty="0" smtClean="0"/>
              <a:t>RETORNAR</a:t>
            </a:r>
            <a:endParaRPr lang="pt-BR" dirty="0"/>
          </a:p>
        </p:txBody>
      </p:sp>
      <p:pic>
        <p:nvPicPr>
          <p:cNvPr id="7" name="Imagem 6"/>
          <p:cNvPicPr>
            <a:picLocks noChangeAspect="1"/>
          </p:cNvPicPr>
          <p:nvPr/>
        </p:nvPicPr>
        <p:blipFill>
          <a:blip r:embed="rId5"/>
          <a:stretch>
            <a:fillRect/>
          </a:stretch>
        </p:blipFill>
        <p:spPr>
          <a:xfrm>
            <a:off x="52614" y="1664228"/>
            <a:ext cx="12038387" cy="3767743"/>
          </a:xfrm>
          <a:prstGeom prst="rect">
            <a:avLst/>
          </a:prstGeom>
        </p:spPr>
      </p:pic>
    </p:spTree>
    <p:extLst>
      <p:ext uri="{BB962C8B-B14F-4D97-AF65-F5344CB8AC3E}">
        <p14:creationId xmlns:p14="http://schemas.microsoft.com/office/powerpoint/2010/main" val="2023075559"/>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fr-FR" dirty="0" smtClean="0"/>
              <a:t>ANNEX 7 – Institutional Coordinators – BE_a_DOC 2017</a:t>
            </a:r>
            <a:endParaRPr lang="fr-FR" dirty="0"/>
          </a:p>
        </p:txBody>
      </p:sp>
      <p:pic>
        <p:nvPicPr>
          <p:cNvPr id="4" name="Imagem 3">
            <a:hlinkClick r:id="rId3" action="ppaction://hlinksldjump"/>
          </p:cNvPr>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42950" y="6447355"/>
            <a:ext cx="906100" cy="388328"/>
          </a:xfrm>
          <a:prstGeom prst="rect">
            <a:avLst/>
          </a:prstGeom>
        </p:spPr>
      </p:pic>
      <p:sp>
        <p:nvSpPr>
          <p:cNvPr id="6" name="CaixaDeTexto 5">
            <a:hlinkClick r:id="rId5" action="ppaction://hlinksldjump"/>
          </p:cNvPr>
          <p:cNvSpPr txBox="1"/>
          <p:nvPr/>
        </p:nvSpPr>
        <p:spPr>
          <a:xfrm>
            <a:off x="10716270" y="6262689"/>
            <a:ext cx="1312601" cy="369332"/>
          </a:xfrm>
          <a:prstGeom prst="rect">
            <a:avLst/>
          </a:prstGeom>
          <a:solidFill>
            <a:schemeClr val="accent4">
              <a:lumMod val="60000"/>
              <a:lumOff val="40000"/>
            </a:schemeClr>
          </a:solidFill>
        </p:spPr>
        <p:txBody>
          <a:bodyPr wrap="square" rtlCol="0">
            <a:spAutoFit/>
          </a:bodyPr>
          <a:lstStyle/>
          <a:p>
            <a:pPr algn="ctr"/>
            <a:r>
              <a:rPr lang="pt-BR" dirty="0" smtClean="0"/>
              <a:t>RETORNAR</a:t>
            </a:r>
            <a:endParaRPr lang="pt-BR" dirty="0"/>
          </a:p>
        </p:txBody>
      </p:sp>
      <p:graphicFrame>
        <p:nvGraphicFramePr>
          <p:cNvPr id="7" name="Objeto 6"/>
          <p:cNvGraphicFramePr>
            <a:graphicFrameLocks noChangeAspect="1"/>
          </p:cNvGraphicFramePr>
          <p:nvPr>
            <p:extLst>
              <p:ext uri="{D42A27DB-BD31-4B8C-83A1-F6EECF244321}">
                <p14:modId xmlns:p14="http://schemas.microsoft.com/office/powerpoint/2010/main" val="4046063907"/>
              </p:ext>
            </p:extLst>
          </p:nvPr>
        </p:nvGraphicFramePr>
        <p:xfrm>
          <a:off x="208870" y="1751692"/>
          <a:ext cx="11691877" cy="3375479"/>
        </p:xfrm>
        <a:graphic>
          <a:graphicData uri="http://schemas.openxmlformats.org/presentationml/2006/ole">
            <mc:AlternateContent xmlns:mc="http://schemas.openxmlformats.org/markup-compatibility/2006">
              <mc:Choice xmlns:v="urn:schemas-microsoft-com:vml" Requires="v">
                <p:oleObj spid="_x0000_s7202" name="Planilha" r:id="rId6" imgW="11382375" imgH="3286125" progId="Excel.Sheet.12">
                  <p:embed/>
                </p:oleObj>
              </mc:Choice>
              <mc:Fallback>
                <p:oleObj name="Planilha" r:id="rId6" imgW="11382375" imgH="3286125" progId="Excel.Sheet.12">
                  <p:embed/>
                  <p:pic>
                    <p:nvPicPr>
                      <p:cNvPr id="0" name=""/>
                      <p:cNvPicPr/>
                      <p:nvPr/>
                    </p:nvPicPr>
                    <p:blipFill>
                      <a:blip r:embed="rId7"/>
                      <a:stretch>
                        <a:fillRect/>
                      </a:stretch>
                    </p:blipFill>
                    <p:spPr>
                      <a:xfrm>
                        <a:off x="208870" y="1751692"/>
                        <a:ext cx="11691877" cy="3375479"/>
                      </a:xfrm>
                      <a:prstGeom prst="rect">
                        <a:avLst/>
                      </a:prstGeom>
                    </p:spPr>
                  </p:pic>
                </p:oleObj>
              </mc:Fallback>
            </mc:AlternateContent>
          </a:graphicData>
        </a:graphic>
      </p:graphicFrame>
    </p:spTree>
    <p:extLst>
      <p:ext uri="{BB962C8B-B14F-4D97-AF65-F5344CB8AC3E}">
        <p14:creationId xmlns:p14="http://schemas.microsoft.com/office/powerpoint/2010/main" val="2366938859"/>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theme/theme1.xml><?xml version="1.0" encoding="utf-8"?>
<a:theme xmlns:a="http://schemas.openxmlformats.org/drawingml/2006/main" name="GCUB">
  <a:themeElements>
    <a:clrScheme name="Cores GCUB">
      <a:dk1>
        <a:srgbClr val="000000"/>
      </a:dk1>
      <a:lt1>
        <a:sysClr val="window" lastClr="FFFFFF"/>
      </a:lt1>
      <a:dk2>
        <a:srgbClr val="595959"/>
      </a:dk2>
      <a:lt2>
        <a:srgbClr val="E7E6E6"/>
      </a:lt2>
      <a:accent1>
        <a:srgbClr val="041333"/>
      </a:accent1>
      <a:accent2>
        <a:srgbClr val="EEC800"/>
      </a:accent2>
      <a:accent3>
        <a:srgbClr val="A5A5A5"/>
      </a:accent3>
      <a:accent4>
        <a:srgbClr val="B2D2B8"/>
      </a:accent4>
      <a:accent5>
        <a:srgbClr val="17271A"/>
      </a:accent5>
      <a:accent6>
        <a:srgbClr val="791D10"/>
      </a:accent6>
      <a:hlink>
        <a:srgbClr val="B9CDF9"/>
      </a:hlink>
      <a:folHlink>
        <a:srgbClr val="F7C7C1"/>
      </a:folHlink>
    </a:clrScheme>
    <a:fontScheme name="GCUB">
      <a:majorFont>
        <a:latin typeface="Arial"/>
        <a:ea typeface=""/>
        <a:cs typeface=""/>
      </a:majorFont>
      <a:minorFont>
        <a:latin typeface="Calibri Light"/>
        <a:ea typeface=""/>
        <a:cs typeface=""/>
      </a:minorFont>
    </a:fontScheme>
    <a:fmtScheme name="Sólidos Suti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5928</TotalTime>
  <Words>4899</Words>
  <Application>Microsoft Office PowerPoint</Application>
  <PresentationFormat>Widescreen</PresentationFormat>
  <Paragraphs>1471</Paragraphs>
  <Slides>96</Slides>
  <Notes>2</Notes>
  <HiddenSlides>0</HiddenSlides>
  <MMClips>0</MMClips>
  <ScaleCrop>false</ScaleCrop>
  <HeadingPairs>
    <vt:vector size="8" baseType="variant">
      <vt:variant>
        <vt:lpstr>Fontes usadas</vt:lpstr>
      </vt:variant>
      <vt:variant>
        <vt:i4>11</vt:i4>
      </vt:variant>
      <vt:variant>
        <vt:lpstr>Tema</vt:lpstr>
      </vt:variant>
      <vt:variant>
        <vt:i4>1</vt:i4>
      </vt:variant>
      <vt:variant>
        <vt:lpstr>Servidores OLE inseridos</vt:lpstr>
      </vt:variant>
      <vt:variant>
        <vt:i4>1</vt:i4>
      </vt:variant>
      <vt:variant>
        <vt:lpstr>Títulos de slides</vt:lpstr>
      </vt:variant>
      <vt:variant>
        <vt:i4>96</vt:i4>
      </vt:variant>
    </vt:vector>
  </HeadingPairs>
  <TitlesOfParts>
    <vt:vector size="109" baseType="lpstr">
      <vt:lpstr>Arial</vt:lpstr>
      <vt:lpstr>Arial Black</vt:lpstr>
      <vt:lpstr>Calibri</vt:lpstr>
      <vt:lpstr>Calibri Light</vt:lpstr>
      <vt:lpstr>Cambria</vt:lpstr>
      <vt:lpstr>Garamond</vt:lpstr>
      <vt:lpstr>Lato</vt:lpstr>
      <vt:lpstr>Nirmala UI</vt:lpstr>
      <vt:lpstr>Raleway</vt:lpstr>
      <vt:lpstr>Times New Roman</vt:lpstr>
      <vt:lpstr>Wingdings</vt:lpstr>
      <vt:lpstr>GCUB</vt:lpstr>
      <vt:lpstr>Planilha</vt:lpstr>
      <vt:lpstr>THE COIMBRA GROUP OF BRAZILIAN UNIVERSITIES</vt:lpstr>
      <vt:lpstr>SUMMARY </vt:lpstr>
      <vt:lpstr>Apresentação do PowerPoint</vt:lpstr>
      <vt:lpstr>THE COIMBRA GROUP OF BRAZILIAN UNIVERSITIES</vt:lpstr>
      <vt:lpstr>ASSOCIATED UNIVERSITIES</vt:lpstr>
      <vt:lpstr>ASSOCIATED UNIVERSITIES</vt:lpstr>
      <vt:lpstr>UNIVERSIDADES ASSOCIADAS</vt:lpstr>
      <vt:lpstr>UNIVERSIDADES ASSOCIADAS</vt:lpstr>
      <vt:lpstr>UNIVERSIDADES ASSOCIADAS</vt:lpstr>
      <vt:lpstr>UNIVERSIDADES ASSOCIADAS</vt:lpstr>
      <vt:lpstr>UNIVERSIDADES ASSOCIADAS</vt:lpstr>
      <vt:lpstr>UNIVERSIDADES ASSOCIADAS</vt:lpstr>
      <vt:lpstr>UNIVERSIDADES ASSOCIADAS</vt:lpstr>
      <vt:lpstr>UNIVERSIDADES ASSOCIADAS</vt:lpstr>
      <vt:lpstr>UNIVERSIDADES ASSOCIADAS</vt:lpstr>
      <vt:lpstr>UNIVERSIDADES ASSOCIADAS</vt:lpstr>
      <vt:lpstr>UNIVERSIDADES ASSOCIADAS</vt:lpstr>
      <vt:lpstr>ORGANIZATIONAL STRUCTURE</vt:lpstr>
      <vt:lpstr>ORGANIZATIONAL STRUCTURE</vt:lpstr>
      <vt:lpstr>Apresentação do PowerPoint</vt:lpstr>
      <vt:lpstr>PARTNERS AND SUPPORTERS: CATHEGORIES</vt:lpstr>
      <vt:lpstr>BRAZILIAN PARTNERS AND SUPPORTERS</vt:lpstr>
      <vt:lpstr>INTERNATIONAL PARTNERS AND SUPPORTERS </vt:lpstr>
      <vt:lpstr>NORTH AMERICA</vt:lpstr>
      <vt:lpstr>SOUTH AMERICA, CENTRAL AMERICA AND THE CARIBBEAN</vt:lpstr>
      <vt:lpstr>SOUTH AMERICA, CENTRAL AMERICA AND THE CARIBBEAN</vt:lpstr>
      <vt:lpstr>EUROPE</vt:lpstr>
      <vt:lpstr>EUROPE</vt:lpstr>
      <vt:lpstr>AFRICA</vt:lpstr>
      <vt:lpstr>ASIA</vt:lpstr>
      <vt:lpstr>ASIA</vt:lpstr>
      <vt:lpstr>Apresentação do PowerPoint</vt:lpstr>
      <vt:lpstr>PROGRAMS AND PROJECTS</vt:lpstr>
      <vt:lpstr>UNDERGRADUATE MOBILITY PROGRAMS</vt:lpstr>
      <vt:lpstr>BRAZIL – COLOMBIA STUDENT EXANGE PROGRAM</vt:lpstr>
      <vt:lpstr>OVERWORLD</vt:lpstr>
      <vt:lpstr>UBD - GCUB</vt:lpstr>
      <vt:lpstr>GRADUATE MOBILITY PROGRAMS</vt:lpstr>
      <vt:lpstr>BRAZIL SCHOLARSHIPS - PAEC OAS-CGBU</vt:lpstr>
      <vt:lpstr> </vt:lpstr>
      <vt:lpstr> </vt:lpstr>
      <vt:lpstr> </vt:lpstr>
      <vt:lpstr> </vt:lpstr>
      <vt:lpstr> </vt:lpstr>
      <vt:lpstr> </vt:lpstr>
      <vt:lpstr> </vt:lpstr>
      <vt:lpstr> </vt:lpstr>
      <vt:lpstr> </vt:lpstr>
      <vt:lpstr>Bolsas Brasil - PAEC OAS-CGBU</vt:lpstr>
      <vt:lpstr>BRAZIL SCHOLARSHIP PAEC OAS – CGBU</vt:lpstr>
      <vt:lpstr> </vt:lpstr>
      <vt:lpstr>BRAZIL SCHOLARSHIP PAEC OAS – CGBU</vt:lpstr>
      <vt:lpstr>BRAZIL SCHOLARSHIP PAEC OAS – CGBU</vt:lpstr>
      <vt:lpstr> </vt:lpstr>
      <vt:lpstr>5th University Internationalization Seminar and 6th Workshop of the Partnerships Program for Education and Training (PAEC OAS-CGBU)</vt:lpstr>
      <vt:lpstr>BRAZIL-MEXICO SCHOLARSHIPS PROGRAM FOR GRADUATE STUDIES IN ENERGY</vt:lpstr>
      <vt:lpstr>BE_A_DOC</vt:lpstr>
      <vt:lpstr>INTERNATIONAL THEMATIC SEMINARS</vt:lpstr>
      <vt:lpstr>NANOTECHNOLOGY</vt:lpstr>
      <vt:lpstr>ECOLOGY AND BIODIVERSITY</vt:lpstr>
      <vt:lpstr>ENGINEERING</vt:lpstr>
      <vt:lpstr>SPECIAL COURSES</vt:lpstr>
      <vt:lpstr>GCUB-ICC</vt:lpstr>
      <vt:lpstr>1st CGBU AUTUMN COURSE </vt:lpstr>
      <vt:lpstr>TROPICAL MEDICINE</vt:lpstr>
      <vt:lpstr>FACI</vt:lpstr>
      <vt:lpstr>INTERNATIONAL MISSIONS</vt:lpstr>
      <vt:lpstr>CHINA</vt:lpstr>
      <vt:lpstr>PERU</vt:lpstr>
      <vt:lpstr>OTHER PROGRAMS</vt:lpstr>
      <vt:lpstr>CAMINOS</vt:lpstr>
      <vt:lpstr>VALOFRAM</vt:lpstr>
      <vt:lpstr>Apresentação do PowerPoint</vt:lpstr>
      <vt:lpstr>IX INTERNATIONAL SEMINAR AND X GENERAL ASSEMBLY OF THE CGBU</vt:lpstr>
      <vt:lpstr>MISSION TO WASHINGTON DC  – 24 - 30 March</vt:lpstr>
      <vt:lpstr>CUMBRE DE LAS AMÉRICAS – 30 March</vt:lpstr>
      <vt:lpstr>PAEC OEA-GCUB – University Internationalization Seminar</vt:lpstr>
      <vt:lpstr>ARCA (Panama) – 17 - 19 May</vt:lpstr>
      <vt:lpstr>WORKSHOP UNEB – 24 - 26 May</vt:lpstr>
      <vt:lpstr>Meeting at IESALC (PANAMA) – 29 - 30 May</vt:lpstr>
      <vt:lpstr>MISSION TO LEBANON – 5 - 13 May </vt:lpstr>
      <vt:lpstr>CAMINOS Project (Colombia and Chile) – 14 - 19 March, 27- 29 June</vt:lpstr>
      <vt:lpstr>CUMBRE DE LAS AMÉRICAS – 20 July</vt:lpstr>
      <vt:lpstr>THANK YOU!</vt:lpstr>
      <vt:lpstr>ANNEX 1 – Institutional Coordinators - BRACOL</vt:lpstr>
      <vt:lpstr>ANNEX 1 – Institutional Coordinators - BRACOL</vt:lpstr>
      <vt:lpstr>ANNEX 2 – Institutional Coordinator - BRAMEX</vt:lpstr>
      <vt:lpstr>ANNEX 3 – Institutional Coordinators - OverWorld</vt:lpstr>
      <vt:lpstr>ANNEX 4 – Institutional Coordinators – PAEC OAS CGBU</vt:lpstr>
      <vt:lpstr>ANNEX 4 – Institutional Coordinators – PAEC OAS CGBU</vt:lpstr>
      <vt:lpstr>ANNEX 4 – Institutional Coordinators – PAEC OAS CGBU</vt:lpstr>
      <vt:lpstr>ANNEX 5 – Institutional Coordinators – PROPE</vt:lpstr>
      <vt:lpstr>ANNEX 6 – Institutional Coordinators – PROPAT</vt:lpstr>
      <vt:lpstr>ANNEX 6 – Institutional Coordinators – PROPAT</vt:lpstr>
      <vt:lpstr>ANNEX 7 – Institutional Coordinators – BE_a_DOC 2017</vt:lpstr>
      <vt:lpstr>ANNEX 7 – Institutional Coordinators – BE_a_DOC 2017</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carla02</dc:creator>
  <cp:lastModifiedBy>funcionario_gcub</cp:lastModifiedBy>
  <cp:revision>1342</cp:revision>
  <dcterms:created xsi:type="dcterms:W3CDTF">2016-11-25T15:52:01Z</dcterms:created>
  <dcterms:modified xsi:type="dcterms:W3CDTF">2017-12-12T23:27:11Z</dcterms:modified>
</cp:coreProperties>
</file>