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74" r:id="rId4"/>
    <p:sldId id="275" r:id="rId5"/>
    <p:sldId id="276" r:id="rId6"/>
    <p:sldId id="260" r:id="rId7"/>
    <p:sldId id="266" r:id="rId8"/>
    <p:sldId id="262" r:id="rId9"/>
    <p:sldId id="268" r:id="rId10"/>
    <p:sldId id="269" r:id="rId11"/>
    <p:sldId id="271" r:id="rId12"/>
    <p:sldId id="258" r:id="rId13"/>
  </p:sldIdLst>
  <p:sldSz cx="12192000" cy="6858000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2821685264711"/>
          <c:y val="3.4106412005457026E-2"/>
          <c:w val="0.86074673904398313"/>
          <c:h val="0.89851417788328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1. adatsor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Munka1!$A$2:$A$20</c:f>
              <c:strCache>
                <c:ptCount val="19"/>
                <c:pt idx="0">
                  <c:v>Vietnam</c:v>
                </c:pt>
                <c:pt idx="1">
                  <c:v>India</c:v>
                </c:pt>
                <c:pt idx="2">
                  <c:v>Spanyolország</c:v>
                </c:pt>
                <c:pt idx="3">
                  <c:v>Dél-Korea</c:v>
                </c:pt>
                <c:pt idx="4">
                  <c:v>Izrael</c:v>
                </c:pt>
                <c:pt idx="5">
                  <c:v>Jordánia</c:v>
                </c:pt>
                <c:pt idx="6">
                  <c:v>Franciaország</c:v>
                </c:pt>
                <c:pt idx="7">
                  <c:v>Amerikai Egyesült Államok</c:v>
                </c:pt>
                <c:pt idx="8">
                  <c:v>Olaszország</c:v>
                </c:pt>
                <c:pt idx="9">
                  <c:v>Nigéria</c:v>
                </c:pt>
                <c:pt idx="10">
                  <c:v>Norvégia</c:v>
                </c:pt>
                <c:pt idx="11">
                  <c:v>Törökország</c:v>
                </c:pt>
                <c:pt idx="12">
                  <c:v>Ukrajna</c:v>
                </c:pt>
                <c:pt idx="13">
                  <c:v>Szlovákia</c:v>
                </c:pt>
                <c:pt idx="14">
                  <c:v>Irán</c:v>
                </c:pt>
                <c:pt idx="15">
                  <c:v>Szerbia</c:v>
                </c:pt>
                <c:pt idx="16">
                  <c:v>Kína</c:v>
                </c:pt>
                <c:pt idx="17">
                  <c:v>Románia</c:v>
                </c:pt>
                <c:pt idx="18">
                  <c:v>Németország</c:v>
                </c:pt>
              </c:strCache>
            </c:strRef>
          </c:cat>
          <c:val>
            <c:numRef>
              <c:f>Munka1!$B$2:$B$20</c:f>
              <c:numCache>
                <c:formatCode>General</c:formatCode>
                <c:ptCount val="19"/>
                <c:pt idx="0">
                  <c:v>483</c:v>
                </c:pt>
                <c:pt idx="1">
                  <c:v>506</c:v>
                </c:pt>
                <c:pt idx="2">
                  <c:v>535</c:v>
                </c:pt>
                <c:pt idx="3">
                  <c:v>546</c:v>
                </c:pt>
                <c:pt idx="4">
                  <c:v>559</c:v>
                </c:pt>
                <c:pt idx="5">
                  <c:v>565</c:v>
                </c:pt>
                <c:pt idx="6">
                  <c:v>646</c:v>
                </c:pt>
                <c:pt idx="7">
                  <c:v>652</c:v>
                </c:pt>
                <c:pt idx="8">
                  <c:v>660</c:v>
                </c:pt>
                <c:pt idx="9">
                  <c:v>1005</c:v>
                </c:pt>
                <c:pt idx="10">
                  <c:v>1012</c:v>
                </c:pt>
                <c:pt idx="11">
                  <c:v>1113</c:v>
                </c:pt>
                <c:pt idx="12">
                  <c:v>1168</c:v>
                </c:pt>
                <c:pt idx="13">
                  <c:v>1710</c:v>
                </c:pt>
                <c:pt idx="14">
                  <c:v>1878</c:v>
                </c:pt>
                <c:pt idx="15">
                  <c:v>1931</c:v>
                </c:pt>
                <c:pt idx="16">
                  <c:v>2075</c:v>
                </c:pt>
                <c:pt idx="17">
                  <c:v>2141</c:v>
                </c:pt>
                <c:pt idx="18">
                  <c:v>3258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A9-48FD-B8E6-D4FF1D8199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0071824"/>
        <c:axId val="230070512"/>
      </c:barChart>
      <c:catAx>
        <c:axId val="23007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0070512"/>
        <c:crosses val="autoZero"/>
        <c:auto val="1"/>
        <c:lblAlgn val="ctr"/>
        <c:lblOffset val="100"/>
        <c:noMultiLvlLbl val="0"/>
      </c:catAx>
      <c:valAx>
        <c:axId val="230070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0071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80F81E-8A23-41F2-BBA4-80B1DE1F6DB7}" type="doc">
      <dgm:prSet loTypeId="urn:microsoft.com/office/officeart/2008/layout/VerticalCurvedLis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hu-HU"/>
        </a:p>
      </dgm:t>
    </dgm:pt>
    <dgm:pt modelId="{8F9198BB-2EF9-45BA-8901-951EA57A3B5D}">
      <dgm:prSet/>
      <dgm:spPr/>
      <dgm:t>
        <a:bodyPr/>
        <a:lstStyle/>
        <a:p>
          <a:pPr rtl="0"/>
          <a:r>
            <a:rPr lang="hu-HU" smtClean="0">
              <a:latin typeface="+mj-lt"/>
            </a:rPr>
            <a:t>A Magyar Rektori Konferencia idén 30 éves</a:t>
          </a:r>
          <a:endParaRPr lang="hu-HU">
            <a:latin typeface="+mj-lt"/>
          </a:endParaRPr>
        </a:p>
      </dgm:t>
    </dgm:pt>
    <dgm:pt modelId="{D1BD3BF4-1AF3-44F0-A166-8DB9D5A76E3C}" type="parTrans" cxnId="{9EB8ADC6-C14F-41B5-A11F-D120AF1848F2}">
      <dgm:prSet/>
      <dgm:spPr/>
      <dgm:t>
        <a:bodyPr/>
        <a:lstStyle/>
        <a:p>
          <a:endParaRPr lang="hu-HU"/>
        </a:p>
      </dgm:t>
    </dgm:pt>
    <dgm:pt modelId="{572BC7C0-48D8-4B65-B91A-8640533AB376}" type="sibTrans" cxnId="{9EB8ADC6-C14F-41B5-A11F-D120AF1848F2}">
      <dgm:prSet/>
      <dgm:spPr/>
      <dgm:t>
        <a:bodyPr/>
        <a:lstStyle/>
        <a:p>
          <a:endParaRPr lang="hu-HU">
            <a:latin typeface="+mj-lt"/>
          </a:endParaRPr>
        </a:p>
      </dgm:t>
    </dgm:pt>
    <dgm:pt modelId="{7741E5F3-D61C-4E0E-AC6A-993EBFBC81DE}">
      <dgm:prSet/>
      <dgm:spPr/>
      <dgm:t>
        <a:bodyPr/>
        <a:lstStyle/>
        <a:p>
          <a:pPr rtl="0"/>
          <a:r>
            <a:rPr lang="hu-HU" smtClean="0">
              <a:latin typeface="+mj-lt"/>
            </a:rPr>
            <a:t>Fő feladata: magyar felsőoktatási intézmények érdekképviselete, hazai és nemzetközi szinten</a:t>
          </a:r>
          <a:endParaRPr lang="hu-HU">
            <a:latin typeface="+mj-lt"/>
          </a:endParaRPr>
        </a:p>
      </dgm:t>
    </dgm:pt>
    <dgm:pt modelId="{77AFA594-5C99-424D-87F5-E85CB0725755}" type="parTrans" cxnId="{E8104DA5-E3A6-44EF-BCBC-58983B532BB0}">
      <dgm:prSet/>
      <dgm:spPr/>
      <dgm:t>
        <a:bodyPr/>
        <a:lstStyle/>
        <a:p>
          <a:endParaRPr lang="hu-HU"/>
        </a:p>
      </dgm:t>
    </dgm:pt>
    <dgm:pt modelId="{11153B0B-B2D1-418C-9B50-2D84261EAC14}" type="sibTrans" cxnId="{E8104DA5-E3A6-44EF-BCBC-58983B532BB0}">
      <dgm:prSet/>
      <dgm:spPr/>
      <dgm:t>
        <a:bodyPr/>
        <a:lstStyle/>
        <a:p>
          <a:endParaRPr lang="hu-HU"/>
        </a:p>
      </dgm:t>
    </dgm:pt>
    <dgm:pt modelId="{B3A76431-A59A-4800-9907-4E4C393FD3E3}">
      <dgm:prSet/>
      <dgm:spPr/>
      <dgm:t>
        <a:bodyPr/>
        <a:lstStyle/>
        <a:p>
          <a:pPr rtl="0"/>
          <a:r>
            <a:rPr lang="hu-HU" smtClean="0">
              <a:latin typeface="+mj-lt"/>
            </a:rPr>
            <a:t>Egyetlen intézmény Magyarországon</a:t>
          </a:r>
          <a:r>
            <a:rPr lang="en-US" smtClean="0">
              <a:latin typeface="+mj-lt"/>
            </a:rPr>
            <a:t>; </a:t>
          </a:r>
          <a:r>
            <a:rPr lang="hu-HU" smtClean="0">
              <a:latin typeface="+mj-lt"/>
            </a:rPr>
            <a:t>ennek megfelelően minden magyar egyetem és főiskola a tagja, összesen </a:t>
          </a:r>
          <a:r>
            <a:rPr lang="hu-HU" b="1" smtClean="0">
              <a:latin typeface="+mj-lt"/>
            </a:rPr>
            <a:t>64 tagintézmény</a:t>
          </a:r>
          <a:endParaRPr lang="hu-HU">
            <a:latin typeface="+mj-lt"/>
          </a:endParaRPr>
        </a:p>
      </dgm:t>
    </dgm:pt>
    <dgm:pt modelId="{D3D430F5-2F65-4C82-BB37-CD918D2B8A2A}" type="parTrans" cxnId="{CDAEEB29-ABF9-4819-96A2-8ECB3964D6DD}">
      <dgm:prSet/>
      <dgm:spPr/>
      <dgm:t>
        <a:bodyPr/>
        <a:lstStyle/>
        <a:p>
          <a:endParaRPr lang="hu-HU"/>
        </a:p>
      </dgm:t>
    </dgm:pt>
    <dgm:pt modelId="{735394EC-AED7-48F7-9F47-E85E49BDD7DE}" type="sibTrans" cxnId="{CDAEEB29-ABF9-4819-96A2-8ECB3964D6DD}">
      <dgm:prSet/>
      <dgm:spPr/>
      <dgm:t>
        <a:bodyPr/>
        <a:lstStyle/>
        <a:p>
          <a:endParaRPr lang="hu-HU"/>
        </a:p>
      </dgm:t>
    </dgm:pt>
    <dgm:pt modelId="{B3A9D891-F7B7-4162-9247-D3A885F7DE50}" type="pres">
      <dgm:prSet presAssocID="{8680F81E-8A23-41F2-BBA4-80B1DE1F6DB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A5AAB868-9BED-4A57-B5B0-A40CFCCB6AAB}" type="pres">
      <dgm:prSet presAssocID="{8680F81E-8A23-41F2-BBA4-80B1DE1F6DB7}" presName="Name1" presStyleCnt="0"/>
      <dgm:spPr/>
    </dgm:pt>
    <dgm:pt modelId="{3D632D67-E06E-4149-9FD6-769593C2026C}" type="pres">
      <dgm:prSet presAssocID="{8680F81E-8A23-41F2-BBA4-80B1DE1F6DB7}" presName="cycle" presStyleCnt="0"/>
      <dgm:spPr/>
    </dgm:pt>
    <dgm:pt modelId="{2F44FB5E-4927-4B66-BD14-EA1F0675870A}" type="pres">
      <dgm:prSet presAssocID="{8680F81E-8A23-41F2-BBA4-80B1DE1F6DB7}" presName="srcNode" presStyleLbl="node1" presStyleIdx="0" presStyleCnt="3"/>
      <dgm:spPr/>
    </dgm:pt>
    <dgm:pt modelId="{70997CE3-2E65-4942-AFD4-607720E1007A}" type="pres">
      <dgm:prSet presAssocID="{8680F81E-8A23-41F2-BBA4-80B1DE1F6DB7}" presName="conn" presStyleLbl="parChTrans1D2" presStyleIdx="0" presStyleCnt="1"/>
      <dgm:spPr/>
      <dgm:t>
        <a:bodyPr/>
        <a:lstStyle/>
        <a:p>
          <a:endParaRPr lang="hu-HU"/>
        </a:p>
      </dgm:t>
    </dgm:pt>
    <dgm:pt modelId="{94EE7309-73AB-4DD2-A2D4-26BFE227E258}" type="pres">
      <dgm:prSet presAssocID="{8680F81E-8A23-41F2-BBA4-80B1DE1F6DB7}" presName="extraNode" presStyleLbl="node1" presStyleIdx="0" presStyleCnt="3"/>
      <dgm:spPr/>
    </dgm:pt>
    <dgm:pt modelId="{59C08249-8205-49D4-90AA-00B8F9F3152B}" type="pres">
      <dgm:prSet presAssocID="{8680F81E-8A23-41F2-BBA4-80B1DE1F6DB7}" presName="dstNode" presStyleLbl="node1" presStyleIdx="0" presStyleCnt="3"/>
      <dgm:spPr/>
    </dgm:pt>
    <dgm:pt modelId="{EECE2F77-BE0D-488B-8A6D-558AA1DB18F8}" type="pres">
      <dgm:prSet presAssocID="{8F9198BB-2EF9-45BA-8901-951EA57A3B5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EFD199-A1A3-4FED-BA91-7EACE621E85E}" type="pres">
      <dgm:prSet presAssocID="{8F9198BB-2EF9-45BA-8901-951EA57A3B5D}" presName="accent_1" presStyleCnt="0"/>
      <dgm:spPr/>
    </dgm:pt>
    <dgm:pt modelId="{14B1D46F-7A17-4229-93EF-62F958F627FB}" type="pres">
      <dgm:prSet presAssocID="{8F9198BB-2EF9-45BA-8901-951EA57A3B5D}" presName="accentRepeatNode" presStyleLbl="solidFgAcc1" presStyleIdx="0" presStyleCnt="3"/>
      <dgm:spPr/>
    </dgm:pt>
    <dgm:pt modelId="{FA7AD235-8B8E-4225-B518-D203BCB8A613}" type="pres">
      <dgm:prSet presAssocID="{7741E5F3-D61C-4E0E-AC6A-993EBFBC81D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6D3C742-03D9-425A-AB35-DB38466BA70C}" type="pres">
      <dgm:prSet presAssocID="{7741E5F3-D61C-4E0E-AC6A-993EBFBC81DE}" presName="accent_2" presStyleCnt="0"/>
      <dgm:spPr/>
    </dgm:pt>
    <dgm:pt modelId="{0F69D904-ADD9-426A-B78C-97C93CA13F13}" type="pres">
      <dgm:prSet presAssocID="{7741E5F3-D61C-4E0E-AC6A-993EBFBC81DE}" presName="accentRepeatNode" presStyleLbl="solidFgAcc1" presStyleIdx="1" presStyleCnt="3"/>
      <dgm:spPr/>
    </dgm:pt>
    <dgm:pt modelId="{FDBF73AF-32FC-4386-85D7-EABCBB01923D}" type="pres">
      <dgm:prSet presAssocID="{B3A76431-A59A-4800-9907-4E4C393FD3E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F8A351F-E62E-4854-B16B-19FBA2871AAF}" type="pres">
      <dgm:prSet presAssocID="{B3A76431-A59A-4800-9907-4E4C393FD3E3}" presName="accent_3" presStyleCnt="0"/>
      <dgm:spPr/>
    </dgm:pt>
    <dgm:pt modelId="{3B03D278-127E-41C6-BA11-63369C49687D}" type="pres">
      <dgm:prSet presAssocID="{B3A76431-A59A-4800-9907-4E4C393FD3E3}" presName="accentRepeatNode" presStyleLbl="solidFgAcc1" presStyleIdx="2" presStyleCnt="3"/>
      <dgm:spPr/>
    </dgm:pt>
  </dgm:ptLst>
  <dgm:cxnLst>
    <dgm:cxn modelId="{CDAEEB29-ABF9-4819-96A2-8ECB3964D6DD}" srcId="{8680F81E-8A23-41F2-BBA4-80B1DE1F6DB7}" destId="{B3A76431-A59A-4800-9907-4E4C393FD3E3}" srcOrd="2" destOrd="0" parTransId="{D3D430F5-2F65-4C82-BB37-CD918D2B8A2A}" sibTransId="{735394EC-AED7-48F7-9F47-E85E49BDD7DE}"/>
    <dgm:cxn modelId="{950E146A-11AD-42A3-AAE4-28E364110A05}" type="presOf" srcId="{8F9198BB-2EF9-45BA-8901-951EA57A3B5D}" destId="{EECE2F77-BE0D-488B-8A6D-558AA1DB18F8}" srcOrd="0" destOrd="0" presId="urn:microsoft.com/office/officeart/2008/layout/VerticalCurvedList"/>
    <dgm:cxn modelId="{7C06FC0F-AFE6-49F7-8120-CCE20D5B76EA}" type="presOf" srcId="{7741E5F3-D61C-4E0E-AC6A-993EBFBC81DE}" destId="{FA7AD235-8B8E-4225-B518-D203BCB8A613}" srcOrd="0" destOrd="0" presId="urn:microsoft.com/office/officeart/2008/layout/VerticalCurvedList"/>
    <dgm:cxn modelId="{9EB8ADC6-C14F-41B5-A11F-D120AF1848F2}" srcId="{8680F81E-8A23-41F2-BBA4-80B1DE1F6DB7}" destId="{8F9198BB-2EF9-45BA-8901-951EA57A3B5D}" srcOrd="0" destOrd="0" parTransId="{D1BD3BF4-1AF3-44F0-A166-8DB9D5A76E3C}" sibTransId="{572BC7C0-48D8-4B65-B91A-8640533AB376}"/>
    <dgm:cxn modelId="{0BCDCEFE-349D-4C67-AD04-B9A01E43C0CC}" type="presOf" srcId="{8680F81E-8A23-41F2-BBA4-80B1DE1F6DB7}" destId="{B3A9D891-F7B7-4162-9247-D3A885F7DE50}" srcOrd="0" destOrd="0" presId="urn:microsoft.com/office/officeart/2008/layout/VerticalCurvedList"/>
    <dgm:cxn modelId="{E8104DA5-E3A6-44EF-BCBC-58983B532BB0}" srcId="{8680F81E-8A23-41F2-BBA4-80B1DE1F6DB7}" destId="{7741E5F3-D61C-4E0E-AC6A-993EBFBC81DE}" srcOrd="1" destOrd="0" parTransId="{77AFA594-5C99-424D-87F5-E85CB0725755}" sibTransId="{11153B0B-B2D1-418C-9B50-2D84261EAC14}"/>
    <dgm:cxn modelId="{4EC7C31F-E50C-4400-9996-B30D7158D2AF}" type="presOf" srcId="{B3A76431-A59A-4800-9907-4E4C393FD3E3}" destId="{FDBF73AF-32FC-4386-85D7-EABCBB01923D}" srcOrd="0" destOrd="0" presId="urn:microsoft.com/office/officeart/2008/layout/VerticalCurvedList"/>
    <dgm:cxn modelId="{C7B1C599-7222-4EEF-809F-630025B12109}" type="presOf" srcId="{572BC7C0-48D8-4B65-B91A-8640533AB376}" destId="{70997CE3-2E65-4942-AFD4-607720E1007A}" srcOrd="0" destOrd="0" presId="urn:microsoft.com/office/officeart/2008/layout/VerticalCurvedList"/>
    <dgm:cxn modelId="{9BA5F195-4FA2-4F3D-A278-3246BAC01889}" type="presParOf" srcId="{B3A9D891-F7B7-4162-9247-D3A885F7DE50}" destId="{A5AAB868-9BED-4A57-B5B0-A40CFCCB6AAB}" srcOrd="0" destOrd="0" presId="urn:microsoft.com/office/officeart/2008/layout/VerticalCurvedList"/>
    <dgm:cxn modelId="{E7468EBF-383D-46F7-965E-5D7FDCE4E33E}" type="presParOf" srcId="{A5AAB868-9BED-4A57-B5B0-A40CFCCB6AAB}" destId="{3D632D67-E06E-4149-9FD6-769593C2026C}" srcOrd="0" destOrd="0" presId="urn:microsoft.com/office/officeart/2008/layout/VerticalCurvedList"/>
    <dgm:cxn modelId="{1838B400-7886-4EF7-A801-D1F12B617845}" type="presParOf" srcId="{3D632D67-E06E-4149-9FD6-769593C2026C}" destId="{2F44FB5E-4927-4B66-BD14-EA1F0675870A}" srcOrd="0" destOrd="0" presId="urn:microsoft.com/office/officeart/2008/layout/VerticalCurvedList"/>
    <dgm:cxn modelId="{B3DAE52A-D57B-4F08-ABFC-7C314854AAF7}" type="presParOf" srcId="{3D632D67-E06E-4149-9FD6-769593C2026C}" destId="{70997CE3-2E65-4942-AFD4-607720E1007A}" srcOrd="1" destOrd="0" presId="urn:microsoft.com/office/officeart/2008/layout/VerticalCurvedList"/>
    <dgm:cxn modelId="{4889BA39-59F6-4EA1-B5BF-3B3F49A3DDA9}" type="presParOf" srcId="{3D632D67-E06E-4149-9FD6-769593C2026C}" destId="{94EE7309-73AB-4DD2-A2D4-26BFE227E258}" srcOrd="2" destOrd="0" presId="urn:microsoft.com/office/officeart/2008/layout/VerticalCurvedList"/>
    <dgm:cxn modelId="{A87ABB67-5601-4F66-A15B-36FEF4418E4E}" type="presParOf" srcId="{3D632D67-E06E-4149-9FD6-769593C2026C}" destId="{59C08249-8205-49D4-90AA-00B8F9F3152B}" srcOrd="3" destOrd="0" presId="urn:microsoft.com/office/officeart/2008/layout/VerticalCurvedList"/>
    <dgm:cxn modelId="{74668487-DB0E-4D83-ADEE-C670D4D923A6}" type="presParOf" srcId="{A5AAB868-9BED-4A57-B5B0-A40CFCCB6AAB}" destId="{EECE2F77-BE0D-488B-8A6D-558AA1DB18F8}" srcOrd="1" destOrd="0" presId="urn:microsoft.com/office/officeart/2008/layout/VerticalCurvedList"/>
    <dgm:cxn modelId="{746C58CD-D1D5-47CC-9C9B-EB53D03FEAC1}" type="presParOf" srcId="{A5AAB868-9BED-4A57-B5B0-A40CFCCB6AAB}" destId="{13EFD199-A1A3-4FED-BA91-7EACE621E85E}" srcOrd="2" destOrd="0" presId="urn:microsoft.com/office/officeart/2008/layout/VerticalCurvedList"/>
    <dgm:cxn modelId="{87C91015-5260-4B08-BC1B-75C9F6102460}" type="presParOf" srcId="{13EFD199-A1A3-4FED-BA91-7EACE621E85E}" destId="{14B1D46F-7A17-4229-93EF-62F958F627FB}" srcOrd="0" destOrd="0" presId="urn:microsoft.com/office/officeart/2008/layout/VerticalCurvedList"/>
    <dgm:cxn modelId="{5FA5289D-88B4-4271-99C7-D2C3F1654BAC}" type="presParOf" srcId="{A5AAB868-9BED-4A57-B5B0-A40CFCCB6AAB}" destId="{FA7AD235-8B8E-4225-B518-D203BCB8A613}" srcOrd="3" destOrd="0" presId="urn:microsoft.com/office/officeart/2008/layout/VerticalCurvedList"/>
    <dgm:cxn modelId="{65ADCEBA-903C-48FA-841A-A2A6ED790F59}" type="presParOf" srcId="{A5AAB868-9BED-4A57-B5B0-A40CFCCB6AAB}" destId="{76D3C742-03D9-425A-AB35-DB38466BA70C}" srcOrd="4" destOrd="0" presId="urn:microsoft.com/office/officeart/2008/layout/VerticalCurvedList"/>
    <dgm:cxn modelId="{4CC9BBAA-30E1-4181-8DB9-3AF093738C31}" type="presParOf" srcId="{76D3C742-03D9-425A-AB35-DB38466BA70C}" destId="{0F69D904-ADD9-426A-B78C-97C93CA13F13}" srcOrd="0" destOrd="0" presId="urn:microsoft.com/office/officeart/2008/layout/VerticalCurvedList"/>
    <dgm:cxn modelId="{8FA142F4-3F01-46D3-B248-CE96B4B5F4A1}" type="presParOf" srcId="{A5AAB868-9BED-4A57-B5B0-A40CFCCB6AAB}" destId="{FDBF73AF-32FC-4386-85D7-EABCBB01923D}" srcOrd="5" destOrd="0" presId="urn:microsoft.com/office/officeart/2008/layout/VerticalCurvedList"/>
    <dgm:cxn modelId="{122048D0-340D-413C-A90E-7E410DB6DA5F}" type="presParOf" srcId="{A5AAB868-9BED-4A57-B5B0-A40CFCCB6AAB}" destId="{7F8A351F-E62E-4854-B16B-19FBA2871AAF}" srcOrd="6" destOrd="0" presId="urn:microsoft.com/office/officeart/2008/layout/VerticalCurvedList"/>
    <dgm:cxn modelId="{E4CD0DE3-FB32-4772-8BC1-0873CC9FD39E}" type="presParOf" srcId="{7F8A351F-E62E-4854-B16B-19FBA2871AAF}" destId="{3B03D278-127E-41C6-BA11-63369C49687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3FEF37-ADAA-45FE-9816-0DF168C31F0E}" type="doc">
      <dgm:prSet loTypeId="urn:microsoft.com/office/officeart/2005/8/layout/lProcess2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C20C993A-1499-4C98-8005-A9D6F5BDE531}">
      <dgm:prSet phldrT="[Szöveg]" custT="1"/>
      <dgm:spPr/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+mj-lt"/>
              <a:cs typeface="Calibri Light" panose="020F0302020204030204" pitchFamily="34" charset="0"/>
            </a:rPr>
            <a:t>Részvétel EU-s támogatású projektekben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+mj-lt"/>
            <a:cs typeface="Calibri Light" panose="020F0302020204030204" pitchFamily="34" charset="0"/>
          </a:endParaRPr>
        </a:p>
      </dgm:t>
    </dgm:pt>
    <dgm:pt modelId="{4C218B3B-6845-45E4-AF71-8C3DF9699A57}" type="parTrans" cxnId="{EBDC83DA-A6FF-49D8-B2EB-66AD3558185C}">
      <dgm:prSet/>
      <dgm:spPr/>
      <dgm:t>
        <a:bodyPr/>
        <a:lstStyle/>
        <a:p>
          <a:endParaRPr lang="hu-HU"/>
        </a:p>
      </dgm:t>
    </dgm:pt>
    <dgm:pt modelId="{6003AFB1-F11C-4636-8A8F-670D00DD83AF}" type="sibTrans" cxnId="{EBDC83DA-A6FF-49D8-B2EB-66AD3558185C}">
      <dgm:prSet/>
      <dgm:spPr/>
      <dgm:t>
        <a:bodyPr/>
        <a:lstStyle/>
        <a:p>
          <a:endParaRPr lang="hu-HU"/>
        </a:p>
      </dgm:t>
    </dgm:pt>
    <dgm:pt modelId="{5725CC13-DCEA-4796-BA8A-D0968673AF24}">
      <dgm:prSet phldrT="[Szöveg]"/>
      <dgm:spPr/>
      <dgm:t>
        <a:bodyPr/>
        <a:lstStyle/>
        <a:p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PROCSEE – Gyakorlatorientált felsőoktatás jelenlegi kihívásainak kezelése Közép-Kelet Európában</a:t>
          </a:r>
        </a:p>
      </dgm:t>
    </dgm:pt>
    <dgm:pt modelId="{0F3C166B-E9C7-44D3-9716-2EFB8708E386}" type="parTrans" cxnId="{F4E628A0-C98A-455A-A634-B3C1DEC2A980}">
      <dgm:prSet/>
      <dgm:spPr/>
      <dgm:t>
        <a:bodyPr/>
        <a:lstStyle/>
        <a:p>
          <a:endParaRPr lang="hu-HU"/>
        </a:p>
      </dgm:t>
    </dgm:pt>
    <dgm:pt modelId="{69F61FB4-C28C-49E1-8731-40241370D9BC}" type="sibTrans" cxnId="{F4E628A0-C98A-455A-A634-B3C1DEC2A980}">
      <dgm:prSet/>
      <dgm:spPr/>
      <dgm:t>
        <a:bodyPr/>
        <a:lstStyle/>
        <a:p>
          <a:endParaRPr lang="hu-HU"/>
        </a:p>
      </dgm:t>
    </dgm:pt>
    <dgm:pt modelId="{553B830A-9084-414C-928A-D68D68A188F6}">
      <dgm:prSet phldrT="[Szöveg]"/>
      <dgm:spPr/>
      <dgm:t>
        <a:bodyPr/>
        <a:lstStyle/>
        <a:p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EFFECT – Felsőfokú oktatás színvonalának növelése Európában</a:t>
          </a:r>
          <a:endParaRPr lang="hu-HU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AAA8276B-F014-4FE8-B4F7-EB3F65AF6129}" type="parTrans" cxnId="{2130423F-725F-4E31-B1D1-DC69A75404EA}">
      <dgm:prSet/>
      <dgm:spPr/>
      <dgm:t>
        <a:bodyPr/>
        <a:lstStyle/>
        <a:p>
          <a:endParaRPr lang="hu-HU"/>
        </a:p>
      </dgm:t>
    </dgm:pt>
    <dgm:pt modelId="{8AE02354-75C5-41BC-AE9F-CB7CF1F4A7DF}" type="sibTrans" cxnId="{2130423F-725F-4E31-B1D1-DC69A75404EA}">
      <dgm:prSet/>
      <dgm:spPr/>
      <dgm:t>
        <a:bodyPr/>
        <a:lstStyle/>
        <a:p>
          <a:endParaRPr lang="hu-HU"/>
        </a:p>
      </dgm:t>
    </dgm:pt>
    <dgm:pt modelId="{19A5C5DD-A077-4F09-AB67-732870687C3E}">
      <dgm:prSet phldrT="[Szöveg]" custT="1"/>
      <dgm:spPr/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Európai és nemzetközi szervezetek munkájában való részvétel 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02CB971C-B552-48E3-B03C-DF98FE6A16C6}" type="parTrans" cxnId="{46FD92B1-6336-4355-9EF3-9E94D6DBD4F2}">
      <dgm:prSet/>
      <dgm:spPr/>
      <dgm:t>
        <a:bodyPr/>
        <a:lstStyle/>
        <a:p>
          <a:endParaRPr lang="hu-HU"/>
        </a:p>
      </dgm:t>
    </dgm:pt>
    <dgm:pt modelId="{FCC0F6D8-51CF-4D66-BDC2-57299266C6E6}" type="sibTrans" cxnId="{46FD92B1-6336-4355-9EF3-9E94D6DBD4F2}">
      <dgm:prSet/>
      <dgm:spPr/>
      <dgm:t>
        <a:bodyPr/>
        <a:lstStyle/>
        <a:p>
          <a:endParaRPr lang="hu-HU"/>
        </a:p>
      </dgm:t>
    </dgm:pt>
    <dgm:pt modelId="{A6A06F21-B27A-45E9-8C87-C2B20F980AA2}">
      <dgm:prSet phldrT="[Szöveg]"/>
      <dgm:spPr/>
      <dgm:t>
        <a:bodyPr/>
        <a:lstStyle/>
        <a:p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V4 konferencia szervezés</a:t>
          </a:r>
          <a:endParaRPr lang="hu-HU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609DDA2F-79D9-4AA6-B93D-15F6BEDA5924}" type="parTrans" cxnId="{49E3DFD4-65FF-48DC-B294-285B900E0D2D}">
      <dgm:prSet/>
      <dgm:spPr/>
      <dgm:t>
        <a:bodyPr/>
        <a:lstStyle/>
        <a:p>
          <a:endParaRPr lang="hu-HU"/>
        </a:p>
      </dgm:t>
    </dgm:pt>
    <dgm:pt modelId="{3359DE0E-A184-43A6-B738-8ACFAB18605F}" type="sibTrans" cxnId="{49E3DFD4-65FF-48DC-B294-285B900E0D2D}">
      <dgm:prSet/>
      <dgm:spPr/>
      <dgm:t>
        <a:bodyPr/>
        <a:lstStyle/>
        <a:p>
          <a:endParaRPr lang="hu-HU"/>
        </a:p>
      </dgm:t>
    </dgm:pt>
    <dgm:pt modelId="{3115EE20-D82E-4DEB-B76A-420611B29BD8}">
      <dgm:prSet phldrT="[Szöveg]"/>
      <dgm:spPr/>
      <dgm:t>
        <a:bodyPr/>
        <a:lstStyle/>
        <a:p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European University </a:t>
          </a:r>
          <a:r>
            <a:rPr lang="hu-HU" dirty="0" err="1" smtClean="0">
              <a:solidFill>
                <a:schemeClr val="accent6">
                  <a:lumMod val="50000"/>
                </a:schemeClr>
              </a:solidFill>
              <a:latin typeface="+mj-lt"/>
            </a:rPr>
            <a:t>Association</a:t>
          </a:r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 (EUA)</a:t>
          </a:r>
          <a:endParaRPr lang="hu-HU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6CE7100C-A551-4A11-BD31-0487DF66026C}" type="parTrans" cxnId="{3BB8B21A-C4DF-4ED6-8EFC-521732096073}">
      <dgm:prSet/>
      <dgm:spPr/>
      <dgm:t>
        <a:bodyPr/>
        <a:lstStyle/>
        <a:p>
          <a:endParaRPr lang="hu-HU"/>
        </a:p>
      </dgm:t>
    </dgm:pt>
    <dgm:pt modelId="{A290DDDA-698B-44EC-BA58-9652FA8E5E63}" type="sibTrans" cxnId="{3BB8B21A-C4DF-4ED6-8EFC-521732096073}">
      <dgm:prSet/>
      <dgm:spPr/>
      <dgm:t>
        <a:bodyPr/>
        <a:lstStyle/>
        <a:p>
          <a:endParaRPr lang="hu-HU"/>
        </a:p>
      </dgm:t>
    </dgm:pt>
    <dgm:pt modelId="{6B130E2D-4262-41BF-B7B7-C934B62C5E5C}">
      <dgm:prSet phldrT="[Szöveg]"/>
      <dgm:spPr/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European Association of Institutions in Higher Education</a:t>
          </a:r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 (EURASHE)</a:t>
          </a:r>
          <a:endParaRPr lang="hu-HU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8E1C4DC9-FBFA-4833-A45D-71D789BAB759}" type="parTrans" cxnId="{176ABE9F-0220-4678-A458-06A80F2961FD}">
      <dgm:prSet/>
      <dgm:spPr/>
      <dgm:t>
        <a:bodyPr/>
        <a:lstStyle/>
        <a:p>
          <a:endParaRPr lang="hu-HU"/>
        </a:p>
      </dgm:t>
    </dgm:pt>
    <dgm:pt modelId="{E6FD9FAB-D7C1-4744-9BB0-BC221AA506D3}" type="sibTrans" cxnId="{176ABE9F-0220-4678-A458-06A80F2961FD}">
      <dgm:prSet/>
      <dgm:spPr/>
      <dgm:t>
        <a:bodyPr/>
        <a:lstStyle/>
        <a:p>
          <a:endParaRPr lang="hu-HU"/>
        </a:p>
      </dgm:t>
    </dgm:pt>
    <dgm:pt modelId="{F819AE46-13EC-4BE1-9B91-C80B240D77E4}">
      <dgm:prSet phldrT="[Szöveg]" custT="1"/>
      <dgm:spPr/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Regionális együttműködések erősítése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21FADDF7-E923-4D30-BEB3-F34E30881F2A}" type="parTrans" cxnId="{0537B8A4-DF89-4501-B8A0-040BF3FCA45A}">
      <dgm:prSet/>
      <dgm:spPr/>
      <dgm:t>
        <a:bodyPr/>
        <a:lstStyle/>
        <a:p>
          <a:endParaRPr lang="hu-HU"/>
        </a:p>
      </dgm:t>
    </dgm:pt>
    <dgm:pt modelId="{D783BC62-8BB6-4190-AF57-F4ED43E00BC2}" type="sibTrans" cxnId="{0537B8A4-DF89-4501-B8A0-040BF3FCA45A}">
      <dgm:prSet/>
      <dgm:spPr/>
      <dgm:t>
        <a:bodyPr/>
        <a:lstStyle/>
        <a:p>
          <a:endParaRPr lang="hu-HU"/>
        </a:p>
      </dgm:t>
    </dgm:pt>
    <dgm:pt modelId="{7C863717-3F18-420F-89B8-37EF3424D337}">
      <dgm:prSet phldrT="[Szöveg]"/>
      <dgm:spPr/>
      <dgm:t>
        <a:bodyPr/>
        <a:lstStyle/>
        <a:p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International </a:t>
          </a:r>
          <a:r>
            <a:rPr lang="hu-HU" dirty="0" err="1" smtClean="0">
              <a:solidFill>
                <a:schemeClr val="accent6">
                  <a:lumMod val="50000"/>
                </a:schemeClr>
              </a:solidFill>
              <a:latin typeface="+mj-lt"/>
            </a:rPr>
            <a:t>Association</a:t>
          </a:r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 of </a:t>
          </a:r>
          <a:r>
            <a:rPr lang="hu-HU" dirty="0" err="1" smtClean="0">
              <a:solidFill>
                <a:schemeClr val="accent6">
                  <a:lumMod val="50000"/>
                </a:schemeClr>
              </a:solidFill>
              <a:latin typeface="+mj-lt"/>
            </a:rPr>
            <a:t>Universities</a:t>
          </a:r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 (IAU)</a:t>
          </a:r>
          <a:endParaRPr lang="hu-HU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8B8B18DD-3048-4FDB-9FB7-F3F1174A3464}" type="parTrans" cxnId="{511CB710-297F-4CAD-8539-CCDAF80AE913}">
      <dgm:prSet/>
      <dgm:spPr/>
      <dgm:t>
        <a:bodyPr/>
        <a:lstStyle/>
        <a:p>
          <a:endParaRPr lang="hu-HU"/>
        </a:p>
      </dgm:t>
    </dgm:pt>
    <dgm:pt modelId="{3B83E27A-440B-44EA-B601-C2939EB1B0DD}" type="sibTrans" cxnId="{511CB710-297F-4CAD-8539-CCDAF80AE913}">
      <dgm:prSet/>
      <dgm:spPr/>
      <dgm:t>
        <a:bodyPr/>
        <a:lstStyle/>
        <a:p>
          <a:endParaRPr lang="hu-HU"/>
        </a:p>
      </dgm:t>
    </dgm:pt>
    <dgm:pt modelId="{356C8436-6668-425C-B936-A73C7C755DA9}">
      <dgm:prSet phldrT="[Szöveg]"/>
      <dgm:spPr/>
      <dgm:t>
        <a:bodyPr/>
        <a:lstStyle/>
        <a:p>
          <a:r>
            <a:rPr lang="hu-HU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közös projektek</a:t>
          </a:r>
          <a:endParaRPr lang="hu-HU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80B8830D-97BD-45A5-B12A-10F5C30E412E}" type="parTrans" cxnId="{2DD1C325-960D-446A-878F-A4AF0F681BDB}">
      <dgm:prSet/>
      <dgm:spPr/>
      <dgm:t>
        <a:bodyPr/>
        <a:lstStyle/>
        <a:p>
          <a:endParaRPr lang="hu-HU"/>
        </a:p>
      </dgm:t>
    </dgm:pt>
    <dgm:pt modelId="{13CDC910-F8CD-40D4-BA2E-A61851DB2525}" type="sibTrans" cxnId="{2DD1C325-960D-446A-878F-A4AF0F681BDB}">
      <dgm:prSet/>
      <dgm:spPr/>
      <dgm:t>
        <a:bodyPr/>
        <a:lstStyle/>
        <a:p>
          <a:endParaRPr lang="hu-HU"/>
        </a:p>
      </dgm:t>
    </dgm:pt>
    <dgm:pt modelId="{34AD3A99-5E0B-4784-BBCC-3F1D98980C4D}" type="pres">
      <dgm:prSet presAssocID="{9D3FEF37-ADAA-45FE-9816-0DF168C31F0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F07FB84-24F0-4F6B-8940-40AA99F8513D}" type="pres">
      <dgm:prSet presAssocID="{C20C993A-1499-4C98-8005-A9D6F5BDE531}" presName="compNode" presStyleCnt="0"/>
      <dgm:spPr/>
    </dgm:pt>
    <dgm:pt modelId="{64AC0C1B-5C55-4C28-A42A-727181091C50}" type="pres">
      <dgm:prSet presAssocID="{C20C993A-1499-4C98-8005-A9D6F5BDE531}" presName="aNode" presStyleLbl="bgShp" presStyleIdx="0" presStyleCnt="3"/>
      <dgm:spPr/>
      <dgm:t>
        <a:bodyPr/>
        <a:lstStyle/>
        <a:p>
          <a:endParaRPr lang="hu-HU"/>
        </a:p>
      </dgm:t>
    </dgm:pt>
    <dgm:pt modelId="{A8A4EFA3-7837-40DE-9617-E96CB208366D}" type="pres">
      <dgm:prSet presAssocID="{C20C993A-1499-4C98-8005-A9D6F5BDE531}" presName="textNode" presStyleLbl="bgShp" presStyleIdx="0" presStyleCnt="3"/>
      <dgm:spPr/>
      <dgm:t>
        <a:bodyPr/>
        <a:lstStyle/>
        <a:p>
          <a:endParaRPr lang="hu-HU"/>
        </a:p>
      </dgm:t>
    </dgm:pt>
    <dgm:pt modelId="{CE8EB38E-A133-4450-89DA-9FA47FEC0041}" type="pres">
      <dgm:prSet presAssocID="{C20C993A-1499-4C98-8005-A9D6F5BDE531}" presName="compChildNode" presStyleCnt="0"/>
      <dgm:spPr/>
    </dgm:pt>
    <dgm:pt modelId="{A771C46D-A845-4753-8B8F-8FCEAD95A484}" type="pres">
      <dgm:prSet presAssocID="{C20C993A-1499-4C98-8005-A9D6F5BDE531}" presName="theInnerList" presStyleCnt="0"/>
      <dgm:spPr/>
    </dgm:pt>
    <dgm:pt modelId="{FAFA9ADB-EC7D-4C28-871B-A803508ACB33}" type="pres">
      <dgm:prSet presAssocID="{5725CC13-DCEA-4796-BA8A-D0968673AF24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0627337-2C1B-4978-BCE7-D377B201DD20}" type="pres">
      <dgm:prSet presAssocID="{5725CC13-DCEA-4796-BA8A-D0968673AF24}" presName="aSpace2" presStyleCnt="0"/>
      <dgm:spPr/>
    </dgm:pt>
    <dgm:pt modelId="{0A7B1DCB-4DB7-4169-81FC-7C5830413D93}" type="pres">
      <dgm:prSet presAssocID="{553B830A-9084-414C-928A-D68D68A188F6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4FC57B4-366E-4DB6-A531-E65C028A07DC}" type="pres">
      <dgm:prSet presAssocID="{C20C993A-1499-4C98-8005-A9D6F5BDE531}" presName="aSpace" presStyleCnt="0"/>
      <dgm:spPr/>
    </dgm:pt>
    <dgm:pt modelId="{76037961-855C-45FD-B12C-B16A11FD3722}" type="pres">
      <dgm:prSet presAssocID="{19A5C5DD-A077-4F09-AB67-732870687C3E}" presName="compNode" presStyleCnt="0"/>
      <dgm:spPr/>
    </dgm:pt>
    <dgm:pt modelId="{193D0FB1-C4DA-45E8-85C0-B8E2F7266ECC}" type="pres">
      <dgm:prSet presAssocID="{19A5C5DD-A077-4F09-AB67-732870687C3E}" presName="aNode" presStyleLbl="bgShp" presStyleIdx="1" presStyleCnt="3"/>
      <dgm:spPr/>
      <dgm:t>
        <a:bodyPr/>
        <a:lstStyle/>
        <a:p>
          <a:endParaRPr lang="hu-HU"/>
        </a:p>
      </dgm:t>
    </dgm:pt>
    <dgm:pt modelId="{61D44024-0451-427B-803D-DD197E76117F}" type="pres">
      <dgm:prSet presAssocID="{19A5C5DD-A077-4F09-AB67-732870687C3E}" presName="textNode" presStyleLbl="bgShp" presStyleIdx="1" presStyleCnt="3"/>
      <dgm:spPr/>
      <dgm:t>
        <a:bodyPr/>
        <a:lstStyle/>
        <a:p>
          <a:endParaRPr lang="hu-HU"/>
        </a:p>
      </dgm:t>
    </dgm:pt>
    <dgm:pt modelId="{46B52EE9-3FCD-4390-84E2-C01CD951B8EE}" type="pres">
      <dgm:prSet presAssocID="{19A5C5DD-A077-4F09-AB67-732870687C3E}" presName="compChildNode" presStyleCnt="0"/>
      <dgm:spPr/>
    </dgm:pt>
    <dgm:pt modelId="{CA6432BA-8F1B-40BC-B66D-9965F285CA9D}" type="pres">
      <dgm:prSet presAssocID="{19A5C5DD-A077-4F09-AB67-732870687C3E}" presName="theInnerList" presStyleCnt="0"/>
      <dgm:spPr/>
    </dgm:pt>
    <dgm:pt modelId="{56CAED34-6262-4652-BD14-D676B64923A1}" type="pres">
      <dgm:prSet presAssocID="{3115EE20-D82E-4DEB-B76A-420611B29BD8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04D35BE-D45C-465B-AE78-3FBCFB1A5225}" type="pres">
      <dgm:prSet presAssocID="{3115EE20-D82E-4DEB-B76A-420611B29BD8}" presName="aSpace2" presStyleCnt="0"/>
      <dgm:spPr/>
    </dgm:pt>
    <dgm:pt modelId="{6AA3482C-0D9E-4B66-9827-0E14A2FEFB09}" type="pres">
      <dgm:prSet presAssocID="{6B130E2D-4262-41BF-B7B7-C934B62C5E5C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4BC7133-BBAE-41B7-9714-3FBD56AA9731}" type="pres">
      <dgm:prSet presAssocID="{6B130E2D-4262-41BF-B7B7-C934B62C5E5C}" presName="aSpace2" presStyleCnt="0"/>
      <dgm:spPr/>
    </dgm:pt>
    <dgm:pt modelId="{265FE9D6-3380-49F8-BBC1-A925A8DC864B}" type="pres">
      <dgm:prSet presAssocID="{7C863717-3F18-420F-89B8-37EF3424D337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DC3681E-01FE-45BF-8375-75CC89C3ED83}" type="pres">
      <dgm:prSet presAssocID="{19A5C5DD-A077-4F09-AB67-732870687C3E}" presName="aSpace" presStyleCnt="0"/>
      <dgm:spPr/>
    </dgm:pt>
    <dgm:pt modelId="{9F307E23-0075-4379-8EC4-6C16590CB950}" type="pres">
      <dgm:prSet presAssocID="{F819AE46-13EC-4BE1-9B91-C80B240D77E4}" presName="compNode" presStyleCnt="0"/>
      <dgm:spPr/>
    </dgm:pt>
    <dgm:pt modelId="{CD8136E6-6A12-49D1-80C9-9E3F0A9625CF}" type="pres">
      <dgm:prSet presAssocID="{F819AE46-13EC-4BE1-9B91-C80B240D77E4}" presName="aNode" presStyleLbl="bgShp" presStyleIdx="2" presStyleCnt="3"/>
      <dgm:spPr/>
      <dgm:t>
        <a:bodyPr/>
        <a:lstStyle/>
        <a:p>
          <a:endParaRPr lang="hu-HU"/>
        </a:p>
      </dgm:t>
    </dgm:pt>
    <dgm:pt modelId="{636135CB-2C30-4537-95DC-34316E516C10}" type="pres">
      <dgm:prSet presAssocID="{F819AE46-13EC-4BE1-9B91-C80B240D77E4}" presName="textNode" presStyleLbl="bgShp" presStyleIdx="2" presStyleCnt="3"/>
      <dgm:spPr/>
      <dgm:t>
        <a:bodyPr/>
        <a:lstStyle/>
        <a:p>
          <a:endParaRPr lang="hu-HU"/>
        </a:p>
      </dgm:t>
    </dgm:pt>
    <dgm:pt modelId="{19F907B9-7050-4377-8410-56B86B49E2D5}" type="pres">
      <dgm:prSet presAssocID="{F819AE46-13EC-4BE1-9B91-C80B240D77E4}" presName="compChildNode" presStyleCnt="0"/>
      <dgm:spPr/>
    </dgm:pt>
    <dgm:pt modelId="{F8179A91-0C26-437F-ADEF-1412AE76BF23}" type="pres">
      <dgm:prSet presAssocID="{F819AE46-13EC-4BE1-9B91-C80B240D77E4}" presName="theInnerList" presStyleCnt="0"/>
      <dgm:spPr/>
    </dgm:pt>
    <dgm:pt modelId="{72808D56-08F4-450A-B6DD-5F005CBB1076}" type="pres">
      <dgm:prSet presAssocID="{A6A06F21-B27A-45E9-8C87-C2B20F980AA2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F8ADBC1-2F70-4202-959C-207934BB33F9}" type="pres">
      <dgm:prSet presAssocID="{A6A06F21-B27A-45E9-8C87-C2B20F980AA2}" presName="aSpace2" presStyleCnt="0"/>
      <dgm:spPr/>
    </dgm:pt>
    <dgm:pt modelId="{F4BD86FA-53D5-4AE5-A39D-E35C3847C520}" type="pres">
      <dgm:prSet presAssocID="{356C8436-6668-425C-B936-A73C7C755DA9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7CBA6A7-57B2-45C6-B462-DB0ED193FBD7}" type="presOf" srcId="{C20C993A-1499-4C98-8005-A9D6F5BDE531}" destId="{A8A4EFA3-7837-40DE-9617-E96CB208366D}" srcOrd="1" destOrd="0" presId="urn:microsoft.com/office/officeart/2005/8/layout/lProcess2"/>
    <dgm:cxn modelId="{EA123003-AA8B-4281-BD49-0C4E79229F90}" type="presOf" srcId="{19A5C5DD-A077-4F09-AB67-732870687C3E}" destId="{193D0FB1-C4DA-45E8-85C0-B8E2F7266ECC}" srcOrd="0" destOrd="0" presId="urn:microsoft.com/office/officeart/2005/8/layout/lProcess2"/>
    <dgm:cxn modelId="{3BB8B21A-C4DF-4ED6-8EFC-521732096073}" srcId="{19A5C5DD-A077-4F09-AB67-732870687C3E}" destId="{3115EE20-D82E-4DEB-B76A-420611B29BD8}" srcOrd="0" destOrd="0" parTransId="{6CE7100C-A551-4A11-BD31-0487DF66026C}" sibTransId="{A290DDDA-698B-44EC-BA58-9652FA8E5E63}"/>
    <dgm:cxn modelId="{0537B8A4-DF89-4501-B8A0-040BF3FCA45A}" srcId="{9D3FEF37-ADAA-45FE-9816-0DF168C31F0E}" destId="{F819AE46-13EC-4BE1-9B91-C80B240D77E4}" srcOrd="2" destOrd="0" parTransId="{21FADDF7-E923-4D30-BEB3-F34E30881F2A}" sibTransId="{D783BC62-8BB6-4190-AF57-F4ED43E00BC2}"/>
    <dgm:cxn modelId="{2DD1C325-960D-446A-878F-A4AF0F681BDB}" srcId="{F819AE46-13EC-4BE1-9B91-C80B240D77E4}" destId="{356C8436-6668-425C-B936-A73C7C755DA9}" srcOrd="1" destOrd="0" parTransId="{80B8830D-97BD-45A5-B12A-10F5C30E412E}" sibTransId="{13CDC910-F8CD-40D4-BA2E-A61851DB2525}"/>
    <dgm:cxn modelId="{BB372B07-7795-4E7E-89DE-540E63862827}" type="presOf" srcId="{C20C993A-1499-4C98-8005-A9D6F5BDE531}" destId="{64AC0C1B-5C55-4C28-A42A-727181091C50}" srcOrd="0" destOrd="0" presId="urn:microsoft.com/office/officeart/2005/8/layout/lProcess2"/>
    <dgm:cxn modelId="{49E3DFD4-65FF-48DC-B294-285B900E0D2D}" srcId="{F819AE46-13EC-4BE1-9B91-C80B240D77E4}" destId="{A6A06F21-B27A-45E9-8C87-C2B20F980AA2}" srcOrd="0" destOrd="0" parTransId="{609DDA2F-79D9-4AA6-B93D-15F6BEDA5924}" sibTransId="{3359DE0E-A184-43A6-B738-8ACFAB18605F}"/>
    <dgm:cxn modelId="{3DB63108-1E42-42B2-97E4-87124FE13A66}" type="presOf" srcId="{19A5C5DD-A077-4F09-AB67-732870687C3E}" destId="{61D44024-0451-427B-803D-DD197E76117F}" srcOrd="1" destOrd="0" presId="urn:microsoft.com/office/officeart/2005/8/layout/lProcess2"/>
    <dgm:cxn modelId="{B13D9C2F-1EEB-4B33-8A39-B92729144EE8}" type="presOf" srcId="{9D3FEF37-ADAA-45FE-9816-0DF168C31F0E}" destId="{34AD3A99-5E0B-4784-BBCC-3F1D98980C4D}" srcOrd="0" destOrd="0" presId="urn:microsoft.com/office/officeart/2005/8/layout/lProcess2"/>
    <dgm:cxn modelId="{BF097E2B-F082-41F3-8AF5-2060EED16D13}" type="presOf" srcId="{7C863717-3F18-420F-89B8-37EF3424D337}" destId="{265FE9D6-3380-49F8-BBC1-A925A8DC864B}" srcOrd="0" destOrd="0" presId="urn:microsoft.com/office/officeart/2005/8/layout/lProcess2"/>
    <dgm:cxn modelId="{511CB710-297F-4CAD-8539-CCDAF80AE913}" srcId="{19A5C5DD-A077-4F09-AB67-732870687C3E}" destId="{7C863717-3F18-420F-89B8-37EF3424D337}" srcOrd="2" destOrd="0" parTransId="{8B8B18DD-3048-4FDB-9FB7-F3F1174A3464}" sibTransId="{3B83E27A-440B-44EA-B601-C2939EB1B0DD}"/>
    <dgm:cxn modelId="{F4E628A0-C98A-455A-A634-B3C1DEC2A980}" srcId="{C20C993A-1499-4C98-8005-A9D6F5BDE531}" destId="{5725CC13-DCEA-4796-BA8A-D0968673AF24}" srcOrd="0" destOrd="0" parTransId="{0F3C166B-E9C7-44D3-9716-2EFB8708E386}" sibTransId="{69F61FB4-C28C-49E1-8731-40241370D9BC}"/>
    <dgm:cxn modelId="{176ABE9F-0220-4678-A458-06A80F2961FD}" srcId="{19A5C5DD-A077-4F09-AB67-732870687C3E}" destId="{6B130E2D-4262-41BF-B7B7-C934B62C5E5C}" srcOrd="1" destOrd="0" parTransId="{8E1C4DC9-FBFA-4833-A45D-71D789BAB759}" sibTransId="{E6FD9FAB-D7C1-4744-9BB0-BC221AA506D3}"/>
    <dgm:cxn modelId="{7B133747-E4EE-4657-B90A-6ABF99F899F4}" type="presOf" srcId="{3115EE20-D82E-4DEB-B76A-420611B29BD8}" destId="{56CAED34-6262-4652-BD14-D676B64923A1}" srcOrd="0" destOrd="0" presId="urn:microsoft.com/office/officeart/2005/8/layout/lProcess2"/>
    <dgm:cxn modelId="{0EAABA61-B92E-42EA-B0AB-05662ED82E39}" type="presOf" srcId="{F819AE46-13EC-4BE1-9B91-C80B240D77E4}" destId="{636135CB-2C30-4537-95DC-34316E516C10}" srcOrd="1" destOrd="0" presId="urn:microsoft.com/office/officeart/2005/8/layout/lProcess2"/>
    <dgm:cxn modelId="{EBDC83DA-A6FF-49D8-B2EB-66AD3558185C}" srcId="{9D3FEF37-ADAA-45FE-9816-0DF168C31F0E}" destId="{C20C993A-1499-4C98-8005-A9D6F5BDE531}" srcOrd="0" destOrd="0" parTransId="{4C218B3B-6845-45E4-AF71-8C3DF9699A57}" sibTransId="{6003AFB1-F11C-4636-8A8F-670D00DD83AF}"/>
    <dgm:cxn modelId="{1748275E-8FC5-40E1-8D1E-89153520182D}" type="presOf" srcId="{5725CC13-DCEA-4796-BA8A-D0968673AF24}" destId="{FAFA9ADB-EC7D-4C28-871B-A803508ACB33}" srcOrd="0" destOrd="0" presId="urn:microsoft.com/office/officeart/2005/8/layout/lProcess2"/>
    <dgm:cxn modelId="{46FD92B1-6336-4355-9EF3-9E94D6DBD4F2}" srcId="{9D3FEF37-ADAA-45FE-9816-0DF168C31F0E}" destId="{19A5C5DD-A077-4F09-AB67-732870687C3E}" srcOrd="1" destOrd="0" parTransId="{02CB971C-B552-48E3-B03C-DF98FE6A16C6}" sibTransId="{FCC0F6D8-51CF-4D66-BDC2-57299266C6E6}"/>
    <dgm:cxn modelId="{1ECA3ABA-7926-408C-8C56-F30BB7C934FD}" type="presOf" srcId="{6B130E2D-4262-41BF-B7B7-C934B62C5E5C}" destId="{6AA3482C-0D9E-4B66-9827-0E14A2FEFB09}" srcOrd="0" destOrd="0" presId="urn:microsoft.com/office/officeart/2005/8/layout/lProcess2"/>
    <dgm:cxn modelId="{2130423F-725F-4E31-B1D1-DC69A75404EA}" srcId="{C20C993A-1499-4C98-8005-A9D6F5BDE531}" destId="{553B830A-9084-414C-928A-D68D68A188F6}" srcOrd="1" destOrd="0" parTransId="{AAA8276B-F014-4FE8-B4F7-EB3F65AF6129}" sibTransId="{8AE02354-75C5-41BC-AE9F-CB7CF1F4A7DF}"/>
    <dgm:cxn modelId="{687E4586-09C3-4068-A3C5-3ABA2C068096}" type="presOf" srcId="{356C8436-6668-425C-B936-A73C7C755DA9}" destId="{F4BD86FA-53D5-4AE5-A39D-E35C3847C520}" srcOrd="0" destOrd="0" presId="urn:microsoft.com/office/officeart/2005/8/layout/lProcess2"/>
    <dgm:cxn modelId="{76F8B2A2-DC58-4B27-9BCA-7F465029EBCC}" type="presOf" srcId="{F819AE46-13EC-4BE1-9B91-C80B240D77E4}" destId="{CD8136E6-6A12-49D1-80C9-9E3F0A9625CF}" srcOrd="0" destOrd="0" presId="urn:microsoft.com/office/officeart/2005/8/layout/lProcess2"/>
    <dgm:cxn modelId="{39A95AC3-572E-4ACB-A6A1-8442FF4744F2}" type="presOf" srcId="{A6A06F21-B27A-45E9-8C87-C2B20F980AA2}" destId="{72808D56-08F4-450A-B6DD-5F005CBB1076}" srcOrd="0" destOrd="0" presId="urn:microsoft.com/office/officeart/2005/8/layout/lProcess2"/>
    <dgm:cxn modelId="{FE27376B-A29F-433F-9696-70F16E97CE55}" type="presOf" srcId="{553B830A-9084-414C-928A-D68D68A188F6}" destId="{0A7B1DCB-4DB7-4169-81FC-7C5830413D93}" srcOrd="0" destOrd="0" presId="urn:microsoft.com/office/officeart/2005/8/layout/lProcess2"/>
    <dgm:cxn modelId="{9737BFFB-6895-4893-A817-C381A5225BA7}" type="presParOf" srcId="{34AD3A99-5E0B-4784-BBCC-3F1D98980C4D}" destId="{7F07FB84-24F0-4F6B-8940-40AA99F8513D}" srcOrd="0" destOrd="0" presId="urn:microsoft.com/office/officeart/2005/8/layout/lProcess2"/>
    <dgm:cxn modelId="{A31F8202-53CA-4714-8AB3-699C84A9DF47}" type="presParOf" srcId="{7F07FB84-24F0-4F6B-8940-40AA99F8513D}" destId="{64AC0C1B-5C55-4C28-A42A-727181091C50}" srcOrd="0" destOrd="0" presId="urn:microsoft.com/office/officeart/2005/8/layout/lProcess2"/>
    <dgm:cxn modelId="{FA13929A-B2DF-4F13-AB69-B0CB8C47E7CA}" type="presParOf" srcId="{7F07FB84-24F0-4F6B-8940-40AA99F8513D}" destId="{A8A4EFA3-7837-40DE-9617-E96CB208366D}" srcOrd="1" destOrd="0" presId="urn:microsoft.com/office/officeart/2005/8/layout/lProcess2"/>
    <dgm:cxn modelId="{667DA399-07F6-4F04-877B-A42CFFE537A9}" type="presParOf" srcId="{7F07FB84-24F0-4F6B-8940-40AA99F8513D}" destId="{CE8EB38E-A133-4450-89DA-9FA47FEC0041}" srcOrd="2" destOrd="0" presId="urn:microsoft.com/office/officeart/2005/8/layout/lProcess2"/>
    <dgm:cxn modelId="{FA8911CA-E3D5-4D78-99BC-45FBFD45DE70}" type="presParOf" srcId="{CE8EB38E-A133-4450-89DA-9FA47FEC0041}" destId="{A771C46D-A845-4753-8B8F-8FCEAD95A484}" srcOrd="0" destOrd="0" presId="urn:microsoft.com/office/officeart/2005/8/layout/lProcess2"/>
    <dgm:cxn modelId="{B0E4FCF6-3DA2-4170-8ED8-4AE9B17AC737}" type="presParOf" srcId="{A771C46D-A845-4753-8B8F-8FCEAD95A484}" destId="{FAFA9ADB-EC7D-4C28-871B-A803508ACB33}" srcOrd="0" destOrd="0" presId="urn:microsoft.com/office/officeart/2005/8/layout/lProcess2"/>
    <dgm:cxn modelId="{BB3CFEBC-6AD4-4E9B-B25E-8F1C4EC0E6A3}" type="presParOf" srcId="{A771C46D-A845-4753-8B8F-8FCEAD95A484}" destId="{30627337-2C1B-4978-BCE7-D377B201DD20}" srcOrd="1" destOrd="0" presId="urn:microsoft.com/office/officeart/2005/8/layout/lProcess2"/>
    <dgm:cxn modelId="{9095E1D5-FDFC-4DFF-85B8-2D0E13A61058}" type="presParOf" srcId="{A771C46D-A845-4753-8B8F-8FCEAD95A484}" destId="{0A7B1DCB-4DB7-4169-81FC-7C5830413D93}" srcOrd="2" destOrd="0" presId="urn:microsoft.com/office/officeart/2005/8/layout/lProcess2"/>
    <dgm:cxn modelId="{33E8EAB5-8990-401E-A81D-C241A751C7B9}" type="presParOf" srcId="{34AD3A99-5E0B-4784-BBCC-3F1D98980C4D}" destId="{64FC57B4-366E-4DB6-A531-E65C028A07DC}" srcOrd="1" destOrd="0" presId="urn:microsoft.com/office/officeart/2005/8/layout/lProcess2"/>
    <dgm:cxn modelId="{C9DB28E5-8D24-4593-A3E6-8F9FB074DC9B}" type="presParOf" srcId="{34AD3A99-5E0B-4784-BBCC-3F1D98980C4D}" destId="{76037961-855C-45FD-B12C-B16A11FD3722}" srcOrd="2" destOrd="0" presId="urn:microsoft.com/office/officeart/2005/8/layout/lProcess2"/>
    <dgm:cxn modelId="{C9BF1B2E-43AF-471E-A5BF-BE1BD0CC7559}" type="presParOf" srcId="{76037961-855C-45FD-B12C-B16A11FD3722}" destId="{193D0FB1-C4DA-45E8-85C0-B8E2F7266ECC}" srcOrd="0" destOrd="0" presId="urn:microsoft.com/office/officeart/2005/8/layout/lProcess2"/>
    <dgm:cxn modelId="{080B0C21-F628-46AC-8CFD-71B31D54BAE0}" type="presParOf" srcId="{76037961-855C-45FD-B12C-B16A11FD3722}" destId="{61D44024-0451-427B-803D-DD197E76117F}" srcOrd="1" destOrd="0" presId="urn:microsoft.com/office/officeart/2005/8/layout/lProcess2"/>
    <dgm:cxn modelId="{A01E73AC-EFAF-4872-BC74-6D979137BAAE}" type="presParOf" srcId="{76037961-855C-45FD-B12C-B16A11FD3722}" destId="{46B52EE9-3FCD-4390-84E2-C01CD951B8EE}" srcOrd="2" destOrd="0" presId="urn:microsoft.com/office/officeart/2005/8/layout/lProcess2"/>
    <dgm:cxn modelId="{EC9C6E33-723D-435F-9D13-E59002705D41}" type="presParOf" srcId="{46B52EE9-3FCD-4390-84E2-C01CD951B8EE}" destId="{CA6432BA-8F1B-40BC-B66D-9965F285CA9D}" srcOrd="0" destOrd="0" presId="urn:microsoft.com/office/officeart/2005/8/layout/lProcess2"/>
    <dgm:cxn modelId="{26F36B4F-6AD6-467F-AF37-C78E6B8D1F91}" type="presParOf" srcId="{CA6432BA-8F1B-40BC-B66D-9965F285CA9D}" destId="{56CAED34-6262-4652-BD14-D676B64923A1}" srcOrd="0" destOrd="0" presId="urn:microsoft.com/office/officeart/2005/8/layout/lProcess2"/>
    <dgm:cxn modelId="{28C32BB5-20BF-4873-A4CE-75910E93EA38}" type="presParOf" srcId="{CA6432BA-8F1B-40BC-B66D-9965F285CA9D}" destId="{D04D35BE-D45C-465B-AE78-3FBCFB1A5225}" srcOrd="1" destOrd="0" presId="urn:microsoft.com/office/officeart/2005/8/layout/lProcess2"/>
    <dgm:cxn modelId="{B162D135-A004-4CD4-9113-5D87EB9E0D74}" type="presParOf" srcId="{CA6432BA-8F1B-40BC-B66D-9965F285CA9D}" destId="{6AA3482C-0D9E-4B66-9827-0E14A2FEFB09}" srcOrd="2" destOrd="0" presId="urn:microsoft.com/office/officeart/2005/8/layout/lProcess2"/>
    <dgm:cxn modelId="{DA502DF7-A0D7-4995-87DB-8C38521B8584}" type="presParOf" srcId="{CA6432BA-8F1B-40BC-B66D-9965F285CA9D}" destId="{34BC7133-BBAE-41B7-9714-3FBD56AA9731}" srcOrd="3" destOrd="0" presId="urn:microsoft.com/office/officeart/2005/8/layout/lProcess2"/>
    <dgm:cxn modelId="{91561824-37E3-4DCB-8A91-2DC80B6C52D8}" type="presParOf" srcId="{CA6432BA-8F1B-40BC-B66D-9965F285CA9D}" destId="{265FE9D6-3380-49F8-BBC1-A925A8DC864B}" srcOrd="4" destOrd="0" presId="urn:microsoft.com/office/officeart/2005/8/layout/lProcess2"/>
    <dgm:cxn modelId="{339A0B35-C8BB-45AC-AB55-E3402EB18767}" type="presParOf" srcId="{34AD3A99-5E0B-4784-BBCC-3F1D98980C4D}" destId="{ADC3681E-01FE-45BF-8375-75CC89C3ED83}" srcOrd="3" destOrd="0" presId="urn:microsoft.com/office/officeart/2005/8/layout/lProcess2"/>
    <dgm:cxn modelId="{911BE073-FF0F-4F73-8C44-1530E91BA4B4}" type="presParOf" srcId="{34AD3A99-5E0B-4784-BBCC-3F1D98980C4D}" destId="{9F307E23-0075-4379-8EC4-6C16590CB950}" srcOrd="4" destOrd="0" presId="urn:microsoft.com/office/officeart/2005/8/layout/lProcess2"/>
    <dgm:cxn modelId="{ECF2DEC6-7FC2-4ABB-8C28-9364D8782415}" type="presParOf" srcId="{9F307E23-0075-4379-8EC4-6C16590CB950}" destId="{CD8136E6-6A12-49D1-80C9-9E3F0A9625CF}" srcOrd="0" destOrd="0" presId="urn:microsoft.com/office/officeart/2005/8/layout/lProcess2"/>
    <dgm:cxn modelId="{44C17AA0-363C-44D5-99BE-F3084CE04B2F}" type="presParOf" srcId="{9F307E23-0075-4379-8EC4-6C16590CB950}" destId="{636135CB-2C30-4537-95DC-34316E516C10}" srcOrd="1" destOrd="0" presId="urn:microsoft.com/office/officeart/2005/8/layout/lProcess2"/>
    <dgm:cxn modelId="{22BB576F-EB28-4115-9E7D-318E6E96B8D3}" type="presParOf" srcId="{9F307E23-0075-4379-8EC4-6C16590CB950}" destId="{19F907B9-7050-4377-8410-56B86B49E2D5}" srcOrd="2" destOrd="0" presId="urn:microsoft.com/office/officeart/2005/8/layout/lProcess2"/>
    <dgm:cxn modelId="{7FF9CB33-2B37-4429-B801-EC2F1FE57ACF}" type="presParOf" srcId="{19F907B9-7050-4377-8410-56B86B49E2D5}" destId="{F8179A91-0C26-437F-ADEF-1412AE76BF23}" srcOrd="0" destOrd="0" presId="urn:microsoft.com/office/officeart/2005/8/layout/lProcess2"/>
    <dgm:cxn modelId="{1B1EAD49-1DFD-455F-826C-10F855B2194E}" type="presParOf" srcId="{F8179A91-0C26-437F-ADEF-1412AE76BF23}" destId="{72808D56-08F4-450A-B6DD-5F005CBB1076}" srcOrd="0" destOrd="0" presId="urn:microsoft.com/office/officeart/2005/8/layout/lProcess2"/>
    <dgm:cxn modelId="{DA64CFA4-4151-460B-8AD9-BD656ACF6CBE}" type="presParOf" srcId="{F8179A91-0C26-437F-ADEF-1412AE76BF23}" destId="{BF8ADBC1-2F70-4202-959C-207934BB33F9}" srcOrd="1" destOrd="0" presId="urn:microsoft.com/office/officeart/2005/8/layout/lProcess2"/>
    <dgm:cxn modelId="{1ACB8443-6C68-47A9-B11F-3D518F45C762}" type="presParOf" srcId="{F8179A91-0C26-437F-ADEF-1412AE76BF23}" destId="{F4BD86FA-53D5-4AE5-A39D-E35C3847C52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52E156-67EA-468E-A744-39BFF049775B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BEEA540B-FD84-49AD-9519-FBF3B5328845}">
      <dgm:prSet phldrT="[Szöveg]" custT="1"/>
      <dgm:spPr/>
      <dgm:t>
        <a:bodyPr/>
        <a:lstStyle/>
        <a:p>
          <a:r>
            <a:rPr lang="hu-HU" sz="2800" b="1" dirty="0" smtClean="0">
              <a:latin typeface="+mj-lt"/>
            </a:rPr>
            <a:t>Plenáris ülés</a:t>
          </a:r>
          <a:endParaRPr lang="hu-HU" sz="2800" b="1" dirty="0">
            <a:latin typeface="+mj-lt"/>
          </a:endParaRPr>
        </a:p>
      </dgm:t>
    </dgm:pt>
    <dgm:pt modelId="{BEB2A511-1F48-4703-85EB-3896E564957B}" type="parTrans" cxnId="{970B714F-E4A0-4BB0-A40D-BB03379B83B0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353596FC-7719-4CD0-8166-9D5CD8A59D1F}" type="sibTrans" cxnId="{970B714F-E4A0-4BB0-A40D-BB03379B83B0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ED9C660B-3C0C-405A-84F1-D2372ED2A59F}">
      <dgm:prSet phldrT="[Szöveg]" custT="1"/>
      <dgm:spPr/>
      <dgm:t>
        <a:bodyPr/>
        <a:lstStyle/>
        <a:p>
          <a:r>
            <a:rPr lang="hu-HU" sz="2000" dirty="0" smtClean="0">
              <a:latin typeface="+mj-lt"/>
            </a:rPr>
            <a:t>Fő döntéshozó szerv, évi 4 ülés</a:t>
          </a:r>
          <a:endParaRPr lang="hu-HU" sz="2000" dirty="0">
            <a:latin typeface="+mj-lt"/>
          </a:endParaRPr>
        </a:p>
      </dgm:t>
    </dgm:pt>
    <dgm:pt modelId="{5D0E862A-4B12-4371-BC58-45E29CDA824A}" type="parTrans" cxnId="{15CB91C9-1ECF-449C-8667-5F54E904820A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5FEEEF01-E730-466D-89E2-9711D1688D7D}" type="sibTrans" cxnId="{15CB91C9-1ECF-449C-8667-5F54E904820A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DEE3C6E9-1F45-498B-B9EF-5CD6A3941B19}">
      <dgm:prSet phldrT="[Szöveg]" custT="1"/>
      <dgm:spPr/>
      <dgm:t>
        <a:bodyPr/>
        <a:lstStyle/>
        <a:p>
          <a:r>
            <a:rPr lang="hu-HU" sz="3200" b="1" dirty="0" smtClean="0">
              <a:latin typeface="+mj-lt"/>
            </a:rPr>
            <a:t>Tanács</a:t>
          </a:r>
          <a:endParaRPr lang="hu-HU" sz="2000" b="1" dirty="0">
            <a:latin typeface="+mj-lt"/>
          </a:endParaRPr>
        </a:p>
      </dgm:t>
    </dgm:pt>
    <dgm:pt modelId="{757EF671-6BB4-4989-B957-805C3383AE9C}" type="parTrans" cxnId="{2A8F5E22-50DA-4A69-98FE-BDB698A8F52C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32458148-15A3-4B11-B398-2BAC31765984}" type="sibTrans" cxnId="{2A8F5E22-50DA-4A69-98FE-BDB698A8F52C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566065D5-481E-44A9-8414-F4E5AE4799EC}">
      <dgm:prSet phldrT="[Szöveg]" custT="1"/>
      <dgm:spPr/>
      <dgm:t>
        <a:bodyPr/>
        <a:lstStyle/>
        <a:p>
          <a:r>
            <a:rPr lang="hu-HU" sz="2000" smtClean="0">
              <a:latin typeface="+mj-lt"/>
            </a:rPr>
            <a:t>Delegáltak a szektor kisebb részlegeiből</a:t>
          </a:r>
          <a:endParaRPr lang="hu-HU" sz="2000" dirty="0">
            <a:latin typeface="+mj-lt"/>
          </a:endParaRPr>
        </a:p>
      </dgm:t>
    </dgm:pt>
    <dgm:pt modelId="{B0D33144-CA33-4333-8C26-F44AA36C05AE}" type="parTrans" cxnId="{71937DF5-2B91-4870-A9BE-A47224CE6C8B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E53108EC-953D-4F6C-AC2E-05553FED61EA}" type="sibTrans" cxnId="{71937DF5-2B91-4870-A9BE-A47224CE6C8B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9AD97966-9094-49BD-83B2-16AF3A64FF6C}">
      <dgm:prSet phldrT="[Szöveg]" custT="1"/>
      <dgm:spPr/>
      <dgm:t>
        <a:bodyPr/>
        <a:lstStyle/>
        <a:p>
          <a:r>
            <a:rPr lang="hu-HU" sz="2000" dirty="0" smtClean="0">
              <a:latin typeface="+mj-lt"/>
            </a:rPr>
            <a:t>64 rektor részvételével</a:t>
          </a:r>
          <a:endParaRPr lang="hu-HU" sz="2000" dirty="0">
            <a:latin typeface="+mj-lt"/>
          </a:endParaRPr>
        </a:p>
      </dgm:t>
    </dgm:pt>
    <dgm:pt modelId="{78F85933-E66A-41DA-AEA2-6C03B9F2D6CE}" type="parTrans" cxnId="{F0EF8A94-DB59-49FA-8EFD-001B06B43CE9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908844E1-7CF5-4545-9809-0915378EB8EC}" type="sibTrans" cxnId="{F0EF8A94-DB59-49FA-8EFD-001B06B43CE9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93ED5373-9CF1-4286-8894-FAD1A462C63B}">
      <dgm:prSet phldrT="[Szöveg]" custT="1"/>
      <dgm:spPr/>
      <dgm:t>
        <a:bodyPr/>
        <a:lstStyle/>
        <a:p>
          <a:r>
            <a:rPr lang="hu-HU" sz="2000" dirty="0" smtClean="0">
              <a:latin typeface="+mj-lt"/>
            </a:rPr>
            <a:t>12 tag</a:t>
          </a:r>
          <a:endParaRPr lang="hu-HU" sz="2000" dirty="0">
            <a:latin typeface="+mj-lt"/>
          </a:endParaRPr>
        </a:p>
      </dgm:t>
    </dgm:pt>
    <dgm:pt modelId="{C31543CC-FCD1-4094-8060-D5BAE84A7F49}" type="parTrans" cxnId="{C945D9C1-A615-4179-9719-AC63D9B9FC81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D194A1F6-7E28-41E6-B0DD-35DDB60E2C8D}" type="sibTrans" cxnId="{C945D9C1-A615-4179-9719-AC63D9B9FC81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3D035DBA-0E1C-4119-A553-C218ED22FA30}">
      <dgm:prSet phldrT="[Szöveg]" custT="1"/>
      <dgm:spPr/>
      <dgm:t>
        <a:bodyPr/>
        <a:lstStyle/>
        <a:p>
          <a:r>
            <a:rPr lang="hu-HU" sz="2000" smtClean="0">
              <a:latin typeface="+mj-lt"/>
            </a:rPr>
            <a:t>2 éves mandátum, havi ülések</a:t>
          </a:r>
          <a:endParaRPr lang="hu-HU" sz="2000" dirty="0">
            <a:latin typeface="+mj-lt"/>
          </a:endParaRPr>
        </a:p>
      </dgm:t>
    </dgm:pt>
    <dgm:pt modelId="{478EE949-FBBC-43D2-BE2B-606064657895}" type="parTrans" cxnId="{D34969F4-6F11-4099-8738-808A37C15793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B103A728-8A7D-4E17-AD93-360CD0CDFD84}" type="sibTrans" cxnId="{D34969F4-6F11-4099-8738-808A37C15793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3403DA31-2C02-4A27-A2EC-CB6B99D8685C}">
      <dgm:prSet phldrT="[Szöveg]" custT="1"/>
      <dgm:spPr/>
      <dgm:t>
        <a:bodyPr/>
        <a:lstStyle/>
        <a:p>
          <a:r>
            <a:rPr lang="hu-HU" sz="2800" b="1" dirty="0" smtClean="0">
              <a:latin typeface="+mj-lt"/>
            </a:rPr>
            <a:t>Bizottságok</a:t>
          </a:r>
          <a:endParaRPr lang="hu-HU" sz="2000" b="1" dirty="0">
            <a:latin typeface="+mj-lt"/>
          </a:endParaRPr>
        </a:p>
      </dgm:t>
    </dgm:pt>
    <dgm:pt modelId="{46F25C60-7DE6-43E7-836F-C6D36C1942AD}" type="parTrans" cxnId="{372C08E8-4D65-47F8-BFAF-A12BD9EC7B82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269D9FA5-D976-4F4E-BD73-59284C5A2C3F}" type="sibTrans" cxnId="{372C08E8-4D65-47F8-BFAF-A12BD9EC7B82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D9727587-C7F5-4798-A44F-78C273C0E285}">
      <dgm:prSet phldrT="[Szöveg]" custT="1"/>
      <dgm:spPr/>
      <dgm:t>
        <a:bodyPr/>
        <a:lstStyle/>
        <a:p>
          <a:r>
            <a:rPr lang="hu-HU" sz="2000" dirty="0" smtClean="0">
              <a:latin typeface="+mj-lt"/>
            </a:rPr>
            <a:t>19 bizottság</a:t>
          </a:r>
          <a:endParaRPr lang="hu-HU" sz="2000" dirty="0">
            <a:latin typeface="+mj-lt"/>
          </a:endParaRPr>
        </a:p>
      </dgm:t>
    </dgm:pt>
    <dgm:pt modelId="{E58EEC2C-290C-4070-80D9-CA1CCB6706A0}" type="parTrans" cxnId="{51A3FE71-18FC-4B45-B81B-6537FCD2E5BE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D32DE089-B407-4140-BF67-DFEC871AAB8E}" type="sibTrans" cxnId="{51A3FE71-18FC-4B45-B81B-6537FCD2E5BE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620165F5-3E25-445C-89DC-B421AAE23F2A}">
      <dgm:prSet phldrT="[Szöveg]" custT="1"/>
      <dgm:spPr/>
      <dgm:t>
        <a:bodyPr/>
        <a:lstStyle/>
        <a:p>
          <a:r>
            <a:rPr lang="hu-HU" sz="2000" dirty="0" smtClean="0">
              <a:latin typeface="+mj-lt"/>
            </a:rPr>
            <a:t>12 akadémiai, 7 gyakorlati</a:t>
          </a:r>
          <a:endParaRPr lang="hu-HU" sz="2000" dirty="0">
            <a:latin typeface="+mj-lt"/>
          </a:endParaRPr>
        </a:p>
      </dgm:t>
    </dgm:pt>
    <dgm:pt modelId="{FE07DBB5-A610-4D43-B4EF-C340F424AB6C}" type="parTrans" cxnId="{2B45B5DE-D736-438C-B3DC-3A3AFCD5EB83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0B63A290-D3D1-4E76-9DFB-2D8C066F0C5D}" type="sibTrans" cxnId="{2B45B5DE-D736-438C-B3DC-3A3AFCD5EB83}">
      <dgm:prSet/>
      <dgm:spPr/>
      <dgm:t>
        <a:bodyPr/>
        <a:lstStyle/>
        <a:p>
          <a:endParaRPr lang="hu-HU" sz="2000">
            <a:latin typeface="+mj-lt"/>
          </a:endParaRPr>
        </a:p>
      </dgm:t>
    </dgm:pt>
    <dgm:pt modelId="{CC5A3D39-711F-4DCA-B900-7B20279A5B7C}" type="pres">
      <dgm:prSet presAssocID="{5B52E156-67EA-468E-A744-39BFF04977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AFBCE3F-42A6-4AE9-8522-B83C18020104}" type="pres">
      <dgm:prSet presAssocID="{BEEA540B-FD84-49AD-9519-FBF3B5328845}" presName="linNode" presStyleCnt="0"/>
      <dgm:spPr/>
      <dgm:t>
        <a:bodyPr/>
        <a:lstStyle/>
        <a:p>
          <a:endParaRPr lang="hu-HU"/>
        </a:p>
      </dgm:t>
    </dgm:pt>
    <dgm:pt modelId="{DC194DA0-022E-4DEE-88E0-FC0AD56155AF}" type="pres">
      <dgm:prSet presAssocID="{BEEA540B-FD84-49AD-9519-FBF3B532884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DCB95EA-FE39-4483-8C8B-5980108FC85E}" type="pres">
      <dgm:prSet presAssocID="{BEEA540B-FD84-49AD-9519-FBF3B532884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C2BF9-11ED-4FFE-A4B7-4B03346763E6}" type="pres">
      <dgm:prSet presAssocID="{353596FC-7719-4CD0-8166-9D5CD8A59D1F}" presName="sp" presStyleCnt="0"/>
      <dgm:spPr/>
      <dgm:t>
        <a:bodyPr/>
        <a:lstStyle/>
        <a:p>
          <a:endParaRPr lang="hu-HU"/>
        </a:p>
      </dgm:t>
    </dgm:pt>
    <dgm:pt modelId="{ED71FD91-BB21-45DC-AAA5-D6740251BFC1}" type="pres">
      <dgm:prSet presAssocID="{DEE3C6E9-1F45-498B-B9EF-5CD6A3941B19}" presName="linNode" presStyleCnt="0"/>
      <dgm:spPr/>
      <dgm:t>
        <a:bodyPr/>
        <a:lstStyle/>
        <a:p>
          <a:endParaRPr lang="hu-HU"/>
        </a:p>
      </dgm:t>
    </dgm:pt>
    <dgm:pt modelId="{508310A6-E56A-428A-8C8D-CDD3098E69A5}" type="pres">
      <dgm:prSet presAssocID="{DEE3C6E9-1F45-498B-B9EF-5CD6A3941B1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DB4D334-1A70-4E5A-B3A7-638553E20D5A}" type="pres">
      <dgm:prSet presAssocID="{DEE3C6E9-1F45-498B-B9EF-5CD6A3941B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021188C-D2FC-4D3A-AE55-5EAA4C60CCCE}" type="pres">
      <dgm:prSet presAssocID="{32458148-15A3-4B11-B398-2BAC31765984}" presName="sp" presStyleCnt="0"/>
      <dgm:spPr/>
      <dgm:t>
        <a:bodyPr/>
        <a:lstStyle/>
        <a:p>
          <a:endParaRPr lang="hu-HU"/>
        </a:p>
      </dgm:t>
    </dgm:pt>
    <dgm:pt modelId="{3DAB7DDE-727C-4D3B-BE1F-6E4D2FC307AB}" type="pres">
      <dgm:prSet presAssocID="{3403DA31-2C02-4A27-A2EC-CB6B99D8685C}" presName="linNode" presStyleCnt="0"/>
      <dgm:spPr/>
      <dgm:t>
        <a:bodyPr/>
        <a:lstStyle/>
        <a:p>
          <a:endParaRPr lang="hu-HU"/>
        </a:p>
      </dgm:t>
    </dgm:pt>
    <dgm:pt modelId="{159C18A2-B1DF-4904-865F-CA035F87A997}" type="pres">
      <dgm:prSet presAssocID="{3403DA31-2C02-4A27-A2EC-CB6B99D8685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78AD45-F4AE-4E96-AD0F-3EB0A408ABA6}" type="pres">
      <dgm:prSet presAssocID="{3403DA31-2C02-4A27-A2EC-CB6B99D8685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2886E26-855A-4AF6-841F-155773868BC4}" type="presOf" srcId="{D9727587-C7F5-4798-A44F-78C273C0E285}" destId="{4178AD45-F4AE-4E96-AD0F-3EB0A408ABA6}" srcOrd="0" destOrd="0" presId="urn:microsoft.com/office/officeart/2005/8/layout/vList5"/>
    <dgm:cxn modelId="{D34969F4-6F11-4099-8738-808A37C15793}" srcId="{DEE3C6E9-1F45-498B-B9EF-5CD6A3941B19}" destId="{3D035DBA-0E1C-4119-A553-C218ED22FA30}" srcOrd="2" destOrd="0" parTransId="{478EE949-FBBC-43D2-BE2B-606064657895}" sibTransId="{B103A728-8A7D-4E17-AD93-360CD0CDFD84}"/>
    <dgm:cxn modelId="{83AF5F8E-C879-4AD4-9DCF-DAEE963E4B89}" type="presOf" srcId="{ED9C660B-3C0C-405A-84F1-D2372ED2A59F}" destId="{3DCB95EA-FE39-4483-8C8B-5980108FC85E}" srcOrd="0" destOrd="1" presId="urn:microsoft.com/office/officeart/2005/8/layout/vList5"/>
    <dgm:cxn modelId="{970B714F-E4A0-4BB0-A40D-BB03379B83B0}" srcId="{5B52E156-67EA-468E-A744-39BFF049775B}" destId="{BEEA540B-FD84-49AD-9519-FBF3B5328845}" srcOrd="0" destOrd="0" parTransId="{BEB2A511-1F48-4703-85EB-3896E564957B}" sibTransId="{353596FC-7719-4CD0-8166-9D5CD8A59D1F}"/>
    <dgm:cxn modelId="{ADF1E99E-F24E-41A5-B601-1F9CAE0B37BE}" type="presOf" srcId="{DEE3C6E9-1F45-498B-B9EF-5CD6A3941B19}" destId="{508310A6-E56A-428A-8C8D-CDD3098E69A5}" srcOrd="0" destOrd="0" presId="urn:microsoft.com/office/officeart/2005/8/layout/vList5"/>
    <dgm:cxn modelId="{2BB947D3-8505-4628-B97F-19F78E7AA8DA}" type="presOf" srcId="{3D035DBA-0E1C-4119-A553-C218ED22FA30}" destId="{BDB4D334-1A70-4E5A-B3A7-638553E20D5A}" srcOrd="0" destOrd="2" presId="urn:microsoft.com/office/officeart/2005/8/layout/vList5"/>
    <dgm:cxn modelId="{2B45B5DE-D736-438C-B3DC-3A3AFCD5EB83}" srcId="{3403DA31-2C02-4A27-A2EC-CB6B99D8685C}" destId="{620165F5-3E25-445C-89DC-B421AAE23F2A}" srcOrd="1" destOrd="0" parTransId="{FE07DBB5-A610-4D43-B4EF-C340F424AB6C}" sibTransId="{0B63A290-D3D1-4E76-9DFB-2D8C066F0C5D}"/>
    <dgm:cxn modelId="{F0EF8A94-DB59-49FA-8EFD-001B06B43CE9}" srcId="{BEEA540B-FD84-49AD-9519-FBF3B5328845}" destId="{9AD97966-9094-49BD-83B2-16AF3A64FF6C}" srcOrd="0" destOrd="0" parTransId="{78F85933-E66A-41DA-AEA2-6C03B9F2D6CE}" sibTransId="{908844E1-7CF5-4545-9809-0915378EB8EC}"/>
    <dgm:cxn modelId="{983DD2F7-6753-4EA9-8FBC-24357163D6A3}" type="presOf" srcId="{93ED5373-9CF1-4286-8894-FAD1A462C63B}" destId="{BDB4D334-1A70-4E5A-B3A7-638553E20D5A}" srcOrd="0" destOrd="0" presId="urn:microsoft.com/office/officeart/2005/8/layout/vList5"/>
    <dgm:cxn modelId="{2A8F5E22-50DA-4A69-98FE-BDB698A8F52C}" srcId="{5B52E156-67EA-468E-A744-39BFF049775B}" destId="{DEE3C6E9-1F45-498B-B9EF-5CD6A3941B19}" srcOrd="1" destOrd="0" parTransId="{757EF671-6BB4-4989-B957-805C3383AE9C}" sibTransId="{32458148-15A3-4B11-B398-2BAC31765984}"/>
    <dgm:cxn modelId="{C945D9C1-A615-4179-9719-AC63D9B9FC81}" srcId="{DEE3C6E9-1F45-498B-B9EF-5CD6A3941B19}" destId="{93ED5373-9CF1-4286-8894-FAD1A462C63B}" srcOrd="0" destOrd="0" parTransId="{C31543CC-FCD1-4094-8060-D5BAE84A7F49}" sibTransId="{D194A1F6-7E28-41E6-B0DD-35DDB60E2C8D}"/>
    <dgm:cxn modelId="{15CB91C9-1ECF-449C-8667-5F54E904820A}" srcId="{BEEA540B-FD84-49AD-9519-FBF3B5328845}" destId="{ED9C660B-3C0C-405A-84F1-D2372ED2A59F}" srcOrd="1" destOrd="0" parTransId="{5D0E862A-4B12-4371-BC58-45E29CDA824A}" sibTransId="{5FEEEF01-E730-466D-89E2-9711D1688D7D}"/>
    <dgm:cxn modelId="{D8555014-3E3F-4DB8-A2EB-C864F9F83F10}" type="presOf" srcId="{BEEA540B-FD84-49AD-9519-FBF3B5328845}" destId="{DC194DA0-022E-4DEE-88E0-FC0AD56155AF}" srcOrd="0" destOrd="0" presId="urn:microsoft.com/office/officeart/2005/8/layout/vList5"/>
    <dgm:cxn modelId="{1B063005-2F6D-4F67-ABFB-AD69C4663AA6}" type="presOf" srcId="{566065D5-481E-44A9-8414-F4E5AE4799EC}" destId="{BDB4D334-1A70-4E5A-B3A7-638553E20D5A}" srcOrd="0" destOrd="1" presId="urn:microsoft.com/office/officeart/2005/8/layout/vList5"/>
    <dgm:cxn modelId="{372C08E8-4D65-47F8-BFAF-A12BD9EC7B82}" srcId="{5B52E156-67EA-468E-A744-39BFF049775B}" destId="{3403DA31-2C02-4A27-A2EC-CB6B99D8685C}" srcOrd="2" destOrd="0" parTransId="{46F25C60-7DE6-43E7-836F-C6D36C1942AD}" sibTransId="{269D9FA5-D976-4F4E-BD73-59284C5A2C3F}"/>
    <dgm:cxn modelId="{71937DF5-2B91-4870-A9BE-A47224CE6C8B}" srcId="{DEE3C6E9-1F45-498B-B9EF-5CD6A3941B19}" destId="{566065D5-481E-44A9-8414-F4E5AE4799EC}" srcOrd="1" destOrd="0" parTransId="{B0D33144-CA33-4333-8C26-F44AA36C05AE}" sibTransId="{E53108EC-953D-4F6C-AC2E-05553FED61EA}"/>
    <dgm:cxn modelId="{6D7441FE-E20A-4109-BD22-00D00465F2A1}" type="presOf" srcId="{3403DA31-2C02-4A27-A2EC-CB6B99D8685C}" destId="{159C18A2-B1DF-4904-865F-CA035F87A997}" srcOrd="0" destOrd="0" presId="urn:microsoft.com/office/officeart/2005/8/layout/vList5"/>
    <dgm:cxn modelId="{FB143591-6706-416C-A30A-0940B684D41B}" type="presOf" srcId="{9AD97966-9094-49BD-83B2-16AF3A64FF6C}" destId="{3DCB95EA-FE39-4483-8C8B-5980108FC85E}" srcOrd="0" destOrd="0" presId="urn:microsoft.com/office/officeart/2005/8/layout/vList5"/>
    <dgm:cxn modelId="{68FA8F53-0832-4209-BB95-62D5359D13FE}" type="presOf" srcId="{5B52E156-67EA-468E-A744-39BFF049775B}" destId="{CC5A3D39-711F-4DCA-B900-7B20279A5B7C}" srcOrd="0" destOrd="0" presId="urn:microsoft.com/office/officeart/2005/8/layout/vList5"/>
    <dgm:cxn modelId="{E1EC62FC-257E-4EA6-9EA8-AA373F52406D}" type="presOf" srcId="{620165F5-3E25-445C-89DC-B421AAE23F2A}" destId="{4178AD45-F4AE-4E96-AD0F-3EB0A408ABA6}" srcOrd="0" destOrd="1" presId="urn:microsoft.com/office/officeart/2005/8/layout/vList5"/>
    <dgm:cxn modelId="{51A3FE71-18FC-4B45-B81B-6537FCD2E5BE}" srcId="{3403DA31-2C02-4A27-A2EC-CB6B99D8685C}" destId="{D9727587-C7F5-4798-A44F-78C273C0E285}" srcOrd="0" destOrd="0" parTransId="{E58EEC2C-290C-4070-80D9-CA1CCB6706A0}" sibTransId="{D32DE089-B407-4140-BF67-DFEC871AAB8E}"/>
    <dgm:cxn modelId="{BF7FFBE5-7FDB-46CF-A145-7BC31A31DCEB}" type="presParOf" srcId="{CC5A3D39-711F-4DCA-B900-7B20279A5B7C}" destId="{7AFBCE3F-42A6-4AE9-8522-B83C18020104}" srcOrd="0" destOrd="0" presId="urn:microsoft.com/office/officeart/2005/8/layout/vList5"/>
    <dgm:cxn modelId="{C4DF2F08-4A4A-4A9C-A9D1-70A759F029D0}" type="presParOf" srcId="{7AFBCE3F-42A6-4AE9-8522-B83C18020104}" destId="{DC194DA0-022E-4DEE-88E0-FC0AD56155AF}" srcOrd="0" destOrd="0" presId="urn:microsoft.com/office/officeart/2005/8/layout/vList5"/>
    <dgm:cxn modelId="{E38802BA-11DE-4F45-84C2-09AFDD293724}" type="presParOf" srcId="{7AFBCE3F-42A6-4AE9-8522-B83C18020104}" destId="{3DCB95EA-FE39-4483-8C8B-5980108FC85E}" srcOrd="1" destOrd="0" presId="urn:microsoft.com/office/officeart/2005/8/layout/vList5"/>
    <dgm:cxn modelId="{281F08CB-EC22-45EB-9FC0-67D7258A29B7}" type="presParOf" srcId="{CC5A3D39-711F-4DCA-B900-7B20279A5B7C}" destId="{55DC2BF9-11ED-4FFE-A4B7-4B03346763E6}" srcOrd="1" destOrd="0" presId="urn:microsoft.com/office/officeart/2005/8/layout/vList5"/>
    <dgm:cxn modelId="{AA512086-2D6C-452F-9477-3C98F1E977E2}" type="presParOf" srcId="{CC5A3D39-711F-4DCA-B900-7B20279A5B7C}" destId="{ED71FD91-BB21-45DC-AAA5-D6740251BFC1}" srcOrd="2" destOrd="0" presId="urn:microsoft.com/office/officeart/2005/8/layout/vList5"/>
    <dgm:cxn modelId="{43F6DDDD-4412-4140-8650-59375BC89E70}" type="presParOf" srcId="{ED71FD91-BB21-45DC-AAA5-D6740251BFC1}" destId="{508310A6-E56A-428A-8C8D-CDD3098E69A5}" srcOrd="0" destOrd="0" presId="urn:microsoft.com/office/officeart/2005/8/layout/vList5"/>
    <dgm:cxn modelId="{E3E9EC18-B3A9-45F3-8D46-B2AA9CAC3785}" type="presParOf" srcId="{ED71FD91-BB21-45DC-AAA5-D6740251BFC1}" destId="{BDB4D334-1A70-4E5A-B3A7-638553E20D5A}" srcOrd="1" destOrd="0" presId="urn:microsoft.com/office/officeart/2005/8/layout/vList5"/>
    <dgm:cxn modelId="{1F163548-ACBD-4109-83AD-DC59B5BDEEF7}" type="presParOf" srcId="{CC5A3D39-711F-4DCA-B900-7B20279A5B7C}" destId="{4021188C-D2FC-4D3A-AE55-5EAA4C60CCCE}" srcOrd="3" destOrd="0" presId="urn:microsoft.com/office/officeart/2005/8/layout/vList5"/>
    <dgm:cxn modelId="{5660686F-16D2-4C04-B302-49A617109F11}" type="presParOf" srcId="{CC5A3D39-711F-4DCA-B900-7B20279A5B7C}" destId="{3DAB7DDE-727C-4D3B-BE1F-6E4D2FC307AB}" srcOrd="4" destOrd="0" presId="urn:microsoft.com/office/officeart/2005/8/layout/vList5"/>
    <dgm:cxn modelId="{ED984BC2-F8BB-471E-ADBC-086CD75BB768}" type="presParOf" srcId="{3DAB7DDE-727C-4D3B-BE1F-6E4D2FC307AB}" destId="{159C18A2-B1DF-4904-865F-CA035F87A997}" srcOrd="0" destOrd="0" presId="urn:microsoft.com/office/officeart/2005/8/layout/vList5"/>
    <dgm:cxn modelId="{952295C2-87A7-43F0-8ECF-D8A066096B37}" type="presParOf" srcId="{3DAB7DDE-727C-4D3B-BE1F-6E4D2FC307AB}" destId="{4178AD45-F4AE-4E96-AD0F-3EB0A408ABA6}" srcOrd="1" destOrd="0" presId="urn:microsoft.com/office/officeart/2005/8/layout/vList5"/>
  </dgm:cxnLst>
  <dgm:bg>
    <a:solidFill>
      <a:schemeClr val="accent2">
        <a:lumMod val="40000"/>
        <a:lumOff val="60000"/>
      </a:schemeClr>
    </a:solidFill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FA1F1C-45B4-4E5C-B798-AAC343E9578F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u-HU"/>
        </a:p>
      </dgm:t>
    </dgm:pt>
    <dgm:pt modelId="{3E577FB3-6549-4022-9B16-0794708AA6E4}">
      <dgm:prSet phldrT="[Szöveg]" custT="1"/>
      <dgm:spPr/>
      <dgm:t>
        <a:bodyPr/>
        <a:lstStyle/>
        <a:p>
          <a:r>
            <a:rPr lang="hu-HU" sz="4400" b="1" dirty="0" smtClean="0">
              <a:latin typeface="+mj-lt"/>
            </a:rPr>
            <a:t>Vezetők</a:t>
          </a:r>
          <a:endParaRPr lang="hu-HU" sz="4800" b="1" dirty="0">
            <a:latin typeface="+mj-lt"/>
          </a:endParaRPr>
        </a:p>
      </dgm:t>
    </dgm:pt>
    <dgm:pt modelId="{207B1EA0-92D5-4D02-9E18-E0F906CE0A5F}" type="parTrans" cxnId="{BE56FC2B-AD51-489B-A5C6-F94AB4E3457E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54FEC069-75E0-4FAE-8512-2476ECC37247}" type="sibTrans" cxnId="{BE56FC2B-AD51-489B-A5C6-F94AB4E3457E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421E5EE9-6A0B-42B4-962D-39B0BA0047EC}">
      <dgm:prSet phldrT="[Szöveg]" custT="1"/>
      <dgm:spPr/>
      <dgm:t>
        <a:bodyPr/>
        <a:lstStyle/>
        <a:p>
          <a:r>
            <a:rPr lang="hu-HU" sz="2400" b="1" dirty="0" smtClean="0">
              <a:latin typeface="+mj-lt"/>
              <a:cs typeface="Calibri Light" panose="020F0302020204030204" pitchFamily="34" charset="0"/>
            </a:rPr>
            <a:t>Elnök </a:t>
          </a:r>
          <a:r>
            <a:rPr lang="en-US" sz="2400" dirty="0" smtClean="0">
              <a:latin typeface="+mj-lt"/>
              <a:cs typeface="Calibri Light" panose="020F0302020204030204" pitchFamily="34" charset="0"/>
            </a:rPr>
            <a:t>– </a:t>
          </a:r>
          <a:r>
            <a:rPr lang="hu-HU" sz="2400" dirty="0" smtClean="0">
              <a:latin typeface="+mj-lt"/>
              <a:cs typeface="Calibri Light" panose="020F0302020204030204" pitchFamily="34" charset="0"/>
            </a:rPr>
            <a:t>2 éves mandátum, választott</a:t>
          </a:r>
          <a:endParaRPr lang="hu-HU" sz="2400" dirty="0">
            <a:latin typeface="+mj-lt"/>
          </a:endParaRPr>
        </a:p>
      </dgm:t>
    </dgm:pt>
    <dgm:pt modelId="{9635DAFF-0FFD-4B0F-B427-290CD9DA9394}" type="parTrans" cxnId="{5F069127-2A63-4B4A-9242-46425F6E3372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256016A2-C6F2-45A2-B9E7-A05EE3E205A9}" type="sibTrans" cxnId="{5F069127-2A63-4B4A-9242-46425F6E3372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56048737-B3E7-40E6-A1C4-04175CAC19DC}">
      <dgm:prSet phldrT="[Szöveg]" custT="1"/>
      <dgm:spPr/>
      <dgm:t>
        <a:bodyPr/>
        <a:lstStyle/>
        <a:p>
          <a:r>
            <a:rPr lang="hu-HU" sz="2000" b="1" dirty="0" smtClean="0">
              <a:latin typeface="+mj-lt"/>
              <a:cs typeface="Calibri Light" panose="020F0302020204030204" pitchFamily="34" charset="0"/>
            </a:rPr>
            <a:t>Elnök-helyettes</a:t>
          </a:r>
          <a:r>
            <a:rPr lang="hu-HU" sz="2000" dirty="0" smtClean="0">
              <a:latin typeface="+mj-lt"/>
              <a:cs typeface="Calibri Light" panose="020F0302020204030204" pitchFamily="34" charset="0"/>
            </a:rPr>
            <a:t> </a:t>
          </a:r>
          <a:r>
            <a:rPr lang="en-US" sz="2000" dirty="0" smtClean="0">
              <a:latin typeface="+mj-lt"/>
              <a:cs typeface="Calibri Light" panose="020F0302020204030204" pitchFamily="34" charset="0"/>
            </a:rPr>
            <a:t>– </a:t>
          </a:r>
          <a:r>
            <a:rPr lang="hu-HU" sz="2000" dirty="0" smtClean="0">
              <a:latin typeface="+mj-lt"/>
              <a:cs typeface="Calibri Light" panose="020F0302020204030204" pitchFamily="34" charset="0"/>
            </a:rPr>
            <a:t>2 éves mandátum, választott</a:t>
          </a:r>
          <a:endParaRPr lang="hu-HU" sz="2000" dirty="0">
            <a:latin typeface="+mj-lt"/>
          </a:endParaRPr>
        </a:p>
      </dgm:t>
    </dgm:pt>
    <dgm:pt modelId="{F6810F68-E5BA-44A7-AEC3-C0B082F82120}" type="parTrans" cxnId="{34D28293-8197-47E5-B031-691241041B3E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395ACA8F-71C3-452D-AAD0-7FCA5F2731DC}" type="sibTrans" cxnId="{34D28293-8197-47E5-B031-691241041B3E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8EF613A3-DDBF-443F-ABF9-1976A79CBC7C}">
      <dgm:prSet phldrT="[Szöveg]" custT="1"/>
      <dgm:spPr/>
      <dgm:t>
        <a:bodyPr/>
        <a:lstStyle/>
        <a:p>
          <a:r>
            <a:rPr lang="hu-HU" sz="2000" b="1" dirty="0" smtClean="0">
              <a:latin typeface="+mj-lt"/>
              <a:cs typeface="Calibri Light" panose="020F0302020204030204" pitchFamily="34" charset="0"/>
            </a:rPr>
            <a:t>Társelnök </a:t>
          </a:r>
          <a:r>
            <a:rPr lang="en-US" sz="2000" dirty="0" smtClean="0">
              <a:latin typeface="+mj-lt"/>
              <a:cs typeface="Calibri Light" panose="020F0302020204030204" pitchFamily="34" charset="0"/>
            </a:rPr>
            <a:t>– </a:t>
          </a:r>
          <a:r>
            <a:rPr lang="hu-HU" sz="2000" dirty="0" smtClean="0">
              <a:latin typeface="+mj-lt"/>
              <a:cs typeface="Calibri Light" panose="020F0302020204030204" pitchFamily="34" charset="0"/>
            </a:rPr>
            <a:t>2 éves mandátum, választott</a:t>
          </a:r>
          <a:endParaRPr lang="hu-HU" sz="2000" dirty="0">
            <a:latin typeface="+mj-lt"/>
          </a:endParaRPr>
        </a:p>
      </dgm:t>
    </dgm:pt>
    <dgm:pt modelId="{9FAF5542-1C53-4DB9-AD56-06A3B8FB5E41}" type="parTrans" cxnId="{EC1F868D-5FB5-4066-B9BE-6FB3E96269AA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544F862E-5620-40A9-AC53-D13BA4FB456B}" type="sibTrans" cxnId="{EC1F868D-5FB5-4066-B9BE-6FB3E96269AA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60482381-C5B2-4703-8F50-9DD713FB59A3}">
      <dgm:prSet phldrT="[Szöveg]" custT="1"/>
      <dgm:spPr/>
      <dgm:t>
        <a:bodyPr/>
        <a:lstStyle/>
        <a:p>
          <a:r>
            <a:rPr lang="hu-HU" sz="2000" b="1" dirty="0" smtClean="0">
              <a:latin typeface="+mj-lt"/>
            </a:rPr>
            <a:t>Tiszteletbeli</a:t>
          </a:r>
          <a:r>
            <a:rPr lang="hu-HU" sz="2000" dirty="0" smtClean="0">
              <a:latin typeface="+mj-lt"/>
            </a:rPr>
            <a:t> </a:t>
          </a:r>
          <a:r>
            <a:rPr lang="hu-HU" sz="2000" b="1" dirty="0" smtClean="0">
              <a:latin typeface="+mj-lt"/>
            </a:rPr>
            <a:t>Elnök</a:t>
          </a:r>
          <a:endParaRPr lang="hu-HU" sz="2000" b="1" dirty="0">
            <a:latin typeface="+mj-lt"/>
          </a:endParaRPr>
        </a:p>
      </dgm:t>
    </dgm:pt>
    <dgm:pt modelId="{FC2E42C9-F488-4C61-8785-BA13530CF3F2}" type="parTrans" cxnId="{0186F566-9C16-4AFA-B6A6-475509DD0F7F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38CE2E0F-7D81-4D49-8C81-BF86B93F953E}" type="sibTrans" cxnId="{0186F566-9C16-4AFA-B6A6-475509DD0F7F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01250A3B-3C37-4138-9E5F-4A3E8C2014F3}">
      <dgm:prSet phldrT="[Szöveg]" custT="1"/>
      <dgm:spPr/>
      <dgm:t>
        <a:bodyPr/>
        <a:lstStyle/>
        <a:p>
          <a:r>
            <a:rPr lang="hu-HU" sz="2000" b="1" dirty="0" smtClean="0">
              <a:latin typeface="+mj-lt"/>
            </a:rPr>
            <a:t>Főtitkár</a:t>
          </a:r>
          <a:endParaRPr lang="hu-HU" sz="2000" b="1" dirty="0">
            <a:latin typeface="+mj-lt"/>
          </a:endParaRPr>
        </a:p>
      </dgm:t>
    </dgm:pt>
    <dgm:pt modelId="{0E21AE0D-3D64-4933-A37B-17CE5F182FF8}" type="parTrans" cxnId="{472FEF1A-E8E5-484A-BB67-6D5644795E08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DFAA4535-A26A-4601-8646-8BBC885FBB4E}" type="sibTrans" cxnId="{472FEF1A-E8E5-484A-BB67-6D5644795E08}">
      <dgm:prSet/>
      <dgm:spPr/>
      <dgm:t>
        <a:bodyPr/>
        <a:lstStyle/>
        <a:p>
          <a:endParaRPr lang="hu-HU" sz="2400">
            <a:latin typeface="+mj-lt"/>
          </a:endParaRPr>
        </a:p>
      </dgm:t>
    </dgm:pt>
    <dgm:pt modelId="{3EA739AD-AB30-4428-BC0C-C5CCB975E38E}" type="pres">
      <dgm:prSet presAssocID="{F7FA1F1C-45B4-4E5C-B798-AAC343E9578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E0291A20-AC66-425D-98C8-81C88D0BDB8F}" type="pres">
      <dgm:prSet presAssocID="{3E577FB3-6549-4022-9B16-0794708AA6E4}" presName="vertOne" presStyleCnt="0"/>
      <dgm:spPr/>
    </dgm:pt>
    <dgm:pt modelId="{C6285B2B-4B39-4F7D-8D69-D8C05FB2B11B}" type="pres">
      <dgm:prSet presAssocID="{3E577FB3-6549-4022-9B16-0794708AA6E4}" presName="txOne" presStyleLbl="node0" presStyleIdx="0" presStyleCnt="1" custLinFactNeighborX="-294" custLinFactNeighborY="1694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88CAC0A-4949-468C-A758-EF79DCF177B6}" type="pres">
      <dgm:prSet presAssocID="{3E577FB3-6549-4022-9B16-0794708AA6E4}" presName="parTransOne" presStyleCnt="0"/>
      <dgm:spPr/>
    </dgm:pt>
    <dgm:pt modelId="{B24A9634-F4D7-47B3-8A73-7405E0824EA2}" type="pres">
      <dgm:prSet presAssocID="{3E577FB3-6549-4022-9B16-0794708AA6E4}" presName="horzOne" presStyleCnt="0"/>
      <dgm:spPr/>
    </dgm:pt>
    <dgm:pt modelId="{7531DF86-7825-40A1-985B-9909752E16E0}" type="pres">
      <dgm:prSet presAssocID="{421E5EE9-6A0B-42B4-962D-39B0BA0047EC}" presName="vertTwo" presStyleCnt="0"/>
      <dgm:spPr/>
    </dgm:pt>
    <dgm:pt modelId="{B727FD38-0F23-4799-A98B-A9DDCE43DFA4}" type="pres">
      <dgm:prSet presAssocID="{421E5EE9-6A0B-42B4-962D-39B0BA0047EC}" presName="txTwo" presStyleLbl="node2" presStyleIdx="0" presStyleCnt="2" custLinFactNeighborX="39" custLinFactNeighborY="-1982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74E8905-4D90-46EF-90AF-8CA0991B4BBF}" type="pres">
      <dgm:prSet presAssocID="{421E5EE9-6A0B-42B4-962D-39B0BA0047EC}" presName="parTransTwo" presStyleCnt="0"/>
      <dgm:spPr/>
    </dgm:pt>
    <dgm:pt modelId="{5D3190C5-FFBF-4FD1-93D8-E0D95013BFF2}" type="pres">
      <dgm:prSet presAssocID="{421E5EE9-6A0B-42B4-962D-39B0BA0047EC}" presName="horzTwo" presStyleCnt="0"/>
      <dgm:spPr/>
    </dgm:pt>
    <dgm:pt modelId="{C92DAF22-185E-438B-B734-5378242EF291}" type="pres">
      <dgm:prSet presAssocID="{56048737-B3E7-40E6-A1C4-04175CAC19DC}" presName="vertThree" presStyleCnt="0"/>
      <dgm:spPr/>
    </dgm:pt>
    <dgm:pt modelId="{1E125A18-E962-4BF3-B2FC-1D3F73517506}" type="pres">
      <dgm:prSet presAssocID="{56048737-B3E7-40E6-A1C4-04175CAC19DC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96B1DFC-8A26-4384-BD46-5975563E68C6}" type="pres">
      <dgm:prSet presAssocID="{56048737-B3E7-40E6-A1C4-04175CAC19DC}" presName="horzThree" presStyleCnt="0"/>
      <dgm:spPr/>
    </dgm:pt>
    <dgm:pt modelId="{45EFCBD1-4658-4411-8C59-7D9B7E8F438F}" type="pres">
      <dgm:prSet presAssocID="{395ACA8F-71C3-452D-AAD0-7FCA5F2731DC}" presName="sibSpaceThree" presStyleCnt="0"/>
      <dgm:spPr/>
    </dgm:pt>
    <dgm:pt modelId="{49E25E67-106D-4806-9253-82FE0EC11DA3}" type="pres">
      <dgm:prSet presAssocID="{8EF613A3-DDBF-443F-ABF9-1976A79CBC7C}" presName="vertThree" presStyleCnt="0"/>
      <dgm:spPr/>
    </dgm:pt>
    <dgm:pt modelId="{A7AD2BF9-44F6-49CE-82F3-8AFE1E6DAA2C}" type="pres">
      <dgm:prSet presAssocID="{8EF613A3-DDBF-443F-ABF9-1976A79CBC7C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D90A45F-404F-462D-8998-C114E6F348EF}" type="pres">
      <dgm:prSet presAssocID="{8EF613A3-DDBF-443F-ABF9-1976A79CBC7C}" presName="horzThree" presStyleCnt="0"/>
      <dgm:spPr/>
    </dgm:pt>
    <dgm:pt modelId="{3DF64AF5-84EB-4ABA-9E15-977D0F45767E}" type="pres">
      <dgm:prSet presAssocID="{256016A2-C6F2-45A2-B9E7-A05EE3E205A9}" presName="sibSpaceTwo" presStyleCnt="0"/>
      <dgm:spPr/>
    </dgm:pt>
    <dgm:pt modelId="{DF9A445F-7184-4DA3-88DE-012B193B8EAD}" type="pres">
      <dgm:prSet presAssocID="{60482381-C5B2-4703-8F50-9DD713FB59A3}" presName="vertTwo" presStyleCnt="0"/>
      <dgm:spPr/>
    </dgm:pt>
    <dgm:pt modelId="{EEFE26F1-E3BA-41A9-A335-DE07175F5828}" type="pres">
      <dgm:prSet presAssocID="{60482381-C5B2-4703-8F50-9DD713FB59A3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093EB7A-15C5-45EF-B080-C9CE27FA1DBC}" type="pres">
      <dgm:prSet presAssocID="{60482381-C5B2-4703-8F50-9DD713FB59A3}" presName="parTransTwo" presStyleCnt="0"/>
      <dgm:spPr/>
    </dgm:pt>
    <dgm:pt modelId="{131EB0DA-DF25-40EF-89D7-6446E22C6BFB}" type="pres">
      <dgm:prSet presAssocID="{60482381-C5B2-4703-8F50-9DD713FB59A3}" presName="horzTwo" presStyleCnt="0"/>
      <dgm:spPr/>
    </dgm:pt>
    <dgm:pt modelId="{BA518E55-5C9C-47C4-B0D7-1F160C1E4E7D}" type="pres">
      <dgm:prSet presAssocID="{01250A3B-3C37-4138-9E5F-4A3E8C2014F3}" presName="vertThree" presStyleCnt="0"/>
      <dgm:spPr/>
    </dgm:pt>
    <dgm:pt modelId="{D74F7661-3626-46B0-A5D1-7B5215E5E7F8}" type="pres">
      <dgm:prSet presAssocID="{01250A3B-3C37-4138-9E5F-4A3E8C2014F3}" presName="txThree" presStyleLbl="node3" presStyleIdx="2" presStyleCnt="3" custLinFactNeighborX="1091" custLinFactNeighborY="-153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2F91479-D52B-41FE-BD4F-EC96062C3BB8}" type="pres">
      <dgm:prSet presAssocID="{01250A3B-3C37-4138-9E5F-4A3E8C2014F3}" presName="horzThree" presStyleCnt="0"/>
      <dgm:spPr/>
    </dgm:pt>
  </dgm:ptLst>
  <dgm:cxnLst>
    <dgm:cxn modelId="{2D84A31D-D271-45C1-90D2-9D086C4844F2}" type="presOf" srcId="{56048737-B3E7-40E6-A1C4-04175CAC19DC}" destId="{1E125A18-E962-4BF3-B2FC-1D3F73517506}" srcOrd="0" destOrd="0" presId="urn:microsoft.com/office/officeart/2005/8/layout/hierarchy4"/>
    <dgm:cxn modelId="{EC1F868D-5FB5-4066-B9BE-6FB3E96269AA}" srcId="{421E5EE9-6A0B-42B4-962D-39B0BA0047EC}" destId="{8EF613A3-DDBF-443F-ABF9-1976A79CBC7C}" srcOrd="1" destOrd="0" parTransId="{9FAF5542-1C53-4DB9-AD56-06A3B8FB5E41}" sibTransId="{544F862E-5620-40A9-AC53-D13BA4FB456B}"/>
    <dgm:cxn modelId="{A9419F4E-90B5-420B-A709-90E6F770D74D}" type="presOf" srcId="{8EF613A3-DDBF-443F-ABF9-1976A79CBC7C}" destId="{A7AD2BF9-44F6-49CE-82F3-8AFE1E6DAA2C}" srcOrd="0" destOrd="0" presId="urn:microsoft.com/office/officeart/2005/8/layout/hierarchy4"/>
    <dgm:cxn modelId="{5F069127-2A63-4B4A-9242-46425F6E3372}" srcId="{3E577FB3-6549-4022-9B16-0794708AA6E4}" destId="{421E5EE9-6A0B-42B4-962D-39B0BA0047EC}" srcOrd="0" destOrd="0" parTransId="{9635DAFF-0FFD-4B0F-B427-290CD9DA9394}" sibTransId="{256016A2-C6F2-45A2-B9E7-A05EE3E205A9}"/>
    <dgm:cxn modelId="{07D4F583-F23A-4104-BEB3-9C4DC0630F03}" type="presOf" srcId="{3E577FB3-6549-4022-9B16-0794708AA6E4}" destId="{C6285B2B-4B39-4F7D-8D69-D8C05FB2B11B}" srcOrd="0" destOrd="0" presId="urn:microsoft.com/office/officeart/2005/8/layout/hierarchy4"/>
    <dgm:cxn modelId="{06CB7EB6-FB6A-432B-AF21-27A026DFE6B6}" type="presOf" srcId="{60482381-C5B2-4703-8F50-9DD713FB59A3}" destId="{EEFE26F1-E3BA-41A9-A335-DE07175F5828}" srcOrd="0" destOrd="0" presId="urn:microsoft.com/office/officeart/2005/8/layout/hierarchy4"/>
    <dgm:cxn modelId="{027E2A20-2430-44F8-A998-17674A0EE7FD}" type="presOf" srcId="{01250A3B-3C37-4138-9E5F-4A3E8C2014F3}" destId="{D74F7661-3626-46B0-A5D1-7B5215E5E7F8}" srcOrd="0" destOrd="0" presId="urn:microsoft.com/office/officeart/2005/8/layout/hierarchy4"/>
    <dgm:cxn modelId="{34D28293-8197-47E5-B031-691241041B3E}" srcId="{421E5EE9-6A0B-42B4-962D-39B0BA0047EC}" destId="{56048737-B3E7-40E6-A1C4-04175CAC19DC}" srcOrd="0" destOrd="0" parTransId="{F6810F68-E5BA-44A7-AEC3-C0B082F82120}" sibTransId="{395ACA8F-71C3-452D-AAD0-7FCA5F2731DC}"/>
    <dgm:cxn modelId="{0186F566-9C16-4AFA-B6A6-475509DD0F7F}" srcId="{3E577FB3-6549-4022-9B16-0794708AA6E4}" destId="{60482381-C5B2-4703-8F50-9DD713FB59A3}" srcOrd="1" destOrd="0" parTransId="{FC2E42C9-F488-4C61-8785-BA13530CF3F2}" sibTransId="{38CE2E0F-7D81-4D49-8C81-BF86B93F953E}"/>
    <dgm:cxn modelId="{8CFBE370-2801-4407-B64F-0A12B2974BED}" type="presOf" srcId="{421E5EE9-6A0B-42B4-962D-39B0BA0047EC}" destId="{B727FD38-0F23-4799-A98B-A9DDCE43DFA4}" srcOrd="0" destOrd="0" presId="urn:microsoft.com/office/officeart/2005/8/layout/hierarchy4"/>
    <dgm:cxn modelId="{472FEF1A-E8E5-484A-BB67-6D5644795E08}" srcId="{60482381-C5B2-4703-8F50-9DD713FB59A3}" destId="{01250A3B-3C37-4138-9E5F-4A3E8C2014F3}" srcOrd="0" destOrd="0" parTransId="{0E21AE0D-3D64-4933-A37B-17CE5F182FF8}" sibTransId="{DFAA4535-A26A-4601-8646-8BBC885FBB4E}"/>
    <dgm:cxn modelId="{BA6BE788-FC91-42D4-924D-71884D7D9946}" type="presOf" srcId="{F7FA1F1C-45B4-4E5C-B798-AAC343E9578F}" destId="{3EA739AD-AB30-4428-BC0C-C5CCB975E38E}" srcOrd="0" destOrd="0" presId="urn:microsoft.com/office/officeart/2005/8/layout/hierarchy4"/>
    <dgm:cxn modelId="{BE56FC2B-AD51-489B-A5C6-F94AB4E3457E}" srcId="{F7FA1F1C-45B4-4E5C-B798-AAC343E9578F}" destId="{3E577FB3-6549-4022-9B16-0794708AA6E4}" srcOrd="0" destOrd="0" parTransId="{207B1EA0-92D5-4D02-9E18-E0F906CE0A5F}" sibTransId="{54FEC069-75E0-4FAE-8512-2476ECC37247}"/>
    <dgm:cxn modelId="{33F93379-FB3B-4930-8525-7D27EBF1EF8E}" type="presParOf" srcId="{3EA739AD-AB30-4428-BC0C-C5CCB975E38E}" destId="{E0291A20-AC66-425D-98C8-81C88D0BDB8F}" srcOrd="0" destOrd="0" presId="urn:microsoft.com/office/officeart/2005/8/layout/hierarchy4"/>
    <dgm:cxn modelId="{3BB2CA3C-20FD-4FD0-A243-E1DC5E170324}" type="presParOf" srcId="{E0291A20-AC66-425D-98C8-81C88D0BDB8F}" destId="{C6285B2B-4B39-4F7D-8D69-D8C05FB2B11B}" srcOrd="0" destOrd="0" presId="urn:microsoft.com/office/officeart/2005/8/layout/hierarchy4"/>
    <dgm:cxn modelId="{59745996-A894-4FAE-87B7-A0D4BE5E895B}" type="presParOf" srcId="{E0291A20-AC66-425D-98C8-81C88D0BDB8F}" destId="{888CAC0A-4949-468C-A758-EF79DCF177B6}" srcOrd="1" destOrd="0" presId="urn:microsoft.com/office/officeart/2005/8/layout/hierarchy4"/>
    <dgm:cxn modelId="{02079754-9E3A-4AAF-A61B-49299BEF48F6}" type="presParOf" srcId="{E0291A20-AC66-425D-98C8-81C88D0BDB8F}" destId="{B24A9634-F4D7-47B3-8A73-7405E0824EA2}" srcOrd="2" destOrd="0" presId="urn:microsoft.com/office/officeart/2005/8/layout/hierarchy4"/>
    <dgm:cxn modelId="{B1E76DF5-A04B-4F75-94C3-A6D85C4E2D30}" type="presParOf" srcId="{B24A9634-F4D7-47B3-8A73-7405E0824EA2}" destId="{7531DF86-7825-40A1-985B-9909752E16E0}" srcOrd="0" destOrd="0" presId="urn:microsoft.com/office/officeart/2005/8/layout/hierarchy4"/>
    <dgm:cxn modelId="{343A9518-B2D1-4B1A-9A26-DA401BF8B00D}" type="presParOf" srcId="{7531DF86-7825-40A1-985B-9909752E16E0}" destId="{B727FD38-0F23-4799-A98B-A9DDCE43DFA4}" srcOrd="0" destOrd="0" presId="urn:microsoft.com/office/officeart/2005/8/layout/hierarchy4"/>
    <dgm:cxn modelId="{3B4831B1-C460-4321-9A99-59F3DE89A117}" type="presParOf" srcId="{7531DF86-7825-40A1-985B-9909752E16E0}" destId="{274E8905-4D90-46EF-90AF-8CA0991B4BBF}" srcOrd="1" destOrd="0" presId="urn:microsoft.com/office/officeart/2005/8/layout/hierarchy4"/>
    <dgm:cxn modelId="{2B2E66F8-D88F-4308-AA8D-DFCFA5A0B064}" type="presParOf" srcId="{7531DF86-7825-40A1-985B-9909752E16E0}" destId="{5D3190C5-FFBF-4FD1-93D8-E0D95013BFF2}" srcOrd="2" destOrd="0" presId="urn:microsoft.com/office/officeart/2005/8/layout/hierarchy4"/>
    <dgm:cxn modelId="{B937AE6C-868D-4125-A951-481056840D5C}" type="presParOf" srcId="{5D3190C5-FFBF-4FD1-93D8-E0D95013BFF2}" destId="{C92DAF22-185E-438B-B734-5378242EF291}" srcOrd="0" destOrd="0" presId="urn:microsoft.com/office/officeart/2005/8/layout/hierarchy4"/>
    <dgm:cxn modelId="{6E00DBC0-55FA-4B2C-9305-B46DA3AD470F}" type="presParOf" srcId="{C92DAF22-185E-438B-B734-5378242EF291}" destId="{1E125A18-E962-4BF3-B2FC-1D3F73517506}" srcOrd="0" destOrd="0" presId="urn:microsoft.com/office/officeart/2005/8/layout/hierarchy4"/>
    <dgm:cxn modelId="{D376DFCB-97A8-4D9E-BCCA-4CFEADE334FE}" type="presParOf" srcId="{C92DAF22-185E-438B-B734-5378242EF291}" destId="{696B1DFC-8A26-4384-BD46-5975563E68C6}" srcOrd="1" destOrd="0" presId="urn:microsoft.com/office/officeart/2005/8/layout/hierarchy4"/>
    <dgm:cxn modelId="{22E4E42D-5D8F-4BEC-8E14-0CD9E71B8C2E}" type="presParOf" srcId="{5D3190C5-FFBF-4FD1-93D8-E0D95013BFF2}" destId="{45EFCBD1-4658-4411-8C59-7D9B7E8F438F}" srcOrd="1" destOrd="0" presId="urn:microsoft.com/office/officeart/2005/8/layout/hierarchy4"/>
    <dgm:cxn modelId="{EE362C5A-3106-44A6-9DED-1D098AA67EA1}" type="presParOf" srcId="{5D3190C5-FFBF-4FD1-93D8-E0D95013BFF2}" destId="{49E25E67-106D-4806-9253-82FE0EC11DA3}" srcOrd="2" destOrd="0" presId="urn:microsoft.com/office/officeart/2005/8/layout/hierarchy4"/>
    <dgm:cxn modelId="{B684CB50-48EB-44CE-9E9D-C8490F9B7AAB}" type="presParOf" srcId="{49E25E67-106D-4806-9253-82FE0EC11DA3}" destId="{A7AD2BF9-44F6-49CE-82F3-8AFE1E6DAA2C}" srcOrd="0" destOrd="0" presId="urn:microsoft.com/office/officeart/2005/8/layout/hierarchy4"/>
    <dgm:cxn modelId="{9F24CF77-A12B-4D0C-9622-064B31F708DC}" type="presParOf" srcId="{49E25E67-106D-4806-9253-82FE0EC11DA3}" destId="{AD90A45F-404F-462D-8998-C114E6F348EF}" srcOrd="1" destOrd="0" presId="urn:microsoft.com/office/officeart/2005/8/layout/hierarchy4"/>
    <dgm:cxn modelId="{C642F844-3C03-497D-A6FD-F9CBCBD9293B}" type="presParOf" srcId="{B24A9634-F4D7-47B3-8A73-7405E0824EA2}" destId="{3DF64AF5-84EB-4ABA-9E15-977D0F45767E}" srcOrd="1" destOrd="0" presId="urn:microsoft.com/office/officeart/2005/8/layout/hierarchy4"/>
    <dgm:cxn modelId="{A1F74BE8-4AE1-45E9-989F-6C1D3FA937A3}" type="presParOf" srcId="{B24A9634-F4D7-47B3-8A73-7405E0824EA2}" destId="{DF9A445F-7184-4DA3-88DE-012B193B8EAD}" srcOrd="2" destOrd="0" presId="urn:microsoft.com/office/officeart/2005/8/layout/hierarchy4"/>
    <dgm:cxn modelId="{B8458FF5-2054-462A-AFCF-50A13A6CB8C2}" type="presParOf" srcId="{DF9A445F-7184-4DA3-88DE-012B193B8EAD}" destId="{EEFE26F1-E3BA-41A9-A335-DE07175F5828}" srcOrd="0" destOrd="0" presId="urn:microsoft.com/office/officeart/2005/8/layout/hierarchy4"/>
    <dgm:cxn modelId="{D9076592-5FCB-4A25-B8E1-26F4D5CD069E}" type="presParOf" srcId="{DF9A445F-7184-4DA3-88DE-012B193B8EAD}" destId="{F093EB7A-15C5-45EF-B080-C9CE27FA1DBC}" srcOrd="1" destOrd="0" presId="urn:microsoft.com/office/officeart/2005/8/layout/hierarchy4"/>
    <dgm:cxn modelId="{7EC224A3-BB44-4A07-BEF7-E4826349B6A9}" type="presParOf" srcId="{DF9A445F-7184-4DA3-88DE-012B193B8EAD}" destId="{131EB0DA-DF25-40EF-89D7-6446E22C6BFB}" srcOrd="2" destOrd="0" presId="urn:microsoft.com/office/officeart/2005/8/layout/hierarchy4"/>
    <dgm:cxn modelId="{9281E9B0-FE8C-4DED-8C53-451C8CFB178C}" type="presParOf" srcId="{131EB0DA-DF25-40EF-89D7-6446E22C6BFB}" destId="{BA518E55-5C9C-47C4-B0D7-1F160C1E4E7D}" srcOrd="0" destOrd="0" presId="urn:microsoft.com/office/officeart/2005/8/layout/hierarchy4"/>
    <dgm:cxn modelId="{F9A06072-5831-48B9-9D71-F268FA5E01B7}" type="presParOf" srcId="{BA518E55-5C9C-47C4-B0D7-1F160C1E4E7D}" destId="{D74F7661-3626-46B0-A5D1-7B5215E5E7F8}" srcOrd="0" destOrd="0" presId="urn:microsoft.com/office/officeart/2005/8/layout/hierarchy4"/>
    <dgm:cxn modelId="{235190A3-E4BB-479F-9EF3-CD497AAE49AB}" type="presParOf" srcId="{BA518E55-5C9C-47C4-B0D7-1F160C1E4E7D}" destId="{D2F91479-D52B-41FE-BD4F-EC96062C3BB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7560D1-2B57-413E-8C86-3B63B26A25AF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79B1DC99-97C2-424E-8739-1EE01D423948}">
      <dgm:prSet custT="1"/>
      <dgm:spPr/>
      <dgm:t>
        <a:bodyPr/>
        <a:lstStyle/>
        <a:p>
          <a:pPr rtl="0"/>
          <a:r>
            <a:rPr lang="hu-HU" sz="1800" dirty="0" smtClean="0">
              <a:latin typeface="+mj-lt"/>
            </a:rPr>
            <a:t>Részvétel, jogszabályok véleményezése.</a:t>
          </a:r>
          <a:endParaRPr lang="hu-HU" sz="1800" dirty="0">
            <a:latin typeface="+mj-lt"/>
          </a:endParaRPr>
        </a:p>
      </dgm:t>
    </dgm:pt>
    <dgm:pt modelId="{DA29F49F-8736-448B-888C-0AF8A375F92A}" type="parTrans" cxnId="{FF310E8D-986F-424E-8C0F-828BE07B1881}">
      <dgm:prSet/>
      <dgm:spPr/>
      <dgm:t>
        <a:bodyPr/>
        <a:lstStyle/>
        <a:p>
          <a:endParaRPr lang="hu-HU"/>
        </a:p>
      </dgm:t>
    </dgm:pt>
    <dgm:pt modelId="{8F73C285-2137-497B-A3A8-777400E2251C}" type="sibTrans" cxnId="{FF310E8D-986F-424E-8C0F-828BE07B1881}">
      <dgm:prSet/>
      <dgm:spPr/>
      <dgm:t>
        <a:bodyPr/>
        <a:lstStyle/>
        <a:p>
          <a:endParaRPr lang="hu-HU"/>
        </a:p>
      </dgm:t>
    </dgm:pt>
    <dgm:pt modelId="{0456AC32-D310-4066-A4B8-960D240E8E5A}">
      <dgm:prSet custT="1"/>
      <dgm:spPr/>
      <dgm:t>
        <a:bodyPr/>
        <a:lstStyle/>
        <a:p>
          <a:pPr rtl="0"/>
          <a:r>
            <a:rPr lang="hu-HU" sz="1800" dirty="0" smtClean="0">
              <a:latin typeface="+mj-lt"/>
            </a:rPr>
            <a:t>Felsőoktatással kapcsolatos jogi folyamatok: 30-40 törvényjavaslat véleményezése évente</a:t>
          </a:r>
          <a:endParaRPr lang="hu-HU" sz="1800" dirty="0">
            <a:latin typeface="+mj-lt"/>
          </a:endParaRPr>
        </a:p>
      </dgm:t>
    </dgm:pt>
    <dgm:pt modelId="{CC2B5E97-74A7-47E1-B09D-BD3916CE46A7}" type="parTrans" cxnId="{DF6B4091-B995-4354-992C-A6598B8CA7EB}">
      <dgm:prSet/>
      <dgm:spPr/>
      <dgm:t>
        <a:bodyPr/>
        <a:lstStyle/>
        <a:p>
          <a:endParaRPr lang="hu-HU"/>
        </a:p>
      </dgm:t>
    </dgm:pt>
    <dgm:pt modelId="{9C1520B1-B990-4FCD-9017-14950267CDEF}" type="sibTrans" cxnId="{DF6B4091-B995-4354-992C-A6598B8CA7EB}">
      <dgm:prSet/>
      <dgm:spPr/>
      <dgm:t>
        <a:bodyPr/>
        <a:lstStyle/>
        <a:p>
          <a:endParaRPr lang="hu-HU"/>
        </a:p>
      </dgm:t>
    </dgm:pt>
    <dgm:pt modelId="{49E9DB18-BA17-4DE6-A2F0-CAF7E472A018}">
      <dgm:prSet custT="1"/>
      <dgm:spPr/>
      <dgm:t>
        <a:bodyPr/>
        <a:lstStyle/>
        <a:p>
          <a:pPr rtl="0"/>
          <a:r>
            <a:rPr lang="hu-HU" sz="1800" dirty="0" smtClean="0">
              <a:latin typeface="+mj-lt"/>
            </a:rPr>
            <a:t>Javaslatok bemutatása, vélemény, kezdeményezés felsőoktatással kapcsolatos ügyekben</a:t>
          </a:r>
          <a:endParaRPr lang="hu-HU" sz="1800" dirty="0">
            <a:latin typeface="+mj-lt"/>
          </a:endParaRPr>
        </a:p>
      </dgm:t>
    </dgm:pt>
    <dgm:pt modelId="{706CD727-B3FC-4FC8-B539-31E4A5F472EF}" type="parTrans" cxnId="{5C70BC25-CE8C-4C03-AA8E-9345D92D10CE}">
      <dgm:prSet/>
      <dgm:spPr/>
      <dgm:t>
        <a:bodyPr/>
        <a:lstStyle/>
        <a:p>
          <a:endParaRPr lang="hu-HU"/>
        </a:p>
      </dgm:t>
    </dgm:pt>
    <dgm:pt modelId="{EA9894F3-44C0-4CFF-88B6-B82DCC727745}" type="sibTrans" cxnId="{5C70BC25-CE8C-4C03-AA8E-9345D92D10CE}">
      <dgm:prSet/>
      <dgm:spPr/>
      <dgm:t>
        <a:bodyPr/>
        <a:lstStyle/>
        <a:p>
          <a:endParaRPr lang="hu-HU"/>
        </a:p>
      </dgm:t>
    </dgm:pt>
    <dgm:pt modelId="{338E00E9-FB21-4F92-AE4C-D5BFD44A0080}">
      <dgm:prSet custT="1"/>
      <dgm:spPr/>
      <dgm:t>
        <a:bodyPr/>
        <a:lstStyle/>
        <a:p>
          <a:pPr rtl="0"/>
          <a:r>
            <a:rPr lang="hu-HU" sz="1800" smtClean="0">
              <a:latin typeface="+mj-lt"/>
            </a:rPr>
            <a:t>Különböző felsőoktatási területeken számos kezdeményezés elindítása évente</a:t>
          </a:r>
          <a:endParaRPr lang="hu-HU" sz="1800">
            <a:latin typeface="+mj-lt"/>
          </a:endParaRPr>
        </a:p>
      </dgm:t>
    </dgm:pt>
    <dgm:pt modelId="{B230E902-0C04-4E8B-B01C-50C7A858E5CF}" type="parTrans" cxnId="{3EB45DDD-2456-47DC-950F-D0295B670326}">
      <dgm:prSet/>
      <dgm:spPr/>
      <dgm:t>
        <a:bodyPr/>
        <a:lstStyle/>
        <a:p>
          <a:endParaRPr lang="hu-HU"/>
        </a:p>
      </dgm:t>
    </dgm:pt>
    <dgm:pt modelId="{C1615F25-198C-40DF-B3C5-81FB6776815F}" type="sibTrans" cxnId="{3EB45DDD-2456-47DC-950F-D0295B670326}">
      <dgm:prSet/>
      <dgm:spPr/>
      <dgm:t>
        <a:bodyPr/>
        <a:lstStyle/>
        <a:p>
          <a:endParaRPr lang="hu-HU"/>
        </a:p>
      </dgm:t>
    </dgm:pt>
    <dgm:pt modelId="{9843AEE6-3C80-4455-97A6-D414C89F2AF2}" type="pres">
      <dgm:prSet presAssocID="{F77560D1-2B57-413E-8C86-3B63B26A25AF}" presName="Name0" presStyleCnt="0">
        <dgm:presLayoutVars>
          <dgm:dir/>
        </dgm:presLayoutVars>
      </dgm:prSet>
      <dgm:spPr/>
      <dgm:t>
        <a:bodyPr/>
        <a:lstStyle/>
        <a:p>
          <a:endParaRPr lang="hu-HU"/>
        </a:p>
      </dgm:t>
    </dgm:pt>
    <dgm:pt modelId="{C01A5193-850A-4D04-81B2-5746D83DC59F}" type="pres">
      <dgm:prSet presAssocID="{79B1DC99-97C2-424E-8739-1EE01D423948}" presName="noChildren" presStyleCnt="0"/>
      <dgm:spPr/>
    </dgm:pt>
    <dgm:pt modelId="{20F0FBAF-BF88-4E04-9C5F-5A3811826565}" type="pres">
      <dgm:prSet presAssocID="{79B1DC99-97C2-424E-8739-1EE01D423948}" presName="gap" presStyleCnt="0"/>
      <dgm:spPr/>
    </dgm:pt>
    <dgm:pt modelId="{FA290A08-93A3-45F3-BA77-88E03A097CA0}" type="pres">
      <dgm:prSet presAssocID="{79B1DC99-97C2-424E-8739-1EE01D423948}" presName="medCircle2" presStyleLbl="vennNode1" presStyleIdx="0" presStyleCnt="4"/>
      <dgm:spPr/>
    </dgm:pt>
    <dgm:pt modelId="{B29273A6-F26B-4183-A0FC-C0FA187D1F11}" type="pres">
      <dgm:prSet presAssocID="{79B1DC99-97C2-424E-8739-1EE01D423948}" presName="txLvlOnly1" presStyleLbl="revTx" presStyleIdx="0" presStyleCnt="4"/>
      <dgm:spPr/>
      <dgm:t>
        <a:bodyPr/>
        <a:lstStyle/>
        <a:p>
          <a:endParaRPr lang="hu-HU"/>
        </a:p>
      </dgm:t>
    </dgm:pt>
    <dgm:pt modelId="{59422EF3-D1B1-4F51-9745-138A80F9FC89}" type="pres">
      <dgm:prSet presAssocID="{0456AC32-D310-4066-A4B8-960D240E8E5A}" presName="noChildren" presStyleCnt="0"/>
      <dgm:spPr/>
    </dgm:pt>
    <dgm:pt modelId="{7282BAC6-F7F1-4F36-BD82-1E3D0045C801}" type="pres">
      <dgm:prSet presAssocID="{0456AC32-D310-4066-A4B8-960D240E8E5A}" presName="gap" presStyleCnt="0"/>
      <dgm:spPr/>
    </dgm:pt>
    <dgm:pt modelId="{5D3253F5-2825-4A63-A0B2-D0EEA72D0442}" type="pres">
      <dgm:prSet presAssocID="{0456AC32-D310-4066-A4B8-960D240E8E5A}" presName="medCircle2" presStyleLbl="vennNode1" presStyleIdx="1" presStyleCnt="4"/>
      <dgm:spPr/>
    </dgm:pt>
    <dgm:pt modelId="{0EE0D918-C049-4CFE-984B-0422DE964CDA}" type="pres">
      <dgm:prSet presAssocID="{0456AC32-D310-4066-A4B8-960D240E8E5A}" presName="txLvlOnly1" presStyleLbl="revTx" presStyleIdx="1" presStyleCnt="4"/>
      <dgm:spPr/>
      <dgm:t>
        <a:bodyPr/>
        <a:lstStyle/>
        <a:p>
          <a:endParaRPr lang="hu-HU"/>
        </a:p>
      </dgm:t>
    </dgm:pt>
    <dgm:pt modelId="{4CFF17D9-6887-48BF-BD75-11FE47A95F35}" type="pres">
      <dgm:prSet presAssocID="{49E9DB18-BA17-4DE6-A2F0-CAF7E472A018}" presName="noChildren" presStyleCnt="0"/>
      <dgm:spPr/>
    </dgm:pt>
    <dgm:pt modelId="{D0F5BEED-DEE0-428B-86BB-D5B6B4A10999}" type="pres">
      <dgm:prSet presAssocID="{49E9DB18-BA17-4DE6-A2F0-CAF7E472A018}" presName="gap" presStyleCnt="0"/>
      <dgm:spPr/>
    </dgm:pt>
    <dgm:pt modelId="{E1481BE8-DEC8-44AF-8C89-7D87FF294835}" type="pres">
      <dgm:prSet presAssocID="{49E9DB18-BA17-4DE6-A2F0-CAF7E472A018}" presName="medCircle2" presStyleLbl="vennNode1" presStyleIdx="2" presStyleCnt="4"/>
      <dgm:spPr/>
    </dgm:pt>
    <dgm:pt modelId="{CCD141B6-E6FB-4230-9304-F66F926C175C}" type="pres">
      <dgm:prSet presAssocID="{49E9DB18-BA17-4DE6-A2F0-CAF7E472A018}" presName="txLvlOnly1" presStyleLbl="revTx" presStyleIdx="2" presStyleCnt="4"/>
      <dgm:spPr/>
      <dgm:t>
        <a:bodyPr/>
        <a:lstStyle/>
        <a:p>
          <a:endParaRPr lang="hu-HU"/>
        </a:p>
      </dgm:t>
    </dgm:pt>
    <dgm:pt modelId="{67A77BDA-9032-48DB-A73A-E56145B6C8AA}" type="pres">
      <dgm:prSet presAssocID="{338E00E9-FB21-4F92-AE4C-D5BFD44A0080}" presName="noChildren" presStyleCnt="0"/>
      <dgm:spPr/>
    </dgm:pt>
    <dgm:pt modelId="{A5A6BB48-8F66-4D17-8676-8F5EAD1892B6}" type="pres">
      <dgm:prSet presAssocID="{338E00E9-FB21-4F92-AE4C-D5BFD44A0080}" presName="gap" presStyleCnt="0"/>
      <dgm:spPr/>
    </dgm:pt>
    <dgm:pt modelId="{F5808DB7-27DC-456B-A448-D57EF3191218}" type="pres">
      <dgm:prSet presAssocID="{338E00E9-FB21-4F92-AE4C-D5BFD44A0080}" presName="medCircle2" presStyleLbl="vennNode1" presStyleIdx="3" presStyleCnt="4"/>
      <dgm:spPr/>
    </dgm:pt>
    <dgm:pt modelId="{536F5DDB-D4E1-4D2F-BDC3-844A28B11C5E}" type="pres">
      <dgm:prSet presAssocID="{338E00E9-FB21-4F92-AE4C-D5BFD44A0080}" presName="txLvlOnly1" presStyleLbl="revTx" presStyleIdx="3" presStyleCnt="4"/>
      <dgm:spPr/>
      <dgm:t>
        <a:bodyPr/>
        <a:lstStyle/>
        <a:p>
          <a:endParaRPr lang="hu-HU"/>
        </a:p>
      </dgm:t>
    </dgm:pt>
  </dgm:ptLst>
  <dgm:cxnLst>
    <dgm:cxn modelId="{3EB45DDD-2456-47DC-950F-D0295B670326}" srcId="{F77560D1-2B57-413E-8C86-3B63B26A25AF}" destId="{338E00E9-FB21-4F92-AE4C-D5BFD44A0080}" srcOrd="3" destOrd="0" parTransId="{B230E902-0C04-4E8B-B01C-50C7A858E5CF}" sibTransId="{C1615F25-198C-40DF-B3C5-81FB6776815F}"/>
    <dgm:cxn modelId="{F08CD5EF-20D6-4917-9998-3B622A9428BE}" type="presOf" srcId="{F77560D1-2B57-413E-8C86-3B63B26A25AF}" destId="{9843AEE6-3C80-4455-97A6-D414C89F2AF2}" srcOrd="0" destOrd="0" presId="urn:microsoft.com/office/officeart/2008/layout/VerticalCircleList"/>
    <dgm:cxn modelId="{81281F5B-4F1B-4D42-AFF5-37819A4DD374}" type="presOf" srcId="{79B1DC99-97C2-424E-8739-1EE01D423948}" destId="{B29273A6-F26B-4183-A0FC-C0FA187D1F11}" srcOrd="0" destOrd="0" presId="urn:microsoft.com/office/officeart/2008/layout/VerticalCircleList"/>
    <dgm:cxn modelId="{5C70BC25-CE8C-4C03-AA8E-9345D92D10CE}" srcId="{F77560D1-2B57-413E-8C86-3B63B26A25AF}" destId="{49E9DB18-BA17-4DE6-A2F0-CAF7E472A018}" srcOrd="2" destOrd="0" parTransId="{706CD727-B3FC-4FC8-B539-31E4A5F472EF}" sibTransId="{EA9894F3-44C0-4CFF-88B6-B82DCC727745}"/>
    <dgm:cxn modelId="{13F58795-DD30-4783-B26A-76E748C1FD70}" type="presOf" srcId="{338E00E9-FB21-4F92-AE4C-D5BFD44A0080}" destId="{536F5DDB-D4E1-4D2F-BDC3-844A28B11C5E}" srcOrd="0" destOrd="0" presId="urn:microsoft.com/office/officeart/2008/layout/VerticalCircleList"/>
    <dgm:cxn modelId="{25ADFE38-F279-4EDF-A861-DE27D5A9542E}" type="presOf" srcId="{0456AC32-D310-4066-A4B8-960D240E8E5A}" destId="{0EE0D918-C049-4CFE-984B-0422DE964CDA}" srcOrd="0" destOrd="0" presId="urn:microsoft.com/office/officeart/2008/layout/VerticalCircleList"/>
    <dgm:cxn modelId="{FF310E8D-986F-424E-8C0F-828BE07B1881}" srcId="{F77560D1-2B57-413E-8C86-3B63B26A25AF}" destId="{79B1DC99-97C2-424E-8739-1EE01D423948}" srcOrd="0" destOrd="0" parTransId="{DA29F49F-8736-448B-888C-0AF8A375F92A}" sibTransId="{8F73C285-2137-497B-A3A8-777400E2251C}"/>
    <dgm:cxn modelId="{DF6B4091-B995-4354-992C-A6598B8CA7EB}" srcId="{F77560D1-2B57-413E-8C86-3B63B26A25AF}" destId="{0456AC32-D310-4066-A4B8-960D240E8E5A}" srcOrd="1" destOrd="0" parTransId="{CC2B5E97-74A7-47E1-B09D-BD3916CE46A7}" sibTransId="{9C1520B1-B990-4FCD-9017-14950267CDEF}"/>
    <dgm:cxn modelId="{42D851D2-4B6A-419C-ACD7-A700C29736B7}" type="presOf" srcId="{49E9DB18-BA17-4DE6-A2F0-CAF7E472A018}" destId="{CCD141B6-E6FB-4230-9304-F66F926C175C}" srcOrd="0" destOrd="0" presId="urn:microsoft.com/office/officeart/2008/layout/VerticalCircleList"/>
    <dgm:cxn modelId="{3FB1AD36-C7E6-4E14-91D0-6A0207A83A87}" type="presParOf" srcId="{9843AEE6-3C80-4455-97A6-D414C89F2AF2}" destId="{C01A5193-850A-4D04-81B2-5746D83DC59F}" srcOrd="0" destOrd="0" presId="urn:microsoft.com/office/officeart/2008/layout/VerticalCircleList"/>
    <dgm:cxn modelId="{CA723B2D-7652-4B6D-99C6-8CCF5D84329D}" type="presParOf" srcId="{C01A5193-850A-4D04-81B2-5746D83DC59F}" destId="{20F0FBAF-BF88-4E04-9C5F-5A3811826565}" srcOrd="0" destOrd="0" presId="urn:microsoft.com/office/officeart/2008/layout/VerticalCircleList"/>
    <dgm:cxn modelId="{9103A337-D1D1-4987-A189-3566E17B709E}" type="presParOf" srcId="{C01A5193-850A-4D04-81B2-5746D83DC59F}" destId="{FA290A08-93A3-45F3-BA77-88E03A097CA0}" srcOrd="1" destOrd="0" presId="urn:microsoft.com/office/officeart/2008/layout/VerticalCircleList"/>
    <dgm:cxn modelId="{260F846A-A13C-4E77-9255-BF75A5297B86}" type="presParOf" srcId="{C01A5193-850A-4D04-81B2-5746D83DC59F}" destId="{B29273A6-F26B-4183-A0FC-C0FA187D1F11}" srcOrd="2" destOrd="0" presId="urn:microsoft.com/office/officeart/2008/layout/VerticalCircleList"/>
    <dgm:cxn modelId="{C5F1E4B8-8B70-4276-9B8B-B3AA8B3C0D70}" type="presParOf" srcId="{9843AEE6-3C80-4455-97A6-D414C89F2AF2}" destId="{59422EF3-D1B1-4F51-9745-138A80F9FC89}" srcOrd="1" destOrd="0" presId="urn:microsoft.com/office/officeart/2008/layout/VerticalCircleList"/>
    <dgm:cxn modelId="{61C70D65-7CB9-422A-A093-104E7604973C}" type="presParOf" srcId="{59422EF3-D1B1-4F51-9745-138A80F9FC89}" destId="{7282BAC6-F7F1-4F36-BD82-1E3D0045C801}" srcOrd="0" destOrd="0" presId="urn:microsoft.com/office/officeart/2008/layout/VerticalCircleList"/>
    <dgm:cxn modelId="{C30A4847-F9DC-4032-9BF5-C0066D331A8E}" type="presParOf" srcId="{59422EF3-D1B1-4F51-9745-138A80F9FC89}" destId="{5D3253F5-2825-4A63-A0B2-D0EEA72D0442}" srcOrd="1" destOrd="0" presId="urn:microsoft.com/office/officeart/2008/layout/VerticalCircleList"/>
    <dgm:cxn modelId="{F28BB45D-D9D4-4505-AD62-E06B3514818E}" type="presParOf" srcId="{59422EF3-D1B1-4F51-9745-138A80F9FC89}" destId="{0EE0D918-C049-4CFE-984B-0422DE964CDA}" srcOrd="2" destOrd="0" presId="urn:microsoft.com/office/officeart/2008/layout/VerticalCircleList"/>
    <dgm:cxn modelId="{11AC594D-79B6-4CC7-9E13-0FF4DF879752}" type="presParOf" srcId="{9843AEE6-3C80-4455-97A6-D414C89F2AF2}" destId="{4CFF17D9-6887-48BF-BD75-11FE47A95F35}" srcOrd="2" destOrd="0" presId="urn:microsoft.com/office/officeart/2008/layout/VerticalCircleList"/>
    <dgm:cxn modelId="{5EB5A607-2C71-4469-B9E2-4EFA79711E88}" type="presParOf" srcId="{4CFF17D9-6887-48BF-BD75-11FE47A95F35}" destId="{D0F5BEED-DEE0-428B-86BB-D5B6B4A10999}" srcOrd="0" destOrd="0" presId="urn:microsoft.com/office/officeart/2008/layout/VerticalCircleList"/>
    <dgm:cxn modelId="{730FD0F5-94C0-4997-B798-1CE2390AD068}" type="presParOf" srcId="{4CFF17D9-6887-48BF-BD75-11FE47A95F35}" destId="{E1481BE8-DEC8-44AF-8C89-7D87FF294835}" srcOrd="1" destOrd="0" presId="urn:microsoft.com/office/officeart/2008/layout/VerticalCircleList"/>
    <dgm:cxn modelId="{76046DD2-1C10-431C-B51C-976498C9212E}" type="presParOf" srcId="{4CFF17D9-6887-48BF-BD75-11FE47A95F35}" destId="{CCD141B6-E6FB-4230-9304-F66F926C175C}" srcOrd="2" destOrd="0" presId="urn:microsoft.com/office/officeart/2008/layout/VerticalCircleList"/>
    <dgm:cxn modelId="{A86D246A-9C0B-4D70-999C-CCD52A98211A}" type="presParOf" srcId="{9843AEE6-3C80-4455-97A6-D414C89F2AF2}" destId="{67A77BDA-9032-48DB-A73A-E56145B6C8AA}" srcOrd="3" destOrd="0" presId="urn:microsoft.com/office/officeart/2008/layout/VerticalCircleList"/>
    <dgm:cxn modelId="{63F69479-1632-4D2A-9BD5-E42CEE38F4E6}" type="presParOf" srcId="{67A77BDA-9032-48DB-A73A-E56145B6C8AA}" destId="{A5A6BB48-8F66-4D17-8676-8F5EAD1892B6}" srcOrd="0" destOrd="0" presId="urn:microsoft.com/office/officeart/2008/layout/VerticalCircleList"/>
    <dgm:cxn modelId="{405C893C-25FE-48DF-BCA6-798889D76FD3}" type="presParOf" srcId="{67A77BDA-9032-48DB-A73A-E56145B6C8AA}" destId="{F5808DB7-27DC-456B-A448-D57EF3191218}" srcOrd="1" destOrd="0" presId="urn:microsoft.com/office/officeart/2008/layout/VerticalCircleList"/>
    <dgm:cxn modelId="{BF517944-8C40-41A3-978E-E97C66829890}" type="presParOf" srcId="{67A77BDA-9032-48DB-A73A-E56145B6C8AA}" destId="{536F5DDB-D4E1-4D2F-BDC3-844A28B11C5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430E59-A5E0-4F69-873B-43EDB7C19A4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B1622C5-2A09-482C-AB2D-32AD633014A9}">
      <dgm:prSet phldrT="[Szöveg]" custT="1"/>
      <dgm:spPr/>
      <dgm:t>
        <a:bodyPr/>
        <a:lstStyle/>
        <a:p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 hazánkban működő 65 felsőoktatási intézmény mára több mint fele kínál idegen nyelvű oktatási és kutatási programokat </a:t>
          </a:r>
          <a:endParaRPr lang="en-US" sz="1700" b="0" noProof="0" dirty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81FCC599-168E-4A06-8A91-8C28544B93B8}" type="parTrans" cxnId="{3872E5FE-12DD-453E-A302-4982F2D86AD8}">
      <dgm:prSet/>
      <dgm:spPr/>
      <dgm:t>
        <a:bodyPr/>
        <a:lstStyle/>
        <a:p>
          <a:endParaRPr lang="en-US"/>
        </a:p>
      </dgm:t>
    </dgm:pt>
    <dgm:pt modelId="{F1D064E9-3CF5-4C39-AC08-3CBEFC2435B6}" type="sibTrans" cxnId="{3872E5FE-12DD-453E-A302-4982F2D86AD8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08A4A62B-DE95-4C50-B192-F6CA36DA2350}">
      <dgm:prSet custT="1"/>
      <dgm:spPr/>
      <dgm:t>
        <a:bodyPr/>
        <a:lstStyle/>
        <a:p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angol, de többek között német, francia, orosz és kínai nyelven</a:t>
          </a:r>
          <a:endParaRPr lang="en-US" sz="1700" b="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7DDA12CE-E234-4ECC-9C1C-5F9816219283}" type="parTrans" cxnId="{825AB2F1-92E3-488D-89FE-FA3D8D265C4B}">
      <dgm:prSet/>
      <dgm:spPr/>
      <dgm:t>
        <a:bodyPr/>
        <a:lstStyle/>
        <a:p>
          <a:endParaRPr lang="en-US"/>
        </a:p>
      </dgm:t>
    </dgm:pt>
    <dgm:pt modelId="{E7E0BEC9-87FE-4537-960D-A22CAF6A359B}" type="sibTrans" cxnId="{825AB2F1-92E3-488D-89FE-FA3D8D265C4B}">
      <dgm:prSet/>
      <dgm:spPr/>
      <dgm:t>
        <a:bodyPr/>
        <a:lstStyle/>
        <a:p>
          <a:endParaRPr lang="en-US"/>
        </a:p>
      </dgm:t>
    </dgm:pt>
    <dgm:pt modelId="{69FC9D6D-56F1-456C-88DF-C2A31A082B2B}">
      <dgm:prSet custT="1"/>
      <dgm:spPr/>
      <dgm:t>
        <a:bodyPr/>
        <a:lstStyle/>
        <a:p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az összes fő tudományterületet lefedve többszáz szakon</a:t>
          </a:r>
          <a:endParaRPr lang="en-US" sz="1700" b="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74459C3B-0082-4231-AF9A-7D54934DB19C}" type="parTrans" cxnId="{CA371ED4-C460-45BD-9CD1-2E839A922751}">
      <dgm:prSet/>
      <dgm:spPr/>
      <dgm:t>
        <a:bodyPr/>
        <a:lstStyle/>
        <a:p>
          <a:endParaRPr lang="en-US"/>
        </a:p>
      </dgm:t>
    </dgm:pt>
    <dgm:pt modelId="{57BDD2B1-39DE-456B-9FCF-ACE9E79A4C28}" type="sibTrans" cxnId="{CA371ED4-C460-45BD-9CD1-2E839A922751}">
      <dgm:prSet/>
      <dgm:spPr/>
      <dgm:t>
        <a:bodyPr/>
        <a:lstStyle/>
        <a:p>
          <a:endParaRPr lang="en-US"/>
        </a:p>
      </dgm:t>
    </dgm:pt>
    <dgm:pt modelId="{D346D209-F48E-491E-991E-23C37A084A83}">
      <dgm:prSet custT="1"/>
      <dgm:spPr/>
      <dgm:t>
        <a:bodyPr/>
        <a:lstStyle/>
        <a:p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több, mint 160 országból 32.309 nemzetközi hallgató tanul 2017-18-ban </a:t>
          </a:r>
          <a:r>
            <a:rPr lang="hu-HU" sz="1700" b="0" dirty="0" err="1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Mo</a:t>
          </a:r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-n</a:t>
          </a:r>
          <a:endParaRPr lang="en-US" sz="1700" b="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818C39BB-7BF5-48AD-87C9-271BF5B4E41E}" type="parTrans" cxnId="{F0AB29AB-CA99-4D67-8427-CCEEF23B86AB}">
      <dgm:prSet/>
      <dgm:spPr/>
      <dgm:t>
        <a:bodyPr/>
        <a:lstStyle/>
        <a:p>
          <a:endParaRPr lang="en-US"/>
        </a:p>
      </dgm:t>
    </dgm:pt>
    <dgm:pt modelId="{BB2942E3-6726-4815-A431-A708A590982E}" type="sibTrans" cxnId="{F0AB29AB-CA99-4D67-8427-CCEEF23B86AB}">
      <dgm:prSet/>
      <dgm:spPr/>
      <dgm:t>
        <a:bodyPr/>
        <a:lstStyle/>
        <a:p>
          <a:endParaRPr lang="en-US"/>
        </a:p>
      </dgm:t>
    </dgm:pt>
    <dgm:pt modelId="{EF9E4CE9-CCF7-4AA5-9B40-9AE8B991037A}">
      <dgm:prSet custT="1"/>
      <dgm:spPr/>
      <dgm:t>
        <a:bodyPr/>
        <a:lstStyle/>
        <a:p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 jelenlegi hallgatói állomány 12%-át a nemzetközi hallgatói közösség alkotja</a:t>
          </a:r>
        </a:p>
      </dgm:t>
    </dgm:pt>
    <dgm:pt modelId="{1EFD5716-9A9B-4C2A-AF46-EEF5D16F58AF}" type="sibTrans" cxnId="{30990468-B33C-4E40-9D97-0CB3B34A3197}">
      <dgm:prSet/>
      <dgm:spPr/>
      <dgm:t>
        <a:bodyPr/>
        <a:lstStyle/>
        <a:p>
          <a:endParaRPr lang="en-US"/>
        </a:p>
      </dgm:t>
    </dgm:pt>
    <dgm:pt modelId="{DFFA3711-9AE5-4849-AE68-36B522272157}" type="parTrans" cxnId="{30990468-B33C-4E40-9D97-0CB3B34A3197}">
      <dgm:prSet/>
      <dgm:spPr/>
      <dgm:t>
        <a:bodyPr/>
        <a:lstStyle/>
        <a:p>
          <a:endParaRPr lang="en-US"/>
        </a:p>
      </dgm:t>
    </dgm:pt>
    <dgm:pt modelId="{EC53A427-EC9B-4B12-9535-FB1CE405A11D}" type="pres">
      <dgm:prSet presAssocID="{F6430E59-A5E0-4F69-873B-43EDB7C19A4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4C20CE2B-F72B-4D89-BDC9-2385857557C5}" type="pres">
      <dgm:prSet presAssocID="{F6430E59-A5E0-4F69-873B-43EDB7C19A47}" presName="Name1" presStyleCnt="0"/>
      <dgm:spPr/>
    </dgm:pt>
    <dgm:pt modelId="{7BD06026-AAC6-4F1A-8436-0F705BF863B8}" type="pres">
      <dgm:prSet presAssocID="{F6430E59-A5E0-4F69-873B-43EDB7C19A47}" presName="cycle" presStyleCnt="0"/>
      <dgm:spPr/>
    </dgm:pt>
    <dgm:pt modelId="{BF5A6EE8-8172-4AB5-BC01-BAEDEA743A5B}" type="pres">
      <dgm:prSet presAssocID="{F6430E59-A5E0-4F69-873B-43EDB7C19A47}" presName="srcNode" presStyleLbl="node1" presStyleIdx="0" presStyleCnt="5"/>
      <dgm:spPr/>
    </dgm:pt>
    <dgm:pt modelId="{E4C3BDE3-C04A-4F55-AF26-375672B1E82C}" type="pres">
      <dgm:prSet presAssocID="{F6430E59-A5E0-4F69-873B-43EDB7C19A47}" presName="conn" presStyleLbl="parChTrans1D2" presStyleIdx="0" presStyleCnt="1"/>
      <dgm:spPr/>
      <dgm:t>
        <a:bodyPr/>
        <a:lstStyle/>
        <a:p>
          <a:endParaRPr lang="hu-HU"/>
        </a:p>
      </dgm:t>
    </dgm:pt>
    <dgm:pt modelId="{45C94355-0E9B-4AAB-BD89-3E9F0B4E5FA3}" type="pres">
      <dgm:prSet presAssocID="{F6430E59-A5E0-4F69-873B-43EDB7C19A47}" presName="extraNode" presStyleLbl="node1" presStyleIdx="0" presStyleCnt="5"/>
      <dgm:spPr/>
    </dgm:pt>
    <dgm:pt modelId="{3CAA6E0B-B9D7-405E-A7A1-439E28C188A8}" type="pres">
      <dgm:prSet presAssocID="{F6430E59-A5E0-4F69-873B-43EDB7C19A47}" presName="dstNode" presStyleLbl="node1" presStyleIdx="0" presStyleCnt="5"/>
      <dgm:spPr/>
    </dgm:pt>
    <dgm:pt modelId="{0647CE47-CB88-446D-8833-0BE65E2511BB}" type="pres">
      <dgm:prSet presAssocID="{8B1622C5-2A09-482C-AB2D-32AD633014A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1491D4C-1BB0-4922-9608-EC520059F609}" type="pres">
      <dgm:prSet presAssocID="{8B1622C5-2A09-482C-AB2D-32AD633014A9}" presName="accent_1" presStyleCnt="0"/>
      <dgm:spPr/>
    </dgm:pt>
    <dgm:pt modelId="{FBD93E2E-9E6F-4F1A-B42F-8960C3FAF936}" type="pres">
      <dgm:prSet presAssocID="{8B1622C5-2A09-482C-AB2D-32AD633014A9}" presName="accentRepeatNode" presStyleLbl="solidFgAcc1" presStyleIdx="0" presStyleCnt="5"/>
      <dgm:spPr/>
    </dgm:pt>
    <dgm:pt modelId="{47CA710B-F296-4148-B06F-0691D463DC5F}" type="pres">
      <dgm:prSet presAssocID="{08A4A62B-DE95-4C50-B192-F6CA36DA2350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4B674FD-C968-44B6-90AA-216FEC53B329}" type="pres">
      <dgm:prSet presAssocID="{08A4A62B-DE95-4C50-B192-F6CA36DA2350}" presName="accent_2" presStyleCnt="0"/>
      <dgm:spPr/>
    </dgm:pt>
    <dgm:pt modelId="{A9A2B0B7-FB26-4D87-8845-0E65CB2D5E08}" type="pres">
      <dgm:prSet presAssocID="{08A4A62B-DE95-4C50-B192-F6CA36DA2350}" presName="accentRepeatNode" presStyleLbl="solidFgAcc1" presStyleIdx="1" presStyleCnt="5"/>
      <dgm:spPr/>
    </dgm:pt>
    <dgm:pt modelId="{8F16B5D6-512E-41B8-9A25-FB87BB13E19A}" type="pres">
      <dgm:prSet presAssocID="{69FC9D6D-56F1-456C-88DF-C2A31A082B2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89EEAC9-9AFA-4E49-8A06-92C850138DED}" type="pres">
      <dgm:prSet presAssocID="{69FC9D6D-56F1-456C-88DF-C2A31A082B2B}" presName="accent_3" presStyleCnt="0"/>
      <dgm:spPr/>
    </dgm:pt>
    <dgm:pt modelId="{046C64C2-6E28-43FF-AA4F-2AEC1011B80E}" type="pres">
      <dgm:prSet presAssocID="{69FC9D6D-56F1-456C-88DF-C2A31A082B2B}" presName="accentRepeatNode" presStyleLbl="solidFgAcc1" presStyleIdx="2" presStyleCnt="5"/>
      <dgm:spPr/>
    </dgm:pt>
    <dgm:pt modelId="{495E6760-37C3-4A64-A064-4ACEFDB59BE7}" type="pres">
      <dgm:prSet presAssocID="{D346D209-F48E-491E-991E-23C37A084A83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4BFE51A-AB7B-4CB9-ADA4-F8366E6A4E68}" type="pres">
      <dgm:prSet presAssocID="{D346D209-F48E-491E-991E-23C37A084A83}" presName="accent_4" presStyleCnt="0"/>
      <dgm:spPr/>
    </dgm:pt>
    <dgm:pt modelId="{17EDFD3D-4A9A-4981-BCF0-7F2C82711C2D}" type="pres">
      <dgm:prSet presAssocID="{D346D209-F48E-491E-991E-23C37A084A83}" presName="accentRepeatNode" presStyleLbl="solidFgAcc1" presStyleIdx="3" presStyleCnt="5"/>
      <dgm:spPr/>
    </dgm:pt>
    <dgm:pt modelId="{45F8B7DD-3684-48C8-96FF-EE54BA04323D}" type="pres">
      <dgm:prSet presAssocID="{EF9E4CE9-CCF7-4AA5-9B40-9AE8B991037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96794E-0447-4A34-8571-3D2692F2E9AB}" type="pres">
      <dgm:prSet presAssocID="{EF9E4CE9-CCF7-4AA5-9B40-9AE8B991037A}" presName="accent_5" presStyleCnt="0"/>
      <dgm:spPr/>
    </dgm:pt>
    <dgm:pt modelId="{B13D79E2-C50B-4F8C-B2C0-4040533C2E5E}" type="pres">
      <dgm:prSet presAssocID="{EF9E4CE9-CCF7-4AA5-9B40-9AE8B991037A}" presName="accentRepeatNode" presStyleLbl="solidFgAcc1" presStyleIdx="4" presStyleCnt="5"/>
      <dgm:spPr/>
    </dgm:pt>
  </dgm:ptLst>
  <dgm:cxnLst>
    <dgm:cxn modelId="{CA371ED4-C460-45BD-9CD1-2E839A922751}" srcId="{F6430E59-A5E0-4F69-873B-43EDB7C19A47}" destId="{69FC9D6D-56F1-456C-88DF-C2A31A082B2B}" srcOrd="2" destOrd="0" parTransId="{74459C3B-0082-4231-AF9A-7D54934DB19C}" sibTransId="{57BDD2B1-39DE-456B-9FCF-ACE9E79A4C28}"/>
    <dgm:cxn modelId="{56173442-C8AC-44D5-923F-EB5845D42B23}" type="presOf" srcId="{08A4A62B-DE95-4C50-B192-F6CA36DA2350}" destId="{47CA710B-F296-4148-B06F-0691D463DC5F}" srcOrd="0" destOrd="0" presId="urn:microsoft.com/office/officeart/2008/layout/VerticalCurvedList"/>
    <dgm:cxn modelId="{F0AB29AB-CA99-4D67-8427-CCEEF23B86AB}" srcId="{F6430E59-A5E0-4F69-873B-43EDB7C19A47}" destId="{D346D209-F48E-491E-991E-23C37A084A83}" srcOrd="3" destOrd="0" parTransId="{818C39BB-7BF5-48AD-87C9-271BF5B4E41E}" sibTransId="{BB2942E3-6726-4815-A431-A708A590982E}"/>
    <dgm:cxn modelId="{3872E5FE-12DD-453E-A302-4982F2D86AD8}" srcId="{F6430E59-A5E0-4F69-873B-43EDB7C19A47}" destId="{8B1622C5-2A09-482C-AB2D-32AD633014A9}" srcOrd="0" destOrd="0" parTransId="{81FCC599-168E-4A06-8A91-8C28544B93B8}" sibTransId="{F1D064E9-3CF5-4C39-AC08-3CBEFC2435B6}"/>
    <dgm:cxn modelId="{825AB2F1-92E3-488D-89FE-FA3D8D265C4B}" srcId="{F6430E59-A5E0-4F69-873B-43EDB7C19A47}" destId="{08A4A62B-DE95-4C50-B192-F6CA36DA2350}" srcOrd="1" destOrd="0" parTransId="{7DDA12CE-E234-4ECC-9C1C-5F9816219283}" sibTransId="{E7E0BEC9-87FE-4537-960D-A22CAF6A359B}"/>
    <dgm:cxn modelId="{30990468-B33C-4E40-9D97-0CB3B34A3197}" srcId="{F6430E59-A5E0-4F69-873B-43EDB7C19A47}" destId="{EF9E4CE9-CCF7-4AA5-9B40-9AE8B991037A}" srcOrd="4" destOrd="0" parTransId="{DFFA3711-9AE5-4849-AE68-36B522272157}" sibTransId="{1EFD5716-9A9B-4C2A-AF46-EEF5D16F58AF}"/>
    <dgm:cxn modelId="{F9038F0B-54FE-4922-8F77-38DC07338CA7}" type="presOf" srcId="{69FC9D6D-56F1-456C-88DF-C2A31A082B2B}" destId="{8F16B5D6-512E-41B8-9A25-FB87BB13E19A}" srcOrd="0" destOrd="0" presId="urn:microsoft.com/office/officeart/2008/layout/VerticalCurvedList"/>
    <dgm:cxn modelId="{E3ACF12B-4A63-4804-B4E7-BB69E27C6760}" type="presOf" srcId="{8B1622C5-2A09-482C-AB2D-32AD633014A9}" destId="{0647CE47-CB88-446D-8833-0BE65E2511BB}" srcOrd="0" destOrd="0" presId="urn:microsoft.com/office/officeart/2008/layout/VerticalCurvedList"/>
    <dgm:cxn modelId="{A75058E4-5BF2-4957-B8BB-67D15F13AB51}" type="presOf" srcId="{F6430E59-A5E0-4F69-873B-43EDB7C19A47}" destId="{EC53A427-EC9B-4B12-9535-FB1CE405A11D}" srcOrd="0" destOrd="0" presId="urn:microsoft.com/office/officeart/2008/layout/VerticalCurvedList"/>
    <dgm:cxn modelId="{0D3F5D9A-A3F2-41BA-A398-D17358F3B7ED}" type="presOf" srcId="{EF9E4CE9-CCF7-4AA5-9B40-9AE8B991037A}" destId="{45F8B7DD-3684-48C8-96FF-EE54BA04323D}" srcOrd="0" destOrd="0" presId="urn:microsoft.com/office/officeart/2008/layout/VerticalCurvedList"/>
    <dgm:cxn modelId="{D46EB135-0EDE-419A-89EE-624A57A8D09E}" type="presOf" srcId="{F1D064E9-3CF5-4C39-AC08-3CBEFC2435B6}" destId="{E4C3BDE3-C04A-4F55-AF26-375672B1E82C}" srcOrd="0" destOrd="0" presId="urn:microsoft.com/office/officeart/2008/layout/VerticalCurvedList"/>
    <dgm:cxn modelId="{661D6EE1-4EFD-46E5-AD29-DFA63D7F3138}" type="presOf" srcId="{D346D209-F48E-491E-991E-23C37A084A83}" destId="{495E6760-37C3-4A64-A064-4ACEFDB59BE7}" srcOrd="0" destOrd="0" presId="urn:microsoft.com/office/officeart/2008/layout/VerticalCurvedList"/>
    <dgm:cxn modelId="{558495F9-92F2-45DE-91FA-C192C45BF400}" type="presParOf" srcId="{EC53A427-EC9B-4B12-9535-FB1CE405A11D}" destId="{4C20CE2B-F72B-4D89-BDC9-2385857557C5}" srcOrd="0" destOrd="0" presId="urn:microsoft.com/office/officeart/2008/layout/VerticalCurvedList"/>
    <dgm:cxn modelId="{35A14CB4-EC2A-4181-A11D-4457B3B2D1E0}" type="presParOf" srcId="{4C20CE2B-F72B-4D89-BDC9-2385857557C5}" destId="{7BD06026-AAC6-4F1A-8436-0F705BF863B8}" srcOrd="0" destOrd="0" presId="urn:microsoft.com/office/officeart/2008/layout/VerticalCurvedList"/>
    <dgm:cxn modelId="{842A9219-C5E2-49DD-84ED-1121E2447119}" type="presParOf" srcId="{7BD06026-AAC6-4F1A-8436-0F705BF863B8}" destId="{BF5A6EE8-8172-4AB5-BC01-BAEDEA743A5B}" srcOrd="0" destOrd="0" presId="urn:microsoft.com/office/officeart/2008/layout/VerticalCurvedList"/>
    <dgm:cxn modelId="{06DE6437-B3E0-4177-AB0F-5CF083821C37}" type="presParOf" srcId="{7BD06026-AAC6-4F1A-8436-0F705BF863B8}" destId="{E4C3BDE3-C04A-4F55-AF26-375672B1E82C}" srcOrd="1" destOrd="0" presId="urn:microsoft.com/office/officeart/2008/layout/VerticalCurvedList"/>
    <dgm:cxn modelId="{A1BC6328-A023-4367-A5BC-45CA2107E2C2}" type="presParOf" srcId="{7BD06026-AAC6-4F1A-8436-0F705BF863B8}" destId="{45C94355-0E9B-4AAB-BD89-3E9F0B4E5FA3}" srcOrd="2" destOrd="0" presId="urn:microsoft.com/office/officeart/2008/layout/VerticalCurvedList"/>
    <dgm:cxn modelId="{8F059DAA-0CCE-449F-AC16-C337E0CAC8E8}" type="presParOf" srcId="{7BD06026-AAC6-4F1A-8436-0F705BF863B8}" destId="{3CAA6E0B-B9D7-405E-A7A1-439E28C188A8}" srcOrd="3" destOrd="0" presId="urn:microsoft.com/office/officeart/2008/layout/VerticalCurvedList"/>
    <dgm:cxn modelId="{F527BA53-2976-4FDD-BC09-95C0C0454A1B}" type="presParOf" srcId="{4C20CE2B-F72B-4D89-BDC9-2385857557C5}" destId="{0647CE47-CB88-446D-8833-0BE65E2511BB}" srcOrd="1" destOrd="0" presId="urn:microsoft.com/office/officeart/2008/layout/VerticalCurvedList"/>
    <dgm:cxn modelId="{D8C46D07-BB8F-43B4-A726-1E976081D464}" type="presParOf" srcId="{4C20CE2B-F72B-4D89-BDC9-2385857557C5}" destId="{71491D4C-1BB0-4922-9608-EC520059F609}" srcOrd="2" destOrd="0" presId="urn:microsoft.com/office/officeart/2008/layout/VerticalCurvedList"/>
    <dgm:cxn modelId="{D51AE27C-15F8-414F-A3B5-4E301BE4EAC2}" type="presParOf" srcId="{71491D4C-1BB0-4922-9608-EC520059F609}" destId="{FBD93E2E-9E6F-4F1A-B42F-8960C3FAF936}" srcOrd="0" destOrd="0" presId="urn:microsoft.com/office/officeart/2008/layout/VerticalCurvedList"/>
    <dgm:cxn modelId="{3861E1F3-FEE9-4C33-BEB4-751C2D4B0610}" type="presParOf" srcId="{4C20CE2B-F72B-4D89-BDC9-2385857557C5}" destId="{47CA710B-F296-4148-B06F-0691D463DC5F}" srcOrd="3" destOrd="0" presId="urn:microsoft.com/office/officeart/2008/layout/VerticalCurvedList"/>
    <dgm:cxn modelId="{8104ECA8-28D8-4177-A71A-EB2216A306AC}" type="presParOf" srcId="{4C20CE2B-F72B-4D89-BDC9-2385857557C5}" destId="{04B674FD-C968-44B6-90AA-216FEC53B329}" srcOrd="4" destOrd="0" presId="urn:microsoft.com/office/officeart/2008/layout/VerticalCurvedList"/>
    <dgm:cxn modelId="{081BAE97-62E2-4F6D-9232-5AADB57762C9}" type="presParOf" srcId="{04B674FD-C968-44B6-90AA-216FEC53B329}" destId="{A9A2B0B7-FB26-4D87-8845-0E65CB2D5E08}" srcOrd="0" destOrd="0" presId="urn:microsoft.com/office/officeart/2008/layout/VerticalCurvedList"/>
    <dgm:cxn modelId="{4B42F75E-2D72-4E73-A28F-C9AFDE3CF5A0}" type="presParOf" srcId="{4C20CE2B-F72B-4D89-BDC9-2385857557C5}" destId="{8F16B5D6-512E-41B8-9A25-FB87BB13E19A}" srcOrd="5" destOrd="0" presId="urn:microsoft.com/office/officeart/2008/layout/VerticalCurvedList"/>
    <dgm:cxn modelId="{76073280-CEBD-4C0B-A24D-0EF8609D565A}" type="presParOf" srcId="{4C20CE2B-F72B-4D89-BDC9-2385857557C5}" destId="{C89EEAC9-9AFA-4E49-8A06-92C850138DED}" srcOrd="6" destOrd="0" presId="urn:microsoft.com/office/officeart/2008/layout/VerticalCurvedList"/>
    <dgm:cxn modelId="{1F14E40A-78C0-4E89-AE98-18A855FACD4E}" type="presParOf" srcId="{C89EEAC9-9AFA-4E49-8A06-92C850138DED}" destId="{046C64C2-6E28-43FF-AA4F-2AEC1011B80E}" srcOrd="0" destOrd="0" presId="urn:microsoft.com/office/officeart/2008/layout/VerticalCurvedList"/>
    <dgm:cxn modelId="{1272AAAE-E578-47D5-A50B-89A299603C5F}" type="presParOf" srcId="{4C20CE2B-F72B-4D89-BDC9-2385857557C5}" destId="{495E6760-37C3-4A64-A064-4ACEFDB59BE7}" srcOrd="7" destOrd="0" presId="urn:microsoft.com/office/officeart/2008/layout/VerticalCurvedList"/>
    <dgm:cxn modelId="{15D93F17-BCE4-4FE7-8104-6883E819EC29}" type="presParOf" srcId="{4C20CE2B-F72B-4D89-BDC9-2385857557C5}" destId="{84BFE51A-AB7B-4CB9-ADA4-F8366E6A4E68}" srcOrd="8" destOrd="0" presId="urn:microsoft.com/office/officeart/2008/layout/VerticalCurvedList"/>
    <dgm:cxn modelId="{E009EA88-255C-4156-8C46-30885D19EC27}" type="presParOf" srcId="{84BFE51A-AB7B-4CB9-ADA4-F8366E6A4E68}" destId="{17EDFD3D-4A9A-4981-BCF0-7F2C82711C2D}" srcOrd="0" destOrd="0" presId="urn:microsoft.com/office/officeart/2008/layout/VerticalCurvedList"/>
    <dgm:cxn modelId="{BB68FBBA-CEAD-432F-B0DB-6891EB169C75}" type="presParOf" srcId="{4C20CE2B-F72B-4D89-BDC9-2385857557C5}" destId="{45F8B7DD-3684-48C8-96FF-EE54BA04323D}" srcOrd="9" destOrd="0" presId="urn:microsoft.com/office/officeart/2008/layout/VerticalCurvedList"/>
    <dgm:cxn modelId="{449EC6B0-997F-41A0-AF5A-89D7F50C05A3}" type="presParOf" srcId="{4C20CE2B-F72B-4D89-BDC9-2385857557C5}" destId="{1396794E-0447-4A34-8571-3D2692F2E9AB}" srcOrd="10" destOrd="0" presId="urn:microsoft.com/office/officeart/2008/layout/VerticalCurvedList"/>
    <dgm:cxn modelId="{DD0F62EF-D04D-4EA9-8FE5-88CAAE71AA1B}" type="presParOf" srcId="{1396794E-0447-4A34-8571-3D2692F2E9AB}" destId="{B13D79E2-C50B-4F8C-B2C0-4040533C2E5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430E59-A5E0-4F69-873B-43EDB7C19A47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B1622C5-2A09-482C-AB2D-32AD633014A9}">
      <dgm:prSet phldrT="[Szöveg]" custT="1"/>
      <dgm:spPr/>
      <dgm:t>
        <a:bodyPr/>
        <a:lstStyle/>
        <a:p>
          <a:pPr algn="ctr"/>
          <a:r>
            <a:rPr lang="hu-HU" sz="1700" b="0" noProof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 magyar felsőoktatás és a magyar intézmények népszerűsítése külföldön</a:t>
          </a:r>
          <a:endParaRPr lang="en-US" sz="1700" b="0" noProof="0" dirty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81FCC599-168E-4A06-8A91-8C28544B93B8}" type="parTrans" cxnId="{3872E5FE-12DD-453E-A302-4982F2D86AD8}">
      <dgm:prSet/>
      <dgm:spPr/>
      <dgm:t>
        <a:bodyPr/>
        <a:lstStyle/>
        <a:p>
          <a:endParaRPr lang="en-US"/>
        </a:p>
      </dgm:t>
    </dgm:pt>
    <dgm:pt modelId="{F1D064E9-3CF5-4C39-AC08-3CBEFC2435B6}" type="sibTrans" cxnId="{3872E5FE-12DD-453E-A302-4982F2D86AD8}">
      <dgm:prSet/>
      <dgm:spPr/>
      <dgm:t>
        <a:bodyPr/>
        <a:lstStyle/>
        <a:p>
          <a:endParaRPr lang="en-US"/>
        </a:p>
      </dgm:t>
    </dgm:pt>
    <dgm:pt modelId="{08A4A62B-DE95-4C50-B192-F6CA36DA2350}">
      <dgm:prSet custT="1"/>
      <dgm:spPr/>
      <dgm:t>
        <a:bodyPr/>
        <a:lstStyle/>
        <a:p>
          <a:pPr algn="ctr"/>
          <a:r>
            <a:rPr lang="hu-HU" sz="1700" b="0" noProof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nemzetközi konferenciák, kerekasztalok, szakértői ülések szervezése </a:t>
          </a:r>
          <a:r>
            <a:rPr lang="hu-HU" sz="1700" b="0" noProof="0" dirty="0" err="1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Mo</a:t>
          </a:r>
          <a:r>
            <a:rPr lang="hu-HU" sz="1700" b="0" noProof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-n</a:t>
          </a:r>
          <a:endParaRPr lang="en-US" sz="1700" b="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7DDA12CE-E234-4ECC-9C1C-5F9816219283}" type="parTrans" cxnId="{825AB2F1-92E3-488D-89FE-FA3D8D265C4B}">
      <dgm:prSet/>
      <dgm:spPr/>
      <dgm:t>
        <a:bodyPr/>
        <a:lstStyle/>
        <a:p>
          <a:endParaRPr lang="en-US"/>
        </a:p>
      </dgm:t>
    </dgm:pt>
    <dgm:pt modelId="{E7E0BEC9-87FE-4537-960D-A22CAF6A359B}" type="sibTrans" cxnId="{825AB2F1-92E3-488D-89FE-FA3D8D265C4B}">
      <dgm:prSet/>
      <dgm:spPr/>
      <dgm:t>
        <a:bodyPr/>
        <a:lstStyle/>
        <a:p>
          <a:endParaRPr lang="en-US"/>
        </a:p>
      </dgm:t>
    </dgm:pt>
    <dgm:pt modelId="{69FC9D6D-56F1-456C-88DF-C2A31A082B2B}">
      <dgm:prSet custT="1"/>
      <dgm:spPr/>
      <dgm:t>
        <a:bodyPr/>
        <a:lstStyle/>
        <a:p>
          <a:pPr algn="ctr"/>
          <a:r>
            <a:rPr lang="hu-HU" sz="1700" b="0" noProof="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bejövő és kimenő küldöttségek szakmai programjának megszervezése</a:t>
          </a:r>
          <a:endParaRPr lang="en-US" sz="1700" b="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74459C3B-0082-4231-AF9A-7D54934DB19C}" type="parTrans" cxnId="{CA371ED4-C460-45BD-9CD1-2E839A922751}">
      <dgm:prSet/>
      <dgm:spPr/>
      <dgm:t>
        <a:bodyPr/>
        <a:lstStyle/>
        <a:p>
          <a:endParaRPr lang="en-US"/>
        </a:p>
      </dgm:t>
    </dgm:pt>
    <dgm:pt modelId="{57BDD2B1-39DE-456B-9FCF-ACE9E79A4C28}" type="sibTrans" cxnId="{CA371ED4-C460-45BD-9CD1-2E839A922751}">
      <dgm:prSet/>
      <dgm:spPr/>
      <dgm:t>
        <a:bodyPr/>
        <a:lstStyle/>
        <a:p>
          <a:endParaRPr lang="en-US"/>
        </a:p>
      </dgm:t>
    </dgm:pt>
    <dgm:pt modelId="{D346D209-F48E-491E-991E-23C37A084A83}">
      <dgm:prSet custT="1"/>
      <dgm:spPr/>
      <dgm:t>
        <a:bodyPr/>
        <a:lstStyle/>
        <a:p>
          <a:pPr algn="ctr"/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nyári programok, ösztöndíjprogramok, rövid távú tanulmányi programok és nyelvtanfolyamok koordinálása nemzetközi diákok számára</a:t>
          </a:r>
          <a:endParaRPr lang="en-US" sz="1700" b="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818C39BB-7BF5-48AD-87C9-271BF5B4E41E}" type="parTrans" cxnId="{F0AB29AB-CA99-4D67-8427-CCEEF23B86AB}">
      <dgm:prSet/>
      <dgm:spPr/>
      <dgm:t>
        <a:bodyPr/>
        <a:lstStyle/>
        <a:p>
          <a:endParaRPr lang="en-US"/>
        </a:p>
      </dgm:t>
    </dgm:pt>
    <dgm:pt modelId="{BB2942E3-6726-4815-A431-A708A590982E}" type="sibTrans" cxnId="{F0AB29AB-CA99-4D67-8427-CCEEF23B86AB}">
      <dgm:prSet/>
      <dgm:spPr/>
      <dgm:t>
        <a:bodyPr/>
        <a:lstStyle/>
        <a:p>
          <a:endParaRPr lang="en-US"/>
        </a:p>
      </dgm:t>
    </dgm:pt>
    <dgm:pt modelId="{EF9E4CE9-CCF7-4AA5-9B40-9AE8B991037A}">
      <dgm:prSet custT="1"/>
      <dgm:spPr/>
      <dgm:t>
        <a:bodyPr/>
        <a:lstStyle/>
        <a:p>
          <a:pPr algn="ctr"/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nemzetközi partnerszervezetekkel való együttműködés erősítése és részvétel az EU-s szakpolitika formálásában</a:t>
          </a:r>
          <a:endParaRPr lang="hu-HU" sz="1700" b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gm:t>
    </dgm:pt>
    <dgm:pt modelId="{1EFD5716-9A9B-4C2A-AF46-EEF5D16F58AF}" type="sibTrans" cxnId="{30990468-B33C-4E40-9D97-0CB3B34A3197}">
      <dgm:prSet/>
      <dgm:spPr/>
      <dgm:t>
        <a:bodyPr/>
        <a:lstStyle/>
        <a:p>
          <a:endParaRPr lang="en-US"/>
        </a:p>
      </dgm:t>
    </dgm:pt>
    <dgm:pt modelId="{DFFA3711-9AE5-4849-AE68-36B522272157}" type="parTrans" cxnId="{30990468-B33C-4E40-9D97-0CB3B34A3197}">
      <dgm:prSet/>
      <dgm:spPr/>
      <dgm:t>
        <a:bodyPr/>
        <a:lstStyle/>
        <a:p>
          <a:endParaRPr lang="en-US"/>
        </a:p>
      </dgm:t>
    </dgm:pt>
    <dgm:pt modelId="{26B4C52D-C0F0-4B3B-9D49-AEF048ABC7C3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magyar és a nemzetközi felsőoktatási intézmények közötti kétoldalú együttműködés előmozdítása</a:t>
          </a:r>
        </a:p>
      </dgm:t>
    </dgm:pt>
    <dgm:pt modelId="{E5331A00-05FE-428D-9942-1637625F49E4}" type="parTrans" cxnId="{1E2DEEE6-8090-42DF-86E8-1BEAF5DEB088}">
      <dgm:prSet/>
      <dgm:spPr/>
      <dgm:t>
        <a:bodyPr/>
        <a:lstStyle/>
        <a:p>
          <a:endParaRPr lang="hu-HU"/>
        </a:p>
      </dgm:t>
    </dgm:pt>
    <dgm:pt modelId="{3EAB08FF-A380-464E-BFAF-85AF51670E26}" type="sibTrans" cxnId="{1E2DEEE6-8090-42DF-86E8-1BEAF5DEB088}">
      <dgm:prSet/>
      <dgm:spPr/>
      <dgm:t>
        <a:bodyPr/>
        <a:lstStyle/>
        <a:p>
          <a:endParaRPr lang="hu-HU"/>
        </a:p>
      </dgm:t>
    </dgm:pt>
    <dgm:pt modelId="{847F2F9E-5D37-4D82-9FC5-4735DCF74D5F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  részvétel nemzetközi oktatási vásárokon és kutatási tevékenységekben</a:t>
          </a:r>
        </a:p>
      </dgm:t>
    </dgm:pt>
    <dgm:pt modelId="{A0D2AE2F-E5C6-4129-88A2-7B6E88EDE02B}" type="parTrans" cxnId="{1156F6D3-4CA1-4D9A-8494-FEC2F124A990}">
      <dgm:prSet/>
      <dgm:spPr/>
      <dgm:t>
        <a:bodyPr/>
        <a:lstStyle/>
        <a:p>
          <a:endParaRPr lang="hu-HU"/>
        </a:p>
      </dgm:t>
    </dgm:pt>
    <dgm:pt modelId="{4A7675AE-CC72-4CEC-849B-B0D4AAAD2AAD}" type="sibTrans" cxnId="{1156F6D3-4CA1-4D9A-8494-FEC2F124A990}">
      <dgm:prSet/>
      <dgm:spPr/>
      <dgm:t>
        <a:bodyPr/>
        <a:lstStyle/>
        <a:p>
          <a:endParaRPr lang="hu-HU"/>
        </a:p>
      </dgm:t>
    </dgm:pt>
    <dgm:pt modelId="{42360A98-0A83-450F-9D31-6175EEC5E845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hu-HU" sz="1700" b="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EU-s támogatású projektekben való részvétel</a:t>
          </a:r>
        </a:p>
      </dgm:t>
    </dgm:pt>
    <dgm:pt modelId="{D6D4CC86-7CA3-45F0-8974-730330ECC963}" type="parTrans" cxnId="{E285DC33-9443-41CB-9F24-6AC329D2E30D}">
      <dgm:prSet/>
      <dgm:spPr/>
      <dgm:t>
        <a:bodyPr/>
        <a:lstStyle/>
        <a:p>
          <a:endParaRPr lang="hu-HU"/>
        </a:p>
      </dgm:t>
    </dgm:pt>
    <dgm:pt modelId="{AD55285D-76B3-460A-9355-D07727355F9E}" type="sibTrans" cxnId="{E285DC33-9443-41CB-9F24-6AC329D2E30D}">
      <dgm:prSet/>
      <dgm:spPr/>
      <dgm:t>
        <a:bodyPr/>
        <a:lstStyle/>
        <a:p>
          <a:endParaRPr lang="hu-HU"/>
        </a:p>
      </dgm:t>
    </dgm:pt>
    <dgm:pt modelId="{3908E296-544F-46FE-BD00-70E838BBAE1E}" type="pres">
      <dgm:prSet presAssocID="{F6430E59-A5E0-4F69-873B-43EDB7C19A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C84BC2-2774-4804-B0D8-85EC1E5E885B}" type="pres">
      <dgm:prSet presAssocID="{8B1622C5-2A09-482C-AB2D-32AD633014A9}" presName="parentLin" presStyleCnt="0"/>
      <dgm:spPr/>
      <dgm:t>
        <a:bodyPr/>
        <a:lstStyle/>
        <a:p>
          <a:endParaRPr lang="en-US"/>
        </a:p>
      </dgm:t>
    </dgm:pt>
    <dgm:pt modelId="{389A8240-92E9-41EA-9B97-395F85C1694A}" type="pres">
      <dgm:prSet presAssocID="{8B1622C5-2A09-482C-AB2D-32AD633014A9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19C1F4A3-CCFB-4691-9481-E2F59CF2D815}" type="pres">
      <dgm:prSet presAssocID="{8B1622C5-2A09-482C-AB2D-32AD633014A9}" presName="parentText" presStyleLbl="node1" presStyleIdx="0" presStyleCnt="8" custScaleX="128113" custScaleY="2417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68AD0-1860-458B-A7C2-5AF22656DEEB}" type="pres">
      <dgm:prSet presAssocID="{8B1622C5-2A09-482C-AB2D-32AD633014A9}" presName="negativeSpace" presStyleCnt="0"/>
      <dgm:spPr/>
      <dgm:t>
        <a:bodyPr/>
        <a:lstStyle/>
        <a:p>
          <a:endParaRPr lang="en-US"/>
        </a:p>
      </dgm:t>
    </dgm:pt>
    <dgm:pt modelId="{948375C4-7A43-41C9-BBB7-6829A9A99D73}" type="pres">
      <dgm:prSet presAssocID="{8B1622C5-2A09-482C-AB2D-32AD633014A9}" presName="childText" presStyleLbl="conF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244D2-70E7-4A69-BB67-7F2D3343E4C4}" type="pres">
      <dgm:prSet presAssocID="{F1D064E9-3CF5-4C39-AC08-3CBEFC2435B6}" presName="spaceBetweenRectangles" presStyleCnt="0"/>
      <dgm:spPr/>
      <dgm:t>
        <a:bodyPr/>
        <a:lstStyle/>
        <a:p>
          <a:endParaRPr lang="en-US"/>
        </a:p>
      </dgm:t>
    </dgm:pt>
    <dgm:pt modelId="{02D3CBAD-9016-43CA-BA85-A71F00EFC4BD}" type="pres">
      <dgm:prSet presAssocID="{08A4A62B-DE95-4C50-B192-F6CA36DA2350}" presName="parentLin" presStyleCnt="0"/>
      <dgm:spPr/>
      <dgm:t>
        <a:bodyPr/>
        <a:lstStyle/>
        <a:p>
          <a:endParaRPr lang="en-US"/>
        </a:p>
      </dgm:t>
    </dgm:pt>
    <dgm:pt modelId="{CE2CB756-DADD-4E46-B832-ECDA37EC5EE9}" type="pres">
      <dgm:prSet presAssocID="{08A4A62B-DE95-4C50-B192-F6CA36DA2350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62B26A5F-F8B7-4211-B308-495E144AB600}" type="pres">
      <dgm:prSet presAssocID="{08A4A62B-DE95-4C50-B192-F6CA36DA2350}" presName="parentText" presStyleLbl="node1" presStyleIdx="1" presStyleCnt="8" custScaleX="128113" custScaleY="2072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FAEFD5-B149-4AF0-B3EB-E4667AA59F92}" type="pres">
      <dgm:prSet presAssocID="{08A4A62B-DE95-4C50-B192-F6CA36DA2350}" presName="negativeSpace" presStyleCnt="0"/>
      <dgm:spPr/>
      <dgm:t>
        <a:bodyPr/>
        <a:lstStyle/>
        <a:p>
          <a:endParaRPr lang="en-US"/>
        </a:p>
      </dgm:t>
    </dgm:pt>
    <dgm:pt modelId="{19B3804E-F954-4879-9381-07AE25790767}" type="pres">
      <dgm:prSet presAssocID="{08A4A62B-DE95-4C50-B192-F6CA36DA2350}" presName="childText" presStyleLbl="conF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79245-34A4-4F37-8203-FC335BD4BA62}" type="pres">
      <dgm:prSet presAssocID="{E7E0BEC9-87FE-4537-960D-A22CAF6A359B}" presName="spaceBetweenRectangles" presStyleCnt="0"/>
      <dgm:spPr/>
      <dgm:t>
        <a:bodyPr/>
        <a:lstStyle/>
        <a:p>
          <a:endParaRPr lang="en-US"/>
        </a:p>
      </dgm:t>
    </dgm:pt>
    <dgm:pt modelId="{E4133906-D231-4E83-B426-4EA6710B1FA7}" type="pres">
      <dgm:prSet presAssocID="{69FC9D6D-56F1-456C-88DF-C2A31A082B2B}" presName="parentLin" presStyleCnt="0"/>
      <dgm:spPr/>
      <dgm:t>
        <a:bodyPr/>
        <a:lstStyle/>
        <a:p>
          <a:endParaRPr lang="en-US"/>
        </a:p>
      </dgm:t>
    </dgm:pt>
    <dgm:pt modelId="{2F5FA5F5-24B7-4DC1-B1FD-A3531857BCDF}" type="pres">
      <dgm:prSet presAssocID="{69FC9D6D-56F1-456C-88DF-C2A31A082B2B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F69B8A59-4659-400B-82C5-9F1F322675C0}" type="pres">
      <dgm:prSet presAssocID="{69FC9D6D-56F1-456C-88DF-C2A31A082B2B}" presName="parentText" presStyleLbl="node1" presStyleIdx="2" presStyleCnt="8" custScaleX="128113" custScaleY="2469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C634A-DBB9-4B2D-B8C4-51F963F8F65E}" type="pres">
      <dgm:prSet presAssocID="{69FC9D6D-56F1-456C-88DF-C2A31A082B2B}" presName="negativeSpace" presStyleCnt="0"/>
      <dgm:spPr/>
      <dgm:t>
        <a:bodyPr/>
        <a:lstStyle/>
        <a:p>
          <a:endParaRPr lang="en-US"/>
        </a:p>
      </dgm:t>
    </dgm:pt>
    <dgm:pt modelId="{EC10876E-8CE1-4DC4-A175-2C5E5EACA0B3}" type="pres">
      <dgm:prSet presAssocID="{69FC9D6D-56F1-456C-88DF-C2A31A082B2B}" presName="childText" presStyleLbl="conF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54A21D-5AC2-42C3-BF93-36A18DC52858}" type="pres">
      <dgm:prSet presAssocID="{57BDD2B1-39DE-456B-9FCF-ACE9E79A4C28}" presName="spaceBetweenRectangles" presStyleCnt="0"/>
      <dgm:spPr/>
      <dgm:t>
        <a:bodyPr/>
        <a:lstStyle/>
        <a:p>
          <a:endParaRPr lang="en-US"/>
        </a:p>
      </dgm:t>
    </dgm:pt>
    <dgm:pt modelId="{460D5020-4E9B-4EEA-A706-20B2200D9FB7}" type="pres">
      <dgm:prSet presAssocID="{D346D209-F48E-491E-991E-23C37A084A83}" presName="parentLin" presStyleCnt="0"/>
      <dgm:spPr/>
      <dgm:t>
        <a:bodyPr/>
        <a:lstStyle/>
        <a:p>
          <a:endParaRPr lang="en-US"/>
        </a:p>
      </dgm:t>
    </dgm:pt>
    <dgm:pt modelId="{468C571A-6927-4A04-8DC8-250C5D529F61}" type="pres">
      <dgm:prSet presAssocID="{D346D209-F48E-491E-991E-23C37A084A83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E3EFD73A-1F9F-463D-AB30-AC3197D5F457}" type="pres">
      <dgm:prSet presAssocID="{D346D209-F48E-491E-991E-23C37A084A83}" presName="parentText" presStyleLbl="node1" presStyleIdx="3" presStyleCnt="8" custScaleX="128113" custScaleY="3144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EDE30-FB2B-4CD3-AC1A-BDD5B7281DD5}" type="pres">
      <dgm:prSet presAssocID="{D346D209-F48E-491E-991E-23C37A084A83}" presName="negativeSpace" presStyleCnt="0"/>
      <dgm:spPr/>
      <dgm:t>
        <a:bodyPr/>
        <a:lstStyle/>
        <a:p>
          <a:endParaRPr lang="en-US"/>
        </a:p>
      </dgm:t>
    </dgm:pt>
    <dgm:pt modelId="{27CF47CE-F08E-4E5B-ADD9-29CE541B1619}" type="pres">
      <dgm:prSet presAssocID="{D346D209-F48E-491E-991E-23C37A084A83}" presName="childText" presStyleLbl="conF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713EA-623D-43FE-87AE-8CE594A6B686}" type="pres">
      <dgm:prSet presAssocID="{BB2942E3-6726-4815-A431-A708A590982E}" presName="spaceBetweenRectangles" presStyleCnt="0"/>
      <dgm:spPr/>
      <dgm:t>
        <a:bodyPr/>
        <a:lstStyle/>
        <a:p>
          <a:endParaRPr lang="en-US"/>
        </a:p>
      </dgm:t>
    </dgm:pt>
    <dgm:pt modelId="{5E589FC6-F6D6-49EC-ABCA-FD1AACCC2433}" type="pres">
      <dgm:prSet presAssocID="{EF9E4CE9-CCF7-4AA5-9B40-9AE8B991037A}" presName="parentLin" presStyleCnt="0"/>
      <dgm:spPr/>
      <dgm:t>
        <a:bodyPr/>
        <a:lstStyle/>
        <a:p>
          <a:endParaRPr lang="en-US"/>
        </a:p>
      </dgm:t>
    </dgm:pt>
    <dgm:pt modelId="{F43FF620-0981-452B-9B25-152595A50F45}" type="pres">
      <dgm:prSet presAssocID="{EF9E4CE9-CCF7-4AA5-9B40-9AE8B991037A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E2C73557-54AF-4294-A83D-A20A7FBC578C}" type="pres">
      <dgm:prSet presAssocID="{EF9E4CE9-CCF7-4AA5-9B40-9AE8B991037A}" presName="parentText" presStyleLbl="node1" presStyleIdx="4" presStyleCnt="8" custScaleX="128113" custScaleY="2895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F2001-C19A-4E52-8A04-4E2F6E584AB5}" type="pres">
      <dgm:prSet presAssocID="{EF9E4CE9-CCF7-4AA5-9B40-9AE8B991037A}" presName="negativeSpace" presStyleCnt="0"/>
      <dgm:spPr/>
      <dgm:t>
        <a:bodyPr/>
        <a:lstStyle/>
        <a:p>
          <a:endParaRPr lang="en-US"/>
        </a:p>
      </dgm:t>
    </dgm:pt>
    <dgm:pt modelId="{D41C4484-D033-41CD-96FE-ABAAF1AD26E8}" type="pres">
      <dgm:prSet presAssocID="{EF9E4CE9-CCF7-4AA5-9B40-9AE8B991037A}" presName="childText" presStyleLbl="conF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1F535-E6B4-4AC7-9E38-C1E8356B596D}" type="pres">
      <dgm:prSet presAssocID="{1EFD5716-9A9B-4C2A-AF46-EEF5D16F58AF}" presName="spaceBetweenRectangles" presStyleCnt="0"/>
      <dgm:spPr/>
      <dgm:t>
        <a:bodyPr/>
        <a:lstStyle/>
        <a:p>
          <a:endParaRPr lang="hu-HU"/>
        </a:p>
      </dgm:t>
    </dgm:pt>
    <dgm:pt modelId="{563B3108-6E10-41D8-BCDB-12C5B8378FFB}" type="pres">
      <dgm:prSet presAssocID="{26B4C52D-C0F0-4B3B-9D49-AEF048ABC7C3}" presName="parentLin" presStyleCnt="0"/>
      <dgm:spPr/>
      <dgm:t>
        <a:bodyPr/>
        <a:lstStyle/>
        <a:p>
          <a:endParaRPr lang="hu-HU"/>
        </a:p>
      </dgm:t>
    </dgm:pt>
    <dgm:pt modelId="{416EA7AD-1CC5-448E-83A4-4656E3EB732A}" type="pres">
      <dgm:prSet presAssocID="{26B4C52D-C0F0-4B3B-9D49-AEF048ABC7C3}" presName="parentLeftMargin" presStyleLbl="node1" presStyleIdx="4" presStyleCnt="8"/>
      <dgm:spPr/>
      <dgm:t>
        <a:bodyPr/>
        <a:lstStyle/>
        <a:p>
          <a:endParaRPr lang="hu-HU"/>
        </a:p>
      </dgm:t>
    </dgm:pt>
    <dgm:pt modelId="{40BF4224-78D0-4BDC-B3A5-4AA0870A3B20}" type="pres">
      <dgm:prSet presAssocID="{26B4C52D-C0F0-4B3B-9D49-AEF048ABC7C3}" presName="parentText" presStyleLbl="node1" presStyleIdx="5" presStyleCnt="8" custScaleX="128760" custScaleY="30328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6B0155F-35AE-4BDE-A538-3975E42551C3}" type="pres">
      <dgm:prSet presAssocID="{26B4C52D-C0F0-4B3B-9D49-AEF048ABC7C3}" presName="negativeSpace" presStyleCnt="0"/>
      <dgm:spPr/>
      <dgm:t>
        <a:bodyPr/>
        <a:lstStyle/>
        <a:p>
          <a:endParaRPr lang="hu-HU"/>
        </a:p>
      </dgm:t>
    </dgm:pt>
    <dgm:pt modelId="{2CD76CCF-A7EE-420A-8A52-266F0C408F13}" type="pres">
      <dgm:prSet presAssocID="{26B4C52D-C0F0-4B3B-9D49-AEF048ABC7C3}" presName="childText" presStyleLbl="conFgAcc1" presStyleIdx="5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038E60F-3A9F-4BD0-BEF0-4AA0293EE446}" type="pres">
      <dgm:prSet presAssocID="{3EAB08FF-A380-464E-BFAF-85AF51670E26}" presName="spaceBetweenRectangles" presStyleCnt="0"/>
      <dgm:spPr/>
      <dgm:t>
        <a:bodyPr/>
        <a:lstStyle/>
        <a:p>
          <a:endParaRPr lang="hu-HU"/>
        </a:p>
      </dgm:t>
    </dgm:pt>
    <dgm:pt modelId="{FE6514D9-9309-49CB-831F-119928400138}" type="pres">
      <dgm:prSet presAssocID="{847F2F9E-5D37-4D82-9FC5-4735DCF74D5F}" presName="parentLin" presStyleCnt="0"/>
      <dgm:spPr/>
      <dgm:t>
        <a:bodyPr/>
        <a:lstStyle/>
        <a:p>
          <a:endParaRPr lang="hu-HU"/>
        </a:p>
      </dgm:t>
    </dgm:pt>
    <dgm:pt modelId="{19D1B0A9-2C52-4B6A-852E-8F0651279FE1}" type="pres">
      <dgm:prSet presAssocID="{847F2F9E-5D37-4D82-9FC5-4735DCF74D5F}" presName="parentLeftMargin" presStyleLbl="node1" presStyleIdx="5" presStyleCnt="8"/>
      <dgm:spPr/>
      <dgm:t>
        <a:bodyPr/>
        <a:lstStyle/>
        <a:p>
          <a:endParaRPr lang="hu-HU"/>
        </a:p>
      </dgm:t>
    </dgm:pt>
    <dgm:pt modelId="{272A81C3-F180-484E-9071-0643138A8572}" type="pres">
      <dgm:prSet presAssocID="{847F2F9E-5D37-4D82-9FC5-4735DCF74D5F}" presName="parentText" presStyleLbl="node1" presStyleIdx="6" presStyleCnt="8" custScaleX="129462" custScaleY="26956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561156B-F34E-4D65-9A1F-F35F1AC02608}" type="pres">
      <dgm:prSet presAssocID="{847F2F9E-5D37-4D82-9FC5-4735DCF74D5F}" presName="negativeSpace" presStyleCnt="0"/>
      <dgm:spPr/>
      <dgm:t>
        <a:bodyPr/>
        <a:lstStyle/>
        <a:p>
          <a:endParaRPr lang="hu-HU"/>
        </a:p>
      </dgm:t>
    </dgm:pt>
    <dgm:pt modelId="{0D751968-26BE-43FD-88BE-7843C8246C84}" type="pres">
      <dgm:prSet presAssocID="{847F2F9E-5D37-4D82-9FC5-4735DCF74D5F}" presName="childText" presStyleLbl="conFgAcc1" presStyleIdx="6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8AD212-F078-4BE7-A32C-04351E7A8AC8}" type="pres">
      <dgm:prSet presAssocID="{4A7675AE-CC72-4CEC-849B-B0D4AAAD2AAD}" presName="spaceBetweenRectangles" presStyleCnt="0"/>
      <dgm:spPr/>
    </dgm:pt>
    <dgm:pt modelId="{05D3A40C-E469-416B-9E54-70546E2D688A}" type="pres">
      <dgm:prSet presAssocID="{42360A98-0A83-450F-9D31-6175EEC5E845}" presName="parentLin" presStyleCnt="0"/>
      <dgm:spPr/>
    </dgm:pt>
    <dgm:pt modelId="{C49F1C76-84EB-4250-8309-EBCEE5D90F0C}" type="pres">
      <dgm:prSet presAssocID="{42360A98-0A83-450F-9D31-6175EEC5E845}" presName="parentLeftMargin" presStyleLbl="node1" presStyleIdx="6" presStyleCnt="8"/>
      <dgm:spPr/>
      <dgm:t>
        <a:bodyPr/>
        <a:lstStyle/>
        <a:p>
          <a:endParaRPr lang="hu-HU"/>
        </a:p>
      </dgm:t>
    </dgm:pt>
    <dgm:pt modelId="{8BC4DEB1-1900-4595-A4ED-B5A551405A43}" type="pres">
      <dgm:prSet presAssocID="{42360A98-0A83-450F-9D31-6175EEC5E845}" presName="parentText" presStyleLbl="node1" presStyleIdx="7" presStyleCnt="8" custScaleX="129102" custScaleY="24718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5F5EBE-2A6E-47BA-BED2-28B710E3E722}" type="pres">
      <dgm:prSet presAssocID="{42360A98-0A83-450F-9D31-6175EEC5E845}" presName="negativeSpace" presStyleCnt="0"/>
      <dgm:spPr/>
    </dgm:pt>
    <dgm:pt modelId="{F1ED488D-8101-4C7B-A052-22EDA8953053}" type="pres">
      <dgm:prSet presAssocID="{42360A98-0A83-450F-9D31-6175EEC5E845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E79F3D5C-6895-4F38-BFD2-6E4F838919CA}" type="presOf" srcId="{D346D209-F48E-491E-991E-23C37A084A83}" destId="{468C571A-6927-4A04-8DC8-250C5D529F61}" srcOrd="0" destOrd="0" presId="urn:microsoft.com/office/officeart/2005/8/layout/list1"/>
    <dgm:cxn modelId="{4E7D77A4-8C0C-4701-885B-BB0A5CA12D0D}" type="presOf" srcId="{8B1622C5-2A09-482C-AB2D-32AD633014A9}" destId="{389A8240-92E9-41EA-9B97-395F85C1694A}" srcOrd="0" destOrd="0" presId="urn:microsoft.com/office/officeart/2005/8/layout/list1"/>
    <dgm:cxn modelId="{E99A0C56-3302-41EC-B48B-D314C30AA14F}" type="presOf" srcId="{F6430E59-A5E0-4F69-873B-43EDB7C19A47}" destId="{3908E296-544F-46FE-BD00-70E838BBAE1E}" srcOrd="0" destOrd="0" presId="urn:microsoft.com/office/officeart/2005/8/layout/list1"/>
    <dgm:cxn modelId="{D90837A0-A728-42FF-9488-675112B7BF16}" type="presOf" srcId="{08A4A62B-DE95-4C50-B192-F6CA36DA2350}" destId="{CE2CB756-DADD-4E46-B832-ECDA37EC5EE9}" srcOrd="0" destOrd="0" presId="urn:microsoft.com/office/officeart/2005/8/layout/list1"/>
    <dgm:cxn modelId="{81CC8F63-32B7-4A13-848D-5A876EB0DFEB}" type="presOf" srcId="{42360A98-0A83-450F-9D31-6175EEC5E845}" destId="{8BC4DEB1-1900-4595-A4ED-B5A551405A43}" srcOrd="1" destOrd="0" presId="urn:microsoft.com/office/officeart/2005/8/layout/list1"/>
    <dgm:cxn modelId="{E742163D-001F-4F36-8EE7-B6AA921C8E00}" type="presOf" srcId="{26B4C52D-C0F0-4B3B-9D49-AEF048ABC7C3}" destId="{40BF4224-78D0-4BDC-B3A5-4AA0870A3B20}" srcOrd="1" destOrd="0" presId="urn:microsoft.com/office/officeart/2005/8/layout/list1"/>
    <dgm:cxn modelId="{825AB2F1-92E3-488D-89FE-FA3D8D265C4B}" srcId="{F6430E59-A5E0-4F69-873B-43EDB7C19A47}" destId="{08A4A62B-DE95-4C50-B192-F6CA36DA2350}" srcOrd="1" destOrd="0" parTransId="{7DDA12CE-E234-4ECC-9C1C-5F9816219283}" sibTransId="{E7E0BEC9-87FE-4537-960D-A22CAF6A359B}"/>
    <dgm:cxn modelId="{1156F6D3-4CA1-4D9A-8494-FEC2F124A990}" srcId="{F6430E59-A5E0-4F69-873B-43EDB7C19A47}" destId="{847F2F9E-5D37-4D82-9FC5-4735DCF74D5F}" srcOrd="6" destOrd="0" parTransId="{A0D2AE2F-E5C6-4129-88A2-7B6E88EDE02B}" sibTransId="{4A7675AE-CC72-4CEC-849B-B0D4AAAD2AAD}"/>
    <dgm:cxn modelId="{FB5AD051-773B-49E3-9331-EDE2555ECC03}" type="presOf" srcId="{69FC9D6D-56F1-456C-88DF-C2A31A082B2B}" destId="{F69B8A59-4659-400B-82C5-9F1F322675C0}" srcOrd="1" destOrd="0" presId="urn:microsoft.com/office/officeart/2005/8/layout/list1"/>
    <dgm:cxn modelId="{E285DC33-9443-41CB-9F24-6AC329D2E30D}" srcId="{F6430E59-A5E0-4F69-873B-43EDB7C19A47}" destId="{42360A98-0A83-450F-9D31-6175EEC5E845}" srcOrd="7" destOrd="0" parTransId="{D6D4CC86-7CA3-45F0-8974-730330ECC963}" sibTransId="{AD55285D-76B3-460A-9355-D07727355F9E}"/>
    <dgm:cxn modelId="{51C52419-1FA4-4949-9EE6-F80CEBED071C}" type="presOf" srcId="{8B1622C5-2A09-482C-AB2D-32AD633014A9}" destId="{19C1F4A3-CCFB-4691-9481-E2F59CF2D815}" srcOrd="1" destOrd="0" presId="urn:microsoft.com/office/officeart/2005/8/layout/list1"/>
    <dgm:cxn modelId="{0C46B095-2DD2-4EB1-80C1-D1A289EF97B2}" type="presOf" srcId="{847F2F9E-5D37-4D82-9FC5-4735DCF74D5F}" destId="{272A81C3-F180-484E-9071-0643138A8572}" srcOrd="1" destOrd="0" presId="urn:microsoft.com/office/officeart/2005/8/layout/list1"/>
    <dgm:cxn modelId="{F0AB29AB-CA99-4D67-8427-CCEEF23B86AB}" srcId="{F6430E59-A5E0-4F69-873B-43EDB7C19A47}" destId="{D346D209-F48E-491E-991E-23C37A084A83}" srcOrd="3" destOrd="0" parTransId="{818C39BB-7BF5-48AD-87C9-271BF5B4E41E}" sibTransId="{BB2942E3-6726-4815-A431-A708A590982E}"/>
    <dgm:cxn modelId="{8A58E8CD-B30E-4825-96DC-9E345D4765AA}" type="presOf" srcId="{847F2F9E-5D37-4D82-9FC5-4735DCF74D5F}" destId="{19D1B0A9-2C52-4B6A-852E-8F0651279FE1}" srcOrd="0" destOrd="0" presId="urn:microsoft.com/office/officeart/2005/8/layout/list1"/>
    <dgm:cxn modelId="{057BED45-1874-46DB-BF12-F0B0DB752FED}" type="presOf" srcId="{42360A98-0A83-450F-9D31-6175EEC5E845}" destId="{C49F1C76-84EB-4250-8309-EBCEE5D90F0C}" srcOrd="0" destOrd="0" presId="urn:microsoft.com/office/officeart/2005/8/layout/list1"/>
    <dgm:cxn modelId="{4A634561-A551-4EED-9081-B9D9E07D427B}" type="presOf" srcId="{69FC9D6D-56F1-456C-88DF-C2A31A082B2B}" destId="{2F5FA5F5-24B7-4DC1-B1FD-A3531857BCDF}" srcOrd="0" destOrd="0" presId="urn:microsoft.com/office/officeart/2005/8/layout/list1"/>
    <dgm:cxn modelId="{CA371ED4-C460-45BD-9CD1-2E839A922751}" srcId="{F6430E59-A5E0-4F69-873B-43EDB7C19A47}" destId="{69FC9D6D-56F1-456C-88DF-C2A31A082B2B}" srcOrd="2" destOrd="0" parTransId="{74459C3B-0082-4231-AF9A-7D54934DB19C}" sibTransId="{57BDD2B1-39DE-456B-9FCF-ACE9E79A4C28}"/>
    <dgm:cxn modelId="{6A8BA6F4-661D-4486-A1EE-9351EF61C281}" type="presOf" srcId="{EF9E4CE9-CCF7-4AA5-9B40-9AE8B991037A}" destId="{E2C73557-54AF-4294-A83D-A20A7FBC578C}" srcOrd="1" destOrd="0" presId="urn:microsoft.com/office/officeart/2005/8/layout/list1"/>
    <dgm:cxn modelId="{8E41326B-CAC6-4938-B8BD-EE30B6A1E03B}" type="presOf" srcId="{EF9E4CE9-CCF7-4AA5-9B40-9AE8B991037A}" destId="{F43FF620-0981-452B-9B25-152595A50F45}" srcOrd="0" destOrd="0" presId="urn:microsoft.com/office/officeart/2005/8/layout/list1"/>
    <dgm:cxn modelId="{30990468-B33C-4E40-9D97-0CB3B34A3197}" srcId="{F6430E59-A5E0-4F69-873B-43EDB7C19A47}" destId="{EF9E4CE9-CCF7-4AA5-9B40-9AE8B991037A}" srcOrd="4" destOrd="0" parTransId="{DFFA3711-9AE5-4849-AE68-36B522272157}" sibTransId="{1EFD5716-9A9B-4C2A-AF46-EEF5D16F58AF}"/>
    <dgm:cxn modelId="{B43BFFCA-1C8B-4A01-A2B2-3452BE388AB6}" type="presOf" srcId="{D346D209-F48E-491E-991E-23C37A084A83}" destId="{E3EFD73A-1F9F-463D-AB30-AC3197D5F457}" srcOrd="1" destOrd="0" presId="urn:microsoft.com/office/officeart/2005/8/layout/list1"/>
    <dgm:cxn modelId="{3872E5FE-12DD-453E-A302-4982F2D86AD8}" srcId="{F6430E59-A5E0-4F69-873B-43EDB7C19A47}" destId="{8B1622C5-2A09-482C-AB2D-32AD633014A9}" srcOrd="0" destOrd="0" parTransId="{81FCC599-168E-4A06-8A91-8C28544B93B8}" sibTransId="{F1D064E9-3CF5-4C39-AC08-3CBEFC2435B6}"/>
    <dgm:cxn modelId="{5E89D12F-B3B2-49F6-AAEB-D6901527CB13}" type="presOf" srcId="{08A4A62B-DE95-4C50-B192-F6CA36DA2350}" destId="{62B26A5F-F8B7-4211-B308-495E144AB600}" srcOrd="1" destOrd="0" presId="urn:microsoft.com/office/officeart/2005/8/layout/list1"/>
    <dgm:cxn modelId="{1E2DEEE6-8090-42DF-86E8-1BEAF5DEB088}" srcId="{F6430E59-A5E0-4F69-873B-43EDB7C19A47}" destId="{26B4C52D-C0F0-4B3B-9D49-AEF048ABC7C3}" srcOrd="5" destOrd="0" parTransId="{E5331A00-05FE-428D-9942-1637625F49E4}" sibTransId="{3EAB08FF-A380-464E-BFAF-85AF51670E26}"/>
    <dgm:cxn modelId="{3724CF41-2124-4527-84B8-5BFB5D206060}" type="presOf" srcId="{26B4C52D-C0F0-4B3B-9D49-AEF048ABC7C3}" destId="{416EA7AD-1CC5-448E-83A4-4656E3EB732A}" srcOrd="0" destOrd="0" presId="urn:microsoft.com/office/officeart/2005/8/layout/list1"/>
    <dgm:cxn modelId="{A9643E2A-3FF4-4A8D-8521-326AB1AB8649}" type="presParOf" srcId="{3908E296-544F-46FE-BD00-70E838BBAE1E}" destId="{BAC84BC2-2774-4804-B0D8-85EC1E5E885B}" srcOrd="0" destOrd="0" presId="urn:microsoft.com/office/officeart/2005/8/layout/list1"/>
    <dgm:cxn modelId="{3C4FBC04-B52E-4315-A469-7CCBCC0EE3D6}" type="presParOf" srcId="{BAC84BC2-2774-4804-B0D8-85EC1E5E885B}" destId="{389A8240-92E9-41EA-9B97-395F85C1694A}" srcOrd="0" destOrd="0" presId="urn:microsoft.com/office/officeart/2005/8/layout/list1"/>
    <dgm:cxn modelId="{22E6451E-22B6-47FF-A826-8209055B173E}" type="presParOf" srcId="{BAC84BC2-2774-4804-B0D8-85EC1E5E885B}" destId="{19C1F4A3-CCFB-4691-9481-E2F59CF2D815}" srcOrd="1" destOrd="0" presId="urn:microsoft.com/office/officeart/2005/8/layout/list1"/>
    <dgm:cxn modelId="{E2EA138E-62CE-4249-A54C-B36934275DF9}" type="presParOf" srcId="{3908E296-544F-46FE-BD00-70E838BBAE1E}" destId="{56A68AD0-1860-458B-A7C2-5AF22656DEEB}" srcOrd="1" destOrd="0" presId="urn:microsoft.com/office/officeart/2005/8/layout/list1"/>
    <dgm:cxn modelId="{299BDDC0-A133-40D5-824F-CF7632ABC65B}" type="presParOf" srcId="{3908E296-544F-46FE-BD00-70E838BBAE1E}" destId="{948375C4-7A43-41C9-BBB7-6829A9A99D73}" srcOrd="2" destOrd="0" presId="urn:microsoft.com/office/officeart/2005/8/layout/list1"/>
    <dgm:cxn modelId="{57B5B994-2D32-4600-824B-EC5DA82018BF}" type="presParOf" srcId="{3908E296-544F-46FE-BD00-70E838BBAE1E}" destId="{E8B244D2-70E7-4A69-BB67-7F2D3343E4C4}" srcOrd="3" destOrd="0" presId="urn:microsoft.com/office/officeart/2005/8/layout/list1"/>
    <dgm:cxn modelId="{12B9DE71-3424-4F77-911D-A912F47F73B3}" type="presParOf" srcId="{3908E296-544F-46FE-BD00-70E838BBAE1E}" destId="{02D3CBAD-9016-43CA-BA85-A71F00EFC4BD}" srcOrd="4" destOrd="0" presId="urn:microsoft.com/office/officeart/2005/8/layout/list1"/>
    <dgm:cxn modelId="{116F0E74-EBDA-469E-A487-7713958C360C}" type="presParOf" srcId="{02D3CBAD-9016-43CA-BA85-A71F00EFC4BD}" destId="{CE2CB756-DADD-4E46-B832-ECDA37EC5EE9}" srcOrd="0" destOrd="0" presId="urn:microsoft.com/office/officeart/2005/8/layout/list1"/>
    <dgm:cxn modelId="{E3F00594-4A6E-4BA8-9B89-5CFD16E38F37}" type="presParOf" srcId="{02D3CBAD-9016-43CA-BA85-A71F00EFC4BD}" destId="{62B26A5F-F8B7-4211-B308-495E144AB600}" srcOrd="1" destOrd="0" presId="urn:microsoft.com/office/officeart/2005/8/layout/list1"/>
    <dgm:cxn modelId="{1F568A49-E371-4E16-B5B9-09DB290F976D}" type="presParOf" srcId="{3908E296-544F-46FE-BD00-70E838BBAE1E}" destId="{A6FAEFD5-B149-4AF0-B3EB-E4667AA59F92}" srcOrd="5" destOrd="0" presId="urn:microsoft.com/office/officeart/2005/8/layout/list1"/>
    <dgm:cxn modelId="{C802B068-0150-461C-AB11-612C6EACA487}" type="presParOf" srcId="{3908E296-544F-46FE-BD00-70E838BBAE1E}" destId="{19B3804E-F954-4879-9381-07AE25790767}" srcOrd="6" destOrd="0" presId="urn:microsoft.com/office/officeart/2005/8/layout/list1"/>
    <dgm:cxn modelId="{F1F9551D-1E12-420D-A199-F4699F53E8D2}" type="presParOf" srcId="{3908E296-544F-46FE-BD00-70E838BBAE1E}" destId="{E9179245-34A4-4F37-8203-FC335BD4BA62}" srcOrd="7" destOrd="0" presId="urn:microsoft.com/office/officeart/2005/8/layout/list1"/>
    <dgm:cxn modelId="{25732C5C-B44A-4009-B83E-068AAE9E57E2}" type="presParOf" srcId="{3908E296-544F-46FE-BD00-70E838BBAE1E}" destId="{E4133906-D231-4E83-B426-4EA6710B1FA7}" srcOrd="8" destOrd="0" presId="urn:microsoft.com/office/officeart/2005/8/layout/list1"/>
    <dgm:cxn modelId="{2E63DFD5-9D62-4989-9270-75843CEA1BBF}" type="presParOf" srcId="{E4133906-D231-4E83-B426-4EA6710B1FA7}" destId="{2F5FA5F5-24B7-4DC1-B1FD-A3531857BCDF}" srcOrd="0" destOrd="0" presId="urn:microsoft.com/office/officeart/2005/8/layout/list1"/>
    <dgm:cxn modelId="{AEBA0031-4AFA-486A-9AAD-8A09E6533E93}" type="presParOf" srcId="{E4133906-D231-4E83-B426-4EA6710B1FA7}" destId="{F69B8A59-4659-400B-82C5-9F1F322675C0}" srcOrd="1" destOrd="0" presId="urn:microsoft.com/office/officeart/2005/8/layout/list1"/>
    <dgm:cxn modelId="{DE537860-83DF-457C-85D1-9B45AB43C676}" type="presParOf" srcId="{3908E296-544F-46FE-BD00-70E838BBAE1E}" destId="{D28C634A-DBB9-4B2D-B8C4-51F963F8F65E}" srcOrd="9" destOrd="0" presId="urn:microsoft.com/office/officeart/2005/8/layout/list1"/>
    <dgm:cxn modelId="{F2D78102-D639-4369-99E3-F8786B123E7F}" type="presParOf" srcId="{3908E296-544F-46FE-BD00-70E838BBAE1E}" destId="{EC10876E-8CE1-4DC4-A175-2C5E5EACA0B3}" srcOrd="10" destOrd="0" presId="urn:microsoft.com/office/officeart/2005/8/layout/list1"/>
    <dgm:cxn modelId="{68C823CF-252B-410F-8AE3-BE70198C4575}" type="presParOf" srcId="{3908E296-544F-46FE-BD00-70E838BBAE1E}" destId="{5154A21D-5AC2-42C3-BF93-36A18DC52858}" srcOrd="11" destOrd="0" presId="urn:microsoft.com/office/officeart/2005/8/layout/list1"/>
    <dgm:cxn modelId="{1701440C-1E50-41AC-A788-51E57C18CB30}" type="presParOf" srcId="{3908E296-544F-46FE-BD00-70E838BBAE1E}" destId="{460D5020-4E9B-4EEA-A706-20B2200D9FB7}" srcOrd="12" destOrd="0" presId="urn:microsoft.com/office/officeart/2005/8/layout/list1"/>
    <dgm:cxn modelId="{4D32D604-71AF-45C8-A868-B601C61689A3}" type="presParOf" srcId="{460D5020-4E9B-4EEA-A706-20B2200D9FB7}" destId="{468C571A-6927-4A04-8DC8-250C5D529F61}" srcOrd="0" destOrd="0" presId="urn:microsoft.com/office/officeart/2005/8/layout/list1"/>
    <dgm:cxn modelId="{8C279DCA-5D6F-436E-ABFF-9B2287290FDA}" type="presParOf" srcId="{460D5020-4E9B-4EEA-A706-20B2200D9FB7}" destId="{E3EFD73A-1F9F-463D-AB30-AC3197D5F457}" srcOrd="1" destOrd="0" presId="urn:microsoft.com/office/officeart/2005/8/layout/list1"/>
    <dgm:cxn modelId="{345D2F20-8B39-43AC-9F75-7068AF2BD65D}" type="presParOf" srcId="{3908E296-544F-46FE-BD00-70E838BBAE1E}" destId="{642EDE30-FB2B-4CD3-AC1A-BDD5B7281DD5}" srcOrd="13" destOrd="0" presId="urn:microsoft.com/office/officeart/2005/8/layout/list1"/>
    <dgm:cxn modelId="{2FBF9426-C1E2-4F9E-92C7-2B1E7E6161BB}" type="presParOf" srcId="{3908E296-544F-46FE-BD00-70E838BBAE1E}" destId="{27CF47CE-F08E-4E5B-ADD9-29CE541B1619}" srcOrd="14" destOrd="0" presId="urn:microsoft.com/office/officeart/2005/8/layout/list1"/>
    <dgm:cxn modelId="{4AADC98D-422E-4F23-8524-31C1A705D70E}" type="presParOf" srcId="{3908E296-544F-46FE-BD00-70E838BBAE1E}" destId="{1B6713EA-623D-43FE-87AE-8CE594A6B686}" srcOrd="15" destOrd="0" presId="urn:microsoft.com/office/officeart/2005/8/layout/list1"/>
    <dgm:cxn modelId="{48BD734A-BAA7-4364-BD81-D4C1FC4D7340}" type="presParOf" srcId="{3908E296-544F-46FE-BD00-70E838BBAE1E}" destId="{5E589FC6-F6D6-49EC-ABCA-FD1AACCC2433}" srcOrd="16" destOrd="0" presId="urn:microsoft.com/office/officeart/2005/8/layout/list1"/>
    <dgm:cxn modelId="{A75E15D1-AE80-43A7-8FEF-567DCF9F668C}" type="presParOf" srcId="{5E589FC6-F6D6-49EC-ABCA-FD1AACCC2433}" destId="{F43FF620-0981-452B-9B25-152595A50F45}" srcOrd="0" destOrd="0" presId="urn:microsoft.com/office/officeart/2005/8/layout/list1"/>
    <dgm:cxn modelId="{6B86F64C-45A7-4B00-B244-A943AE457453}" type="presParOf" srcId="{5E589FC6-F6D6-49EC-ABCA-FD1AACCC2433}" destId="{E2C73557-54AF-4294-A83D-A20A7FBC578C}" srcOrd="1" destOrd="0" presId="urn:microsoft.com/office/officeart/2005/8/layout/list1"/>
    <dgm:cxn modelId="{6D7656D7-4EC9-4A74-95E8-C6445F49E6AF}" type="presParOf" srcId="{3908E296-544F-46FE-BD00-70E838BBAE1E}" destId="{D6CF2001-C19A-4E52-8A04-4E2F6E584AB5}" srcOrd="17" destOrd="0" presId="urn:microsoft.com/office/officeart/2005/8/layout/list1"/>
    <dgm:cxn modelId="{1C5601FD-20A6-4950-8917-B4F0308A07BD}" type="presParOf" srcId="{3908E296-544F-46FE-BD00-70E838BBAE1E}" destId="{D41C4484-D033-41CD-96FE-ABAAF1AD26E8}" srcOrd="18" destOrd="0" presId="urn:microsoft.com/office/officeart/2005/8/layout/list1"/>
    <dgm:cxn modelId="{C69E21C4-C7F8-4A1B-B8DE-02AA8AF0C445}" type="presParOf" srcId="{3908E296-544F-46FE-BD00-70E838BBAE1E}" destId="{8791F535-E6B4-4AC7-9E38-C1E8356B596D}" srcOrd="19" destOrd="0" presId="urn:microsoft.com/office/officeart/2005/8/layout/list1"/>
    <dgm:cxn modelId="{9ADDCF86-1D84-489A-9F8A-D3B14301AC33}" type="presParOf" srcId="{3908E296-544F-46FE-BD00-70E838BBAE1E}" destId="{563B3108-6E10-41D8-BCDB-12C5B8378FFB}" srcOrd="20" destOrd="0" presId="urn:microsoft.com/office/officeart/2005/8/layout/list1"/>
    <dgm:cxn modelId="{C5A081A9-FA6A-4D20-B329-302AD6FCD501}" type="presParOf" srcId="{563B3108-6E10-41D8-BCDB-12C5B8378FFB}" destId="{416EA7AD-1CC5-448E-83A4-4656E3EB732A}" srcOrd="0" destOrd="0" presId="urn:microsoft.com/office/officeart/2005/8/layout/list1"/>
    <dgm:cxn modelId="{6424D698-6032-4D4A-82EA-A1FA8EA31A2D}" type="presParOf" srcId="{563B3108-6E10-41D8-BCDB-12C5B8378FFB}" destId="{40BF4224-78D0-4BDC-B3A5-4AA0870A3B20}" srcOrd="1" destOrd="0" presId="urn:microsoft.com/office/officeart/2005/8/layout/list1"/>
    <dgm:cxn modelId="{28B2577A-0471-4058-B9B0-D474739D2B00}" type="presParOf" srcId="{3908E296-544F-46FE-BD00-70E838BBAE1E}" destId="{36B0155F-35AE-4BDE-A538-3975E42551C3}" srcOrd="21" destOrd="0" presId="urn:microsoft.com/office/officeart/2005/8/layout/list1"/>
    <dgm:cxn modelId="{2797D000-5310-482E-956F-08E82A0BD1E3}" type="presParOf" srcId="{3908E296-544F-46FE-BD00-70E838BBAE1E}" destId="{2CD76CCF-A7EE-420A-8A52-266F0C408F13}" srcOrd="22" destOrd="0" presId="urn:microsoft.com/office/officeart/2005/8/layout/list1"/>
    <dgm:cxn modelId="{EA4B016E-6D58-4207-A661-A819B3A215D3}" type="presParOf" srcId="{3908E296-544F-46FE-BD00-70E838BBAE1E}" destId="{B038E60F-3A9F-4BD0-BEF0-4AA0293EE446}" srcOrd="23" destOrd="0" presId="urn:microsoft.com/office/officeart/2005/8/layout/list1"/>
    <dgm:cxn modelId="{6A604C09-9A70-4983-8BB3-0FA01376D2AA}" type="presParOf" srcId="{3908E296-544F-46FE-BD00-70E838BBAE1E}" destId="{FE6514D9-9309-49CB-831F-119928400138}" srcOrd="24" destOrd="0" presId="urn:microsoft.com/office/officeart/2005/8/layout/list1"/>
    <dgm:cxn modelId="{8793BFCF-EBF6-412B-9B83-712341D5867F}" type="presParOf" srcId="{FE6514D9-9309-49CB-831F-119928400138}" destId="{19D1B0A9-2C52-4B6A-852E-8F0651279FE1}" srcOrd="0" destOrd="0" presId="urn:microsoft.com/office/officeart/2005/8/layout/list1"/>
    <dgm:cxn modelId="{147995E3-03E9-42EA-9C30-0CB7396474B6}" type="presParOf" srcId="{FE6514D9-9309-49CB-831F-119928400138}" destId="{272A81C3-F180-484E-9071-0643138A8572}" srcOrd="1" destOrd="0" presId="urn:microsoft.com/office/officeart/2005/8/layout/list1"/>
    <dgm:cxn modelId="{D001C9DF-FB73-406F-8000-57B51062B43A}" type="presParOf" srcId="{3908E296-544F-46FE-BD00-70E838BBAE1E}" destId="{A561156B-F34E-4D65-9A1F-F35F1AC02608}" srcOrd="25" destOrd="0" presId="urn:microsoft.com/office/officeart/2005/8/layout/list1"/>
    <dgm:cxn modelId="{0F21D0A3-FC98-4767-BFBC-97087DC5883E}" type="presParOf" srcId="{3908E296-544F-46FE-BD00-70E838BBAE1E}" destId="{0D751968-26BE-43FD-88BE-7843C8246C84}" srcOrd="26" destOrd="0" presId="urn:microsoft.com/office/officeart/2005/8/layout/list1"/>
    <dgm:cxn modelId="{FFDCBB34-956E-4FC9-BBA3-227BE246F11F}" type="presParOf" srcId="{3908E296-544F-46FE-BD00-70E838BBAE1E}" destId="{FB8AD212-F078-4BE7-A32C-04351E7A8AC8}" srcOrd="27" destOrd="0" presId="urn:microsoft.com/office/officeart/2005/8/layout/list1"/>
    <dgm:cxn modelId="{1BD1D7C0-CC10-4964-A5AE-0C42A69CBB8B}" type="presParOf" srcId="{3908E296-544F-46FE-BD00-70E838BBAE1E}" destId="{05D3A40C-E469-416B-9E54-70546E2D688A}" srcOrd="28" destOrd="0" presId="urn:microsoft.com/office/officeart/2005/8/layout/list1"/>
    <dgm:cxn modelId="{49EFCFA6-CA69-400D-87F6-3D32D249D871}" type="presParOf" srcId="{05D3A40C-E469-416B-9E54-70546E2D688A}" destId="{C49F1C76-84EB-4250-8309-EBCEE5D90F0C}" srcOrd="0" destOrd="0" presId="urn:microsoft.com/office/officeart/2005/8/layout/list1"/>
    <dgm:cxn modelId="{3FDD6931-9354-4E7D-BE68-C975ACEF1F20}" type="presParOf" srcId="{05D3A40C-E469-416B-9E54-70546E2D688A}" destId="{8BC4DEB1-1900-4595-A4ED-B5A551405A43}" srcOrd="1" destOrd="0" presId="urn:microsoft.com/office/officeart/2005/8/layout/list1"/>
    <dgm:cxn modelId="{CA73F14E-6D68-486F-8FEF-23840CF691EB}" type="presParOf" srcId="{3908E296-544F-46FE-BD00-70E838BBAE1E}" destId="{415F5EBE-2A6E-47BA-BED2-28B710E3E722}" srcOrd="29" destOrd="0" presId="urn:microsoft.com/office/officeart/2005/8/layout/list1"/>
    <dgm:cxn modelId="{A27B104D-A522-4303-97D4-377418F73472}" type="presParOf" srcId="{3908E296-544F-46FE-BD00-70E838BBAE1E}" destId="{F1ED488D-8101-4C7B-A052-22EDA8953053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3224E0A-D23F-422D-8867-F7D2745D29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7A6566E-24A1-47F8-8E41-77B06F383A4C}">
      <dgm:prSet phldrT="[Szöveg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hu-HU" sz="1800" dirty="0" smtClean="0">
              <a:solidFill>
                <a:schemeClr val="bg1"/>
              </a:solidFill>
              <a:latin typeface="Franklin Gothic Book" panose="020B0503020102020204" pitchFamily="34" charset="0"/>
            </a:rPr>
            <a:t>Összesen 32.309 külföldi hallgató</a:t>
          </a:r>
          <a:endParaRPr lang="hu-HU" sz="1800" dirty="0">
            <a:solidFill>
              <a:schemeClr val="bg1"/>
            </a:solidFill>
            <a:latin typeface="Franklin Gothic Book" panose="020B0503020102020204" pitchFamily="34" charset="0"/>
          </a:endParaRPr>
        </a:p>
      </dgm:t>
    </dgm:pt>
    <dgm:pt modelId="{65807187-9BB5-49A0-A44A-B189131B7C35}" type="parTrans" cxnId="{9BDDEA8F-0021-4060-B8A8-48F60919C656}">
      <dgm:prSet/>
      <dgm:spPr/>
      <dgm:t>
        <a:bodyPr/>
        <a:lstStyle/>
        <a:p>
          <a:endParaRPr lang="hu-HU"/>
        </a:p>
      </dgm:t>
    </dgm:pt>
    <dgm:pt modelId="{E2845D74-BB57-4951-A7CE-505D54AA95C4}" type="sibTrans" cxnId="{9BDDEA8F-0021-4060-B8A8-48F60919C656}">
      <dgm:prSet/>
      <dgm:spPr/>
      <dgm:t>
        <a:bodyPr/>
        <a:lstStyle/>
        <a:p>
          <a:endParaRPr lang="hu-HU"/>
        </a:p>
      </dgm:t>
    </dgm:pt>
    <dgm:pt modelId="{8328A607-DF46-4E33-A110-90BAE5723D47}" type="pres">
      <dgm:prSet presAssocID="{83224E0A-D23F-422D-8867-F7D2745D29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6900BA5-BAC0-4D15-8A08-7B8D47FD9574}" type="pres">
      <dgm:prSet presAssocID="{17A6566E-24A1-47F8-8E41-77B06F383A4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CDF49DA-9AB9-4124-9190-BCA538B0580A}" type="presOf" srcId="{83224E0A-D23F-422D-8867-F7D2745D299E}" destId="{8328A607-DF46-4E33-A110-90BAE5723D47}" srcOrd="0" destOrd="0" presId="urn:microsoft.com/office/officeart/2005/8/layout/vList2"/>
    <dgm:cxn modelId="{9BDDEA8F-0021-4060-B8A8-48F60919C656}" srcId="{83224E0A-D23F-422D-8867-F7D2745D299E}" destId="{17A6566E-24A1-47F8-8E41-77B06F383A4C}" srcOrd="0" destOrd="0" parTransId="{65807187-9BB5-49A0-A44A-B189131B7C35}" sibTransId="{E2845D74-BB57-4951-A7CE-505D54AA95C4}"/>
    <dgm:cxn modelId="{5F30D733-1C9C-4BDD-93CA-DBF5F3A62C6A}" type="presOf" srcId="{17A6566E-24A1-47F8-8E41-77B06F383A4C}" destId="{E6900BA5-BAC0-4D15-8A08-7B8D47FD9574}" srcOrd="0" destOrd="0" presId="urn:microsoft.com/office/officeart/2005/8/layout/vList2"/>
    <dgm:cxn modelId="{AACC6583-FD7E-4E18-B0A2-1B64B3B9C0C7}" type="presParOf" srcId="{8328A607-DF46-4E33-A110-90BAE5723D47}" destId="{E6900BA5-BAC0-4D15-8A08-7B8D47FD95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5D3FA2-4126-4E22-AD24-E29AAE135E5A}" type="doc">
      <dgm:prSet loTypeId="urn:microsoft.com/office/officeart/2008/layout/PictureStrips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hu-HU"/>
        </a:p>
      </dgm:t>
    </dgm:pt>
    <dgm:pt modelId="{2B07E500-5882-4EC3-9B50-8ACC836A319D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INAGBE (Angola)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039D625-DF69-47CF-BA09-A963DD530476}" type="parTrans" cxnId="{FAC71E5B-311B-4FB2-B793-99829F47ED0A}">
      <dgm:prSet/>
      <dgm:spPr/>
      <dgm:t>
        <a:bodyPr/>
        <a:lstStyle/>
        <a:p>
          <a:endParaRPr lang="hu-HU"/>
        </a:p>
      </dgm:t>
    </dgm:pt>
    <dgm:pt modelId="{68629AF8-520C-4FB8-BB43-A51595446755}" type="sibTrans" cxnId="{FAC71E5B-311B-4FB2-B793-99829F47ED0A}">
      <dgm:prSet/>
      <dgm:spPr/>
      <dgm:t>
        <a:bodyPr/>
        <a:lstStyle/>
        <a:p>
          <a:endParaRPr lang="hu-HU"/>
        </a:p>
      </dgm:t>
    </dgm:pt>
    <dgm:pt modelId="{26180114-880B-423F-87F6-3928B9AFD330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CAPES (Brazil)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9DDB2A9-926D-400C-A4D3-C937A8C70A2B}" type="parTrans" cxnId="{06C5AF10-689C-4586-A52F-FA9447DE5150}">
      <dgm:prSet/>
      <dgm:spPr/>
      <dgm:t>
        <a:bodyPr/>
        <a:lstStyle/>
        <a:p>
          <a:endParaRPr lang="hu-HU"/>
        </a:p>
      </dgm:t>
    </dgm:pt>
    <dgm:pt modelId="{0D05E9B9-8C95-4F7A-94AA-02B7D1D0DFAD}" type="sibTrans" cxnId="{06C5AF10-689C-4586-A52F-FA9447DE5150}">
      <dgm:prSet/>
      <dgm:spPr/>
      <dgm:t>
        <a:bodyPr/>
        <a:lstStyle/>
        <a:p>
          <a:endParaRPr lang="hu-HU"/>
        </a:p>
      </dgm:t>
    </dgm:pt>
    <dgm:pt modelId="{9B718E63-3D29-4FD3-860D-460926AF6A03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CGBU (Brazil)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3413BCD-03C4-4D5F-869C-479A1203FF72}" type="parTrans" cxnId="{928C1C6E-FA8F-4A07-A86A-450A3E6CBC4A}">
      <dgm:prSet/>
      <dgm:spPr/>
      <dgm:t>
        <a:bodyPr/>
        <a:lstStyle/>
        <a:p>
          <a:endParaRPr lang="hu-HU"/>
        </a:p>
      </dgm:t>
    </dgm:pt>
    <dgm:pt modelId="{75762DAC-2C9A-4C26-8286-56181C41685F}" type="sibTrans" cxnId="{928C1C6E-FA8F-4A07-A86A-450A3E6CBC4A}">
      <dgm:prSet/>
      <dgm:spPr/>
      <dgm:t>
        <a:bodyPr/>
        <a:lstStyle/>
        <a:p>
          <a:endParaRPr lang="hu-HU"/>
        </a:p>
      </dgm:t>
    </dgm:pt>
    <dgm:pt modelId="{2D01668C-A017-4E22-887A-0C91F38F3115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CRUCH (Chile)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B652A0F-6124-448B-846A-805843CB2727}" type="parTrans" cxnId="{E1BC94BD-03EB-42D3-B8E2-FA72BD51D7FF}">
      <dgm:prSet/>
      <dgm:spPr/>
      <dgm:t>
        <a:bodyPr/>
        <a:lstStyle/>
        <a:p>
          <a:endParaRPr lang="hu-HU"/>
        </a:p>
      </dgm:t>
    </dgm:pt>
    <dgm:pt modelId="{32E72458-8152-4D00-81CF-21226F1E3521}" type="sibTrans" cxnId="{E1BC94BD-03EB-42D3-B8E2-FA72BD51D7FF}">
      <dgm:prSet/>
      <dgm:spPr/>
      <dgm:t>
        <a:bodyPr/>
        <a:lstStyle/>
        <a:p>
          <a:endParaRPr lang="hu-HU"/>
        </a:p>
      </dgm:t>
    </dgm:pt>
    <dgm:pt modelId="{388B5331-0C59-436A-95AA-AFB0046DAB68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SCENESCYT (Ecuador)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DD8B6BC-7FF9-458E-84ED-75082D23CC6B}" type="parTrans" cxnId="{A63DB64F-073F-469A-9F5D-F28D7FFE45AF}">
      <dgm:prSet/>
      <dgm:spPr/>
      <dgm:t>
        <a:bodyPr/>
        <a:lstStyle/>
        <a:p>
          <a:endParaRPr lang="hu-HU"/>
        </a:p>
      </dgm:t>
    </dgm:pt>
    <dgm:pt modelId="{E2846448-9A9C-4EFE-A51E-B73B2BD819AE}" type="sibTrans" cxnId="{A63DB64F-073F-469A-9F5D-F28D7FFE45AF}">
      <dgm:prSet/>
      <dgm:spPr/>
      <dgm:t>
        <a:bodyPr/>
        <a:lstStyle/>
        <a:p>
          <a:endParaRPr lang="hu-HU"/>
        </a:p>
      </dgm:t>
    </dgm:pt>
    <dgm:pt modelId="{4585282D-EF73-4859-8AC1-99640188E286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APTISI (</a:t>
          </a:r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Indonesia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92CB2BE-B18A-414E-95EF-4E8DB29DE31E}" type="parTrans" cxnId="{68103D13-3A04-450B-B1B5-2131192A9561}">
      <dgm:prSet/>
      <dgm:spPr/>
      <dgm:t>
        <a:bodyPr/>
        <a:lstStyle/>
        <a:p>
          <a:endParaRPr lang="hu-HU"/>
        </a:p>
      </dgm:t>
    </dgm:pt>
    <dgm:pt modelId="{7A705569-E76C-4B1E-973B-8575597F10B9}" type="sibTrans" cxnId="{68103D13-3A04-450B-B1B5-2131192A9561}">
      <dgm:prSet/>
      <dgm:spPr/>
      <dgm:t>
        <a:bodyPr/>
        <a:lstStyle/>
        <a:p>
          <a:endParaRPr lang="hu-HU"/>
        </a:p>
      </dgm:t>
    </dgm:pt>
    <dgm:pt modelId="{C57D1591-1DCB-41C9-ABEC-F1915D7C9119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University of </a:t>
          </a:r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Tokyo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(</a:t>
          </a:r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Japan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985994E-4721-436D-896E-2EEF47E580CD}" type="parTrans" cxnId="{130EF963-0D89-4A8D-BA65-0B563321FE86}">
      <dgm:prSet/>
      <dgm:spPr/>
      <dgm:t>
        <a:bodyPr/>
        <a:lstStyle/>
        <a:p>
          <a:endParaRPr lang="hu-HU"/>
        </a:p>
      </dgm:t>
    </dgm:pt>
    <dgm:pt modelId="{E9384D08-A90E-43BA-A588-AB65A26E1D8E}" type="sibTrans" cxnId="{130EF963-0D89-4A8D-BA65-0B563321FE86}">
      <dgm:prSet/>
      <dgm:spPr/>
      <dgm:t>
        <a:bodyPr/>
        <a:lstStyle/>
        <a:p>
          <a:endParaRPr lang="hu-HU"/>
        </a:p>
      </dgm:t>
    </dgm:pt>
    <dgm:pt modelId="{C832B2CD-E43D-4ACD-ADA9-5DD2087E4EBE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KONUS (</a:t>
          </a:r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Serbia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DA988C3-25B6-4C91-BCF8-9A5DB7F5CBC5}" type="parTrans" cxnId="{FFECFECA-C847-423F-B245-BE4B171DF49F}">
      <dgm:prSet/>
      <dgm:spPr/>
      <dgm:t>
        <a:bodyPr/>
        <a:lstStyle/>
        <a:p>
          <a:endParaRPr lang="hu-HU"/>
        </a:p>
      </dgm:t>
    </dgm:pt>
    <dgm:pt modelId="{66CD572B-2F59-4A31-8F4C-DE80E0DA52C3}" type="sibTrans" cxnId="{FFECFECA-C847-423F-B245-BE4B171DF49F}">
      <dgm:prSet/>
      <dgm:spPr/>
      <dgm:t>
        <a:bodyPr/>
        <a:lstStyle/>
        <a:p>
          <a:endParaRPr lang="hu-HU"/>
        </a:p>
      </dgm:t>
    </dgm:pt>
    <dgm:pt modelId="{85374C01-8E96-43BD-A028-8CFF70F9D03D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Jazan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University (</a:t>
          </a:r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Saudi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Arabia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22A95B9-5387-4990-9CD8-8D29ED968C93}" type="parTrans" cxnId="{27FB159A-6212-4B46-B430-1D01AF17690C}">
      <dgm:prSet/>
      <dgm:spPr/>
      <dgm:t>
        <a:bodyPr/>
        <a:lstStyle/>
        <a:p>
          <a:endParaRPr lang="hu-HU"/>
        </a:p>
      </dgm:t>
    </dgm:pt>
    <dgm:pt modelId="{05B01154-97CB-45CE-BA2F-83668DFE2FCE}" type="sibTrans" cxnId="{27FB159A-6212-4B46-B430-1D01AF17690C}">
      <dgm:prSet/>
      <dgm:spPr/>
      <dgm:t>
        <a:bodyPr/>
        <a:lstStyle/>
        <a:p>
          <a:endParaRPr lang="hu-HU"/>
        </a:p>
      </dgm:t>
    </dgm:pt>
    <dgm:pt modelId="{1B26CD3A-3EAA-4ABD-B9D3-F3441A494973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FICHET (</a:t>
          </a:r>
          <a:r>
            <a:rPr lang="hu-HU" sz="1800" b="1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Taiwan</a:t>
          </a:r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C0272D0-3AC9-4DA7-A449-61DE47FCEE03}" type="parTrans" cxnId="{9BE323BE-4D0E-4DBA-B920-91C4F252EB39}">
      <dgm:prSet/>
      <dgm:spPr/>
      <dgm:t>
        <a:bodyPr/>
        <a:lstStyle/>
        <a:p>
          <a:endParaRPr lang="hu-HU"/>
        </a:p>
      </dgm:t>
    </dgm:pt>
    <dgm:pt modelId="{4E1E99AC-EE8E-4CE4-A4B9-0F6F970582C9}" type="sibTrans" cxnId="{9BE323BE-4D0E-4DBA-B920-91C4F252EB39}">
      <dgm:prSet/>
      <dgm:spPr/>
      <dgm:t>
        <a:bodyPr/>
        <a:lstStyle/>
        <a:p>
          <a:endParaRPr lang="hu-HU"/>
        </a:p>
      </dgm:t>
    </dgm:pt>
    <dgm:pt modelId="{A7B40A9F-9C95-4E86-AC85-8C89258D7445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AUR (Chile)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1E867A5-10DD-4A21-AC23-4E834972A7E2}" type="parTrans" cxnId="{7890B1C5-CA7B-4EE4-9091-B56037A0541F}">
      <dgm:prSet/>
      <dgm:spPr/>
      <dgm:t>
        <a:bodyPr/>
        <a:lstStyle/>
        <a:p>
          <a:endParaRPr lang="hu-HU"/>
        </a:p>
      </dgm:t>
    </dgm:pt>
    <dgm:pt modelId="{9CA37F14-4A40-4545-A619-5EC091D88C90}" type="sibTrans" cxnId="{7890B1C5-CA7B-4EE4-9091-B56037A0541F}">
      <dgm:prSet/>
      <dgm:spPr/>
      <dgm:t>
        <a:bodyPr/>
        <a:lstStyle/>
        <a:p>
          <a:endParaRPr lang="hu-HU"/>
        </a:p>
      </dgm:t>
    </dgm:pt>
    <dgm:pt modelId="{AB755B2F-61C8-4B71-9C9B-4398A756500B}">
      <dgm:prSet phldrT="[Szöveg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hu-HU" sz="1800" b="1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USP (Brazil)</a:t>
          </a:r>
          <a:endParaRPr lang="hu-HU" sz="1800" b="1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2FCB5B6-818C-4B5B-B294-1BF52582E66B}" type="parTrans" cxnId="{09F438C4-B45D-4B6A-8217-1C65E3D69812}">
      <dgm:prSet/>
      <dgm:spPr/>
      <dgm:t>
        <a:bodyPr/>
        <a:lstStyle/>
        <a:p>
          <a:endParaRPr lang="hu-HU"/>
        </a:p>
      </dgm:t>
    </dgm:pt>
    <dgm:pt modelId="{D6CA9015-6118-443F-A080-E275FC17D0D1}" type="sibTrans" cxnId="{09F438C4-B45D-4B6A-8217-1C65E3D69812}">
      <dgm:prSet/>
      <dgm:spPr/>
      <dgm:t>
        <a:bodyPr/>
        <a:lstStyle/>
        <a:p>
          <a:endParaRPr lang="hu-HU"/>
        </a:p>
      </dgm:t>
    </dgm:pt>
    <dgm:pt modelId="{90D94AC7-D5F3-48D9-A32A-B6E48702E830}" type="pres">
      <dgm:prSet presAssocID="{545D3FA2-4126-4E22-AD24-E29AAE135E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BEF5D05-426A-4D86-B54C-8965CA5439B5}" type="pres">
      <dgm:prSet presAssocID="{2B07E500-5882-4EC3-9B50-8ACC836A319D}" presName="composite" presStyleCnt="0"/>
      <dgm:spPr/>
      <dgm:t>
        <a:bodyPr/>
        <a:lstStyle/>
        <a:p>
          <a:endParaRPr lang="hu-HU"/>
        </a:p>
      </dgm:t>
    </dgm:pt>
    <dgm:pt modelId="{15F2A5B6-C6F8-46C0-9F28-C9EEA89DB67A}" type="pres">
      <dgm:prSet presAssocID="{2B07E500-5882-4EC3-9B50-8ACC836A319D}" presName="rect1" presStyleLbl="trAlignAcc1" presStyleIdx="0" presStyleCnt="12" custScaleX="9205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D357DD0-33B0-4961-AC70-08A7FBAF7D1E}" type="pres">
      <dgm:prSet presAssocID="{2B07E500-5882-4EC3-9B50-8ACC836A319D}" presName="rect2" presStyleLbl="fgImgPlace1" presStyleIdx="0" presStyleCnt="12" custAng="0" custScaleX="183415" custScaleY="77961" custLinFactNeighborX="-60052" custLinFactNeighborY="1251"/>
      <dgm:spPr>
        <a:prstGeom prst="flowChartProcess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hu-HU"/>
        </a:p>
      </dgm:t>
    </dgm:pt>
    <dgm:pt modelId="{53807ED1-2525-428B-A240-27EA257A251F}" type="pres">
      <dgm:prSet presAssocID="{68629AF8-520C-4FB8-BB43-A51595446755}" presName="sibTrans" presStyleCnt="0"/>
      <dgm:spPr/>
      <dgm:t>
        <a:bodyPr/>
        <a:lstStyle/>
        <a:p>
          <a:endParaRPr lang="hu-HU"/>
        </a:p>
      </dgm:t>
    </dgm:pt>
    <dgm:pt modelId="{D3EACC25-61B5-4992-B56E-017774F2B987}" type="pres">
      <dgm:prSet presAssocID="{26180114-880B-423F-87F6-3928B9AFD330}" presName="composite" presStyleCnt="0"/>
      <dgm:spPr/>
      <dgm:t>
        <a:bodyPr/>
        <a:lstStyle/>
        <a:p>
          <a:endParaRPr lang="hu-HU"/>
        </a:p>
      </dgm:t>
    </dgm:pt>
    <dgm:pt modelId="{75AB283C-5B3E-45DE-AF2F-32C3B31410A0}" type="pres">
      <dgm:prSet presAssocID="{26180114-880B-423F-87F6-3928B9AFD330}" presName="rect1" presStyleLbl="trAlignAcc1" presStyleIdx="1" presStyleCnt="12" custScaleX="95215" custLinFactNeighborX="8765" custLinFactNeighborY="807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A181442-0E3E-4E9E-AEE3-8B77655C7A37}" type="pres">
      <dgm:prSet presAssocID="{26180114-880B-423F-87F6-3928B9AFD330}" presName="rect2" presStyleLbl="fgImgPlace1" presStyleIdx="1" presStyleCnt="12" custScaleX="187795" custScaleY="7787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hu-HU"/>
        </a:p>
      </dgm:t>
    </dgm:pt>
    <dgm:pt modelId="{BF875F1C-EC4D-44CD-BA1D-C55821FF75CD}" type="pres">
      <dgm:prSet presAssocID="{0D05E9B9-8C95-4F7A-94AA-02B7D1D0DFAD}" presName="sibTrans" presStyleCnt="0"/>
      <dgm:spPr/>
      <dgm:t>
        <a:bodyPr/>
        <a:lstStyle/>
        <a:p>
          <a:endParaRPr lang="hu-HU"/>
        </a:p>
      </dgm:t>
    </dgm:pt>
    <dgm:pt modelId="{3F2E95AD-5EEA-458A-A528-F34A89BD857B}" type="pres">
      <dgm:prSet presAssocID="{9B718E63-3D29-4FD3-860D-460926AF6A03}" presName="composite" presStyleCnt="0"/>
      <dgm:spPr/>
      <dgm:t>
        <a:bodyPr/>
        <a:lstStyle/>
        <a:p>
          <a:endParaRPr lang="hu-HU"/>
        </a:p>
      </dgm:t>
    </dgm:pt>
    <dgm:pt modelId="{63E106F0-8230-4C4E-AE39-5A23B395BE0C}" type="pres">
      <dgm:prSet presAssocID="{9B718E63-3D29-4FD3-860D-460926AF6A03}" presName="rect1" presStyleLbl="trAlignAcc1" presStyleIdx="2" presStyleCnt="12" custLinFactNeighborX="17632" custLinFactNeighborY="314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080CE88-29CC-471F-B8F8-4F93E9247315}" type="pres">
      <dgm:prSet presAssocID="{9B718E63-3D29-4FD3-860D-460926AF6A03}" presName="rect2" presStyleLbl="fgImgPlace1" presStyleIdx="2" presStyleCnt="12" custScaleX="187795" custScaleY="77855" custLinFactNeighborX="41738" custLinFactNeighborY="-3159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hu-HU"/>
        </a:p>
      </dgm:t>
    </dgm:pt>
    <dgm:pt modelId="{84FE655D-420A-41C2-9EDB-601B629DB591}" type="pres">
      <dgm:prSet presAssocID="{75762DAC-2C9A-4C26-8286-56181C41685F}" presName="sibTrans" presStyleCnt="0"/>
      <dgm:spPr/>
      <dgm:t>
        <a:bodyPr/>
        <a:lstStyle/>
        <a:p>
          <a:endParaRPr lang="hu-HU"/>
        </a:p>
      </dgm:t>
    </dgm:pt>
    <dgm:pt modelId="{CD2ADC9F-23BE-49CE-8748-FFE192DDABF6}" type="pres">
      <dgm:prSet presAssocID="{2D01668C-A017-4E22-887A-0C91F38F3115}" presName="composite" presStyleCnt="0"/>
      <dgm:spPr/>
      <dgm:t>
        <a:bodyPr/>
        <a:lstStyle/>
        <a:p>
          <a:endParaRPr lang="hu-HU"/>
        </a:p>
      </dgm:t>
    </dgm:pt>
    <dgm:pt modelId="{07C232A0-1E65-41CB-BAE3-8A039BAEA2FB}" type="pres">
      <dgm:prSet presAssocID="{2D01668C-A017-4E22-887A-0C91F38F3115}" presName="rect1" presStyleLbl="trAlignAcc1" presStyleIdx="3" presStyleCnt="12" custScaleX="9205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332CF1F-58D4-4F88-BDB7-8AC8D70508C3}" type="pres">
      <dgm:prSet presAssocID="{2D01668C-A017-4E22-887A-0C91F38F3115}" presName="rect2" presStyleLbl="fgImgPlace1" presStyleIdx="3" presStyleCnt="12" custAng="0" custScaleX="183415" custScaleY="77961" custLinFactNeighborX="-60052" custLinFactNeighborY="125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hu-HU"/>
        </a:p>
      </dgm:t>
    </dgm:pt>
    <dgm:pt modelId="{86CC8307-65B0-49AB-9B1A-22617CC4F118}" type="pres">
      <dgm:prSet presAssocID="{32E72458-8152-4D00-81CF-21226F1E3521}" presName="sibTrans" presStyleCnt="0"/>
      <dgm:spPr/>
      <dgm:t>
        <a:bodyPr/>
        <a:lstStyle/>
        <a:p>
          <a:endParaRPr lang="hu-HU"/>
        </a:p>
      </dgm:t>
    </dgm:pt>
    <dgm:pt modelId="{709DA03F-0B16-4B3C-9AE0-3EF503C4FD5A}" type="pres">
      <dgm:prSet presAssocID="{388B5331-0C59-436A-95AA-AFB0046DAB68}" presName="composite" presStyleCnt="0"/>
      <dgm:spPr/>
      <dgm:t>
        <a:bodyPr/>
        <a:lstStyle/>
        <a:p>
          <a:endParaRPr lang="hu-HU"/>
        </a:p>
      </dgm:t>
    </dgm:pt>
    <dgm:pt modelId="{84B4C468-478C-42BF-A8CE-207EF2183BE5}" type="pres">
      <dgm:prSet presAssocID="{388B5331-0C59-436A-95AA-AFB0046DAB68}" presName="rect1" presStyleLbl="trAlignAcc1" presStyleIdx="4" presStyleCnt="12" custScaleX="98070" custLinFactNeighborX="8765" custLinFactNeighborY="807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75FD393-7B60-4850-AF3B-2ABC7978879C}" type="pres">
      <dgm:prSet presAssocID="{388B5331-0C59-436A-95AA-AFB0046DAB68}" presName="rect2" presStyleLbl="fgImgPlace1" presStyleIdx="4" presStyleCnt="12" custScaleX="187795" custScaleY="7787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hu-HU"/>
        </a:p>
      </dgm:t>
    </dgm:pt>
    <dgm:pt modelId="{F534C588-144B-4D03-B336-14FBD31165EA}" type="pres">
      <dgm:prSet presAssocID="{E2846448-9A9C-4EFE-A51E-B73B2BD819AE}" presName="sibTrans" presStyleCnt="0"/>
      <dgm:spPr/>
      <dgm:t>
        <a:bodyPr/>
        <a:lstStyle/>
        <a:p>
          <a:endParaRPr lang="hu-HU"/>
        </a:p>
      </dgm:t>
    </dgm:pt>
    <dgm:pt modelId="{36DF3D9D-58EF-4CEF-8386-E67742BB491B}" type="pres">
      <dgm:prSet presAssocID="{4585282D-EF73-4859-8AC1-99640188E286}" presName="composite" presStyleCnt="0"/>
      <dgm:spPr/>
      <dgm:t>
        <a:bodyPr/>
        <a:lstStyle/>
        <a:p>
          <a:endParaRPr lang="hu-HU"/>
        </a:p>
      </dgm:t>
    </dgm:pt>
    <dgm:pt modelId="{DE5B7961-88F6-4D9E-9B27-78FD35B71558}" type="pres">
      <dgm:prSet presAssocID="{4585282D-EF73-4859-8AC1-99640188E286}" presName="rect1" presStyleLbl="trAlignAcc1" presStyleIdx="5" presStyleCnt="12" custLinFactNeighborX="17632" custLinFactNeighborY="314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EC05394-18CB-4FC1-B528-E7F66BE6D341}" type="pres">
      <dgm:prSet presAssocID="{4585282D-EF73-4859-8AC1-99640188E286}" presName="rect2" presStyleLbl="fgImgPlace1" presStyleIdx="5" presStyleCnt="12" custScaleX="187795" custScaleY="77855" custLinFactNeighborX="41738" custLinFactNeighborY="-315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hu-HU"/>
        </a:p>
      </dgm:t>
    </dgm:pt>
    <dgm:pt modelId="{A4DADCB8-603D-42A3-BFC5-3CC7A54D31AD}" type="pres">
      <dgm:prSet presAssocID="{7A705569-E76C-4B1E-973B-8575597F10B9}" presName="sibTrans" presStyleCnt="0"/>
      <dgm:spPr/>
      <dgm:t>
        <a:bodyPr/>
        <a:lstStyle/>
        <a:p>
          <a:endParaRPr lang="hu-HU"/>
        </a:p>
      </dgm:t>
    </dgm:pt>
    <dgm:pt modelId="{E3615959-5475-442F-8DF8-401562B8C5A3}" type="pres">
      <dgm:prSet presAssocID="{C57D1591-1DCB-41C9-ABEC-F1915D7C9119}" presName="composite" presStyleCnt="0"/>
      <dgm:spPr/>
      <dgm:t>
        <a:bodyPr/>
        <a:lstStyle/>
        <a:p>
          <a:endParaRPr lang="hu-HU"/>
        </a:p>
      </dgm:t>
    </dgm:pt>
    <dgm:pt modelId="{6CFFFA93-2748-4126-A9B1-88C985FE3CBA}" type="pres">
      <dgm:prSet presAssocID="{C57D1591-1DCB-41C9-ABEC-F1915D7C9119}" presName="rect1" presStyleLbl="trAlignAcc1" presStyleIdx="6" presStyleCnt="12" custScaleX="9205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DEDB0A4-C97A-42C0-8388-95A3ADAD5675}" type="pres">
      <dgm:prSet presAssocID="{C57D1591-1DCB-41C9-ABEC-F1915D7C9119}" presName="rect2" presStyleLbl="fgImgPlace1" presStyleIdx="6" presStyleCnt="12" custAng="0" custScaleX="183415" custScaleY="77961" custLinFactNeighborX="-60052" custLinFactNeighborY="1251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hu-HU"/>
        </a:p>
      </dgm:t>
    </dgm:pt>
    <dgm:pt modelId="{CE760F09-01CC-4601-B71A-1249B206CB15}" type="pres">
      <dgm:prSet presAssocID="{E9384D08-A90E-43BA-A588-AB65A26E1D8E}" presName="sibTrans" presStyleCnt="0"/>
      <dgm:spPr/>
      <dgm:t>
        <a:bodyPr/>
        <a:lstStyle/>
        <a:p>
          <a:endParaRPr lang="hu-HU"/>
        </a:p>
      </dgm:t>
    </dgm:pt>
    <dgm:pt modelId="{ADB10A0A-E937-4FFF-B91A-57EC4B0BF892}" type="pres">
      <dgm:prSet presAssocID="{C832B2CD-E43D-4ACD-ADA9-5DD2087E4EBE}" presName="composite" presStyleCnt="0"/>
      <dgm:spPr/>
      <dgm:t>
        <a:bodyPr/>
        <a:lstStyle/>
        <a:p>
          <a:endParaRPr lang="hu-HU"/>
        </a:p>
      </dgm:t>
    </dgm:pt>
    <dgm:pt modelId="{F2708B9D-A7C8-4463-8AE2-7F0C828DE562}" type="pres">
      <dgm:prSet presAssocID="{C832B2CD-E43D-4ACD-ADA9-5DD2087E4EBE}" presName="rect1" presStyleLbl="trAlignAcc1" presStyleIdx="7" presStyleCnt="12" custScaleX="98070" custLinFactNeighborX="8765" custLinFactNeighborY="807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E01510-C41D-46F2-87B5-11480734BB96}" type="pres">
      <dgm:prSet presAssocID="{C832B2CD-E43D-4ACD-ADA9-5DD2087E4EBE}" presName="rect2" presStyleLbl="fgImgPlace1" presStyleIdx="7" presStyleCnt="12" custScaleX="187795" custScaleY="7787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  <dgm:t>
        <a:bodyPr/>
        <a:lstStyle/>
        <a:p>
          <a:endParaRPr lang="hu-HU"/>
        </a:p>
      </dgm:t>
    </dgm:pt>
    <dgm:pt modelId="{3B39732C-2FA1-4B37-95B3-8270E5BFBBC1}" type="pres">
      <dgm:prSet presAssocID="{66CD572B-2F59-4A31-8F4C-DE80E0DA52C3}" presName="sibTrans" presStyleCnt="0"/>
      <dgm:spPr/>
      <dgm:t>
        <a:bodyPr/>
        <a:lstStyle/>
        <a:p>
          <a:endParaRPr lang="hu-HU"/>
        </a:p>
      </dgm:t>
    </dgm:pt>
    <dgm:pt modelId="{137A1447-FA09-42A0-BD4B-D1D7A245BB92}" type="pres">
      <dgm:prSet presAssocID="{85374C01-8E96-43BD-A028-8CFF70F9D03D}" presName="composite" presStyleCnt="0"/>
      <dgm:spPr/>
      <dgm:t>
        <a:bodyPr/>
        <a:lstStyle/>
        <a:p>
          <a:endParaRPr lang="hu-HU"/>
        </a:p>
      </dgm:t>
    </dgm:pt>
    <dgm:pt modelId="{3A3B649C-56F6-4F41-9C6F-007771A451D1}" type="pres">
      <dgm:prSet presAssocID="{85374C01-8E96-43BD-A028-8CFF70F9D03D}" presName="rect1" presStyleLbl="trAlignAcc1" presStyleIdx="8" presStyleCnt="12" custLinFactNeighborX="17632" custLinFactNeighborY="314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CBFFF10-324F-4705-89CA-60CF2030FE50}" type="pres">
      <dgm:prSet presAssocID="{85374C01-8E96-43BD-A028-8CFF70F9D03D}" presName="rect2" presStyleLbl="fgImgPlace1" presStyleIdx="8" presStyleCnt="12" custScaleX="187795" custScaleY="77855" custLinFactNeighborX="41738" custLinFactNeighborY="-3159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hu-HU"/>
        </a:p>
      </dgm:t>
    </dgm:pt>
    <dgm:pt modelId="{41E8D091-9D46-49FE-9255-5B9334C17372}" type="pres">
      <dgm:prSet presAssocID="{05B01154-97CB-45CE-BA2F-83668DFE2FCE}" presName="sibTrans" presStyleCnt="0"/>
      <dgm:spPr/>
      <dgm:t>
        <a:bodyPr/>
        <a:lstStyle/>
        <a:p>
          <a:endParaRPr lang="hu-HU"/>
        </a:p>
      </dgm:t>
    </dgm:pt>
    <dgm:pt modelId="{93081510-F5A9-4585-97E5-B8C15D13E2E6}" type="pres">
      <dgm:prSet presAssocID="{1B26CD3A-3EAA-4ABD-B9D3-F3441A494973}" presName="composite" presStyleCnt="0"/>
      <dgm:spPr/>
      <dgm:t>
        <a:bodyPr/>
        <a:lstStyle/>
        <a:p>
          <a:endParaRPr lang="hu-HU"/>
        </a:p>
      </dgm:t>
    </dgm:pt>
    <dgm:pt modelId="{5B2C7359-374E-4004-9794-1DCFC1A4E907}" type="pres">
      <dgm:prSet presAssocID="{1B26CD3A-3EAA-4ABD-B9D3-F3441A494973}" presName="rect1" presStyleLbl="trAlignAcc1" presStyleIdx="9" presStyleCnt="12" custScaleX="9205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C39BAEE-90E5-4A39-A301-B912CA6A5F92}" type="pres">
      <dgm:prSet presAssocID="{1B26CD3A-3EAA-4ABD-B9D3-F3441A494973}" presName="rect2" presStyleLbl="fgImgPlace1" presStyleIdx="9" presStyleCnt="12" custAng="0" custScaleX="183415" custScaleY="77961" custLinFactNeighborX="-60052" custLinFactNeighborY="1251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hu-HU"/>
        </a:p>
      </dgm:t>
    </dgm:pt>
    <dgm:pt modelId="{4E51D8CD-CF6D-4523-8C7C-F508C9E6F596}" type="pres">
      <dgm:prSet presAssocID="{4E1E99AC-EE8E-4CE4-A4B9-0F6F970582C9}" presName="sibTrans" presStyleCnt="0"/>
      <dgm:spPr/>
      <dgm:t>
        <a:bodyPr/>
        <a:lstStyle/>
        <a:p>
          <a:endParaRPr lang="hu-HU"/>
        </a:p>
      </dgm:t>
    </dgm:pt>
    <dgm:pt modelId="{39A822DE-250F-4586-A809-134B2E483382}" type="pres">
      <dgm:prSet presAssocID="{A7B40A9F-9C95-4E86-AC85-8C89258D7445}" presName="composite" presStyleCnt="0"/>
      <dgm:spPr/>
      <dgm:t>
        <a:bodyPr/>
        <a:lstStyle/>
        <a:p>
          <a:endParaRPr lang="hu-HU"/>
        </a:p>
      </dgm:t>
    </dgm:pt>
    <dgm:pt modelId="{73E7A543-145B-4C4B-B2D0-705D2F61724A}" type="pres">
      <dgm:prSet presAssocID="{A7B40A9F-9C95-4E86-AC85-8C89258D7445}" presName="rect1" presStyleLbl="trAlignAcc1" presStyleIdx="10" presStyleCnt="12" custScaleX="98070" custLinFactNeighborX="8765" custLinFactNeighborY="193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E797DAE-19B5-4BEE-B72F-7DF30C44EAD1}" type="pres">
      <dgm:prSet presAssocID="{A7B40A9F-9C95-4E86-AC85-8C89258D7445}" presName="rect2" presStyleLbl="fgImgPlace1" presStyleIdx="10" presStyleCnt="12" custScaleX="187795" custScaleY="7787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hu-HU"/>
        </a:p>
      </dgm:t>
    </dgm:pt>
    <dgm:pt modelId="{8C4D772D-D735-4804-82FA-8F394F1874A8}" type="pres">
      <dgm:prSet presAssocID="{9CA37F14-4A40-4545-A619-5EC091D88C90}" presName="sibTrans" presStyleCnt="0"/>
      <dgm:spPr/>
      <dgm:t>
        <a:bodyPr/>
        <a:lstStyle/>
        <a:p>
          <a:endParaRPr lang="hu-HU"/>
        </a:p>
      </dgm:t>
    </dgm:pt>
    <dgm:pt modelId="{DD2B6E13-CEFC-4C3E-9110-0A978CA1D50F}" type="pres">
      <dgm:prSet presAssocID="{AB755B2F-61C8-4B71-9C9B-4398A756500B}" presName="composite" presStyleCnt="0"/>
      <dgm:spPr/>
      <dgm:t>
        <a:bodyPr/>
        <a:lstStyle/>
        <a:p>
          <a:endParaRPr lang="hu-HU"/>
        </a:p>
      </dgm:t>
    </dgm:pt>
    <dgm:pt modelId="{2B0C0865-90B6-4C72-AE33-438DB6645AE6}" type="pres">
      <dgm:prSet presAssocID="{AB755B2F-61C8-4B71-9C9B-4398A756500B}" presName="rect1" presStyleLbl="trAlignAcc1" presStyleIdx="11" presStyleCnt="12" custLinFactNeighborX="17632" custLinFactNeighborY="-240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21A9A46-EF2D-48BE-B366-B641BFA548FD}" type="pres">
      <dgm:prSet presAssocID="{AB755B2F-61C8-4B71-9C9B-4398A756500B}" presName="rect2" presStyleLbl="fgImgPlace1" presStyleIdx="11" presStyleCnt="12" custScaleX="187795" custScaleY="77855" custLinFactNeighborX="41738" custLinFactNeighborY="-3159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hu-HU"/>
        </a:p>
      </dgm:t>
    </dgm:pt>
  </dgm:ptLst>
  <dgm:cxnLst>
    <dgm:cxn modelId="{FFECFECA-C847-423F-B245-BE4B171DF49F}" srcId="{545D3FA2-4126-4E22-AD24-E29AAE135E5A}" destId="{C832B2CD-E43D-4ACD-ADA9-5DD2087E4EBE}" srcOrd="7" destOrd="0" parTransId="{FDA988C3-25B6-4C91-BCF8-9A5DB7F5CBC5}" sibTransId="{66CD572B-2F59-4A31-8F4C-DE80E0DA52C3}"/>
    <dgm:cxn modelId="{7890B1C5-CA7B-4EE4-9091-B56037A0541F}" srcId="{545D3FA2-4126-4E22-AD24-E29AAE135E5A}" destId="{A7B40A9F-9C95-4E86-AC85-8C89258D7445}" srcOrd="10" destOrd="0" parTransId="{51E867A5-10DD-4A21-AC23-4E834972A7E2}" sibTransId="{9CA37F14-4A40-4545-A619-5EC091D88C90}"/>
    <dgm:cxn modelId="{FAC71E5B-311B-4FB2-B793-99829F47ED0A}" srcId="{545D3FA2-4126-4E22-AD24-E29AAE135E5A}" destId="{2B07E500-5882-4EC3-9B50-8ACC836A319D}" srcOrd="0" destOrd="0" parTransId="{2039D625-DF69-47CF-BA09-A963DD530476}" sibTransId="{68629AF8-520C-4FB8-BB43-A51595446755}"/>
    <dgm:cxn modelId="{06C5AF10-689C-4586-A52F-FA9447DE5150}" srcId="{545D3FA2-4126-4E22-AD24-E29AAE135E5A}" destId="{26180114-880B-423F-87F6-3928B9AFD330}" srcOrd="1" destOrd="0" parTransId="{69DDB2A9-926D-400C-A4D3-C937A8C70A2B}" sibTransId="{0D05E9B9-8C95-4F7A-94AA-02B7D1D0DFAD}"/>
    <dgm:cxn modelId="{572CA4BF-A7F7-4323-899B-D5388A81A30D}" type="presOf" srcId="{545D3FA2-4126-4E22-AD24-E29AAE135E5A}" destId="{90D94AC7-D5F3-48D9-A32A-B6E48702E830}" srcOrd="0" destOrd="0" presId="urn:microsoft.com/office/officeart/2008/layout/PictureStrips"/>
    <dgm:cxn modelId="{45963C6D-B7DD-4AA6-95BE-CD7CDEC0081D}" type="presOf" srcId="{A7B40A9F-9C95-4E86-AC85-8C89258D7445}" destId="{73E7A543-145B-4C4B-B2D0-705D2F61724A}" srcOrd="0" destOrd="0" presId="urn:microsoft.com/office/officeart/2008/layout/PictureStrips"/>
    <dgm:cxn modelId="{130EF963-0D89-4A8D-BA65-0B563321FE86}" srcId="{545D3FA2-4126-4E22-AD24-E29AAE135E5A}" destId="{C57D1591-1DCB-41C9-ABEC-F1915D7C9119}" srcOrd="6" destOrd="0" parTransId="{F985994E-4721-436D-896E-2EEF47E580CD}" sibTransId="{E9384D08-A90E-43BA-A588-AB65A26E1D8E}"/>
    <dgm:cxn modelId="{9BE323BE-4D0E-4DBA-B920-91C4F252EB39}" srcId="{545D3FA2-4126-4E22-AD24-E29AAE135E5A}" destId="{1B26CD3A-3EAA-4ABD-B9D3-F3441A494973}" srcOrd="9" destOrd="0" parTransId="{6C0272D0-3AC9-4DA7-A449-61DE47FCEE03}" sibTransId="{4E1E99AC-EE8E-4CE4-A4B9-0F6F970582C9}"/>
    <dgm:cxn modelId="{68103D13-3A04-450B-B1B5-2131192A9561}" srcId="{545D3FA2-4126-4E22-AD24-E29AAE135E5A}" destId="{4585282D-EF73-4859-8AC1-99640188E286}" srcOrd="5" destOrd="0" parTransId="{492CB2BE-B18A-414E-95EF-4E8DB29DE31E}" sibTransId="{7A705569-E76C-4B1E-973B-8575597F10B9}"/>
    <dgm:cxn modelId="{E1BC94BD-03EB-42D3-B8E2-FA72BD51D7FF}" srcId="{545D3FA2-4126-4E22-AD24-E29AAE135E5A}" destId="{2D01668C-A017-4E22-887A-0C91F38F3115}" srcOrd="3" destOrd="0" parTransId="{FB652A0F-6124-448B-846A-805843CB2727}" sibTransId="{32E72458-8152-4D00-81CF-21226F1E3521}"/>
    <dgm:cxn modelId="{928C1C6E-FA8F-4A07-A86A-450A3E6CBC4A}" srcId="{545D3FA2-4126-4E22-AD24-E29AAE135E5A}" destId="{9B718E63-3D29-4FD3-860D-460926AF6A03}" srcOrd="2" destOrd="0" parTransId="{B3413BCD-03C4-4D5F-869C-479A1203FF72}" sibTransId="{75762DAC-2C9A-4C26-8286-56181C41685F}"/>
    <dgm:cxn modelId="{09F438C4-B45D-4B6A-8217-1C65E3D69812}" srcId="{545D3FA2-4126-4E22-AD24-E29AAE135E5A}" destId="{AB755B2F-61C8-4B71-9C9B-4398A756500B}" srcOrd="11" destOrd="0" parTransId="{32FCB5B6-818C-4B5B-B294-1BF52582E66B}" sibTransId="{D6CA9015-6118-443F-A080-E275FC17D0D1}"/>
    <dgm:cxn modelId="{5F1D1C6C-BA64-48FD-B231-4CD03F58B3F4}" type="presOf" srcId="{4585282D-EF73-4859-8AC1-99640188E286}" destId="{DE5B7961-88F6-4D9E-9B27-78FD35B71558}" srcOrd="0" destOrd="0" presId="urn:microsoft.com/office/officeart/2008/layout/PictureStrips"/>
    <dgm:cxn modelId="{A97E6D35-EBC8-4D0E-9E82-38308BD4E271}" type="presOf" srcId="{26180114-880B-423F-87F6-3928B9AFD330}" destId="{75AB283C-5B3E-45DE-AF2F-32C3B31410A0}" srcOrd="0" destOrd="0" presId="urn:microsoft.com/office/officeart/2008/layout/PictureStrips"/>
    <dgm:cxn modelId="{3C01BC97-8F7C-4AC6-A6BC-0DA6EAEA3F1F}" type="presOf" srcId="{388B5331-0C59-436A-95AA-AFB0046DAB68}" destId="{84B4C468-478C-42BF-A8CE-207EF2183BE5}" srcOrd="0" destOrd="0" presId="urn:microsoft.com/office/officeart/2008/layout/PictureStrips"/>
    <dgm:cxn modelId="{FB15E33D-72DF-449E-ABD3-B3BBE807E619}" type="presOf" srcId="{AB755B2F-61C8-4B71-9C9B-4398A756500B}" destId="{2B0C0865-90B6-4C72-AE33-438DB6645AE6}" srcOrd="0" destOrd="0" presId="urn:microsoft.com/office/officeart/2008/layout/PictureStrips"/>
    <dgm:cxn modelId="{8657BD55-B480-4CD6-954C-40C8B3CB6B19}" type="presOf" srcId="{C57D1591-1DCB-41C9-ABEC-F1915D7C9119}" destId="{6CFFFA93-2748-4126-A9B1-88C985FE3CBA}" srcOrd="0" destOrd="0" presId="urn:microsoft.com/office/officeart/2008/layout/PictureStrips"/>
    <dgm:cxn modelId="{A63DB64F-073F-469A-9F5D-F28D7FFE45AF}" srcId="{545D3FA2-4126-4E22-AD24-E29AAE135E5A}" destId="{388B5331-0C59-436A-95AA-AFB0046DAB68}" srcOrd="4" destOrd="0" parTransId="{ADD8B6BC-7FF9-458E-84ED-75082D23CC6B}" sibTransId="{E2846448-9A9C-4EFE-A51E-B73B2BD819AE}"/>
    <dgm:cxn modelId="{97D9722B-46A3-4EE4-AF5B-47FCCE2AA060}" type="presOf" srcId="{2D01668C-A017-4E22-887A-0C91F38F3115}" destId="{07C232A0-1E65-41CB-BAE3-8A039BAEA2FB}" srcOrd="0" destOrd="0" presId="urn:microsoft.com/office/officeart/2008/layout/PictureStrips"/>
    <dgm:cxn modelId="{27FB159A-6212-4B46-B430-1D01AF17690C}" srcId="{545D3FA2-4126-4E22-AD24-E29AAE135E5A}" destId="{85374C01-8E96-43BD-A028-8CFF70F9D03D}" srcOrd="8" destOrd="0" parTransId="{F22A95B9-5387-4990-9CD8-8D29ED968C93}" sibTransId="{05B01154-97CB-45CE-BA2F-83668DFE2FCE}"/>
    <dgm:cxn modelId="{96B0E4C4-150C-4768-BEBD-F43FB16491AE}" type="presOf" srcId="{85374C01-8E96-43BD-A028-8CFF70F9D03D}" destId="{3A3B649C-56F6-4F41-9C6F-007771A451D1}" srcOrd="0" destOrd="0" presId="urn:microsoft.com/office/officeart/2008/layout/PictureStrips"/>
    <dgm:cxn modelId="{7ADF0AB0-A73D-4F96-8C73-94EF546B339A}" type="presOf" srcId="{C832B2CD-E43D-4ACD-ADA9-5DD2087E4EBE}" destId="{F2708B9D-A7C8-4463-8AE2-7F0C828DE562}" srcOrd="0" destOrd="0" presId="urn:microsoft.com/office/officeart/2008/layout/PictureStrips"/>
    <dgm:cxn modelId="{991D1398-AA6E-4515-8EB5-4A57F5B3C933}" type="presOf" srcId="{9B718E63-3D29-4FD3-860D-460926AF6A03}" destId="{63E106F0-8230-4C4E-AE39-5A23B395BE0C}" srcOrd="0" destOrd="0" presId="urn:microsoft.com/office/officeart/2008/layout/PictureStrips"/>
    <dgm:cxn modelId="{EC475FCC-6643-476E-9D71-0C02235AB2FB}" type="presOf" srcId="{1B26CD3A-3EAA-4ABD-B9D3-F3441A494973}" destId="{5B2C7359-374E-4004-9794-1DCFC1A4E907}" srcOrd="0" destOrd="0" presId="urn:microsoft.com/office/officeart/2008/layout/PictureStrips"/>
    <dgm:cxn modelId="{609F78BA-B9CA-4514-9265-BE0DEB562EED}" type="presOf" srcId="{2B07E500-5882-4EC3-9B50-8ACC836A319D}" destId="{15F2A5B6-C6F8-46C0-9F28-C9EEA89DB67A}" srcOrd="0" destOrd="0" presId="urn:microsoft.com/office/officeart/2008/layout/PictureStrips"/>
    <dgm:cxn modelId="{F7A23D95-27AD-49EF-9BF8-F9A096F9E163}" type="presParOf" srcId="{90D94AC7-D5F3-48D9-A32A-B6E48702E830}" destId="{3BEF5D05-426A-4D86-B54C-8965CA5439B5}" srcOrd="0" destOrd="0" presId="urn:microsoft.com/office/officeart/2008/layout/PictureStrips"/>
    <dgm:cxn modelId="{B13C07A5-9327-444D-8563-08409393B719}" type="presParOf" srcId="{3BEF5D05-426A-4D86-B54C-8965CA5439B5}" destId="{15F2A5B6-C6F8-46C0-9F28-C9EEA89DB67A}" srcOrd="0" destOrd="0" presId="urn:microsoft.com/office/officeart/2008/layout/PictureStrips"/>
    <dgm:cxn modelId="{2652F6BB-F59A-4910-A8E9-3C906A7E8BC0}" type="presParOf" srcId="{3BEF5D05-426A-4D86-B54C-8965CA5439B5}" destId="{9D357DD0-33B0-4961-AC70-08A7FBAF7D1E}" srcOrd="1" destOrd="0" presId="urn:microsoft.com/office/officeart/2008/layout/PictureStrips"/>
    <dgm:cxn modelId="{6E960949-0A52-4A01-92BF-59B02A732A77}" type="presParOf" srcId="{90D94AC7-D5F3-48D9-A32A-B6E48702E830}" destId="{53807ED1-2525-428B-A240-27EA257A251F}" srcOrd="1" destOrd="0" presId="urn:microsoft.com/office/officeart/2008/layout/PictureStrips"/>
    <dgm:cxn modelId="{AD66CE7F-ACE9-458E-B5E6-4D01C224ACC8}" type="presParOf" srcId="{90D94AC7-D5F3-48D9-A32A-B6E48702E830}" destId="{D3EACC25-61B5-4992-B56E-017774F2B987}" srcOrd="2" destOrd="0" presId="urn:microsoft.com/office/officeart/2008/layout/PictureStrips"/>
    <dgm:cxn modelId="{F05DE1E4-3A8C-409D-80C9-E20DB4C092D6}" type="presParOf" srcId="{D3EACC25-61B5-4992-B56E-017774F2B987}" destId="{75AB283C-5B3E-45DE-AF2F-32C3B31410A0}" srcOrd="0" destOrd="0" presId="urn:microsoft.com/office/officeart/2008/layout/PictureStrips"/>
    <dgm:cxn modelId="{984A4D74-4F2F-4120-94D8-ED7BBABA2EC7}" type="presParOf" srcId="{D3EACC25-61B5-4992-B56E-017774F2B987}" destId="{CA181442-0E3E-4E9E-AEE3-8B77655C7A37}" srcOrd="1" destOrd="0" presId="urn:microsoft.com/office/officeart/2008/layout/PictureStrips"/>
    <dgm:cxn modelId="{DA628E38-1E46-427B-B6D1-A8CB75435658}" type="presParOf" srcId="{90D94AC7-D5F3-48D9-A32A-B6E48702E830}" destId="{BF875F1C-EC4D-44CD-BA1D-C55821FF75CD}" srcOrd="3" destOrd="0" presId="urn:microsoft.com/office/officeart/2008/layout/PictureStrips"/>
    <dgm:cxn modelId="{BF43E1BF-0201-4622-8C99-38D65FE0054C}" type="presParOf" srcId="{90D94AC7-D5F3-48D9-A32A-B6E48702E830}" destId="{3F2E95AD-5EEA-458A-A528-F34A89BD857B}" srcOrd="4" destOrd="0" presId="urn:microsoft.com/office/officeart/2008/layout/PictureStrips"/>
    <dgm:cxn modelId="{D2D6250E-EC5F-4B01-928B-6B6BEFE958E9}" type="presParOf" srcId="{3F2E95AD-5EEA-458A-A528-F34A89BD857B}" destId="{63E106F0-8230-4C4E-AE39-5A23B395BE0C}" srcOrd="0" destOrd="0" presId="urn:microsoft.com/office/officeart/2008/layout/PictureStrips"/>
    <dgm:cxn modelId="{FBAC9943-2A47-42D5-85EB-51150C12846A}" type="presParOf" srcId="{3F2E95AD-5EEA-458A-A528-F34A89BD857B}" destId="{4080CE88-29CC-471F-B8F8-4F93E9247315}" srcOrd="1" destOrd="0" presId="urn:microsoft.com/office/officeart/2008/layout/PictureStrips"/>
    <dgm:cxn modelId="{59AF36F5-1346-4396-8950-88531E30C307}" type="presParOf" srcId="{90D94AC7-D5F3-48D9-A32A-B6E48702E830}" destId="{84FE655D-420A-41C2-9EDB-601B629DB591}" srcOrd="5" destOrd="0" presId="urn:microsoft.com/office/officeart/2008/layout/PictureStrips"/>
    <dgm:cxn modelId="{1AB6BB43-C542-4E9D-A3D7-3125F678F1E9}" type="presParOf" srcId="{90D94AC7-D5F3-48D9-A32A-B6E48702E830}" destId="{CD2ADC9F-23BE-49CE-8748-FFE192DDABF6}" srcOrd="6" destOrd="0" presId="urn:microsoft.com/office/officeart/2008/layout/PictureStrips"/>
    <dgm:cxn modelId="{96746640-3D30-4350-B540-32DDA284EAA0}" type="presParOf" srcId="{CD2ADC9F-23BE-49CE-8748-FFE192DDABF6}" destId="{07C232A0-1E65-41CB-BAE3-8A039BAEA2FB}" srcOrd="0" destOrd="0" presId="urn:microsoft.com/office/officeart/2008/layout/PictureStrips"/>
    <dgm:cxn modelId="{2BBEF42A-B30C-42AC-8249-7C3CDD1C0B72}" type="presParOf" srcId="{CD2ADC9F-23BE-49CE-8748-FFE192DDABF6}" destId="{4332CF1F-58D4-4F88-BDB7-8AC8D70508C3}" srcOrd="1" destOrd="0" presId="urn:microsoft.com/office/officeart/2008/layout/PictureStrips"/>
    <dgm:cxn modelId="{15D60A5F-6E3C-4C1C-920D-6248E1B74832}" type="presParOf" srcId="{90D94AC7-D5F3-48D9-A32A-B6E48702E830}" destId="{86CC8307-65B0-49AB-9B1A-22617CC4F118}" srcOrd="7" destOrd="0" presId="urn:microsoft.com/office/officeart/2008/layout/PictureStrips"/>
    <dgm:cxn modelId="{D24C3F09-AF87-4A6F-B912-6F9A3AB16189}" type="presParOf" srcId="{90D94AC7-D5F3-48D9-A32A-B6E48702E830}" destId="{709DA03F-0B16-4B3C-9AE0-3EF503C4FD5A}" srcOrd="8" destOrd="0" presId="urn:microsoft.com/office/officeart/2008/layout/PictureStrips"/>
    <dgm:cxn modelId="{29C2EC71-DA6D-4949-A076-C227B075959C}" type="presParOf" srcId="{709DA03F-0B16-4B3C-9AE0-3EF503C4FD5A}" destId="{84B4C468-478C-42BF-A8CE-207EF2183BE5}" srcOrd="0" destOrd="0" presId="urn:microsoft.com/office/officeart/2008/layout/PictureStrips"/>
    <dgm:cxn modelId="{2E7C4B01-1F32-4CE9-89AA-D21C29A7039A}" type="presParOf" srcId="{709DA03F-0B16-4B3C-9AE0-3EF503C4FD5A}" destId="{475FD393-7B60-4850-AF3B-2ABC7978879C}" srcOrd="1" destOrd="0" presId="urn:microsoft.com/office/officeart/2008/layout/PictureStrips"/>
    <dgm:cxn modelId="{0A19B57F-E9BA-4680-99DF-DB5BB35C3159}" type="presParOf" srcId="{90D94AC7-D5F3-48D9-A32A-B6E48702E830}" destId="{F534C588-144B-4D03-B336-14FBD31165EA}" srcOrd="9" destOrd="0" presId="urn:microsoft.com/office/officeart/2008/layout/PictureStrips"/>
    <dgm:cxn modelId="{49CC7F96-53D1-4D8C-9CFD-03DFE9D16287}" type="presParOf" srcId="{90D94AC7-D5F3-48D9-A32A-B6E48702E830}" destId="{36DF3D9D-58EF-4CEF-8386-E67742BB491B}" srcOrd="10" destOrd="0" presId="urn:microsoft.com/office/officeart/2008/layout/PictureStrips"/>
    <dgm:cxn modelId="{AC6AF979-C61C-4632-9088-120641191CEA}" type="presParOf" srcId="{36DF3D9D-58EF-4CEF-8386-E67742BB491B}" destId="{DE5B7961-88F6-4D9E-9B27-78FD35B71558}" srcOrd="0" destOrd="0" presId="urn:microsoft.com/office/officeart/2008/layout/PictureStrips"/>
    <dgm:cxn modelId="{3EC17847-4995-437F-8087-697F760FEFF9}" type="presParOf" srcId="{36DF3D9D-58EF-4CEF-8386-E67742BB491B}" destId="{0EC05394-18CB-4FC1-B528-E7F66BE6D341}" srcOrd="1" destOrd="0" presId="urn:microsoft.com/office/officeart/2008/layout/PictureStrips"/>
    <dgm:cxn modelId="{ACF707EA-807F-46A8-863F-05BB4FA744C8}" type="presParOf" srcId="{90D94AC7-D5F3-48D9-A32A-B6E48702E830}" destId="{A4DADCB8-603D-42A3-BFC5-3CC7A54D31AD}" srcOrd="11" destOrd="0" presId="urn:microsoft.com/office/officeart/2008/layout/PictureStrips"/>
    <dgm:cxn modelId="{382EF36C-B3C7-4AD7-A425-0A15872CDA22}" type="presParOf" srcId="{90D94AC7-D5F3-48D9-A32A-B6E48702E830}" destId="{E3615959-5475-442F-8DF8-401562B8C5A3}" srcOrd="12" destOrd="0" presId="urn:microsoft.com/office/officeart/2008/layout/PictureStrips"/>
    <dgm:cxn modelId="{B3EDEFC3-E3E1-4FA8-9DF3-C661F12A3102}" type="presParOf" srcId="{E3615959-5475-442F-8DF8-401562B8C5A3}" destId="{6CFFFA93-2748-4126-A9B1-88C985FE3CBA}" srcOrd="0" destOrd="0" presId="urn:microsoft.com/office/officeart/2008/layout/PictureStrips"/>
    <dgm:cxn modelId="{6CDDFBB3-3A87-49AA-BE7F-91AFDAD4D278}" type="presParOf" srcId="{E3615959-5475-442F-8DF8-401562B8C5A3}" destId="{5DEDB0A4-C97A-42C0-8388-95A3ADAD5675}" srcOrd="1" destOrd="0" presId="urn:microsoft.com/office/officeart/2008/layout/PictureStrips"/>
    <dgm:cxn modelId="{B1614220-F6FA-4A3F-83E8-DEB37CAA1EE1}" type="presParOf" srcId="{90D94AC7-D5F3-48D9-A32A-B6E48702E830}" destId="{CE760F09-01CC-4601-B71A-1249B206CB15}" srcOrd="13" destOrd="0" presId="urn:microsoft.com/office/officeart/2008/layout/PictureStrips"/>
    <dgm:cxn modelId="{408C0399-1E75-49FE-AEB0-8810C067F8BC}" type="presParOf" srcId="{90D94AC7-D5F3-48D9-A32A-B6E48702E830}" destId="{ADB10A0A-E937-4FFF-B91A-57EC4B0BF892}" srcOrd="14" destOrd="0" presId="urn:microsoft.com/office/officeart/2008/layout/PictureStrips"/>
    <dgm:cxn modelId="{B37B1885-896F-4F41-96FF-04CE926F4081}" type="presParOf" srcId="{ADB10A0A-E937-4FFF-B91A-57EC4B0BF892}" destId="{F2708B9D-A7C8-4463-8AE2-7F0C828DE562}" srcOrd="0" destOrd="0" presId="urn:microsoft.com/office/officeart/2008/layout/PictureStrips"/>
    <dgm:cxn modelId="{8717309E-AF6D-478B-8700-3E1703F763FF}" type="presParOf" srcId="{ADB10A0A-E937-4FFF-B91A-57EC4B0BF892}" destId="{3EE01510-C41D-46F2-87B5-11480734BB96}" srcOrd="1" destOrd="0" presId="urn:microsoft.com/office/officeart/2008/layout/PictureStrips"/>
    <dgm:cxn modelId="{1B2311FB-CAD2-4E88-82C5-419EBB55EDE8}" type="presParOf" srcId="{90D94AC7-D5F3-48D9-A32A-B6E48702E830}" destId="{3B39732C-2FA1-4B37-95B3-8270E5BFBBC1}" srcOrd="15" destOrd="0" presId="urn:microsoft.com/office/officeart/2008/layout/PictureStrips"/>
    <dgm:cxn modelId="{31760C00-82EB-4B46-B226-5BC4EE35D96A}" type="presParOf" srcId="{90D94AC7-D5F3-48D9-A32A-B6E48702E830}" destId="{137A1447-FA09-42A0-BD4B-D1D7A245BB92}" srcOrd="16" destOrd="0" presId="urn:microsoft.com/office/officeart/2008/layout/PictureStrips"/>
    <dgm:cxn modelId="{E8BED31F-3840-4324-8931-6C0A48B03B16}" type="presParOf" srcId="{137A1447-FA09-42A0-BD4B-D1D7A245BB92}" destId="{3A3B649C-56F6-4F41-9C6F-007771A451D1}" srcOrd="0" destOrd="0" presId="urn:microsoft.com/office/officeart/2008/layout/PictureStrips"/>
    <dgm:cxn modelId="{5DC20AAE-4E83-45FC-BE14-36DE409A254C}" type="presParOf" srcId="{137A1447-FA09-42A0-BD4B-D1D7A245BB92}" destId="{4CBFFF10-324F-4705-89CA-60CF2030FE50}" srcOrd="1" destOrd="0" presId="urn:microsoft.com/office/officeart/2008/layout/PictureStrips"/>
    <dgm:cxn modelId="{108A87C3-205B-424C-9E62-DEAD9847E8B2}" type="presParOf" srcId="{90D94AC7-D5F3-48D9-A32A-B6E48702E830}" destId="{41E8D091-9D46-49FE-9255-5B9334C17372}" srcOrd="17" destOrd="0" presId="urn:microsoft.com/office/officeart/2008/layout/PictureStrips"/>
    <dgm:cxn modelId="{CE29FE2C-C875-4C3D-AE5E-32F3B0537FA6}" type="presParOf" srcId="{90D94AC7-D5F3-48D9-A32A-B6E48702E830}" destId="{93081510-F5A9-4585-97E5-B8C15D13E2E6}" srcOrd="18" destOrd="0" presId="urn:microsoft.com/office/officeart/2008/layout/PictureStrips"/>
    <dgm:cxn modelId="{D91205B1-7E01-4143-81AC-C01706922B76}" type="presParOf" srcId="{93081510-F5A9-4585-97E5-B8C15D13E2E6}" destId="{5B2C7359-374E-4004-9794-1DCFC1A4E907}" srcOrd="0" destOrd="0" presId="urn:microsoft.com/office/officeart/2008/layout/PictureStrips"/>
    <dgm:cxn modelId="{E9CA8248-7562-4580-9F8B-6EBF6FFFB335}" type="presParOf" srcId="{93081510-F5A9-4585-97E5-B8C15D13E2E6}" destId="{3C39BAEE-90E5-4A39-A301-B912CA6A5F92}" srcOrd="1" destOrd="0" presId="urn:microsoft.com/office/officeart/2008/layout/PictureStrips"/>
    <dgm:cxn modelId="{0EC9B5C8-6048-480A-9A07-16CF7C9D7443}" type="presParOf" srcId="{90D94AC7-D5F3-48D9-A32A-B6E48702E830}" destId="{4E51D8CD-CF6D-4523-8C7C-F508C9E6F596}" srcOrd="19" destOrd="0" presId="urn:microsoft.com/office/officeart/2008/layout/PictureStrips"/>
    <dgm:cxn modelId="{9F361206-78AC-4F10-B602-75D9A0261BE5}" type="presParOf" srcId="{90D94AC7-D5F3-48D9-A32A-B6E48702E830}" destId="{39A822DE-250F-4586-A809-134B2E483382}" srcOrd="20" destOrd="0" presId="urn:microsoft.com/office/officeart/2008/layout/PictureStrips"/>
    <dgm:cxn modelId="{ECE3EE1D-17EB-4E98-A4BF-2001CDA99E08}" type="presParOf" srcId="{39A822DE-250F-4586-A809-134B2E483382}" destId="{73E7A543-145B-4C4B-B2D0-705D2F61724A}" srcOrd="0" destOrd="0" presId="urn:microsoft.com/office/officeart/2008/layout/PictureStrips"/>
    <dgm:cxn modelId="{06239D6F-61ED-40EC-8BAB-AF8F08615542}" type="presParOf" srcId="{39A822DE-250F-4586-A809-134B2E483382}" destId="{5E797DAE-19B5-4BEE-B72F-7DF30C44EAD1}" srcOrd="1" destOrd="0" presId="urn:microsoft.com/office/officeart/2008/layout/PictureStrips"/>
    <dgm:cxn modelId="{AA773934-B108-4B69-8FC7-24C543DD8D2F}" type="presParOf" srcId="{90D94AC7-D5F3-48D9-A32A-B6E48702E830}" destId="{8C4D772D-D735-4804-82FA-8F394F1874A8}" srcOrd="21" destOrd="0" presId="urn:microsoft.com/office/officeart/2008/layout/PictureStrips"/>
    <dgm:cxn modelId="{96FD28E4-B9F9-47D3-BB0A-A26BF3B6411C}" type="presParOf" srcId="{90D94AC7-D5F3-48D9-A32A-B6E48702E830}" destId="{DD2B6E13-CEFC-4C3E-9110-0A978CA1D50F}" srcOrd="22" destOrd="0" presId="urn:microsoft.com/office/officeart/2008/layout/PictureStrips"/>
    <dgm:cxn modelId="{D8D703E6-BE4E-46CB-A048-852AFAD0347A}" type="presParOf" srcId="{DD2B6E13-CEFC-4C3E-9110-0A978CA1D50F}" destId="{2B0C0865-90B6-4C72-AE33-438DB6645AE6}" srcOrd="0" destOrd="0" presId="urn:microsoft.com/office/officeart/2008/layout/PictureStrips"/>
    <dgm:cxn modelId="{BD68D650-D1BE-48B9-8C54-B03C21BD8780}" type="presParOf" srcId="{DD2B6E13-CEFC-4C3E-9110-0A978CA1D50F}" destId="{E21A9A46-EF2D-48BE-B366-B641BFA548F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E42D641-B6FC-4E70-A0A2-E4D21FBC00E6}" type="doc">
      <dgm:prSet loTypeId="urn:microsoft.com/office/officeart/2005/8/layout/h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3B9822D3-37CC-4851-9615-EB5C2629E9A9}">
      <dgm:prSet phldrT="[Szöveg]" custT="1"/>
      <dgm:spPr/>
      <dgm:t>
        <a:bodyPr anchor="b"/>
        <a:lstStyle/>
        <a:p>
          <a:pPr algn="l"/>
          <a:r>
            <a:rPr lang="hu-HU" sz="2200" b="1" dirty="0" smtClean="0">
              <a:solidFill>
                <a:schemeClr val="accent5"/>
              </a:solidFill>
              <a:latin typeface="+mj-lt"/>
            </a:rPr>
            <a:t>Felsőoktatási fórum és kerekasztal</a:t>
          </a:r>
          <a:endParaRPr lang="hu-HU" sz="2200" b="1" dirty="0">
            <a:solidFill>
              <a:schemeClr val="accent5"/>
            </a:solidFill>
            <a:latin typeface="+mj-lt"/>
          </a:endParaRPr>
        </a:p>
      </dgm:t>
    </dgm:pt>
    <dgm:pt modelId="{0FF08DAD-C985-457A-AD09-38949F4569CD}" type="parTrans" cxnId="{B390C5E4-5517-45DF-8D88-03DD124039C6}">
      <dgm:prSet/>
      <dgm:spPr/>
      <dgm:t>
        <a:bodyPr/>
        <a:lstStyle/>
        <a:p>
          <a:endParaRPr lang="hu-HU"/>
        </a:p>
      </dgm:t>
    </dgm:pt>
    <dgm:pt modelId="{2CEAF2FE-79CE-42F5-9CE9-BCFE053E6D3A}" type="sibTrans" cxnId="{B390C5E4-5517-45DF-8D88-03DD124039C6}">
      <dgm:prSet/>
      <dgm:spPr/>
      <dgm:t>
        <a:bodyPr/>
        <a:lstStyle/>
        <a:p>
          <a:endParaRPr lang="hu-HU"/>
        </a:p>
      </dgm:t>
    </dgm:pt>
    <dgm:pt modelId="{5C5F5859-F5A9-4229-8B58-6973C19353AA}">
      <dgm:prSet phldrT="[Szöveg]" custT="1"/>
      <dgm:spPr>
        <a:effectLst>
          <a:softEdge rad="31750"/>
        </a:effectLst>
      </dgm:spPr>
      <dgm:t>
        <a:bodyPr/>
        <a:lstStyle/>
        <a:p>
          <a:r>
            <a:rPr lang="en-US" sz="1600" dirty="0" err="1" smtClean="0">
              <a:latin typeface="+mj-lt"/>
            </a:rPr>
            <a:t>Indon</a:t>
          </a:r>
          <a:r>
            <a:rPr lang="hu-HU" sz="1600" dirty="0" err="1" smtClean="0">
              <a:latin typeface="+mj-lt"/>
            </a:rPr>
            <a:t>éz</a:t>
          </a:r>
          <a:r>
            <a:rPr lang="en-US" sz="1600" dirty="0" err="1" smtClean="0">
              <a:latin typeface="+mj-lt"/>
            </a:rPr>
            <a:t>ia</a:t>
          </a:r>
          <a:r>
            <a:rPr lang="en-US" sz="1600" dirty="0" smtClean="0">
              <a:latin typeface="+mj-lt"/>
            </a:rPr>
            <a:t> (2013 / 2014 / 2015)</a:t>
          </a:r>
          <a:endParaRPr lang="hu-HU" sz="1600" dirty="0">
            <a:latin typeface="+mj-lt"/>
          </a:endParaRPr>
        </a:p>
      </dgm:t>
    </dgm:pt>
    <dgm:pt modelId="{1F528B7D-80BF-4F66-A358-1902CB536D8A}" type="parTrans" cxnId="{796B7E56-842A-426C-A403-7819E0C74792}">
      <dgm:prSet/>
      <dgm:spPr/>
      <dgm:t>
        <a:bodyPr/>
        <a:lstStyle/>
        <a:p>
          <a:endParaRPr lang="hu-HU"/>
        </a:p>
      </dgm:t>
    </dgm:pt>
    <dgm:pt modelId="{6CC3EC2A-3C28-47BC-9EE2-F257CB69C232}" type="sibTrans" cxnId="{796B7E56-842A-426C-A403-7819E0C74792}">
      <dgm:prSet/>
      <dgm:spPr/>
      <dgm:t>
        <a:bodyPr/>
        <a:lstStyle/>
        <a:p>
          <a:endParaRPr lang="hu-HU"/>
        </a:p>
      </dgm:t>
    </dgm:pt>
    <dgm:pt modelId="{57FE7078-D1B5-4E27-8803-5E6A23A24EB3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Oroszország</a:t>
          </a:r>
          <a:r>
            <a:rPr lang="en-US" sz="1600" dirty="0" smtClean="0">
              <a:latin typeface="+mj-lt"/>
            </a:rPr>
            <a:t> (2015)</a:t>
          </a:r>
          <a:endParaRPr lang="hu-HU" sz="1600" dirty="0">
            <a:latin typeface="+mj-lt"/>
          </a:endParaRPr>
        </a:p>
      </dgm:t>
    </dgm:pt>
    <dgm:pt modelId="{CE178744-6E4B-4CAF-9167-3A5CD286C0A4}" type="parTrans" cxnId="{18C233D0-C691-40C9-92A8-D6B788F79509}">
      <dgm:prSet/>
      <dgm:spPr/>
      <dgm:t>
        <a:bodyPr/>
        <a:lstStyle/>
        <a:p>
          <a:endParaRPr lang="hu-HU"/>
        </a:p>
      </dgm:t>
    </dgm:pt>
    <dgm:pt modelId="{5917127E-561E-4270-9060-456808834E5C}" type="sibTrans" cxnId="{18C233D0-C691-40C9-92A8-D6B788F79509}">
      <dgm:prSet/>
      <dgm:spPr/>
      <dgm:t>
        <a:bodyPr/>
        <a:lstStyle/>
        <a:p>
          <a:endParaRPr lang="hu-HU"/>
        </a:p>
      </dgm:t>
    </dgm:pt>
    <dgm:pt modelId="{4F0E112B-FD4E-4F21-AAD6-12D57293054B}">
      <dgm:prSet phldrT="[Szöveg]" custT="1"/>
      <dgm:spPr>
        <a:effectLst>
          <a:softEdge rad="31750"/>
        </a:effectLst>
      </dgm:spPr>
      <dgm:t>
        <a:bodyPr/>
        <a:lstStyle/>
        <a:p>
          <a:r>
            <a:rPr lang="en-US" sz="1600" dirty="0" err="1" smtClean="0">
              <a:latin typeface="+mj-lt"/>
            </a:rPr>
            <a:t>Vietn</a:t>
          </a:r>
          <a:r>
            <a:rPr lang="hu-HU" sz="1600" dirty="0" smtClean="0">
              <a:latin typeface="+mj-lt"/>
            </a:rPr>
            <a:t>á</a:t>
          </a:r>
          <a:r>
            <a:rPr lang="en-US" sz="1600" dirty="0" smtClean="0">
              <a:latin typeface="+mj-lt"/>
            </a:rPr>
            <a:t>m (2014)</a:t>
          </a:r>
          <a:endParaRPr lang="hu-HU" sz="1600" dirty="0">
            <a:latin typeface="+mj-lt"/>
          </a:endParaRPr>
        </a:p>
      </dgm:t>
    </dgm:pt>
    <dgm:pt modelId="{856581E1-88A7-4783-9F9C-F465DEEDCC1B}" type="parTrans" cxnId="{70D61E92-C9B6-4689-8B7B-EF24915DA2E6}">
      <dgm:prSet/>
      <dgm:spPr/>
      <dgm:t>
        <a:bodyPr/>
        <a:lstStyle/>
        <a:p>
          <a:endParaRPr lang="hu-HU"/>
        </a:p>
      </dgm:t>
    </dgm:pt>
    <dgm:pt modelId="{B97E9923-CF32-47CD-B801-657BC1B6E420}" type="sibTrans" cxnId="{70D61E92-C9B6-4689-8B7B-EF24915DA2E6}">
      <dgm:prSet/>
      <dgm:spPr/>
      <dgm:t>
        <a:bodyPr/>
        <a:lstStyle/>
        <a:p>
          <a:endParaRPr lang="hu-HU"/>
        </a:p>
      </dgm:t>
    </dgm:pt>
    <dgm:pt modelId="{290B266D-51F2-4F59-9725-D145D63AFF5A}">
      <dgm:prSet phldrT="[Szöveg]" custT="1"/>
      <dgm:spPr>
        <a:effectLst>
          <a:softEdge rad="31750"/>
        </a:effectLst>
      </dgm:spPr>
      <dgm:t>
        <a:bodyPr/>
        <a:lstStyle/>
        <a:p>
          <a:r>
            <a:rPr lang="en-US" sz="1600" dirty="0" smtClean="0">
              <a:latin typeface="+mj-lt"/>
            </a:rPr>
            <a:t>Taiwan (2015 / 2016)</a:t>
          </a:r>
          <a:endParaRPr lang="hu-HU" sz="1600" dirty="0">
            <a:latin typeface="+mj-lt"/>
          </a:endParaRPr>
        </a:p>
      </dgm:t>
    </dgm:pt>
    <dgm:pt modelId="{68A8D7B9-6BDC-48A2-9E62-D0FDD2B01983}" type="parTrans" cxnId="{49CEAE89-1315-4A16-9968-CC579277C339}">
      <dgm:prSet/>
      <dgm:spPr/>
      <dgm:t>
        <a:bodyPr/>
        <a:lstStyle/>
        <a:p>
          <a:endParaRPr lang="hu-HU"/>
        </a:p>
      </dgm:t>
    </dgm:pt>
    <dgm:pt modelId="{7AE1D03E-5F61-48C5-9F9E-5E0D00C5114F}" type="sibTrans" cxnId="{49CEAE89-1315-4A16-9968-CC579277C339}">
      <dgm:prSet/>
      <dgm:spPr/>
      <dgm:t>
        <a:bodyPr/>
        <a:lstStyle/>
        <a:p>
          <a:endParaRPr lang="hu-HU"/>
        </a:p>
      </dgm:t>
    </dgm:pt>
    <dgm:pt modelId="{ACC9F293-5565-4FEF-A0F3-43D714334B9E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Grúzia</a:t>
          </a:r>
          <a:r>
            <a:rPr lang="en-US" sz="1600" dirty="0" smtClean="0">
              <a:latin typeface="+mj-lt"/>
            </a:rPr>
            <a:t> (2015)</a:t>
          </a:r>
          <a:endParaRPr lang="hu-HU" sz="1600" dirty="0">
            <a:latin typeface="+mj-lt"/>
          </a:endParaRPr>
        </a:p>
      </dgm:t>
    </dgm:pt>
    <dgm:pt modelId="{ADAAD405-9B44-4C88-8D66-7C9A9C7B2050}" type="parTrans" cxnId="{A390359F-A85D-446E-A4DB-D84D8DC4E884}">
      <dgm:prSet/>
      <dgm:spPr/>
      <dgm:t>
        <a:bodyPr/>
        <a:lstStyle/>
        <a:p>
          <a:endParaRPr lang="hu-HU"/>
        </a:p>
      </dgm:t>
    </dgm:pt>
    <dgm:pt modelId="{59E6DE71-8FFE-41B3-B54B-4DDF00561738}" type="sibTrans" cxnId="{A390359F-A85D-446E-A4DB-D84D8DC4E884}">
      <dgm:prSet/>
      <dgm:spPr/>
      <dgm:t>
        <a:bodyPr/>
        <a:lstStyle/>
        <a:p>
          <a:endParaRPr lang="hu-HU"/>
        </a:p>
      </dgm:t>
    </dgm:pt>
    <dgm:pt modelId="{D37466E0-981A-46AB-8B92-D25B88D9F217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K</a:t>
          </a:r>
          <a:r>
            <a:rPr lang="en-US" sz="1600" dirty="0" err="1" smtClean="0">
              <a:latin typeface="+mj-lt"/>
            </a:rPr>
            <a:t>uba</a:t>
          </a:r>
          <a:r>
            <a:rPr lang="en-US" sz="1600" dirty="0" smtClean="0">
              <a:latin typeface="+mj-lt"/>
            </a:rPr>
            <a:t> (2015)</a:t>
          </a:r>
          <a:endParaRPr lang="hu-HU" sz="1600" dirty="0">
            <a:latin typeface="+mj-lt"/>
          </a:endParaRPr>
        </a:p>
      </dgm:t>
    </dgm:pt>
    <dgm:pt modelId="{359DE3AA-FC74-434E-AC2A-6ADE2C2A536F}" type="parTrans" cxnId="{52180842-AD9B-48E3-AA40-37774563ED81}">
      <dgm:prSet/>
      <dgm:spPr/>
      <dgm:t>
        <a:bodyPr/>
        <a:lstStyle/>
        <a:p>
          <a:endParaRPr lang="hu-HU"/>
        </a:p>
      </dgm:t>
    </dgm:pt>
    <dgm:pt modelId="{302FABC8-4F5E-44D3-AB9B-4DEEB7E7F957}" type="sibTrans" cxnId="{52180842-AD9B-48E3-AA40-37774563ED81}">
      <dgm:prSet/>
      <dgm:spPr/>
      <dgm:t>
        <a:bodyPr/>
        <a:lstStyle/>
        <a:p>
          <a:endParaRPr lang="hu-HU"/>
        </a:p>
      </dgm:t>
    </dgm:pt>
    <dgm:pt modelId="{B775A27A-4B5B-457D-9276-0374CABF942E}">
      <dgm:prSet phldrT="[Szöveg]" custT="1"/>
      <dgm:spPr>
        <a:effectLst>
          <a:softEdge rad="31750"/>
        </a:effectLst>
      </dgm:spPr>
      <dgm:t>
        <a:bodyPr/>
        <a:lstStyle/>
        <a:p>
          <a:r>
            <a:rPr lang="en-US" sz="1600" dirty="0" smtClean="0">
              <a:latin typeface="+mj-lt"/>
            </a:rPr>
            <a:t>Jap</a:t>
          </a:r>
          <a:r>
            <a:rPr lang="hu-HU" sz="1600" dirty="0" smtClean="0">
              <a:latin typeface="+mj-lt"/>
            </a:rPr>
            <a:t>á</a:t>
          </a:r>
          <a:r>
            <a:rPr lang="en-US" sz="1600" dirty="0" smtClean="0">
              <a:latin typeface="+mj-lt"/>
            </a:rPr>
            <a:t>n (2015)</a:t>
          </a:r>
          <a:endParaRPr lang="hu-HU" sz="1600" dirty="0">
            <a:latin typeface="+mj-lt"/>
          </a:endParaRPr>
        </a:p>
      </dgm:t>
    </dgm:pt>
    <dgm:pt modelId="{5680D597-D5C0-4281-B52F-2ABD7E03BAEE}" type="parTrans" cxnId="{59A712F9-DB89-403E-86A2-2259238EDA67}">
      <dgm:prSet/>
      <dgm:spPr/>
      <dgm:t>
        <a:bodyPr/>
        <a:lstStyle/>
        <a:p>
          <a:endParaRPr lang="hu-HU"/>
        </a:p>
      </dgm:t>
    </dgm:pt>
    <dgm:pt modelId="{EA2B3BA6-5ED3-4BAC-853A-4FE57ABF5551}" type="sibTrans" cxnId="{59A712F9-DB89-403E-86A2-2259238EDA67}">
      <dgm:prSet/>
      <dgm:spPr/>
      <dgm:t>
        <a:bodyPr/>
        <a:lstStyle/>
        <a:p>
          <a:endParaRPr lang="hu-HU"/>
        </a:p>
      </dgm:t>
    </dgm:pt>
    <dgm:pt modelId="{65F17306-973B-4278-92CA-2447804D3E5D}">
      <dgm:prSet phldrT="[Szöveg]" custT="1"/>
      <dgm:spPr>
        <a:effectLst>
          <a:softEdge rad="31750"/>
        </a:effectLst>
      </dgm:spPr>
      <dgm:t>
        <a:bodyPr/>
        <a:lstStyle/>
        <a:p>
          <a:r>
            <a:rPr lang="en-US" sz="1600" dirty="0" smtClean="0">
              <a:latin typeface="+mj-lt"/>
            </a:rPr>
            <a:t>S</a:t>
          </a:r>
          <a:r>
            <a:rPr lang="hu-HU" sz="1600" dirty="0" smtClean="0">
              <a:latin typeface="+mj-lt"/>
            </a:rPr>
            <a:t>z</a:t>
          </a:r>
          <a:r>
            <a:rPr lang="en-US" sz="1600" dirty="0" err="1" smtClean="0">
              <a:latin typeface="+mj-lt"/>
            </a:rPr>
            <a:t>erbia</a:t>
          </a:r>
          <a:r>
            <a:rPr lang="en-US" sz="1600" dirty="0" smtClean="0">
              <a:latin typeface="+mj-lt"/>
            </a:rPr>
            <a:t> (2016)</a:t>
          </a:r>
          <a:endParaRPr lang="hu-HU" sz="1600" dirty="0">
            <a:latin typeface="+mj-lt"/>
          </a:endParaRPr>
        </a:p>
      </dgm:t>
    </dgm:pt>
    <dgm:pt modelId="{FA8D853F-2D63-4A9B-9789-2F35563E9F6D}" type="parTrans" cxnId="{AD361848-3A5F-499D-8FE4-3FBD6012A9E5}">
      <dgm:prSet/>
      <dgm:spPr/>
      <dgm:t>
        <a:bodyPr/>
        <a:lstStyle/>
        <a:p>
          <a:endParaRPr lang="hu-HU"/>
        </a:p>
      </dgm:t>
    </dgm:pt>
    <dgm:pt modelId="{F448C055-E005-43F1-AC45-0A482BBFFD54}" type="sibTrans" cxnId="{AD361848-3A5F-499D-8FE4-3FBD6012A9E5}">
      <dgm:prSet/>
      <dgm:spPr/>
      <dgm:t>
        <a:bodyPr/>
        <a:lstStyle/>
        <a:p>
          <a:endParaRPr lang="hu-HU"/>
        </a:p>
      </dgm:t>
    </dgm:pt>
    <dgm:pt modelId="{B0ED3149-BB60-4919-80E9-4C8D8FE590DF}">
      <dgm:prSet phldrT="[Szöveg]" custT="1"/>
      <dgm:spPr>
        <a:effectLst>
          <a:softEdge rad="31750"/>
        </a:effectLst>
      </dgm:spPr>
      <dgm:t>
        <a:bodyPr/>
        <a:lstStyle/>
        <a:p>
          <a:r>
            <a:rPr lang="en-US" sz="1600" dirty="0" smtClean="0">
              <a:latin typeface="+mj-lt"/>
            </a:rPr>
            <a:t>Mala</a:t>
          </a:r>
          <a:r>
            <a:rPr lang="hu-HU" sz="1600" dirty="0" err="1" smtClean="0">
              <a:latin typeface="+mj-lt"/>
            </a:rPr>
            <a:t>jz</a:t>
          </a:r>
          <a:r>
            <a:rPr lang="en-US" sz="1600" dirty="0" err="1" smtClean="0">
              <a:latin typeface="+mj-lt"/>
            </a:rPr>
            <a:t>ia</a:t>
          </a:r>
          <a:r>
            <a:rPr lang="en-US" sz="1600" dirty="0" smtClean="0">
              <a:latin typeface="+mj-lt"/>
            </a:rPr>
            <a:t> (2016)</a:t>
          </a:r>
          <a:endParaRPr lang="hu-HU" sz="1600" dirty="0">
            <a:latin typeface="+mj-lt"/>
          </a:endParaRPr>
        </a:p>
      </dgm:t>
    </dgm:pt>
    <dgm:pt modelId="{DC873E4F-EE11-4A3F-9364-BBFF44134561}" type="parTrans" cxnId="{7C0A1D59-3E81-4CAE-9DE4-F3B8A5006997}">
      <dgm:prSet/>
      <dgm:spPr/>
      <dgm:t>
        <a:bodyPr/>
        <a:lstStyle/>
        <a:p>
          <a:endParaRPr lang="hu-HU"/>
        </a:p>
      </dgm:t>
    </dgm:pt>
    <dgm:pt modelId="{51B66773-B04F-493D-A575-D37770023262}" type="sibTrans" cxnId="{7C0A1D59-3E81-4CAE-9DE4-F3B8A5006997}">
      <dgm:prSet/>
      <dgm:spPr/>
      <dgm:t>
        <a:bodyPr/>
        <a:lstStyle/>
        <a:p>
          <a:endParaRPr lang="hu-HU"/>
        </a:p>
      </dgm:t>
    </dgm:pt>
    <dgm:pt modelId="{2BC0A76D-39DF-46DA-9CAC-45D6D02878AC}">
      <dgm:prSet phldrT="[Szöveg]" custT="1"/>
      <dgm:spPr/>
      <dgm:t>
        <a:bodyPr anchor="b"/>
        <a:lstStyle/>
        <a:p>
          <a:pPr algn="l"/>
          <a:r>
            <a:rPr lang="hu-HU" sz="2200" b="1" dirty="0" smtClean="0">
              <a:solidFill>
                <a:schemeClr val="accent5"/>
              </a:solidFill>
              <a:latin typeface="+mj-lt"/>
            </a:rPr>
            <a:t>Nyári egyetemi programok</a:t>
          </a:r>
          <a:endParaRPr lang="hu-HU" sz="2200" b="1" dirty="0">
            <a:solidFill>
              <a:schemeClr val="accent5"/>
            </a:solidFill>
            <a:latin typeface="+mj-lt"/>
          </a:endParaRPr>
        </a:p>
      </dgm:t>
    </dgm:pt>
    <dgm:pt modelId="{65F1AD40-1125-4D35-A571-953CB6E5073E}" type="parTrans" cxnId="{3727AFA5-F691-4428-B798-69D091E53056}">
      <dgm:prSet/>
      <dgm:spPr/>
      <dgm:t>
        <a:bodyPr/>
        <a:lstStyle/>
        <a:p>
          <a:endParaRPr lang="hu-HU"/>
        </a:p>
      </dgm:t>
    </dgm:pt>
    <dgm:pt modelId="{E49F4A07-7D9A-4DEA-922A-5BA4A5BC19A5}" type="sibTrans" cxnId="{3727AFA5-F691-4428-B798-69D091E53056}">
      <dgm:prSet/>
      <dgm:spPr/>
      <dgm:t>
        <a:bodyPr/>
        <a:lstStyle/>
        <a:p>
          <a:endParaRPr lang="hu-HU"/>
        </a:p>
      </dgm:t>
    </dgm:pt>
    <dgm:pt modelId="{5E13F5C4-326B-400B-9AC9-1B8134306338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Építészet-kurzus a </a:t>
          </a:r>
          <a:r>
            <a:rPr lang="en-US" sz="1600" dirty="0" err="1" smtClean="0">
              <a:latin typeface="+mj-lt"/>
            </a:rPr>
            <a:t>Jazan</a:t>
          </a:r>
          <a:r>
            <a:rPr lang="en-US" sz="1600" dirty="0" smtClean="0">
              <a:latin typeface="+mj-lt"/>
            </a:rPr>
            <a:t> </a:t>
          </a:r>
          <a:r>
            <a:rPr lang="hu-HU" sz="1600" dirty="0" smtClean="0">
              <a:latin typeface="+mj-lt"/>
            </a:rPr>
            <a:t>Egyetemmel</a:t>
          </a:r>
          <a:r>
            <a:rPr lang="en-US" sz="1600" dirty="0" smtClean="0">
              <a:latin typeface="+mj-lt"/>
            </a:rPr>
            <a:t> (2015)</a:t>
          </a:r>
          <a:endParaRPr lang="hu-HU" sz="1600" dirty="0">
            <a:latin typeface="+mj-lt"/>
          </a:endParaRPr>
        </a:p>
      </dgm:t>
    </dgm:pt>
    <dgm:pt modelId="{CAE9E5E3-9948-4B52-A8E6-0F9FF0AA3298}" type="parTrans" cxnId="{E653E271-08DE-4F1F-891B-9A31161D02B0}">
      <dgm:prSet/>
      <dgm:spPr/>
      <dgm:t>
        <a:bodyPr/>
        <a:lstStyle/>
        <a:p>
          <a:endParaRPr lang="hu-HU"/>
        </a:p>
      </dgm:t>
    </dgm:pt>
    <dgm:pt modelId="{C8AC84F5-9244-43B5-8F90-6CAE6C55F45C}" type="sibTrans" cxnId="{E653E271-08DE-4F1F-891B-9A31161D02B0}">
      <dgm:prSet/>
      <dgm:spPr/>
      <dgm:t>
        <a:bodyPr/>
        <a:lstStyle/>
        <a:p>
          <a:endParaRPr lang="hu-HU"/>
        </a:p>
      </dgm:t>
    </dgm:pt>
    <dgm:pt modelId="{719A9558-F446-43F8-8AF0-CEC110FE03D2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Interkulturális multidiszciplináris kurzus a </a:t>
          </a:r>
          <a:r>
            <a:rPr lang="en-US" sz="1600" dirty="0" smtClean="0">
              <a:latin typeface="+mj-lt"/>
            </a:rPr>
            <a:t>Tokyo </a:t>
          </a:r>
          <a:r>
            <a:rPr lang="hu-HU" sz="1600" dirty="0" smtClean="0">
              <a:latin typeface="+mj-lt"/>
            </a:rPr>
            <a:t>Egyetemmel </a:t>
          </a:r>
          <a:r>
            <a:rPr lang="en-US" sz="1600" dirty="0" smtClean="0">
              <a:latin typeface="+mj-lt"/>
            </a:rPr>
            <a:t>(2016</a:t>
          </a:r>
          <a:r>
            <a:rPr lang="hu-HU" sz="1600" dirty="0" smtClean="0">
              <a:latin typeface="+mj-lt"/>
            </a:rPr>
            <a:t>)</a:t>
          </a:r>
          <a:endParaRPr lang="hu-HU" sz="1600" dirty="0">
            <a:latin typeface="+mj-lt"/>
          </a:endParaRPr>
        </a:p>
      </dgm:t>
    </dgm:pt>
    <dgm:pt modelId="{4B0B82BB-E724-4F4C-BF43-B2D77816C8D7}" type="parTrans" cxnId="{78CB1582-C560-4710-B83D-02A28C936940}">
      <dgm:prSet/>
      <dgm:spPr/>
      <dgm:t>
        <a:bodyPr/>
        <a:lstStyle/>
        <a:p>
          <a:endParaRPr lang="hu-HU"/>
        </a:p>
      </dgm:t>
    </dgm:pt>
    <dgm:pt modelId="{B62D4417-9A60-4768-8F0C-029525D13C87}" type="sibTrans" cxnId="{78CB1582-C560-4710-B83D-02A28C936940}">
      <dgm:prSet/>
      <dgm:spPr/>
      <dgm:t>
        <a:bodyPr/>
        <a:lstStyle/>
        <a:p>
          <a:endParaRPr lang="hu-HU"/>
        </a:p>
      </dgm:t>
    </dgm:pt>
    <dgm:pt modelId="{1AA2E914-3EFF-4E55-85B7-1DE5ECF4BF39}">
      <dgm:prSet phldrT="[Szöveg]" custT="1"/>
      <dgm:spPr/>
      <dgm:t>
        <a:bodyPr anchor="b"/>
        <a:lstStyle/>
        <a:p>
          <a:pPr algn="l"/>
          <a:r>
            <a:rPr lang="hu-HU" sz="2200" b="1" dirty="0" smtClean="0">
              <a:solidFill>
                <a:schemeClr val="accent5"/>
              </a:solidFill>
              <a:latin typeface="+mj-lt"/>
            </a:rPr>
            <a:t>Delegációk, szakértői műhelyek</a:t>
          </a:r>
          <a:endParaRPr lang="hu-HU" sz="2200" b="1" dirty="0">
            <a:solidFill>
              <a:schemeClr val="accent5"/>
            </a:solidFill>
            <a:latin typeface="+mj-lt"/>
          </a:endParaRPr>
        </a:p>
      </dgm:t>
    </dgm:pt>
    <dgm:pt modelId="{8B40C80A-EF91-4C56-A309-EBE4491D7BA4}" type="parTrans" cxnId="{F8DEEAE5-F635-4B41-B552-29FE43A0961B}">
      <dgm:prSet/>
      <dgm:spPr/>
      <dgm:t>
        <a:bodyPr/>
        <a:lstStyle/>
        <a:p>
          <a:endParaRPr lang="hu-HU"/>
        </a:p>
      </dgm:t>
    </dgm:pt>
    <dgm:pt modelId="{ABD7B1DE-0C66-4113-9763-9FD58907BB40}" type="sibTrans" cxnId="{F8DEEAE5-F635-4B41-B552-29FE43A0961B}">
      <dgm:prSet/>
      <dgm:spPr/>
      <dgm:t>
        <a:bodyPr/>
        <a:lstStyle/>
        <a:p>
          <a:endParaRPr lang="hu-HU"/>
        </a:p>
      </dgm:t>
    </dgm:pt>
    <dgm:pt modelId="{A12266CB-3A3D-4CD1-8B91-36A4DD2ABF6A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Chile (2017)</a:t>
          </a:r>
          <a:endParaRPr lang="hu-HU" sz="1600" dirty="0">
            <a:latin typeface="+mj-lt"/>
          </a:endParaRPr>
        </a:p>
      </dgm:t>
    </dgm:pt>
    <dgm:pt modelId="{3B347637-B373-436A-966B-D94FF4DE4F0C}" type="parTrans" cxnId="{EA9DC89F-CA51-4F17-9FA7-4E5DA2BD2385}">
      <dgm:prSet/>
      <dgm:spPr/>
      <dgm:t>
        <a:bodyPr/>
        <a:lstStyle/>
        <a:p>
          <a:endParaRPr lang="hu-HU"/>
        </a:p>
      </dgm:t>
    </dgm:pt>
    <dgm:pt modelId="{5433202F-A004-4179-BDEA-F157B255D73F}" type="sibTrans" cxnId="{EA9DC89F-CA51-4F17-9FA7-4E5DA2BD2385}">
      <dgm:prSet/>
      <dgm:spPr/>
      <dgm:t>
        <a:bodyPr/>
        <a:lstStyle/>
        <a:p>
          <a:endParaRPr lang="hu-HU"/>
        </a:p>
      </dgm:t>
    </dgm:pt>
    <dgm:pt modelId="{A67D5344-A8B2-4F82-A0AF-584FD254ED95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Grúzia (2017)</a:t>
          </a:r>
          <a:endParaRPr lang="hu-HU" sz="1600" dirty="0">
            <a:latin typeface="+mj-lt"/>
          </a:endParaRPr>
        </a:p>
      </dgm:t>
    </dgm:pt>
    <dgm:pt modelId="{924AE518-9CAC-47D9-B090-FE70D719B33F}" type="parTrans" cxnId="{26405CB9-3576-44DD-8F83-A0B6C245171D}">
      <dgm:prSet/>
      <dgm:spPr/>
      <dgm:t>
        <a:bodyPr/>
        <a:lstStyle/>
        <a:p>
          <a:endParaRPr lang="hu-HU"/>
        </a:p>
      </dgm:t>
    </dgm:pt>
    <dgm:pt modelId="{71783499-3F98-4467-8AC9-44C7008DF4A4}" type="sibTrans" cxnId="{26405CB9-3576-44DD-8F83-A0B6C245171D}">
      <dgm:prSet/>
      <dgm:spPr/>
      <dgm:t>
        <a:bodyPr/>
        <a:lstStyle/>
        <a:p>
          <a:endParaRPr lang="hu-HU"/>
        </a:p>
      </dgm:t>
    </dgm:pt>
    <dgm:pt modelId="{0FF195F1-561F-4082-ACB3-79471679272F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Brazília (2016)</a:t>
          </a:r>
          <a:endParaRPr lang="hu-HU" sz="1600" dirty="0">
            <a:latin typeface="+mj-lt"/>
          </a:endParaRPr>
        </a:p>
      </dgm:t>
    </dgm:pt>
    <dgm:pt modelId="{6A964C08-E5AD-48F4-A8BB-92B28C40B701}" type="parTrans" cxnId="{7E05D472-4AB5-4523-8E2B-000DBA875292}">
      <dgm:prSet/>
      <dgm:spPr/>
      <dgm:t>
        <a:bodyPr/>
        <a:lstStyle/>
        <a:p>
          <a:endParaRPr lang="hu-HU"/>
        </a:p>
      </dgm:t>
    </dgm:pt>
    <dgm:pt modelId="{1CA250CC-E627-4F4B-9FA1-C1F0D8F0F666}" type="sibTrans" cxnId="{7E05D472-4AB5-4523-8E2B-000DBA875292}">
      <dgm:prSet/>
      <dgm:spPr/>
      <dgm:t>
        <a:bodyPr/>
        <a:lstStyle/>
        <a:p>
          <a:endParaRPr lang="hu-HU"/>
        </a:p>
      </dgm:t>
    </dgm:pt>
    <dgm:pt modelId="{7D79FD97-F9D9-4007-8039-E3120A5D8F15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err="1" smtClean="0">
              <a:latin typeface="+mj-lt"/>
            </a:rPr>
            <a:t>Focus</a:t>
          </a:r>
          <a:r>
            <a:rPr lang="hu-HU" sz="1600" dirty="0" smtClean="0">
              <a:latin typeface="+mj-lt"/>
            </a:rPr>
            <a:t> </a:t>
          </a:r>
          <a:r>
            <a:rPr lang="hu-HU" sz="1600" dirty="0" err="1" smtClean="0">
              <a:latin typeface="+mj-lt"/>
            </a:rPr>
            <a:t>on</a:t>
          </a:r>
          <a:r>
            <a:rPr lang="hu-HU" sz="1600" dirty="0" smtClean="0">
              <a:latin typeface="+mj-lt"/>
            </a:rPr>
            <a:t> </a:t>
          </a:r>
          <a:r>
            <a:rPr lang="hu-HU" sz="1600" dirty="0" err="1" smtClean="0">
              <a:latin typeface="+mj-lt"/>
            </a:rPr>
            <a:t>Water</a:t>
          </a:r>
          <a:r>
            <a:rPr lang="hu-HU" sz="1600" dirty="0" smtClean="0">
              <a:latin typeface="+mj-lt"/>
            </a:rPr>
            <a:t> nyári egyetemi program a </a:t>
          </a:r>
          <a:r>
            <a:rPr lang="en-US" sz="1600" dirty="0" smtClean="0">
              <a:latin typeface="+mj-lt"/>
            </a:rPr>
            <a:t>Tokyo </a:t>
          </a:r>
          <a:r>
            <a:rPr lang="hu-HU" sz="1600" dirty="0" smtClean="0">
              <a:latin typeface="+mj-lt"/>
            </a:rPr>
            <a:t>Egyetemmel </a:t>
          </a:r>
          <a:r>
            <a:rPr lang="en-US" sz="1600" dirty="0" smtClean="0">
              <a:latin typeface="+mj-lt"/>
            </a:rPr>
            <a:t>(201</a:t>
          </a:r>
          <a:r>
            <a:rPr lang="hu-HU" sz="1600" dirty="0" smtClean="0">
              <a:latin typeface="+mj-lt"/>
            </a:rPr>
            <a:t>7)</a:t>
          </a:r>
          <a:endParaRPr lang="hu-HU" sz="1600" dirty="0">
            <a:latin typeface="+mj-lt"/>
          </a:endParaRPr>
        </a:p>
      </dgm:t>
    </dgm:pt>
    <dgm:pt modelId="{068E951F-D4A2-418A-955C-3B83315ADEA2}" type="parTrans" cxnId="{8A08F5A0-C864-45B1-9BD0-1805E6729B93}">
      <dgm:prSet/>
      <dgm:spPr/>
      <dgm:t>
        <a:bodyPr/>
        <a:lstStyle/>
        <a:p>
          <a:endParaRPr lang="hu-HU"/>
        </a:p>
      </dgm:t>
    </dgm:pt>
    <dgm:pt modelId="{81A753F7-D969-4589-AA56-08C20F20A2C5}" type="sibTrans" cxnId="{8A08F5A0-C864-45B1-9BD0-1805E6729B93}">
      <dgm:prSet/>
      <dgm:spPr/>
      <dgm:t>
        <a:bodyPr/>
        <a:lstStyle/>
        <a:p>
          <a:endParaRPr lang="hu-HU"/>
        </a:p>
      </dgm:t>
    </dgm:pt>
    <dgm:pt modelId="{F0B73436-EAF8-43F7-8ACF-ACDE88523299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Szlovénia (2017)</a:t>
          </a:r>
          <a:endParaRPr lang="hu-HU" sz="1600" dirty="0">
            <a:latin typeface="+mj-lt"/>
          </a:endParaRPr>
        </a:p>
      </dgm:t>
    </dgm:pt>
    <dgm:pt modelId="{018B4806-0264-4F0B-8AB6-1BD306FAC208}" type="parTrans" cxnId="{AB9AD082-8BB8-4FAA-B564-E1B6B1F8B538}">
      <dgm:prSet/>
      <dgm:spPr/>
      <dgm:t>
        <a:bodyPr/>
        <a:lstStyle/>
        <a:p>
          <a:endParaRPr lang="hu-HU"/>
        </a:p>
      </dgm:t>
    </dgm:pt>
    <dgm:pt modelId="{C95AE75F-2A16-4690-8EAF-AC2667E46AF7}" type="sibTrans" cxnId="{AB9AD082-8BB8-4FAA-B564-E1B6B1F8B538}">
      <dgm:prSet/>
      <dgm:spPr/>
      <dgm:t>
        <a:bodyPr/>
        <a:lstStyle/>
        <a:p>
          <a:endParaRPr lang="hu-HU"/>
        </a:p>
      </dgm:t>
    </dgm:pt>
    <dgm:pt modelId="{668A85D1-D9A1-4465-A973-088A8A7437D4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Lengyelország (2017)</a:t>
          </a:r>
          <a:endParaRPr lang="hu-HU" sz="1600" dirty="0">
            <a:latin typeface="+mj-lt"/>
          </a:endParaRPr>
        </a:p>
      </dgm:t>
    </dgm:pt>
    <dgm:pt modelId="{9BEBB1D0-9CE9-42A5-9EE2-A2B60E138295}" type="parTrans" cxnId="{95671C96-608C-45CE-A39A-1B7388215711}">
      <dgm:prSet/>
      <dgm:spPr/>
      <dgm:t>
        <a:bodyPr/>
        <a:lstStyle/>
        <a:p>
          <a:endParaRPr lang="hu-HU"/>
        </a:p>
      </dgm:t>
    </dgm:pt>
    <dgm:pt modelId="{B3DA7153-46B6-4DB8-B155-B1A0D351CF21}" type="sibTrans" cxnId="{95671C96-608C-45CE-A39A-1B7388215711}">
      <dgm:prSet/>
      <dgm:spPr/>
      <dgm:t>
        <a:bodyPr/>
        <a:lstStyle/>
        <a:p>
          <a:endParaRPr lang="hu-HU"/>
        </a:p>
      </dgm:t>
    </dgm:pt>
    <dgm:pt modelId="{86D3DE56-3895-46C6-AFD0-75D9169F2538}">
      <dgm:prSet phldrT="[Szöveg]" custT="1"/>
      <dgm:spPr>
        <a:effectLst>
          <a:softEdge rad="31750"/>
        </a:effectLst>
      </dgm:spPr>
      <dgm:t>
        <a:bodyPr/>
        <a:lstStyle/>
        <a:p>
          <a:r>
            <a:rPr lang="hu-HU" sz="1600" dirty="0" smtClean="0">
              <a:latin typeface="+mj-lt"/>
            </a:rPr>
            <a:t>India (2017)</a:t>
          </a:r>
          <a:endParaRPr lang="hu-HU" sz="1600" dirty="0">
            <a:latin typeface="+mj-lt"/>
          </a:endParaRPr>
        </a:p>
      </dgm:t>
    </dgm:pt>
    <dgm:pt modelId="{92EE8D02-96AC-43BC-B3A6-D1E7053ED0F2}" type="parTrans" cxnId="{644CE730-6630-480A-8BD5-27FECEBFBAD3}">
      <dgm:prSet/>
      <dgm:spPr/>
      <dgm:t>
        <a:bodyPr/>
        <a:lstStyle/>
        <a:p>
          <a:endParaRPr lang="hu-HU"/>
        </a:p>
      </dgm:t>
    </dgm:pt>
    <dgm:pt modelId="{A8F6B65B-C7A8-4D6C-AFC4-93D1BEDEDA7F}" type="sibTrans" cxnId="{644CE730-6630-480A-8BD5-27FECEBFBAD3}">
      <dgm:prSet/>
      <dgm:spPr/>
      <dgm:t>
        <a:bodyPr/>
        <a:lstStyle/>
        <a:p>
          <a:endParaRPr lang="hu-HU"/>
        </a:p>
      </dgm:t>
    </dgm:pt>
    <dgm:pt modelId="{7B19261D-A5D1-4F41-89C9-33F4B685D2AE}" type="pres">
      <dgm:prSet presAssocID="{CE42D641-B6FC-4E70-A0A2-E4D21FBC00E6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C110E6B7-C500-445A-9131-421B4672E84A}" type="pres">
      <dgm:prSet presAssocID="{3B9822D3-37CC-4851-9615-EB5C2629E9A9}" presName="compositeNode" presStyleCnt="0">
        <dgm:presLayoutVars>
          <dgm:bulletEnabled val="1"/>
        </dgm:presLayoutVars>
      </dgm:prSet>
      <dgm:spPr/>
    </dgm:pt>
    <dgm:pt modelId="{9D3E424B-63B1-40BC-B64D-70ACE4D2FF3D}" type="pres">
      <dgm:prSet presAssocID="{3B9822D3-37CC-4851-9615-EB5C2629E9A9}" presName="image" presStyleLbl="fgImgPlace1" presStyleIdx="0" presStyleCnt="3" custScaleX="151381" custLinFactNeighborX="35516" custLinFactNeighborY="-2932"/>
      <dgm:spPr/>
    </dgm:pt>
    <dgm:pt modelId="{685B4EDB-5256-4EE9-A9AF-8B00E9956344}" type="pres">
      <dgm:prSet presAssocID="{3B9822D3-37CC-4851-9615-EB5C2629E9A9}" presName="childNode" presStyleLbl="node1" presStyleIdx="0" presStyleCnt="3" custScaleY="88617" custLinFactNeighborX="14606" custLinFactNeighborY="199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66FEA1B-332A-446A-A686-FC0C4B359A00}" type="pres">
      <dgm:prSet presAssocID="{3B9822D3-37CC-4851-9615-EB5C2629E9A9}" presName="parentNode" presStyleLbl="revTx" presStyleIdx="0" presStyleCnt="3" custScaleY="80489" custLinFactNeighborX="71032" custLinFactNeighborY="554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1848D2D-2EA6-4C28-83A1-449D2733F468}" type="pres">
      <dgm:prSet presAssocID="{2CEAF2FE-79CE-42F5-9CE9-BCFE053E6D3A}" presName="sibTrans" presStyleCnt="0"/>
      <dgm:spPr/>
    </dgm:pt>
    <dgm:pt modelId="{083FACEF-B4A6-4FB6-8216-559882FAE333}" type="pres">
      <dgm:prSet presAssocID="{2BC0A76D-39DF-46DA-9CAC-45D6D02878AC}" presName="compositeNode" presStyleCnt="0">
        <dgm:presLayoutVars>
          <dgm:bulletEnabled val="1"/>
        </dgm:presLayoutVars>
      </dgm:prSet>
      <dgm:spPr/>
    </dgm:pt>
    <dgm:pt modelId="{11FCD43B-9BBC-4425-B58A-97052BD1989C}" type="pres">
      <dgm:prSet presAssocID="{2BC0A76D-39DF-46DA-9CAC-45D6D02878AC}" presName="image" presStyleLbl="fgImgPlace1" presStyleIdx="1" presStyleCnt="3" custScaleX="138019" custScaleY="102227"/>
      <dgm:spPr/>
    </dgm:pt>
    <dgm:pt modelId="{C3754AC6-9501-44F4-8DD8-CAAAAE48E4F5}" type="pres">
      <dgm:prSet presAssocID="{2BC0A76D-39DF-46DA-9CAC-45D6D02878AC}" presName="childNode" presStyleLbl="node1" presStyleIdx="1" presStyleCnt="3" custScaleY="8861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0457BF0-C4D5-4B28-857D-4C99EBCC9288}" type="pres">
      <dgm:prSet presAssocID="{2BC0A76D-39DF-46DA-9CAC-45D6D02878AC}" presName="parentNode" presStyleLbl="revTx" presStyleIdx="1" presStyleCnt="3" custScaleY="80153" custLinFactNeighborX="-4478" custLinFactNeighborY="365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5393BB0-886F-43A1-A596-8F54D2033981}" type="pres">
      <dgm:prSet presAssocID="{E49F4A07-7D9A-4DEA-922A-5BA4A5BC19A5}" presName="sibTrans" presStyleCnt="0"/>
      <dgm:spPr/>
    </dgm:pt>
    <dgm:pt modelId="{D0178362-CECA-4C92-A7B3-F23F140718A5}" type="pres">
      <dgm:prSet presAssocID="{1AA2E914-3EFF-4E55-85B7-1DE5ECF4BF39}" presName="compositeNode" presStyleCnt="0">
        <dgm:presLayoutVars>
          <dgm:bulletEnabled val="1"/>
        </dgm:presLayoutVars>
      </dgm:prSet>
      <dgm:spPr/>
    </dgm:pt>
    <dgm:pt modelId="{483D6CAE-78B9-40F8-B744-91180BE8AF5B}" type="pres">
      <dgm:prSet presAssocID="{1AA2E914-3EFF-4E55-85B7-1DE5ECF4BF39}" presName="image" presStyleLbl="fgImgPlace1" presStyleIdx="2" presStyleCnt="3" custScaleX="169429" custScaleY="103175" custLinFactNeighborX="-29249" custLinFactNeighborY="1552"/>
      <dgm:spPr/>
    </dgm:pt>
    <dgm:pt modelId="{620E1C1D-E4E6-43F0-BA8E-92CDEB819A96}" type="pres">
      <dgm:prSet presAssocID="{1AA2E914-3EFF-4E55-85B7-1DE5ECF4BF39}" presName="childNode" presStyleLbl="node1" presStyleIdx="2" presStyleCnt="3" custScaleY="88617" custLinFactNeighborX="-11744" custLinFactNeighborY="45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4CB76E1-637F-4148-A573-6011842D09D2}" type="pres">
      <dgm:prSet presAssocID="{1AA2E914-3EFF-4E55-85B7-1DE5ECF4BF39}" presName="parentNode" presStyleLbl="revTx" presStyleIdx="2" presStyleCnt="3" custScaleY="79049" custLinFactNeighborX="-56257" custLinFactNeighborY="441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B9AD082-8BB8-4FAA-B564-E1B6B1F8B538}" srcId="{3B9822D3-37CC-4851-9615-EB5C2629E9A9}" destId="{F0B73436-EAF8-43F7-8ACF-ACDE88523299}" srcOrd="3" destOrd="0" parTransId="{018B4806-0264-4F0B-8AB6-1BD306FAC208}" sibTransId="{C95AE75F-2A16-4690-8EAF-AC2667E46AF7}"/>
    <dgm:cxn modelId="{E25200D1-09A0-442A-84D8-2605F70411DF}" type="presOf" srcId="{86D3DE56-3895-46C6-AFD0-75D9169F2538}" destId="{685B4EDB-5256-4EE9-A9AF-8B00E9956344}" srcOrd="0" destOrd="4" presId="urn:microsoft.com/office/officeart/2005/8/layout/hList2"/>
    <dgm:cxn modelId="{26405CB9-3576-44DD-8F83-A0B6C245171D}" srcId="{1AA2E914-3EFF-4E55-85B7-1DE5ECF4BF39}" destId="{A67D5344-A8B2-4F82-A0AF-584FD254ED95}" srcOrd="8" destOrd="0" parTransId="{924AE518-9CAC-47D9-B090-FE70D719B33F}" sibTransId="{71783499-3F98-4467-8AC9-44C7008DF4A4}"/>
    <dgm:cxn modelId="{A874A0D9-DB48-445A-9B39-836160BEF757}" type="presOf" srcId="{ACC9F293-5565-4FEF-A0F3-43D714334B9E}" destId="{620E1C1D-E4E6-43F0-BA8E-92CDEB819A96}" srcOrd="0" destOrd="1" presId="urn:microsoft.com/office/officeart/2005/8/layout/hList2"/>
    <dgm:cxn modelId="{1EDF864A-BBF0-4759-988C-D1E35F7EA762}" type="presOf" srcId="{668A85D1-D9A1-4465-A973-088A8A7437D4}" destId="{620E1C1D-E4E6-43F0-BA8E-92CDEB819A96}" srcOrd="0" destOrd="7" presId="urn:microsoft.com/office/officeart/2005/8/layout/hList2"/>
    <dgm:cxn modelId="{95671C96-608C-45CE-A39A-1B7388215711}" srcId="{1AA2E914-3EFF-4E55-85B7-1DE5ECF4BF39}" destId="{668A85D1-D9A1-4465-A973-088A8A7437D4}" srcOrd="7" destOrd="0" parTransId="{9BEBB1D0-9CE9-42A5-9EE2-A2B60E138295}" sibTransId="{B3DA7153-46B6-4DB8-B155-B1A0D351CF21}"/>
    <dgm:cxn modelId="{7E05D472-4AB5-4523-8E2B-000DBA875292}" srcId="{1AA2E914-3EFF-4E55-85B7-1DE5ECF4BF39}" destId="{0FF195F1-561F-4082-ACB3-79471679272F}" srcOrd="6" destOrd="0" parTransId="{6A964C08-E5AD-48F4-A8BB-92B28C40B701}" sibTransId="{1CA250CC-E627-4F4B-9FA1-C1F0D8F0F666}"/>
    <dgm:cxn modelId="{AD361848-3A5F-499D-8FE4-3FBD6012A9E5}" srcId="{1AA2E914-3EFF-4E55-85B7-1DE5ECF4BF39}" destId="{65F17306-973B-4278-92CA-2447804D3E5D}" srcOrd="4" destOrd="0" parTransId="{FA8D853F-2D63-4A9B-9789-2F35563E9F6D}" sibTransId="{F448C055-E005-43F1-AC45-0A482BBFFD54}"/>
    <dgm:cxn modelId="{78CB1582-C560-4710-B83D-02A28C936940}" srcId="{2BC0A76D-39DF-46DA-9CAC-45D6D02878AC}" destId="{719A9558-F446-43F8-8AF0-CEC110FE03D2}" srcOrd="1" destOrd="0" parTransId="{4B0B82BB-E724-4F4C-BF43-B2D77816C8D7}" sibTransId="{B62D4417-9A60-4768-8F0C-029525D13C87}"/>
    <dgm:cxn modelId="{EA9DC89F-CA51-4F17-9FA7-4E5DA2BD2385}" srcId="{1AA2E914-3EFF-4E55-85B7-1DE5ECF4BF39}" destId="{A12266CB-3A3D-4CD1-8B91-36A4DD2ABF6A}" srcOrd="9" destOrd="0" parTransId="{3B347637-B373-436A-966B-D94FF4DE4F0C}" sibTransId="{5433202F-A004-4179-BDEA-F157B255D73F}"/>
    <dgm:cxn modelId="{59A712F9-DB89-403E-86A2-2259238EDA67}" srcId="{1AA2E914-3EFF-4E55-85B7-1DE5ECF4BF39}" destId="{B775A27A-4B5B-457D-9276-0374CABF942E}" srcOrd="3" destOrd="0" parTransId="{5680D597-D5C0-4281-B52F-2ABD7E03BAEE}" sibTransId="{EA2B3BA6-5ED3-4BAC-853A-4FE57ABF5551}"/>
    <dgm:cxn modelId="{DE938B68-45CF-47B7-9287-0AFF53260D13}" type="presOf" srcId="{0FF195F1-561F-4082-ACB3-79471679272F}" destId="{620E1C1D-E4E6-43F0-BA8E-92CDEB819A96}" srcOrd="0" destOrd="6" presId="urn:microsoft.com/office/officeart/2005/8/layout/hList2"/>
    <dgm:cxn modelId="{C4D05AC9-D94D-49B3-BCFA-D39C5705F983}" type="presOf" srcId="{57FE7078-D1B5-4E27-8803-5E6A23A24EB3}" destId="{620E1C1D-E4E6-43F0-BA8E-92CDEB819A96}" srcOrd="0" destOrd="0" presId="urn:microsoft.com/office/officeart/2005/8/layout/hList2"/>
    <dgm:cxn modelId="{65BF5E7D-B465-46BB-937F-41BC84A143C4}" type="presOf" srcId="{7D79FD97-F9D9-4007-8039-E3120A5D8F15}" destId="{C3754AC6-9501-44F4-8DD8-CAAAAE48E4F5}" srcOrd="0" destOrd="2" presId="urn:microsoft.com/office/officeart/2005/8/layout/hList2"/>
    <dgm:cxn modelId="{7344E082-A86B-4F70-BAA5-C4CC1454942A}" type="presOf" srcId="{5E13F5C4-326B-400B-9AC9-1B8134306338}" destId="{C3754AC6-9501-44F4-8DD8-CAAAAE48E4F5}" srcOrd="0" destOrd="0" presId="urn:microsoft.com/office/officeart/2005/8/layout/hList2"/>
    <dgm:cxn modelId="{6B1CC568-0707-4FAA-B25F-522BEBA91480}" type="presOf" srcId="{F0B73436-EAF8-43F7-8ACF-ACDE88523299}" destId="{685B4EDB-5256-4EE9-A9AF-8B00E9956344}" srcOrd="0" destOrd="3" presId="urn:microsoft.com/office/officeart/2005/8/layout/hList2"/>
    <dgm:cxn modelId="{1A8F405F-2C8B-4A88-BDE2-0D9F8BAFF77C}" type="presOf" srcId="{5C5F5859-F5A9-4229-8B58-6973C19353AA}" destId="{685B4EDB-5256-4EE9-A9AF-8B00E9956344}" srcOrd="0" destOrd="0" presId="urn:microsoft.com/office/officeart/2005/8/layout/hList2"/>
    <dgm:cxn modelId="{A52416C6-53F9-4ADC-A2D2-2DC68F23D635}" type="presOf" srcId="{65F17306-973B-4278-92CA-2447804D3E5D}" destId="{620E1C1D-E4E6-43F0-BA8E-92CDEB819A96}" srcOrd="0" destOrd="4" presId="urn:microsoft.com/office/officeart/2005/8/layout/hList2"/>
    <dgm:cxn modelId="{61C92F11-F7A0-4CE2-80A5-E28135CDFB33}" type="presOf" srcId="{290B266D-51F2-4F59-9725-D145D63AFF5A}" destId="{685B4EDB-5256-4EE9-A9AF-8B00E9956344}" srcOrd="0" destOrd="2" presId="urn:microsoft.com/office/officeart/2005/8/layout/hList2"/>
    <dgm:cxn modelId="{90DFAB83-CDC0-4715-8B7F-F925CD495602}" type="presOf" srcId="{719A9558-F446-43F8-8AF0-CEC110FE03D2}" destId="{C3754AC6-9501-44F4-8DD8-CAAAAE48E4F5}" srcOrd="0" destOrd="1" presId="urn:microsoft.com/office/officeart/2005/8/layout/hList2"/>
    <dgm:cxn modelId="{644CE730-6630-480A-8BD5-27FECEBFBAD3}" srcId="{3B9822D3-37CC-4851-9615-EB5C2629E9A9}" destId="{86D3DE56-3895-46C6-AFD0-75D9169F2538}" srcOrd="4" destOrd="0" parTransId="{92EE8D02-96AC-43BC-B3A6-D1E7053ED0F2}" sibTransId="{A8F6B65B-C7A8-4D6C-AFC4-93D1BEDEDA7F}"/>
    <dgm:cxn modelId="{7073B1D3-DD0E-4123-900C-2DF80D5FE1F2}" type="presOf" srcId="{3B9822D3-37CC-4851-9615-EB5C2629E9A9}" destId="{E66FEA1B-332A-446A-A686-FC0C4B359A00}" srcOrd="0" destOrd="0" presId="urn:microsoft.com/office/officeart/2005/8/layout/hList2"/>
    <dgm:cxn modelId="{7C0A1D59-3E81-4CAE-9DE4-F3B8A5006997}" srcId="{1AA2E914-3EFF-4E55-85B7-1DE5ECF4BF39}" destId="{B0ED3149-BB60-4919-80E9-4C8D8FE590DF}" srcOrd="5" destOrd="0" parTransId="{DC873E4F-EE11-4A3F-9364-BBFF44134561}" sibTransId="{51B66773-B04F-493D-A575-D37770023262}"/>
    <dgm:cxn modelId="{A70E3948-63A1-4658-9D8B-F87938BD445A}" type="presOf" srcId="{A67D5344-A8B2-4F82-A0AF-584FD254ED95}" destId="{620E1C1D-E4E6-43F0-BA8E-92CDEB819A96}" srcOrd="0" destOrd="8" presId="urn:microsoft.com/office/officeart/2005/8/layout/hList2"/>
    <dgm:cxn modelId="{871BAD1A-0842-4845-BAD2-6067F7398CED}" type="presOf" srcId="{4F0E112B-FD4E-4F21-AAD6-12D57293054B}" destId="{685B4EDB-5256-4EE9-A9AF-8B00E9956344}" srcOrd="0" destOrd="1" presId="urn:microsoft.com/office/officeart/2005/8/layout/hList2"/>
    <dgm:cxn modelId="{01347BDA-123C-467F-9627-9DBD3337373D}" type="presOf" srcId="{A12266CB-3A3D-4CD1-8B91-36A4DD2ABF6A}" destId="{620E1C1D-E4E6-43F0-BA8E-92CDEB819A96}" srcOrd="0" destOrd="9" presId="urn:microsoft.com/office/officeart/2005/8/layout/hList2"/>
    <dgm:cxn modelId="{A390359F-A85D-446E-A4DB-D84D8DC4E884}" srcId="{1AA2E914-3EFF-4E55-85B7-1DE5ECF4BF39}" destId="{ACC9F293-5565-4FEF-A0F3-43D714334B9E}" srcOrd="1" destOrd="0" parTransId="{ADAAD405-9B44-4C88-8D66-7C9A9C7B2050}" sibTransId="{59E6DE71-8FFE-41B3-B54B-4DDF00561738}"/>
    <dgm:cxn modelId="{18C233D0-C691-40C9-92A8-D6B788F79509}" srcId="{1AA2E914-3EFF-4E55-85B7-1DE5ECF4BF39}" destId="{57FE7078-D1B5-4E27-8803-5E6A23A24EB3}" srcOrd="0" destOrd="0" parTransId="{CE178744-6E4B-4CAF-9167-3A5CD286C0A4}" sibTransId="{5917127E-561E-4270-9060-456808834E5C}"/>
    <dgm:cxn modelId="{135E5385-305E-4EF4-8B57-6FB6B45F3DB6}" type="presOf" srcId="{1AA2E914-3EFF-4E55-85B7-1DE5ECF4BF39}" destId="{04CB76E1-637F-4148-A573-6011842D09D2}" srcOrd="0" destOrd="0" presId="urn:microsoft.com/office/officeart/2005/8/layout/hList2"/>
    <dgm:cxn modelId="{7E92FBB3-58F6-4B16-90C7-AFCED92B5931}" type="presOf" srcId="{D37466E0-981A-46AB-8B92-D25B88D9F217}" destId="{620E1C1D-E4E6-43F0-BA8E-92CDEB819A96}" srcOrd="0" destOrd="2" presId="urn:microsoft.com/office/officeart/2005/8/layout/hList2"/>
    <dgm:cxn modelId="{10A5B8E1-D1F5-4D90-B269-1308FC058A6A}" type="presOf" srcId="{B0ED3149-BB60-4919-80E9-4C8D8FE590DF}" destId="{620E1C1D-E4E6-43F0-BA8E-92CDEB819A96}" srcOrd="0" destOrd="5" presId="urn:microsoft.com/office/officeart/2005/8/layout/hList2"/>
    <dgm:cxn modelId="{28E419E3-B5F0-44EB-8452-26ABD4F2CE18}" type="presOf" srcId="{CE42D641-B6FC-4E70-A0A2-E4D21FBC00E6}" destId="{7B19261D-A5D1-4F41-89C9-33F4B685D2AE}" srcOrd="0" destOrd="0" presId="urn:microsoft.com/office/officeart/2005/8/layout/hList2"/>
    <dgm:cxn modelId="{49CEAE89-1315-4A16-9968-CC579277C339}" srcId="{3B9822D3-37CC-4851-9615-EB5C2629E9A9}" destId="{290B266D-51F2-4F59-9725-D145D63AFF5A}" srcOrd="2" destOrd="0" parTransId="{68A8D7B9-6BDC-48A2-9E62-D0FDD2B01983}" sibTransId="{7AE1D03E-5F61-48C5-9F9E-5E0D00C5114F}"/>
    <dgm:cxn modelId="{D82DF425-8657-4590-98C8-F7398626B6A5}" type="presOf" srcId="{B775A27A-4B5B-457D-9276-0374CABF942E}" destId="{620E1C1D-E4E6-43F0-BA8E-92CDEB819A96}" srcOrd="0" destOrd="3" presId="urn:microsoft.com/office/officeart/2005/8/layout/hList2"/>
    <dgm:cxn modelId="{8A08F5A0-C864-45B1-9BD0-1805E6729B93}" srcId="{2BC0A76D-39DF-46DA-9CAC-45D6D02878AC}" destId="{7D79FD97-F9D9-4007-8039-E3120A5D8F15}" srcOrd="2" destOrd="0" parTransId="{068E951F-D4A2-418A-955C-3B83315ADEA2}" sibTransId="{81A753F7-D969-4589-AA56-08C20F20A2C5}"/>
    <dgm:cxn modelId="{70D61E92-C9B6-4689-8B7B-EF24915DA2E6}" srcId="{3B9822D3-37CC-4851-9615-EB5C2629E9A9}" destId="{4F0E112B-FD4E-4F21-AAD6-12D57293054B}" srcOrd="1" destOrd="0" parTransId="{856581E1-88A7-4783-9F9C-F465DEEDCC1B}" sibTransId="{B97E9923-CF32-47CD-B801-657BC1B6E420}"/>
    <dgm:cxn modelId="{52180842-AD9B-48E3-AA40-37774563ED81}" srcId="{1AA2E914-3EFF-4E55-85B7-1DE5ECF4BF39}" destId="{D37466E0-981A-46AB-8B92-D25B88D9F217}" srcOrd="2" destOrd="0" parTransId="{359DE3AA-FC74-434E-AC2A-6ADE2C2A536F}" sibTransId="{302FABC8-4F5E-44D3-AB9B-4DEEB7E7F957}"/>
    <dgm:cxn modelId="{B390C5E4-5517-45DF-8D88-03DD124039C6}" srcId="{CE42D641-B6FC-4E70-A0A2-E4D21FBC00E6}" destId="{3B9822D3-37CC-4851-9615-EB5C2629E9A9}" srcOrd="0" destOrd="0" parTransId="{0FF08DAD-C985-457A-AD09-38949F4569CD}" sibTransId="{2CEAF2FE-79CE-42F5-9CE9-BCFE053E6D3A}"/>
    <dgm:cxn modelId="{E653E271-08DE-4F1F-891B-9A31161D02B0}" srcId="{2BC0A76D-39DF-46DA-9CAC-45D6D02878AC}" destId="{5E13F5C4-326B-400B-9AC9-1B8134306338}" srcOrd="0" destOrd="0" parTransId="{CAE9E5E3-9948-4B52-A8E6-0F9FF0AA3298}" sibTransId="{C8AC84F5-9244-43B5-8F90-6CAE6C55F45C}"/>
    <dgm:cxn modelId="{3727AFA5-F691-4428-B798-69D091E53056}" srcId="{CE42D641-B6FC-4E70-A0A2-E4D21FBC00E6}" destId="{2BC0A76D-39DF-46DA-9CAC-45D6D02878AC}" srcOrd="1" destOrd="0" parTransId="{65F1AD40-1125-4D35-A571-953CB6E5073E}" sibTransId="{E49F4A07-7D9A-4DEA-922A-5BA4A5BC19A5}"/>
    <dgm:cxn modelId="{796B7E56-842A-426C-A403-7819E0C74792}" srcId="{3B9822D3-37CC-4851-9615-EB5C2629E9A9}" destId="{5C5F5859-F5A9-4229-8B58-6973C19353AA}" srcOrd="0" destOrd="0" parTransId="{1F528B7D-80BF-4F66-A358-1902CB536D8A}" sibTransId="{6CC3EC2A-3C28-47BC-9EE2-F257CB69C232}"/>
    <dgm:cxn modelId="{F8DEEAE5-F635-4B41-B552-29FE43A0961B}" srcId="{CE42D641-B6FC-4E70-A0A2-E4D21FBC00E6}" destId="{1AA2E914-3EFF-4E55-85B7-1DE5ECF4BF39}" srcOrd="2" destOrd="0" parTransId="{8B40C80A-EF91-4C56-A309-EBE4491D7BA4}" sibTransId="{ABD7B1DE-0C66-4113-9763-9FD58907BB40}"/>
    <dgm:cxn modelId="{AF7ED459-DA16-4214-B91E-2BE570AAA417}" type="presOf" srcId="{2BC0A76D-39DF-46DA-9CAC-45D6D02878AC}" destId="{C0457BF0-C4D5-4B28-857D-4C99EBCC9288}" srcOrd="0" destOrd="0" presId="urn:microsoft.com/office/officeart/2005/8/layout/hList2"/>
    <dgm:cxn modelId="{EA569173-8211-49D0-A844-A7F8D0E8AC6A}" type="presParOf" srcId="{7B19261D-A5D1-4F41-89C9-33F4B685D2AE}" destId="{C110E6B7-C500-445A-9131-421B4672E84A}" srcOrd="0" destOrd="0" presId="urn:microsoft.com/office/officeart/2005/8/layout/hList2"/>
    <dgm:cxn modelId="{1F8D71A8-BB5D-45CB-A83F-BC4CC6FB62A3}" type="presParOf" srcId="{C110E6B7-C500-445A-9131-421B4672E84A}" destId="{9D3E424B-63B1-40BC-B64D-70ACE4D2FF3D}" srcOrd="0" destOrd="0" presId="urn:microsoft.com/office/officeart/2005/8/layout/hList2"/>
    <dgm:cxn modelId="{AD003D31-FF5C-4D46-9156-712907E01F5D}" type="presParOf" srcId="{C110E6B7-C500-445A-9131-421B4672E84A}" destId="{685B4EDB-5256-4EE9-A9AF-8B00E9956344}" srcOrd="1" destOrd="0" presId="urn:microsoft.com/office/officeart/2005/8/layout/hList2"/>
    <dgm:cxn modelId="{73D9F10B-2893-492D-9CEC-9617ADBFD2D5}" type="presParOf" srcId="{C110E6B7-C500-445A-9131-421B4672E84A}" destId="{E66FEA1B-332A-446A-A686-FC0C4B359A00}" srcOrd="2" destOrd="0" presId="urn:microsoft.com/office/officeart/2005/8/layout/hList2"/>
    <dgm:cxn modelId="{40FCAAC2-4FA3-43DD-B637-01B132AFD603}" type="presParOf" srcId="{7B19261D-A5D1-4F41-89C9-33F4B685D2AE}" destId="{E1848D2D-2EA6-4C28-83A1-449D2733F468}" srcOrd="1" destOrd="0" presId="urn:microsoft.com/office/officeart/2005/8/layout/hList2"/>
    <dgm:cxn modelId="{DD02B1FE-EE33-491B-9929-7423079339CE}" type="presParOf" srcId="{7B19261D-A5D1-4F41-89C9-33F4B685D2AE}" destId="{083FACEF-B4A6-4FB6-8216-559882FAE333}" srcOrd="2" destOrd="0" presId="urn:microsoft.com/office/officeart/2005/8/layout/hList2"/>
    <dgm:cxn modelId="{F71ECE70-B2D4-40A0-8F0A-A1714644E1A5}" type="presParOf" srcId="{083FACEF-B4A6-4FB6-8216-559882FAE333}" destId="{11FCD43B-9BBC-4425-B58A-97052BD1989C}" srcOrd="0" destOrd="0" presId="urn:microsoft.com/office/officeart/2005/8/layout/hList2"/>
    <dgm:cxn modelId="{B64A992F-6AB5-41E4-8249-0EB64A874D8C}" type="presParOf" srcId="{083FACEF-B4A6-4FB6-8216-559882FAE333}" destId="{C3754AC6-9501-44F4-8DD8-CAAAAE48E4F5}" srcOrd="1" destOrd="0" presId="urn:microsoft.com/office/officeart/2005/8/layout/hList2"/>
    <dgm:cxn modelId="{50D0A2FA-F13B-44A2-8C2F-F26915FA82F0}" type="presParOf" srcId="{083FACEF-B4A6-4FB6-8216-559882FAE333}" destId="{C0457BF0-C4D5-4B28-857D-4C99EBCC9288}" srcOrd="2" destOrd="0" presId="urn:microsoft.com/office/officeart/2005/8/layout/hList2"/>
    <dgm:cxn modelId="{4372BBD8-E35D-47B2-BBC5-E97908985C56}" type="presParOf" srcId="{7B19261D-A5D1-4F41-89C9-33F4B685D2AE}" destId="{C5393BB0-886F-43A1-A596-8F54D2033981}" srcOrd="3" destOrd="0" presId="urn:microsoft.com/office/officeart/2005/8/layout/hList2"/>
    <dgm:cxn modelId="{69F3800F-376B-475F-9D54-CA7C6330403D}" type="presParOf" srcId="{7B19261D-A5D1-4F41-89C9-33F4B685D2AE}" destId="{D0178362-CECA-4C92-A7B3-F23F140718A5}" srcOrd="4" destOrd="0" presId="urn:microsoft.com/office/officeart/2005/8/layout/hList2"/>
    <dgm:cxn modelId="{98E4F458-D5AE-401D-B733-D7004795A385}" type="presParOf" srcId="{D0178362-CECA-4C92-A7B3-F23F140718A5}" destId="{483D6CAE-78B9-40F8-B744-91180BE8AF5B}" srcOrd="0" destOrd="0" presId="urn:microsoft.com/office/officeart/2005/8/layout/hList2"/>
    <dgm:cxn modelId="{667B1DEB-4BD3-4E95-B531-11A13EE43A12}" type="presParOf" srcId="{D0178362-CECA-4C92-A7B3-F23F140718A5}" destId="{620E1C1D-E4E6-43F0-BA8E-92CDEB819A96}" srcOrd="1" destOrd="0" presId="urn:microsoft.com/office/officeart/2005/8/layout/hList2"/>
    <dgm:cxn modelId="{25EA4A3F-7F0A-4474-8AD9-3DD6DC94BA34}" type="presParOf" srcId="{D0178362-CECA-4C92-A7B3-F23F140718A5}" destId="{04CB76E1-637F-4148-A573-6011842D09D2}" srcOrd="2" destOrd="0" presId="urn:microsoft.com/office/officeart/2005/8/layout/hList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97CE3-2E65-4942-AFD4-607720E1007A}">
      <dsp:nvSpPr>
        <dsp:cNvPr id="0" name=""/>
        <dsp:cNvSpPr/>
      </dsp:nvSpPr>
      <dsp:spPr>
        <a:xfrm>
          <a:off x="-4242060" y="-650852"/>
          <a:ext cx="5054338" cy="5054338"/>
        </a:xfrm>
        <a:prstGeom prst="blockArc">
          <a:avLst>
            <a:gd name="adj1" fmla="val 18900000"/>
            <a:gd name="adj2" fmla="val 2700000"/>
            <a:gd name="adj3" fmla="val 427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E2F77-BE0D-488B-8A6D-558AA1DB18F8}">
      <dsp:nvSpPr>
        <dsp:cNvPr id="0" name=""/>
        <dsp:cNvSpPr/>
      </dsp:nvSpPr>
      <dsp:spPr>
        <a:xfrm>
          <a:off x="522382" y="375263"/>
          <a:ext cx="8468711" cy="7505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95730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>
              <a:latin typeface="+mj-lt"/>
            </a:rPr>
            <a:t>A Magyar Rektori Konferencia idén 30 éves</a:t>
          </a:r>
          <a:endParaRPr lang="hu-HU" sz="2200" kern="1200">
            <a:latin typeface="+mj-lt"/>
          </a:endParaRPr>
        </a:p>
      </dsp:txBody>
      <dsp:txXfrm>
        <a:off x="522382" y="375263"/>
        <a:ext cx="8468711" cy="750526"/>
      </dsp:txXfrm>
    </dsp:sp>
    <dsp:sp modelId="{14B1D46F-7A17-4229-93EF-62F958F627FB}">
      <dsp:nvSpPr>
        <dsp:cNvPr id="0" name=""/>
        <dsp:cNvSpPr/>
      </dsp:nvSpPr>
      <dsp:spPr>
        <a:xfrm>
          <a:off x="53303" y="281447"/>
          <a:ext cx="938158" cy="9381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7AD235-8B8E-4225-B518-D203BCB8A613}">
      <dsp:nvSpPr>
        <dsp:cNvPr id="0" name=""/>
        <dsp:cNvSpPr/>
      </dsp:nvSpPr>
      <dsp:spPr>
        <a:xfrm>
          <a:off x="795199" y="1501053"/>
          <a:ext cx="8195894" cy="7505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95730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>
              <a:latin typeface="+mj-lt"/>
            </a:rPr>
            <a:t>Fő feladata: magyar felsőoktatási intézmények érdekképviselete, hazai és nemzetközi szinten</a:t>
          </a:r>
          <a:endParaRPr lang="hu-HU" sz="2200" kern="1200">
            <a:latin typeface="+mj-lt"/>
          </a:endParaRPr>
        </a:p>
      </dsp:txBody>
      <dsp:txXfrm>
        <a:off x="795199" y="1501053"/>
        <a:ext cx="8195894" cy="750526"/>
      </dsp:txXfrm>
    </dsp:sp>
    <dsp:sp modelId="{0F69D904-ADD9-426A-B78C-97C93CA13F13}">
      <dsp:nvSpPr>
        <dsp:cNvPr id="0" name=""/>
        <dsp:cNvSpPr/>
      </dsp:nvSpPr>
      <dsp:spPr>
        <a:xfrm>
          <a:off x="326120" y="1407237"/>
          <a:ext cx="938158" cy="9381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F73AF-32FC-4386-85D7-EABCBB01923D}">
      <dsp:nvSpPr>
        <dsp:cNvPr id="0" name=""/>
        <dsp:cNvSpPr/>
      </dsp:nvSpPr>
      <dsp:spPr>
        <a:xfrm>
          <a:off x="522382" y="2626843"/>
          <a:ext cx="8468711" cy="7505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95730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>
              <a:latin typeface="+mj-lt"/>
            </a:rPr>
            <a:t>Egyetlen intézmény Magyarországon</a:t>
          </a:r>
          <a:r>
            <a:rPr lang="en-US" sz="2200" kern="1200" smtClean="0">
              <a:latin typeface="+mj-lt"/>
            </a:rPr>
            <a:t>; </a:t>
          </a:r>
          <a:r>
            <a:rPr lang="hu-HU" sz="2200" kern="1200" smtClean="0">
              <a:latin typeface="+mj-lt"/>
            </a:rPr>
            <a:t>ennek megfelelően minden magyar egyetem és főiskola a tagja, összesen </a:t>
          </a:r>
          <a:r>
            <a:rPr lang="hu-HU" sz="2200" b="1" kern="1200" smtClean="0">
              <a:latin typeface="+mj-lt"/>
            </a:rPr>
            <a:t>64 tagintézmény</a:t>
          </a:r>
          <a:endParaRPr lang="hu-HU" sz="2200" kern="1200">
            <a:latin typeface="+mj-lt"/>
          </a:endParaRPr>
        </a:p>
      </dsp:txBody>
      <dsp:txXfrm>
        <a:off x="522382" y="2626843"/>
        <a:ext cx="8468711" cy="750526"/>
      </dsp:txXfrm>
    </dsp:sp>
    <dsp:sp modelId="{3B03D278-127E-41C6-BA11-63369C49687D}">
      <dsp:nvSpPr>
        <dsp:cNvPr id="0" name=""/>
        <dsp:cNvSpPr/>
      </dsp:nvSpPr>
      <dsp:spPr>
        <a:xfrm>
          <a:off x="53303" y="2533027"/>
          <a:ext cx="938158" cy="9381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C0C1B-5C55-4C28-A42A-727181091C50}">
      <dsp:nvSpPr>
        <dsp:cNvPr id="0" name=""/>
        <dsp:cNvSpPr/>
      </dsp:nvSpPr>
      <dsp:spPr>
        <a:xfrm>
          <a:off x="1192" y="0"/>
          <a:ext cx="3100177" cy="41374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+mj-lt"/>
              <a:cs typeface="Calibri Light" panose="020F0302020204030204" pitchFamily="34" charset="0"/>
            </a:rPr>
            <a:t>Részvétel EU-s támogatású projektekben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+mj-lt"/>
            <a:cs typeface="Calibri Light" panose="020F0302020204030204" pitchFamily="34" charset="0"/>
          </a:endParaRPr>
        </a:p>
      </dsp:txBody>
      <dsp:txXfrm>
        <a:off x="1192" y="0"/>
        <a:ext cx="3100177" cy="1241223"/>
      </dsp:txXfrm>
    </dsp:sp>
    <dsp:sp modelId="{FAFA9ADB-EC7D-4C28-871B-A803508ACB33}">
      <dsp:nvSpPr>
        <dsp:cNvPr id="0" name=""/>
        <dsp:cNvSpPr/>
      </dsp:nvSpPr>
      <dsp:spPr>
        <a:xfrm>
          <a:off x="311210" y="1242435"/>
          <a:ext cx="2480142" cy="12474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PROCSEE – Gyakorlatorientált felsőoktatás jelenlegi kihívásainak kezelése Közép-Kelet Európában</a:t>
          </a:r>
        </a:p>
      </dsp:txBody>
      <dsp:txXfrm>
        <a:off x="347748" y="1278973"/>
        <a:ext cx="2407066" cy="1174409"/>
      </dsp:txXfrm>
    </dsp:sp>
    <dsp:sp modelId="{0A7B1DCB-4DB7-4169-81FC-7C5830413D93}">
      <dsp:nvSpPr>
        <dsp:cNvPr id="0" name=""/>
        <dsp:cNvSpPr/>
      </dsp:nvSpPr>
      <dsp:spPr>
        <a:xfrm>
          <a:off x="311210" y="2681842"/>
          <a:ext cx="2480142" cy="12474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EFFECT – Felsőfokú oktatás színvonalának növelése Európában</a:t>
          </a:r>
          <a:endParaRPr lang="hu-HU" sz="1500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347748" y="2718380"/>
        <a:ext cx="2407066" cy="1174409"/>
      </dsp:txXfrm>
    </dsp:sp>
    <dsp:sp modelId="{193D0FB1-C4DA-45E8-85C0-B8E2F7266ECC}">
      <dsp:nvSpPr>
        <dsp:cNvPr id="0" name=""/>
        <dsp:cNvSpPr/>
      </dsp:nvSpPr>
      <dsp:spPr>
        <a:xfrm>
          <a:off x="3333883" y="0"/>
          <a:ext cx="3100177" cy="41374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Európai és nemzetközi szervezetek munkájában való részvétel 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3333883" y="0"/>
        <a:ext cx="3100177" cy="1241223"/>
      </dsp:txXfrm>
    </dsp:sp>
    <dsp:sp modelId="{56CAED34-6262-4652-BD14-D676B64923A1}">
      <dsp:nvSpPr>
        <dsp:cNvPr id="0" name=""/>
        <dsp:cNvSpPr/>
      </dsp:nvSpPr>
      <dsp:spPr>
        <a:xfrm>
          <a:off x="3643900" y="1241576"/>
          <a:ext cx="2480142" cy="8128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European University </a:t>
          </a:r>
          <a:r>
            <a:rPr lang="hu-HU" sz="1500" kern="1200" dirty="0" err="1" smtClean="0">
              <a:solidFill>
                <a:schemeClr val="accent6">
                  <a:lumMod val="50000"/>
                </a:schemeClr>
              </a:solidFill>
              <a:latin typeface="+mj-lt"/>
            </a:rPr>
            <a:t>Association</a:t>
          </a: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 (EUA)</a:t>
          </a:r>
          <a:endParaRPr lang="hu-HU" sz="1500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3667707" y="1265383"/>
        <a:ext cx="2432528" cy="765221"/>
      </dsp:txXfrm>
    </dsp:sp>
    <dsp:sp modelId="{6AA3482C-0D9E-4B66-9827-0E14A2FEFB09}">
      <dsp:nvSpPr>
        <dsp:cNvPr id="0" name=""/>
        <dsp:cNvSpPr/>
      </dsp:nvSpPr>
      <dsp:spPr>
        <a:xfrm>
          <a:off x="3643900" y="2179464"/>
          <a:ext cx="2480142" cy="81283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European Association of Institutions in Higher Education</a:t>
          </a: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 (EURASHE)</a:t>
          </a:r>
          <a:endParaRPr lang="hu-HU" sz="1500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3667707" y="2203271"/>
        <a:ext cx="2432528" cy="765221"/>
      </dsp:txXfrm>
    </dsp:sp>
    <dsp:sp modelId="{265FE9D6-3380-49F8-BBC1-A925A8DC864B}">
      <dsp:nvSpPr>
        <dsp:cNvPr id="0" name=""/>
        <dsp:cNvSpPr/>
      </dsp:nvSpPr>
      <dsp:spPr>
        <a:xfrm>
          <a:off x="3643900" y="3117351"/>
          <a:ext cx="2480142" cy="8128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International </a:t>
          </a:r>
          <a:r>
            <a:rPr lang="hu-HU" sz="1500" kern="1200" dirty="0" err="1" smtClean="0">
              <a:solidFill>
                <a:schemeClr val="accent6">
                  <a:lumMod val="50000"/>
                </a:schemeClr>
              </a:solidFill>
              <a:latin typeface="+mj-lt"/>
            </a:rPr>
            <a:t>Association</a:t>
          </a: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 of </a:t>
          </a:r>
          <a:r>
            <a:rPr lang="hu-HU" sz="1500" kern="1200" dirty="0" err="1" smtClean="0">
              <a:solidFill>
                <a:schemeClr val="accent6">
                  <a:lumMod val="50000"/>
                </a:schemeClr>
              </a:solidFill>
              <a:latin typeface="+mj-lt"/>
            </a:rPr>
            <a:t>Universities</a:t>
          </a: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 (IAU)</a:t>
          </a:r>
          <a:endParaRPr lang="hu-HU" sz="1500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3667707" y="3141158"/>
        <a:ext cx="2432528" cy="765221"/>
      </dsp:txXfrm>
    </dsp:sp>
    <dsp:sp modelId="{CD8136E6-6A12-49D1-80C9-9E3F0A9625CF}">
      <dsp:nvSpPr>
        <dsp:cNvPr id="0" name=""/>
        <dsp:cNvSpPr/>
      </dsp:nvSpPr>
      <dsp:spPr>
        <a:xfrm>
          <a:off x="6666574" y="0"/>
          <a:ext cx="3100177" cy="41374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Regionális együttműködések erősítése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6666574" y="0"/>
        <a:ext cx="3100177" cy="1241223"/>
      </dsp:txXfrm>
    </dsp:sp>
    <dsp:sp modelId="{72808D56-08F4-450A-B6DD-5F005CBB1076}">
      <dsp:nvSpPr>
        <dsp:cNvPr id="0" name=""/>
        <dsp:cNvSpPr/>
      </dsp:nvSpPr>
      <dsp:spPr>
        <a:xfrm>
          <a:off x="6976591" y="1242435"/>
          <a:ext cx="2480142" cy="12474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V4 konferencia szervezés</a:t>
          </a:r>
          <a:endParaRPr lang="hu-HU" sz="1500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7013129" y="1278973"/>
        <a:ext cx="2407066" cy="1174409"/>
      </dsp:txXfrm>
    </dsp:sp>
    <dsp:sp modelId="{F4BD86FA-53D5-4AE5-A39D-E35C3847C520}">
      <dsp:nvSpPr>
        <dsp:cNvPr id="0" name=""/>
        <dsp:cNvSpPr/>
      </dsp:nvSpPr>
      <dsp:spPr>
        <a:xfrm>
          <a:off x="6976591" y="2681842"/>
          <a:ext cx="2480142" cy="12474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accent6">
                  <a:lumMod val="50000"/>
                </a:schemeClr>
              </a:solidFill>
              <a:latin typeface="+mj-lt"/>
            </a:rPr>
            <a:t>közös projektek</a:t>
          </a:r>
          <a:endParaRPr lang="hu-HU" sz="1500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7013129" y="2718380"/>
        <a:ext cx="2407066" cy="1174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B95EA-FE39-4483-8C8B-5980108FC85E}">
      <dsp:nvSpPr>
        <dsp:cNvPr id="0" name=""/>
        <dsp:cNvSpPr/>
      </dsp:nvSpPr>
      <dsp:spPr>
        <a:xfrm rot="5400000">
          <a:off x="4713639" y="-1864928"/>
          <a:ext cx="902081" cy="486087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>
              <a:latin typeface="+mj-lt"/>
            </a:rPr>
            <a:t>64 rektor részvételével</a:t>
          </a:r>
          <a:endParaRPr lang="hu-HU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>
              <a:latin typeface="+mj-lt"/>
            </a:rPr>
            <a:t>Fő döntéshozó szerv, évi 4 ülés</a:t>
          </a:r>
          <a:endParaRPr lang="hu-HU" sz="2000" kern="1200" dirty="0">
            <a:latin typeface="+mj-lt"/>
          </a:endParaRPr>
        </a:p>
      </dsp:txBody>
      <dsp:txXfrm rot="-5400000">
        <a:off x="2734243" y="158504"/>
        <a:ext cx="4816838" cy="814009"/>
      </dsp:txXfrm>
    </dsp:sp>
    <dsp:sp modelId="{DC194DA0-022E-4DEE-88E0-FC0AD56155AF}">
      <dsp:nvSpPr>
        <dsp:cNvPr id="0" name=""/>
        <dsp:cNvSpPr/>
      </dsp:nvSpPr>
      <dsp:spPr>
        <a:xfrm>
          <a:off x="0" y="1708"/>
          <a:ext cx="2734242" cy="11276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dirty="0" smtClean="0">
              <a:latin typeface="+mj-lt"/>
            </a:rPr>
            <a:t>Plenáris ülés</a:t>
          </a:r>
          <a:endParaRPr lang="hu-HU" sz="2800" b="1" kern="1200" dirty="0">
            <a:latin typeface="+mj-lt"/>
          </a:endParaRPr>
        </a:p>
      </dsp:txBody>
      <dsp:txXfrm>
        <a:off x="55045" y="56753"/>
        <a:ext cx="2624152" cy="1017511"/>
      </dsp:txXfrm>
    </dsp:sp>
    <dsp:sp modelId="{BDB4D334-1A70-4E5A-B3A7-638553E20D5A}">
      <dsp:nvSpPr>
        <dsp:cNvPr id="0" name=""/>
        <dsp:cNvSpPr/>
      </dsp:nvSpPr>
      <dsp:spPr>
        <a:xfrm rot="5400000">
          <a:off x="4713639" y="-680946"/>
          <a:ext cx="902081" cy="486087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>
              <a:latin typeface="+mj-lt"/>
            </a:rPr>
            <a:t>12 tag</a:t>
          </a:r>
          <a:endParaRPr lang="hu-HU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smtClean="0">
              <a:latin typeface="+mj-lt"/>
            </a:rPr>
            <a:t>Delegáltak a szektor kisebb részlegeiből</a:t>
          </a:r>
          <a:endParaRPr lang="hu-HU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smtClean="0">
              <a:latin typeface="+mj-lt"/>
            </a:rPr>
            <a:t>2 éves mandátum, havi ülések</a:t>
          </a:r>
          <a:endParaRPr lang="hu-HU" sz="2000" kern="1200" dirty="0">
            <a:latin typeface="+mj-lt"/>
          </a:endParaRPr>
        </a:p>
      </dsp:txBody>
      <dsp:txXfrm rot="-5400000">
        <a:off x="2734243" y="1342486"/>
        <a:ext cx="4816838" cy="814009"/>
      </dsp:txXfrm>
    </dsp:sp>
    <dsp:sp modelId="{508310A6-E56A-428A-8C8D-CDD3098E69A5}">
      <dsp:nvSpPr>
        <dsp:cNvPr id="0" name=""/>
        <dsp:cNvSpPr/>
      </dsp:nvSpPr>
      <dsp:spPr>
        <a:xfrm>
          <a:off x="0" y="1185689"/>
          <a:ext cx="2734242" cy="112760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b="1" kern="1200" dirty="0" smtClean="0">
              <a:latin typeface="+mj-lt"/>
            </a:rPr>
            <a:t>Tanács</a:t>
          </a:r>
          <a:endParaRPr lang="hu-HU" sz="2000" b="1" kern="1200" dirty="0">
            <a:latin typeface="+mj-lt"/>
          </a:endParaRPr>
        </a:p>
      </dsp:txBody>
      <dsp:txXfrm>
        <a:off x="55045" y="1240734"/>
        <a:ext cx="2624152" cy="1017511"/>
      </dsp:txXfrm>
    </dsp:sp>
    <dsp:sp modelId="{4178AD45-F4AE-4E96-AD0F-3EB0A408ABA6}">
      <dsp:nvSpPr>
        <dsp:cNvPr id="0" name=""/>
        <dsp:cNvSpPr/>
      </dsp:nvSpPr>
      <dsp:spPr>
        <a:xfrm rot="5400000">
          <a:off x="4713639" y="503034"/>
          <a:ext cx="902081" cy="486087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>
              <a:latin typeface="+mj-lt"/>
            </a:rPr>
            <a:t>19 bizottság</a:t>
          </a:r>
          <a:endParaRPr lang="hu-HU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>
              <a:latin typeface="+mj-lt"/>
            </a:rPr>
            <a:t>12 akadémiai, 7 gyakorlati</a:t>
          </a:r>
          <a:endParaRPr lang="hu-HU" sz="2000" kern="1200" dirty="0">
            <a:latin typeface="+mj-lt"/>
          </a:endParaRPr>
        </a:p>
      </dsp:txBody>
      <dsp:txXfrm rot="-5400000">
        <a:off x="2734243" y="2526466"/>
        <a:ext cx="4816838" cy="814009"/>
      </dsp:txXfrm>
    </dsp:sp>
    <dsp:sp modelId="{159C18A2-B1DF-4904-865F-CA035F87A997}">
      <dsp:nvSpPr>
        <dsp:cNvPr id="0" name=""/>
        <dsp:cNvSpPr/>
      </dsp:nvSpPr>
      <dsp:spPr>
        <a:xfrm>
          <a:off x="0" y="2369671"/>
          <a:ext cx="2734242" cy="11276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dirty="0" smtClean="0">
              <a:latin typeface="+mj-lt"/>
            </a:rPr>
            <a:t>Bizottságok</a:t>
          </a:r>
          <a:endParaRPr lang="hu-HU" sz="2000" b="1" kern="1200" dirty="0">
            <a:latin typeface="+mj-lt"/>
          </a:endParaRPr>
        </a:p>
      </dsp:txBody>
      <dsp:txXfrm>
        <a:off x="55045" y="2424716"/>
        <a:ext cx="2624152" cy="10175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85B2B-4B39-4F7D-8D69-D8C05FB2B11B}">
      <dsp:nvSpPr>
        <dsp:cNvPr id="0" name=""/>
        <dsp:cNvSpPr/>
      </dsp:nvSpPr>
      <dsp:spPr>
        <a:xfrm>
          <a:off x="0" y="28883"/>
          <a:ext cx="9160558" cy="1103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400" b="1" kern="1200" dirty="0" smtClean="0">
              <a:latin typeface="+mj-lt"/>
            </a:rPr>
            <a:t>Vezetők</a:t>
          </a:r>
          <a:endParaRPr lang="hu-HU" sz="4800" b="1" kern="1200" dirty="0">
            <a:latin typeface="+mj-lt"/>
          </a:endParaRPr>
        </a:p>
      </dsp:txBody>
      <dsp:txXfrm>
        <a:off x="32318" y="61201"/>
        <a:ext cx="9095922" cy="1038796"/>
      </dsp:txXfrm>
    </dsp:sp>
    <dsp:sp modelId="{B727FD38-0F23-4799-A98B-A9DDCE43DFA4}">
      <dsp:nvSpPr>
        <dsp:cNvPr id="0" name=""/>
        <dsp:cNvSpPr/>
      </dsp:nvSpPr>
      <dsp:spPr>
        <a:xfrm>
          <a:off x="3385" y="1231000"/>
          <a:ext cx="5983960" cy="1103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latin typeface="+mj-lt"/>
              <a:cs typeface="Calibri Light" panose="020F0302020204030204" pitchFamily="34" charset="0"/>
            </a:rPr>
            <a:t>Elnök </a:t>
          </a:r>
          <a:r>
            <a:rPr lang="en-US" sz="2400" kern="1200" dirty="0" smtClean="0">
              <a:latin typeface="+mj-lt"/>
              <a:cs typeface="Calibri Light" panose="020F0302020204030204" pitchFamily="34" charset="0"/>
            </a:rPr>
            <a:t>– </a:t>
          </a:r>
          <a:r>
            <a:rPr lang="hu-HU" sz="2400" kern="1200" dirty="0" smtClean="0">
              <a:latin typeface="+mj-lt"/>
              <a:cs typeface="Calibri Light" panose="020F0302020204030204" pitchFamily="34" charset="0"/>
            </a:rPr>
            <a:t>2 éves mandátum, választott</a:t>
          </a:r>
          <a:endParaRPr lang="hu-HU" sz="2400" kern="1200" dirty="0">
            <a:latin typeface="+mj-lt"/>
          </a:endParaRPr>
        </a:p>
      </dsp:txBody>
      <dsp:txXfrm>
        <a:off x="35703" y="1263318"/>
        <a:ext cx="5919324" cy="1038796"/>
      </dsp:txXfrm>
    </dsp:sp>
    <dsp:sp modelId="{1E125A18-E962-4BF3-B2FC-1D3F73517506}">
      <dsp:nvSpPr>
        <dsp:cNvPr id="0" name=""/>
        <dsp:cNvSpPr/>
      </dsp:nvSpPr>
      <dsp:spPr>
        <a:xfrm>
          <a:off x="1051" y="2521471"/>
          <a:ext cx="2930440" cy="1103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+mj-lt"/>
              <a:cs typeface="Calibri Light" panose="020F0302020204030204" pitchFamily="34" charset="0"/>
            </a:rPr>
            <a:t>Elnök-helyettes</a:t>
          </a:r>
          <a:r>
            <a:rPr lang="hu-HU" sz="2000" kern="1200" dirty="0" smtClean="0">
              <a:latin typeface="+mj-lt"/>
              <a:cs typeface="Calibri Light" panose="020F0302020204030204" pitchFamily="34" charset="0"/>
            </a:rPr>
            <a:t> </a:t>
          </a:r>
          <a:r>
            <a:rPr lang="en-US" sz="2000" kern="1200" dirty="0" smtClean="0">
              <a:latin typeface="+mj-lt"/>
              <a:cs typeface="Calibri Light" panose="020F0302020204030204" pitchFamily="34" charset="0"/>
            </a:rPr>
            <a:t>– </a:t>
          </a:r>
          <a:r>
            <a:rPr lang="hu-HU" sz="2000" kern="1200" dirty="0" smtClean="0">
              <a:latin typeface="+mj-lt"/>
              <a:cs typeface="Calibri Light" panose="020F0302020204030204" pitchFamily="34" charset="0"/>
            </a:rPr>
            <a:t>2 éves mandátum, választott</a:t>
          </a:r>
          <a:endParaRPr lang="hu-HU" sz="2000" kern="1200" dirty="0">
            <a:latin typeface="+mj-lt"/>
          </a:endParaRPr>
        </a:p>
      </dsp:txBody>
      <dsp:txXfrm>
        <a:off x="33369" y="2553789"/>
        <a:ext cx="2865804" cy="1038796"/>
      </dsp:txXfrm>
    </dsp:sp>
    <dsp:sp modelId="{A7AD2BF9-44F6-49CE-82F3-8AFE1E6DAA2C}">
      <dsp:nvSpPr>
        <dsp:cNvPr id="0" name=""/>
        <dsp:cNvSpPr/>
      </dsp:nvSpPr>
      <dsp:spPr>
        <a:xfrm>
          <a:off x="3054570" y="2521471"/>
          <a:ext cx="2930440" cy="1103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+mj-lt"/>
              <a:cs typeface="Calibri Light" panose="020F0302020204030204" pitchFamily="34" charset="0"/>
            </a:rPr>
            <a:t>Társelnök </a:t>
          </a:r>
          <a:r>
            <a:rPr lang="en-US" sz="2000" kern="1200" dirty="0" smtClean="0">
              <a:latin typeface="+mj-lt"/>
              <a:cs typeface="Calibri Light" panose="020F0302020204030204" pitchFamily="34" charset="0"/>
            </a:rPr>
            <a:t>– </a:t>
          </a:r>
          <a:r>
            <a:rPr lang="hu-HU" sz="2000" kern="1200" dirty="0" smtClean="0">
              <a:latin typeface="+mj-lt"/>
              <a:cs typeface="Calibri Light" panose="020F0302020204030204" pitchFamily="34" charset="0"/>
            </a:rPr>
            <a:t>2 éves mandátum, választott</a:t>
          </a:r>
          <a:endParaRPr lang="hu-HU" sz="2000" kern="1200" dirty="0">
            <a:latin typeface="+mj-lt"/>
          </a:endParaRPr>
        </a:p>
      </dsp:txBody>
      <dsp:txXfrm>
        <a:off x="3086888" y="2553789"/>
        <a:ext cx="2865804" cy="1038796"/>
      </dsp:txXfrm>
    </dsp:sp>
    <dsp:sp modelId="{EEFE26F1-E3BA-41A9-A335-DE07175F5828}">
      <dsp:nvSpPr>
        <dsp:cNvPr id="0" name=""/>
        <dsp:cNvSpPr/>
      </dsp:nvSpPr>
      <dsp:spPr>
        <a:xfrm>
          <a:off x="6231168" y="1261951"/>
          <a:ext cx="2930440" cy="1103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+mj-lt"/>
            </a:rPr>
            <a:t>Tiszteletbeli</a:t>
          </a:r>
          <a:r>
            <a:rPr lang="hu-HU" sz="2000" kern="1200" dirty="0" smtClean="0">
              <a:latin typeface="+mj-lt"/>
            </a:rPr>
            <a:t> </a:t>
          </a:r>
          <a:r>
            <a:rPr lang="hu-HU" sz="2000" b="1" kern="1200" dirty="0" smtClean="0">
              <a:latin typeface="+mj-lt"/>
            </a:rPr>
            <a:t>Elnök</a:t>
          </a:r>
          <a:endParaRPr lang="hu-HU" sz="2000" b="1" kern="1200" dirty="0">
            <a:latin typeface="+mj-lt"/>
          </a:endParaRPr>
        </a:p>
      </dsp:txBody>
      <dsp:txXfrm>
        <a:off x="6263486" y="1294269"/>
        <a:ext cx="2865804" cy="1038796"/>
      </dsp:txXfrm>
    </dsp:sp>
    <dsp:sp modelId="{D74F7661-3626-46B0-A5D1-7B5215E5E7F8}">
      <dsp:nvSpPr>
        <dsp:cNvPr id="0" name=""/>
        <dsp:cNvSpPr/>
      </dsp:nvSpPr>
      <dsp:spPr>
        <a:xfrm>
          <a:off x="6232220" y="2504511"/>
          <a:ext cx="2930440" cy="1103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+mj-lt"/>
            </a:rPr>
            <a:t>Főtitkár</a:t>
          </a:r>
          <a:endParaRPr lang="hu-HU" sz="2000" b="1" kern="1200" dirty="0">
            <a:latin typeface="+mj-lt"/>
          </a:endParaRPr>
        </a:p>
      </dsp:txBody>
      <dsp:txXfrm>
        <a:off x="6264538" y="2536829"/>
        <a:ext cx="2865804" cy="10387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90A08-93A3-45F3-BA77-88E03A097CA0}">
      <dsp:nvSpPr>
        <dsp:cNvPr id="0" name=""/>
        <dsp:cNvSpPr/>
      </dsp:nvSpPr>
      <dsp:spPr>
        <a:xfrm>
          <a:off x="2290938" y="642"/>
          <a:ext cx="982658" cy="98265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29273A6-F26B-4183-A0FC-C0FA187D1F11}">
      <dsp:nvSpPr>
        <dsp:cNvPr id="0" name=""/>
        <dsp:cNvSpPr/>
      </dsp:nvSpPr>
      <dsp:spPr>
        <a:xfrm>
          <a:off x="2782267" y="642"/>
          <a:ext cx="5242842" cy="98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latin typeface="+mj-lt"/>
            </a:rPr>
            <a:t>Részvétel, jogszabályok véleményezése.</a:t>
          </a:r>
          <a:endParaRPr lang="hu-HU" sz="1800" kern="1200" dirty="0">
            <a:latin typeface="+mj-lt"/>
          </a:endParaRPr>
        </a:p>
      </dsp:txBody>
      <dsp:txXfrm>
        <a:off x="2782267" y="642"/>
        <a:ext cx="5242842" cy="982658"/>
      </dsp:txXfrm>
    </dsp:sp>
    <dsp:sp modelId="{5D3253F5-2825-4A63-A0B2-D0EEA72D0442}">
      <dsp:nvSpPr>
        <dsp:cNvPr id="0" name=""/>
        <dsp:cNvSpPr/>
      </dsp:nvSpPr>
      <dsp:spPr>
        <a:xfrm>
          <a:off x="2290938" y="983301"/>
          <a:ext cx="982658" cy="98265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EE0D918-C049-4CFE-984B-0422DE964CDA}">
      <dsp:nvSpPr>
        <dsp:cNvPr id="0" name=""/>
        <dsp:cNvSpPr/>
      </dsp:nvSpPr>
      <dsp:spPr>
        <a:xfrm>
          <a:off x="2782267" y="983301"/>
          <a:ext cx="5242842" cy="98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latin typeface="+mj-lt"/>
            </a:rPr>
            <a:t>Felsőoktatással kapcsolatos jogi folyamatok: 30-40 törvényjavaslat véleményezése évente</a:t>
          </a:r>
          <a:endParaRPr lang="hu-HU" sz="1800" kern="1200" dirty="0">
            <a:latin typeface="+mj-lt"/>
          </a:endParaRPr>
        </a:p>
      </dsp:txBody>
      <dsp:txXfrm>
        <a:off x="2782267" y="983301"/>
        <a:ext cx="5242842" cy="982658"/>
      </dsp:txXfrm>
    </dsp:sp>
    <dsp:sp modelId="{E1481BE8-DEC8-44AF-8C89-7D87FF294835}">
      <dsp:nvSpPr>
        <dsp:cNvPr id="0" name=""/>
        <dsp:cNvSpPr/>
      </dsp:nvSpPr>
      <dsp:spPr>
        <a:xfrm>
          <a:off x="2290938" y="1965960"/>
          <a:ext cx="982658" cy="98265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CD141B6-E6FB-4230-9304-F66F926C175C}">
      <dsp:nvSpPr>
        <dsp:cNvPr id="0" name=""/>
        <dsp:cNvSpPr/>
      </dsp:nvSpPr>
      <dsp:spPr>
        <a:xfrm>
          <a:off x="2782267" y="1965960"/>
          <a:ext cx="5242842" cy="98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latin typeface="+mj-lt"/>
            </a:rPr>
            <a:t>Javaslatok bemutatása, vélemény, kezdeményezés felsőoktatással kapcsolatos ügyekben</a:t>
          </a:r>
          <a:endParaRPr lang="hu-HU" sz="1800" kern="1200" dirty="0">
            <a:latin typeface="+mj-lt"/>
          </a:endParaRPr>
        </a:p>
      </dsp:txBody>
      <dsp:txXfrm>
        <a:off x="2782267" y="1965960"/>
        <a:ext cx="5242842" cy="982658"/>
      </dsp:txXfrm>
    </dsp:sp>
    <dsp:sp modelId="{F5808DB7-27DC-456B-A448-D57EF3191218}">
      <dsp:nvSpPr>
        <dsp:cNvPr id="0" name=""/>
        <dsp:cNvSpPr/>
      </dsp:nvSpPr>
      <dsp:spPr>
        <a:xfrm>
          <a:off x="2290938" y="2948618"/>
          <a:ext cx="982658" cy="98265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36F5DDB-D4E1-4D2F-BDC3-844A28B11C5E}">
      <dsp:nvSpPr>
        <dsp:cNvPr id="0" name=""/>
        <dsp:cNvSpPr/>
      </dsp:nvSpPr>
      <dsp:spPr>
        <a:xfrm>
          <a:off x="2782267" y="2948618"/>
          <a:ext cx="5242842" cy="98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>
              <a:latin typeface="+mj-lt"/>
            </a:rPr>
            <a:t>Különböző felsőoktatási területeken számos kezdeményezés elindítása évente</a:t>
          </a:r>
          <a:endParaRPr lang="hu-HU" sz="1800" kern="1200">
            <a:latin typeface="+mj-lt"/>
          </a:endParaRPr>
        </a:p>
      </dsp:txBody>
      <dsp:txXfrm>
        <a:off x="2782267" y="2948618"/>
        <a:ext cx="5242842" cy="9826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3BDE3-C04A-4F55-AF26-375672B1E82C}">
      <dsp:nvSpPr>
        <dsp:cNvPr id="0" name=""/>
        <dsp:cNvSpPr/>
      </dsp:nvSpPr>
      <dsp:spPr>
        <a:xfrm>
          <a:off x="-4547637" y="-697308"/>
          <a:ext cx="5417342" cy="5417342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7CE47-CB88-446D-8833-0BE65E2511BB}">
      <dsp:nvSpPr>
        <dsp:cNvPr id="0" name=""/>
        <dsp:cNvSpPr/>
      </dsp:nvSpPr>
      <dsp:spPr>
        <a:xfrm>
          <a:off x="380724" y="251339"/>
          <a:ext cx="9623141" cy="5030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25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 hazánkban működő 65 felsőoktatási intézmény mára több mint fele kínál idegen nyelvű oktatási és kutatási programokat </a:t>
          </a:r>
          <a:endParaRPr lang="en-US" sz="1700" b="0" kern="1200" noProof="0" dirty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380724" y="251339"/>
        <a:ext cx="9623141" cy="503001"/>
      </dsp:txXfrm>
    </dsp:sp>
    <dsp:sp modelId="{FBD93E2E-9E6F-4F1A-B42F-8960C3FAF936}">
      <dsp:nvSpPr>
        <dsp:cNvPr id="0" name=""/>
        <dsp:cNvSpPr/>
      </dsp:nvSpPr>
      <dsp:spPr>
        <a:xfrm>
          <a:off x="66348" y="188464"/>
          <a:ext cx="628751" cy="6287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A710B-F296-4148-B06F-0691D463DC5F}">
      <dsp:nvSpPr>
        <dsp:cNvPr id="0" name=""/>
        <dsp:cNvSpPr/>
      </dsp:nvSpPr>
      <dsp:spPr>
        <a:xfrm>
          <a:off x="741160" y="1005600"/>
          <a:ext cx="9262704" cy="5030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25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angol, de többek között német, francia, orosz és kínai nyelven</a:t>
          </a:r>
          <a:endParaRPr lang="en-US" sz="1700" b="0" kern="120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741160" y="1005600"/>
        <a:ext cx="9262704" cy="503001"/>
      </dsp:txXfrm>
    </dsp:sp>
    <dsp:sp modelId="{A9A2B0B7-FB26-4D87-8845-0E65CB2D5E08}">
      <dsp:nvSpPr>
        <dsp:cNvPr id="0" name=""/>
        <dsp:cNvSpPr/>
      </dsp:nvSpPr>
      <dsp:spPr>
        <a:xfrm>
          <a:off x="426784" y="942725"/>
          <a:ext cx="628751" cy="6287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16B5D6-512E-41B8-9A25-FB87BB13E19A}">
      <dsp:nvSpPr>
        <dsp:cNvPr id="0" name=""/>
        <dsp:cNvSpPr/>
      </dsp:nvSpPr>
      <dsp:spPr>
        <a:xfrm>
          <a:off x="851785" y="1759861"/>
          <a:ext cx="9152080" cy="5030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25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az összes fő tudományterületet lefedve többszáz szakon</a:t>
          </a:r>
          <a:endParaRPr lang="en-US" sz="1700" b="0" kern="120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851785" y="1759861"/>
        <a:ext cx="9152080" cy="503001"/>
      </dsp:txXfrm>
    </dsp:sp>
    <dsp:sp modelId="{046C64C2-6E28-43FF-AA4F-2AEC1011B80E}">
      <dsp:nvSpPr>
        <dsp:cNvPr id="0" name=""/>
        <dsp:cNvSpPr/>
      </dsp:nvSpPr>
      <dsp:spPr>
        <a:xfrm>
          <a:off x="537409" y="1696986"/>
          <a:ext cx="628751" cy="6287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5E6760-37C3-4A64-A064-4ACEFDB59BE7}">
      <dsp:nvSpPr>
        <dsp:cNvPr id="0" name=""/>
        <dsp:cNvSpPr/>
      </dsp:nvSpPr>
      <dsp:spPr>
        <a:xfrm>
          <a:off x="741160" y="2514122"/>
          <a:ext cx="9262704" cy="5030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25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több, mint 160 országból 32.309 nemzetközi hallgató tanul 2017-18-ban </a:t>
          </a:r>
          <a:r>
            <a:rPr lang="hu-HU" sz="1700" b="0" kern="1200" dirty="0" err="1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Mo</a:t>
          </a: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-n</a:t>
          </a:r>
          <a:endParaRPr lang="en-US" sz="1700" b="0" kern="120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741160" y="2514122"/>
        <a:ext cx="9262704" cy="503001"/>
      </dsp:txXfrm>
    </dsp:sp>
    <dsp:sp modelId="{17EDFD3D-4A9A-4981-BCF0-7F2C82711C2D}">
      <dsp:nvSpPr>
        <dsp:cNvPr id="0" name=""/>
        <dsp:cNvSpPr/>
      </dsp:nvSpPr>
      <dsp:spPr>
        <a:xfrm>
          <a:off x="426784" y="2451247"/>
          <a:ext cx="628751" cy="6287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8B7DD-3684-48C8-96FF-EE54BA04323D}">
      <dsp:nvSpPr>
        <dsp:cNvPr id="0" name=""/>
        <dsp:cNvSpPr/>
      </dsp:nvSpPr>
      <dsp:spPr>
        <a:xfrm>
          <a:off x="380724" y="3268383"/>
          <a:ext cx="9623141" cy="5030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25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 jelenlegi hallgatói állomány 12%-át a nemzetközi hallgatói közösség alkotja</a:t>
          </a:r>
        </a:p>
      </dsp:txBody>
      <dsp:txXfrm>
        <a:off x="380724" y="3268383"/>
        <a:ext cx="9623141" cy="503001"/>
      </dsp:txXfrm>
    </dsp:sp>
    <dsp:sp modelId="{B13D79E2-C50B-4F8C-B2C0-4040533C2E5E}">
      <dsp:nvSpPr>
        <dsp:cNvPr id="0" name=""/>
        <dsp:cNvSpPr/>
      </dsp:nvSpPr>
      <dsp:spPr>
        <a:xfrm>
          <a:off x="66348" y="3205508"/>
          <a:ext cx="628751" cy="6287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375C4-7A43-41C9-BBB7-6829A9A99D73}">
      <dsp:nvSpPr>
        <dsp:cNvPr id="0" name=""/>
        <dsp:cNvSpPr/>
      </dsp:nvSpPr>
      <dsp:spPr>
        <a:xfrm>
          <a:off x="0" y="545571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1F4A3-CCFB-4691-9481-E2F59CF2D815}">
      <dsp:nvSpPr>
        <dsp:cNvPr id="0" name=""/>
        <dsp:cNvSpPr/>
      </dsp:nvSpPr>
      <dsp:spPr>
        <a:xfrm>
          <a:off x="502920" y="205945"/>
          <a:ext cx="9020282" cy="4281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noProof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a magyar felsőoktatás és a magyar intézmények népszerűsítése külföldön</a:t>
          </a:r>
          <a:endParaRPr lang="en-US" sz="1700" b="0" kern="1200" noProof="0" dirty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523822" y="226847"/>
        <a:ext cx="8978478" cy="386381"/>
      </dsp:txXfrm>
    </dsp:sp>
    <dsp:sp modelId="{19B3804E-F954-4879-9381-07AE25790767}">
      <dsp:nvSpPr>
        <dsp:cNvPr id="0" name=""/>
        <dsp:cNvSpPr/>
      </dsp:nvSpPr>
      <dsp:spPr>
        <a:xfrm>
          <a:off x="0" y="1007632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B26A5F-F8B7-4211-B308-495E144AB600}">
      <dsp:nvSpPr>
        <dsp:cNvPr id="0" name=""/>
        <dsp:cNvSpPr/>
      </dsp:nvSpPr>
      <dsp:spPr>
        <a:xfrm>
          <a:off x="502920" y="729171"/>
          <a:ext cx="9020282" cy="3670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noProof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nemzetközi konferenciák, kerekasztalok, szakértői ülések szervezése </a:t>
          </a:r>
          <a:r>
            <a:rPr lang="hu-HU" sz="1700" b="0" kern="1200" noProof="0" dirty="0" err="1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Mo</a:t>
          </a:r>
          <a:r>
            <a:rPr lang="hu-HU" sz="1700" b="0" kern="1200" noProof="0" dirty="0" smtClean="0">
              <a:solidFill>
                <a:srgbClr val="40404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rPr>
            <a:t>-n</a:t>
          </a:r>
          <a:endParaRPr lang="en-US" sz="1700" b="0" kern="120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520836" y="747087"/>
        <a:ext cx="8984450" cy="331188"/>
      </dsp:txXfrm>
    </dsp:sp>
    <dsp:sp modelId="{EC10876E-8CE1-4DC4-A175-2C5E5EACA0B3}">
      <dsp:nvSpPr>
        <dsp:cNvPr id="0" name=""/>
        <dsp:cNvSpPr/>
      </dsp:nvSpPr>
      <dsp:spPr>
        <a:xfrm>
          <a:off x="0" y="1540149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9B8A59-4659-400B-82C5-9F1F322675C0}">
      <dsp:nvSpPr>
        <dsp:cNvPr id="0" name=""/>
        <dsp:cNvSpPr/>
      </dsp:nvSpPr>
      <dsp:spPr>
        <a:xfrm>
          <a:off x="502920" y="1191232"/>
          <a:ext cx="9020282" cy="4374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noProof="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bejövő és kimenő küldöttségek szakmai programjának megszervezése</a:t>
          </a:r>
          <a:endParaRPr lang="en-US" sz="1700" b="0" kern="120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524276" y="1212588"/>
        <a:ext cx="8977570" cy="394765"/>
      </dsp:txXfrm>
    </dsp:sp>
    <dsp:sp modelId="{27CF47CE-F08E-4E5B-ADD9-29CE541B1619}">
      <dsp:nvSpPr>
        <dsp:cNvPr id="0" name=""/>
        <dsp:cNvSpPr/>
      </dsp:nvSpPr>
      <dsp:spPr>
        <a:xfrm>
          <a:off x="0" y="2192062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FD73A-1F9F-463D-AB30-AC3197D5F457}">
      <dsp:nvSpPr>
        <dsp:cNvPr id="0" name=""/>
        <dsp:cNvSpPr/>
      </dsp:nvSpPr>
      <dsp:spPr>
        <a:xfrm>
          <a:off x="502428" y="1723749"/>
          <a:ext cx="9011473" cy="55687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nyári programok, ösztöndíjprogramok, rövid távú tanulmányi programok és nyelvtanfolyamok koordinálása nemzetközi diákok számára</a:t>
          </a:r>
          <a:endParaRPr lang="en-US" sz="1700" b="0" kern="1200" noProof="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529612" y="1750933"/>
        <a:ext cx="8957105" cy="502504"/>
      </dsp:txXfrm>
    </dsp:sp>
    <dsp:sp modelId="{D41C4484-D033-41CD-96FE-ABAAF1AD26E8}">
      <dsp:nvSpPr>
        <dsp:cNvPr id="0" name=""/>
        <dsp:cNvSpPr/>
      </dsp:nvSpPr>
      <dsp:spPr>
        <a:xfrm>
          <a:off x="0" y="2800013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73557-54AF-4294-A83D-A20A7FBC578C}">
      <dsp:nvSpPr>
        <dsp:cNvPr id="0" name=""/>
        <dsp:cNvSpPr/>
      </dsp:nvSpPr>
      <dsp:spPr>
        <a:xfrm>
          <a:off x="502428" y="2375662"/>
          <a:ext cx="9011473" cy="51291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nemzetközi partnerszervezetekkel való együttműködés erősítése és részvétel az EU-s szakpolitika formálásában</a:t>
          </a:r>
          <a:endParaRPr lang="hu-HU" sz="1700" b="0" kern="1200" dirty="0" smtClean="0">
            <a:solidFill>
              <a:srgbClr val="404040"/>
            </a:solidFill>
            <a:latin typeface="Calibri Light" panose="020F0302020204030204" pitchFamily="34" charset="0"/>
            <a:ea typeface="Calibri"/>
            <a:cs typeface="Calibri Light" panose="020F0302020204030204" pitchFamily="34" charset="0"/>
          </a:endParaRPr>
        </a:p>
      </dsp:txBody>
      <dsp:txXfrm>
        <a:off x="527466" y="2400700"/>
        <a:ext cx="8961397" cy="462835"/>
      </dsp:txXfrm>
    </dsp:sp>
    <dsp:sp modelId="{2CD76CCF-A7EE-420A-8A52-266F0C408F13}">
      <dsp:nvSpPr>
        <dsp:cNvPr id="0" name=""/>
        <dsp:cNvSpPr/>
      </dsp:nvSpPr>
      <dsp:spPr>
        <a:xfrm>
          <a:off x="0" y="3432237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F4224-78D0-4BDC-B3A5-4AA0870A3B20}">
      <dsp:nvSpPr>
        <dsp:cNvPr id="0" name=""/>
        <dsp:cNvSpPr/>
      </dsp:nvSpPr>
      <dsp:spPr>
        <a:xfrm>
          <a:off x="502428" y="2983613"/>
          <a:ext cx="9056983" cy="537183"/>
        </a:xfrm>
        <a:prstGeom prst="round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magyar és a nemzetközi felsőoktatási intézmények közötti kétoldalú együttműködés előmozdítása</a:t>
          </a:r>
        </a:p>
      </dsp:txBody>
      <dsp:txXfrm>
        <a:off x="528651" y="3009836"/>
        <a:ext cx="9004537" cy="484737"/>
      </dsp:txXfrm>
    </dsp:sp>
    <dsp:sp modelId="{0D751968-26BE-43FD-88BE-7843C8246C84}">
      <dsp:nvSpPr>
        <dsp:cNvPr id="0" name=""/>
        <dsp:cNvSpPr/>
      </dsp:nvSpPr>
      <dsp:spPr>
        <a:xfrm>
          <a:off x="0" y="4004730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2A81C3-F180-484E-9071-0643138A8572}">
      <dsp:nvSpPr>
        <dsp:cNvPr id="0" name=""/>
        <dsp:cNvSpPr/>
      </dsp:nvSpPr>
      <dsp:spPr>
        <a:xfrm>
          <a:off x="502428" y="3615837"/>
          <a:ext cx="9106362" cy="477453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  részvétel nemzetközi oktatási vásárokon és kutatási tevékenységekben</a:t>
          </a:r>
        </a:p>
      </dsp:txBody>
      <dsp:txXfrm>
        <a:off x="525735" y="3639144"/>
        <a:ext cx="9059748" cy="430839"/>
      </dsp:txXfrm>
    </dsp:sp>
    <dsp:sp modelId="{F1ED488D-8101-4C7B-A052-22EDA8953053}">
      <dsp:nvSpPr>
        <dsp:cNvPr id="0" name=""/>
        <dsp:cNvSpPr/>
      </dsp:nvSpPr>
      <dsp:spPr>
        <a:xfrm>
          <a:off x="0" y="4537584"/>
          <a:ext cx="100583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4DEB1-1900-4595-A4ED-B5A551405A43}">
      <dsp:nvSpPr>
        <dsp:cNvPr id="0" name=""/>
        <dsp:cNvSpPr/>
      </dsp:nvSpPr>
      <dsp:spPr>
        <a:xfrm>
          <a:off x="502920" y="4188330"/>
          <a:ext cx="9089916" cy="437814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0" kern="1200" dirty="0" smtClean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EU-s támogatású projektekben való részvétel</a:t>
          </a:r>
        </a:p>
      </dsp:txBody>
      <dsp:txXfrm>
        <a:off x="524292" y="4209702"/>
        <a:ext cx="9047172" cy="3950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00BA5-BAC0-4D15-8A08-7B8D47FD9574}">
      <dsp:nvSpPr>
        <dsp:cNvPr id="0" name=""/>
        <dsp:cNvSpPr/>
      </dsp:nvSpPr>
      <dsp:spPr>
        <a:xfrm>
          <a:off x="0" y="4175"/>
          <a:ext cx="3610310" cy="430560"/>
        </a:xfrm>
        <a:prstGeom prst="roundRect">
          <a:avLst/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chemeClr val="bg1"/>
              </a:solidFill>
              <a:latin typeface="Franklin Gothic Book" panose="020B0503020102020204" pitchFamily="34" charset="0"/>
            </a:rPr>
            <a:t>Összesen 32.309 külföldi hallgató</a:t>
          </a:r>
          <a:endParaRPr lang="hu-HU" sz="1800" kern="1200" dirty="0">
            <a:solidFill>
              <a:schemeClr val="bg1"/>
            </a:solidFill>
            <a:latin typeface="Franklin Gothic Book" panose="020B0503020102020204" pitchFamily="34" charset="0"/>
          </a:endParaRPr>
        </a:p>
      </dsp:txBody>
      <dsp:txXfrm>
        <a:off x="21018" y="25193"/>
        <a:ext cx="3568274" cy="3885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2A5B6-C6F8-46C0-9F28-C9EEA89DB67A}">
      <dsp:nvSpPr>
        <dsp:cNvPr id="0" name=""/>
        <dsp:cNvSpPr/>
      </dsp:nvSpPr>
      <dsp:spPr>
        <a:xfrm>
          <a:off x="1189929" y="34621"/>
          <a:ext cx="2711505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INAGBE (Angola)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189929" y="34621"/>
        <a:ext cx="2711505" cy="920497"/>
      </dsp:txXfrm>
    </dsp:sp>
    <dsp:sp modelId="{9D357DD0-33B0-4961-AC70-08A7FBAF7D1E}">
      <dsp:nvSpPr>
        <dsp:cNvPr id="0" name=""/>
        <dsp:cNvSpPr/>
      </dsp:nvSpPr>
      <dsp:spPr>
        <a:xfrm>
          <a:off x="294467" y="20257"/>
          <a:ext cx="1181831" cy="753510"/>
        </a:xfrm>
        <a:prstGeom prst="flowChartProcess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AB283C-5B3E-45DE-AF2F-32C3B31410A0}">
      <dsp:nvSpPr>
        <dsp:cNvPr id="0" name=""/>
        <dsp:cNvSpPr/>
      </dsp:nvSpPr>
      <dsp:spPr>
        <a:xfrm>
          <a:off x="4746122" y="108727"/>
          <a:ext cx="2804645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CAPES (Brazil)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746122" y="108727"/>
        <a:ext cx="2804645" cy="920497"/>
      </dsp:txXfrm>
    </dsp:sp>
    <dsp:sp modelId="{CA181442-0E3E-4E9E-AEE3-8B77655C7A37}">
      <dsp:nvSpPr>
        <dsp:cNvPr id="0" name=""/>
        <dsp:cNvSpPr/>
      </dsp:nvSpPr>
      <dsp:spPr>
        <a:xfrm>
          <a:off x="4011882" y="8381"/>
          <a:ext cx="1210053" cy="752650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106F0-8230-4C4E-AE39-5A23B395BE0C}">
      <dsp:nvSpPr>
        <dsp:cNvPr id="0" name=""/>
        <dsp:cNvSpPr/>
      </dsp:nvSpPr>
      <dsp:spPr>
        <a:xfrm>
          <a:off x="8327987" y="63287"/>
          <a:ext cx="2945591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CGBU (Brazil)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8327987" y="63287"/>
        <a:ext cx="2945591" cy="920497"/>
      </dsp:txXfrm>
    </dsp:sp>
    <dsp:sp modelId="{4080CE88-29CC-471F-B8F8-4F93E9247315}">
      <dsp:nvSpPr>
        <dsp:cNvPr id="0" name=""/>
        <dsp:cNvSpPr/>
      </dsp:nvSpPr>
      <dsp:spPr>
        <a:xfrm>
          <a:off x="7671972" y="0"/>
          <a:ext cx="1210053" cy="752485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232A0-1E65-41CB-BAE3-8A039BAEA2FB}">
      <dsp:nvSpPr>
        <dsp:cNvPr id="0" name=""/>
        <dsp:cNvSpPr/>
      </dsp:nvSpPr>
      <dsp:spPr>
        <a:xfrm>
          <a:off x="1168905" y="1086919"/>
          <a:ext cx="2711505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CRUCH (Chile)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168905" y="1086919"/>
        <a:ext cx="2711505" cy="920497"/>
      </dsp:txXfrm>
    </dsp:sp>
    <dsp:sp modelId="{4332CF1F-58D4-4F88-BDB7-8AC8D70508C3}">
      <dsp:nvSpPr>
        <dsp:cNvPr id="0" name=""/>
        <dsp:cNvSpPr/>
      </dsp:nvSpPr>
      <dsp:spPr>
        <a:xfrm>
          <a:off x="273443" y="1072555"/>
          <a:ext cx="1181831" cy="7535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B4C468-478C-42BF-A8CE-207EF2183BE5}">
      <dsp:nvSpPr>
        <dsp:cNvPr id="0" name=""/>
        <dsp:cNvSpPr/>
      </dsp:nvSpPr>
      <dsp:spPr>
        <a:xfrm>
          <a:off x="4683050" y="1161025"/>
          <a:ext cx="2888741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SCENESCYT (Ecuador)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683050" y="1161025"/>
        <a:ext cx="2888741" cy="920497"/>
      </dsp:txXfrm>
    </dsp:sp>
    <dsp:sp modelId="{475FD393-7B60-4850-AF3B-2ABC7978879C}">
      <dsp:nvSpPr>
        <dsp:cNvPr id="0" name=""/>
        <dsp:cNvSpPr/>
      </dsp:nvSpPr>
      <dsp:spPr>
        <a:xfrm>
          <a:off x="3990858" y="1060679"/>
          <a:ext cx="1210053" cy="752650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5B7961-88F6-4D9E-9B27-78FD35B71558}">
      <dsp:nvSpPr>
        <dsp:cNvPr id="0" name=""/>
        <dsp:cNvSpPr/>
      </dsp:nvSpPr>
      <dsp:spPr>
        <a:xfrm>
          <a:off x="8349011" y="1115585"/>
          <a:ext cx="2945591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APTISI (</a:t>
          </a: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Indonesia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8349011" y="1115585"/>
        <a:ext cx="2945591" cy="920497"/>
      </dsp:txXfrm>
    </dsp:sp>
    <dsp:sp modelId="{0EC05394-18CB-4FC1-B528-E7F66BE6D341}">
      <dsp:nvSpPr>
        <dsp:cNvPr id="0" name=""/>
        <dsp:cNvSpPr/>
      </dsp:nvSpPr>
      <dsp:spPr>
        <a:xfrm>
          <a:off x="7692997" y="1030188"/>
          <a:ext cx="1210053" cy="7524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FFA93-2748-4126-A9B1-88C985FE3CBA}">
      <dsp:nvSpPr>
        <dsp:cNvPr id="0" name=""/>
        <dsp:cNvSpPr/>
      </dsp:nvSpPr>
      <dsp:spPr>
        <a:xfrm>
          <a:off x="1168905" y="2139217"/>
          <a:ext cx="2711505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University of </a:t>
          </a: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Tokyo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(</a:t>
          </a: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Japan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168905" y="2139217"/>
        <a:ext cx="2711505" cy="920497"/>
      </dsp:txXfrm>
    </dsp:sp>
    <dsp:sp modelId="{5DEDB0A4-C97A-42C0-8388-95A3ADAD5675}">
      <dsp:nvSpPr>
        <dsp:cNvPr id="0" name=""/>
        <dsp:cNvSpPr/>
      </dsp:nvSpPr>
      <dsp:spPr>
        <a:xfrm>
          <a:off x="273443" y="2124853"/>
          <a:ext cx="1181831" cy="753510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08B9D-A7C8-4463-8AE2-7F0C828DE562}">
      <dsp:nvSpPr>
        <dsp:cNvPr id="0" name=""/>
        <dsp:cNvSpPr/>
      </dsp:nvSpPr>
      <dsp:spPr>
        <a:xfrm>
          <a:off x="4683050" y="2213323"/>
          <a:ext cx="2888741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KONUS (</a:t>
          </a: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Serbia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683050" y="2213323"/>
        <a:ext cx="2888741" cy="920497"/>
      </dsp:txXfrm>
    </dsp:sp>
    <dsp:sp modelId="{3EE01510-C41D-46F2-87B5-11480734BB96}">
      <dsp:nvSpPr>
        <dsp:cNvPr id="0" name=""/>
        <dsp:cNvSpPr/>
      </dsp:nvSpPr>
      <dsp:spPr>
        <a:xfrm>
          <a:off x="3990858" y="2112977"/>
          <a:ext cx="1210053" cy="7526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B649C-56F6-4F41-9C6F-007771A451D1}">
      <dsp:nvSpPr>
        <dsp:cNvPr id="0" name=""/>
        <dsp:cNvSpPr/>
      </dsp:nvSpPr>
      <dsp:spPr>
        <a:xfrm>
          <a:off x="8349011" y="2167883"/>
          <a:ext cx="2945591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Jazan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University (</a:t>
          </a: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Saudi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Arabia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8349011" y="2167883"/>
        <a:ext cx="2945591" cy="920497"/>
      </dsp:txXfrm>
    </dsp:sp>
    <dsp:sp modelId="{4CBFFF10-324F-4705-89CA-60CF2030FE50}">
      <dsp:nvSpPr>
        <dsp:cNvPr id="0" name=""/>
        <dsp:cNvSpPr/>
      </dsp:nvSpPr>
      <dsp:spPr>
        <a:xfrm>
          <a:off x="7692997" y="2082486"/>
          <a:ext cx="1210053" cy="752485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C7359-374E-4004-9794-1DCFC1A4E907}">
      <dsp:nvSpPr>
        <dsp:cNvPr id="0" name=""/>
        <dsp:cNvSpPr/>
      </dsp:nvSpPr>
      <dsp:spPr>
        <a:xfrm>
          <a:off x="1179417" y="3191515"/>
          <a:ext cx="2711505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FICHET (</a:t>
          </a:r>
          <a:r>
            <a:rPr lang="hu-HU" sz="1800" b="1" kern="1200" dirty="0" err="1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Taiwan</a:t>
          </a: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179417" y="3191515"/>
        <a:ext cx="2711505" cy="920497"/>
      </dsp:txXfrm>
    </dsp:sp>
    <dsp:sp modelId="{3C39BAEE-90E5-4A39-A301-B912CA6A5F92}">
      <dsp:nvSpPr>
        <dsp:cNvPr id="0" name=""/>
        <dsp:cNvSpPr/>
      </dsp:nvSpPr>
      <dsp:spPr>
        <a:xfrm>
          <a:off x="283955" y="3177151"/>
          <a:ext cx="1181831" cy="75351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E7A543-145B-4C4B-B2D0-705D2F61724A}">
      <dsp:nvSpPr>
        <dsp:cNvPr id="0" name=""/>
        <dsp:cNvSpPr/>
      </dsp:nvSpPr>
      <dsp:spPr>
        <a:xfrm>
          <a:off x="4693562" y="3199681"/>
          <a:ext cx="2888741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AUR (Chile)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693562" y="3199681"/>
        <a:ext cx="2888741" cy="920497"/>
      </dsp:txXfrm>
    </dsp:sp>
    <dsp:sp modelId="{5E797DAE-19B5-4BEE-B72F-7DF30C44EAD1}">
      <dsp:nvSpPr>
        <dsp:cNvPr id="0" name=""/>
        <dsp:cNvSpPr/>
      </dsp:nvSpPr>
      <dsp:spPr>
        <a:xfrm>
          <a:off x="4001370" y="3165275"/>
          <a:ext cx="1210053" cy="7526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C0865-90B6-4C72-AE33-438DB6645AE6}">
      <dsp:nvSpPr>
        <dsp:cNvPr id="0" name=""/>
        <dsp:cNvSpPr/>
      </dsp:nvSpPr>
      <dsp:spPr>
        <a:xfrm>
          <a:off x="8359523" y="3169148"/>
          <a:ext cx="2945591" cy="920497"/>
        </a:xfrm>
        <a:prstGeom prst="rect">
          <a:avLst/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8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USP (Brazil)</a:t>
          </a:r>
          <a:endParaRPr lang="hu-HU" sz="1800" b="1" kern="1200" dirty="0">
            <a:solidFill>
              <a:schemeClr val="accent6">
                <a:lumMod val="5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8359523" y="3169148"/>
        <a:ext cx="2945591" cy="920497"/>
      </dsp:txXfrm>
    </dsp:sp>
    <dsp:sp modelId="{E21A9A46-EF2D-48BE-B366-B641BFA548FD}">
      <dsp:nvSpPr>
        <dsp:cNvPr id="0" name=""/>
        <dsp:cNvSpPr/>
      </dsp:nvSpPr>
      <dsp:spPr>
        <a:xfrm>
          <a:off x="7703509" y="3134784"/>
          <a:ext cx="1210053" cy="752485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FEA1B-332A-446A-A686-FC0C4B359A00}">
      <dsp:nvSpPr>
        <dsp:cNvPr id="0" name=""/>
        <dsp:cNvSpPr/>
      </dsp:nvSpPr>
      <dsp:spPr>
        <a:xfrm rot="16200000">
          <a:off x="-692879" y="2635767"/>
          <a:ext cx="2843351" cy="520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9242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solidFill>
                <a:schemeClr val="accent5"/>
              </a:solidFill>
              <a:latin typeface="+mj-lt"/>
            </a:rPr>
            <a:t>Felsőoktatási fórum és kerekasztal</a:t>
          </a:r>
          <a:endParaRPr lang="hu-HU" sz="2200" b="1" kern="1200" dirty="0">
            <a:solidFill>
              <a:schemeClr val="accent5"/>
            </a:solidFill>
            <a:latin typeface="+mj-lt"/>
          </a:endParaRPr>
        </a:p>
      </dsp:txBody>
      <dsp:txXfrm>
        <a:off x="-692879" y="2635767"/>
        <a:ext cx="2843351" cy="520715"/>
      </dsp:txXfrm>
    </dsp:sp>
    <dsp:sp modelId="{685B4EDB-5256-4EE9-A9AF-8B00E9956344}">
      <dsp:nvSpPr>
        <dsp:cNvPr id="0" name=""/>
        <dsp:cNvSpPr/>
      </dsp:nvSpPr>
      <dsp:spPr>
        <a:xfrm>
          <a:off x="998117" y="1205760"/>
          <a:ext cx="2593714" cy="31304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45924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latin typeface="+mj-lt"/>
            </a:rPr>
            <a:t>Indon</a:t>
          </a:r>
          <a:r>
            <a:rPr lang="hu-HU" sz="1600" kern="1200" dirty="0" err="1" smtClean="0">
              <a:latin typeface="+mj-lt"/>
            </a:rPr>
            <a:t>éz</a:t>
          </a:r>
          <a:r>
            <a:rPr lang="en-US" sz="1600" kern="1200" dirty="0" err="1" smtClean="0">
              <a:latin typeface="+mj-lt"/>
            </a:rPr>
            <a:t>ia</a:t>
          </a:r>
          <a:r>
            <a:rPr lang="en-US" sz="1600" kern="1200" dirty="0" smtClean="0">
              <a:latin typeface="+mj-lt"/>
            </a:rPr>
            <a:t> (2013 / 2014 / 2015)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latin typeface="+mj-lt"/>
            </a:rPr>
            <a:t>Vietn</a:t>
          </a:r>
          <a:r>
            <a:rPr lang="hu-HU" sz="1600" kern="1200" dirty="0" smtClean="0">
              <a:latin typeface="+mj-lt"/>
            </a:rPr>
            <a:t>á</a:t>
          </a:r>
          <a:r>
            <a:rPr lang="en-US" sz="1600" kern="1200" dirty="0" smtClean="0">
              <a:latin typeface="+mj-lt"/>
            </a:rPr>
            <a:t>m (2014)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Taiwan (2015 / 2016)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Szlovénia (2017)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India (2017)</a:t>
          </a:r>
          <a:endParaRPr lang="hu-HU" sz="1600" kern="1200" dirty="0">
            <a:latin typeface="+mj-lt"/>
          </a:endParaRPr>
        </a:p>
      </dsp:txBody>
      <dsp:txXfrm>
        <a:off x="998117" y="1205760"/>
        <a:ext cx="2593714" cy="3130481"/>
      </dsp:txXfrm>
    </dsp:sp>
    <dsp:sp modelId="{9D3E424B-63B1-40BC-B64D-70ACE4D2FF3D}">
      <dsp:nvSpPr>
        <dsp:cNvPr id="0" name=""/>
        <dsp:cNvSpPr/>
      </dsp:nvSpPr>
      <dsp:spPr>
        <a:xfrm>
          <a:off x="200890" y="216242"/>
          <a:ext cx="1576528" cy="1041430"/>
        </a:xfrm>
        <a:prstGeom prst="rect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57BF0-C4D5-4B28-857D-4C99EBCC9288}">
      <dsp:nvSpPr>
        <dsp:cNvPr id="0" name=""/>
        <dsp:cNvSpPr/>
      </dsp:nvSpPr>
      <dsp:spPr>
        <a:xfrm rot="16200000">
          <a:off x="2920814" y="2580739"/>
          <a:ext cx="2831482" cy="520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9242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solidFill>
                <a:schemeClr val="accent5"/>
              </a:solidFill>
              <a:latin typeface="+mj-lt"/>
            </a:rPr>
            <a:t>Nyári egyetemi programok</a:t>
          </a:r>
          <a:endParaRPr lang="hu-HU" sz="2200" b="1" kern="1200" dirty="0">
            <a:solidFill>
              <a:schemeClr val="accent5"/>
            </a:solidFill>
            <a:latin typeface="+mj-lt"/>
          </a:endParaRPr>
        </a:p>
      </dsp:txBody>
      <dsp:txXfrm>
        <a:off x="2920814" y="2580739"/>
        <a:ext cx="2831482" cy="520715"/>
      </dsp:txXfrm>
    </dsp:sp>
    <dsp:sp modelId="{C3754AC6-9501-44F4-8DD8-CAAAAE48E4F5}">
      <dsp:nvSpPr>
        <dsp:cNvPr id="0" name=""/>
        <dsp:cNvSpPr/>
      </dsp:nvSpPr>
      <dsp:spPr>
        <a:xfrm>
          <a:off x="4620230" y="1146775"/>
          <a:ext cx="2593714" cy="3130481"/>
        </a:xfrm>
        <a:prstGeom prst="rect">
          <a:avLst/>
        </a:prstGeom>
        <a:solidFill>
          <a:schemeClr val="accent5">
            <a:hueOff val="-341498"/>
            <a:satOff val="-29716"/>
            <a:lumOff val="-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45924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Építészet-kurzus a </a:t>
          </a:r>
          <a:r>
            <a:rPr lang="en-US" sz="1600" kern="1200" dirty="0" err="1" smtClean="0">
              <a:latin typeface="+mj-lt"/>
            </a:rPr>
            <a:t>Jazan</a:t>
          </a:r>
          <a:r>
            <a:rPr lang="en-US" sz="1600" kern="1200" dirty="0" smtClean="0">
              <a:latin typeface="+mj-lt"/>
            </a:rPr>
            <a:t> </a:t>
          </a:r>
          <a:r>
            <a:rPr lang="hu-HU" sz="1600" kern="1200" dirty="0" smtClean="0">
              <a:latin typeface="+mj-lt"/>
            </a:rPr>
            <a:t>Egyetemmel</a:t>
          </a:r>
          <a:r>
            <a:rPr lang="en-US" sz="1600" kern="1200" dirty="0" smtClean="0">
              <a:latin typeface="+mj-lt"/>
            </a:rPr>
            <a:t> (2015)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Interkulturális multidiszciplináris kurzus a </a:t>
          </a:r>
          <a:r>
            <a:rPr lang="en-US" sz="1600" kern="1200" dirty="0" smtClean="0">
              <a:latin typeface="+mj-lt"/>
            </a:rPr>
            <a:t>Tokyo </a:t>
          </a:r>
          <a:r>
            <a:rPr lang="hu-HU" sz="1600" kern="1200" dirty="0" smtClean="0">
              <a:latin typeface="+mj-lt"/>
            </a:rPr>
            <a:t>Egyetemmel </a:t>
          </a:r>
          <a:r>
            <a:rPr lang="en-US" sz="1600" kern="1200" dirty="0" smtClean="0">
              <a:latin typeface="+mj-lt"/>
            </a:rPr>
            <a:t>(2016</a:t>
          </a:r>
          <a:r>
            <a:rPr lang="hu-HU" sz="1600" kern="1200" dirty="0" smtClean="0">
              <a:latin typeface="+mj-lt"/>
            </a:rPr>
            <a:t>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err="1" smtClean="0">
              <a:latin typeface="+mj-lt"/>
            </a:rPr>
            <a:t>Focus</a:t>
          </a:r>
          <a:r>
            <a:rPr lang="hu-HU" sz="1600" kern="1200" dirty="0" smtClean="0">
              <a:latin typeface="+mj-lt"/>
            </a:rPr>
            <a:t> </a:t>
          </a:r>
          <a:r>
            <a:rPr lang="hu-HU" sz="1600" kern="1200" dirty="0" err="1" smtClean="0">
              <a:latin typeface="+mj-lt"/>
            </a:rPr>
            <a:t>on</a:t>
          </a:r>
          <a:r>
            <a:rPr lang="hu-HU" sz="1600" kern="1200" dirty="0" smtClean="0">
              <a:latin typeface="+mj-lt"/>
            </a:rPr>
            <a:t> </a:t>
          </a:r>
          <a:r>
            <a:rPr lang="hu-HU" sz="1600" kern="1200" dirty="0" err="1" smtClean="0">
              <a:latin typeface="+mj-lt"/>
            </a:rPr>
            <a:t>Water</a:t>
          </a:r>
          <a:r>
            <a:rPr lang="hu-HU" sz="1600" kern="1200" dirty="0" smtClean="0">
              <a:latin typeface="+mj-lt"/>
            </a:rPr>
            <a:t> nyári egyetemi program a </a:t>
          </a:r>
          <a:r>
            <a:rPr lang="en-US" sz="1600" kern="1200" dirty="0" smtClean="0">
              <a:latin typeface="+mj-lt"/>
            </a:rPr>
            <a:t>Tokyo </a:t>
          </a:r>
          <a:r>
            <a:rPr lang="hu-HU" sz="1600" kern="1200" dirty="0" smtClean="0">
              <a:latin typeface="+mj-lt"/>
            </a:rPr>
            <a:t>Egyetemmel </a:t>
          </a:r>
          <a:r>
            <a:rPr lang="en-US" sz="1600" kern="1200" dirty="0" smtClean="0">
              <a:latin typeface="+mj-lt"/>
            </a:rPr>
            <a:t>(201</a:t>
          </a:r>
          <a:r>
            <a:rPr lang="hu-HU" sz="1600" kern="1200" dirty="0" smtClean="0">
              <a:latin typeface="+mj-lt"/>
            </a:rPr>
            <a:t>7)</a:t>
          </a:r>
          <a:endParaRPr lang="hu-HU" sz="1600" kern="1200" dirty="0">
            <a:latin typeface="+mj-lt"/>
          </a:endParaRPr>
        </a:p>
      </dsp:txBody>
      <dsp:txXfrm>
        <a:off x="4620230" y="1146775"/>
        <a:ext cx="2593714" cy="3130481"/>
      </dsp:txXfrm>
    </dsp:sp>
    <dsp:sp modelId="{11FCD43B-9BBC-4425-B58A-97052BD1989C}">
      <dsp:nvSpPr>
        <dsp:cNvPr id="0" name=""/>
        <dsp:cNvSpPr/>
      </dsp:nvSpPr>
      <dsp:spPr>
        <a:xfrm>
          <a:off x="3901544" y="246777"/>
          <a:ext cx="1437372" cy="1064623"/>
        </a:xfrm>
        <a:prstGeom prst="rect">
          <a:avLst/>
        </a:prstGeom>
        <a:solidFill>
          <a:schemeClr val="accent5">
            <a:tint val="50000"/>
            <a:hueOff val="-131259"/>
            <a:satOff val="-27402"/>
            <a:lumOff val="-19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CB76E1-637F-4148-A573-6011842D09D2}">
      <dsp:nvSpPr>
        <dsp:cNvPr id="0" name=""/>
        <dsp:cNvSpPr/>
      </dsp:nvSpPr>
      <dsp:spPr>
        <a:xfrm rot="16200000">
          <a:off x="6835200" y="2612417"/>
          <a:ext cx="2792482" cy="520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9242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solidFill>
                <a:schemeClr val="accent5"/>
              </a:solidFill>
              <a:latin typeface="+mj-lt"/>
            </a:rPr>
            <a:t>Delegációk, szakértői műhelyek</a:t>
          </a:r>
          <a:endParaRPr lang="hu-HU" sz="2200" b="1" kern="1200" dirty="0">
            <a:solidFill>
              <a:schemeClr val="accent5"/>
            </a:solidFill>
            <a:latin typeface="+mj-lt"/>
          </a:endParaRPr>
        </a:p>
      </dsp:txBody>
      <dsp:txXfrm>
        <a:off x="6835200" y="2612417"/>
        <a:ext cx="2792482" cy="520715"/>
      </dsp:txXfrm>
    </dsp:sp>
    <dsp:sp modelId="{620E1C1D-E4E6-43F0-BA8E-92CDEB819A96}">
      <dsp:nvSpPr>
        <dsp:cNvPr id="0" name=""/>
        <dsp:cNvSpPr/>
      </dsp:nvSpPr>
      <dsp:spPr>
        <a:xfrm>
          <a:off x="8480132" y="1167679"/>
          <a:ext cx="2593714" cy="3130481"/>
        </a:xfrm>
        <a:prstGeom prst="rect">
          <a:avLst/>
        </a:prstGeom>
        <a:solidFill>
          <a:schemeClr val="accent5">
            <a:hueOff val="-682995"/>
            <a:satOff val="-59431"/>
            <a:lumOff val="-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45924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Oroszország</a:t>
          </a:r>
          <a:r>
            <a:rPr lang="en-US" sz="1600" kern="1200" dirty="0" smtClean="0">
              <a:latin typeface="+mj-lt"/>
            </a:rPr>
            <a:t> (2015)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Grúzia</a:t>
          </a:r>
          <a:r>
            <a:rPr lang="en-US" sz="1600" kern="1200" dirty="0" smtClean="0">
              <a:latin typeface="+mj-lt"/>
            </a:rPr>
            <a:t> (2015)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K</a:t>
          </a:r>
          <a:r>
            <a:rPr lang="en-US" sz="1600" kern="1200" dirty="0" err="1" smtClean="0">
              <a:latin typeface="+mj-lt"/>
            </a:rPr>
            <a:t>uba</a:t>
          </a:r>
          <a:r>
            <a:rPr lang="en-US" sz="1600" kern="1200" dirty="0" smtClean="0">
              <a:latin typeface="+mj-lt"/>
            </a:rPr>
            <a:t> (2015)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Jap</a:t>
          </a:r>
          <a:r>
            <a:rPr lang="hu-HU" sz="1600" kern="1200" dirty="0" smtClean="0">
              <a:latin typeface="+mj-lt"/>
            </a:rPr>
            <a:t>á</a:t>
          </a:r>
          <a:r>
            <a:rPr lang="en-US" sz="1600" kern="1200" dirty="0" smtClean="0">
              <a:latin typeface="+mj-lt"/>
            </a:rPr>
            <a:t>n (2015)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S</a:t>
          </a:r>
          <a:r>
            <a:rPr lang="hu-HU" sz="1600" kern="1200" dirty="0" smtClean="0">
              <a:latin typeface="+mj-lt"/>
            </a:rPr>
            <a:t>z</a:t>
          </a:r>
          <a:r>
            <a:rPr lang="en-US" sz="1600" kern="1200" dirty="0" err="1" smtClean="0">
              <a:latin typeface="+mj-lt"/>
            </a:rPr>
            <a:t>erbia</a:t>
          </a:r>
          <a:r>
            <a:rPr lang="en-US" sz="1600" kern="1200" dirty="0" smtClean="0">
              <a:latin typeface="+mj-lt"/>
            </a:rPr>
            <a:t> (2016)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Mala</a:t>
          </a:r>
          <a:r>
            <a:rPr lang="hu-HU" sz="1600" kern="1200" dirty="0" err="1" smtClean="0">
              <a:latin typeface="+mj-lt"/>
            </a:rPr>
            <a:t>jz</a:t>
          </a:r>
          <a:r>
            <a:rPr lang="en-US" sz="1600" kern="1200" dirty="0" err="1" smtClean="0">
              <a:latin typeface="+mj-lt"/>
            </a:rPr>
            <a:t>ia</a:t>
          </a:r>
          <a:r>
            <a:rPr lang="en-US" sz="1600" kern="1200" dirty="0" smtClean="0">
              <a:latin typeface="+mj-lt"/>
            </a:rPr>
            <a:t> (2016)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Brazília (2016)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Lengyelország (2017)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Grúzia (2017)</a:t>
          </a:r>
          <a:endParaRPr lang="hu-H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>
              <a:latin typeface="+mj-lt"/>
            </a:rPr>
            <a:t>Chile (2017)</a:t>
          </a:r>
          <a:endParaRPr lang="hu-HU" sz="1600" kern="1200" dirty="0">
            <a:latin typeface="+mj-lt"/>
          </a:endParaRPr>
        </a:p>
      </dsp:txBody>
      <dsp:txXfrm>
        <a:off x="8480132" y="1167679"/>
        <a:ext cx="2593714" cy="3130481"/>
      </dsp:txXfrm>
    </dsp:sp>
    <dsp:sp modelId="{483D6CAE-78B9-40F8-B744-91180BE8AF5B}">
      <dsp:nvSpPr>
        <dsp:cNvPr id="0" name=""/>
        <dsp:cNvSpPr/>
      </dsp:nvSpPr>
      <dsp:spPr>
        <a:xfrm>
          <a:off x="7597887" y="262940"/>
          <a:ext cx="1764485" cy="1074495"/>
        </a:xfrm>
        <a:prstGeom prst="rect">
          <a:avLst/>
        </a:prstGeom>
        <a:solidFill>
          <a:schemeClr val="accent5">
            <a:tint val="50000"/>
            <a:hueOff val="-262518"/>
            <a:satOff val="-54804"/>
            <a:lumOff val="-384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B1FAC-0E06-461C-8EFB-00ADD897E799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63600-0D0D-4E9E-9B1E-A01A687E23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693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1F289-95EB-41E3-881D-54D91694FD4E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B0101-22B8-48F2-AE4D-0E730EAEB3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10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173B7F-F37E-4FF6-A5C7-3D29F8499300}" type="slidenum">
              <a:rPr lang="hu-HU" altLang="en-US" smtClean="0"/>
              <a:pPr>
                <a:defRPr/>
              </a:pPr>
              <a:t>12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46471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C6FDF-1180-457D-A2B9-9CFE61678CDF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64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A0C46-9C2E-478E-9492-3ACF58679CC9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47343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CF368C-13FD-46E9-82A5-00A6E3411685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94438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CF25FF-A55C-48C2-A87C-954579106DBB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48391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2254A-6E74-418C-96F3-E0A161660337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91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20F5D-586C-4577-8699-192B7180D957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87501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D90AC-DD80-4A3F-8AA9-286C0F989C78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84934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A2686-668D-4C43-BD49-F9B42A0969DF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8429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7A94A-440C-4B21-B6FE-5FB4BC84D4B7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49654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16415E-7190-42A8-946C-36CA6B2EC4F2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77485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8FECD-3203-4D3D-B3ED-EB0183257D65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15358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D54D2A-14EF-4504-B64B-437A873D7245}" type="slidenum">
              <a:rPr lang="hu-HU" altLang="en-US" smtClean="0"/>
              <a:pPr>
                <a:defRPr/>
              </a:pPr>
              <a:t>‹#›</a:t>
            </a:fld>
            <a:endParaRPr lang="hu-HU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72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14.jpeg"/><Relationship Id="rId4" Type="http://schemas.openxmlformats.org/officeDocument/2006/relationships/diagramLayout" Target="../diagrams/layout9.xml"/><Relationship Id="rId9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3200" b="1" dirty="0" smtClean="0">
                <a:latin typeface="Arial Black" panose="020B0A04020102020204" pitchFamily="34" charset="0"/>
              </a:rPr>
              <a:t>A </a:t>
            </a:r>
            <a:r>
              <a:rPr lang="hu-HU" sz="3200" b="1" smtClean="0">
                <a:latin typeface="Arial Black" panose="020B0A04020102020204" pitchFamily="34" charset="0"/>
              </a:rPr>
              <a:t>Magyar Rektori </a:t>
            </a:r>
            <a:r>
              <a:rPr lang="hu-HU" sz="3200" b="1" dirty="0" smtClean="0">
                <a:latin typeface="Arial Black" panose="020B0A04020102020204" pitchFamily="34" charset="0"/>
              </a:rPr>
              <a:t>Konferencia és a magyar felsőoktatás nemzetközi dimenziója</a:t>
            </a:r>
            <a:endParaRPr lang="hu-HU" sz="3200" b="1" dirty="0">
              <a:latin typeface="Arial Black" panose="020B0A040201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000" dirty="0" smtClean="0"/>
              <a:t>Dr</a:t>
            </a:r>
            <a:r>
              <a:rPr lang="hu-HU" sz="2000" dirty="0"/>
              <a:t>. Dubéczi Zoltán, főtitkár, Magyar Rektori </a:t>
            </a:r>
            <a:r>
              <a:rPr lang="hu-HU" sz="2000" dirty="0" smtClean="0"/>
              <a:t>Konferencia</a:t>
            </a:r>
          </a:p>
          <a:p>
            <a:pPr algn="r"/>
            <a:r>
              <a:rPr lang="hu-HU" sz="1800" dirty="0" smtClean="0"/>
              <a:t>Budapesti Corvinus </a:t>
            </a:r>
            <a:r>
              <a:rPr lang="hu-HU" sz="1800" dirty="0" smtClean="0"/>
              <a:t>egyetem | 2018. Február 28.</a:t>
            </a:r>
            <a:endParaRPr lang="hu-HU" sz="1800" dirty="0"/>
          </a:p>
        </p:txBody>
      </p:sp>
      <p:pic>
        <p:nvPicPr>
          <p:cNvPr id="4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629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2625" y="187325"/>
            <a:ext cx="10029858" cy="1450757"/>
          </a:xfrm>
        </p:spPr>
        <p:txBody>
          <a:bodyPr>
            <a:normAutofit/>
          </a:bodyPr>
          <a:lstStyle/>
          <a:p>
            <a:pPr algn="ctr"/>
            <a:r>
              <a:rPr lang="hu-HU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A</a:t>
            </a:r>
            <a:r>
              <a:rPr lang="hu-HU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z MRK nemzetközi rendezvényei és programjai</a:t>
            </a:r>
            <a:endParaRPr lang="hu-HU" sz="30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78638942"/>
              </p:ext>
            </p:extLst>
          </p:nvPr>
        </p:nvGraphicFramePr>
        <p:xfrm>
          <a:off x="494853" y="1764254"/>
          <a:ext cx="11209468" cy="4528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Kép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307" y="1955035"/>
            <a:ext cx="1897773" cy="120305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05" y="1955035"/>
            <a:ext cx="1804575" cy="120305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943" y="1955035"/>
            <a:ext cx="1783515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97280" y="1065007"/>
            <a:ext cx="10058400" cy="672353"/>
          </a:xfrm>
        </p:spPr>
        <p:txBody>
          <a:bodyPr anchor="ctr">
            <a:normAutofit/>
          </a:bodyPr>
          <a:lstStyle/>
          <a:p>
            <a:pPr algn="ctr"/>
            <a:r>
              <a:rPr lang="hu-HU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Az MRK európai együttműködései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69886419"/>
              </p:ext>
            </p:extLst>
          </p:nvPr>
        </p:nvGraphicFramePr>
        <p:xfrm>
          <a:off x="1387736" y="2000922"/>
          <a:ext cx="9767944" cy="4137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74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0463" y="3235257"/>
            <a:ext cx="10342966" cy="932982"/>
          </a:xfrm>
        </p:spPr>
        <p:txBody>
          <a:bodyPr>
            <a:normAutofit fontScale="90000"/>
          </a:bodyPr>
          <a:lstStyle/>
          <a:p>
            <a:pPr algn="r"/>
            <a:r>
              <a:rPr lang="hu-HU" sz="4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Britannic Bold"/>
              </a:rPr>
              <a:t>Köszönöm a megtisztelő figyelmet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Britannic Bold"/>
              </a:rPr>
              <a:t>!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Britannic Bold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77335" y="4483298"/>
            <a:ext cx="10426094" cy="860400"/>
          </a:xfrm>
        </p:spPr>
        <p:txBody>
          <a:bodyPr>
            <a:normAutofit/>
          </a:bodyPr>
          <a:lstStyle/>
          <a:p>
            <a:pPr algn="r"/>
            <a:r>
              <a:rPr lang="hu-HU" sz="1600" dirty="0" smtClean="0"/>
              <a:t>Kérdéseikkel az </a:t>
            </a:r>
            <a:r>
              <a:rPr lang="hu-HU" sz="1600" dirty="0" err="1" smtClean="0"/>
              <a:t>mrk</a:t>
            </a:r>
            <a:r>
              <a:rPr lang="hu-HU" sz="1600" dirty="0" smtClean="0"/>
              <a:t>@</a:t>
            </a:r>
            <a:r>
              <a:rPr lang="hu-HU" sz="1600" dirty="0" err="1" smtClean="0"/>
              <a:t>mrk.hu</a:t>
            </a:r>
            <a:r>
              <a:rPr lang="hu-HU" sz="1600" dirty="0" smtClean="0"/>
              <a:t> email címen kereshetnek fel.</a:t>
            </a:r>
            <a:endParaRPr lang="en-US" sz="1600" dirty="0"/>
          </a:p>
        </p:txBody>
      </p:sp>
      <p:pic>
        <p:nvPicPr>
          <p:cNvPr id="7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4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33707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Az MRK bemutatása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918018"/>
              </p:ext>
            </p:extLst>
          </p:nvPr>
        </p:nvGraphicFramePr>
        <p:xfrm>
          <a:off x="1492898" y="1845734"/>
          <a:ext cx="9041363" cy="3752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01059" y="31914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Szerkezeti felépítés</a:t>
            </a:r>
            <a:endParaRPr lang="hu-HU" sz="32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43629843"/>
              </p:ext>
            </p:extLst>
          </p:nvPr>
        </p:nvGraphicFramePr>
        <p:xfrm>
          <a:off x="2248678" y="2071395"/>
          <a:ext cx="7595117" cy="3498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Kép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09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"/>
          <p:cNvSpPr>
            <a:spLocks noGrp="1"/>
          </p:cNvSpPr>
          <p:nvPr>
            <p:ph type="title"/>
          </p:nvPr>
        </p:nvSpPr>
        <p:spPr>
          <a:xfrm>
            <a:off x="995469" y="441702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Szerkezeti</a:t>
            </a:r>
            <a:r>
              <a:rPr lang="hu-H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 felépítés</a:t>
            </a:r>
            <a:endParaRPr lang="hu-HU" sz="32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1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5541369"/>
              </p:ext>
            </p:extLst>
          </p:nvPr>
        </p:nvGraphicFramePr>
        <p:xfrm>
          <a:off x="1614196" y="2110991"/>
          <a:ext cx="9162661" cy="3627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16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332467"/>
            <a:ext cx="10483516" cy="1436678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Arial Black" panose="020B0A04020102020204" pitchFamily="34" charset="0"/>
              </a:rPr>
              <a:t>Érdekképviselet</a:t>
            </a:r>
            <a:endParaRPr lang="hu-HU" sz="40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398830"/>
              </p:ext>
            </p:extLst>
          </p:nvPr>
        </p:nvGraphicFramePr>
        <p:xfrm>
          <a:off x="1066800" y="1894650"/>
          <a:ext cx="10058400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Kép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98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A</a:t>
            </a:r>
            <a:r>
              <a:rPr lang="hu-HU" sz="4000" b="1" dirty="0" smtClean="0">
                <a:latin typeface="Britannic Bold" panose="020B0903060703020204" pitchFamily="34" charset="0"/>
              </a:rPr>
              <a:t> </a:t>
            </a:r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magyar felsőoktatás nemzetközi jellege</a:t>
            </a:r>
          </a:p>
        </p:txBody>
      </p:sp>
      <p:pic>
        <p:nvPicPr>
          <p:cNvPr id="5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43555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61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A</a:t>
            </a:r>
            <a:r>
              <a:rPr lang="hu-HU" sz="4000" b="1" dirty="0" smtClean="0">
                <a:latin typeface="Britannic Bold" panose="020B0903060703020204" pitchFamily="34" charset="0"/>
              </a:rPr>
              <a:t> </a:t>
            </a:r>
            <a:r>
              <a:rPr lang="hu-H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Magyar Rektori Konferencia szerepe a nemzetköziesítésben</a:t>
            </a:r>
            <a:endParaRPr lang="hu-HU" sz="32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508306"/>
              </p:ext>
            </p:extLst>
          </p:nvPr>
        </p:nvGraphicFramePr>
        <p:xfrm>
          <a:off x="1096963" y="1549101"/>
          <a:ext cx="10058400" cy="489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75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4815" y="816864"/>
            <a:ext cx="10017667" cy="920496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Nemzetközi hallgatók száma </a:t>
            </a:r>
            <a:r>
              <a:rPr lang="hu-H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FIR, 2017/18</a:t>
            </a:r>
            <a:endParaRPr lang="hu-HU" sz="1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743634"/>
              </p:ext>
            </p:extLst>
          </p:nvPr>
        </p:nvGraphicFramePr>
        <p:xfrm>
          <a:off x="548481" y="1737360"/>
          <a:ext cx="11290509" cy="4468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52833882"/>
              </p:ext>
            </p:extLst>
          </p:nvPr>
        </p:nvGraphicFramePr>
        <p:xfrm>
          <a:off x="8095303" y="5303520"/>
          <a:ext cx="3610310" cy="438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954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5199" y="1060704"/>
            <a:ext cx="10351845" cy="67665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Az MRK együttműködési megállapodásai </a:t>
            </a:r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(2015-17)</a:t>
            </a:r>
          </a:p>
        </p:txBody>
      </p:sp>
      <p:pic>
        <p:nvPicPr>
          <p:cNvPr id="5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87325"/>
            <a:ext cx="833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95923129"/>
              </p:ext>
            </p:extLst>
          </p:nvPr>
        </p:nvGraphicFramePr>
        <p:xfrm>
          <a:off x="462580" y="1979407"/>
          <a:ext cx="11446136" cy="4120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9329042"/>
      </p:ext>
    </p:extLst>
  </p:cSld>
  <p:clrMapOvr>
    <a:masterClrMapping/>
  </p:clrMapOvr>
</p:sld>
</file>

<file path=ppt/theme/theme1.xml><?xml version="1.0" encoding="utf-8"?>
<a:theme xmlns:a="http://schemas.openxmlformats.org/drawingml/2006/main" name="Téma1">
  <a:themeElements>
    <a:clrScheme name="4. egyéni sém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595959"/>
      </a:accent1>
      <a:accent2>
        <a:srgbClr val="FABE77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tív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éma1" id="{EA379F88-E109-4325-8806-E600BA164203}" vid="{35F6F87D-7A7E-4283-8EFE-6B43F4F9E31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4. egyéni séma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595959"/>
    </a:accent1>
    <a:accent2>
      <a:srgbClr val="FABE77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</TotalTime>
  <Words>561</Words>
  <Application>Microsoft Office PowerPoint</Application>
  <PresentationFormat>Szélesvásznú</PresentationFormat>
  <Paragraphs>96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20" baseType="lpstr">
      <vt:lpstr>MS PGothic</vt:lpstr>
      <vt:lpstr>Arial</vt:lpstr>
      <vt:lpstr>Arial Black</vt:lpstr>
      <vt:lpstr>Britannic Bold</vt:lpstr>
      <vt:lpstr>Calibri</vt:lpstr>
      <vt:lpstr>Calibri Light</vt:lpstr>
      <vt:lpstr>Franklin Gothic Book</vt:lpstr>
      <vt:lpstr>Téma1</vt:lpstr>
      <vt:lpstr>A Magyar Rektori Konferencia és a magyar felsőoktatás nemzetközi dimenziója</vt:lpstr>
      <vt:lpstr>Az MRK bemutatása</vt:lpstr>
      <vt:lpstr>Szerkezeti felépítés</vt:lpstr>
      <vt:lpstr>Szerkezeti felépítés</vt:lpstr>
      <vt:lpstr>Érdekképviselet</vt:lpstr>
      <vt:lpstr>A magyar felsőoktatás nemzetközi jellege</vt:lpstr>
      <vt:lpstr>A Magyar Rektori Konferencia szerepe a nemzetköziesítésben</vt:lpstr>
      <vt:lpstr>Nemzetközi hallgatók száma FIR, 2017/18</vt:lpstr>
      <vt:lpstr>Az MRK együttműködési megállapodásai (2015-17)</vt:lpstr>
      <vt:lpstr>Az MRK nemzetközi rendezvényei és programjai</vt:lpstr>
      <vt:lpstr>Az MRK európai együttműködései</vt:lpstr>
      <vt:lpstr>Köszönöm a megtisztelő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Morován Júlia</dc:creator>
  <cp:lastModifiedBy>Morován Júlia</cp:lastModifiedBy>
  <cp:revision>203</cp:revision>
  <cp:lastPrinted>2017-11-16T15:04:13Z</cp:lastPrinted>
  <dcterms:created xsi:type="dcterms:W3CDTF">2017-11-14T09:12:31Z</dcterms:created>
  <dcterms:modified xsi:type="dcterms:W3CDTF">2018-02-27T10:23:11Z</dcterms:modified>
</cp:coreProperties>
</file>