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2" r:id="rId2"/>
    <p:sldId id="310" r:id="rId3"/>
    <p:sldId id="293" r:id="rId4"/>
    <p:sldId id="292" r:id="rId5"/>
    <p:sldId id="290" r:id="rId6"/>
    <p:sldId id="299" r:id="rId7"/>
    <p:sldId id="302" r:id="rId8"/>
    <p:sldId id="313" r:id="rId9"/>
    <p:sldId id="314" r:id="rId10"/>
    <p:sldId id="315" r:id="rId11"/>
    <p:sldId id="318" r:id="rId12"/>
    <p:sldId id="321" r:id="rId13"/>
    <p:sldId id="322" r:id="rId14"/>
  </p:sldIdLst>
  <p:sldSz cx="9144000" cy="6858000" type="screen4x3"/>
  <p:notesSz cx="10234613" cy="7099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20575"/>
    <a:srgbClr val="006600"/>
    <a:srgbClr val="339933"/>
    <a:srgbClr val="000099"/>
    <a:srgbClr val="0A0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79" autoAdjust="0"/>
    <p:restoredTop sz="94101" autoAdjust="0"/>
  </p:normalViewPr>
  <p:slideViewPr>
    <p:cSldViewPr>
      <p:cViewPr varScale="1">
        <p:scale>
          <a:sx n="60" d="100"/>
          <a:sy n="60" d="100"/>
        </p:scale>
        <p:origin x="72" y="546"/>
      </p:cViewPr>
      <p:guideLst>
        <p:guide orient="horz" pos="2160"/>
        <p:guide pos="2880"/>
        <p:guide orient="horz"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D8B80-B3A7-4455-96AD-82AD8420240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5AB684-317F-4AAB-A1ED-A1240FC2E774}">
      <dgm:prSet phldrT="[Текст]"/>
      <dgm:spPr/>
      <dgm:t>
        <a:bodyPr/>
        <a:lstStyle/>
        <a:p>
          <a:r>
            <a:rPr lang="en-US" b="1" dirty="0" smtClean="0"/>
            <a:t>Academic related activity in EKSTU</a:t>
          </a:r>
          <a:endParaRPr lang="ru-RU" b="1" dirty="0"/>
        </a:p>
      </dgm:t>
    </dgm:pt>
    <dgm:pt modelId="{BC29A14F-9288-4C86-B5B8-D4E87B13C6C7}" type="parTrans" cxnId="{A0754693-A99B-43B4-8451-7C9C2DB45084}">
      <dgm:prSet/>
      <dgm:spPr/>
      <dgm:t>
        <a:bodyPr/>
        <a:lstStyle/>
        <a:p>
          <a:endParaRPr lang="ru-RU"/>
        </a:p>
      </dgm:t>
    </dgm:pt>
    <dgm:pt modelId="{C82A3007-190C-480E-AF98-1017AFA04EC4}" type="sibTrans" cxnId="{A0754693-A99B-43B4-8451-7C9C2DB45084}">
      <dgm:prSet/>
      <dgm:spPr/>
      <dgm:t>
        <a:bodyPr/>
        <a:lstStyle/>
        <a:p>
          <a:endParaRPr lang="ru-RU"/>
        </a:p>
      </dgm:t>
    </dgm:pt>
    <dgm:pt modelId="{F72FD2DC-A96C-45C3-82D1-31A32035A416}" type="asst">
      <dgm:prSet phldrT="[Текст]" custT="1"/>
      <dgm:spPr/>
      <dgm:t>
        <a:bodyPr/>
        <a:lstStyle/>
        <a:p>
          <a:r>
            <a:rPr lang="en-US" sz="1600" b="1" dirty="0" smtClean="0"/>
            <a:t>Education of highly skilled personnel for economy </a:t>
          </a:r>
          <a:r>
            <a:rPr lang="ru-RU" sz="1600" b="1" dirty="0" smtClean="0"/>
            <a:t>3.0</a:t>
          </a:r>
        </a:p>
        <a:p>
          <a:r>
            <a:rPr lang="en-US" sz="1600" b="1" dirty="0" smtClean="0"/>
            <a:t>Diversification of EPs</a:t>
          </a:r>
          <a:endParaRPr lang="ru-RU" sz="1600" b="1" dirty="0"/>
        </a:p>
      </dgm:t>
    </dgm:pt>
    <dgm:pt modelId="{8FD15EAC-3B9F-402A-986C-B6219EB3EDC1}" type="parTrans" cxnId="{DA9045B4-BBC1-4E9E-B4A1-1AFE0A6037DE}">
      <dgm:prSet/>
      <dgm:spPr/>
      <dgm:t>
        <a:bodyPr/>
        <a:lstStyle/>
        <a:p>
          <a:endParaRPr lang="ru-RU"/>
        </a:p>
      </dgm:t>
    </dgm:pt>
    <dgm:pt modelId="{610B2A3E-61A9-4056-A858-AD8D00CC33F9}" type="sibTrans" cxnId="{DA9045B4-BBC1-4E9E-B4A1-1AFE0A6037DE}">
      <dgm:prSet/>
      <dgm:spPr/>
      <dgm:t>
        <a:bodyPr/>
        <a:lstStyle/>
        <a:p>
          <a:endParaRPr lang="ru-RU"/>
        </a:p>
      </dgm:t>
    </dgm:pt>
    <dgm:pt modelId="{1DA45D7F-8F48-463D-B504-1C43BE75B595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Sectoral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cluster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2A53CA-EEA2-411C-A6EA-5FED2F863053}" type="parTrans" cxnId="{F183A7EE-34D9-4738-83F3-1906FAD36F3D}">
      <dgm:prSet/>
      <dgm:spPr/>
      <dgm:t>
        <a:bodyPr/>
        <a:lstStyle/>
        <a:p>
          <a:endParaRPr lang="ru-RU"/>
        </a:p>
      </dgm:t>
    </dgm:pt>
    <dgm:pt modelId="{FDB24D0F-5F94-49CA-AD40-27E376E9098A}" type="sibTrans" cxnId="{F183A7EE-34D9-4738-83F3-1906FAD36F3D}">
      <dgm:prSet/>
      <dgm:spPr/>
      <dgm:t>
        <a:bodyPr/>
        <a:lstStyle/>
        <a:p>
          <a:endParaRPr lang="ru-RU"/>
        </a:p>
      </dgm:t>
    </dgm:pt>
    <dgm:pt modelId="{F324BC8A-B6F9-40AB-BB4B-A3E24CFDB811}">
      <dgm:prSet phldrT="[Текст]" custT="1"/>
      <dgm:spPr/>
      <dgm:t>
        <a:bodyPr/>
        <a:lstStyle/>
        <a:p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New EPs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B6841-5B6B-4AB4-8CBB-6ADE69441400}" type="sibTrans" cxnId="{78B216C4-2EF1-45E6-B704-EA8AD0F745DB}">
      <dgm:prSet/>
      <dgm:spPr/>
      <dgm:t>
        <a:bodyPr/>
        <a:lstStyle/>
        <a:p>
          <a:endParaRPr lang="ru-RU"/>
        </a:p>
      </dgm:t>
    </dgm:pt>
    <dgm:pt modelId="{4EF809CE-D862-4C32-8DC5-1741A86AB1C5}" type="parTrans" cxnId="{78B216C4-2EF1-45E6-B704-EA8AD0F745DB}">
      <dgm:prSet/>
      <dgm:spPr/>
      <dgm:t>
        <a:bodyPr/>
        <a:lstStyle/>
        <a:p>
          <a:endParaRPr lang="ru-RU"/>
        </a:p>
      </dgm:t>
    </dgm:pt>
    <dgm:pt modelId="{BA5CCEEB-E658-4C4E-90F6-C902983597D1}">
      <dgm:prSet custT="1"/>
      <dgm:spPr/>
      <dgm:t>
        <a:bodyPr/>
        <a:lstStyle/>
        <a:p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Digitisation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of EPs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F5AB8-CA81-4A1C-BFE7-BCD899D32549}" type="sibTrans" cxnId="{29049D12-E157-40CC-9B76-F9D2B9C654C3}">
      <dgm:prSet/>
      <dgm:spPr/>
      <dgm:t>
        <a:bodyPr/>
        <a:lstStyle/>
        <a:p>
          <a:endParaRPr lang="ru-RU"/>
        </a:p>
      </dgm:t>
    </dgm:pt>
    <dgm:pt modelId="{697313A6-1179-4083-8951-73D15A6032E0}" type="parTrans" cxnId="{29049D12-E157-40CC-9B76-F9D2B9C654C3}">
      <dgm:prSet/>
      <dgm:spPr/>
      <dgm:t>
        <a:bodyPr/>
        <a:lstStyle/>
        <a:p>
          <a:endParaRPr lang="ru-RU"/>
        </a:p>
      </dgm:t>
    </dgm:pt>
    <dgm:pt modelId="{E925A8A3-429C-42F7-BD73-EBC581075575}">
      <dgm:prSet custT="1"/>
      <dgm:spPr/>
      <dgm:t>
        <a:bodyPr/>
        <a:lstStyle/>
        <a:p>
          <a:r>
            <a:rPr lang="en-US" sz="1600" b="1" dirty="0" smtClean="0"/>
            <a:t>Internationalization and export of educational services</a:t>
          </a:r>
          <a:endParaRPr lang="ru-RU" sz="1600" b="1" dirty="0"/>
        </a:p>
      </dgm:t>
    </dgm:pt>
    <dgm:pt modelId="{A5CD3568-96C4-4AE4-88CC-FD3BDFD9BB3D}" type="parTrans" cxnId="{3C0B823B-6075-4499-9704-DE51EAAD1EBF}">
      <dgm:prSet/>
      <dgm:spPr/>
      <dgm:t>
        <a:bodyPr/>
        <a:lstStyle/>
        <a:p>
          <a:endParaRPr lang="ru-RU"/>
        </a:p>
      </dgm:t>
    </dgm:pt>
    <dgm:pt modelId="{3D15A728-EC50-420C-BF7A-074A9077B408}" type="sibTrans" cxnId="{3C0B823B-6075-4499-9704-DE51EAAD1EBF}">
      <dgm:prSet/>
      <dgm:spPr/>
      <dgm:t>
        <a:bodyPr/>
        <a:lstStyle/>
        <a:p>
          <a:endParaRPr lang="ru-RU"/>
        </a:p>
      </dgm:t>
    </dgm:pt>
    <dgm:pt modelId="{AED8186C-B081-4D81-8D73-75DDF0438B28}">
      <dgm:prSet custT="1"/>
      <dgm:spPr/>
      <dgm:t>
        <a:bodyPr/>
        <a:lstStyle/>
        <a:p>
          <a:r>
            <a:rPr lang="en-US" sz="1600" b="1" dirty="0" smtClean="0"/>
            <a:t>Unified University Management System</a:t>
          </a:r>
          <a:endParaRPr lang="ru-RU" sz="1600" b="1" dirty="0"/>
        </a:p>
      </dgm:t>
    </dgm:pt>
    <dgm:pt modelId="{A8C713CE-86A7-4AD2-B3BF-8BCC53E56B2B}" type="parTrans" cxnId="{26B93C21-71D4-4C4B-B265-2D84369F7892}">
      <dgm:prSet/>
      <dgm:spPr/>
      <dgm:t>
        <a:bodyPr/>
        <a:lstStyle/>
        <a:p>
          <a:endParaRPr lang="ru-RU"/>
        </a:p>
      </dgm:t>
    </dgm:pt>
    <dgm:pt modelId="{61C30DCB-AC3C-4C4B-B356-69B3AA082228}" type="sibTrans" cxnId="{26B93C21-71D4-4C4B-B265-2D84369F7892}">
      <dgm:prSet/>
      <dgm:spPr/>
      <dgm:t>
        <a:bodyPr/>
        <a:lstStyle/>
        <a:p>
          <a:endParaRPr lang="ru-RU"/>
        </a:p>
      </dgm:t>
    </dgm:pt>
    <dgm:pt modelId="{7B07B033-8B38-4F35-A4AB-DEBF0E9662C8}" type="pres">
      <dgm:prSet presAssocID="{4CED8B80-B3A7-4455-96AD-82AD842024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13352-4E9E-4922-BACC-AF8BC576FCF9}" type="pres">
      <dgm:prSet presAssocID="{355AB684-317F-4AAB-A1ED-A1240FC2E774}" presName="root" presStyleCnt="0"/>
      <dgm:spPr/>
    </dgm:pt>
    <dgm:pt modelId="{1BB13499-294D-494D-AEF3-7B1474A0998B}" type="pres">
      <dgm:prSet presAssocID="{355AB684-317F-4AAB-A1ED-A1240FC2E774}" presName="rootComposite" presStyleCnt="0"/>
      <dgm:spPr/>
    </dgm:pt>
    <dgm:pt modelId="{E3AA5404-4278-4B13-A092-2C392A79A928}" type="pres">
      <dgm:prSet presAssocID="{355AB684-317F-4AAB-A1ED-A1240FC2E774}" presName="rootText" presStyleLbl="node1" presStyleIdx="0" presStyleCnt="2" custLinFactX="-82831" custLinFactNeighborX="-100000" custLinFactNeighborY="-2469"/>
      <dgm:spPr/>
      <dgm:t>
        <a:bodyPr/>
        <a:lstStyle/>
        <a:p>
          <a:endParaRPr lang="ru-RU"/>
        </a:p>
      </dgm:t>
    </dgm:pt>
    <dgm:pt modelId="{01971F0B-91B2-4B0D-AECE-25E90471835A}" type="pres">
      <dgm:prSet presAssocID="{355AB684-317F-4AAB-A1ED-A1240FC2E774}" presName="rootConnector" presStyleLbl="node1" presStyleIdx="0" presStyleCnt="2"/>
      <dgm:spPr/>
      <dgm:t>
        <a:bodyPr/>
        <a:lstStyle/>
        <a:p>
          <a:endParaRPr lang="ru-RU"/>
        </a:p>
      </dgm:t>
    </dgm:pt>
    <dgm:pt modelId="{78366EC4-3490-4CCC-A2EB-1A37F3086425}" type="pres">
      <dgm:prSet presAssocID="{355AB684-317F-4AAB-A1ED-A1240FC2E774}" presName="childShape" presStyleCnt="0"/>
      <dgm:spPr/>
    </dgm:pt>
    <dgm:pt modelId="{164F324A-C7FF-40C5-9FB7-E730A3F5C011}" type="pres">
      <dgm:prSet presAssocID="{8FD15EAC-3B9F-402A-986C-B6219EB3EDC1}" presName="Name13" presStyleLbl="parChTrans1D2" presStyleIdx="0" presStyleCnt="5"/>
      <dgm:spPr/>
      <dgm:t>
        <a:bodyPr/>
        <a:lstStyle/>
        <a:p>
          <a:endParaRPr lang="ru-RU"/>
        </a:p>
      </dgm:t>
    </dgm:pt>
    <dgm:pt modelId="{7B1C23DB-5371-44C1-B333-C845FD2590CF}" type="pres">
      <dgm:prSet presAssocID="{F72FD2DC-A96C-45C3-82D1-31A32035A416}" presName="childText" presStyleLbl="bgAcc1" presStyleIdx="0" presStyleCnt="5" custScaleX="131265" custLinFactNeighborX="-73071" custLinFactNeighborY="-13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6D0AC-9DF2-40B6-AB4A-4CB243B2F6BD}" type="pres">
      <dgm:prSet presAssocID="{A5CD3568-96C4-4AE4-88CC-FD3BDFD9BB3D}" presName="Name13" presStyleLbl="parChTrans1D2" presStyleIdx="1" presStyleCnt="5"/>
      <dgm:spPr/>
      <dgm:t>
        <a:bodyPr/>
        <a:lstStyle/>
        <a:p>
          <a:endParaRPr lang="ru-RU"/>
        </a:p>
      </dgm:t>
    </dgm:pt>
    <dgm:pt modelId="{0F5772B0-4951-4E52-BCDF-890D1063D173}" type="pres">
      <dgm:prSet presAssocID="{E925A8A3-429C-42F7-BD73-EBC581075575}" presName="childText" presStyleLbl="bgAcc1" presStyleIdx="1" presStyleCnt="5" custScaleX="130935" custLinFactNeighborX="-71493" custLinFactNeighborY="-5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F8272-E3DD-4C1C-A4D8-329AAD11E2C6}" type="pres">
      <dgm:prSet presAssocID="{A8C713CE-86A7-4AD2-B3BF-8BCC53E56B2B}" presName="Name13" presStyleLbl="parChTrans1D2" presStyleIdx="2" presStyleCnt="5"/>
      <dgm:spPr/>
      <dgm:t>
        <a:bodyPr/>
        <a:lstStyle/>
        <a:p>
          <a:endParaRPr lang="ru-RU"/>
        </a:p>
      </dgm:t>
    </dgm:pt>
    <dgm:pt modelId="{34ECFE32-C4FD-4F89-854D-94893DDCD460}" type="pres">
      <dgm:prSet presAssocID="{AED8186C-B081-4D81-8D73-75DDF0438B28}" presName="childText" presStyleLbl="bgAcc1" presStyleIdx="2" presStyleCnt="5" custScaleX="130935" custLinFactNeighborX="-71493" custLinFactNeighborY="-9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0B650-8E6D-4729-9C54-A15AC48E4BFD}" type="pres">
      <dgm:prSet presAssocID="{1DA45D7F-8F48-463D-B504-1C43BE75B595}" presName="root" presStyleCnt="0"/>
      <dgm:spPr/>
    </dgm:pt>
    <dgm:pt modelId="{DEAA42CC-9F1E-442A-88C5-792E861E8B25}" type="pres">
      <dgm:prSet presAssocID="{1DA45D7F-8F48-463D-B504-1C43BE75B595}" presName="rootComposite" presStyleCnt="0"/>
      <dgm:spPr/>
    </dgm:pt>
    <dgm:pt modelId="{B189D04D-42E0-4761-A3EF-58AF81877837}" type="pres">
      <dgm:prSet presAssocID="{1DA45D7F-8F48-463D-B504-1C43BE75B595}" presName="rootText" presStyleLbl="node1" presStyleIdx="1" presStyleCnt="2" custScaleX="65410" custLinFactNeighborX="-81465" custLinFactNeighborY="19923"/>
      <dgm:spPr/>
      <dgm:t>
        <a:bodyPr/>
        <a:lstStyle/>
        <a:p>
          <a:endParaRPr lang="ru-RU"/>
        </a:p>
      </dgm:t>
    </dgm:pt>
    <dgm:pt modelId="{C0D22F0C-DB1B-4F21-A7A8-85D5519C5717}" type="pres">
      <dgm:prSet presAssocID="{1DA45D7F-8F48-463D-B504-1C43BE75B595}" presName="rootConnector" presStyleLbl="node1" presStyleIdx="1" presStyleCnt="2"/>
      <dgm:spPr/>
      <dgm:t>
        <a:bodyPr/>
        <a:lstStyle/>
        <a:p>
          <a:endParaRPr lang="ru-RU"/>
        </a:p>
      </dgm:t>
    </dgm:pt>
    <dgm:pt modelId="{151533AA-8DAD-439F-AC01-E79257E2B4A0}" type="pres">
      <dgm:prSet presAssocID="{1DA45D7F-8F48-463D-B504-1C43BE75B595}" presName="childShape" presStyleCnt="0"/>
      <dgm:spPr/>
    </dgm:pt>
    <dgm:pt modelId="{46515FD4-67CF-4AC0-A81B-92263A20577C}" type="pres">
      <dgm:prSet presAssocID="{4EF809CE-D862-4C32-8DC5-1741A86AB1C5}" presName="Name13" presStyleLbl="parChTrans1D2" presStyleIdx="3" presStyleCnt="5"/>
      <dgm:spPr/>
      <dgm:t>
        <a:bodyPr/>
        <a:lstStyle/>
        <a:p>
          <a:endParaRPr lang="ru-RU"/>
        </a:p>
      </dgm:t>
    </dgm:pt>
    <dgm:pt modelId="{78C81270-9FAB-4F96-BCFB-8B54C3138EDC}" type="pres">
      <dgm:prSet presAssocID="{F324BC8A-B6F9-40AB-BB4B-A3E24CFDB811}" presName="childText" presStyleLbl="bgAcc1" presStyleIdx="3" presStyleCnt="5" custScaleX="77822" custLinFactX="-1307" custLinFactNeighborX="-100000" custLinFactNeighborY="59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C5A6D-ACEC-46DE-9B81-227764ACC68B}" type="pres">
      <dgm:prSet presAssocID="{697313A6-1179-4083-8951-73D15A6032E0}" presName="Name13" presStyleLbl="parChTrans1D2" presStyleIdx="4" presStyleCnt="5"/>
      <dgm:spPr/>
      <dgm:t>
        <a:bodyPr/>
        <a:lstStyle/>
        <a:p>
          <a:endParaRPr lang="ru-RU"/>
        </a:p>
      </dgm:t>
    </dgm:pt>
    <dgm:pt modelId="{A0F49D06-3656-49A5-8EEA-355154E5DCB3}" type="pres">
      <dgm:prSet presAssocID="{BA5CCEEB-E658-4C4E-90F6-C902983597D1}" presName="childText" presStyleLbl="bgAcc1" presStyleIdx="4" presStyleCnt="5" custScaleX="80672" custLinFactX="-10556" custLinFactNeighborX="-100000" custLinFactNeighborY="87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049D12-E157-40CC-9B76-F9D2B9C654C3}" srcId="{1DA45D7F-8F48-463D-B504-1C43BE75B595}" destId="{BA5CCEEB-E658-4C4E-90F6-C902983597D1}" srcOrd="1" destOrd="0" parTransId="{697313A6-1179-4083-8951-73D15A6032E0}" sibTransId="{023F5AB8-CA81-4A1C-BFE7-BCD899D32549}"/>
    <dgm:cxn modelId="{37CD8D4B-5BC3-439D-9AE3-2E9FC9A89791}" type="presOf" srcId="{355AB684-317F-4AAB-A1ED-A1240FC2E774}" destId="{E3AA5404-4278-4B13-A092-2C392A79A928}" srcOrd="0" destOrd="0" presId="urn:microsoft.com/office/officeart/2005/8/layout/hierarchy3"/>
    <dgm:cxn modelId="{3C0B823B-6075-4499-9704-DE51EAAD1EBF}" srcId="{355AB684-317F-4AAB-A1ED-A1240FC2E774}" destId="{E925A8A3-429C-42F7-BD73-EBC581075575}" srcOrd="1" destOrd="0" parTransId="{A5CD3568-96C4-4AE4-88CC-FD3BDFD9BB3D}" sibTransId="{3D15A728-EC50-420C-BF7A-074A9077B408}"/>
    <dgm:cxn modelId="{ADBEC0F4-FBEC-4AAE-8567-9C2B2CDA95A0}" type="presOf" srcId="{4EF809CE-D862-4C32-8DC5-1741A86AB1C5}" destId="{46515FD4-67CF-4AC0-A81B-92263A20577C}" srcOrd="0" destOrd="0" presId="urn:microsoft.com/office/officeart/2005/8/layout/hierarchy3"/>
    <dgm:cxn modelId="{7CAB6FED-02B9-400E-BE56-961778D07495}" type="presOf" srcId="{F324BC8A-B6F9-40AB-BB4B-A3E24CFDB811}" destId="{78C81270-9FAB-4F96-BCFB-8B54C3138EDC}" srcOrd="0" destOrd="0" presId="urn:microsoft.com/office/officeart/2005/8/layout/hierarchy3"/>
    <dgm:cxn modelId="{A0754693-A99B-43B4-8451-7C9C2DB45084}" srcId="{4CED8B80-B3A7-4455-96AD-82AD8420240B}" destId="{355AB684-317F-4AAB-A1ED-A1240FC2E774}" srcOrd="0" destOrd="0" parTransId="{BC29A14F-9288-4C86-B5B8-D4E87B13C6C7}" sibTransId="{C82A3007-190C-480E-AF98-1017AFA04EC4}"/>
    <dgm:cxn modelId="{07983C2E-6DDB-472E-AA85-2A85642DB143}" type="presOf" srcId="{F72FD2DC-A96C-45C3-82D1-31A32035A416}" destId="{7B1C23DB-5371-44C1-B333-C845FD2590CF}" srcOrd="0" destOrd="0" presId="urn:microsoft.com/office/officeart/2005/8/layout/hierarchy3"/>
    <dgm:cxn modelId="{32A4C8EF-38BC-4488-83B6-B4399696463A}" type="presOf" srcId="{BA5CCEEB-E658-4C4E-90F6-C902983597D1}" destId="{A0F49D06-3656-49A5-8EEA-355154E5DCB3}" srcOrd="0" destOrd="0" presId="urn:microsoft.com/office/officeart/2005/8/layout/hierarchy3"/>
    <dgm:cxn modelId="{7FC719D4-5D11-4A48-A28B-A0A07779FDAB}" type="presOf" srcId="{A8C713CE-86A7-4AD2-B3BF-8BCC53E56B2B}" destId="{C5FF8272-E3DD-4C1C-A4D8-329AAD11E2C6}" srcOrd="0" destOrd="0" presId="urn:microsoft.com/office/officeart/2005/8/layout/hierarchy3"/>
    <dgm:cxn modelId="{FA03FDC8-B55C-445F-BF89-77A3C171DD16}" type="presOf" srcId="{355AB684-317F-4AAB-A1ED-A1240FC2E774}" destId="{01971F0B-91B2-4B0D-AECE-25E90471835A}" srcOrd="1" destOrd="0" presId="urn:microsoft.com/office/officeart/2005/8/layout/hierarchy3"/>
    <dgm:cxn modelId="{B72A175B-9C9B-48EC-8230-6B3E2D9C3F8C}" type="presOf" srcId="{697313A6-1179-4083-8951-73D15A6032E0}" destId="{55BC5A6D-ACEC-46DE-9B81-227764ACC68B}" srcOrd="0" destOrd="0" presId="urn:microsoft.com/office/officeart/2005/8/layout/hierarchy3"/>
    <dgm:cxn modelId="{DA9045B4-BBC1-4E9E-B4A1-1AFE0A6037DE}" srcId="{355AB684-317F-4AAB-A1ED-A1240FC2E774}" destId="{F72FD2DC-A96C-45C3-82D1-31A32035A416}" srcOrd="0" destOrd="0" parTransId="{8FD15EAC-3B9F-402A-986C-B6219EB3EDC1}" sibTransId="{610B2A3E-61A9-4056-A858-AD8D00CC33F9}"/>
    <dgm:cxn modelId="{BD47C19E-95C6-45F3-9360-EA2C9E2D1241}" type="presOf" srcId="{4CED8B80-B3A7-4455-96AD-82AD8420240B}" destId="{7B07B033-8B38-4F35-A4AB-DEBF0E9662C8}" srcOrd="0" destOrd="0" presId="urn:microsoft.com/office/officeart/2005/8/layout/hierarchy3"/>
    <dgm:cxn modelId="{58CFA6EE-90ED-4E10-9A07-284701BF859F}" type="presOf" srcId="{8FD15EAC-3B9F-402A-986C-B6219EB3EDC1}" destId="{164F324A-C7FF-40C5-9FB7-E730A3F5C011}" srcOrd="0" destOrd="0" presId="urn:microsoft.com/office/officeart/2005/8/layout/hierarchy3"/>
    <dgm:cxn modelId="{78B216C4-2EF1-45E6-B704-EA8AD0F745DB}" srcId="{1DA45D7F-8F48-463D-B504-1C43BE75B595}" destId="{F324BC8A-B6F9-40AB-BB4B-A3E24CFDB811}" srcOrd="0" destOrd="0" parTransId="{4EF809CE-D862-4C32-8DC5-1741A86AB1C5}" sibTransId="{340B6841-5B6B-4AB4-8CBB-6ADE69441400}"/>
    <dgm:cxn modelId="{A8F7C883-5F2D-48B9-929D-8448DBD634B6}" type="presOf" srcId="{1DA45D7F-8F48-463D-B504-1C43BE75B595}" destId="{C0D22F0C-DB1B-4F21-A7A8-85D5519C5717}" srcOrd="1" destOrd="0" presId="urn:microsoft.com/office/officeart/2005/8/layout/hierarchy3"/>
    <dgm:cxn modelId="{26B93C21-71D4-4C4B-B265-2D84369F7892}" srcId="{355AB684-317F-4AAB-A1ED-A1240FC2E774}" destId="{AED8186C-B081-4D81-8D73-75DDF0438B28}" srcOrd="2" destOrd="0" parTransId="{A8C713CE-86A7-4AD2-B3BF-8BCC53E56B2B}" sibTransId="{61C30DCB-AC3C-4C4B-B356-69B3AA082228}"/>
    <dgm:cxn modelId="{0A538E8F-67B8-4BB8-B3B1-C3611A5BB47C}" type="presOf" srcId="{1DA45D7F-8F48-463D-B504-1C43BE75B595}" destId="{B189D04D-42E0-4761-A3EF-58AF81877837}" srcOrd="0" destOrd="0" presId="urn:microsoft.com/office/officeart/2005/8/layout/hierarchy3"/>
    <dgm:cxn modelId="{50781BD0-3D5B-41EE-9FDD-1CD365EA1740}" type="presOf" srcId="{E925A8A3-429C-42F7-BD73-EBC581075575}" destId="{0F5772B0-4951-4E52-BCDF-890D1063D173}" srcOrd="0" destOrd="0" presId="urn:microsoft.com/office/officeart/2005/8/layout/hierarchy3"/>
    <dgm:cxn modelId="{D4BC01D7-E439-4494-A9A4-4C76C893FBC2}" type="presOf" srcId="{AED8186C-B081-4D81-8D73-75DDF0438B28}" destId="{34ECFE32-C4FD-4F89-854D-94893DDCD460}" srcOrd="0" destOrd="0" presId="urn:microsoft.com/office/officeart/2005/8/layout/hierarchy3"/>
    <dgm:cxn modelId="{D5162215-9DF0-4A85-ADC7-DDB97A570E0C}" type="presOf" srcId="{A5CD3568-96C4-4AE4-88CC-FD3BDFD9BB3D}" destId="{7AD6D0AC-9DF2-40B6-AB4A-4CB243B2F6BD}" srcOrd="0" destOrd="0" presId="urn:microsoft.com/office/officeart/2005/8/layout/hierarchy3"/>
    <dgm:cxn modelId="{F183A7EE-34D9-4738-83F3-1906FAD36F3D}" srcId="{4CED8B80-B3A7-4455-96AD-82AD8420240B}" destId="{1DA45D7F-8F48-463D-B504-1C43BE75B595}" srcOrd="1" destOrd="0" parTransId="{DD2A53CA-EEA2-411C-A6EA-5FED2F863053}" sibTransId="{FDB24D0F-5F94-49CA-AD40-27E376E9098A}"/>
    <dgm:cxn modelId="{EED71DD1-8F6B-4AA1-B3C5-DBA2185D462A}" type="presParOf" srcId="{7B07B033-8B38-4F35-A4AB-DEBF0E9662C8}" destId="{02C13352-4E9E-4922-BACC-AF8BC576FCF9}" srcOrd="0" destOrd="0" presId="urn:microsoft.com/office/officeart/2005/8/layout/hierarchy3"/>
    <dgm:cxn modelId="{B85F5016-5114-42EC-8DF1-ADD6A480F1AA}" type="presParOf" srcId="{02C13352-4E9E-4922-BACC-AF8BC576FCF9}" destId="{1BB13499-294D-494D-AEF3-7B1474A0998B}" srcOrd="0" destOrd="0" presId="urn:microsoft.com/office/officeart/2005/8/layout/hierarchy3"/>
    <dgm:cxn modelId="{A5C68608-B65E-4269-8C1A-01D890E6900E}" type="presParOf" srcId="{1BB13499-294D-494D-AEF3-7B1474A0998B}" destId="{E3AA5404-4278-4B13-A092-2C392A79A928}" srcOrd="0" destOrd="0" presId="urn:microsoft.com/office/officeart/2005/8/layout/hierarchy3"/>
    <dgm:cxn modelId="{5E899C40-7B8B-46E5-9CAD-40DE00FE2BD3}" type="presParOf" srcId="{1BB13499-294D-494D-AEF3-7B1474A0998B}" destId="{01971F0B-91B2-4B0D-AECE-25E90471835A}" srcOrd="1" destOrd="0" presId="urn:microsoft.com/office/officeart/2005/8/layout/hierarchy3"/>
    <dgm:cxn modelId="{DC375929-D20D-4DF6-8B0D-928AEB9E9CBE}" type="presParOf" srcId="{02C13352-4E9E-4922-BACC-AF8BC576FCF9}" destId="{78366EC4-3490-4CCC-A2EB-1A37F3086425}" srcOrd="1" destOrd="0" presId="urn:microsoft.com/office/officeart/2005/8/layout/hierarchy3"/>
    <dgm:cxn modelId="{73B59EEB-1065-4844-8F29-B1267B209348}" type="presParOf" srcId="{78366EC4-3490-4CCC-A2EB-1A37F3086425}" destId="{164F324A-C7FF-40C5-9FB7-E730A3F5C011}" srcOrd="0" destOrd="0" presId="urn:microsoft.com/office/officeart/2005/8/layout/hierarchy3"/>
    <dgm:cxn modelId="{895C1C0F-33CF-433C-9298-8EAAB76AD9C3}" type="presParOf" srcId="{78366EC4-3490-4CCC-A2EB-1A37F3086425}" destId="{7B1C23DB-5371-44C1-B333-C845FD2590CF}" srcOrd="1" destOrd="0" presId="urn:microsoft.com/office/officeart/2005/8/layout/hierarchy3"/>
    <dgm:cxn modelId="{F008A737-526B-4E6A-8095-7371285E7C57}" type="presParOf" srcId="{78366EC4-3490-4CCC-A2EB-1A37F3086425}" destId="{7AD6D0AC-9DF2-40B6-AB4A-4CB243B2F6BD}" srcOrd="2" destOrd="0" presId="urn:microsoft.com/office/officeart/2005/8/layout/hierarchy3"/>
    <dgm:cxn modelId="{356FB7DE-DA34-484C-8865-7468B8A5E0C4}" type="presParOf" srcId="{78366EC4-3490-4CCC-A2EB-1A37F3086425}" destId="{0F5772B0-4951-4E52-BCDF-890D1063D173}" srcOrd="3" destOrd="0" presId="urn:microsoft.com/office/officeart/2005/8/layout/hierarchy3"/>
    <dgm:cxn modelId="{0D469565-F2CC-4D18-845B-BC5D6B7AFA81}" type="presParOf" srcId="{78366EC4-3490-4CCC-A2EB-1A37F3086425}" destId="{C5FF8272-E3DD-4C1C-A4D8-329AAD11E2C6}" srcOrd="4" destOrd="0" presId="urn:microsoft.com/office/officeart/2005/8/layout/hierarchy3"/>
    <dgm:cxn modelId="{C2129A94-69B6-49A5-8008-70ECC8F24F60}" type="presParOf" srcId="{78366EC4-3490-4CCC-A2EB-1A37F3086425}" destId="{34ECFE32-C4FD-4F89-854D-94893DDCD460}" srcOrd="5" destOrd="0" presId="urn:microsoft.com/office/officeart/2005/8/layout/hierarchy3"/>
    <dgm:cxn modelId="{54D2446F-0E63-441D-B5D2-1A7AF5955C1A}" type="presParOf" srcId="{7B07B033-8B38-4F35-A4AB-DEBF0E9662C8}" destId="{0A70B650-8E6D-4729-9C54-A15AC48E4BFD}" srcOrd="1" destOrd="0" presId="urn:microsoft.com/office/officeart/2005/8/layout/hierarchy3"/>
    <dgm:cxn modelId="{E882817C-76B5-47C0-8A3E-AEE3799A744B}" type="presParOf" srcId="{0A70B650-8E6D-4729-9C54-A15AC48E4BFD}" destId="{DEAA42CC-9F1E-442A-88C5-792E861E8B25}" srcOrd="0" destOrd="0" presId="urn:microsoft.com/office/officeart/2005/8/layout/hierarchy3"/>
    <dgm:cxn modelId="{16D71C09-1C67-46C6-88D2-672B5118D9AA}" type="presParOf" srcId="{DEAA42CC-9F1E-442A-88C5-792E861E8B25}" destId="{B189D04D-42E0-4761-A3EF-58AF81877837}" srcOrd="0" destOrd="0" presId="urn:microsoft.com/office/officeart/2005/8/layout/hierarchy3"/>
    <dgm:cxn modelId="{89DDEF48-4D58-4973-9046-DFD005EB1075}" type="presParOf" srcId="{DEAA42CC-9F1E-442A-88C5-792E861E8B25}" destId="{C0D22F0C-DB1B-4F21-A7A8-85D5519C5717}" srcOrd="1" destOrd="0" presId="urn:microsoft.com/office/officeart/2005/8/layout/hierarchy3"/>
    <dgm:cxn modelId="{6F71DCD7-67D2-486B-838B-1FDBB3BB1420}" type="presParOf" srcId="{0A70B650-8E6D-4729-9C54-A15AC48E4BFD}" destId="{151533AA-8DAD-439F-AC01-E79257E2B4A0}" srcOrd="1" destOrd="0" presId="urn:microsoft.com/office/officeart/2005/8/layout/hierarchy3"/>
    <dgm:cxn modelId="{4BCBD21A-F014-468D-B620-98C99783E59C}" type="presParOf" srcId="{151533AA-8DAD-439F-AC01-E79257E2B4A0}" destId="{46515FD4-67CF-4AC0-A81B-92263A20577C}" srcOrd="0" destOrd="0" presId="urn:microsoft.com/office/officeart/2005/8/layout/hierarchy3"/>
    <dgm:cxn modelId="{A34949A7-14C9-466F-8648-15FF08FE5B5C}" type="presParOf" srcId="{151533AA-8DAD-439F-AC01-E79257E2B4A0}" destId="{78C81270-9FAB-4F96-BCFB-8B54C3138EDC}" srcOrd="1" destOrd="0" presId="urn:microsoft.com/office/officeart/2005/8/layout/hierarchy3"/>
    <dgm:cxn modelId="{D6CCAF98-B3B7-4B59-8E3D-297A2919748D}" type="presParOf" srcId="{151533AA-8DAD-439F-AC01-E79257E2B4A0}" destId="{55BC5A6D-ACEC-46DE-9B81-227764ACC68B}" srcOrd="2" destOrd="0" presId="urn:microsoft.com/office/officeart/2005/8/layout/hierarchy3"/>
    <dgm:cxn modelId="{8369CE90-3AF8-4661-96D2-0F6036706C9B}" type="presParOf" srcId="{151533AA-8DAD-439F-AC01-E79257E2B4A0}" destId="{A0F49D06-3656-49A5-8EEA-355154E5DCB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8BD188-1A7B-473A-A265-A614369937A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E66BE58-CD01-4645-B0A0-3CDB356295D3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International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Association of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Universities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02A85C7D-F798-4854-BB79-31AF7C631B9A}" type="parTrans" cxnId="{1C056B74-EDD7-49D8-AA8D-494B9F95A08C}">
      <dgm:prSet/>
      <dgm:spPr/>
      <dgm:t>
        <a:bodyPr/>
        <a:lstStyle/>
        <a:p>
          <a:endParaRPr lang="ru-RU"/>
        </a:p>
      </dgm:t>
    </dgm:pt>
    <dgm:pt modelId="{878EFD50-0275-4F37-8227-BB40D353D7E3}" type="sibTrans" cxnId="{1C056B74-EDD7-49D8-AA8D-494B9F95A08C}">
      <dgm:prSet/>
      <dgm:spPr/>
      <dgm:t>
        <a:bodyPr/>
        <a:lstStyle/>
        <a:p>
          <a:endParaRPr lang="ru-RU"/>
        </a:p>
      </dgm:t>
    </dgm:pt>
    <dgm:pt modelId="{65CFFE25-B00B-462B-BF44-43FAE4190963}">
      <dgm:prSet phldrT="[Текст]" custT="1"/>
      <dgm:spPr/>
      <dgm:t>
        <a:bodyPr/>
        <a:lstStyle/>
        <a:p>
          <a:pPr algn="ctr"/>
          <a:r>
            <a:rPr lang="en-US" sz="1600" b="0" dirty="0" smtClean="0">
              <a:latin typeface="Arial" pitchFamily="34" charset="0"/>
              <a:cs typeface="Arial" pitchFamily="34" charset="0"/>
            </a:rPr>
            <a:t>European University Association 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624D7B44-24A1-4664-8502-196117172AF3}" type="parTrans" cxnId="{6BC342A2-4C92-4212-94C4-31CDACC28363}">
      <dgm:prSet/>
      <dgm:spPr/>
      <dgm:t>
        <a:bodyPr/>
        <a:lstStyle/>
        <a:p>
          <a:endParaRPr lang="ru-RU"/>
        </a:p>
      </dgm:t>
    </dgm:pt>
    <dgm:pt modelId="{A3E92AB1-AD23-41EB-B173-85EE24EBB45E}" type="sibTrans" cxnId="{6BC342A2-4C92-4212-94C4-31CDACC28363}">
      <dgm:prSet/>
      <dgm:spPr/>
      <dgm:t>
        <a:bodyPr/>
        <a:lstStyle/>
        <a:p>
          <a:endParaRPr lang="ru-RU"/>
        </a:p>
      </dgm:t>
    </dgm:pt>
    <dgm:pt modelId="{E8411A96-908D-430F-8408-D943AF3AEEC9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Eurasian</a:t>
          </a:r>
          <a:r>
            <a:rPr lang="ru-RU" sz="1600" b="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0" dirty="0" smtClean="0">
              <a:latin typeface="Arial" pitchFamily="34" charset="0"/>
              <a:cs typeface="Arial" pitchFamily="34" charset="0"/>
            </a:rPr>
            <a:t>Network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University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E4961822-1E6C-4C7F-BD2A-4BF247FADA49}" type="parTrans" cxnId="{E3E16488-4763-43FC-81B5-90DF8976E503}">
      <dgm:prSet/>
      <dgm:spPr/>
      <dgm:t>
        <a:bodyPr/>
        <a:lstStyle/>
        <a:p>
          <a:endParaRPr lang="ru-RU"/>
        </a:p>
      </dgm:t>
    </dgm:pt>
    <dgm:pt modelId="{80E16DCF-E523-4ADF-A73D-088014066505}" type="sibTrans" cxnId="{E3E16488-4763-43FC-81B5-90DF8976E503}">
      <dgm:prSet/>
      <dgm:spPr/>
      <dgm:t>
        <a:bodyPr/>
        <a:lstStyle/>
        <a:p>
          <a:endParaRPr lang="ru-RU"/>
        </a:p>
      </dgm:t>
    </dgm:pt>
    <dgm:pt modelId="{A6B2CA46-3086-4984-A841-2E97346087E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University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The Shanghai Cooperation Organization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60561C12-47FF-45BB-9A98-C2DFE7B2EA1E}" type="parTrans" cxnId="{57DD83F3-32BF-4F69-BF46-2EA0E2170E76}">
      <dgm:prSet/>
      <dgm:spPr/>
      <dgm:t>
        <a:bodyPr/>
        <a:lstStyle/>
        <a:p>
          <a:endParaRPr lang="ru-RU"/>
        </a:p>
      </dgm:t>
    </dgm:pt>
    <dgm:pt modelId="{D894FC05-DB17-462C-B479-8964E1C49692}" type="sibTrans" cxnId="{57DD83F3-32BF-4F69-BF46-2EA0E2170E76}">
      <dgm:prSet/>
      <dgm:spPr/>
      <dgm:t>
        <a:bodyPr/>
        <a:lstStyle/>
        <a:p>
          <a:endParaRPr lang="ru-RU"/>
        </a:p>
      </dgm:t>
    </dgm:pt>
    <dgm:pt modelId="{CF6331E8-0AC3-47C8-A5D0-DF24F5FB842B}">
      <dgm:prSet phldrT="[Текст]"/>
      <dgm:spPr/>
      <dgm:t>
        <a:bodyPr/>
        <a:lstStyle/>
        <a:p>
          <a:endParaRPr lang="ru-RU" dirty="0"/>
        </a:p>
      </dgm:t>
    </dgm:pt>
    <dgm:pt modelId="{127D79B3-CF26-4098-884A-08514E7F71D1}" type="parTrans" cxnId="{871C5375-D88B-4C68-8A81-F0DF6C44CA1A}">
      <dgm:prSet/>
      <dgm:spPr/>
      <dgm:t>
        <a:bodyPr/>
        <a:lstStyle/>
        <a:p>
          <a:endParaRPr lang="ru-RU"/>
        </a:p>
      </dgm:t>
    </dgm:pt>
    <dgm:pt modelId="{0A24FC8C-B726-49B0-9156-2EBFE86EF871}" type="sibTrans" cxnId="{871C5375-D88B-4C68-8A81-F0DF6C44CA1A}">
      <dgm:prSet/>
      <dgm:spPr/>
      <dgm:t>
        <a:bodyPr/>
        <a:lstStyle/>
        <a:p>
          <a:endParaRPr lang="ru-RU"/>
        </a:p>
      </dgm:t>
    </dgm:pt>
    <dgm:pt modelId="{B33BBBD4-31C5-4E0F-AE10-389F119A482A}">
      <dgm:prSet phldrT="[Текст]" custT="1"/>
      <dgm:spPr/>
      <dgm:t>
        <a:bodyPr lIns="0"/>
        <a:lstStyle/>
        <a:p>
          <a:pPr algn="ctr" defTabSz="0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Association </a:t>
          </a:r>
        </a:p>
        <a:p>
          <a:pPr algn="ctr" defTabSz="0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Of Asian Universities, </a:t>
          </a:r>
        </a:p>
        <a:p>
          <a:pPr algn="ctr" defTabSz="0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Bolshoi Altai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D8AA5C8E-CDC3-49AC-98FA-771038FD5EAB}" type="parTrans" cxnId="{7425F0F7-F00E-4132-A039-60DE3B4838C3}">
      <dgm:prSet/>
      <dgm:spPr/>
      <dgm:t>
        <a:bodyPr/>
        <a:lstStyle/>
        <a:p>
          <a:endParaRPr lang="ru-RU"/>
        </a:p>
      </dgm:t>
    </dgm:pt>
    <dgm:pt modelId="{5C81F520-690D-4287-A1C6-13900A5D9DF7}" type="sibTrans" cxnId="{7425F0F7-F00E-4132-A039-60DE3B4838C3}">
      <dgm:prSet/>
      <dgm:spPr/>
      <dgm:t>
        <a:bodyPr/>
        <a:lstStyle/>
        <a:p>
          <a:endParaRPr lang="ru-RU"/>
        </a:p>
      </dgm:t>
    </dgm:pt>
    <dgm:pt modelId="{8344E327-B9BC-464A-8D39-9D18BF1780B8}" type="pres">
      <dgm:prSet presAssocID="{0A8BD188-1A7B-473A-A265-A614369937A8}" presName="arrowDiagram" presStyleCnt="0">
        <dgm:presLayoutVars>
          <dgm:chMax val="5"/>
          <dgm:dir/>
          <dgm:resizeHandles val="exact"/>
        </dgm:presLayoutVars>
      </dgm:prSet>
      <dgm:spPr/>
    </dgm:pt>
    <dgm:pt modelId="{CF6CD212-2E6A-451B-99A0-83BD7893983A}" type="pres">
      <dgm:prSet presAssocID="{0A8BD188-1A7B-473A-A265-A614369937A8}" presName="arrow" presStyleLbl="bgShp" presStyleIdx="0" presStyleCnt="1" custScaleX="152556" custLinFactNeighborX="-136"/>
      <dgm:spPr/>
    </dgm:pt>
    <dgm:pt modelId="{D187003A-B223-4705-B623-9376BDECB290}" type="pres">
      <dgm:prSet presAssocID="{0A8BD188-1A7B-473A-A265-A614369937A8}" presName="arrowDiagram5" presStyleCnt="0"/>
      <dgm:spPr/>
    </dgm:pt>
    <dgm:pt modelId="{80BF5D2D-F053-4428-A052-F34BAB0E3FF9}" type="pres">
      <dgm:prSet presAssocID="{1E66BE58-CD01-4645-B0A0-3CDB356295D3}" presName="bullet5a" presStyleLbl="node1" presStyleIdx="0" presStyleCnt="5" custLinFactX="-400000" custLinFactNeighborX="-475889" custLinFactNeighborY="-58625"/>
      <dgm:spPr/>
    </dgm:pt>
    <dgm:pt modelId="{C6D399E0-7BD1-450C-9BE5-99C5C9DFD791}" type="pres">
      <dgm:prSet presAssocID="{1E66BE58-CD01-4645-B0A0-3CDB356295D3}" presName="textBox5a" presStyleLbl="revTx" presStyleIdx="0" presStyleCnt="5" custScaleX="325679" custScaleY="58201" custLinFactX="300000" custLinFactY="-100000" custLinFactNeighborX="362632" custLinFactNeighborY="-10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BD768-26EE-4FA4-8FB9-05BF1CAEC104}" type="pres">
      <dgm:prSet presAssocID="{65CFFE25-B00B-462B-BF44-43FAE4190963}" presName="bullet5b" presStyleLbl="node1" presStyleIdx="1" presStyleCnt="5" custLinFactX="-100000" custLinFactNeighborX="-147407" custLinFactNeighborY="-41888"/>
      <dgm:spPr>
        <a:solidFill>
          <a:schemeClr val="accent3"/>
        </a:solidFill>
      </dgm:spPr>
    </dgm:pt>
    <dgm:pt modelId="{6D9FB3DD-E3CF-4EA3-BE6D-3FD4FC2D6662}" type="pres">
      <dgm:prSet presAssocID="{65CFFE25-B00B-462B-BF44-43FAE4190963}" presName="textBox5b" presStyleLbl="revTx" presStyleIdx="1" presStyleCnt="5" custScaleX="238143" custScaleY="27972" custLinFactX="100000" custLinFactNeighborX="112578" custLinFactNeighborY="-78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87650-10A5-4515-B4FA-4796FB6846D5}" type="pres">
      <dgm:prSet presAssocID="{E8411A96-908D-430F-8408-D943AF3AEEC9}" presName="bullet5c" presStyleLbl="node1" presStyleIdx="2" presStyleCnt="5" custLinFactNeighborX="14172" custLinFactNeighborY="-19680"/>
      <dgm:spPr>
        <a:solidFill>
          <a:schemeClr val="accent4"/>
        </a:solidFill>
      </dgm:spPr>
    </dgm:pt>
    <dgm:pt modelId="{9C6EBE32-B89A-4BFB-9968-F6163CD997BE}" type="pres">
      <dgm:prSet presAssocID="{E8411A96-908D-430F-8408-D943AF3AEEC9}" presName="textBox5c" presStyleLbl="revTx" presStyleIdx="2" presStyleCnt="5" custScaleX="169423" custScaleY="20030" custLinFactX="-85736" custLinFactNeighborX="-100000" custLinFactNeighborY="-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66469-FEB7-4F1E-9FE9-65DEE3DA8F7F}" type="pres">
      <dgm:prSet presAssocID="{A6B2CA46-3086-4984-A841-2E97346087E6}" presName="bullet5d" presStyleLbl="node1" presStyleIdx="3" presStyleCnt="5" custLinFactX="77416" custLinFactNeighborX="100000" custLinFactNeighborY="1542"/>
      <dgm:spPr>
        <a:solidFill>
          <a:schemeClr val="accent2">
            <a:lumMod val="60000"/>
            <a:lumOff val="40000"/>
          </a:schemeClr>
        </a:solidFill>
      </dgm:spPr>
    </dgm:pt>
    <dgm:pt modelId="{703A45F1-9275-4E6B-8330-24B2BF9D2A16}" type="pres">
      <dgm:prSet presAssocID="{A6B2CA46-3086-4984-A841-2E97346087E6}" presName="textBox5d" presStyleLbl="revTx" presStyleIdx="3" presStyleCnt="5" custScaleX="209505" custScaleY="24015" custLinFactX="-49311" custLinFactNeighborX="-100000" custLinFactNeighborY="-9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D48E7-D1DE-4FFD-911A-21DACAB79D30}" type="pres">
      <dgm:prSet presAssocID="{B33BBBD4-31C5-4E0F-AE10-389F119A482A}" presName="bullet5e" presStyleLbl="node1" presStyleIdx="4" presStyleCnt="5" custLinFactX="100000" custLinFactNeighborX="159335" custLinFactNeighborY="2276"/>
      <dgm:spPr/>
    </dgm:pt>
    <dgm:pt modelId="{CDCCCBC6-6F11-432F-B484-29C05E9D061A}" type="pres">
      <dgm:prSet presAssocID="{B33BBBD4-31C5-4E0F-AE10-389F119A482A}" presName="textBox5e" presStyleLbl="revTx" presStyleIdx="4" presStyleCnt="5" custScaleX="197039" custScaleY="27559" custLinFactX="-200000" custLinFactNeighborX="-297492" custLinFactNeighborY="30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1C5375-D88B-4C68-8A81-F0DF6C44CA1A}" srcId="{0A8BD188-1A7B-473A-A265-A614369937A8}" destId="{CF6331E8-0AC3-47C8-A5D0-DF24F5FB842B}" srcOrd="5" destOrd="0" parTransId="{127D79B3-CF26-4098-884A-08514E7F71D1}" sibTransId="{0A24FC8C-B726-49B0-9156-2EBFE86EF871}"/>
    <dgm:cxn modelId="{6BC342A2-4C92-4212-94C4-31CDACC28363}" srcId="{0A8BD188-1A7B-473A-A265-A614369937A8}" destId="{65CFFE25-B00B-462B-BF44-43FAE4190963}" srcOrd="1" destOrd="0" parTransId="{624D7B44-24A1-4664-8502-196117172AF3}" sibTransId="{A3E92AB1-AD23-41EB-B173-85EE24EBB45E}"/>
    <dgm:cxn modelId="{3413CFB8-C013-4BA2-B2DD-BBF3B7A923A6}" type="presOf" srcId="{A6B2CA46-3086-4984-A841-2E97346087E6}" destId="{703A45F1-9275-4E6B-8330-24B2BF9D2A16}" srcOrd="0" destOrd="0" presId="urn:microsoft.com/office/officeart/2005/8/layout/arrow2"/>
    <dgm:cxn modelId="{E3E16488-4763-43FC-81B5-90DF8976E503}" srcId="{0A8BD188-1A7B-473A-A265-A614369937A8}" destId="{E8411A96-908D-430F-8408-D943AF3AEEC9}" srcOrd="2" destOrd="0" parTransId="{E4961822-1E6C-4C7F-BD2A-4BF247FADA49}" sibTransId="{80E16DCF-E523-4ADF-A73D-088014066505}"/>
    <dgm:cxn modelId="{ED344869-9EF6-431B-815B-E6C7BCE536D2}" type="presOf" srcId="{65CFFE25-B00B-462B-BF44-43FAE4190963}" destId="{6D9FB3DD-E3CF-4EA3-BE6D-3FD4FC2D6662}" srcOrd="0" destOrd="0" presId="urn:microsoft.com/office/officeart/2005/8/layout/arrow2"/>
    <dgm:cxn modelId="{A7651C62-84F9-469A-8FAA-B859E4B6F44C}" type="presOf" srcId="{1E66BE58-CD01-4645-B0A0-3CDB356295D3}" destId="{C6D399E0-7BD1-450C-9BE5-99C5C9DFD791}" srcOrd="0" destOrd="0" presId="urn:microsoft.com/office/officeart/2005/8/layout/arrow2"/>
    <dgm:cxn modelId="{57DD83F3-32BF-4F69-BF46-2EA0E2170E76}" srcId="{0A8BD188-1A7B-473A-A265-A614369937A8}" destId="{A6B2CA46-3086-4984-A841-2E97346087E6}" srcOrd="3" destOrd="0" parTransId="{60561C12-47FF-45BB-9A98-C2DFE7B2EA1E}" sibTransId="{D894FC05-DB17-462C-B479-8964E1C49692}"/>
    <dgm:cxn modelId="{75309D37-F3A2-4436-8FBC-D5142D814E71}" type="presOf" srcId="{E8411A96-908D-430F-8408-D943AF3AEEC9}" destId="{9C6EBE32-B89A-4BFB-9968-F6163CD997BE}" srcOrd="0" destOrd="0" presId="urn:microsoft.com/office/officeart/2005/8/layout/arrow2"/>
    <dgm:cxn modelId="{1C056B74-EDD7-49D8-AA8D-494B9F95A08C}" srcId="{0A8BD188-1A7B-473A-A265-A614369937A8}" destId="{1E66BE58-CD01-4645-B0A0-3CDB356295D3}" srcOrd="0" destOrd="0" parTransId="{02A85C7D-F798-4854-BB79-31AF7C631B9A}" sibTransId="{878EFD50-0275-4F37-8227-BB40D353D7E3}"/>
    <dgm:cxn modelId="{F3C68E24-CD02-474D-A285-E5E3E2CC44B8}" type="presOf" srcId="{0A8BD188-1A7B-473A-A265-A614369937A8}" destId="{8344E327-B9BC-464A-8D39-9D18BF1780B8}" srcOrd="0" destOrd="0" presId="urn:microsoft.com/office/officeart/2005/8/layout/arrow2"/>
    <dgm:cxn modelId="{10EC9835-4EBB-44FF-BC4A-FABF11402E15}" type="presOf" srcId="{B33BBBD4-31C5-4E0F-AE10-389F119A482A}" destId="{CDCCCBC6-6F11-432F-B484-29C05E9D061A}" srcOrd="0" destOrd="0" presId="urn:microsoft.com/office/officeart/2005/8/layout/arrow2"/>
    <dgm:cxn modelId="{7425F0F7-F00E-4132-A039-60DE3B4838C3}" srcId="{0A8BD188-1A7B-473A-A265-A614369937A8}" destId="{B33BBBD4-31C5-4E0F-AE10-389F119A482A}" srcOrd="4" destOrd="0" parTransId="{D8AA5C8E-CDC3-49AC-98FA-771038FD5EAB}" sibTransId="{5C81F520-690D-4287-A1C6-13900A5D9DF7}"/>
    <dgm:cxn modelId="{3D43BE26-CC1A-485E-895D-9F3BB7FA0D2E}" type="presParOf" srcId="{8344E327-B9BC-464A-8D39-9D18BF1780B8}" destId="{CF6CD212-2E6A-451B-99A0-83BD7893983A}" srcOrd="0" destOrd="0" presId="urn:microsoft.com/office/officeart/2005/8/layout/arrow2"/>
    <dgm:cxn modelId="{49F38929-D190-4703-B913-DE737D77C15C}" type="presParOf" srcId="{8344E327-B9BC-464A-8D39-9D18BF1780B8}" destId="{D187003A-B223-4705-B623-9376BDECB290}" srcOrd="1" destOrd="0" presId="urn:microsoft.com/office/officeart/2005/8/layout/arrow2"/>
    <dgm:cxn modelId="{FE0E31A2-3B08-415F-828D-50FB5713E69F}" type="presParOf" srcId="{D187003A-B223-4705-B623-9376BDECB290}" destId="{80BF5D2D-F053-4428-A052-F34BAB0E3FF9}" srcOrd="0" destOrd="0" presId="urn:microsoft.com/office/officeart/2005/8/layout/arrow2"/>
    <dgm:cxn modelId="{7F13F5AB-33EB-41E3-9B20-E84B6AC32FE0}" type="presParOf" srcId="{D187003A-B223-4705-B623-9376BDECB290}" destId="{C6D399E0-7BD1-450C-9BE5-99C5C9DFD791}" srcOrd="1" destOrd="0" presId="urn:microsoft.com/office/officeart/2005/8/layout/arrow2"/>
    <dgm:cxn modelId="{13FE0D48-E4BD-46C1-B82B-E758863EB704}" type="presParOf" srcId="{D187003A-B223-4705-B623-9376BDECB290}" destId="{551BD768-26EE-4FA4-8FB9-05BF1CAEC104}" srcOrd="2" destOrd="0" presId="urn:microsoft.com/office/officeart/2005/8/layout/arrow2"/>
    <dgm:cxn modelId="{1BE3BB62-FB7B-4E05-B00B-808E729288F1}" type="presParOf" srcId="{D187003A-B223-4705-B623-9376BDECB290}" destId="{6D9FB3DD-E3CF-4EA3-BE6D-3FD4FC2D6662}" srcOrd="3" destOrd="0" presId="urn:microsoft.com/office/officeart/2005/8/layout/arrow2"/>
    <dgm:cxn modelId="{1641E49B-717C-40D7-88EA-BB5342C0C836}" type="presParOf" srcId="{D187003A-B223-4705-B623-9376BDECB290}" destId="{67787650-10A5-4515-B4FA-4796FB6846D5}" srcOrd="4" destOrd="0" presId="urn:microsoft.com/office/officeart/2005/8/layout/arrow2"/>
    <dgm:cxn modelId="{B2F3B343-1BA0-4BD3-B154-6A1259617D7C}" type="presParOf" srcId="{D187003A-B223-4705-B623-9376BDECB290}" destId="{9C6EBE32-B89A-4BFB-9968-F6163CD997BE}" srcOrd="5" destOrd="0" presId="urn:microsoft.com/office/officeart/2005/8/layout/arrow2"/>
    <dgm:cxn modelId="{6F345352-36FA-487D-946C-78C5A7CF6DB9}" type="presParOf" srcId="{D187003A-B223-4705-B623-9376BDECB290}" destId="{CAA66469-FEB7-4F1E-9FE9-65DEE3DA8F7F}" srcOrd="6" destOrd="0" presId="urn:microsoft.com/office/officeart/2005/8/layout/arrow2"/>
    <dgm:cxn modelId="{56E35064-D273-4938-B7FE-6A198D22DFD3}" type="presParOf" srcId="{D187003A-B223-4705-B623-9376BDECB290}" destId="{703A45F1-9275-4E6B-8330-24B2BF9D2A16}" srcOrd="7" destOrd="0" presId="urn:microsoft.com/office/officeart/2005/8/layout/arrow2"/>
    <dgm:cxn modelId="{7F0DDAAE-420B-4648-8608-78FE11395DFA}" type="presParOf" srcId="{D187003A-B223-4705-B623-9376BDECB290}" destId="{017D48E7-D1DE-4FFD-911A-21DACAB79D30}" srcOrd="8" destOrd="0" presId="urn:microsoft.com/office/officeart/2005/8/layout/arrow2"/>
    <dgm:cxn modelId="{32BBC69F-A5CD-4051-8EC6-B2E21D355FEE}" type="presParOf" srcId="{D187003A-B223-4705-B623-9376BDECB290}" destId="{CDCCCBC6-6F11-432F-B484-29C05E9D061A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D8B80-B3A7-4455-96AD-82AD8420240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5AB684-317F-4AAB-A1ED-A1240FC2E774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Joint master degrees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9A14F-9288-4C86-B5B8-D4E87B13C6C7}" type="parTrans" cxnId="{A0754693-A99B-43B4-8451-7C9C2DB4508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2A3007-190C-480E-AF98-1017AFA04EC4}" type="sibTrans" cxnId="{A0754693-A99B-43B4-8451-7C9C2DB4508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FD2DC-A96C-45C3-82D1-31A32035A416}" type="asst">
      <dgm:prSet phldrT="[Текст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Unmanned Robotic  Systems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D15EAC-3B9F-402A-986C-B6219EB3EDC1}" type="parTrans" cxnId="{DA9045B4-BBC1-4E9E-B4A1-1AFE0A6037D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B2A3E-61A9-4056-A858-AD8D00CC33F9}" type="sibTrans" cxnId="{DA9045B4-BBC1-4E9E-B4A1-1AFE0A6037D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A45D7F-8F48-463D-B504-1C43BE75B595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Development and expertise</a:t>
          </a:r>
          <a:endParaRPr lang="ru-RU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2A53CA-EEA2-411C-A6EA-5FED2F863053}" type="parTrans" cxnId="{F183A7EE-34D9-4738-83F3-1906FAD36F3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B24D0F-5F94-49CA-AD40-27E376E9098A}" type="sibTrans" cxnId="{F183A7EE-34D9-4738-83F3-1906FAD36F3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4BC8A-B6F9-40AB-BB4B-A3E24CFDB811}">
      <dgm:prSet phldrT="[Текст]" custT="1"/>
      <dgm:spPr/>
      <dgm:t>
        <a:bodyPr/>
        <a:lstStyle/>
        <a:p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Invite professors to give courses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B6841-5B6B-4AB4-8CBB-6ADE69441400}" type="sibTrans" cxnId="{78B216C4-2EF1-45E6-B704-EA8AD0F745D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F809CE-D862-4C32-8DC5-1741A86AB1C5}" type="parTrans" cxnId="{78B216C4-2EF1-45E6-B704-EA8AD0F745D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5CCEEB-E658-4C4E-90F6-C902983597D1}">
      <dgm:prSet custT="1"/>
      <dgm:spPr/>
      <dgm:t>
        <a:bodyPr/>
        <a:lstStyle/>
        <a:p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Internship in partner institution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F5AB8-CA81-4A1C-BFE7-BCD899D32549}" type="sibTrans" cxnId="{29049D12-E157-40CC-9B76-F9D2B9C654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7313A6-1179-4083-8951-73D15A6032E0}" type="parTrans" cxnId="{29049D12-E157-40CC-9B76-F9D2B9C654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25A8A3-429C-42F7-BD73-EBC581075575}">
      <dgm:prSet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Intelligent life support systems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CD3568-96C4-4AE4-88CC-FD3BDFD9BB3D}" type="parTrans" cxnId="{3C0B823B-6075-4499-9704-DE51EAAD1EB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5A728-EC50-420C-BF7A-074A9077B408}" type="sibTrans" cxnId="{3C0B823B-6075-4499-9704-DE51EAAD1EB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D8186C-B081-4D81-8D73-75DDF0438B28}">
      <dgm:prSet custT="1"/>
      <dgm:spPr/>
      <dgm:t>
        <a:bodyPr/>
        <a:lstStyle/>
        <a:p>
          <a:r>
            <a:rPr lang="en-US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Other promising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713CE-86A7-4AD2-B3BF-8BCC53E56B2B}" type="parTrans" cxnId="{26B93C21-71D4-4C4B-B265-2D84369F789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C30DCB-AC3C-4C4B-B356-69B3AA082228}" type="sibTrans" cxnId="{26B93C21-71D4-4C4B-B265-2D84369F789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07B033-8B38-4F35-A4AB-DEBF0E9662C8}" type="pres">
      <dgm:prSet presAssocID="{4CED8B80-B3A7-4455-96AD-82AD842024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13352-4E9E-4922-BACC-AF8BC576FCF9}" type="pres">
      <dgm:prSet presAssocID="{355AB684-317F-4AAB-A1ED-A1240FC2E774}" presName="root" presStyleCnt="0"/>
      <dgm:spPr/>
    </dgm:pt>
    <dgm:pt modelId="{1BB13499-294D-494D-AEF3-7B1474A0998B}" type="pres">
      <dgm:prSet presAssocID="{355AB684-317F-4AAB-A1ED-A1240FC2E774}" presName="rootComposite" presStyleCnt="0"/>
      <dgm:spPr/>
    </dgm:pt>
    <dgm:pt modelId="{E3AA5404-4278-4B13-A092-2C392A79A928}" type="pres">
      <dgm:prSet presAssocID="{355AB684-317F-4AAB-A1ED-A1240FC2E774}" presName="rootText" presStyleLbl="node1" presStyleIdx="0" presStyleCnt="2" custLinFactX="-82831" custLinFactNeighborX="-100000" custLinFactNeighborY="-2469"/>
      <dgm:spPr/>
      <dgm:t>
        <a:bodyPr/>
        <a:lstStyle/>
        <a:p>
          <a:endParaRPr lang="ru-RU"/>
        </a:p>
      </dgm:t>
    </dgm:pt>
    <dgm:pt modelId="{01971F0B-91B2-4B0D-AECE-25E90471835A}" type="pres">
      <dgm:prSet presAssocID="{355AB684-317F-4AAB-A1ED-A1240FC2E774}" presName="rootConnector" presStyleLbl="node1" presStyleIdx="0" presStyleCnt="2"/>
      <dgm:spPr/>
      <dgm:t>
        <a:bodyPr/>
        <a:lstStyle/>
        <a:p>
          <a:endParaRPr lang="ru-RU"/>
        </a:p>
      </dgm:t>
    </dgm:pt>
    <dgm:pt modelId="{78366EC4-3490-4CCC-A2EB-1A37F3086425}" type="pres">
      <dgm:prSet presAssocID="{355AB684-317F-4AAB-A1ED-A1240FC2E774}" presName="childShape" presStyleCnt="0"/>
      <dgm:spPr/>
    </dgm:pt>
    <dgm:pt modelId="{164F324A-C7FF-40C5-9FB7-E730A3F5C011}" type="pres">
      <dgm:prSet presAssocID="{8FD15EAC-3B9F-402A-986C-B6219EB3EDC1}" presName="Name13" presStyleLbl="parChTrans1D2" presStyleIdx="0" presStyleCnt="5"/>
      <dgm:spPr/>
      <dgm:t>
        <a:bodyPr/>
        <a:lstStyle/>
        <a:p>
          <a:endParaRPr lang="ru-RU"/>
        </a:p>
      </dgm:t>
    </dgm:pt>
    <dgm:pt modelId="{7B1C23DB-5371-44C1-B333-C845FD2590CF}" type="pres">
      <dgm:prSet presAssocID="{F72FD2DC-A96C-45C3-82D1-31A32035A416}" presName="childText" presStyleLbl="bgAcc1" presStyleIdx="0" presStyleCnt="5" custLinFactNeighborX="-73071" custLinFactNeighborY="-13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6D0AC-9DF2-40B6-AB4A-4CB243B2F6BD}" type="pres">
      <dgm:prSet presAssocID="{A5CD3568-96C4-4AE4-88CC-FD3BDFD9BB3D}" presName="Name13" presStyleLbl="parChTrans1D2" presStyleIdx="1" presStyleCnt="5"/>
      <dgm:spPr/>
      <dgm:t>
        <a:bodyPr/>
        <a:lstStyle/>
        <a:p>
          <a:endParaRPr lang="ru-RU"/>
        </a:p>
      </dgm:t>
    </dgm:pt>
    <dgm:pt modelId="{0F5772B0-4951-4E52-BCDF-890D1063D173}" type="pres">
      <dgm:prSet presAssocID="{E925A8A3-429C-42F7-BD73-EBC581075575}" presName="childText" presStyleLbl="bgAcc1" presStyleIdx="1" presStyleCnt="5" custLinFactNeighborX="-73071" custLinFactNeighborY="-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F8272-E3DD-4C1C-A4D8-329AAD11E2C6}" type="pres">
      <dgm:prSet presAssocID="{A8C713CE-86A7-4AD2-B3BF-8BCC53E56B2B}" presName="Name13" presStyleLbl="parChTrans1D2" presStyleIdx="2" presStyleCnt="5"/>
      <dgm:spPr/>
      <dgm:t>
        <a:bodyPr/>
        <a:lstStyle/>
        <a:p>
          <a:endParaRPr lang="ru-RU"/>
        </a:p>
      </dgm:t>
    </dgm:pt>
    <dgm:pt modelId="{34ECFE32-C4FD-4F89-854D-94893DDCD460}" type="pres">
      <dgm:prSet presAssocID="{AED8186C-B081-4D81-8D73-75DDF0438B28}" presName="childText" presStyleLbl="bgAcc1" presStyleIdx="2" presStyleCnt="5" custScaleY="76997" custLinFactNeighborX="-73071" custLinFactNeighborY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0B650-8E6D-4729-9C54-A15AC48E4BFD}" type="pres">
      <dgm:prSet presAssocID="{1DA45D7F-8F48-463D-B504-1C43BE75B595}" presName="root" presStyleCnt="0"/>
      <dgm:spPr/>
    </dgm:pt>
    <dgm:pt modelId="{DEAA42CC-9F1E-442A-88C5-792E861E8B25}" type="pres">
      <dgm:prSet presAssocID="{1DA45D7F-8F48-463D-B504-1C43BE75B595}" presName="rootComposite" presStyleCnt="0"/>
      <dgm:spPr/>
    </dgm:pt>
    <dgm:pt modelId="{B189D04D-42E0-4761-A3EF-58AF81877837}" type="pres">
      <dgm:prSet presAssocID="{1DA45D7F-8F48-463D-B504-1C43BE75B595}" presName="rootText" presStyleLbl="node1" presStyleIdx="1" presStyleCnt="2" custLinFactNeighborX="-74415" custLinFactNeighborY="26384"/>
      <dgm:spPr/>
      <dgm:t>
        <a:bodyPr/>
        <a:lstStyle/>
        <a:p>
          <a:endParaRPr lang="ru-RU"/>
        </a:p>
      </dgm:t>
    </dgm:pt>
    <dgm:pt modelId="{C0D22F0C-DB1B-4F21-A7A8-85D5519C5717}" type="pres">
      <dgm:prSet presAssocID="{1DA45D7F-8F48-463D-B504-1C43BE75B595}" presName="rootConnector" presStyleLbl="node1" presStyleIdx="1" presStyleCnt="2"/>
      <dgm:spPr/>
      <dgm:t>
        <a:bodyPr/>
        <a:lstStyle/>
        <a:p>
          <a:endParaRPr lang="ru-RU"/>
        </a:p>
      </dgm:t>
    </dgm:pt>
    <dgm:pt modelId="{151533AA-8DAD-439F-AC01-E79257E2B4A0}" type="pres">
      <dgm:prSet presAssocID="{1DA45D7F-8F48-463D-B504-1C43BE75B595}" presName="childShape" presStyleCnt="0"/>
      <dgm:spPr/>
    </dgm:pt>
    <dgm:pt modelId="{46515FD4-67CF-4AC0-A81B-92263A20577C}" type="pres">
      <dgm:prSet presAssocID="{4EF809CE-D862-4C32-8DC5-1741A86AB1C5}" presName="Name13" presStyleLbl="parChTrans1D2" presStyleIdx="3" presStyleCnt="5"/>
      <dgm:spPr/>
      <dgm:t>
        <a:bodyPr/>
        <a:lstStyle/>
        <a:p>
          <a:endParaRPr lang="ru-RU"/>
        </a:p>
      </dgm:t>
    </dgm:pt>
    <dgm:pt modelId="{78C81270-9FAB-4F96-BCFB-8B54C3138EDC}" type="pres">
      <dgm:prSet presAssocID="{F324BC8A-B6F9-40AB-BB4B-A3E24CFDB811}" presName="childText" presStyleLbl="bgAcc1" presStyleIdx="3" presStyleCnt="5" custLinFactNeighborX="-92855" custLinFactNeighborY="79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C5A6D-ACEC-46DE-9B81-227764ACC68B}" type="pres">
      <dgm:prSet presAssocID="{697313A6-1179-4083-8951-73D15A6032E0}" presName="Name13" presStyleLbl="parChTrans1D2" presStyleIdx="4" presStyleCnt="5"/>
      <dgm:spPr/>
      <dgm:t>
        <a:bodyPr/>
        <a:lstStyle/>
        <a:p>
          <a:endParaRPr lang="ru-RU"/>
        </a:p>
      </dgm:t>
    </dgm:pt>
    <dgm:pt modelId="{A0F49D06-3656-49A5-8EEA-355154E5DCB3}" type="pres">
      <dgm:prSet presAssocID="{BA5CCEEB-E658-4C4E-90F6-C902983597D1}" presName="childText" presStyleLbl="bgAcc1" presStyleIdx="4" presStyleCnt="5" custLinFactY="17066" custLinFactNeighborX="-9289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058C5A-9EBE-4546-B55E-A0EB581C5E40}" type="presOf" srcId="{4CED8B80-B3A7-4455-96AD-82AD8420240B}" destId="{7B07B033-8B38-4F35-A4AB-DEBF0E9662C8}" srcOrd="0" destOrd="0" presId="urn:microsoft.com/office/officeart/2005/8/layout/hierarchy3"/>
    <dgm:cxn modelId="{793B1936-DCE9-462C-9647-92F5D0AC4040}" type="presOf" srcId="{F72FD2DC-A96C-45C3-82D1-31A32035A416}" destId="{7B1C23DB-5371-44C1-B333-C845FD2590CF}" srcOrd="0" destOrd="0" presId="urn:microsoft.com/office/officeart/2005/8/layout/hierarchy3"/>
    <dgm:cxn modelId="{26B93C21-71D4-4C4B-B265-2D84369F7892}" srcId="{355AB684-317F-4AAB-A1ED-A1240FC2E774}" destId="{AED8186C-B081-4D81-8D73-75DDF0438B28}" srcOrd="2" destOrd="0" parTransId="{A8C713CE-86A7-4AD2-B3BF-8BCC53E56B2B}" sibTransId="{61C30DCB-AC3C-4C4B-B356-69B3AA082228}"/>
    <dgm:cxn modelId="{B6BA549A-05E6-467E-B8CF-83E37952316E}" type="presOf" srcId="{355AB684-317F-4AAB-A1ED-A1240FC2E774}" destId="{E3AA5404-4278-4B13-A092-2C392A79A928}" srcOrd="0" destOrd="0" presId="urn:microsoft.com/office/officeart/2005/8/layout/hierarchy3"/>
    <dgm:cxn modelId="{F183A7EE-34D9-4738-83F3-1906FAD36F3D}" srcId="{4CED8B80-B3A7-4455-96AD-82AD8420240B}" destId="{1DA45D7F-8F48-463D-B504-1C43BE75B595}" srcOrd="1" destOrd="0" parTransId="{DD2A53CA-EEA2-411C-A6EA-5FED2F863053}" sibTransId="{FDB24D0F-5F94-49CA-AD40-27E376E9098A}"/>
    <dgm:cxn modelId="{3C0B823B-6075-4499-9704-DE51EAAD1EBF}" srcId="{355AB684-317F-4AAB-A1ED-A1240FC2E774}" destId="{E925A8A3-429C-42F7-BD73-EBC581075575}" srcOrd="1" destOrd="0" parTransId="{A5CD3568-96C4-4AE4-88CC-FD3BDFD9BB3D}" sibTransId="{3D15A728-EC50-420C-BF7A-074A9077B408}"/>
    <dgm:cxn modelId="{7DAF1302-9402-44C3-BEDB-11BBD44AE713}" type="presOf" srcId="{697313A6-1179-4083-8951-73D15A6032E0}" destId="{55BC5A6D-ACEC-46DE-9B81-227764ACC68B}" srcOrd="0" destOrd="0" presId="urn:microsoft.com/office/officeart/2005/8/layout/hierarchy3"/>
    <dgm:cxn modelId="{A0754693-A99B-43B4-8451-7C9C2DB45084}" srcId="{4CED8B80-B3A7-4455-96AD-82AD8420240B}" destId="{355AB684-317F-4AAB-A1ED-A1240FC2E774}" srcOrd="0" destOrd="0" parTransId="{BC29A14F-9288-4C86-B5B8-D4E87B13C6C7}" sibTransId="{C82A3007-190C-480E-AF98-1017AFA04EC4}"/>
    <dgm:cxn modelId="{657E242E-178C-4473-9734-39319A07C72B}" type="presOf" srcId="{1DA45D7F-8F48-463D-B504-1C43BE75B595}" destId="{B189D04D-42E0-4761-A3EF-58AF81877837}" srcOrd="0" destOrd="0" presId="urn:microsoft.com/office/officeart/2005/8/layout/hierarchy3"/>
    <dgm:cxn modelId="{1062CC77-BBC7-4D78-ADD8-93911D66F642}" type="presOf" srcId="{BA5CCEEB-E658-4C4E-90F6-C902983597D1}" destId="{A0F49D06-3656-49A5-8EEA-355154E5DCB3}" srcOrd="0" destOrd="0" presId="urn:microsoft.com/office/officeart/2005/8/layout/hierarchy3"/>
    <dgm:cxn modelId="{4FF0AF54-D078-4F55-AFCB-FEF98FB4FB8C}" type="presOf" srcId="{E925A8A3-429C-42F7-BD73-EBC581075575}" destId="{0F5772B0-4951-4E52-BCDF-890D1063D173}" srcOrd="0" destOrd="0" presId="urn:microsoft.com/office/officeart/2005/8/layout/hierarchy3"/>
    <dgm:cxn modelId="{7C2310AC-2462-4AF2-BFA2-1E4EEF7EE707}" type="presOf" srcId="{355AB684-317F-4AAB-A1ED-A1240FC2E774}" destId="{01971F0B-91B2-4B0D-AECE-25E90471835A}" srcOrd="1" destOrd="0" presId="urn:microsoft.com/office/officeart/2005/8/layout/hierarchy3"/>
    <dgm:cxn modelId="{89007363-A398-4C42-8DCD-1E5441E32774}" type="presOf" srcId="{8FD15EAC-3B9F-402A-986C-B6219EB3EDC1}" destId="{164F324A-C7FF-40C5-9FB7-E730A3F5C011}" srcOrd="0" destOrd="0" presId="urn:microsoft.com/office/officeart/2005/8/layout/hierarchy3"/>
    <dgm:cxn modelId="{B09F7F8F-E98B-450F-9272-34A01E840431}" type="presOf" srcId="{1DA45D7F-8F48-463D-B504-1C43BE75B595}" destId="{C0D22F0C-DB1B-4F21-A7A8-85D5519C5717}" srcOrd="1" destOrd="0" presId="urn:microsoft.com/office/officeart/2005/8/layout/hierarchy3"/>
    <dgm:cxn modelId="{FE5C938B-0CF9-47FE-965B-FD57872D0A95}" type="presOf" srcId="{4EF809CE-D862-4C32-8DC5-1741A86AB1C5}" destId="{46515FD4-67CF-4AC0-A81B-92263A20577C}" srcOrd="0" destOrd="0" presId="urn:microsoft.com/office/officeart/2005/8/layout/hierarchy3"/>
    <dgm:cxn modelId="{3634A775-9F7E-40E9-A399-1FB5FF6C7646}" type="presOf" srcId="{AED8186C-B081-4D81-8D73-75DDF0438B28}" destId="{34ECFE32-C4FD-4F89-854D-94893DDCD460}" srcOrd="0" destOrd="0" presId="urn:microsoft.com/office/officeart/2005/8/layout/hierarchy3"/>
    <dgm:cxn modelId="{133B7764-F173-4374-92E7-4A511C90AFBE}" type="presOf" srcId="{A8C713CE-86A7-4AD2-B3BF-8BCC53E56B2B}" destId="{C5FF8272-E3DD-4C1C-A4D8-329AAD11E2C6}" srcOrd="0" destOrd="0" presId="urn:microsoft.com/office/officeart/2005/8/layout/hierarchy3"/>
    <dgm:cxn modelId="{78B216C4-2EF1-45E6-B704-EA8AD0F745DB}" srcId="{1DA45D7F-8F48-463D-B504-1C43BE75B595}" destId="{F324BC8A-B6F9-40AB-BB4B-A3E24CFDB811}" srcOrd="0" destOrd="0" parTransId="{4EF809CE-D862-4C32-8DC5-1741A86AB1C5}" sibTransId="{340B6841-5B6B-4AB4-8CBB-6ADE69441400}"/>
    <dgm:cxn modelId="{DA9045B4-BBC1-4E9E-B4A1-1AFE0A6037DE}" srcId="{355AB684-317F-4AAB-A1ED-A1240FC2E774}" destId="{F72FD2DC-A96C-45C3-82D1-31A32035A416}" srcOrd="0" destOrd="0" parTransId="{8FD15EAC-3B9F-402A-986C-B6219EB3EDC1}" sibTransId="{610B2A3E-61A9-4056-A858-AD8D00CC33F9}"/>
    <dgm:cxn modelId="{29049D12-E157-40CC-9B76-F9D2B9C654C3}" srcId="{1DA45D7F-8F48-463D-B504-1C43BE75B595}" destId="{BA5CCEEB-E658-4C4E-90F6-C902983597D1}" srcOrd="1" destOrd="0" parTransId="{697313A6-1179-4083-8951-73D15A6032E0}" sibTransId="{023F5AB8-CA81-4A1C-BFE7-BCD899D32549}"/>
    <dgm:cxn modelId="{986B3BAA-6CB7-46EF-93B1-D69C295E2452}" type="presOf" srcId="{F324BC8A-B6F9-40AB-BB4B-A3E24CFDB811}" destId="{78C81270-9FAB-4F96-BCFB-8B54C3138EDC}" srcOrd="0" destOrd="0" presId="urn:microsoft.com/office/officeart/2005/8/layout/hierarchy3"/>
    <dgm:cxn modelId="{8FE3F980-C28A-4FA8-A8A1-DC73D132C257}" type="presOf" srcId="{A5CD3568-96C4-4AE4-88CC-FD3BDFD9BB3D}" destId="{7AD6D0AC-9DF2-40B6-AB4A-4CB243B2F6BD}" srcOrd="0" destOrd="0" presId="urn:microsoft.com/office/officeart/2005/8/layout/hierarchy3"/>
    <dgm:cxn modelId="{A4103AC6-EFAE-442C-BCDB-3883F63BF252}" type="presParOf" srcId="{7B07B033-8B38-4F35-A4AB-DEBF0E9662C8}" destId="{02C13352-4E9E-4922-BACC-AF8BC576FCF9}" srcOrd="0" destOrd="0" presId="urn:microsoft.com/office/officeart/2005/8/layout/hierarchy3"/>
    <dgm:cxn modelId="{D177653D-7546-480B-BAE6-DCB8D9FCCA7B}" type="presParOf" srcId="{02C13352-4E9E-4922-BACC-AF8BC576FCF9}" destId="{1BB13499-294D-494D-AEF3-7B1474A0998B}" srcOrd="0" destOrd="0" presId="urn:microsoft.com/office/officeart/2005/8/layout/hierarchy3"/>
    <dgm:cxn modelId="{5B39C30B-FA99-4B32-88B3-113FD9E60173}" type="presParOf" srcId="{1BB13499-294D-494D-AEF3-7B1474A0998B}" destId="{E3AA5404-4278-4B13-A092-2C392A79A928}" srcOrd="0" destOrd="0" presId="urn:microsoft.com/office/officeart/2005/8/layout/hierarchy3"/>
    <dgm:cxn modelId="{41E4C293-1BA4-45F5-86B5-0B583F994F0B}" type="presParOf" srcId="{1BB13499-294D-494D-AEF3-7B1474A0998B}" destId="{01971F0B-91B2-4B0D-AECE-25E90471835A}" srcOrd="1" destOrd="0" presId="urn:microsoft.com/office/officeart/2005/8/layout/hierarchy3"/>
    <dgm:cxn modelId="{350E3F33-1805-493E-91B1-A19B8DF1CE16}" type="presParOf" srcId="{02C13352-4E9E-4922-BACC-AF8BC576FCF9}" destId="{78366EC4-3490-4CCC-A2EB-1A37F3086425}" srcOrd="1" destOrd="0" presId="urn:microsoft.com/office/officeart/2005/8/layout/hierarchy3"/>
    <dgm:cxn modelId="{40C83900-C78E-436A-88E1-0DA36A885EE7}" type="presParOf" srcId="{78366EC4-3490-4CCC-A2EB-1A37F3086425}" destId="{164F324A-C7FF-40C5-9FB7-E730A3F5C011}" srcOrd="0" destOrd="0" presId="urn:microsoft.com/office/officeart/2005/8/layout/hierarchy3"/>
    <dgm:cxn modelId="{3CD0E236-996F-492B-B9BB-3EFE38554D69}" type="presParOf" srcId="{78366EC4-3490-4CCC-A2EB-1A37F3086425}" destId="{7B1C23DB-5371-44C1-B333-C845FD2590CF}" srcOrd="1" destOrd="0" presId="urn:microsoft.com/office/officeart/2005/8/layout/hierarchy3"/>
    <dgm:cxn modelId="{2FC296DE-C114-4CF5-A870-8DFD341FD148}" type="presParOf" srcId="{78366EC4-3490-4CCC-A2EB-1A37F3086425}" destId="{7AD6D0AC-9DF2-40B6-AB4A-4CB243B2F6BD}" srcOrd="2" destOrd="0" presId="urn:microsoft.com/office/officeart/2005/8/layout/hierarchy3"/>
    <dgm:cxn modelId="{282D397C-F8A9-4735-BC2B-A46EBD9A79DF}" type="presParOf" srcId="{78366EC4-3490-4CCC-A2EB-1A37F3086425}" destId="{0F5772B0-4951-4E52-BCDF-890D1063D173}" srcOrd="3" destOrd="0" presId="urn:microsoft.com/office/officeart/2005/8/layout/hierarchy3"/>
    <dgm:cxn modelId="{18F1254E-C302-4F98-9DA3-6A110B408196}" type="presParOf" srcId="{78366EC4-3490-4CCC-A2EB-1A37F3086425}" destId="{C5FF8272-E3DD-4C1C-A4D8-329AAD11E2C6}" srcOrd="4" destOrd="0" presId="urn:microsoft.com/office/officeart/2005/8/layout/hierarchy3"/>
    <dgm:cxn modelId="{64F22FF1-84DD-4BA7-AC3E-5568BA4FE6B2}" type="presParOf" srcId="{78366EC4-3490-4CCC-A2EB-1A37F3086425}" destId="{34ECFE32-C4FD-4F89-854D-94893DDCD460}" srcOrd="5" destOrd="0" presId="urn:microsoft.com/office/officeart/2005/8/layout/hierarchy3"/>
    <dgm:cxn modelId="{0B39EEB5-3CD6-4B6D-8582-9DC2B712C318}" type="presParOf" srcId="{7B07B033-8B38-4F35-A4AB-DEBF0E9662C8}" destId="{0A70B650-8E6D-4729-9C54-A15AC48E4BFD}" srcOrd="1" destOrd="0" presId="urn:microsoft.com/office/officeart/2005/8/layout/hierarchy3"/>
    <dgm:cxn modelId="{3A653600-F95A-446B-A80A-D744FC295E29}" type="presParOf" srcId="{0A70B650-8E6D-4729-9C54-A15AC48E4BFD}" destId="{DEAA42CC-9F1E-442A-88C5-792E861E8B25}" srcOrd="0" destOrd="0" presId="urn:microsoft.com/office/officeart/2005/8/layout/hierarchy3"/>
    <dgm:cxn modelId="{B73C4929-6938-4BAC-B106-52FFACDEAA04}" type="presParOf" srcId="{DEAA42CC-9F1E-442A-88C5-792E861E8B25}" destId="{B189D04D-42E0-4761-A3EF-58AF81877837}" srcOrd="0" destOrd="0" presId="urn:microsoft.com/office/officeart/2005/8/layout/hierarchy3"/>
    <dgm:cxn modelId="{BD7A5816-7906-4CFD-B8C1-F4EB0E48FD06}" type="presParOf" srcId="{DEAA42CC-9F1E-442A-88C5-792E861E8B25}" destId="{C0D22F0C-DB1B-4F21-A7A8-85D5519C5717}" srcOrd="1" destOrd="0" presId="urn:microsoft.com/office/officeart/2005/8/layout/hierarchy3"/>
    <dgm:cxn modelId="{E8D150F0-4411-428E-BE4C-09FD486986CA}" type="presParOf" srcId="{0A70B650-8E6D-4729-9C54-A15AC48E4BFD}" destId="{151533AA-8DAD-439F-AC01-E79257E2B4A0}" srcOrd="1" destOrd="0" presId="urn:microsoft.com/office/officeart/2005/8/layout/hierarchy3"/>
    <dgm:cxn modelId="{3C3307C3-40F4-4CA8-A90C-AA58D5D065FE}" type="presParOf" srcId="{151533AA-8DAD-439F-AC01-E79257E2B4A0}" destId="{46515FD4-67CF-4AC0-A81B-92263A20577C}" srcOrd="0" destOrd="0" presId="urn:microsoft.com/office/officeart/2005/8/layout/hierarchy3"/>
    <dgm:cxn modelId="{FAEEDD29-794F-4736-855C-28CE63D39D0E}" type="presParOf" srcId="{151533AA-8DAD-439F-AC01-E79257E2B4A0}" destId="{78C81270-9FAB-4F96-BCFB-8B54C3138EDC}" srcOrd="1" destOrd="0" presId="urn:microsoft.com/office/officeart/2005/8/layout/hierarchy3"/>
    <dgm:cxn modelId="{FC2EEF93-44CB-4AF8-8491-8BDDA8E26A1A}" type="presParOf" srcId="{151533AA-8DAD-439F-AC01-E79257E2B4A0}" destId="{55BC5A6D-ACEC-46DE-9B81-227764ACC68B}" srcOrd="2" destOrd="0" presId="urn:microsoft.com/office/officeart/2005/8/layout/hierarchy3"/>
    <dgm:cxn modelId="{AD07F97F-BE2A-437D-BECF-4108CC3F868B}" type="presParOf" srcId="{151533AA-8DAD-439F-AC01-E79257E2B4A0}" destId="{A0F49D06-3656-49A5-8EEA-355154E5DCB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A5404-4278-4B13-A092-2C392A79A928}">
      <dsp:nvSpPr>
        <dsp:cNvPr id="0" name=""/>
        <dsp:cNvSpPr/>
      </dsp:nvSpPr>
      <dsp:spPr>
        <a:xfrm>
          <a:off x="0" y="0"/>
          <a:ext cx="2360077" cy="1180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Academic related activity in EKSTU</a:t>
          </a:r>
          <a:endParaRPr lang="ru-RU" sz="2500" b="1" kern="1200" dirty="0"/>
        </a:p>
      </dsp:txBody>
      <dsp:txXfrm>
        <a:off x="34562" y="34562"/>
        <a:ext cx="2290953" cy="1110914"/>
      </dsp:txXfrm>
    </dsp:sp>
    <dsp:sp modelId="{164F324A-C7FF-40C5-9FB7-E730A3F5C011}">
      <dsp:nvSpPr>
        <dsp:cNvPr id="0" name=""/>
        <dsp:cNvSpPr/>
      </dsp:nvSpPr>
      <dsp:spPr>
        <a:xfrm>
          <a:off x="236007" y="1180038"/>
          <a:ext cx="497987" cy="734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963"/>
              </a:lnTo>
              <a:lnTo>
                <a:pt x="497987" y="734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23DB-5371-44C1-B333-C845FD2590CF}">
      <dsp:nvSpPr>
        <dsp:cNvPr id="0" name=""/>
        <dsp:cNvSpPr/>
      </dsp:nvSpPr>
      <dsp:spPr>
        <a:xfrm>
          <a:off x="733995" y="1324982"/>
          <a:ext cx="2478365" cy="1180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Education of highly skilled personnel for economy </a:t>
          </a:r>
          <a:r>
            <a:rPr lang="ru-RU" sz="1600" b="1" kern="1200" dirty="0" smtClean="0"/>
            <a:t>3.0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Diversification of EPs</a:t>
          </a:r>
          <a:endParaRPr lang="ru-RU" sz="1600" b="1" kern="1200" dirty="0"/>
        </a:p>
      </dsp:txBody>
      <dsp:txXfrm>
        <a:off x="768557" y="1359544"/>
        <a:ext cx="2409241" cy="1110914"/>
      </dsp:txXfrm>
    </dsp:sp>
    <dsp:sp modelId="{7AD6D0AC-9DF2-40B6-AB4A-4CB243B2F6BD}">
      <dsp:nvSpPr>
        <dsp:cNvPr id="0" name=""/>
        <dsp:cNvSpPr/>
      </dsp:nvSpPr>
      <dsp:spPr>
        <a:xfrm>
          <a:off x="236007" y="1180038"/>
          <a:ext cx="527781" cy="2304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155"/>
              </a:lnTo>
              <a:lnTo>
                <a:pt x="527781" y="2304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772B0-4951-4E52-BCDF-890D1063D173}">
      <dsp:nvSpPr>
        <dsp:cNvPr id="0" name=""/>
        <dsp:cNvSpPr/>
      </dsp:nvSpPr>
      <dsp:spPr>
        <a:xfrm>
          <a:off x="763789" y="2894175"/>
          <a:ext cx="2472134" cy="1180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Internationalization and export of educational services</a:t>
          </a:r>
          <a:endParaRPr lang="ru-RU" sz="1600" b="1" kern="1200" dirty="0"/>
        </a:p>
      </dsp:txBody>
      <dsp:txXfrm>
        <a:off x="798351" y="2928737"/>
        <a:ext cx="2403010" cy="1110914"/>
      </dsp:txXfrm>
    </dsp:sp>
    <dsp:sp modelId="{C5FF8272-E3DD-4C1C-A4D8-329AAD11E2C6}">
      <dsp:nvSpPr>
        <dsp:cNvPr id="0" name=""/>
        <dsp:cNvSpPr/>
      </dsp:nvSpPr>
      <dsp:spPr>
        <a:xfrm>
          <a:off x="236007" y="1180038"/>
          <a:ext cx="527781" cy="3729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477"/>
              </a:lnTo>
              <a:lnTo>
                <a:pt x="527781" y="3729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CFE32-C4FD-4F89-854D-94893DDCD460}">
      <dsp:nvSpPr>
        <dsp:cNvPr id="0" name=""/>
        <dsp:cNvSpPr/>
      </dsp:nvSpPr>
      <dsp:spPr>
        <a:xfrm>
          <a:off x="763789" y="4319496"/>
          <a:ext cx="2472134" cy="1180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Unified University Management System</a:t>
          </a:r>
          <a:endParaRPr lang="ru-RU" sz="1600" b="1" kern="1200" dirty="0"/>
        </a:p>
      </dsp:txBody>
      <dsp:txXfrm>
        <a:off x="798351" y="4354058"/>
        <a:ext cx="2403010" cy="1110914"/>
      </dsp:txXfrm>
    </dsp:sp>
    <dsp:sp modelId="{B189D04D-42E0-4761-A3EF-58AF81877837}">
      <dsp:nvSpPr>
        <dsp:cNvPr id="0" name=""/>
        <dsp:cNvSpPr/>
      </dsp:nvSpPr>
      <dsp:spPr>
        <a:xfrm>
          <a:off x="3200224" y="238780"/>
          <a:ext cx="1543726" cy="11800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Sectoral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cluster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4786" y="273342"/>
        <a:ext cx="1474602" cy="1110914"/>
      </dsp:txXfrm>
    </dsp:sp>
    <dsp:sp modelId="{46515FD4-67CF-4AC0-A81B-92263A20577C}">
      <dsp:nvSpPr>
        <dsp:cNvPr id="0" name=""/>
        <dsp:cNvSpPr/>
      </dsp:nvSpPr>
      <dsp:spPr>
        <a:xfrm>
          <a:off x="3354597" y="1418819"/>
          <a:ext cx="164270" cy="1354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200"/>
              </a:lnTo>
              <a:lnTo>
                <a:pt x="164270" y="13542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81270-9FAB-4F96-BCFB-8B54C3138EDC}">
      <dsp:nvSpPr>
        <dsp:cNvPr id="0" name=""/>
        <dsp:cNvSpPr/>
      </dsp:nvSpPr>
      <dsp:spPr>
        <a:xfrm>
          <a:off x="3518868" y="2183001"/>
          <a:ext cx="1469327" cy="1180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New EPs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3430" y="2217563"/>
        <a:ext cx="1400203" cy="1110914"/>
      </dsp:txXfrm>
    </dsp:sp>
    <dsp:sp modelId="{55BC5A6D-ACEC-46DE-9B81-227764ACC68B}">
      <dsp:nvSpPr>
        <dsp:cNvPr id="0" name=""/>
        <dsp:cNvSpPr/>
      </dsp:nvSpPr>
      <dsp:spPr>
        <a:xfrm>
          <a:off x="3298521" y="1418819"/>
          <a:ext cx="91440" cy="3154397"/>
        </a:xfrm>
        <a:custGeom>
          <a:avLst/>
          <a:gdLst/>
          <a:ahLst/>
          <a:cxnLst/>
          <a:rect l="0" t="0" r="0" b="0"/>
          <a:pathLst>
            <a:path>
              <a:moveTo>
                <a:pt x="56076" y="0"/>
              </a:moveTo>
              <a:lnTo>
                <a:pt x="45720" y="31543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49D06-3656-49A5-8EEA-355154E5DCB3}">
      <dsp:nvSpPr>
        <dsp:cNvPr id="0" name=""/>
        <dsp:cNvSpPr/>
      </dsp:nvSpPr>
      <dsp:spPr>
        <a:xfrm>
          <a:off x="3344241" y="3983197"/>
          <a:ext cx="1523137" cy="1180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Digitisation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of EPs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8803" y="4017759"/>
        <a:ext cx="1454013" cy="1110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CD212-2E6A-451B-99A0-83BD7893983A}">
      <dsp:nvSpPr>
        <dsp:cNvPr id="0" name=""/>
        <dsp:cNvSpPr/>
      </dsp:nvSpPr>
      <dsp:spPr>
        <a:xfrm>
          <a:off x="177201" y="0"/>
          <a:ext cx="7936749" cy="325157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F5D2D-F053-4428-A052-F34BAB0E3FF9}">
      <dsp:nvSpPr>
        <dsp:cNvPr id="0" name=""/>
        <dsp:cNvSpPr/>
      </dsp:nvSpPr>
      <dsp:spPr>
        <a:xfrm>
          <a:off x="1015771" y="2347719"/>
          <a:ext cx="119657" cy="119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399E0-7BD1-450C-9BE5-99C5C9DFD791}">
      <dsp:nvSpPr>
        <dsp:cNvPr id="0" name=""/>
        <dsp:cNvSpPr/>
      </dsp:nvSpPr>
      <dsp:spPr>
        <a:xfrm>
          <a:off x="5870668" y="1076540"/>
          <a:ext cx="2219598" cy="45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04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International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Association of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Universities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5870668" y="1076540"/>
        <a:ext cx="2219598" cy="450402"/>
      </dsp:txXfrm>
    </dsp:sp>
    <dsp:sp modelId="{551BD768-26EE-4FA4-8FB9-05BF1CAEC104}">
      <dsp:nvSpPr>
        <dsp:cNvPr id="0" name=""/>
        <dsp:cNvSpPr/>
      </dsp:nvSpPr>
      <dsp:spPr>
        <a:xfrm>
          <a:off x="2248184" y="1717065"/>
          <a:ext cx="187290" cy="187290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FB3DD-E3CF-4EA3-BE6D-3FD4FC2D6662}">
      <dsp:nvSpPr>
        <dsp:cNvPr id="0" name=""/>
        <dsp:cNvSpPr/>
      </dsp:nvSpPr>
      <dsp:spPr>
        <a:xfrm>
          <a:off x="4044546" y="1306788"/>
          <a:ext cx="2056644" cy="381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41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European University Association 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4044546" y="1306788"/>
        <a:ext cx="2056644" cy="381092"/>
      </dsp:txXfrm>
    </dsp:sp>
    <dsp:sp modelId="{67787650-10A5-4515-B4FA-4796FB6846D5}">
      <dsp:nvSpPr>
        <dsp:cNvPr id="0" name=""/>
        <dsp:cNvSpPr/>
      </dsp:nvSpPr>
      <dsp:spPr>
        <a:xfrm>
          <a:off x="3579347" y="1250183"/>
          <a:ext cx="249720" cy="249720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EBE32-B89A-4BFB-9968-F6163CD997BE}">
      <dsp:nvSpPr>
        <dsp:cNvPr id="0" name=""/>
        <dsp:cNvSpPr/>
      </dsp:nvSpPr>
      <dsp:spPr>
        <a:xfrm>
          <a:off x="1455335" y="2154045"/>
          <a:ext cx="1701151" cy="366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22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Eurasian</a:t>
          </a:r>
          <a:r>
            <a:rPr lang="ru-RU" sz="16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Network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University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1455335" y="2154045"/>
        <a:ext cx="1701151" cy="366024"/>
      </dsp:txXfrm>
    </dsp:sp>
    <dsp:sp modelId="{CAA66469-FEB7-4F1E-9FE9-65DEE3DA8F7F}">
      <dsp:nvSpPr>
        <dsp:cNvPr id="0" name=""/>
        <dsp:cNvSpPr/>
      </dsp:nvSpPr>
      <dsp:spPr>
        <a:xfrm>
          <a:off x="5083890" y="916714"/>
          <a:ext cx="322555" cy="32255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A45F1-9275-4E6B-8330-24B2BF9D2A16}">
      <dsp:nvSpPr>
        <dsp:cNvPr id="0" name=""/>
        <dsp:cNvSpPr/>
      </dsp:nvSpPr>
      <dsp:spPr>
        <a:xfrm>
          <a:off x="2549615" y="1684658"/>
          <a:ext cx="2179905" cy="523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16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University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The Shanghai Cooperation Organization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2549615" y="1684658"/>
        <a:ext cx="2179905" cy="523179"/>
      </dsp:txXfrm>
    </dsp:sp>
    <dsp:sp modelId="{017D48E7-D1DE-4FFD-911A-21DACAB79D30}">
      <dsp:nvSpPr>
        <dsp:cNvPr id="0" name=""/>
        <dsp:cNvSpPr/>
      </dsp:nvSpPr>
      <dsp:spPr>
        <a:xfrm>
          <a:off x="6573769" y="662269"/>
          <a:ext cx="410998" cy="410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CCBC6-6F11-432F-B484-29C05E9D061A}">
      <dsp:nvSpPr>
        <dsp:cNvPr id="0" name=""/>
        <dsp:cNvSpPr/>
      </dsp:nvSpPr>
      <dsp:spPr>
        <a:xfrm>
          <a:off x="32139" y="2461531"/>
          <a:ext cx="2050196" cy="659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Association </a:t>
          </a:r>
        </a:p>
        <a:p>
          <a:pPr lvl="0" algn="ctr" defTabSz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Of Asian Universities, </a:t>
          </a:r>
        </a:p>
        <a:p>
          <a:pPr lvl="0" algn="ctr" defTabSz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Bolshoi Altai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32139" y="2461531"/>
        <a:ext cx="2050196" cy="659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A5404-4278-4B13-A092-2C392A79A928}">
      <dsp:nvSpPr>
        <dsp:cNvPr id="0" name=""/>
        <dsp:cNvSpPr/>
      </dsp:nvSpPr>
      <dsp:spPr>
        <a:xfrm>
          <a:off x="0" y="0"/>
          <a:ext cx="2492915" cy="1246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Joint master degrees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07" y="36507"/>
        <a:ext cx="2419901" cy="1173443"/>
      </dsp:txXfrm>
    </dsp:sp>
    <dsp:sp modelId="{164F324A-C7FF-40C5-9FB7-E730A3F5C011}">
      <dsp:nvSpPr>
        <dsp:cNvPr id="0" name=""/>
        <dsp:cNvSpPr/>
      </dsp:nvSpPr>
      <dsp:spPr>
        <a:xfrm>
          <a:off x="249291" y="1246457"/>
          <a:ext cx="272375" cy="775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156"/>
              </a:lnTo>
              <a:lnTo>
                <a:pt x="272375" y="775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23DB-5371-44C1-B333-C845FD2590CF}">
      <dsp:nvSpPr>
        <dsp:cNvPr id="0" name=""/>
        <dsp:cNvSpPr/>
      </dsp:nvSpPr>
      <dsp:spPr>
        <a:xfrm>
          <a:off x="521666" y="1398385"/>
          <a:ext cx="1994332" cy="1246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Unmanned Robotic  Systems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8173" y="1434892"/>
        <a:ext cx="1921318" cy="1173443"/>
      </dsp:txXfrm>
    </dsp:sp>
    <dsp:sp modelId="{7AD6D0AC-9DF2-40B6-AB4A-4CB243B2F6BD}">
      <dsp:nvSpPr>
        <dsp:cNvPr id="0" name=""/>
        <dsp:cNvSpPr/>
      </dsp:nvSpPr>
      <dsp:spPr>
        <a:xfrm>
          <a:off x="249291" y="1246457"/>
          <a:ext cx="272375" cy="242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465"/>
              </a:lnTo>
              <a:lnTo>
                <a:pt x="272375" y="24214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772B0-4951-4E52-BCDF-890D1063D173}">
      <dsp:nvSpPr>
        <dsp:cNvPr id="0" name=""/>
        <dsp:cNvSpPr/>
      </dsp:nvSpPr>
      <dsp:spPr>
        <a:xfrm>
          <a:off x="521666" y="3044694"/>
          <a:ext cx="1994332" cy="1246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Intelligent life support systems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8173" y="3081201"/>
        <a:ext cx="1921318" cy="1173443"/>
      </dsp:txXfrm>
    </dsp:sp>
    <dsp:sp modelId="{C5FF8272-E3DD-4C1C-A4D8-329AAD11E2C6}">
      <dsp:nvSpPr>
        <dsp:cNvPr id="0" name=""/>
        <dsp:cNvSpPr/>
      </dsp:nvSpPr>
      <dsp:spPr>
        <a:xfrm>
          <a:off x="249291" y="1246457"/>
          <a:ext cx="272375" cy="3910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0539"/>
              </a:lnTo>
              <a:lnTo>
                <a:pt x="272375" y="39105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CFE32-C4FD-4F89-854D-94893DDCD460}">
      <dsp:nvSpPr>
        <dsp:cNvPr id="0" name=""/>
        <dsp:cNvSpPr/>
      </dsp:nvSpPr>
      <dsp:spPr>
        <a:xfrm>
          <a:off x="521666" y="4677130"/>
          <a:ext cx="1994332" cy="9597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Other promising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776" y="4705240"/>
        <a:ext cx="1938112" cy="903515"/>
      </dsp:txXfrm>
    </dsp:sp>
    <dsp:sp modelId="{B189D04D-42E0-4761-A3EF-58AF81877837}">
      <dsp:nvSpPr>
        <dsp:cNvPr id="0" name=""/>
        <dsp:cNvSpPr/>
      </dsp:nvSpPr>
      <dsp:spPr>
        <a:xfrm>
          <a:off x="2990694" y="331579"/>
          <a:ext cx="2492915" cy="124645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Development and expertise</a:t>
          </a:r>
          <a:endParaRPr lang="ru-RU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7201" y="368086"/>
        <a:ext cx="2419901" cy="1173443"/>
      </dsp:txXfrm>
    </dsp:sp>
    <dsp:sp modelId="{46515FD4-67CF-4AC0-A81B-92263A20577C}">
      <dsp:nvSpPr>
        <dsp:cNvPr id="0" name=""/>
        <dsp:cNvSpPr/>
      </dsp:nvSpPr>
      <dsp:spPr>
        <a:xfrm>
          <a:off x="3239986" y="1578037"/>
          <a:ext cx="252557" cy="1599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242"/>
              </a:lnTo>
              <a:lnTo>
                <a:pt x="252557" y="1599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81270-9FAB-4F96-BCFB-8B54C3138EDC}">
      <dsp:nvSpPr>
        <dsp:cNvPr id="0" name=""/>
        <dsp:cNvSpPr/>
      </dsp:nvSpPr>
      <dsp:spPr>
        <a:xfrm>
          <a:off x="3492543" y="2554051"/>
          <a:ext cx="1994332" cy="1246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Invite professors to give courses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9050" y="2590558"/>
        <a:ext cx="1921318" cy="1173443"/>
      </dsp:txXfrm>
    </dsp:sp>
    <dsp:sp modelId="{55BC5A6D-ACEC-46DE-9B81-227764ACC68B}">
      <dsp:nvSpPr>
        <dsp:cNvPr id="0" name=""/>
        <dsp:cNvSpPr/>
      </dsp:nvSpPr>
      <dsp:spPr>
        <a:xfrm>
          <a:off x="3239986" y="1578037"/>
          <a:ext cx="251679" cy="3438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8113"/>
              </a:lnTo>
              <a:lnTo>
                <a:pt x="251679" y="3438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49D06-3656-49A5-8EEA-355154E5DCB3}">
      <dsp:nvSpPr>
        <dsp:cNvPr id="0" name=""/>
        <dsp:cNvSpPr/>
      </dsp:nvSpPr>
      <dsp:spPr>
        <a:xfrm>
          <a:off x="3491666" y="4392922"/>
          <a:ext cx="1994332" cy="1246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Internship in partner institution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8173" y="4429429"/>
        <a:ext cx="1921318" cy="1173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6040" cy="355929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6170" y="0"/>
            <a:ext cx="4436040" cy="355929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91BBF5D3-03DD-46E5-B995-FAC6A40BFD1C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743371"/>
            <a:ext cx="4436040" cy="355929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6170" y="6743371"/>
            <a:ext cx="4436040" cy="355929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B580E2BF-D62E-4328-98CE-212ADBF5D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0894E90D-84C7-42FF-8DF0-D6F55976A305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7" tIns="47444" rIns="94887" bIns="4744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4887" tIns="47444" rIns="94887" bIns="4744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9" cy="354965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53653BBF-7F59-41CA-A28F-FAC62F1866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2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53BBF-7F59-41CA-A28F-FAC62F1866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8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7092-66D4-4D6E-83F2-EFCAE8AA7DD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94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53BBF-7F59-41CA-A28F-FAC62F1866E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58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89BAC25-36E5-40AE-B46F-D80F92FE3444}" type="slidenum">
              <a:rPr lang="ru-RU" altLang="ru-RU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108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876D-C410-4756-BBD1-7383EAF49BD1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D0E7-E632-41BE-9106-52E33EEAA2A7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5837-1269-4710-8B36-C299B73CFE57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DC77-C0C2-4372-8150-241F698B1611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8EB0-A22D-4493-8F29-DC32B8F3C7AE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1CA8-DFDF-48BD-BE75-A46B051E3E43}" type="datetime1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8EC4-634C-48ED-AD6B-949AD2682F09}" type="datetime1">
              <a:rPr lang="ru-RU" smtClean="0"/>
              <a:t>25.02.2018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08D45-03DE-42D3-A018-104C1A729160}" type="datetime1">
              <a:rPr lang="ru-RU" smtClean="0"/>
              <a:t>25.02.2018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7F82-7784-4E3D-A52D-CDC24F1E2C69}" type="datetime1">
              <a:rPr lang="ru-RU" smtClean="0"/>
              <a:t>25.02.2018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A11-0F37-4CFE-8359-022D60EF7D07}" type="datetime1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DD52-E3C8-4CEA-8549-42CC5B14D360}" type="datetime1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FBF5-7A10-4D4F-9E9D-C134D174AF45}" type="datetime1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37.e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7.bin"/><Relationship Id="rId7" Type="http://schemas.openxmlformats.org/officeDocument/2006/relationships/image" Target="../media/image43.png"/><Relationship Id="rId12" Type="http://schemas.openxmlformats.org/officeDocument/2006/relationships/diagramQuickStyle" Target="../diagrams/quickStyle2.xml"/><Relationship Id="rId17" Type="http://schemas.openxmlformats.org/officeDocument/2006/relationships/oleObject" Target="../embeddings/oleObject5.bin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emf"/><Relationship Id="rId20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jpeg"/><Relationship Id="rId11" Type="http://schemas.openxmlformats.org/officeDocument/2006/relationships/diagramLayout" Target="../diagrams/layout2.xml"/><Relationship Id="rId24" Type="http://schemas.openxmlformats.org/officeDocument/2006/relationships/image" Target="../media/image40.emf"/><Relationship Id="rId5" Type="http://schemas.openxmlformats.org/officeDocument/2006/relationships/image" Target="../media/image41.jpeg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8.bin"/><Relationship Id="rId10" Type="http://schemas.openxmlformats.org/officeDocument/2006/relationships/diagramData" Target="../diagrams/data2.xml"/><Relationship Id="rId19" Type="http://schemas.openxmlformats.org/officeDocument/2006/relationships/oleObject" Target="../embeddings/oleObject6.bin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microsoft.com/office/2007/relationships/diagramDrawing" Target="../diagrams/drawing2.xml"/><Relationship Id="rId22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4.png"/><Relationship Id="rId5" Type="http://schemas.openxmlformats.org/officeDocument/2006/relationships/image" Target="../media/image18.gif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Kasenova\Downloads\26-01-2016_20-13-24\презинтаций Титульни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/>
          <a:stretch/>
        </p:blipFill>
        <p:spPr bwMode="auto">
          <a:xfrm>
            <a:off x="5619966" y="0"/>
            <a:ext cx="354047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395" y="2761737"/>
            <a:ext cx="8568952" cy="11620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challenges, the ways of development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9169" y="6165304"/>
            <a:ext cx="3811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437112"/>
            <a:ext cx="6850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Rector: Prof.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Shaimardanov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74" y="291618"/>
            <a:ext cx="2180794" cy="2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441" y="2575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OF PROJECTS </a:t>
            </a:r>
          </a:p>
          <a:p>
            <a:pPr lvl="0"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EXCELLENCE TECHNOLOGY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Constructing technologies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628" y="1393902"/>
            <a:ext cx="8479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building materials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the condition of buildings and structures by non-destructive methods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r="64194"/>
          <a:stretch/>
        </p:blipFill>
        <p:spPr>
          <a:xfrm>
            <a:off x="31226" y="44624"/>
            <a:ext cx="1084390" cy="89436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334528"/>
              </p:ext>
            </p:extLst>
          </p:nvPr>
        </p:nvGraphicFramePr>
        <p:xfrm>
          <a:off x="1403648" y="3252377"/>
          <a:ext cx="3781425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orelDRAW" r:id="rId5" imgW="3781363" imgH="2463763" progId="CorelDraw.Graphic.16">
                  <p:embed/>
                </p:oleObj>
              </mc:Choice>
              <mc:Fallback>
                <p:oleObj name="CorelDRAW" r:id="rId5" imgW="3781363" imgH="24637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3252377"/>
                        <a:ext cx="3781425" cy="246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596321"/>
              </p:ext>
            </p:extLst>
          </p:nvPr>
        </p:nvGraphicFramePr>
        <p:xfrm>
          <a:off x="5819776" y="3279054"/>
          <a:ext cx="1466850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orelDRAW" r:id="rId7" imgW="1466442" imgH="2512373" progId="CorelDraw.Graphic.16">
                  <p:embed/>
                </p:oleObj>
              </mc:Choice>
              <mc:Fallback>
                <p:oleObj name="CorelDRAW" r:id="rId7" imgW="1466442" imgH="251237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19776" y="3279054"/>
                        <a:ext cx="1466850" cy="251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27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11" descr="D:\!ITPS_Сегеда_ТА\Юбилей ВКГТУ_Буклеты\Европ_Асс_У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00" y="3284325"/>
            <a:ext cx="1912027" cy="73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D:\!ITPS_Сегеда_ТА\Юбилей ВКГТУ_Буклеты\Евраз сетев у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34" y="4030246"/>
            <a:ext cx="1077076" cy="10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D:\!ITPS_Сегеда_ТА\Юбилей ВКГТУ_Буклеты\aa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1" y="4883822"/>
            <a:ext cx="991817" cy="9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D:\!ITPS_Сегеда_ТА\Юбилей ВКГТУ_Буклеты\УШОС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97" y="3511058"/>
            <a:ext cx="1038377" cy="10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D:\!ITPS_Сегеда_ТА\Юбилей ВКГТУ_Буклеты\Междунар_Асс_Ус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9" r="24004" b="12944"/>
          <a:stretch/>
        </p:blipFill>
        <p:spPr bwMode="auto">
          <a:xfrm>
            <a:off x="7112626" y="2643501"/>
            <a:ext cx="1130168" cy="11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53096878"/>
              </p:ext>
            </p:extLst>
          </p:nvPr>
        </p:nvGraphicFramePr>
        <p:xfrm>
          <a:off x="887496" y="3442993"/>
          <a:ext cx="8305302" cy="3251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3677220" y="2728453"/>
            <a:ext cx="2941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GLOBAL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LEVEL</a:t>
            </a:r>
            <a:endParaRPr lang="ru-RU" b="1" u="sng" dirty="0" smtClean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29581" y="3235198"/>
            <a:ext cx="2327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LOCAL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LEVEL</a:t>
            </a:r>
            <a:endParaRPr lang="ru-RU" b="1" u="sng" dirty="0" smtClean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258692"/>
              </p:ext>
            </p:extLst>
          </p:nvPr>
        </p:nvGraphicFramePr>
        <p:xfrm>
          <a:off x="5580112" y="624803"/>
          <a:ext cx="1663324" cy="959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CorelDRAW" r:id="rId15" imgW="3348831" imgH="1931184" progId="CorelDraw.Graphic.16">
                  <p:embed/>
                </p:oleObj>
              </mc:Choice>
              <mc:Fallback>
                <p:oleObj name="CorelDRAW" r:id="rId15" imgW="3348831" imgH="1931184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80112" y="624803"/>
                        <a:ext cx="1663324" cy="959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090615"/>
              </p:ext>
            </p:extLst>
          </p:nvPr>
        </p:nvGraphicFramePr>
        <p:xfrm>
          <a:off x="4561665" y="1649363"/>
          <a:ext cx="123983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CorelDRAW" r:id="rId17" imgW="1239756" imgH="771792" progId="CorelDraw.Graphic.16">
                  <p:embed/>
                </p:oleObj>
              </mc:Choice>
              <mc:Fallback>
                <p:oleObj name="CorelDRAW" r:id="rId17" imgW="1239756" imgH="77179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61665" y="1649363"/>
                        <a:ext cx="1239837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180210"/>
              </p:ext>
            </p:extLst>
          </p:nvPr>
        </p:nvGraphicFramePr>
        <p:xfrm>
          <a:off x="5836772" y="1643012"/>
          <a:ext cx="12319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CorelDRAW" r:id="rId19" imgW="1231250" imgH="766675" progId="CorelDraw.Graphic.16">
                  <p:embed/>
                </p:oleObj>
              </mc:Choice>
              <mc:Fallback>
                <p:oleObj name="CorelDRAW" r:id="rId19" imgW="1231250" imgH="766675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36772" y="1643012"/>
                        <a:ext cx="1231900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402220"/>
              </p:ext>
            </p:extLst>
          </p:nvPr>
        </p:nvGraphicFramePr>
        <p:xfrm>
          <a:off x="7092280" y="1639838"/>
          <a:ext cx="121920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orelDRAW" r:id="rId21" imgW="1219342" imgH="770086" progId="CorelDraw.Graphic.16">
                  <p:embed/>
                </p:oleObj>
              </mc:Choice>
              <mc:Fallback>
                <p:oleObj name="CorelDRAW" r:id="rId21" imgW="1219342" imgH="770086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92280" y="1639838"/>
                        <a:ext cx="1219200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79512" y="2547725"/>
            <a:ext cx="8885414" cy="414683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68593"/>
              </p:ext>
            </p:extLst>
          </p:nvPr>
        </p:nvGraphicFramePr>
        <p:xfrm>
          <a:off x="2700312" y="116632"/>
          <a:ext cx="1765490" cy="237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orelDRAW" r:id="rId23" imgW="1744165" imgH="2349487" progId="CorelDraw.Graphic.16">
                  <p:embed/>
                </p:oleObj>
              </mc:Choice>
              <mc:Fallback>
                <p:oleObj name="CorelDRAW" r:id="rId23" imgW="1744165" imgH="2349487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700312" y="116632"/>
                        <a:ext cx="1765490" cy="2377546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5" y="160766"/>
            <a:ext cx="2180794" cy="225800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1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4327" y="290634"/>
            <a:ext cx="5754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8713108"/>
              </p:ext>
            </p:extLst>
          </p:nvPr>
        </p:nvGraphicFramePr>
        <p:xfrm>
          <a:off x="75633" y="957972"/>
          <a:ext cx="9068367" cy="563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072198" y="1571612"/>
            <a:ext cx="2786082" cy="4786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56105" y="44566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PROPOSAL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ÓBUDA UNIVERSITY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572132" y="4286256"/>
            <a:ext cx="500066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68180" y="1857559"/>
            <a:ext cx="26082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«Circuitry of control and monitoring systems"», 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"Intelligent control systems and neural networks”,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"Modeling mechatronic and robotic systems”,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"Management of unmanned robotic vehicles"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698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4327" y="290634"/>
            <a:ext cx="5754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2852936"/>
            <a:ext cx="7272808" cy="16619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ru-RU" altLang="ru-RU" sz="5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ru-RU" altLang="ru-RU" sz="5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ru-RU" altLang="ru-RU" sz="5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kumimoji="0" lang="ru-RU" altLang="ru-RU" sz="5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5"/>
          <a:stretch/>
        </p:blipFill>
        <p:spPr>
          <a:xfrm>
            <a:off x="2748659" y="336518"/>
            <a:ext cx="3574673" cy="240634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13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288394"/>
            <a:ext cx="60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 OF EDUCATION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4327" y="290634"/>
            <a:ext cx="5754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93630375"/>
              </p:ext>
            </p:extLst>
          </p:nvPr>
        </p:nvGraphicFramePr>
        <p:xfrm>
          <a:off x="75632" y="957972"/>
          <a:ext cx="9068367" cy="561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214483"/>
            <a:ext cx="17634" cy="28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0" y="214483"/>
            <a:ext cx="17634" cy="28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22150"/>
            <a:ext cx="65" cy="21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73215" y="973971"/>
            <a:ext cx="36072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-</a:t>
            </a:r>
            <a:r>
              <a:rPr lang="en-US" sz="1600" dirty="0" smtClean="0"/>
              <a:t>Metallurgy</a:t>
            </a:r>
            <a:r>
              <a:rPr lang="ru-RU" sz="1600" dirty="0" smtClean="0"/>
              <a:t> </a:t>
            </a:r>
            <a:r>
              <a:rPr lang="en-US" sz="1600" dirty="0"/>
              <a:t>– BA, </a:t>
            </a:r>
            <a:r>
              <a:rPr lang="en-US" sz="1600" dirty="0" smtClean="0"/>
              <a:t>MA</a:t>
            </a:r>
            <a:endParaRPr lang="ru-RU" sz="1600" dirty="0" smtClean="0"/>
          </a:p>
          <a:p>
            <a:r>
              <a:rPr lang="en-US" sz="1600" dirty="0" smtClean="0"/>
              <a:t>Akita University</a:t>
            </a:r>
            <a:r>
              <a:rPr lang="ru-RU" sz="1600" dirty="0" smtClean="0"/>
              <a:t>, </a:t>
            </a:r>
            <a:r>
              <a:rPr lang="ru-RU" altLang="ru-RU" sz="1600" dirty="0" err="1" smtClean="0"/>
              <a:t>Japan</a:t>
            </a:r>
            <a:r>
              <a:rPr lang="ru-RU" altLang="ru-RU" sz="1600" dirty="0" smtClean="0"/>
              <a:t>, </a:t>
            </a:r>
            <a:r>
              <a:rPr lang="de-DE" altLang="ru-RU" sz="1600" dirty="0" smtClean="0"/>
              <a:t>Curtin</a:t>
            </a:r>
            <a:r>
              <a:rPr lang="ru-RU" altLang="ru-RU" sz="1600" dirty="0" smtClean="0"/>
              <a:t>, </a:t>
            </a:r>
            <a:r>
              <a:rPr lang="de-DE" altLang="ru-RU" sz="1600" dirty="0" err="1"/>
              <a:t>Australia</a:t>
            </a:r>
            <a:endParaRPr lang="en-US" sz="1600" dirty="0" smtClean="0"/>
          </a:p>
          <a:p>
            <a:r>
              <a:rPr lang="ru-RU" sz="1600" dirty="0" smtClean="0"/>
              <a:t>-</a:t>
            </a:r>
            <a:r>
              <a:rPr lang="en-US" sz="1600" dirty="0" smtClean="0"/>
              <a:t>Materials </a:t>
            </a:r>
            <a:r>
              <a:rPr lang="en-US" sz="1600" dirty="0"/>
              <a:t>for nuclear power engineering</a:t>
            </a:r>
          </a:p>
          <a:p>
            <a:r>
              <a:rPr lang="ru-RU" sz="1600" dirty="0" smtClean="0"/>
              <a:t>-</a:t>
            </a:r>
            <a:r>
              <a:rPr lang="en-US" sz="1600" dirty="0" smtClean="0"/>
              <a:t>Innovative </a:t>
            </a:r>
            <a:r>
              <a:rPr lang="en-US" sz="1600" dirty="0"/>
              <a:t>technology of uranium </a:t>
            </a:r>
            <a:r>
              <a:rPr lang="en-US" sz="1600" dirty="0" smtClean="0"/>
              <a:t>production</a:t>
            </a:r>
            <a:r>
              <a:rPr lang="ru-RU" sz="1600" dirty="0" smtClean="0"/>
              <a:t>, </a:t>
            </a:r>
            <a:endParaRPr lang="en-US" sz="1600" dirty="0" smtClean="0"/>
          </a:p>
          <a:p>
            <a:r>
              <a:rPr lang="en-US" sz="1600" dirty="0" smtClean="0"/>
              <a:t>Bauman MSTU</a:t>
            </a:r>
            <a:r>
              <a:rPr lang="ky-KG" sz="1600" dirty="0" smtClean="0"/>
              <a:t>, </a:t>
            </a:r>
            <a:r>
              <a:rPr lang="en-US" sz="1600" dirty="0" smtClean="0"/>
              <a:t>TPU</a:t>
            </a:r>
            <a:r>
              <a:rPr lang="ky-KG" sz="1600" dirty="0" smtClean="0"/>
              <a:t>, </a:t>
            </a:r>
            <a:r>
              <a:rPr lang="en-US" sz="1600" dirty="0" smtClean="0"/>
              <a:t>MIPT</a:t>
            </a:r>
          </a:p>
          <a:p>
            <a:r>
              <a:rPr lang="ru-RU" sz="1600" dirty="0" smtClean="0"/>
              <a:t>-</a:t>
            </a:r>
            <a:r>
              <a:rPr lang="en-US" sz="1600" dirty="0" smtClean="0"/>
              <a:t>Geology </a:t>
            </a:r>
            <a:r>
              <a:rPr lang="en-US" sz="1600" dirty="0"/>
              <a:t>and exploration of mineral deposits - MA</a:t>
            </a:r>
          </a:p>
          <a:p>
            <a:r>
              <a:rPr lang="en-US" sz="1600" dirty="0" err="1"/>
              <a:t>Politechnika</a:t>
            </a:r>
            <a:r>
              <a:rPr lang="en-US" sz="1600" dirty="0"/>
              <a:t> </a:t>
            </a:r>
            <a:r>
              <a:rPr lang="en-US" sz="1600" dirty="0" err="1" smtClean="0"/>
              <a:t>Wrocławska</a:t>
            </a:r>
            <a:r>
              <a:rPr lang="ru-RU" sz="1600" dirty="0" smtClean="0"/>
              <a:t>, </a:t>
            </a:r>
            <a:r>
              <a:rPr lang="ru-RU" sz="1600" dirty="0" err="1"/>
              <a:t>Акита</a:t>
            </a:r>
            <a:r>
              <a:rPr lang="ru-RU" sz="1600" dirty="0"/>
              <a:t>. </a:t>
            </a:r>
          </a:p>
          <a:p>
            <a:r>
              <a:rPr lang="ru-RU" sz="1600" dirty="0" smtClean="0"/>
              <a:t>-</a:t>
            </a:r>
            <a:r>
              <a:rPr lang="en-US" sz="1600" dirty="0" smtClean="0"/>
              <a:t>Heat </a:t>
            </a:r>
            <a:r>
              <a:rPr lang="en-US" sz="1600" dirty="0"/>
              <a:t>power </a:t>
            </a:r>
            <a:r>
              <a:rPr lang="en-US" sz="1600" dirty="0" smtClean="0"/>
              <a:t>engineering </a:t>
            </a:r>
            <a:r>
              <a:rPr lang="en-US" sz="1600" dirty="0"/>
              <a:t>- MA</a:t>
            </a:r>
          </a:p>
          <a:p>
            <a:r>
              <a:rPr lang="en-US" sz="1600" dirty="0" err="1"/>
              <a:t>Schmalkalden</a:t>
            </a:r>
            <a:r>
              <a:rPr lang="en-US" sz="1600" dirty="0"/>
              <a:t> </a:t>
            </a:r>
            <a:r>
              <a:rPr lang="en-US" sz="1600" dirty="0" smtClean="0"/>
              <a:t>University</a:t>
            </a:r>
            <a:r>
              <a:rPr lang="ru-RU" sz="1600" dirty="0" smtClean="0"/>
              <a:t>, </a:t>
            </a:r>
            <a:r>
              <a:rPr lang="ru-RU" altLang="ru-RU" sz="1600" dirty="0" err="1"/>
              <a:t>Germany</a:t>
            </a:r>
            <a:r>
              <a:rPr lang="ru-RU" sz="1600" dirty="0"/>
              <a:t> </a:t>
            </a:r>
          </a:p>
          <a:p>
            <a:r>
              <a:rPr lang="ru-RU" sz="1600" dirty="0" smtClean="0"/>
              <a:t>-</a:t>
            </a:r>
            <a:r>
              <a:rPr lang="en-US" sz="1600" dirty="0" smtClean="0"/>
              <a:t>Automation and Control - MA</a:t>
            </a:r>
          </a:p>
          <a:p>
            <a:r>
              <a:rPr lang="ru-RU" sz="1600" dirty="0" smtClean="0"/>
              <a:t>-</a:t>
            </a:r>
            <a:r>
              <a:rPr lang="en-US" sz="1600" dirty="0" smtClean="0"/>
              <a:t>Information Systems - MA</a:t>
            </a:r>
          </a:p>
          <a:p>
            <a:r>
              <a:rPr lang="en-US" sz="1600" dirty="0" err="1"/>
              <a:t>Óbuda</a:t>
            </a:r>
            <a:r>
              <a:rPr lang="en-US" sz="1600" dirty="0"/>
              <a:t> </a:t>
            </a:r>
            <a:r>
              <a:rPr lang="en-US" sz="1600" dirty="0" smtClean="0"/>
              <a:t>University</a:t>
            </a:r>
            <a:r>
              <a:rPr lang="ru-RU" sz="1600" dirty="0" smtClean="0"/>
              <a:t>, </a:t>
            </a:r>
            <a:r>
              <a:rPr lang="en-US" sz="1600" dirty="0"/>
              <a:t>Hungary</a:t>
            </a:r>
            <a:endParaRPr lang="ru-RU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610855" y="4730474"/>
            <a:ext cx="3281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Precision </a:t>
            </a:r>
            <a:r>
              <a:rPr lang="en-US" sz="1600" dirty="0"/>
              <a:t>agriculture</a:t>
            </a:r>
          </a:p>
          <a:p>
            <a:r>
              <a:rPr lang="en-US" sz="1600" dirty="0" smtClean="0"/>
              <a:t>- Digital </a:t>
            </a:r>
            <a:r>
              <a:rPr lang="en-US" sz="1600" dirty="0"/>
              <a:t>methods of Earth exploration</a:t>
            </a:r>
          </a:p>
          <a:p>
            <a:r>
              <a:rPr lang="en-US" sz="1600" dirty="0" smtClean="0"/>
              <a:t>- Medical </a:t>
            </a:r>
            <a:r>
              <a:rPr lang="en-US" sz="1600" dirty="0"/>
              <a:t>equipment</a:t>
            </a:r>
          </a:p>
          <a:p>
            <a:r>
              <a:rPr lang="en-US" sz="1600" dirty="0" smtClean="0"/>
              <a:t>- Robotic </a:t>
            </a:r>
            <a:r>
              <a:rPr lang="en-US" sz="1600" dirty="0"/>
              <a:t>Unmanned Systems</a:t>
            </a:r>
          </a:p>
          <a:p>
            <a:r>
              <a:rPr lang="en-US" sz="1600" dirty="0" smtClean="0"/>
              <a:t>- Augmented </a:t>
            </a:r>
            <a:r>
              <a:rPr lang="en-US" sz="1600" dirty="0"/>
              <a:t>and virtual reality</a:t>
            </a:r>
          </a:p>
          <a:p>
            <a:r>
              <a:rPr lang="en-US" sz="1600" dirty="0" smtClean="0"/>
              <a:t>- Intelligent </a:t>
            </a:r>
            <a:r>
              <a:rPr lang="en-US" sz="1600" dirty="0"/>
              <a:t>life support systems</a:t>
            </a:r>
          </a:p>
          <a:p>
            <a:r>
              <a:rPr lang="en-US" sz="1600" dirty="0" smtClean="0"/>
              <a:t>- Additive technologies</a:t>
            </a:r>
            <a:endParaRPr lang="ru-RU" sz="16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78" y="980728"/>
            <a:ext cx="487884" cy="48788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28" y="1484783"/>
            <a:ext cx="581395" cy="58139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2" y="2060848"/>
            <a:ext cx="543984" cy="54398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37" y="2633243"/>
            <a:ext cx="507725" cy="50772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17912"/>
            <a:ext cx="571128" cy="57112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07" y="3817451"/>
            <a:ext cx="547653" cy="547653"/>
          </a:xfrm>
          <a:prstGeom prst="rect">
            <a:avLst/>
          </a:prstGeom>
        </p:spPr>
      </p:pic>
      <p:sp>
        <p:nvSpPr>
          <p:cNvPr id="4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6553201" y="6356351"/>
            <a:ext cx="2133600" cy="365125"/>
          </a:xfrm>
        </p:spPr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25" y="5269534"/>
            <a:ext cx="547653" cy="54765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66" y="4698406"/>
            <a:ext cx="571128" cy="57112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42" y="5791037"/>
            <a:ext cx="587988" cy="58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62649" y="360173"/>
            <a:ext cx="8001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 OF EDUCATION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pic>
        <p:nvPicPr>
          <p:cNvPr id="27" name="Picture 2" descr="E:\Docs\ITPS OK\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" y="1067571"/>
            <a:ext cx="2533475" cy="254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63720" y="2502679"/>
            <a:ext cx="3240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Master programs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PhD programs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Post Doctoral programs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Picture 12" descr="D:\АКасенова\картинки иногр\флаги\гер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19" y="2400336"/>
            <a:ext cx="1155121" cy="1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02" y="2401554"/>
            <a:ext cx="1171462" cy="11714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1791" y="5044286"/>
            <a:ext cx="8812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Project on Kazakh postgraduate school  </a:t>
            </a:r>
          </a:p>
          <a:p>
            <a:pPr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Funding: Volkswagen Foundation (Germany),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Techn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University of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Clausthal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(Lower Saxony).</a:t>
            </a:r>
          </a:p>
          <a:p>
            <a:pPr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Date: JANUARY 2018 - DECEMBER 2021</a:t>
            </a:r>
          </a:p>
          <a:p>
            <a:pPr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Amount of financing: 903.140,00 Euro</a:t>
            </a:r>
            <a:r>
              <a:rPr lang="ky-KG" b="1" dirty="0" smtClean="0">
                <a:latin typeface="Arial" panose="020B0604020202020204" pitchFamily="34" charset="0"/>
              </a:rPr>
              <a:t>			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34329"/>
            <a:ext cx="862726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 EPs with English as a medium of instruction + 7 innovative Master EPs</a:t>
            </a:r>
          </a:p>
          <a:p>
            <a:pPr marL="7429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Invited foreign scientists with high H- index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755425" y="1125732"/>
            <a:ext cx="6166306" cy="10786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819829" y="1229851"/>
            <a:ext cx="616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Opening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ITPS ОК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to implement postgraduate training and to raise funds and practice-orientated training of Master and PhD students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3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2323" y="995167"/>
            <a:ext cx="8892480" cy="41622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6"/>
          </a:p>
        </p:txBody>
      </p:sp>
      <p:sp>
        <p:nvSpPr>
          <p:cNvPr id="4" name="Прямоугольник 3"/>
          <p:cNvSpPr/>
          <p:nvPr/>
        </p:nvSpPr>
        <p:spPr>
          <a:xfrm>
            <a:off x="1079863" y="323364"/>
            <a:ext cx="8001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SCIENTIFIC AND INNOVATIVE ACTIVITY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259632" y="836712"/>
            <a:ext cx="78041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059608"/>
              </p:ext>
            </p:extLst>
          </p:nvPr>
        </p:nvGraphicFramePr>
        <p:xfrm>
          <a:off x="6354689" y="2276682"/>
          <a:ext cx="2074320" cy="2787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CorelDRAW" r:id="rId5" imgW="1304544" imgH="1758696" progId="CorelDraw.Graphic.16">
                  <p:embed/>
                </p:oleObj>
              </mc:Choice>
              <mc:Fallback>
                <p:oleObj name="CorelDRAW" r:id="rId5" imgW="1304544" imgH="1758696" progId="CorelDraw.Graphic.16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689" y="2276682"/>
                        <a:ext cx="2074320" cy="27873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566007" y="1286870"/>
            <a:ext cx="3515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scientific and technical projects within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program-targeted financing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6200000">
            <a:off x="5045199" y="3545500"/>
            <a:ext cx="259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PARTNERS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3735" y="5373216"/>
            <a:ext cx="846472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amount of investments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7,3 </a:t>
            </a:r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billion </a:t>
            </a:r>
            <a:r>
              <a:rPr lang="en-US" sz="1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tenge</a:t>
            </a:r>
            <a:endParaRPr lang="ru-RU" sz="1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scientific component is financed by the Ministry of Education and Science of the Republic of Kazakhstan in the amount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2,7 </a:t>
            </a:r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billion </a:t>
            </a:r>
            <a:r>
              <a:rPr lang="en-US" sz="1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tenge</a:t>
            </a:r>
            <a:endParaRPr lang="ru-RU" sz="1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4668"/>
            <a:ext cx="5510784" cy="40873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2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62649" y="260648"/>
            <a:ext cx="8001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AND TECHNICAL PROJECTS </a:t>
            </a:r>
          </a:p>
          <a:p>
            <a:pPr lvl="0"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 PROGRAM-TARGETED FINANCING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232331" y="1006504"/>
            <a:ext cx="78041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95367" y="1140655"/>
            <a:ext cx="7745733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"Development of high-tech production of medical products from refractory metals of tantalum and niobium and alloys based on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them“ with JSC UMP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"Development of technology for atmospheric leaching of low-grade concentrates using the pilot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 "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Hydropolymer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with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Kazzinc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LLP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"Titanium products in medicine and oil and gas sector" with JSC "UK TMK" and others.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67" y="2780928"/>
            <a:ext cx="704170" cy="7041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38" y="1916833"/>
            <a:ext cx="962250" cy="6483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61" y="1087131"/>
            <a:ext cx="757693" cy="757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894" y="3573016"/>
            <a:ext cx="9063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PARTNER INSTITUTION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ENTERPRISES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STAKEHOLDERS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8529" y="4205289"/>
            <a:ext cx="5861783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Schlumberger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Dobersek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Stainless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Mining institute of RAS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Freiberg University of Mining and Technology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South University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Beijing (China) </a:t>
            </a:r>
          </a:p>
          <a:p>
            <a:pPr marL="285750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Queensland (Australia)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" y="4322429"/>
            <a:ext cx="1356742" cy="737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61" y="4503250"/>
            <a:ext cx="710161" cy="699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8000" r="43250" b="8000"/>
          <a:stretch/>
        </p:blipFill>
        <p:spPr>
          <a:xfrm>
            <a:off x="438707" y="5225004"/>
            <a:ext cx="692917" cy="692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40" y="5374762"/>
            <a:ext cx="907733" cy="8744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4" y="6023584"/>
            <a:ext cx="1092117" cy="7286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0" y="2523812"/>
            <a:ext cx="3391076" cy="189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s://ru.dmgmori.com/blob/114310/b80f562770ca4879256c797469605fb1/logo-da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3" y="1178906"/>
            <a:ext cx="2396037" cy="3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3139" y="1178906"/>
            <a:ext cx="65408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of the leader manufacture </a:t>
            </a:r>
            <a:r>
              <a:rPr lang="de-DE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CNC-Ma</a:t>
            </a:r>
            <a:r>
              <a:rPr lang="ru-RU" b="1" dirty="0">
                <a:latin typeface="Arial" panose="020B0604020202020204" pitchFamily="34" charset="0"/>
                <a:cs typeface="Times New Roman" panose="02020603050405020304" pitchFamily="18" charset="0"/>
              </a:rPr>
              <a:t>с</a:t>
            </a:r>
            <a:r>
              <a:rPr lang="de-DE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hine</a:t>
            </a:r>
            <a:r>
              <a:rPr lang="ky-KG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ky-KG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high </a:t>
            </a:r>
            <a:r>
              <a:rPr 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stability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igh-precision and high-performance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2837731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CTX-</a:t>
            </a:r>
            <a:r>
              <a:rPr lang="de-DE" b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ecoline</a:t>
            </a:r>
            <a:endParaRPr lang="de-DE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Up-to-date digital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machining center</a:t>
            </a:r>
            <a:endParaRPr lang="ky-KG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2" y="4175696"/>
            <a:ext cx="3618854" cy="24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2874" y="478080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DMU 50</a:t>
            </a:r>
            <a:endParaRPr lang="de-DE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High –tech digital milling machine</a:t>
            </a:r>
            <a:endParaRPr lang="ky-KG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-441" y="2575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OF PROJECTS </a:t>
            </a:r>
          </a:p>
          <a:p>
            <a:pPr lvl="0"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 OF PROTOTYPING AND MATERIAL PROCESSING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4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5825" y="1211561"/>
            <a:ext cx="7321137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from the leader manufacture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5150" y="2066814"/>
            <a:ext cx="5041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UP-TO-DATE ELECTRON MICROSCOPE:</a:t>
            </a:r>
            <a:endParaRPr lang="ky-KG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Super-resolution and accuracy</a:t>
            </a:r>
            <a:endParaRPr lang="ky-KG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11960" y="4147196"/>
            <a:ext cx="470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UP-TO-DATE SCANNING ELECTRON MICROSCOPE:</a:t>
            </a:r>
          </a:p>
          <a:p>
            <a:pPr algn="just"/>
            <a:endParaRPr lang="ky-KG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Observation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and analysis of fine structure at high resolution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level</a:t>
            </a:r>
            <a:endParaRPr lang="ky-KG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OGAVRI~1\AppData\Local\Temp\Rar$DR55.651\Фото для альбома\_MGL1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92" y="1832050"/>
            <a:ext cx="3191788" cy="212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GAVRI~1\AppData\Local\Temp\Rar$DR06.535\Фото для альбома\IMG_0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8" y="4293096"/>
            <a:ext cx="3279285" cy="21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27" y="1010149"/>
            <a:ext cx="2160240" cy="8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441" y="2575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OF PROJECTS 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EXCELLENCE TECHNOLOGY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IRGETAS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41" y="2575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OF PROJECTS 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EXCELLENCE TECHNOLOGY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METALLURGY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893" y="1628800"/>
            <a:ext cx="466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technological and research equipment to study enrichment processes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893" y="4294482"/>
            <a:ext cx="466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technological and research equipment to study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metallurgical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7184"/>
            <a:ext cx="3521948" cy="233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0578"/>
            <a:ext cx="3521948" cy="234387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353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84540"/>
            <a:ext cx="3053507" cy="2569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3" y="2584540"/>
            <a:ext cx="3462007" cy="25726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41" y="2575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OF PROJECTS </a:t>
            </a:r>
          </a:p>
          <a:p>
            <a:pPr lvl="0"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 EXCELLENCE TECHNOLOGY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data:image/png;base64,iVBORw0KGgoAAAANSUhEUgAAA6QAAAHZCAYAAACRnPbrAAAgAElEQVR4XtS9+ZOl13Eldt++1F7VG7oBEAABAiQIEiSDckgaWrJkSx7F0GuE/ryJ0E8OOzwRmvGEx/bESKMJSpZFmhRXkARINLrRe3ftVW9/z3FO5rlfvluvGqAsajQV0VFd733LXTPzZJ7MW1ssFouUUup0Omk+n+O/+Qdf4V+tVuO/v8uP7sNvPD/+rf/rHXh+vV7nO/VTa9R5jz5TW+K98fp8X63GZ+En3q/vcQ/fNV9+Nj7jv4Zdie9X/czSbGlcGhqjhbUfz2i1Wmk2m7Hf9VaTv+cLG8uF319Py2M7Tzbe+Fxtj32oob11a3OtbmOzahyrAbQxr/pRXW/3FfNbmy+Pv897OQcpaa3YGKO/6Guc3zjWlwxjHqtVc7g0Vwt7n8ZFa5NzhPVSX54nvY/jhbFaVGPFtehrO64XtQF9aTabaTqdpkWxJ+KcxL2hFatWaLxqNdtDamcj+fzVUkIb8Q3n29d4OQ71hfWv6o/N14x3poTv4zjl8fAP457Gc3Qf2lHeF/uWx2Xh+ycMr+aZ7ZjN2L7n7eH4npo/L+4p3RvH6bL1sOpaPAvzhb4uzUmUIyvk168i0+I4Lq1xX3dal2W/ON9h/uP3mnfO2Yp9p3dKJsb26v+6JsoAXF/KBMlCrY84X0vypRinuO/LfsRnxn1U7pGyz7Zw61nfqK3qJ/bdZc+DtEGfZz6mkLv4gXTgOtQ6nbt8d/2Fz/meue9Fv26x0PyYnKRs0DPqNcqNpfWbXDHk/RM2YNA1SzoMe1vvj4OB6/12fR/vK5+xan8Wj7uwF1d9v0peaNykj7Q+pLPjuGKMGq7PxtOpjZvPx6o9Rd3g32s0L9un1jaT9ZCddR//VfK17BvXdtU5yibtBcmoC/Pi64aaEG3099Vmbqtcsh8ukx3aL7PajC1ReyTfnzcf3BZzGyGtwSjfl/eELVLIc+nxqL9SzddzamT502g0EuwLXNeo+37xh9JGgd3j/cU1/BsdaNTTfAYZZf84N66XtGcWbsfg6yiTmotGgq1kOhodtP2G9YDfTbbDHlyrNVLdN0Qp/3Pfas2EviXaUHO2I8qopgw334ulzFTb8EpbGzbe0sMa41lath8bzTbXE8YQthzWaL3ZSBtb66ndbrMNsPcm4wV/Nzvt1O12U5rM2N5Wo8m+Sv7g+vF0kiZD2IRTjvNkMkqj0YjvGZyfp+FwmIbDQRqPx3wm2juZTNhE/F/6TnIB7ej1ehzX89MzsxtcJ0IPcf5ric8ajkf8rtEwHY7JMfmb+Hen22Wf8G6zl7zvqUa7qN/v8/mDwYDtmc7mxBAcy8UiTRe2Duq15pIugmG9u7udjs9ObTxTg/dtb2+no6ODdHY2SN1um/2E+X7lyjU+5+D4iM9t1TEOiePUbNbTq699Jh0eHqZnz57Z1C2a2Q5FfzGmuA9zgXbPp7aurc8p9da6nM9Oey11+720tr7Btly5ciVtbGykNfSztkjj2TQNx4N0fDrgvMwnU38PO5zqi3lq1Orp/OzM5nA84vPHPp/n5+d5/jCeaDvG9uz4xGwW3zfzueEF/atl/WT7Rf9kdzVrDb/W9pj2cZbb82nej9xDM5Ot8VlLej2/w+VX1pPLdmz5DK1BPUvyQZ/H6+Nn2m9ZtgmQYjGvAqTPu7l82Kq/o/FWChkZNFJOq971dwGkEqYSllFgqY26JgJOXU9BJU0QDJLYv8sAac0VAJ6FMcXCmcxnNJhnAFUOjAANZIBFY1aGiQyVsg8U3i5ApWxL43NpHlwx4b02/p8ASCkzzciQ4CuNE/vu7weQlgs5zs+SkR0A6SrjAoouzjPBHja6a/YISCmQXFCXa1J9FiDVxo5wV+3S5uffDigvui+WnTy5vwUg5TwHZa5xiICUa9YV8KcBpBqnOKbxvji+EhiloZUVvsbTQajWpQRjHPvLjDXOxyWANK7Zst3ld/Fdmr9fJyDNQnaVU63hDqgA8ON4/10AaZyXy2RjXIMX5myFA7EEpBcUwSUOx1VjrbVymcNPa0PXlXKdz/SxjN89D5BWsvL5gDT2S22n8SbDfQUgtT2+7Jij2AiANK+BXwMgzUZ+cLzGsYtjdNneimvueXo5yrul/7vgig6/KBMuA6Qw8mKbyvZp/QKA4LsK3lsr4/pebrcDKkd0pQ4XcFqSDeEPypDgANe7Yp/5zNAGOh8FSOcCegYOIXf1u1zP8XM1QYCU7+VSqhxTpTxb0oGFvfE8QJp1nDuW1TfuywBIpcNgoGMeTW9V4x/nAe3UWGsu8RuOdF4XAGlec1B/cBULzLoTl/O9aND5bnaNg9olZzDmuZEfXM6r7LQlxxva6IBabZC9xD4GR2SUUeWe4v72Fck51KBwTdRSHeDTdXuzafaxAdI6+wMwt765QYCHvhogha3X5v8Z5JkaIG3W7U3ZAQXQNp0TlHA+FnOCMPyN9gOQAtiMRkN+Bv0mQCr5GscEn+EaAC/ef3aeAQr6Tbuhac40AVJ+Xk8EapgD9G02MzDU7nTYJwFggH/am+6IyO8BIK0ZwNM4AIxelJc+Uw5IT09PCfIai6YB0p2tdHx8nM7OztxuBiCtp93dXT7r5PyMY4s24t9oPOD4v/LKK+n02AEp906d/ZFtDECKfuAd+Hw2sX7gB89pddocl063n3pr/bS+ZoB0Z2cnbW5uEpAieDFZTNNwNGI7hsPRBUBamy9So5bY/sl4nKajId8xAnidzwnc8V4B/FarwfkVIAWoRT8jIOUY0vcCp4E5aWUblYB0sbB507jnPbCoAgZmDy8D22hr8Z5/LIBUCr8UtstK4u/21yolGj+7zOji2zwCoU24yvgqlUzZhyhgKSSDhwQAMhpQn7qHjcozh+fB01O+F94qbDpsaix+E4ANehwXM/N0RWM3KoAsaF1BqI2K6Kofeqf+XgVCopc4v8NfkJUIDWo3yuoCDog4mMEd27lqjHL7ghdnSaHJ4FkOKCx7z8KD45zyY7ho/YftyRGl0sSpHsIN7h5QAbn4DD62iFzgHgk9CA+NrwwDASoYuPEn9lVKdHldagzdI+vrmtcEIyB08sIwax5K4yyuo/hOCaDyQWVUTfeXYx77Ed8ZI6TxWWX7Vj6vAG6lgbMq4lcK2dgWfQdlfGHNhI5/GhlUrvF4T1zfcbxX/T/vKaylwHSQnFslw2RAfmr585y+xfGi3LnkJ8r8VTL0sn1e9pmyx/upfRH7GuWr1gjcNDla4WAFc4gfyMtV+oHr8ZK+XHT72IVqh9YZDM1Sl6xaN6sYHXw/IjSX/MjrHp+vZwsQ57WxwrA3AOztLr4vHZXlvikjVxlAelsFSlY1Xftc30XHtMZP32XD3yOkikLG7+P+jHIyPuuT9El+XpaN7rFXJDYAVV3LtaVo3CWOZFy7vLZySD0PDecv3M8+wJCDrrjwXo9+F2wMuEDk/Ivtg3HL57tDNzqYbb0uuzT1vjhvq2SZgGblQDRAD8uEhmrNWHD4bKUTwSOX9aDX+B5EI2kZaOdd3IG4bj4zFg8Bm0fH9P4MjunUlFE9X7btIogJNg/ezfYHOeoqnVFWRDi5ft3RGWUa7q033BHg+55gpOERMrGq3H5D2yGD8A/BBEQ5e+0OI2gChABicnDhUbb+ARgMENTrTQKYwWBkduZkmkbDc4vUzaZpOp4SlEwmswxqFgsLTiy1fWERR4whgAvH2AEH7Ep8hh+0U+xGRO4kg7jOfUzlTNG+nM4NPAqk4b7K5pnwmeiDHO4WrawYZmtrawRYGawuDPANxtZn2rg5Qm3/17IGMN/c3uJnT548SZ12n/dsbW2x7WfDgUei62wT2owx5/MHgzTwsajB/kuztL6+zsjk/v4+xxT3YH13mq00HCIq2Uxo7+HJseni+YJAE9HPl156Kf3iw9sJLI+dq3t8DwApor/4h3FmlBsR4DRLUwSXJhM+fzqdGYMO0X7Y+B5Jng4QeZ6mwfkp1+RoYDbkZGpziD7gnl7P+nN6dGzz6pFR6cesk+ZVlNvkg/2d7ST40AKQXZKF3GxV5JRyx5+nZ+l9+jsD41TJW70zXhttnCjL8/+L/RzfF2VZ+f+aIqQM5wfP1vNu+lW+u8wQ1OZ4nhEYF3JpRFQLvhLg0fApAXZpcFWRrwqQqq1RoV7WV0RIo/etBKR4Rqff45hO4AnyzTWD5y1GYIOCjDTKvECwCAMdFZSe+N44LqsM3dLYimPEMcx0FQFP87JkyvIKb2OpHDXWcdygjKOieB4FaZVBGPtv73M6JhZ60Nnx3nKOuZECINWaUfuXjE55sJ2qJMFWtq2MUIoCUT5bc5aBbKYiuafZI7p5zqBw3PDJ8xJocGpH/B2FQjleEh4QQPqJe640Di8IpmLhr9oTUpLqu55RAp2ltof2xP0tKtPzZEvu04pogyKkeV8XEb/o/Y7tXSWffhX5Fp9V3qf1r8/jPtFneX2JyRAeoraVRlacu3Juy7152d4q5WmcIxkf8VmrnhPHLhvObtjGdpVjT4W6IjpGQw/yUg68YkA5nv5ZXI9cFz7foPBGcJr7lWVGFckplarGlev6ItXBHB7PATrP02UlQIwU2bgPaEQWTjKOrRyzbngL6JUAtqQkX5Sjkqb2W5Tncq4xnhyPQDfnmnFxAsouvofBXbY/zk1uZ0j9eN6euXzNVek+5d5ZZRxduMbHUGOJ3yZvDVDiL/XP2m8L4DIZW619LZQgZ0lEWu0igaFvDza66ScB0lKmaGzz7xUODH7n7wcg5bqsWwQN+wtMrWzr+LjEtV9RppfTiewed6iKgu3RpqlHlLMDbGaRqCw3CB4LQIphAHc4UFA1P4A1ZPLKGb6wPYkolPY6+lSvm/3GfYk+63eg7KodBMuejlP3iCNotxiXVqtDkAZqLa4RRRZtExjlfmEUcZYms7Gnq8wNlCaj044mBjgROFC0bDweJoBOgLFWo2WAYmKggrR0AGJ3HOZ5ACHZI/yyzfU33gOAJqowwKnSHBRsyXbeCn2L73APngtAh+eCUmr9AyW6oupqnbHNtXraWt8goB+cnqXpApFdTJ6tK8gErQ85RtgOBGCwHdDXVEvdfodA7+joJLWabUaKQeNttFtpf//QQ+kzthFAlZHj6STduHEjjcbTdDo4TfPphNReAMfHjx6kZqOdZoiM1prWtxpAXy+99tprpNh+/OA+I59f/uI7jFpzL6Ra+uu//uvU7vbS2tZ66q2vEZCibXBEYHy1dmY1UKurwAwcEIpmY+wRySbDbQJa8Cydn52k2WySpqMpQbA5VWYcZ/zfQP1ZOj85tTU+r4Aj96hS/dwRQ1s2sPryvppVkdWow3W9AGnWTR4hpcRzYLsk4xSpdcdetAv1/gu6YoWd+kmU3VKuZXvhMkBaGiB/H4abBHwp5KPgL98T6UxZiAaDNEYA8iYMuTzxeTRo3NOTPcZOoV3VtiWDC7QS/pgwx2bE7wgO4zPQLnDSEdjD4qL3H7kYytVoZnK2KfRPyHdz7UjPbTTw4pjE/69S7OXYsv1ORSrHSUozPkfjGw0vRZix2awjrrAUwSw9x1Kgl+TVrTJ89VmkTqldAPFypDCfxhVjNIq4Od3I0xqo+rVMPZZZkSm7nheb10swUlZ9dulGe04ONsc+UGG1HlbNCVYNPs+GTRCScexE9b1sPKu2G9DPnvlAVcvj7opRwinuM4292gyxuwRAAkWSz3OBWM7PZeOmz5f6FgwdfR4BaZQnur8ERVkAFobyqnaoravGctW7OBbUTua5l5ER31n2RwZslI2r5N0njVMcryibSlB7WVvi559G5q/SE3GP6RnLu6wi/Mf2yvAirclrB6yKEK1aE+V8cq2uAJXMQg+AU/Jjmf5oT4trNL/zkhhteW25V/IaWtEmtsf32LLOqUDRZWuvlM8XrvNBmGWYXkTgQs7gqrWVKeeS136RGAkx33fVmoq64lfZczBeca9yT8t7JW9W7b+lMRAwcz2nHH44EqkT5u7A8OvgWI5zWc3H8grOn+eaEBUAXcwgUytGT2xjNPBWr2OvmVGskwsyKIf89V5zIKiWhRwBcvII9ACMRr2ltolSXa6/CzZD4BAvfSc7Sg4pl/tsTzK7J+oNvZcU4Xo9TWcTAs0GrnXgiTbl3ilqGvd1HQDTcxRhnxHkY/wWlB+M+tUMXAIsGfBs5X8MEjgYVMCgUdQd0d4EuKgigoiKzRyI1tLBwQG/Y+7nwMAhwBAAKe5vwinuDoj8twMC0EU5jrO5gUq3KwV88RvPwnfK1wSYASAlAHYwqrGNLA2XYnk9a19QPjO/0tqM52F9KOqKdzLC604njBuubbZaab2/kc6HA4IurCXGQ1sAldMEkK+UsMhIg3MelGDMCxwKAHx45snZGR0KiIMBkGLOjg5PEiK4/V6HQLLXXeN8HZ0cMzDT762n/kYvnRwdpsl0mK5du0baKyOX4wnwF9ca+vLOl95Ov/c7v5sePXrECCkiogCAFvFtpr/9wQ/SBx98kG7evJnavV5a39pMW1s7pO52Wg5Gp7MEhwIouxxjj2TP5wsCUuh4/B47NXg2ntBJB7CJaONsjKiq5bGiXcNzi5Curdv6OD855jQJHCpSqr9jOl+s15Hl368ISCV/sn6SfRbscX63ApBGuSq7b5U8494OEdKoVz5Jj10aIV1laHxaY+h510WhFN8Rja94f879cS9aaVhdBgg1YdHAw2cCpDKa4Mkq3726LfLNe5GgFVRi9Y1Cp93iRsfzQduVl02Gkiin9NTGYk+YTAfNNGQrTZwpOJcZLaVxojGIoD4u8CWFEjzwUdlnKuElOTDwwHJOnKAEhcDCCfIQA+B4w6Kih8ACgNRvGAr4W79JLfDcHUVbSXfyZ+n/iirHiGxppFAYBAXPdmRrQIZDVdxAytsUhBdBKSIFcX2VSjsaGvpO67Tc1Hk/rChqFK/Nhl3oPz8LFOk4/zIkS+ND7Y6A1D4zg4aeaaeVlfs4KrS8toLDgeNcUplXePBXCbFocF32fRzzUj4xR9u9inhWOd6fBEg/SbbFOV4lVOP3FNaBfinlfNm48t4iQhqvLff7Ktl8maAv5eNlMuKTPl8lc6RIKxG1HFValuMG8BSRU1GT+AwYHvhhXpXSBwqK//OUW5bpl4JRaoALgJRtiNGY8JJSf6TsmLy4YjRn5fpd0nmFHHreurtMrlx2z4W2csPYCy8DpJ+07i/LgY6ANOrLOAbPe7bW62X7EhYNgypB71y271aBHcmKVZFKPDMX4FPE2x2oYjrJ4MoO7AxsveiQd67u4zt3zwm+ZTtDionmf0meKyf/wvqWQ9deUDpySp1QFvVRhD3uSc2JRbBSmiKaFR2k7uAzSrL2sD2htBFUdGhpbpV36ywfvs8j+XiP2TF1Aoool7G2NL908MsJ5fcsx5jhiK/axDEl6GylWt3ApminmXIL6m3TACjsMeQc4ru4XgXg0EZRMKVXLfIlMGFFbOBsIJ232WQhHcmcCfI9AfDGMwtWIKfQWYe8RjnqDgC0JjQeiorBDNN98Rr0QXMPQId2AaCijeqT5E7UpQKI0XEM6qkAuPqMSCMoyojcno+GBG1MOYNz0Ad+c3Ob4PH49DS16k3aawDbAtWIdGq/XLDTUdyoDmd1Sr1el3NyeHycGvUW24/oJQotgXaL9Yk6Jmjz9sY29wBAMFPdprPUX+umfh+5svN0fHTESGS/0yWARY4owDLufffdd9NnXrpFhwHYikdHR+m9H/2YAPRsMEr379+3KPHmRrpy9Vra2N5Km9s7tNvl4EYuLsAl10ltQVCOtguQYp0zYj613N/xmVGOAWIxD5PRNGFtgMaLscbf2NW9fichj3ZwakWNNP8ApJJdnE86txQFXS44yvXggBRjoevi9WWEtLwmMuiWvvuUgDTq7ygTSkC6vCYv1wy/dspu+epoLCoEHI2mUgnLMNHGL5+HUL0MusuiAFk5FYCU5olXAVul/FcZcxIKuj7nILqwBeUDP612N23v7VqCNipwFblc8lRq83AxeI6KvCPRqI1Gjf5f/o7KKl6fFQsT61cDDi2YyzyZ8PjaM60wgn5ileDcfgclUoSmqwsPM3JsqBhBnTAgxLl2KtViPrWn0IMN48Qr9YWkbJs/a0zOeSgiXmWEipvfq9v6zr+wOzDv8CDGKrtlcQmNtX5HSnJpvMe5UF5R3qCiFsV8txD1VCQ0E8McAJYeqmzgBQNHgq40VJfWSRGxxrVcf6JcizLiDYDHOfa9NJB0XxyP8vqoOCW4YhujEaq9q3aVfdHkxaJGWu9xHi4zfDM9sqA2rZJb+kzrOhpsZQ7fZffHdaT2EUi7wRuNpbzHQrGNVXJK19l3otTZflWVUqQYcL+oqJo3BJ5ifp5z2qoI91I+UrGv4hgsv/8i20PzqX3AdRlYIYqyQVbiR4Uf4niX/y/XiL4HoKBz6hLKpMYnOqiikZzXqj8wvse+W53FqvnH/uBadVlW+WuMNhnL+qxa86vm93lzHtfZZXuDe8gjV6XcKveK9uaq50ZZmumfXtToOX4Dk8/uXNR+1mdVmkrl8NV3OQjIQVQl71ynN9PpzI5QhXf7Pu+jFQ2L67GUX5bEgjWsSr+XO1ni2ijXYwamgToa5V4cB7a3cNxdhKIhAqvK0Q789Czq5uhADYX+qNN4qoBHY6IOD1HBct5VZRd5chEUCdBqnNE6PF/5qZQ9oWor9z4Ap1OIS1uFzmmPVkqHMBqlyCiqdDStUqzyPA0cdPzvNimfAqYEoYiIMvdome6N9cICNwAZcwOi44kVD9Ln0+nYIl/DEWmWeC9yD/uez3h2dpoePnzIiCA+Z84xq+WbHTcaWF6mAF+31TbAoiJGCBWSMl/JkwgaNZaLmeUcN1oN0lPxOYr/VLnbZs9RMvk8RttADrhY9wHvHU6sei5kruRvr4/IYJfAEH3GGKpAEEBwf32T7wZgbNZbuVgX+m0RXVvEmscoSxQhRZQUlF3kcAIowhGOedrcAdidp5PjM0ZI8Qy0GUWNRqNJGk6GHNdWAxV4R6ndbqabt66n6WhMYNnv9RKik+OhUakhL27eeIF6jfaMF626snct3blzJ73//vsE3Nu7u6you7VjYHRrZzf119etCOlkQtDIaCzqGtQTKcbMK61bwSfMn4pRcVxPjYKrMR0Ozvh/RbJB6cX3yCE9PTlJwzOjSgOw0uHhNFqN3dwrzsuWuyCvHLDKbs/XibHo9jKeb3KiykWmDg8OEr3T1tNyMaRSLzzPBozyLMqTVbonfm/3+VW/rhzSCy8sjimRYSNjJSrfrNiLqpG6lh1QAjUK8TznaAcNRjSK+P9Q1CgqKm2seF8prOEZojJ0rxaFZb1hXPp6M926dYvhf/zIoyxBAkDK5GiE+EH/WBhvXAY6K/Jypdomj31Tm0pvVKUE3PjxYiO4TlRKbCAufN+gBIIrjuOJ86J+l9Ev5WQIQMtI4bxdqHBYRSJtnO1vVtgrfhTpso1qnh+VjldS9gVKQL1mFe18rDJQ9bxoUvMYiDJAGimv+R4XggCjEMZQHshL0NjLIFNzNQ8qvU/FUQD+OI4wCqPSkSKxdWw/WoNLGz58Hz/XOC8psgAwoxApBYr6EOdfbeW1VSg6Rz2zMAzgTfeUayRGrKOgK41wzaOeE0GQ3heFbbkv9V5FSMt9nvsZQF1cbgKk8uhfWIxFlCau7aU9GcYrjmN8Pz6PEacoxwQYsyEdZFmcj/I4qNheM0jMYQDFz7Hy6EUGvHOPUqCwZaBqC5DqeZ8EgpbWdRFRz+ukjLCExir6hY9wPeZYBi/2Xcyp0jXx96p5kjyxCPVy7nR1vVEC434o+8r2FzqnWleVvMp7cYWDrto/9uaZHHqXlmW62KNPmoOldXwJq0HXxAI7cX4kc0q5c/n4WmfbDcsbKwvkxHURGTB5H/i0yJHLPUB5UgFSzo+nWFRjoPl0JkcoClf2R+/C59EBW8qTKG+rtVU9f5XOjfJOYxb3TJQ/5RjadxYVBKeIIE7HOoTjwdSu5fsvKdsVip5o/+O+mLvL9yp3cmFFjWL6UOksVx8IYnlrPUfYo/wWHZfvoz3h4MiLDRGQgo3qaS8L0jaLY+oQ5QS4yfONKqo1Rt1wPyJwFgHE8SAoxNPjkRkAnwBT5tCwvwW60Z4lajZz8oxKiTUrqqsVFzL7a4ojVyZj2hAARFNG66zwJN4PMNhtt9NkNOZ7xuMR8xrnU1GRzWZA2+232YZaI2R+kdJrUU0UW+JYKKU4sHoULaP8rlvOasOjx8uOaLMXFMGMoFOMJ8yl9j73g0fDEVUGSBmPp6T/4t9oOuF8I1I4Hk3T+eCUz0d/1tc2CURPTk4SjsBhFWJ/luxQ2eK0C8FCYNVqowdbX4xJhyrFV67sMod0NLSCSRvbnst6NqTzDO8cjIZpa3PHcjUFkOY1OibwpGarnnY2N9ODBw/S1AvhLSbz1CHInnDebr1wM21urTMX9fXXX0/DwTj91V/9Vfrxj3/MlLper592dnfTzpW9tLWznXb2rjJCCtCJ8Tw5OkrPnj1JZyen9BoBkALIIuIu+QKwqQKYY0RyfU/SoTGyiGkJSJH/irEcKId0YRRwjJecIlw/wcEkW3hJLswMN0TdyDWilLkASKXvl+yxSwCp7pdujvoy672CNbikU1c4Asv71OYlm0qAVN6QCNguU0rP+3ylcg9ewlKIqxPy7sRIBq4lTz1UINOmyiDBqx5epryjglxSMM+p3qs2RuEZ+5zf7UYuhCkpuchTqNUpKFudXrr54q0s1OARoqdkYqF9CkF56bRZ3TCTZ00gVptZ1c6oAALgKyke+k7jpu/lPZTXThQ5XU/FJEGjIg/BgIpGBDzIRvuw/BAITPttwkebZ9V64Pi6ESfKMq7X3LN9Xp5ez+LiDfSFstgG1LUBes8Tdg47wbefu0Yj06Opq4xmeSUxLpjDs8F5mrKMu507NqcHyy7t448AACAASURBVD3mdU9wX/j5q3Wj6KjCYMxZ1TrSxjOzpPqJG1VrT1RmCQRWhLAdzF+xfLe8mDbw5owA4BdQjgJIgCgbHcU5mdngCsZFafBFwaNe6D5VMQVtKX6X9/mKiOySoHJhrrGK6zwag+V7lefCsQnRvPj/KFvifpbDhvfGSEXIR+bQO4OBfVmR45XHn/9RpKaqrmzGdxXJsbY51SbII7VtlUG8SiZdJvu0p1YZztGwXPUeGRtlW1bNQRzzOC/x82p9VA62uK7wf9tny1V2VynCle8I0SB7bkl2tLsUGeX6ImBRFUgZj6IYqrqotp0XaWsarVg/cX3ijgtFgnyh8MxERk4VgTMH6mXjWY5pOX5LjSj+WCVzhc/LvXzZ2tH7IUPYR5fvcvx02x0W61uKohdGSN4vxV5RwRq9I+YJs30BbOZjaIK+0F7kbxXXCXJsaW8HAMz3uQFWFtmTvFZNBUZkbXvauslFj7xqK4q1ki2iHHGxo6vOxj0W1yw/L6r2qh+KGFv7qiIqkeqOb0SFhU60cdC5gR6hLwtU1i2yKLDT8kqzyP9TviKfG9anaJ2yubgX3alKnUr9D+Bl0Zcom3BMDGUI9IjqNxC1WkRMusl0rVWuxfNg8LfaTVIj7W8rMtSoN1O310nNRotgDiCHY4Z2LCwyK11J2wOgcj4jgKTjfzrmERyKZuG3VUw1e0yOakRUobvmU4sg4jvYAviH/4N+ic/RNo6LR/gibVY2h9oEKin6gAJCpG161VqNO+0WrCeMpzsU8WztrSVZ7eMMsBed+bze14uNS1V8SnsKz5FcR/YngsfTiVGQAcAQGUWABAGV9fUNVo8FkAJY7XZ76QiRWYRweBYo1n7FHtBaUZEpjCfGkT1qiSaN9TxLqbEgRRc5lAC+oAqvr/ctIj22tYRiU6PxmDmdGD/cxz56tLHdtIj5lZ0dzkev2+X4Pbh736oSp5QGg/P01ltvMRqLiOqbb77Jokl/8zd/k27f/oggFfN25erVtL6zlXavXGO0dG1jMx+fc/DsaXry6EE6PjxiIaVmu5N6PQBWY2bKTlGBo9G5ORxgSLDdszl/w+HBdTgaU240240lQGpBHTv3Hke/5KCM5FVxpIvkBet4XVJll89c2L7IejTkjMbPtcdlt8tBrbWcbdcVNUtKnUJZcEkOqWS27rmgj/6hACkX2SVRiijMSuNJ50vGz+WRMUlclaMulXRUtqUhl6ugluW2AziM7YoDl0EDcj1VJa5lOQxY4NjAW9u7PCMJ3htsPHhd4LWUdw7P1rlNEsYQCni2gKjKcmuxqDy3vHwCUDKKogcleq+wqAQ+45hkz2ig7OCgXbaLDBSjmEkRadxtHmVQmSBtNhtUAIgQSzFozvkeV2TcJIX3W4ueSs4PpEbVPoyVDDkBMBXFUV9FiUMEgu308uuVoeKeOVfYogbLKMoCWpFUP+eKZ3VRgRl9BMKCifxOSxGY8NtcOFU5riSZFVELe86yp1tjtbQxAyWLXkZ/VhYqhVDIntFIZ/ZATiV0LK+Ch48HYSGQHw0mRc9L4XHBqArtotHGtnqOlTsUtFfUjjyPYbMuGW4BkOISrQ09P8qQLJR9z0Thqcfr2eX+L2WDjODy+BJFTsuqpheKN+mFOXq8GpDivDkbE0UKLgLS2OY45qXRt1IRFCyRVYAjfibZsjT/0ZMewP2q95XjXMrg+HecL637OPeSe6I7rbr30ud51LP6vgKksb+SPdpXOt4DFF/Niz3jYlVXfqzy4/4i9Wk1/K1yOCXHdIyW9lbsz6p5XzW+z5uH/LxQE4BzXDiCyufirGwarAFURvAOmaC1gt+k+nmEVM/KZFqXX5IGZWyP7ymorHEcKilS5DAWiysaNUi9oYwRVS0YRVEOq3+rilgt7TWOHww50x/IEUWrIxUXEUHkXFLuub4UQM2VYF1/xsq13MdOW8fzlvqrozo8+mRyx4rBlT9Vvqo5YNBPqKfoTMJY63gU2Bdoqzkwrd2oqhr3IABZXIdZXfl5y3xeUaBI4ysZy/v9uYjeCZACmGCgWm0z5pFHh5QrA6VGvUX0SXYRrpEzXc51GbpwhsA+aBMQm9GPgkT47PT0hH+LgjufTXgNopOgdQo8EQB4XQrZXfg9no5yJVaxNnS0CirlyrGPORYgAAgy4GTzJDApm41nbSJP0kGxbC/aOIwiej4tlpLbpHhOCWAxfpllF2pwIDqJ4A30udh1mg+uB0+1UkoU5l12Ifo4mYx5nigXPBluVmgIbUPbQdUdTQGctV7MgQC/M+22Zp3OBPPQeMVjZzDyuhpStLDuTIRubm+TFnx6es580K2dTf59forzRc1etOJG66T24ge0XKyPjbV+2treSOu9Xrp69So/AyBFO/7yL76Vfvazn6UNrx68tbVJRwDsdNjhV3b3mEsKQIqoN85b3djeSdu7O+nKjevp5s0X09r6OgEpAhCH+8/Sowf30tPHTxg1p2NkzY6Fkd0eI5pccyM7W5aFumZWwRhAfzqz79A/AGRESE+Oj1nQygCoAVIEe7Itk49JWj4/VHZkBKTZPoz2osvD7NwonldGV6WXasX5pZUdWTnJoh4qddLzAKneEeV31ke/bkC6SuFGw4TC+TmVLuEpyYPkHoklYBuq5JYCOwrI0gDNHlHPoYp1Hy8Yq/7gsp0EaL5BSRnxEuJYzDhY9/NvfyHdu3ePVb7wQwqIew7pBdR5V0zIt/OWCBi8qJEAKu0gF7aKnsIYQHvk8cvAampHzOB7euI8J6sJusnEBPNqg9S8l8iBrbxdoMyYhxI0C3jO4L2RorDf9j28aaDZxHMXaXioYIIbuaAK5QXp4yrhTPqXe2kxPzJMNd8EodOqPLY2iXl9q1LZ9ljfwDOL2mrNtZDrwKITlPxUftiUke6CzyBwIMCgaDKQBJhGErkrf/PEIupiSoiC2ZUo+m4Kf5m+HAFWVFwXN7cZGBXwDl6uopBRfGZt6vf5e6MgYSNjUQX8X5QOz/tFuxXd5P4JEYXYRjPel4Wkjbsoo9VB8BKeVP6Fh07jVglCHdy+fP5tHAvJjChHyhzSVXJF6yju47wXPCIsmaH3xb2ifVjKr1LAamzYhmBgrpJP0Vhe1ebLZFH5rHivvivbHu8pv4ttjveXimbVey77jOMSirfEcSvXO/eOsyuYr1MA6wty6wIArWi4mkMu9/IIFY+IftL5mGp72Y4Q+F+aAgGcDPwcEC5HvMIxIhqXUOWWa0G4oygyJ4dJ3C/PWwOrDIRV1+uzyFgpryNbxeWb5DmMVLF8oixYWmOQ9R4JjHuW8+NFby68y9kHl1PTK2qv9XE597SUUQB+mkN+51XqETngTyhqxH6gZoHT3XB9BAfxOfqOv0nJrnKv456mjAwRYkW1SF6EcwrvZ22HSodQb3DdVkR6YAUZj2Lh5Irlvm4os5wKHPewgCcoiqAyWoTO7QxVFU5W6EbHxKgP+dxzRFS9jTLEo9MVtg8/d4otIq8cr4bVYxCIAzeouwbabZP2DuyHnBPKKrhmT8xR3AZRT48AixYJewRG/2g6ShPP7wQYQaEcvG97c4v5gbC71jcs6gZ6OfqG4jQAGXi+RfrNHsIelS1GR4sfZ6I2S/aQlunFiSQHtN4Gw3OzFRBBdLou7sO7CPhm07S3t5dGwzFBqYFAowTbMtT5yAawORduO6mwEo95SVYdFz8AbFURK1srOvZK6zOvWa/kj6VolWKbHF+dq3qOczNbzdRutK26LvbBfM7KtPj5+OOPad9yjyCKPDHmmJyIeB+pys5UkOO+mnenlqLSbqOWNnc2+X6ATbRh78oOi0Qd7B/xfej/xtYmI5Z4LqKcG2vr6cruLv8/nY7S0eE+zx89PDxMo/MRrz09OUvvvfeztLlp0WhQhz/zmc+kvStXCEzhlEAO6Xs/+YmdM9pbS5t7O2ljaytdu3E9vXDzRT6f41KrZUD66MHDNDw/Y9t63X7qb6xbBL9lchCZZ8wPnho9VxWL4QAZgrY7QUEjVOO13GLIT1QHPjk+NDtv4scIeQ5ptvu8UOMqfSn7i+uzsKty4APH1ayKrmYqb1UMKa9F2nVmZ4uJqOcxoFRgiDLIQln/nAjp8nuWHW05h/TXRdmNgrFUpisNw0JDKQIpAZmFoaiL4RDeC8ooHLBcGnbPA6RLSvWS/FWBMqxEArEQIYXgx+b47Gc/m54+fcoNg5LYzI1KdSuz7UnteI4V8ZBBZsJSBrEJbcsjwBxl76dH2wwMmnCgIFfOo38OATVxIYycBywUet1mHsr3iKLK68sQwPfsoyjRcFq5gAQ9V22RQhnP7EBlCSAZZgLXGZy64DUwXxWgyB4hDD7AZY7AmkGhfgqQRuMAG2LigFRrAOMbgaYqnWpsqdwbUkxViX7cjzHf2LQE/nOWJq9XwMwjeADgttHtXDSYAvhbOS/ohm1cA5XRIIsATUJFv8kSY1Gh5WprfJ6DcdE5qHR8PrW3oHBtCJerruW9p5CygGnwvMuoZr9WUORkMJfG/JLx62GVywRoNtCDkJTA5HgVgiw+R/2WARzlhwBpKSw17nm/rnCA4btc1fU5x/PoWYWIyn+WfcYXsap1KVc0J5eBzlWg8bJ3x7bFcSllYnn/ZdeW1+k5EeyV7VvVNq0VGJYR9MZ7Jeu0N2Nqgt57oR/hvNP4neY/g6RwhjPf6Q7Mcg3H/an1sEp3RUAa+8C8dDduOa8BkMYCSvk92l8BkGr9837/XjmQijLp/svWeVT2z1srF+bX2yF4l8dP0c66yVMxS8TegaHFcwbdORUBdVxbsV2fZt2UY8+/MaZ5MMuYdMUkiftKRfcocxnR9IhdLlokZ6XJPAAygrpAQy0dWVpv2dEp+m2YS45DWHtVf6rj4+w5xvCCKjSKsIo3iUEBFpbdTWewV+VHJIU6DGksAG2uY6THl2QyDPxWiwY4ImEwlhGRpF5DfwGccGqK7w/JY1SwzUXSqECtIaxYW29mEAWgYkWEADwR7QTdtkm7SKAFRXloo6Q624F3AXyiWmmlA83hLEcH8jNJq/W8TUS2zk7t2A78oB9wGu/u7li0q91Oa71+uv/gY0bB8BkolABA6CvACMaN1631DCyi5oc7rKlPPVI589xQRlU9vYpFbBAh9f5HmYtoGG0YFZmZGvBV5WCk/6CmCMaN9qAXgMqskLAe5XjgeKHoptOrjRYq4OqR71AgDu23YILVDKGsln3sOah8byiyyaKgdS/CU6+lbgcgHgWsbE5RWRdjgGeBRUE6LAGtU5ad0aY9ku00UZ0byOc0WjS/m8OuXNAGhlPh8cOHqdvvp1svXOc16DOKRMEGQ0GjrZ09syvr9fTkyZN096M7PCpl//ggHR0dEMTCMYG5fvvtdwgWP/jglwSkAP7dTod2+PUbNzn+T548St/+9rfT3Tt30lp/I9U7rbS2vpl2ruyk3WtX0rUbNxlMWuv2OJZHh4fp8f176eH9e+n0+Ijz2+l101p/ncAdOc0UTU2z4zF3KGg1HI75+Xhw7jnK5ogAdRfjgD2AdTDQsS8To5XDfstglOc8WwRd/yTbLtiNAZAKNPLaojgRdRtkRaACR8Cq54txAUBavku6p2xT1CnPA6RRt1Tvs7v/owNSgZzSyMwC3CNqFJqeZxCvtaJEVkltaUAUTZWBWRapCB4pU5CrFVwGUqJ8ekRUnyNCioUJoUyPSceSnkEleOW119L+/gGrsWGTQYnjh8n4nncKIQfQiv7pIF48G6ARwhb34O/xyMpww1PKsWjaAcA608kEvB26jE2NanAEqO5t0kKEcFNuQ4xMTkHHCJx4CUUYcAR2c3nlHOg4AIMcrQRNLbX9gGm5+vE3++VKgYDEAW30AnJTexEDAo8Q2SAY5wHKBqIl/HCPQGc00CSM8Rm+NyFtChfzlI0nKlI/Q8uNB9wDYbl7ZY/C7uToxN6XBYVFYgBI7Tm26kCBsmNrzMCw8YOCq/KcNAc0wL00+arNLvqGWSEOaMHNoPPA+pyFyNxyTfQcVHHDD5SHBJPOZpWRwuuxhkIm64V2hPwl7SsdtZNBgmjJIZdLFMgsaJTL4oJRdOHYfo5HOAg8G74eIdazSsEZo9owEiJglWEcHSKZor6KlbEih5PDr3VT5se5oR5l0ZIRKKAfIl0RkC0JK+WnhshRBiDhHFfuz5jj6uuD4yMavEee4t/l97xN0Q4vspLl7SXHO8XvV/2/7I/+zntN+ZLqTzDWfxVAimsprwMgje/WHES66dL3HsGX3lEEt9Qdsf02XrnX1f8K50Wc/xKM8buiz3hQXj9h3vi5ch+LiuW6Z5W2svVhN0ZtGIFP7tclOZmQNyVglFGN4yJULA56aYyCMKR/VqyXfL/6WhTnirI7vud5eyPLH6iOIge3XItZNrkhhaqnilhZTqtVQ/XTRzOjg3uE4w7Ait1hOkjthaMxPhuf8zsdNB8ou9TPvq8sx3K5yJbujXuDbUT7ZrU0qzmY8YgtWeKkyk4J6CgHUXxnamkk9s8jvioCWITyAUBhP+BoEgOkZh9wrQQKbjZYQa3FMUx+jBvP8ewgQof8N4DPdqopRanXtTzLruWDougQijqi3YhOwh5BW0nFxfiKKju3PDtzyBuDDJVHAYBIx3X2FcYS96KaKnL58Ky258OivW047VvNtLGxxr7gKBCjJZtzu8N2WQVvRXCVwqTjeXSMioYNBX7oGFtYfRD8TfvOAWyeL+lf2UMe0cW70TYU7iGbYDFPL7zwQuqvb6THjx9nu0R5mJKBuUZFdvJY9JYBo/mcYzWBE8jrcHCdBYeQnAySkzUfQ9KL/R/1a71OYCWmQKuJokYz2m+qKIuILq6FHQo7s9Xu2PsZrPCd5/YfghSl48bkGIoumfMAwJG2XKOerl+/nnaubHP/gK576+YLXJ+YJ9nEGKdH9x7mQlBYK8gDxrOQooV1NhoNSNVG+7/yla/RIfLB+7/kWgRVdmtzM7366qvp+OQkPT3Y577B84fnBgy7G2up3m6lvavX0vbOTrr2wg3SdzfXt1KrXqMDBGD04cd30/HhAam3sPH7vTXuB+STSh9xP6po1uCc/x8PhkbfnYytH04Zx5pEdHhwfGqyhoB0mkAvz2uBduJyDmhpp+lv2VW6lzKHE1BVGaZccod/tpfdvszXZ1vO7HwBUsrHwNjT3/q9ZPv8pxIhvdDoFdHHC4ZBUOJRkGtzpYUVwlBVSSnsbIhK6RcVH6scUnHiy5yjKqqlZ0LN6yBmvh+CoGaePyxSAVKE/K9iw+3spEePHjPSBkAqxYi2ISlb3iR8j01iHsxJ9rRQgIq64c0DV5+L0COrEHZ4n0qBQ3CQ/+50DCgNUV8FblWESQDY+mcCRXRdjS88dNwoCzvvCv1F2W0lbusYg/nCKTaeUwCPIRWnl5kH5BDgJFB2AxqKnu90L+sSXdjPFkP76qEaLwWfiu6EyCjn3L2JOcLg9GcARnpCZch6LgiKJKCdGFcZSGucv2tUHACkaCOMAa5f4kIjRnFKvCx7rWnjp3PpOGYsUw5Ab2BeQJUg2pVK3NAUXC7U4ADA+1jcyMvTW2lw82YKbMNjp7/5mXuPBd50bxQoJqfcE++CRmBuCdh7fk2uSByAZzZsQz4rz0S1MKuB9lB4gRSQEBWNuaQSqqrKmYVjANvqb3yv2oq5FvVan1UGoWlOre1owGqNS7nrOl1zge7pOXY0VMM5urFNUVBHWWbK2T6RsVAWfckyrZBVWjurjPZPI1NLgFG2NwLd2GaBNv0u+6Njqco2xOsutM+LXfCZOubKc+RICVskVq/MxWziMRbhwToaopLN1dhyjFdEp4xiWBXi4HW5VlhFmYygCdcUrs6KPeDFafJ4qugVI21ezIUMiir/ctVaieA1A+oVqRU0Kl32XzYnca6XxtcdZS6I8joEwOQ7c4Eli4IZZ8ABHJ23XtzI5TCKeqgwzBLI9A7yXtH6QUn1/QJZWtYQ4L4jm9ZSBDR3tk+qolNxrkvHjPqt8YvVSxEBkowRZTfnmgIgyatoksJmHA7AIpVI+1PXwxDOxeVY4Nq4zXEf1+f2/HndVhH6Lzsmyzmep2l0SBxDaPnpCgbbd/SJgkrqlEgYsKhvwKqwI6sWC6CX3ICVs05t7XS6jERVc7acOyp9ioI1koegI1KnsoCMgToUayQ46QCAdlKvaxVJm52mOdqdds98RuqDKUEAnokjVBABwlEX0FuwWQB2cIYjjgLB36cHJ26vzGkPrfXW2Wfk3yH1qdN0iiQKD9FpSi8F6bDXrl/n+w8PnmVabMMXgqKgGC8AG0arSAk2h8rYiw2hhgb+hkMX7Regxt+wfzpNGx9EGTm2zjCz9EtEtKzQl/YL7EVGeeez9Lk33mT+4c9//nMCGV4/NbkD8G72kjnNNX9Yj2C44Z2w3xB5xrMIyvzzJcd+TvnyXOCc8wk5hPVj+Zmk17YbzKm1qradNEFBIbeLULQMRaSQ5wjKNSLZDHSsA/R7pBRBENpPTu8MAQ2MLaPL0ynnEfOzt72V1vsbaWtrI23vbBoAbYA5OExHx/ukWT958syYaadnllOK/MspKgEjDW475/aeD89ok3KuJhPmIn/5y19h5P+DX3zIokNa61x7M1QUHtOhQDsW8YJ6jeeTtvs9Hveytb2drly/lnb2dglIed7r+Vl69vhRenD3TkKBoyEj7o3U6fZSu9dN6+ubeb9gPvVOVWkWAJ5NJxmQQh4honvw9Fk6PfZzSKdWfCsCUsqHFUyyCEpl55WAVPteEdLLTj0oa7JU+snmVHnqemcMCsiOKQMFsnU+yS7IbQzy9x8kQloqC3W69JCWhpM8D1JEEnYaCH6/MHqrMxNymXJE4XjwcgCkPJjZPdG5yl7esAKgzpN3DrUBUD8jlMUY7HuE6A0YmQeQgLRlSfngqiNpGwfuApDiOlZYwzlJyEOYzVO9ZTzybqvDhXr37l1G5vCj5HhQFhT9Qn/gUQGwUsU3tAOR0GvXrqWP7t4lBeDqVasURjoAqBYLi7zi3CMIf9BwWhRsFinEM/B/tN1AfKUcSbdpmGcRmwgbFN5IKlhVxfXzVzutdlYCAtrMWXXwJKOuouMYqILXTwuTQK3w7OJZKnIgwauIp9orgyiuC0WsuakAtP2MsuyocA+3DnVmuot7fM2hcI0UkZOTU+bVQugKcGJzq4gSFIS9w8ex1sD0+iHQ8Gb7+akOyHmuKinGArgO3qBgMRZQcDwU2jxmVLi41qO9qIonBwFB5GTO3ARFilUkAYq2Aq2m0MxT554vbcJcBMoiqsoBhVnEnKFZ8pzSiw4bU8jK3XPa87zKLTWTVnQ+0ZncAFZVSF0PLyHWlUd7adTBe+eR5NwXHRIdKgpSobqhIiUNJz3Xdj5nuKoKaRZARWkqgSCN/YYbsWgfQYuX93fKH8+bY+/MYIbBxH0y8yqqKq6iomvOYRdFjp5LAJe5G+ixmozmxn+rfQIh2egO0cwsO4ucuFz0rUputH0fqkRTnq1gmAjcC1iUwEnAHM0slY8UWAQOAr78ztmXAiqM4nsOuo4fWPXcDHKWQESVC6h2CAAo4hDz+IyaqRChRYlm4RzWYvizo8qizuHcwJDByJx16heLvYEBg4q6AJCiUVbjFxk95ghTldR4jqy1IxyHwvOadQ70coxUck66ks8ksLTInz4XRdT6XBU70rFAeh+Kb9n8CkBK5huQkcGHMwLFOrF1VOWOs/XuPIxVZXP0PkRPoadyBFNsleL+JXuhbsyQy459k4EWdYMAYNzvF8dbQPCiQ7pc/+xvqOKrv6O942KOYEDyCHOVAZLnC0LXZicr1lE+KqOZGqjf4H9jP0mHgloJXQAjmbp2POI/eoGdIg8ggR/ofIAJFckB0Nf4RTur5VRF0DJbXbCbAEx6qd9f92MyeqR1kk7asshddCJj1TPfE+dGTu2YE4CL0XCQnjx8ZMwcROeaLTLHmOPZ66a9q7v8e3Bs51+S1tnrs5AN7DjYMACkotDy6A2vwdFbXyMjTTTco/0DOy9zZueIos84pgVjgb4yv282T81WgzUhKFe9LoSKOOZzUT3STSdKo05AhXUEEMU9F5yMnBc/RYEUbDKpnMGUaumNN95IN196OX3/Bz/IxRJFwVbxznhci4Co1gpsBjC6cAQLKsyenZ/nM5th13HPOyCVnYMialyXaBCYaUjBahq4hcOYx6V4IAI0XOWVAkDiDM7z8zNPB7OiSTj6hoWeasiZHKbJyOwY9H04Oue7YOvCdsW/vR37DQosdM5kOGXVWszl06eP03AwSGMUepqN09n5STo7HRjw9pQzVMLFnMNR0l/r5mipAlB4N/YBihO9886XU7vTJbAFzhc4xG9QkDF/sAe47ucLq/7bqDN/FPmq+Le9e4XVdze3dtL62hrX8MH+0/Twzu309PEjO/6F+6lNevDaplXq1WkgaCup4V6hGEWwsN5gxxhAt6JGGA8y8HIOaRUhzXYg7bHKmSb5FQFp1rNL1PcqTUzfg3VBK8bNNBQton7PRY7ikYR2rrOtb3fYKdIqe71gvpW6OlJ2ZZdLr6pNK/X7P0RRoyig1aioXMrPpDBsg9m3MXK3ZJDN4b1tZEBKEMrEa/stqk2k3vHdTgW2A3srym5VStsUkg6Oh0IhIHJACiVhFzSNwtLGGVkdgkr+RmJ0v5fOh1Y2e63X46IEbQFep3avwwgqhADajMpgqsYLMIlF/vbbb/MVDx4/YoGk73znO2n/6VOCXnhYOp7sffPmzfSz9983D2Knm1577bV0cnLG85N4XlOzmfb27DynwdkwJ6fDUBLgxW+cmapqdxgTHZosjy7GHe+FciM/P+S3YmzwDB4S7VVPsRFV5AcUY7RbUUBco1yQDBIbON9rzKNxYMDgebgG46fzu3CfRQQtIisDMRobBKAtEzyi6qCt8JJtb2xy7vEcVPuz+P51ugAAIABJREFUCn/Io7BcULwLyg0C+fHTJ2l4bknoWCLMj02Wg7GoWfswXmhzt2tneencMHtmnZXW0E7cSyHqpe8FnKoCBQYUMV7M0/DnazMzour0Kow9fphEPzGDRPkLAqRTllAfVpQyr87HCBQpUmY4YvXZeFoUXMUMFEFQUQsV+qi5J8dAMwC0bQNGUWF0hXLz8P5CUFPwucGP+w1c2vljUBBaE9hjEsZmLCX2D31HW0XZpkPEKb6i1WF8J2NVEobn1s8TxIxR4fr5f3AwwRnheVlL5xAj58kjODq9DfufES44BRjpUsTVo2D+N3POQrn9fI6Xzv30QilQCBT0TsND/1mcws8h5NMjFVTHGMVz6qJHUcIz06c9wuWWUjymiJf6/MA4IAXbi6pUFEZ7YJTPUd5KNtMIgXEZ8uZ0n9YW127IUY56QA5BzX10PKkgBMWrqKzKUQwgXA5GOk4ExHO15yqHT+1h93UERaa2inumYz4q52MYWv9vRXtTkZ+ou3K/l6qILxfhkX6Rk1MOjSpnsTrndIYIgI6liZH1AozToC5zZdXiC/Pjz/frCcxRcZV7eJrPrbW5jBFKAFxQdo2RBKNzNB7wXD8yf9xwimkAcqCU+h+fK62izLGm8a2otQpXwVGqmhGBeoicKxjilAdeQI5r1aM5+Kwqau7H7nhRDtkU2H+8H7KPS8aOA6IsCxEftBkV5Cnr3CgjiCycMdHY4hi6w41r2dk6kun4W1RW2idykop5hbM2m2ZbqEYE5CL2h1WBH6fTgYEAUAPPjg7TbHCWZiiuo2JqOOeUtNZO2tzeoj6FLqWjig4LAxq99Q2CYNgvcN7COO/119La2gbTg2hvMH3IUpP4A3bS3M9RByDxyCMMd/5/cJ4OD49SGyytycQK2LTarDY7GQ3T8ekJn7e2uUHQy4jp6WmW9TubG+nGteucE6w3OIjxXFZNhTMeOaKwMWh7WDswDngP1qZYMpS3lBHuLOT8ml0kBhf+5nOmXhzRWTeiiCvvEpRkdj0URLJ15ufKT0y3Yu9gfjFH+A5A8vqNG+mzb34h/eIXv6CtZ+1yfeiOeAuKOfvK9zDp8TjzdL4gMKPN0rWcYIwH5hN6CvPGnqpAHIo5QS6ysJSBUjDNaJs0agb0/FQBrATq0MmEAQ2MJeaj02nnQIWOI5lMje6qtYvrAeL0b2dni8/od83ew0kT9z/+ON27eyc9e4wI6KEd8TIamk08HZF+C5CH8UA70DdcA2o42oJ24n0ovoTx7TkFfTAYpZPzM9pyX/7yl1NvbT19fP9BGoxg/9hcaH64bkOONoYX7wRzAGtq+8pu2tne4zmsG5vb3AvNRiOdHh6khx9/lB7du2fHvzBlrkH7dx37A0cnsYK0U5NxpNDIqOhAgNyzA/w9ZMQYtsh6D+v5ESnqlCmBskub3Jl/jLm5fJONK5mjz6VnVwFVXQtAyu9d8UIC08bKNTs8FYByVkEiOLbc2ezyUIEByA/KWp13WsjB/+iAdBXAjMq6VO7l9RLSqr5HL3YoesNKdFRM/iSdVeaUHgl7U6SV4SClqPcLsGZl4x7veA8XsUcPYxt0jRm4lvMBZYFFDaHB8tPuuev0+mler5GPDr48KBCnh0e57DgAKZQynrOztc3KXzgfCcnbBAgpMQn7xRdfpCB+9bOvkb7ww+//gEII52RBIN+88QKB63e++710+87d1F/b4HlL9+8/TLdv/zJtrONA51aaTXCm01ZqNztUBGy355wir4SAbTxmVBcbEX1l1M2ppTI6kL/AXFgK2yEFO5QfPkd76C2azfg880wZUMf1eKbGjlHeIk/0xo0bNCBI05hbpU141yC8T1Ee2+eWILNuAnUxg4cMgsuKRlHZem6peYNNIXAzg647WxB461kQ8M0u6Eam+JFDAVrN3t4u+zcbG+UElF6MQbfdpeEACi/6hD2J7+HJImBFzowbEKhoCKqTjnyQ8OdYutLJgNMr/VolYxMW9Li6t9uklhleErQYLFGQECUVjQdGAgScjY8pSiAg5sSA/uS0LubZ6LxWzxGOQo1jpiJOomDJMFQuAgAp6G0y1Bxw5r8lTBd+ZqG+dw8+ckximXMoJ4KdsRXgggAnrShTs21cYETxNwwNj04j+jufVpUxud5AnvDIN55rc+QVDClT7P88woEeVKODU5D7+kQUH/vSkpKqaq4Yf8mx6G2UrBGQ01qLf3N8UHjC7SR5fAEQDdjM2I4s74IA1Zqx6pxVFfLyPWakVwCnlMH2fBV7ufCtt6OKeC0BO3cKVMc86SzCqkiMycvAOHFKmo2titDoLE47SgRLzgwl/zxEfLkeXRECUJNm6hRHGnehojfnJUQzNW/sg9P2WeU00DKNH7BcMVXyP+syOkDtGYpq6DsBFeYohnQUzZciHaJP4Ro4QCivlNPLiGRVkAwOI7LgvdJtFZ+1twpQIpoSgY5AHdZPdviFc1Bjv5fmAwAKpw3mGgxNgo4KOJpzZ23Dioacnp/n/WRjbH1i7jz3uDw/PibuKAF5sNwPeQX6OcpogyI/MOysf1hPVeEfGOI6vkNzTPasrwXICO0LrV9zwnq11boArTmccrGPxdT3nqqGLxjVQ//MMFwuohR3j/XL9nF0omW5EM7MBZvGIixTc6K32jR2AfyR4wfmkYoGQS+Z07PO6BhkV7Ntevb45DAd7++n0cF+GoFm6XReFiWEnOg0zIkwGnF/NZNFN0Edheuvg1SfjbW0u7PHSCpAYqNp9TC4zjDOUyusCIrws/0npBuenZ3QqGbK0NicjIgi0cE7nRCQ4VgPyAkUGsLz0IeTMwMWAHisattopHM4YucmB2BL7O5sp6u7e7wH44h5gy2A+8QiG5yd2v/n0PWIfJrDdTI2Wq5SgtqMulbgBPLe1ojXZAg1AfAeOiAcoMkhT8ZYOCvZxsXstayvWSHcpDvGud9d4zVwsr9w81Z68ZXPpjsf30/npwB7HUaPuRflUJLD2vUsciJxHc4I5foHQ8IZJogsg82F+xHkwDsQvUaUm9fCTpmgAmzdQCjlpQdWmnVzwsxs/ZGdNDeaNAIlOmoFn9GOgO5sNHgUzLVrV5gPi+uwpnRUD9qA+TkfnLIq77PHTzKN+8mjx7QVx+egbZuuwB6csBCQFcTEmMmWw3MZPW8Y8w7sGYwx3oF+YC9ijchB0+mvpc+9+WZa39xK9x89TAeHR2k4GZM5BaXC4IUHk2gXeLVkjPv65mba2FxLmzu7aXtrl4AUxzaiDXAknB8fp/t3bzOPFMfAwNaCDIKNj+JGoP3ifFLaLW63DVF1eTjgemaQZTQwW20w8H3X4fgYIJ3TXjPaved85hojlS5YBUizfFOtkWCfRPkq8JptBH+PIqGy+6LtQptGOfL+hfqo3FTpEcletbFkylyUj8usKsnmvzfKbmxYadqs+q78TIOHjlBQFGdVqrDCKkAq5RmNAAmL0qDQOZfZkHRKgyYqX18YFVzEruQkrEgV7LRTC4rDASkiofy+3UmNTju99rnX6RFs15vpwb17aXR6TgHQ7BiQlZCEEP/pT3+aRgOjLBwcHXEjomQ1lMDpuRU4gkDBpnz6+CH/fuOzr6dvfOMb6fs//kn66c9/znObvvSVr/JZP/nJj1J9PmO+Ks5uAs2j191g9A88eVAy8ANAiqgso5vhAHTmo7aN6osfeL1gnFNAuXDHQdH4AW1YBhdpRF6sQEIdORoCBpGuhHmH99byI+B9tYPnIaSwBuzcqXVSRxQl57UtL1ve7lLJyiClEGu3c9ltUHUE4Ajkw8YlpXRRT5OFeVd1Fhee3+l30zkOOR6aNxrvRlVARKCZe+u5vN2O5RIgqd9yck3xq6ogFIoZhMmP9bGov5ScGV3mdUbEmorE50BnA0bBAqWP/vA6NF/AdTwhkM/ge2HKm/3zvFJFZXEP7ieVxEMIjJDm/4dS4Mj5o4OkyrHTu22fe46U3x8pRxJSuB7RDALjmUffPAIOu47C0nOQLU92liYDo0TNhvCkGsWK7ZhaxBlRRXqlHVTYOpuRkqKxxfuVsxWBKKmhHonR/GA+FYXA2uaceaEGAncHozLuOc7TqjrzSsNTFUpDleUsq0KBAPtM1BzlONrf9KC74yo63QQ+4rG2UQ7a2YOIFFdHHglwcV58/wLYRaddzEWx+VumYEpx0OTyo5MoO92zOvX5xHO5tmVAeSl5HWtlY4d15tmKMES7LToUUJESudemJCvAqr/ZT6/6TYwaabGq5lgUoZJ8t777MSZLx3FUuaXsoxi9ygVRhNKLvEkfaU60R6ETYpRPulD6g7IN8JMhMVTlRrVS81zLuCiVN5/NKCbOWbZvFYGBA4N704Eeq3Jibt0oxvizzw4yQemT7rM1JKYPZ7TIsTVAybaTisvEK64XRNBwjMbx2WmWX1yv7lABZdkYLObwkT6Wo2XVumULwpzofXQg0QFm75dcsT1TVVexI0KqWgAytjSeMrpoaGENYe1j/BjxrI4TY0QLuXqg4S+VSK4iruiTomSxaBwdhu5swzWiyCkibLLfmFWKqkB/0BmGtJ+mHbuBv1HfQGOnqBHsClEiAVBvvfiy2Qenx+lv/uov0+2f/CSdHzxLaTBOs5G3H8BvrcfcPQKG82Faa0OP2T9E1vqbG3Seg4YIfdzu9nOhRtgbh4fH6RBU2IPDdH52Qioso6M4X5E53zYvAAqj8TCBqogxhu6R3gYAggOY1E8UXWy1veBhk8dooI/QvdCjBN7u9BzCsHfH0ZMnT704JPbMPB08fUIbBQADY4D5xD5CGxk55NaxnEk8A2lTKEjIIk10ngeDf0UUXoATawdtXuubM/v07IzrW8wwGfxIOWFqOcB7u5HG52NLlWq30he//OW0trWb7j14lEaDM7MranXadrgfeh25nOb896rdjSaZdlnni7LvLC/chwACot/j0TQdnaIIY5MOBu057HGMCdYmopagKsvhj/VNeeH6CDYemHawJWC3IkgA8Lm7s8PKtTtbG7QToT9QjBN1Nj766CPaj4wcNsxme/zgYbapWB9F7ZktCKIPD/dpf2LezL4y543YX3gHKzfXmunw5NhsqkaDti+LLokFgX5B7rTa6fNffDvduvVS+tkH76fHT55yzMHSYo6pM7GyLAKghENgOEhXrl1La+u9tL61nTY3ttPWFQOm61ubqd/ppcH5GSm7H9+5nfYfP2a0E3YKKuyurW8QGOPcXZ1Nju+w9sAQECBFdJRHwgyH3NNIoQMgxTrl2vHcY6yfGCGFs166RfZZBJeSaUxvKk5WiHZjdpZWwtD163JV31JW6rnRluM7wykQ8Z6/KyDNevLvi7L79wFII6CMxpcZIMu+4fy+UPU23h8NgNg2XVMBVUUkvHprcVRMBLQy3PAMVNiiUGOEtGPCam0trffWSJGAUbW1t5ve/Pxb9DZhMd7/+F46erZPii5ySGlkeNWvGPXC5Jz4cSPyCG7tbFsxAVFM0zw9vHef9Nzf+q3fSt/7/g/TPkDl9m766te+nr7//R+mv/6//5KAdDIZpm4bNAh4V62q7Msvv0xBM3I65O3bH9ILt7d3JRdgwqYCZQgbGuAF/cNZTdjIR4cnFCh2GPWIkVUaoH4O2WBkGw9tVtU89Muoq0ZLlRGP8YMQwzhBEMHTh02J/0MAIcIMpQQQAuWD7+Qp7natyAIEmeYKghQbQ2OH3y++/BLbi3HG/VTqVy3X1gynGqusISIHZQMFCY4/lLpRWs1zNfFqhvw/qkymBdslJ4U2LsYB7YIpiDlTpNjK45viZfn4hpSwAXGe6wqACg+ml9jHsylUmYxfFTHiuzwCgDaS6ugUSfRTwl0GGIFVMiNBnrylpHWnQyoCKcFngm05h1RFGzLFiOXcYbQagJAC1LhlCocs0VCwiEa6l9afgtYC+tepFTMAMEXpfuRewDOJnFk+mxQm5CDrXNyWeapDhFQyhLLA853MWQRDDzYhChzAuWDGIdePn5uH/1d0JjBvbI4NDHjxlVBwJ64RXJPPcg1VS6OCUOQqC3qvQhwptXyXU/74arTNzwUWwOD1iugCDOWcQz8uyYvrSODn9udzZG38ctsCPYhy80LRF3uS5hiGCda41pjVtDLWBMfJI+DV+2EAeekYUrnrCUdGwYsN6hSA7fHpKatoRgChd2blF6IKpgTdsPL5UXsE3CMIM0vNdIpyEJFzymsdQGtMdexVFXE0oAy6MvcrHBdOteRRVdh/0FUehYUcyGwfjblTXwFESYHn6eZ2zqMMBxnxcQ9GQ0TzqHljHieiPvMaZUf+QXsUEQahT0VPdIlH/IRLMQLKOqWhSnlSVaolybNRJ9sGch2RMcg0gi/zDmQAomI22dgoKu4yKjy1dTrPOd1I/vZKwVgfiODAgPazIY03bwVtTP5ZTiL/z+I5xnbI8sfXIwAnZZEDax3PgXWniKmtFThw/OgsFpOrnEXm0LP83+yAQH89mpbXGHgLOk/Tq9WyCFCva2dythup4bmZyNOkbu/3UgcR0F6f/wcoRAEhrCdGoj36hOqg6Ad04ssvvZL2rl6hcxlz8ezBvfQv/5f/OX343o8JSEcnZ6k2RRfmBKQAAjj7EFHLvc1tdwLDfumSNQSdiH4NxqN0dHyc9g8P0mRmBj3y/ADmWEXZZQRolpgqAjPPyQY11NJGZpbe0+qQjgmHtdW+sHQprJ8RKI3ID+323eHb4l4QDVXHjWBuYQvIyY35hj3AiDWq6h7sp24HFOahUyPHCXoETn5QJ1mMqWHMLegQUU2toquByli129aByS84LFkhdmKO7rW1da6303M7fkYMlMzswznlYO+MJ2kwPKO+JZtnUUvvvPtuWt/cTY+fPqNjH2BuZ2uLa5dRa46P5T5ijxkrsMEgA+0WOl/NmYo5NcqxrXVE0zHG2FOIRFu+qTnSqTMclIsKi4gdHCpYCxgPzBUYea+//jrvwbNwP08c2DW2GOqcAJTBLjo6OSFoxZrBWgSzSela+JzHEblzEDKi17XqvRNnVMAmg+0FPUY77+iQ9hp1+nTKQAzAMDQFPif7DTRYzwmWEwjX4jsAwi+888W0tbWTbt+9k07PzH7gfnWnE54tdhrsCfQZzwQgZQEtFFva2k17N67xN1gCHK/heXp09y4LGz16+CCdn5zS/oAzp7+2bke/uPPa9MScaVQ4f5RFjVjjw6o2w7mONvQ7bTIfB+fnDkiNyQdqO3WA1/aoapBUzKxPA0jZiuD1WwVI7ftlwBvlmvS47o3PY2Vgf750bGzXrxohzTriHwsglYKNBpPAIwV9UTVRwr/mydxL1wbablTcMlCl7I2aUVWb4zMLum8Es1nxeWEhGAGM7q31LZK3sZHW++sc22cH++n6rZvprS98Pt29f4+K4PYHvyRtl7RhNxoAknjOUrPJzY28UG5WUGBmMz6TgqdmleSQ34gNPx6Z1xD3fv3rX0/f+X+/l+49eJg2t3fS7/zu7zHZ/F//63/FM5TqEPIji57tbO7wOQB/N27eTG+99XmPSC94oDQAHgQBwBTaBsquopdox70H9/mcVz7zGp/x8MEDA0vtBjc4OPZol6rsCZAoggzBrUgU5oGg1PMzAQwUUV3yrJKzj0p4k9Tr2AHYqkg8GsGraJVyAURlxEJI4TMIWcwFC0YhR3UwpIDdPzpMb731FvsI0Nvr9znW21tbaf/ggBQRPGtvG3m+VlAK18JrBgGMAgwA8KQ99U2h4pBmAuHTU/aDoBt5DA7QoHQ0HlBIFnmzXAR6bSGo+ms0tghae0Z1JqVmPs/eY1OUzaWS3BIOOquUwsHPQhPbANcoZ0XeXbRNjgE806KPliOhsTQwIEAmUGZ5nKJMxqIkjECFvBpFEtFuGDXZqxc80gLUMCDoKcUaH474D1UZIagnw4EVcYLQBhXbz6zDPgGw5Od+ThvmLDu1/LxZecVJzW7bMQbtllWMJF0O9+TDvy1Kiqp8BLSe60OnlJ83KVBGMB0ozRx7VR8O+X4U3CGnMgJmA3KzHGFyGzsXsamiPV6ls6V14RFn33Mss08Z5gaVU3ZjwDDLTqcuYX61X+U4UFRYx1ZoPvPcOZVnxsLTerr95ng5+EDRkCpCgqIfSAMAtc8MKXrvGe2f0wDA+MAjTpmn4mm58IJFjLG+SHutYJeX77HCI1KqmreYN5rXtIN7Ac1cUVk50Bw/5HS7o4L6p85KlFLAEWhh3Qg0U/6F1nEtupMJDGnuHB0HpPPgfM8oSpoBqUeA2e5QeEr7HcCfQTyPeIuCbiWN7IfrLDtTqjNDYTiznq571jllnlph82hp0TLk/GAUzs3m5gaN1OPjE3NGxOiSvzce0RL1O40lX5/IcaPMQVtAo3OHCkEi6RNV+5CPD8DNcU7GjhDoBfC33HtRZSdc0xVl3QyvuX8P+cF1ovOYPWIqWh91PdkDRm01ZwVypq2aLL8HKGjY/8lEqC8YiYEeq3s1VrQVkRrkSDIvs9djSgiioQAROEpjc2eb/4dDhukerY7pHz8XlWthvqBOx1jDsX1wcMj+ff03foNAF2PYadTSX//7P0v/x7/80zQ8OE7j0/PUbZqjbrqY0vBnFV8cwdJAzpsVfsQZ3oh2aW/gfeMFitSMEo4NYXSqVqcsbnrRqplTSLXG+P5OJ21ubfB6DA+ojP1O34qV4VzwhY0XrsNcgaJL0OBUynbH9D/WKvU/i0RaoUfWQ/C1DGMf84+iR/X5IqGIEeplQBmB4ox7YSOdnRyRVgzZkqsT+3E5OpIGgA60TDgsKQMZZa+OloI8Jb/A00TgMAZYpC5zR7acH1hLPD4PUXJQNAPjCL380rvvpivXb6W79+6n/vp6+vGPf0zWGfS/9B/Pbw0yDJRT0eMtaGGAtNY02w9jZzmhtv5R4Al2EKKuYkBRZ81QbMqq/WNuUFMEdgwiitevX2U7YBfCYYC1AFsGkVKAZtg+ePf29iaLaOIzUPVB2VURTxQkwnvpaMD5sMcn/A37C887PTnm+oLbXYw23PuLX77P5+9sVccikurc76d3332XoO/DDz+k4xn3A9zht2QL5hp51Gdng/SZ117luak43qVWbxDw1pJHxj2QIJ2L80BVnAn1XmD7YZy3d/ZYaXdzd4/7hXnKg7P05N69dP/e3fT43gOCZ9gpYPOh2i4AKfYg7Scyt6a0c8AUWIyNiguGGO1Br4nSbTWtSFcBSJmiFM+zdYqFZLT2qHSc9LLsivi9rqG8DcVDXVEtMUN0H2V5cFDnlC5n1UmO67igZRuxKqb0nywgjZ7raChFgHkZILXPVR22ytshspdFFwp0RAOweleV42KDXRmy2aClAq2eSQUE71OnlbpI/N9YJ+DBvxYOAp7N0ungNH3hS19Mb37+bfLpQbH96U/eo9cSNEJ6S8ZjCmcKpJl52wQWEe3EwtzZMe8U9DQ2MAwZvGfouRPwaH31q19N/+bf/J/p4eMn6catF9Pv/8Efps219fQXf/EX6eTwgPkKh4cHNHjPTlAEoc7c1Lv3PqYAQfU3CAHRJMzAt3FV8j36ix/9/dJLLxG4Qjh98MEHVW4L8keCJxzPQr/wPAFHU+CWk8fKd+5dwnXYtBB0SKaHpw8eStB9UUQIP5aXalFe5njOlL9hnm4IJjxHuS8QNKCvwFuJqCeKKgDU3/G+o0145u7eHgWnDmWGkQDPHn4w3sh5UU7sF995hwIbOQpoA96FPF6Uc5dXEe8FmL0NYTqe5FwL9A+C0pSs3U/FwVL/9XR4cJz2D55m2jGAjfIqpPg4pqAMo1KgGz5Qkja+XkYea9YpRXiXcl9I+3Y6J6njdcvNoJAnNc4OwIYDgAQ4B3aKGEog0diHoaFDuB2Y0FPsxxhkwDYxQ8oiLmYYyvAWWFfEXH08OTq2whhn52lwfmqFm0CVAUVsPGF5dBYCGM9olMLosyilmc3cuw4utf4YkUaktIPoQ5tVJBmx9gg2vqNBQEBh7cUxAFzPyrkAAsN4OqAA5csAqVGHWNeIxrmiPAJpZrpZxNCKanBMsLHNvW4ecXxC47g6180AjY1rfbEMfPgsRMCcIiejjXPpzowSQNGg1xrw0BjziSA3VeTFHSYALDQEROn2/qs4BOy3fIRGKGyAdcFx5PVVgZi8JhCtoBPGi4RNZ8zdWUzn6fGzpywSZsrOjigCgDXg40V4nOJsdWTDj3JOFXHLOawAI8WlyGd249Oi5ci3C2dqcp6tHzBpYbDiPGibD69c6Y+kvgnrnuu8qGdgObLV2o/zINnHvegVvwmgghNJe88MDM+pXFg7EPvzN5rBmh0hphfzvmXEG6s7lIfN94qibd8bYENE1KLJNLA5iDir2QrKDIcAgWacc+0BtjnrJjtwVRkb0cgAlG0t4J8xNrivWDTJwCbex/WDAlwF7R3P5jtR6CUXZknmQAKYSzjKC3sZekYFmqoq+YyaIbLLlIkqHccYHjYHGCEYnTxX0wse8VgUVfiFfGiAZlujHCXNlt970TyyYVrU7xUjxgBEQp4ooqi1JqOTdG7jLM82iqys82/oZJxjCUcoq3eeDuioQ5GYp/uHdNDeuX8v/ff/4/+QvvnffTOdnRynJ/fupv/pT/4kDfcPmUvaWtQsujY3HcQ8ez87EvsKBjF+oM+oG8Yztn8B/VKvKLeYK8rfkdWb2Nyw6BHbi7zQrjv1PBLHaBiK0DCncJAOj/ZZ6BEAc2t7J7OG8G5GrVwHwXHTX+vRTyCZhndLf2Gd4KgQrLnPvf5Gmg6H6Xvf/W768Q++z/ajCBKostDd+zhWA7mEw3MWl6FslQNmZjUqMP605VAQyGsXoPghZWerblXTnZ3Hs9hVNZ0evzmBESO37iygXKWdMkpYNmDs0NlSr6XXP/dWun7z5fTh3Y/Tb/72P+Gcfutb32LOLplhyO89t/1kDhFzPKOwFKO0bpeJkWA2sldLblhKkPbzLicfAAAgAElEQVQNim4yhWc6I1BE4csXX3w5Xdu7QvC1d22PlZBb9RbXxe07d9K9+3fT8GyYfvSjHzFai/M7UbsD9gqdLPU6I7qwzxChhb47OjgmoIQOQFQTthUc/L98/32ujVdffY179+gQToNnaXttzSi3tVp655138nE3m+trXNff/e53CQLxDowJACnmEpFMrBPVyqCMAfBH/vTZKdfvG299Pm1sbKVf3P6Q1XZhz43Op+yfQD1BMRxMfl4sHUCdNnNjOQ9bO2nv2vW0c/UqGXMb6+tpeHbGwM79j2+nh3fvpaOD/YTcZfwAjHZRDXoD+aawJUG5NXkmQGrsLyuyhAip5dw20tNHj3MRL+Rb0+kRAGmU89IFApkRQHLNhVzPCFal8bLT0T+AjJPMjSBWclb2wfMAaWyLdFl2lBbV1pdUdGCWLWtkpv7Yt0xWd49PRMjlDZf9HUHIhZfEqpH+ZVSS8foSiObnFlUEtWmVExMpTvEZWREXVFy9U0UTqrMWq8I7upcTBnvDzwpjPgIAQKfNJOq1rc1cXRcKFcLj2fFh+t3f+5306hufo4fn7kd30s9+/CMCUhjQeeJUrQwRG0+ih1GkhG0ofAgaVEXDhobXET/Y+PDg725tp9//g/+K3q/bH91J83ojfe5zb1G4/u3f/m2qTeep1aynvSvb6f2fopKvlQqnUtncJG3AKDaWi6AKftnrFwC98vAEXCGI8RxsMABVtI8kOC/aI8oIPa7jcaZ1maFhZa6tMIMrA68giO+bTYuewgPPM8JmE7ZvPDbqquWD2nUQlL1e3yk25oGFEELbeITL1aup1bGiR6RPOziCIMNzWGTh5CT119YIsiFIIRDheYNQxzOU74PIKM+URQSz36MnEM955wtvp9u3b5vhgrL2/V5647XPpvv37hFMoT0A/mgDHBR4ByK1rB5IA7ybrly9mp492We/uz070w1tw/UsbIDy6E7NPT078aqPNSoMzOEZQbPnYEKBodqiU+mwJwSoGZlyAAlDikDMHTEAYAQzuUy60c/wffxtgBSAFrmWPESNeSV4H5kHnqepCISEV5QTVLpOfabhjfPgPLKN+cC4YfwBSoeDM6NgDUcshADPI2g3MwBSAnOrEAiFAIFGA8YBAtdtq0k2A9pMOhyPNGgTjOI3+mx5RsqJdaN8Jhql0RF5TEAohCsAqmNDUKWR8sfL/isZkXaxn1NrY6CcUSuig1L8HFPPoRfg13EZaB8iCBkwIjrs+bPmMa+qXwqM0tMOxetAV3JRymNJTgNwQg/UWxw3zKHNhXKHQTsDIAnnSyK67scIecJXjnbg/D96b2d+ji7OwFOlUgfQlAnInfa8YTjHEEGFkwvzgzHSub4Wca0Av3mGWVGL3SBo9KrBok1lg82dPbm/pGWGnN26Va+EUYqxU4Rf1xNwOUBCnW34BFSEqjqX2qmnfk4xjVWny8kRg7+Buyo9W+VAGjsB4+1xSB7bYpXEq0q8GENV4WToMjs4MDfTOa613GdSvugIqGjmtherCDKMEqOoynliDh3QkQ1Qo8SiF9mjTwags0791etbdfGYFsB5AOB1Y88qCQvge5VH5Xh61UYZ+BgvOr1yRNocdIxAIqfSHcKIRNocmbEORpGcZjTUvWowHapIi/EQuDXDqkaaoaeq5u5wgE5CMTjl6HrRLPTXdLUXbvOUAIAejBvaS+CrnGm1398xH1tV3PPRkDoS6QeoCsqzJCeWXwjQAl2Dz2Z+rJeOfUHBITpwmwagcQ4nIqyUYahdsbGR/sl/8Y30e7//+6ndaaQHH32U/tW/+F/T+OAojcBwOhum0RAFkMymYJQfEVJP/7jz4W2CcqbWnJ6lucuv0WxK6jDG2oBBm+B/Z3OLR7EATBEkOWUSlGtQcEEtxmd05jmIgTzpdFpp98rV1KhbTiR0uRXsSyx6hDUDuQ5nfqsDkLTBqJMcsjxbXbm/OHngwYP0uc++ntZ7/fQn//yf8/iMWzdeoE6F7gZw+fD2L9L50Qmfi+JLmFxEhqH7Bmcn1Gkt5NBS33lOKSJbiGQlZ0LoGK+G58QvDADie4BR6E86x0dGtYQ0YjQYtR4A+JodginI56//Z7+VXn39zfRv//zfpxs3b6V3v/oV6u5vf/vbtKEAHEfDCa83XYQxxHmvVnAyBkg0HjjyhI6/hVFXt3Z3GGx44dYN0m+3N7d4H+YPupTVbu/dSx99/JE5z7trzAFd21xLX/rSlzgfsGMAOGELnRzaubD4G8/fXNtMX/jCF3iqxXs//WkaD70gke9n2DOYmzVPowLjC+8+PjrkOLfdeQUwiqAGIqQAjmOkZE2nfDfowtAFeBYouPgcKXA8s9aLN8qGxnfYTw8fP0qvvvZaqre6fP/Va9e5/va2r/E9uP973/sex4Dz7YCJdgGLQ63xLFJU1927djXtXb+ednBcTb+fxqDDP3qYHnx8N92/81Haf2oFvSATAJjBbuj31jjHlsI05dm6pBKjroXnqDN1zWucAJDiGCQUOaL8dXtYgLQ6H9TlZtZXpreEHyTLPm2ENNeUD4BU9kAEvdIJ+VirQM/F9XTOFJV1+bmfjRur7JZ4sASyS/jvHxKQCnXLgFgCfKGqLQ029/hH4Kr77XtTJLnowhLVqIqWluCUyixUVKvVrVxzNj4KihOEqQShBCyjhV7QaANeFGwer04LBYWFd3B8lP7LP/yD9OLLn0l3736U3v/Zz9N7P/xRWowmrFKHxQshjWgpcmSGY+OYs6COU1pg1K+DwglluTDKJheNRwdw9tLO9mb65n/736SP795P/+Fb30prG1vp3a9+jQbWt7/z/1D49totHkqMdoMmAK/r/v5TbnAIPIvAWdQW44nr8rEcyaqzgo6En+nIBOBgbEeNwCCDwIEXUgCDgMQNRXi4MW6i3OTcLAet8qKzMAI9xibgBf7xTggmmEf4DXDISLGXSQdgV/QOSg7npamiHMYN11tkYkrBx5wnlG6vzaloYVDj3EMoD/QTBj/Kh79w8zpB6vmZUUiRI4F+d9o9Aw7NGg0DeK3t3EQr1ICcmWeHB/yetOKxlcNHFcRXXnmFBh4EJt4PmszNF15MH350Ox0cH/Bv5JTBcEB5cwhlKAUUqBJ1m+C61aIjwaoat9PBwTOOFxQpz4pttdh2ADr80DM3HuWiR5znxYK0G54Ti3kdoyw5Ig6eewCPtZ+ryEItXgkUotyOWvFiO8jREEUT+9EdBNiijEzmM85sh8X9GnPPoNhFXcIaH7BMOmguQ3rmEeHmYdlnw3R2esxiU1T6Xr2OB3sDrOJcNPe6y8ggkGa+t0UgWL2yD88mPPxeUEu0UI94jiZWDAsAnzm3OqfOmIUs5GEC2Sirkitou9Z0BDT4Hj86ikByDdcSAMHgpqKsGBqMlNERUBWGESUR/jnRMBVR4ztUhh3AADIKoVVEbtzhoOIjQNXRSUCqdy2ldtPoX4iSlx5UcyS5xY6cRwdp7JjT2KQYVXxORhS9v7jXwQrOeeV+8+Oi8GwYk9B7KIevaCYcfAJ/fI/nXNKBgeipH+tDZQiqe80irlKWiHhZ/QFV1EU0MYyxYTTESZcjnOGMZlXltfdZhBPg0c6es6rNcuLm8QmsD60DgG1QzuVMZXcYvjMwRipbqHJLqmWgmolWDeNTBgso85DVdAJi5fPcXKMeIgJNAOkNMBBuEcDKoIF+s+im/dhYmZ7BhkW00d0tzGkDldryA/EMGIgETB6RB3hmbqGqDLMasVHhGcn0c66xH3UN5YSDF41Nvg7PJdPBASocJmiWn6MLeQ3jSDodkRM5t3IUnw5X5Z4rZ8ppmWQta04NhDBFIhw1Jf2P36TiMTJszBbKTc6TGeyqlmkVTO1YrGjPmBPVaKlcM0z/6WSZBYaVHN6MrPbW6PhGMSM6znDMnNN913e3U2drK33+y++keqfFokWnh4fp3/7v/1s6e/w0zXE+6dmAhRTxY046q/AOBhJyMAFIIUc77XY6PTq2auaLOR1CN2/dIhuJa8GZSGen53Z03emxyefphAwkMLtAuU/Ioaxb1NByQBOjU9DdcHSA8QUdXfNq8p0WwKixXqBRMC7S9ZDfAKgAmHimpa4kUnTRppOTo7T/+El6/Oghj+b47Kuvpb29q0zHQMEY6vpGMz16eD/t48zL80Fq06OzIJ0Xawr6U45fVtNHtV84Qcm+qvaJ5Dd1gYxuMmcMINixLMYg4I6BDdRIBKRwNqBY1W/+599IL7z4Svrzv/gPzNvdvbLH7x89eUzdh/4xZ3Fm4JJAstWlbSkGEeQBvsM8AcDCZgAARY0M0n/XbF/CHmM60ukRQS/qjdy/f5/9wrsQMYUtwaNL1te5n2EzYM7gdMd3eA9sJoFj/IZNgsgp5D2YcWCx4X2YIwA/XA/7BrRl9Ac1TnCCxLOnTzm2651OdhrgOthF+EHlXtg4CNygr3BKoo1vvfUFtlFn1lLmkAJr1fdxLQICDx49TF/92tfS21/6SvrlL3+Ztnd2GQDodzZ4/fHpWfrzP/9ztg/PyEXzaolpWNhbKOoFyu7e1WuslYIaI7C5J8NhOjx4lh7d+zjd++h2evboEVPTBEjhYIHDKEb0x24/ICBkdjVsmgBI6zX2EUWOBEg/bYS0cqbKCWq6MH6u/0uqZ0ZaZkdVRz6W91EvKf805OhHeyBSdoPyqJgsmSkWv7X//6MBpFQkRbRUilwKJSt3h/ISBOpWBpj5OAMzLuJ1UmrxXdEAjJGCEpCitDXb5MBUhlF8ByN/buRu7u6yeBEKE/S6a6nb7nGhHZ6dpD/8p/91uv7CCwSB7/3wB+nnP3mPgBQbCQYfFjTL/jdqjFzivcwnpKFjx6rI00jjzelkUICwG/DZ1vZG+uM//uP0bP8w/Ys//dM0GI7Tb/72N9Lv/u7vpffeey8dPHtCUFubmaKGUEbE9v79j31h+HEm3XY+z8oWDDz8FjUXXReGCz4zhWaeaUSkzDgxZU5jIMHr2TfPdWqwRD0ifsqzhXebnuHZjJ5SUhjaVnr8yu4VUpiQr6Kzz0ClwLNwLQ140kvNc//06TMKUvsMc2eGDwSMqKhYO2gvIrhQQPSqnZyw0hymAYIT14/nY1bFk3CFgu13zIOKZwEU4RxXeMTRFhRCUVVLRlFmKDdvhjfyS8+GqJ5n9EsYUBhHHKyNe1nqvNvhIddQSDgkGnP/wgu3aLTddQ8mFD3aCuWAdkPp4Ochz5zt8BgfFjNyGhnPBNvcZF8VvUD7UZQB96PKHsYV4yVKsvYegffQzhXEsyFU4THXEUiIyqKqMOeOZfYB4K3gCAwxKF7SVmi82HqooiU6f9To4NqDAnA9HNQ9m6V+yyOXyH1CBNAjpzQCR4iWGuV5cGJn1qHqI4wZjB2E+3zsxZdCdJRFjPwoHkbOUUAEpdp57EHfCk8g/xRV8FCMAMYmiiixDzjaCV5qM1wA2PEbFHsal40WDRj0h6CgoCSLfQBgblE9yx3WnuKeocdxyrPUAIAFzLPxysizqJeKCJos5dp0AEbPr+8PfKdcN8lUglkVG/JzWaV4NB88RxeEx3jsFSKhTqmT8kIuHu5FlICOi3DMRgalLus5x150SMAUCg3tm+rg+MWCtCkwPbifWa22qtJrigzRcNMEJqNnPL6C8+J5VwIP0hdTj/Bmyp9TXJFjhB8alw6m0W8AZDw7n1vdVNXvGWnaUPyMHk9GLP7iQ59ln/aS5kTRO7QbRmsj2TEczH9Olj+ndnBMWpZPxnXkEUr+jw4iA2UylAnSvGAHHSJevVdOAII20JKZG+rA0GsmMAWSlHTL1cVwsFCcV+lFswggUfUc/QYtFaCxZpGkKzeuUF+cHJwQzMDA43tJ8W3YsS+kkxsYNaxrDAD+1ymJotxKP0fP/9K5n6rqiCIuZEJYcR+sFx73EQqjoVIzo7MsSmSAAfKPDiZeP+H+hR4Go4EpE4gY6OgFr3rJtc7IqR8b5rRdtdUKkzlzCsXo0H/ur+roKeRckvbrBWYk75ADaGuyAuuQJXnPInLT7qYm0wo6ZKHIWTyeTKk7Gv1u6u7tpN/4xm+nR/tP6QgAcPz2t76VDh4+TPXROI1PTlmEBXKYsq4N5gGcvH2mrwxPz9LP33svLSaogG7OEhjt69tb6Y233kzPHj+1XDxgL54Nbfv+fHBmc1irpZ0rewZIN9Y5ngZGAdrP7Si8NSs8iPeDfjpELqTTbpHzCQf9o/v3CE5YOPH6dT4Ljl0AHkSqbr38EkESKJkoroPPIXfXOu306P6DdOfDD9NLL91KG30rrggw9plXXqI99uzxo/TRL3+Rnjx6QJYNAAWixkxZcQeJ7FDkVWKd4NlYF/i/7EnMnWwKOVCge0zfeY0FAlKjtYPKzZxd5N9Opunrv/lbZMwhQoqjRjBmn3nlNUYF4WCGMxcgE89mYSA4FJsd6nzMAd7xta99jX8j8hnPYUW1WOhz1CtBAAT9xzrvr3U5bkjhwtgKhOJowB/+8IfsIwpcAjTiHcxx7lqBJDCz8Byxj8SqYzGg8ciKPnqByS9+8Yt8FuYG83+0v08KL56Dc1cfPXxoeahIb+t5vQ7U/EjGxHn55Rd5/fe/97fpz/7szwhq4aAEzdjkkJ1eQBvFAalSepAzipzZ1994kydMYA5HfgQRKLto57ODQ9q9OnuVsrxeZzQaIBtAHmtub/dq2r1mgBTrmrbSdJaePX1CQIqjX548fkCnCKK6jJCiQKXnIUs3QZ/TLpuIaWTtRoSUdlujTlxgx94g7cicajxRgOlWioxWzlWtPem4COxKyq7kaAk2yTNy+162yv9fQKq9E4GsqPEX4eivGZCWADM2YNV3lwFSTaTyCfUcgTDV+Gxkfr17GOX5L3JGI70hP9spcRnUMg+gKoOP6wBIcS/zwQJNWIBUAFGUGQBSeFZ2du1wYHj87nx8Lz18+iT90Tf/iIscES6A0fsf3kmj0xMaveTgu7GthYFnYhGDwlcal9E4xaZETiUWKLxj3/zmN9Ph8VH6v/7dv6OBh7zVP/qjf0Y+PmgBbY+wwGRBRcCjg0MKGgBn5EaiUBAEIA4bZtW/ra2cx0TgJXqT0xpFF9HmhuAgmPADhuE1x+bDfePBOI1nKDxkRY9Y+OjU8mLkmZOHHJErUUgBtEA5Uf4OrjlAJbaTUwIiCg8k4c8SBenxycn/x957x2iaXWd+p+qrnHPsOJ3D5CEncIZDSjPMGjENRVGEdtfGyvIuBBv+w16vYcOG/zVgGJJhSTZseFcLQZBEihTFOCQn9kxP7p7UOVXOOX5f1Wf8nnPPW2+XRtIa2j/EhQpodNUX3nDfe889zznPeY47lygU09upokLGkAWOwcNhIiPKvquMcLVnKleW12xtY1XfwVC0NrdlNZAhry+xqqYGB8CTM7a86p8lUu0boCsTypEsou675M5qolkQ4dbzrK4ymn0zvjgXcoSSoBOf1QaL+FJyrmSg1rx2orWj1aN1Rafx8exwXjC+bBhkvLmftrYOUY+JjE5Ts9HWlgFQACXPhsbVjAF1F3J2yPyqv13B6zPNJdHdC8GR9RYxjAP/MKSR3VTgpLipucP1skk40EgZRKkOIsnvNRdhtPIRX9XgbG4oWLKVAjZxTWxeULhijsiYImSxsGA3b9wQIMWRxPlcW1nVBiCgloRHqIWV4iWiYS3Num7moBQvU50mx9xY37Q1KEFFpyAhOsEc41nJoS5U6t6ZY5HhkLQ7QaNk5ANsBiiJAI0yX4mmH1mv/GYSEffYcLhGqFtyWHM9XsOOxXEjCEdEPTK2PsLu7IrSqN6Jbss0LoBvRf63UhYyqSKX/b5Y+Dq+WqOURSfUEVMdH4yC/HW4nk5qdZJTV+YzAklpDYTqbjx/vuNgnWt1hVkFakpl9bEL+y1ARbuIBGi9rUdOhZVMMGOUtYnxVk78cO4oydB1JPEf0bKVYt6pr1QwgVYlSRWZM3BNZJiVmZHAjwNSZW5K7rTCAGFUCUbpfJXVCYAlFd4kuoehUphPqrveVkQgEUBJxjPGkb6YScFQmQmD0uxzIQsSpB56cpRprJN6tnIPrGe2wpiDAkMpIHMbdTsByCixiH031J9j/HW/BBuihjf1iYTWhs2cnfIMCpEbnTMFPCJiT9brtn6vAHroxaFcvmtdxBrQ8wK0b6dsSMqwM2ckdibWRwKZKWsVAEJKsAQVUg9tgcqU7dpx3HwvDBugOQw4SfOMZ8x4oTLPT4xHMA1i7cU6zoxbWq8VVYniuZ2CbwHYQwQsw+gOSnm+kTWW3aWNGGUF1ezJ9QKPWp/bFRI9Yp+uqquxqpYme+iTH7dydcEuXL4oc3H14kVbmp60IhThxSVlPkvrRdE56dfIklafz9Y2qYd+cO6cVRQ9GMceybnnVxZt/8EDsq3Mc9n5ldVMgFFgxMraX8j0VRY8u0fAF1uPiqu6DjS5yKOCnA31ms9Stt8u6/PMP0qZrl68oDnB5z/xiU9IWOaVs2e1pyEGhYLqXXffbfvvOCR/amFpUfa+talZjJmtzU3V+1FSIT2Mtlbbv2+vrSyt2PzMjN24ctmuX7siUZq52WmppALSeb7YSM0XMn1JoR/6seZaKiFRsEcBCg+oADY90JvasPFcUqDV55v7P6xH1m2pXLb7P/qg7T142F4887LVNzjrCx8HcUUo3dRuMq6oJmsP2NgQI4tSgpGRIfviF7+ojOHNa9eVsaP8aHpqVmNUU1+tPYtrgFXF3sW4sH8dOnDQA/ClkvxF9iyeM88Vui4BCH7IKPI7c4NaX7KS4nColMaVeBsb6z3gnujmHIs5cODAfu3J07Mz1t3ZpTkXAJLPIOYD6K6urFDmE9+N4yzMzyrT/dGPflSZ129/+9v2yiuvZHsK851x5HlyfYwLzwSNCa4fGwEIn56Zs0ce/ZjtO+gZWeo6ud/5mSVd19qGA0H+8frGmgckItnB3AxAChjtGehXhhTqOAGTudkZGx8ZFm13anzE5mdmFXCB0aBaasqBCEilkoTNbc/e4o8wb9gvmJf4o6oVL1TKh4Oi676BB/ABqPK3k0rxTmnP7RnN2N/i//9QgHT3cSNIxeuRIdUenjQn8vYv9nrtZX9DhnT35zO7mX75e9eQ/ocCpFmEPkVTsyhkqDWmCybTIMCYRVmTCuYuQLo7Y5odP2042fFzKrthOBWFzokvRIQsNq+oR6uF99/VZS0dGOUe6+7uVY3H5WtXbWx83D73q78ibjoRogvvvmdD124gMSbKCyAtHk6IwOgaUzQoslRRbxQ1pSxGFoDXB1XIGEDZhSJ85uVXtOHs33fQ7nvgI3bx4kUbGRpWTyi46oAhZZPqa2TMMR4YCxmKQpUWBsXZZAh7+/uyQnsWSDjNinK1u/IsCw5VWiJzRN6gbGA0OB69ml5++WVbWlpRf0EtTsQqyE6uLOu6ocYCbvk8hjhAOEaD4n4MRm9ft4AlwEv90GbnRM/gdwDCHQcOWV9/v8YyKBHUsHg9ofe/4tz84/hLi94/jI2A3RsHm/qCsbER3WNXV09Gmea6FheXlZnBiNCHq6mpRddMtoLjk2Egk+cS6uui8PIDgOWZMV4Y78jw8hrfx2EjS86mFLQ8nmtLU3PWNByDTq3CxcuX5ISzucCkkNOQgDfHdRGoaj2Hqdk5bQRdPZ06ruZKTkUTBwPnWfU/BA22XAwBapauqxIK3LbV1kNz9r6EnINsr6LdqT0P9+GUb89QKaKbBKCYl4ho8V5pw53poP1ElpCxjhpjHJSFRQeWc5MzitrzmtQUkwhBYzN0bM+6K4pcWZAq9PDQkOp4ibSvsOmue0QbMREXMaJGNv2eMr+iP6OwS1acuidEQ5Y9yyml5bY2MRtwhGirIFGLlHGM6ybgoGdLuyGMb5KUzxvusEE4JGw84YRzD8xROd8p+8JYqJ8a144zsrapTS516dTnyLRHFjY2h3CkyPDwPEFdHCvqYgmwCQQnqq1i9yoB8I1SKrlqhxGR2OgL6w41PRU92ur/0yZAmdFgqKSNM+xrPN987WqoV8aGFd+PEgFlnLeLGneojzha0O488hotadwxir6bUjJUBj0JgMBWTowMZSBTvRkOcjwTB6UuFqI6ywRIw+4IlEBRhO2QWjkxlm6nqTer0fn5PuOvwGACbLEOIhudPzZ1jr63ON3dyxbcFoomb6b75bsCuBKDSiB021tCsP5V953GHsEUPZdyYgelmlVEdTxg4ccFkIoWTf2tVFt9bKJ0IhyHAIlR852NGc5SAoOarymLxtpgzSt7llp/BM01Pu/rIjlaCTQG5TACUhG8jEBNzJ+I8FekfsM+F5LQEsGGNA5ZNjh6B+f+z/sQ0X88o8xL6yj1G05tnDSHk58RglR5NoccrXg/p57NSzuBcxc1IeAsv6HsLKHISPN3lL/oeGojsxNkqSxUe7BEOJVni0iS59wAw9SY8nlqFpHCq2yos//qX/8ra+hssTOvnrWNtQ1bmpuz1cU5W5qZseW5OdnHreKWdff0WUNLqxVq67RnAMjPn33VZkZGrJK5uO7sk/7BAVtaXZYPwDMOR55nxT7NPoSdZA1J30L+kqkURuU7BNyh4He2KVDJs43yCfZbZQMrPECNY//csz+z0vqadRLYb+uQuipA4Y033hDYwFY++vHH7LFPPG4dnd0SPSN4zbWoDQgZ1vFRDzgXnWFBSxx6SxIgXl9dUVZ0dmbKrl64JNolGVJ65VrJWWrhL3R2dKiUA9seqvjxXgR5wh/MgnTYodQuKoABdtyp9PRl3bSKmmq776MP2v4Dh+2ls2etsakls+Xs13sP7Ffm8/LVK1l2kPmxWfKyIxhUX//61+3tt8/b66+/KvVkqRo3t1l7R6v2OrKuJ06cUGaRoB5gk4A24wxoVf/59nbNS/6Hwsuxod5yb4DVUNTFDwIw4fvwWfwC7DN+Bs8TmizjHHZvanj53sQAACAASURBVGpS7+/dv097M8EO/ANeo2b19ddek82kfAzgGeKdxU1EIWuVpWXMf/zjH+u5cg7ttYUa+WfMMz6zd98+gTbmotpOzc3r3sYmp+xjH3/MDh06Ytdu3rCBwT26z9fPvqX9HYp0gFntjUnVnCC1EgGU3DU3WUd7l+Z9ANKWFnyubQU1RNm9ddOmJ8dEFacPM2tbGU/0KAj8JYZesVzSvHR1Y9gc3puUa+deSA6xDvALvMzA7WS0fYkM6YcB0gCN+aD23weQhq2NPfO2IFsqsYn9IGxqvoY0fx1xrL9JZfcfPCAVuJQgyo6iZ9x0PsuZdUFMtRfZe6ktgxv3ndrR3RnS/MZ120aValLi+xENjoGLjSYiyPzNxIZWiqgAGdLOrh7rGRzUIiNCzgIfn5q0z3zuswIxZJSuXbpsN69csyJCAyiFlp22F3QPjDyOc+bsVbqYQD21HrUu/R3AkL/B6ZG1wljPLy3Z2+fOyYGkWTYG5Qff/6FEBk4cPSoOP82IRbFLkWyMCRuQMowLC5nDzHVRPwKFQlEbSbC74AwRP1cUcxoFdBmccgwbhgbapGovV1cVbeMzWqyIKKTNnLYOyyuLalfz5BOfViT1wsX3JYPO+PE3xp4M3sjwmBuj/XukZNvX3aPrBYwA9Ho6emTIOQ+UUSLJPF/GRkIvSRadseO6uBZRZ2mxk6JlHIfni+EGmBNR49xQVjB4jAGf4f75nc+plhX5/kRdjAg3C5ENQUJIKVNF7SMLOOa6Mh0oFq96xLmusUljrHoMAGN52/bu36ONn7HlnLyHo6KsxOysoqCAQ0VRUx9XxgBjLmCSaobYbLl36kzX1lcF3IjssfFwPXV1Ddbd3SPHIfpcquaO1mxVBaurbUjZUnegGxMligixxlgZmoItLi/of66L8aetDtftxtjrnxkjNpnInHH+ALOAaahlmk/LK3Ki2NCIhHLP1amvHzXDBD1a21sVCZ0c9ybeAC8JWKyty0EWpQrlVKi6PHPqsFKNjjKdSeiG5wvNaHXZZeyRjedaAfR8T0IgqV4cp4o54NfvNTLI/Atsb0eDb6/BjvHX/7U1Aq3qpYjgVaIny8lOzqyOQf1tuVLZj1ISwhClUlRRbxXiNXwOOByUBj1why6cB6RhMwA+HlALiqFTPwk+yDam2t94JpQyKDCXwIiyhwlUy36kjE+03rnNKU/1nVG7qrFOVNdw6tZT9ooxEEgpFTV3cD5xMCKAEfZXdtkVpDRmITIkSnyiSCoTTsBxdyuvED3yki9vIZDTKMA5Vv1uauUBmFQ5mBgl3jfYg4VkqMw2lYX3WsMAq2RaJPySwHBszA7cXezEe8t5XRrjGtSzcHCDHpht6qn9BTZgG8Ej1KQjg5cyOpFRZPz5HgHHyAbGeZzm5kreXnPqNbARcIq/FRiD1UJ5gI6FQ2XKnHnfQsCWsyBwVIM+J0cKcM5zpwE9ILbs803Xy2MLNaFdLdmytkq7VKWz+ZQUTrNgcHpOKK3KliTKJYwh39dSaYAvrNS6hf69O/1xY6wAZJEBytq/pL6/6vOrYINrTETfZVFsFRhwwO/zLynzItaVxJ8gZGtuqM0KrUCSunIuk7zTw9nb12iPgQHDHCmUDT0djq/5oMb3RDF9F93cLsuuVDQ12Ld/8FdWqq2yC1cu242r12yrVBQgXZydEXVydXFJ4mCD+w9Yc1uXVZPJrKm2+uoam7w1Ym+89KItTExaTZUrs7Z1dtihI4essalJtjEU69EmoO2RHGoiIurH7hnAqlp6bjP9q6wuicTV1dX4vScGjpR8q6tF2cUeMT5L8wt27s03VIsLIB3o7ZMdaGluFZAAXGAbHnrkUfvEL33StioqbXh0BMkhlcWMj40okwfwVpnJZsn2HTxg3V29KrGpKdRYU0O9lYsILi3a+2+dsyuXLtrs5ISEkKrZH0tOq2SOkXGN4IeXq7v/Q62sfDMFMbxMIYCBr1cPHUbbmGhLwnt8t6Kqyu554EE7fPSEvfTK2SxzHEHKoyeOK6D//vvvy7/h+UTnBub5/OKyff7zn7d33jknqm17c4tKHFiPgD7ve+vBZYAk94OPw73AgON1Dzx7HSj7Ms+afTGCycrAm0n99uzZs1rnJBoQMQJMca3MB7Uf7OvVPsgzxc+bmBjXuT7+8Y/7uJS8vyj3zz2de/tNZ3o1NVt/f7/rZVTgzyzIbvb39Wg+/PCHP/Qa1OTDAeh5nT2bxMPePXu89CqVXFArjJ82Sg3pRz4qQU+e20D/oOzDC8++ZKPj4+rvqwCrfFjEz/y5Akj5iQwpgLR7oM/6BwZF2W1ualXiYml+3sZGh21cPseIzaCQu0JLIR9z/ChnNCV1+W2v9WVueeDSxc0AnEpolLdU5ywhL+xuKnGSYGNq2ecBOK959z0/ic3tCobxeogP5T+bB67x+odRdmO/yQPL+G5kSP/aZ4IxkA8S5sSW/qMEpAEw3dKlmqW0IWXgk8xeTkgki17l6FjxWmxyuwFp/K3z7O5jF/3bguKEQ1nvyrIA0tbObuvq67X+wT3W1tGhDQxASlToy1/9inpU3rxxza5evGQjN27ZJoBUkfF1bV4ZJbbCxWxYeBgJDI2L+HhmSDVy0Hm3tnxDUL2aL/r7Hrjfpufm7O1339OGcOjIUWtsaLI//MM/tGtXr9oDDzxgxw8fljGBdsCP6DLKKDiwmJ2ZkSEEBKQdWIbn0KFDctQ3iuuioSJz7U6rZ5PefuPNrL5BEZbU5DmyX5FVo60Kr4UjyT2RpSQaSuQL0PHMM8/o/gB03BfnIcvKhtPW7n2qeA+KC+8JwOEwpQwohhZDxwLnPf9xAMA9QBXGCPE31844YjRkkFImEZlzNamuLGQ9SkURWVn2OhFzo0YgQZm/QpWOQxSPa0KKHmAeVCWCDx752nAqU8qIRESsIjmyfF4Z4Pl5p5U21euaeR5kh6GY8sx5n8gavzNGkbmOTTQAHoqJcuK3TAJJC4tzqutcXl60jTVqHxyYUzNBs++gWFMBzH3xvAWkKr0HKpkKqKH0lcPgM395hsjEc25ErgC5vEZWEan/mGei5KLayIaIqm+icnJ9nCsCFjxHIubQfeZmZxUMgF4OWCXjyvHpO8uc2bt3jzL86omGw0XdkKhpG3pGAUixG9ynHDDJrXswIgItczOzGs8VZcLdYQ+nEgeRelM2bJQOeZ9aHe6xBUoUFN/NkhyoANqIRNHeQHMqKSOrrUO6V91vovcEhT1sDpF56t/4vDJi1JTXuKp2ROOjz2o4yFxTVS3Rcu/PG7ZQ9x9sEtWtBsshUQmpSYv+rOkZ6DxJmApHIDKHOJwOXpJgU6q5zIKJuXrTAJ7aJFPAIa4rLcgs8xrnY+x49kSm+X1yakpjFzY+QGwEFQWUozdgUkEO0SLmq+471YIG+0CgUg5DogqnXqahOqtzqVTDa1sJtBDgIiCAs8IxxbKorEliTu5oR5/OEHECTISTmXcOUIWmWlh1yqmMICLScnjTa5wngGnMUZy7rNVReg68xvsRMIj/OQ72KzLycooIcpXC0XHnBpaEHJwkuhOAMTKmkU1VRi8FQDwokNSgwSNSlfTnrK1T686ZFWQgIotOmY0CXFKZ9v8js6KMq9ql7AhD5edJ1PfGXMiAflLvDapwMIYIGCi7gs1CLTqFQalF109O0FB/pwAB16jxLHndqMcmvC2Nz33XBogaZrJfPi7RcxlxOP8sto73tWaJGcEiyNPwsDEpKBzficAOOyjBAES/nFbu4+KJ9YJVlT3ItgVzoKZgheYm++4zP7L1irIyh2fOnLEytnpjxVYW5mxxelZt36oKtXboyDFr7uy2UmWFAo2NtXU2cvmKnTv7mq3MTNn6stMbT999lx0/ccKqaqpEj+V5RW1rbbWrvW+WNkUlxe7QUxWFUm99Ytbc6H1I+cP3Us9EUyvZ1tLieyNAn+zR+rrdunFd6qXlrZId3H9AvSsnxiZsdHzMs2zt7Xb42HG754H71ZJjdmnBtisr5IddunRBNEh6jRL47+7qtyPHjmrMRDVOnW1LmxtmpaKN3hqykZs3VVM6PzNtpdV1I0vH82B/4JlL0CiVrTCnFehJoljK+guMui3kewDmTO07URXxzbgGZfkIfNOH9O577ejJ0/bc8y9mPdOZq4C+Pfv3CYixF2msE1MwxAxn5hbsG9/4hr388kvqntDbiTgU+wTB0S0Fwlj77JVcr5Im9fXW0dYuHzMYd9hV/DqVIbU0ix6L/cEHY/x4j0wpr/Md2Gl8NsqzGBtep98p18l3uE8Cxpyf7+LHALac4tuoORV9WQl8R89T7/IwofPv37dH/gGtCqEui31WhW/lx7jj0CGNJW2EGHf8Lu6VwDWZXhiC9z5wv7W1ddnK+pq1tnjbvuGbo7aqa67Okl4O+NLxse2q167RvkvpXe9Av/X1D4iyG4BUmdjRIfUjHR8dtumpSVtZXMiSDrV1Ebh3BmdobEgkTOUCniEFkPJcsA88a9rYKYHwIYDUzdUOIA17H8Ax7KRsya62L3kAGfuQPve31JD6+UJVPwlzpSxSHCM7Zw6QxvfcHrqd/YUFpOGshFJk3gkJB0Q3nABm3imRQ6MGz393djS+lwe5/K6+YkntLhyf/IYYm60r/XndgGSe4dlTY5YAad+evdbRQaauStk7sjdf+sqXpEDH75c+eN8mbg3b1tqaqDI49BgyV/2sT0pcFeLKQ59i0koaPamqMWllKEtlARSoshh9Pk9U6sbQLXvrnXdtcGCvtbS12/4DB+2dc+ft3/3Rv5XT/sDd99k9996thcGC51hEq4gwq14QoZzxcQFTDAo0EyYXoOjYCfpn9SbD6462Z4dKAgyAb6JWfJ7INU4QdBkW4t7BfcpsAsy5V2qPAlDjJEeWgHNjkAFcGCrukWtkE8OZ6u3v0fH42zNxAxofACpjhfFRJrmxWe9zbQCYkA9nsNigeD36UkksaN37QvF8+Z1onzKBCaByT5HRIrJL9Je/qWXl+HL+1CLDVRdREERZbmAPCoWIGPlmEM67G28XColMplNlXcSKDXh8clLjx3VAfVGtbKWr9nIOZWISlZLnEJkQz3R4ZqK45VkLot6MjYsLbtnI0C2d99Dhg6L7eaQaCpwfP5zhmO9hoHBUCZSo8fiWF+wL0CfxKYwr84r6OCKsC8suNCUBhDWncDklMTnsaUPn+7zH5hgObAifLJG9vHHTxkZGbWpiUhQknuGDDz9k+/fv0+/j4xPKouKfEm0nQ5oHf2pNkyjDUScbNGYHAQBYs8V5V5jEASGizQ/3GfYCB1fjKeGhotZwnsqlTSeXwcsHuXBmYhzl3CQFW83XhmZlRpyFUCXaMvYlzst4R0CNzwTw9eycU755LgG2XYAcEO7fi6h3XA/XEfMRIByBI1FNxT5JbX9SX828Peb+AqgCAKM2UOdQr1AHJp659evQceWbljyzlNrqZBS31M+WeQcNlB85kqj9qoY5iWOl6/LETKq9TJlGbYTl9KySSFCA/GiDlInKpMxoKNYCsHi2sYfE+ASwgBLsx/LMpiiWRO83vX44AJ3bgE2pceezlsoqb/qcJ1vGtfN7ZBwJQGgelVwUBV9X2ZrkkFITRxg+AK/AUaLexjONtRV7nEAiisMp44GiNqBg994XDrWeUaK60q7Hn51nhdkf2Kf02XTtHkBy9VVsczz3eOYOSMkYea2RrjOV3qjHbvzOPIWhpMCoR//Dock7OXo2sB2grCahonhekQ3OgiVJhTmcubA3Wau1zOHy5xnBAzl0mfO4U3Max4+ADMAyf215By7v0EWbGBg63G8WgMxpVsT9+iHTHEz1z1uV6q8k/0brFfV71rxEo6D3V9hWTcE69w7a//XH/9Y2qytsam7Wnn3mp6qnL22t2/rqkgApPRPr6hrt6ImT1t47aBtyTAtWKG/b0AcX7f3X37T1+VmbHp/QuarrnCFFG5Bbw0Pa5+qpWYXhUtoWwIBSSyaVz0MBbmlHR8LnMnX/jBv9Gmk9xk9NlWfTGC8yen09PTre0M1hGx8dsfbmJgUHZqdnFXwZGx5Jn69QWz32h67+Xnv8iSft5N13Wrng83J8fFR+wKmTxxW8nptdssG9ewSiXJuArP+WizoixDM5ZXPT0zZy85aNDt2y2bExr9fDPiWbznVpLavnufuHjJfmZqoRlq8ou7BT6kBZhISfkp8YgBQRxHKhxk7debeduusu+/FPf2YN9U0ao+bGegWwGRvAXX2TByCx6xGsxccpbZs99dRTUoolQzrY25Nj65S1p9TX1xl9sV1roqh9l+AA18ExCOSyx+BjcS/DY6Py2wCR+HmI/jTWud8WPWgBYgTS8dt41iH6x57F9fX19QpgRgkQ107GkvXG+/zDB6P1IL4NIpEw7/DBFOhfWrK2thZrbODat7LyLdFbBZQPyB/s7OqSSOf5c+eUyOhs7/BA8sqK/AISBvfed5+1tHQoMLNncK+e/9VL122FoAhiltt+TQGc3B9wBpPEiepQPu6yvoEB0dZVQ9rcCrVFIkaTE6PqRzo1NmoT42O2vDAvP4w5AiB1+nrqg7zlZWPMLQUFbUtUdgCpl98VXfGXTgEkRf4WQKr5kGxjHmgGTpG9z9Vs5oFhHozmbVWU7iiYkYBoHnTGMUKgMK4hO2fSPdht/+L6fvFrSHMZyMwJzm1eeUCaB6qh1habYWysMXDxdxiJGPwMaKa+YXk13Ti/HISkBhjfD0CKEaTlS2dvn7V2d1t3/4D6SNLHkajiraEhNaxuaG5U1oeI3NjQsG3T9xKhEaMPmUdZcTA0edUFvmALKwsyWGrAHX2xEpBCyTd+ZNzbW+xTn/2M3bx1y5594UXr698rMEp95vLyqv30Jz+2c2+/LSrrsWNHbXBgQNkvrpE6z+bUJ0o8+KpqGTGMFEaIBYyj2TfQb3ccO6KsTQCWAKTjox7FVO8qAClgCad00536Rx991L75zW/qPTLH1E1S1L6ysqZrYLNT5lS0Bs/eRKRP1JVE82xsbrD+/l6IVAL4gA/ORQSP6B7Xz/cwPCz4AGkYs7pUy8k419X458hoRk9Sbaopa8eYYCxx8EOIJ66P/zva2rz2kLYjW1u6d8aE/zke38GZjOwX5xf1OmXnPDLp9SORodJiL21po+cfABLVZow03+UZoTjI75ojqY6L70SmwcVLEEryiBvCWIxpRXlLgQYaYRO1RaGSSDT0IMaI57BEf8/NLacZJ/Dsgi1eO8vYkmUhIs61kCmnDprPMl9YI5zj2vUreu2ue+/xljqIH6Q+WxwjxlPANGV61PSaIE3K/gJkFZBQz7pK1cCQAYX2Q782jkGdTHt7m8ZibmZOm1oAUp4LsEhrNwFRiQgk2ngAtWAbNCBmQF3szJyieiFwofkANSvNydgQ2Fy5BjmzGx600YaTKIF8Xk5s6jMaTgn3G0BNzm1W5+iOTmS4Yg0REJLtiexjqh/Mgx3OycYGiglQgYPk1+rqvZH5UdAtR68JFzgCJQJbynzuqIzHd2QzE0UNp9NbciVF7WCQhJhNyhpkAMEnt+Z3gAjRHhMdmM+xrtZToMXH3OlvDkgdOARAysRy0v2EPQ+QkwUQco25NR7KzCltp5xZfo9xcEoWR7tIAhAp0ptTDw6WDoJoqgvOnE/PJoeQCegRxdSdPcYdWq8XdFCaD5BGVjfeC1DMnA3HQI5UckwiiBBzUoBHbSYALt72hRvOKMWA+mQz8qA0f74YP4kvJcAS7+u9APLJJqT2ni4olkCeAhRpHmgP0Drw5y6RrBSh1zNL8yHmglRxkyp33HN+TYh+jwJ0Eq6LuZmnPevz9AlN+goo66pGWxli/+e0af6lQEeK6kvvKiky5wWyYv0HBTPmWzbvcARTgCDvc2R9SRMg9eCRLFP6mAcW1PeVcaIGWNk8D166/WKPILXM+pZer1TVBVaqa61cV23d+/fa//J//K6tVW7b9PxcBkiLpTXbXF+xpZk52aeGxiY7evJOa+/psyK9Zcvbtkn/xotX7Gff+561Vtcp+xN9M9kv6BLw2mtn5ey3ptYjGBXsLcq3tBoh01lRU2UNjc1WTIAeQMr+QSBRfkDZ1fQpG1lZRA31DrU7QyUdEMZc7WxtEsPl/ffes9npGW/fpJZHlcpgMffXtov28Mcft698/WtSAWYc8CFmpiftySd/WXvwyMiY6jM5nwfxN62WQF9p00prG7a6uGDzc3M2OzFl48PDduX9921jbUX7OZ9XMF39zr1EJ/P7Uu05AZpyZZpDqeY/gi15ZkTYY/4vIrJVWWNHT560U6dP23MvvqT9iHnIfspezDgwrgDS8Akj6APFFU0DfCkorZcuXbL21uaMDup03Urr7u5Sn/YINHE9XC/3BegFeFKjyp5LUIDzsy/jQzHnFcBvanYRoNRnljFQkKLafUPe4/gwtrAvTU2N2q8Ze97jXACzqMuVxoKosusumgl4S4w1fCK+U19HQNVFETlXBH0BtqdO3anzzc3Pa4zo6w4jqbW5RfchWve1a+rl/uBDj9hdd92jcjnEwLDp77z9ju6rqsa7V4R/owCw7qsg36xA+7cESPsHBwVI2yVq5D4XIlIzk5M2Mz5mE+PDNjWG0u6MngEq45EhBZDKF0iteyLIBWKUJsb2dppf6wqOwGTBF/m7MqSZPd0VEMvs0L9nhjT7fNba5fYMbB5gyicIkb/dvU+TqFEGRna3c0nXk/ch8rZz9++Z7fz79iHNNrJ0xN1gMgx63ljnbyLb9FJENn+82NC1QBPtIxb67u/lN/j8MeJ7LJDYjG+75hQdDgpGvLdT05r6ByanLwOkDU3W0tlu7T291tLdbb1796oZb3VFlb17/h0bGrmldixNrc1aEBh7AClRSTZWNkQMKgsDhTAccYEvKeA5J504GQBK91pZ1kKPtgAS5CmVZFgefPBBm5ictpdfe902i9sSLnjssce1WIdvUR+3aO+de8eamuu16dXU12hRAyI2Vjck/MP4kY3DaEWkagrRo5VVCTDxQxE356Rgvrmlxe6//yOK8ly/flMglrELBbcQjCCa9dgjHzNkxjFuAFfoFUx2ycQnuh7fxbCh0IZhPvPKy8rs8jc/cwuzWsjtnd2KJkZBvTdPbhXtRbUuW04Vg24n9bMEkCNLx1ziOtgwI7vJNTP2HD+cPc7JZ3hOUCx5ToyRInmlsvV0dVlXZ0/WJBxFW+4Bwyz13pUVFzBJjiBF8wH4cPwZP66dYzJ2Pd2dqq2Ym1uwzs52RYnd4Hutq4AuTnxkyoslUVoxZg6gG62usY68o7enoU3K5ppNTUzb/MKsstT0qWPD2Sy6Yi7jgEPp0U1X0QOQ8YwjGMAzYTypgyVA0dfTK+OPE0FklKhqCFKtb3r98Km77hTtShtMahMAXVgAOdW+hdPJMwDg8j02Wl6X4EahSnQcIrw83/n5RRsaHraZhZmUjUcgoVYiV0tkx6tu770aYjM1NV7b59FQ75fI/fB8+Htgzx69NnxrWM40Gf5gAMTmlbc/jFvI4wfVUsAhqYUScAmHIoyuQKR5diey4Txb3XsC44yL6rfa2rLofES6GTcoSpHRicw6c1XiApWeVeN6S5teu4IIlNgV65u6f/q5BviMTIAX1nlbkACrAT52avY9ooy2gRwcKcySTcBP3mnlE5pyEv1xCLIDOlPdcAQKmGthxwEL3Acqk6LVqsk7znpqb5MBBgfuISqzG4CGbY/7QBwmPuPZPW+LQsAvHJNo7eIAjNZMouJkDh17gFS/AbFJBENAO9XPO+hOzJnIRkqgqEbZ5gDlXLcHvaptdc0DOaIkV3rQiGBQPgDGOuS7KgVYcZurPo6pntep9JWuJp5+cBwIGDGe1C9yKxFki2CAQFgSe5J6ccr4yGkIByVqHIP+XU41UVvh6PoTUOsxgG8merXTuy724rheZj8BFs9uRk2kZ6QcpAkN6j/NtUwwyvvKxk8A8Nj783/vBFZIKPvcE00zOUbbSfVUMVYJhCX16ARCcV49y7+jqBute3S+RDWOc4fTz9VJFT9S2CmgEddMZtrBu98HJTX5PrneI9fzowSPQpNAtgf2V6LHh7gXjC56llMutFWosJ4D++x3/+8/tDXbsqXVFfvZT35im+urVlG5JZE3/jGeTS3tdvzOe6ytu9fWis7SQPRo7uYNu3ruHVsYmbAbFy/b+or31z149JA9+snH7NVXX5HTjqlg36UWFfvSv2dQLUvKSS26urZeNZ08P2y2avNv3fI+66kkgHrB1eU1tWOh3Vms1bXVVVuanbWZqQkFHwlEUtoB4CDDuVZ0gTf+7xros//0t3/LPvrQI9It+L3f+z2t69/85m8k8Z4J7RfQL104rqwaSgCpFNk3UGilbdiyzYxP2pWLF+3m9es6L8Ji1LhmglspScCz5rmol25Syc72hLKJURNrXboKuXZXrOEi5RLlCtt34IDdeddd9vpbb2asNNY9bLC56RntBQJjCKpVVWf169jH5rZW+8Y3f8P+8i+/I+ZbS1OD9klAK34Z3+PvYPGo3ADKa7UDX1hWykgPDdnRo0dVeoU+yYmTx+38+fM2v7AoH4FrgBJcVeUK6fhVHDeymdBjuT/UZ3kfdXf+5hpVOlUqZkF09mXOTfkQcwe2GCq9cZ9ifG2u2czUtAKcNbXVGdV4dW1d/h9+ROiRqCaWMmrKrqqrvSVNocYmpqdsdGzCPvbYo/bAAx+18bEJm11wsDo5Rq/P4k5wOa0nNFw0LwtO18V2MmfoQ8rc7h0cVIIJQMoP+iu0fiGjDiCdGBmxhRmy+RtiLgQgpf2L21Nn/0lEMldDSoDZxS7X1QEDQErQRniAIHckqZKYEEmEwFRh7/J/h830uvYdG5r/PdZZHmxGhjR6Tuc/k/9c+K/hrwXADJXdsHO7gew/GMpuXFiASY9u72wqeTAYbT+7cQAAIABJREFUzqk2sF2ANA8eY/FHtCrvaOTbtuwGpfG3etrlFPViU9HDTCJJQXXLA1JdQyqeLqTGzExi1ZDiKLd1KDvaNThog3cctI7uHqNc+vzbb9vw8C17+umnra6xXsBvkcLvFDGknhCqE8fCcVLKvlCl2pDgzodTTK+jkOxm0fPZoGJB68Tg3f/AA5KGJ0M6MT1nza2d9uDDj3ix+di4dbQ0241rV1SrwaLHgB04cEDgc2ZqVnMKwxUCOR0dnQKWZCJHRoa9YfKqZ4Wc+lmyvv5Be+yxx+zAgTtkOIaHRmV0MDb0RlULHEBAajOB9DjF8Rg3AMzFK5fVO4ronIBjnSv/LczN6Z6IfNK2hhoIaMnhqBDpUmSxudEjcYk6huiSxlON2atU66cIZzJg3AMbM/fFc41oHvcetBxFyqCl0KYjAVeyDWqDk1qaRJS+u6NbmVkMjNRvU0N1RG4Yh+U1byECoMeplLABkcKS14vhsOJYkgHk9cE9/XbfffepbZCihAgK0ZM2qdFGZkxRXO6hbKKs0FaHH/WOTD3zqGFis8aQAySpA4ZGW99A/yvEQDyLyvqAoo3B5N4x+CO3hrQhocIMQFd2NNc/k+dFgKU5qTFfv3ZNY9NKT7Fy2cYnJ0RZ5llC5W5paknKfu4gt1AjjahAriUIDhAUaCLxoUrnmXpEMFy9rqa2XmJaK2vLdu7cORsf842xuLquLCyOD8+YKKTsSspE1aRaSjEAqM1JFlRtjhobVY8MwDz/5tsCHwDbyDrn7QfXzP1xHOZWAHUCB3IeI4MZPSPFUsyJrBWqM0AaGzjXwPUqm1zyGhOegUSaqBNLrSpE4031qC5u4jQhAcsSlPM6jZ0cW7hdZtbR0a77ApgDoldWlh1Qpgh0CFkwXzOqbMpmB0CFCgylGMewrCAavfUcoBL0wPHcAccFjX9jXWMm4MU1ooaIuixUd9kPauRSyw+uk7YMzKlSEoEggw14iQ2d+SD6XcpG46yG85ffJHHUY80qUNfRngJO5VST5VkE2YWtku7D6688ExsAI/YrgoUgCc7HmJEF4XlU0r81CUBx/WRC+T52VQGAjaL3S64iM0J/udQ4NdXrzi8seZAJVeiVFT1HZUbq6/UMWf8439Q4cQ3qe1xdJRok165ggOjVZf9eXaOyo1w39oJ68Zg3zOOsNrHsDk+IXwCQ+DsoW1GTG4GVDOwFgEx9rBmzUBXXeKR5H/t+7K1yVqWCrIYZor9r3haCSu4KrRIKVobRM+/M76C0cwwCMQpUbJf13OJ4Clyk3ri3ByNEBtdzYt1IYEnzzlVv476z1jipRor7yn8uAiIZGt4lxqS62PTj9x61U6mfS/Z5ZjKOu2cigvoZNP7INMecDlxLayKeczC3lCkUm6vKKdQ11ba6XbQ7Tp6w//OP/l8rVVXY7NK8/fynP7PF+Vmrqa20ZTQT1tbVYqW5vcvuvPs+q21rly4S82hhfMJGPnjfajZLdvanz9n19y9bxXZBElx1TfX21V9/2m4MXbOZmSnt/2Qwtzec+TSwf69Ekmgzh+9CdonAIvMZXwINgNGhYWtupGUagoxb2veZ84Ac9kzWvZc4XbK5qWlbXlxQwLWlqdEKFVX6rIJ2G+tWVJDKlI39z/7lv7DPfMFb3f35n/+pdXV02mc+9YS6CvzJn/yJArsfffgh27vvQAaUWC/sMZsra2rvNT0+acWNNZudmLG3Xn9NeyniR6j8zsxOKyCMbQvHXgkNWr2IgeBsk+oaD0aprUnqQxqMofgezw0wClsHGvSd99wtyi3jxGcAJ4Au2icBoDyA7gE02H+ivdZ67/Sv//qv25tvvW4///lPrbe7xwZhjJVRtJ+3zvbWjE0mNkDZ/RYosiq7OnZMfii+Gi1WPnjvgoTOHvzIAzYyPmYjo6PW3z+g90ka9PX2eMB2cFCAmTpd7u3S5cspS+pshdrU0g5gxRzgO+od29bmwcUUWB8dHpGN6+7uzHRKRO9uqJM/gd2qqi6orzPniTKBYKdxT4wF+wn+VUtTk/tp2yjBl6Q6ffL0Kauprrcr169lteyV2x5AlVI+QR+y5QT2zMUV8YckXMge1VCvQMmeg/ttYN8+tR6iBIz7WJyfs9mZadF1J0eHbHx4xOanp624sW6IfeGfiAVXU5v2ixRsTC0QAaCaTygNqzRqXUGIUNkNdk0olEf/dgL58bMbcAZDR7YjUXZvA527gv8BOmWjUwBSvb1TEHI3cNXndmVesz039b3fDUjliyatlbztvA3k3mY3858i8Jc+GQ8+b9xv/+hf/ysPLndfWD67uRuExmcDbeucKXIRn82cuSSnrVKelN24DZDuqh/NO4E6ZqLM7AarER2/7fO5TUY923LKf3HuyJACSJva2q2rt8969u61wSOHrKun1yq3Kuz8G2/ZzVvX7Rvf+LpV19WIUjA/OalJjFEHKAFI2ZC7OjvVkwrQHNL7vI8Dyj+AAY9octqFPvhRpq6xUWqp9Bi97/77jRrWnz3/gk3OLtqe/Qfs5Om7JABz8/o19eBEVn1yYsyK6+s6BkZD1InWdtUX4HhhEAO4RfYOMRmM9fKi1x001AHaMLDVirTde//94t9Dr2Aicn/aeKtcFCj6UZFNYY6dOHpEwJSIFIB3ZtbVWCkk5zoAQ9BBcdKhaHAdZI3kBG96KxgMUWQdMOBqB1JV8I0Bw1jr9I+gaMmZX6G1y5iMH0AcJ5fvzs8vpKydOy4435EZozgelh3XzT2KWgEVrqJSRpMMIequOlZ6XhT7K+uRKCE4eBIa2dzQBkpGkXM0NTe7qm9SfuV4XDNtX7guIols3HxGGTLEI9L8J2vO/AGY4rGwGXKtPCecWo4f1Bru/SMfuT/1H1s1otHMHTYqnhcZRiiIqqttbLRXXjpjf/Gtb2fAHZpjrBHO39rS4pRneoBJ8dSzfhwr+kgSjWWzJkgRGbrYgAGIysSmelWtS2pxtrYFIqhVilpfxoR58MBHPuIK1BWuTMx6QpEZgYOK1JYCgyz674pTiEGeWr9JlbRBzu+2xhcHh7oSRHSOHz9qw7dG7Iff+76e7U6/S6ep3mYD6E2YMk9Qlbju4oZHxwGzAW58kSbxlwqvAfN6I18Xkc3k76DM8xrP3bPy23JCBJqpb06qwQpGJdoikXoB8m3/nsARG3YRipr3vWUOxDqOIAvxNT6/tZFEWsquMMixGJdoEaJACJm4qqoEmLxUQMGzRGXWRp5tWLSEcaErz6BWOkjb2PQ+yMkJ5vOcf23N2+ZwHhxIt4n0V/YNTXtDksxn/XPs/MbM5wRANzzQo2ADDAIYHKurohRy/6h/apwSlUyZOtRzeZYpmxv7SWz4O72wFX1zsJoypNTy5Tduxjls0Y7yLwDMAQrjLuaGufw/x2JNcr+uVptEUxgziaQVXIQDtsXamtqI4SyhsksmTs5UEliJoETQZhkDbC7XF2OIyBY/OB6AnaCeqg2MHJmUAU29T4O2Gu+HQxL9ZjmWA1kH8gr+pPYzAvaFHTo0IB6BHc0XOs1IHMftWGTN5OB4q2N3Gqm9QhiKlhkEkaN2mOx/apOk9j5J/CmuI6PX87wUYHBwC4OA68tsWBKpidfCUcp8kV21WHlHKv/cqcvd7cAFqMzmkcbHES+AVOdEJCoFEH0vj/G6ncEFdOUZBIUeMKrACBYNW1JdUIb06F132v/6+/+7WX2VTU5P25kXX1SLkOq6gsTrmPf4QF19g3bk5GmrgYJID+zNNZseGraLr71qlctrdvaZ5215ZsEqylW2uLRigwcG7J//i9+y9z54z24N3VAdKuB2fspV3Ntg9OzdZ4jyYdOgFzDnmOuqm1tfEwAEq0OvDLEtAA+OP0HSg4fukL16/dXXbHF2zms5S1sKnDJOkalkzRLQpW4VqijtPb7ya1+TkrvUjgmYlrbUJgZASh/Jp774RYkbBeOE+cLxUBwG1Lz1+huqAezr7LVL77+nAPhmcd0a65sUsBclJHNUyYDnM6TR4zjN/VzdfOz9Cg7zpIORUVml1i733X+vfJyYO831TQJ8dDkAWJJpc+YAtrykVlNSU66osM987jN27vxb9uKLz0s8Ef+A7K6CAHV1yU57rS89Z71NnINeylwUsF1ZVcAYQCrqb3urdXZ12PDIiJ4rn6GkKoSMYNIFaw7f6dLFix4IMnMdkpR4IHMaLWXIwvb1ugrv6uKK+sOOjo4kZd2yQC+tasQYqqnNGBH4lR4YKmkv0n6dWvlor2EdbRYFaFcRB1VJ0KbmBIERaofXVjfVdrEBfRSYKFUN/ixDrBTtDmUdvdwpD0hJNCFiNHhgn/Xv22fdvT3SBJEvuzCvDOnMxLgA6cRQAFKndWcqxjlAKhAqoS/Ketw3BXDiJ6EhQCmfMqQEFNX6BZG5HZV07pcATfyIYZLreZ4HqB8GSPO2K2x2fD+z48mW51/3uZlKbD4EkOq4FTslSPnvxnEzwki6+LiW3efZWWT+2y8kINWF7xI5ir/z73lkO6nU5ep2NCjJYfRNwaMneYAcgNQ3gR0wrKhKXa0ypABSVN/6Dh6wPRiInj4rlM3efvMtG7p+zb7y9JfZ5uUoj928aVcuXFRfLM5DM3iMN1kGIqhQLHZ47c6z5zxkuKD7RWZUyrttrdbZ1m4zs/TzKtvBw4cMFdsPrl63+uZWa2hut9qU3RobGdHipagf2kpxfc3WN9asvOVOC8aBhUkGU2po66kGccvVwPr6e/36yZQueNYtnEcyTPR9wmhRk8nY0O8Mwz8zM50iaLVyLDgG4Asjum/fHslzc82ck15jfBfDzBiQWVPGLtWiMP5Q+sLhlfOchHIAhQLU1R5RjdpHxgkjBmVZ1J81FwziWXMejC7fW1hYTKJM0z7mybHlOjBc0JUQVCBSRk1M9NrjPBihxoYGGeXN5PAeOHSHNhscQ4w6hoL6T9U6bbsoE9+ln5YUllPWFmMvufZ1z85GWx31e0OBOQOqLuQU7TvIqHBfKM7OoEwrmtOmMrfRU5NxmJgY0zWxAZDBHuzz3q1kXhgrQCljc/bMy/ajH/1I9cUbRSi9RYH96F/IBiF1Y7IO1RWGSm1lFcGGWo0DNGZliKTwuy2xoBBrIrJZXC/KaUW0ZqtM8AAFUw+QcB011U6ZrU0ZppOn7rSnf+1rcmzYGFDvZSN9/fXXbWJ83MqbRUUooXgxhmTcFFCocgcvgFt9ClJAGwK0o2R54I6DdujQQQlrfOfPvyVwGQ54vqZcTndS6wRs4+TcvHlD48L5pJpXzEUyo/4xUfQCzDCP6xqdjskx2aAQkeCHNRMUS4I10Uu3IdUeh6oqz0FUXaiZ5W2rqd1ppcP4Qc2VLUxtVjhmAESVBGw7gK6vdtEstStI4E69N1MNMfZRNeQwCNQeyUsEmPM8T9YE9gPnzu2jZ6wESsR4ceBC8AacATDldZ6HZ7b8cxzTM7je01aO3JY7C8oA52hzkRELgK/3kspp2HHVUnKelMmNzG4eJAgicFECLYkanLIejHt+LxHFND1739RTH9dcdi6uV6ImSZETqmHcg3/PxzIAbGzMxaJH6vkXTliwEpRB3PKMAb2jY4/if+xUtNfi+BGEYBzjmev1KndWo01Jvo+md1d1gC33OdV45gO+ck6Sc65nm9oXxXir1o9MaNqPWYcCxKFuW6hIdtUzB1Ds5HglUbNwSCJDnYls8AmpYfqxFURJ46vPxhfTWgrRsRAdAjDKRhV2ALTme+qbm3fWbsu0JkAa1xNO4M7por3M7YA0fId4rjGG0XMU4K/nFyJHSXzMnXB3xLO1o7kZtaROYweQOqXdRVMKdTUoBdnhu07bv/qf/gcr11Ta9OysACnKpZTlkAHjp6qm1nrQljh0RIAUQSRUT+fHxu3dMy/ZzPVb9s6Z1624vG71tS1iKNS1Ntg3/slv2OTkuF29ekWfByaND43ouTS1tFlHb7fV1DcoQ6VATa7PbVNDg2wDAU/2fPYkGFsCHFa2ffv3W19/j+z+e++8K2cf28v+xL7PXOE7vI+ADmDj0NEjCiq3tLfZP//Pf9vOvfuOnPqmxnpbnFu0Dz54z27eHNLnvvr002qfBZOKbJuy7pQKkHldXLL33j0vxd22xmYlChCiXKQNTKFGNa/O/NjWvpL5f1VkqWEn0DrK5yeiTVB98/OD/T00AujNyrmhWcNK+/jjj4n5peA2fbtrG+SPUE8rhd1aAv7VorKvra1nyQo0NB5++GF777137fKVi3Zg317Nh/FEoeVYKgOoKAvEUSKE3YgkA6CSIADBfpWLrKxKl4Fnw35y8fJFzTN+h7rL+PO8SB7ABGNPJ+nwxuuvu11Puh/YbvmNiNI1NysLLnGfBJwqtkzZ1aUl71XPnMRHaW7xwD0MCNa270UOctX3tMr3E34nAB1dF5hTvIZfi/2rranXWKOFcceRoxrnq9evqYRJa7Lk9O9Ms4HkjDQDdjKkCvridyRASva/jxK8BEh5b3VpcRcgHXZ22Zo/R8ZeXQRqKMXw2cC9Aki5NzKgsiWsnaYmJZMCkAqosp8r4Ob/h01CoCxsSh6QyjbmKLqZ35KCb3wn/34+eBa/eyAxs6S7MqU7gDQfvIvv/iMgzWVIY2OWw5lqQGMDyL8noJkDpJnBx8FMx9v9vfymH46Pf8brgKCIEuFroAYQQNrbZ/3799veI0etu6/fCltle/P1N+zm1Sv2zd/8DVvdcKNA/6IbV65aueQTAIMhkBl91NICkZw8ziANm6uqbHllTVk8nH2yiDjDOE0d7W2mPl/b24oIdnR12vVbI1bb3Go1RHWqqxRJhbKLCmlzY50hDcCGTf+khblFB19lk9gQQAjjQ82Jc/wd4NWmGjyihoCPaQq7Z2Zsdd0zJdVVNVpgUWsQUWLukdebmhtdBZW6g3qP/vGZ5uYWqfTxt9SDqTOrqpJRUy2CWiw4DZd7JJLKeAHGVA9R4/RlOV2pPjBUejHwvalG9q033xTgJLPL2HFNAse0POnstJ6eXhneW7du6rnw3Yj0cmw1TW5s1DUTwQyHRtG32lrdt2pb21qsq6dbxfOAc7LS4WQgNDA3N+sOe8EDEfwEJUmGrOCZKM4JMMWRZGwkbQ7NMCldEjElIsh3OH+IEAD2IlCgepJEmQEAcH+z83NeK1EBVa5GUU8alxPYwCkic8E1PP/88xJOaG1utJ7+PgEJgHlVcjhxGLimqtqCspZTExPKdgbIQv04qM+4XxLlWttU7QqAUQ5ZZdkWFpetqanBGlta5fRI3XZzjQiZNmeyZtz/0WPH7Ytf/pKDk+0tzX3G5+wrr3jNKSIOaW6h+EyfUmXKkvohtSZyaKHa0/+z6NFXUDAZ/v0HD9jI0LB977vfFX22kPoQ7hY5i76/AwODhuAUmznHY24rQ5myhlCIwjkNOp7bHVOWvLm5VdFqV8ssSDmQZ05fXpwg5h/zkuySagiXl2+rucGZ0noplnzjJiOVNnKpvubqLLEZ1PiwnoPyy/piUydSrsx2UGxYa6ypYtoA1XLC4Ys2xxTAI9LLDwEIzhV9jdVzVAJknrGUw7/tfSLlbCS6LtcSmT2xHRJlPfp3Mne4vjhGBATDdpO3cOfFRXug+HIuRJEUyFGWuKjAhYttOIVbVGv67qXWU2TZtGnnaZ+prYk23fQ8o0aSYyhrmJ5v5oGmX1QrBnVsfV2ZAOhv2LOlpRXZfxgPOHZkR1iPUApl86yg2j+e+1tvvaW1xfwAQPb29tvY6ITsM0IwoYBJNogyBiiKOLH8RG0y5/LAoANiAhpSw96l/hvXnwff+Si29sEcDSwgoCLf+R6uGeXVayXzkXGAhzQRmhrFCPFSE58PESRRBi/trzpnFmz25+xZZM+qKwCSSg3cMbr9KYTiabwqm5SrrYosgdZITqwsnD8HfDt10REcUYArlfzEGEUQO38FfDe0KgCifn4PPomCmfyVCDwpcJOohAxezHGNE/tHYnhxjug/LOoH87mpwdYrtu2eBz9q/+V/+197DenKkj3382dtfnZagJQ9g/0CG9vbN6gsaXVDo5SuN1ZXbH50zK6+8aaNX7lurz37ktkGDnG1tVJuMT1mX/zyr2iPeI2elBvsaVW2vrSSWoa0egY3BQ7rEpDS3oD6anePGCzTk1Oa2wRFYbVAo+V9rzf14DX2fHFhTnOWVjSsW9YQcxmWFL8fPnpYQPMCGbrytn3p6a8qiP+db31bPdY7Wtvt+tWrVl/fYN/45jd0jR9cumgfefghrRX2ZH4I3GCzZ6cn7fL7F2zoxpD6V0sxf2XJ234BSDc2s9KD8AnFDFNfWs+eeuYLhspOvbqydqLwOsuNUjQAKRle1v/jjz4myi57AYrF6CB0djpQwy4QYC7TG9UIxpX0fRgsBABP33XK1ldXRdttVg/0HWV81gX7QQAf9m5+oOkCGBsbG1QSREkOflJdYnSx13C9586f13ijgMveS1YWuwHVl4QD6w+K6WuvvqpjqhxodVX+D8+TLgpcPz+0GSRQz3EZ19deOatxApDje/Iv9gCCyfhkZD75LLoizJfa2mpdR1tLq51/9x1dMwFy1iFUbxI1UiWucTCJvwwgHZuYtEtXrur5ewDNqdHxvNjjtKchjwkAp0yH51Tl3TOYe1DRoewyhmRIuVba5dHqZXZ83KbGvIZ0emrCNlcckEaGtIDfRs8r7ZuUVzkQzQNSBWAXF+RHS3RNwmvOFuLvPCANhks+w/lhQBNAGq/n7d+HAdG/CZDyvZ3PpwDlP2ZIdyLW2ixzlF0MuG9qO0qFMuq5Wq38BhEZUl7LA1dtOilCmQek+WNl50jy+0SeOAaOGMXPAUh7B/fY4MGDtvfYMevs6kHtwd547VUbvnHdvvq1p5UhxWkYuX5d9ApqgljcXZ3dutTN4kZW1OyiN86Jh9IGGJ2anVUrl1N3nlY2iUgw9Vs4800YpULB+gcGrKm1xcanp22zXGW4a01tLcpsLC8sq/6juQk10Vrv6zg3b1evXlfUk2OTHbt04aLoMtA5MNpz8zOK2lDcTq+w6LtGZA3hnYmpydQH1Pt3sZD5LpsHC4pFLJpFGjecKI/quHPB766KW6X6y6DbRmZTtJXtbTVCdqEhlw3nd3Hwk6OtOoQkRoThZawxMIN79iiid+XyZaefIliT6tigl4QhpThfvV9THy2uWQ7t6mpGDQ56WGy0oghXVmYbpwBJhVNjVtY2BHjYMJy+Q52FO+9hhFUbtraWZYU4ljb7RDkmSBBONEYah1XOWdFl0nFWcPJUo7rqtbKqX1tbl0POeQS85z2TSQNtgBBiSa5WWjYorIhn8Rww/swtPvvCc8/bt7/9bdu3f4994Qtf0LVzHsaH99lAGZsiYjppHQrYJBohG7rAc6I2VlW6+ADXzVgAUJnfckQLThOnRklOdGnTtjc2VdjPWHCeE8dP2hee+hWvwypvC2gwdgQazr/1tmhpANLmuganJCX1X65BkXz1aquwqkoPBBB44T22KNoZsQFDHf/Jj34swYsK6gZRaM053T5vPfOGrL6oRqk3JUEavZ8okEEDzYNRvZ+ykIynaiaLHnCamZmTA8S1F6ocOFGLI/ZEc7OcOu6Xv/kHkBStvliS+jXjBNiBQcBcCXVrBUu6EARzu8VaYz1wvzyvoZu39Dzr6upVm8h84boApAqciIbnTARRrLo6dX4k9llvjCnrsaezywFh0R0O7EQpBYo4DjXh/NszMKj1oZYRDQ1ZvTr26OrVq/b444/bwtKiMirK2KcMqUBbahckx6FQ0EY+OzsjW1NTRdssp4wTrKAdFrR4RMa4z+gz6s/O7VIAbG2+yS4FPZvnlzkwQP2kMhiqv5HZvR0KuUNSTK1fGEcAKRn06alZzfWWVnpKNyuIwridpjUSvZK3PVMMG4Z5CCUb6jqULgJaqGbj5LNWYTNIJ437QOl7c1Prh79ReuS15VQrz5iph2EKCCBMp6wPIkRp7wsHJAug7EZ4SbBIe2SuH54AWgosBrWR1wgYxd98h783sRlNjboWd9JSKUUCajtOUIrI59hPAMyoUY7MMve6k00F7HlgIfr1xb1k+3rOUcvv71FLngVPckwpzf+cMI2+l/WXdOc2/JCgjgcQjwANqrmyj7IN/HgtcmQ2AtjG90NMi/Ni55g7+kw51TAnsSQC4luIbdXX2tLGmj32xC/bv/6f/0dbLZe0fl564QWbnZtWCQlBCMAofklXT7+1dnRaOdUoioI4NGwTFy/Z+TOv2vV3L1hhu8oW5lesuaPNFlcX7VOf+7R1drTYK2dfVukN2Lm+qsbbeNTVKwiEgj0/lK674+7iewBSIgajI+Oy6/39g2LwsO/CZmKflvppKsFZWfaAHHac40cPbuzbyZPHZY/nF+eVteJ3ypQQn/m9/+13leEEyBGUPX36tD311BfsL//qe3bx8mV78tOfss8+9XkFS7JyiMqCAOeVCx/Y2RdfMdqLsY9iV0UdT+U+G6m3OAHUCLhG0EIBKhTOM/Ewz+SHertYDdRU8hwT3Z+EAgKPBDM3ir4H4mOxNhgXgB5toACkCCfSNxmNETK97DcEqggIPvvsz62loV57tJhXifbJ/eEXUpMKaw77wjG5julp32MR0tE4NzWpEwO/A+ywnTw7AtUE3m+NDAuI3nvvvfLreLaAQtrlMM5kLbFjPCeufW193QFifb3ashw9ckTzgEA0vUVbGpvsxIlj9u6757NMrGy8BJJo+VOWXb/j8CGx1wiaY0fxrZgDV65d1Tnxk1T6YBXaz9pb2tWehdKvvoFBm5qZtavXb3hHAmxrwg+xnvE5sO+IGglPVFTu1JDW1UlPAUA6SAZ/kNaCzfocglzUkM5NTNjMxKiNDQ3Z1OS4bSx7EDj2Z4kapdZkAqFFB5wqsWJf3NrS/F6cm9X9MtcCkOr/lB2NbOhOycVOL/CwWXlgupv5wbyHrtQtAAAgAElEQVT8MOCaB6h6f5fN//sCUl8XXh6S/8kHOzPbt3u/+UWl7OYB6IeByJh8+QzpbuD6YYA0IpQe0fThzANZflfNIrUMUDU7u5QdHTxwhx04dsw6Ortta2NdNRFjQ7fsV371KStXVdjk+ISN3RxSdIoaNx5IXUOjIkE441OTLGTPtslhQp66utrePv+O7T9wyD76kYekwosCWACV1ZUlAUwiS109nWovs0Rms6nF5pdWrbax3hqg50AlpKk3NRi19I+rkggMG0V5C2dnWUZuoL9XjuHC7KIdP3pYGZ3hoSGrp2Fwfb1AAgbPQblnJzFg62sbnqlr93YoATYj80kGRLURqUVLK70GEYgquIy4siwFV9QjiomzyoLlHz9QmkPCPXqEcuxot8L9EOXjmXCcaMmxZ3BAhozaCOomoZ2FU4pBjYi7XAXVl2xaS4uLMWEMcQQx5jisHJ9no/rUumrPtDa6EA3jIJn44rocj3A4JOiS+kZiHAMMh1piZNRYuGyEfI/riFoAjK5nB0wbkiiNtU7Tu37rphUQACiXVWzPGNK6JEQ8qEPLHPpiyXp6oDV3Wa3UlQcU9CBAEEDbAXm1zvfss8/ad77zHdt3YK/UmzGuHEvZqIKDXe7Zx8izUt6g2zMLQcVDJRolzu1ESRStGgGv9Q1FOjkOIIpnEU4JfeIqt7ZtempKtaz0E3vyiU/ZY49/XFFmUXNWHXhdvPiBQOnS7LzTvOrqtAEH9ZXPc0048QL8KVNKpk4RyHJZNUaAKGjUP/nRT6S8GDWDehY5MbZwUtW/L9e3UY43QlMAYBEpUmPpBEBpixCAKpwaxi9qSqOWmXnLsaKWWHYAEC5RoCRwVSxJlIn3vObfGQJQfEP0IbI9UL4jW+MbYhKVqfHAApT9oElxnwR8oBtF2xO8z6CgEs3n2lw0B/VGz1YJCCVKKIIfctKTqjQBGtVJrq7ptTr1eqvJ1iHHAVByf8xnnBDmX2RE8wAkfue6o/URQSWup1zalthVVU2V9y+tdHGlDFQkqiT1sA6Ibgc0+YxX7BuidKUUOUECAYusfcdOv1X/PNkMD8oxDzT/kuKkOw4eXAoAw/vKWKaaYexBMD2CDeLPo5Cyvj7uZEwhD8dz5LMBcLg+hGRgTtAOK2pVw24rc57qSoPSKhCXMpIal1wvVt2vQCiOuMOpAFoxXhmQ8xvcYQVEn8+kLrtNIIia8dr620SewlmKe45aZN+zd1oRRBsZakJj/eT356gRj/dizYYdisBm1NnmbUFcw20OXqJixnHiuMwb2bf0L2jM+WxD3tnL+yga6yRyFrW0GWBOXtsOY8vFYhhTD3L5/At7hHjXdqHCysyP7ZJ99stP2X/z3/93tlmoUNnG888+K1V11dWVS9bW1W29/QPW3tFt9c0ttoVBL1fa8vyczY2M2szVG/aDP/1zq90u2Mrcqm3SF7e8ZZvlkj3x6V+ypoY6gQh8FNWDF6q8b2Vbh4vQmYtTbSYqNHOS/ZBsPmv/2rUbyi7x/NlHVcZSVZBPQM2rbON2UcfmGaldWn29gA5jzeeYmwg4Ts1M2vHjx1SLKdGZri77N//Pv7GhazcEPPAxPvGJT0hd/pmf/lT75r3332df+bWvKks6v7ToY2uUqtTb/PSsfevf/YkYMmTKiqmmncAu410ki6nP7/QpjmCM73e+JsP5lzOeFJ5Zc/HMYGMUS5sSyfnYI4+qXhV1Vu4vKKq0fhkeGhFzDd+Q2E4JNkbqQ0vC4e5777KrVy/ba6+9ao21NdbQWOeMuWIxY6lh9xlDyoTYW/GreD4qK0rZXPY8atLZk/ku+yk9Z9VPfto1Q6BD8xwJYD7yyCMC+ry/seKlZW+//aaCk0cPHdY4v3jmJZ0H1hH/zr78iuwxWU6CcJGsuHLxgvxFRK94xtFGDVDKnsYzZSzoQsB48hkFjYdu2Pe+9z3VJbNHsq9PjI1pLlMve+PmkB08dFiU3YuXr1hLc5uCqpTIyVaSdU6tzfKAlOcuLQ90Qurr1DLIBbv2W3dfr4saUZqzuGBzs1O2MDVl07R+GRmRJsv6kjNwCBhgb2EKBBoj6x09qAGnLsLkexj0cDHGEHFTYML38jwglT3ZVTcaIC/ssPZygnsp8BZ+WMzJvH36sO+6jf8w2u4/ZkizTGdsiDLqf4OoURj83UAzvxHI6P971JDmN4cwIhG5jIiYoikp+wT4oUYzAOn+w0dt7+HDAqQ41QFIP/eFz9v6lquCjd8atsmR8RRNAdC6SizNo1lsUOugyULfaGlrVnZ0em7WTp2+1/oG9mgSI4UtUEwGDAdIRdNr1qtajjqbWZi3hrYOW1xZl6gGNZqI7ogmV+FOU4yt2niUSro2gZ1qBCW2DTU0KC13nT4pgzs5MWF1qWgeg4ZITQB1VNHo94TRRjGXCBogDoMTkdIQYYksqrIHgwNZthBJdgHCtCCDfouhVtYIZzwVvqs2I6nZBnUrnD2irnxXfTvJNFe6o7ck0Lwmw00LmQCzQW/kmgG6ra1tMkwolvKcMZQSQVhaznqK6toKLuxCLRTXwhhqU0399sKhZozyNLOMFlZRpQyhnEBqABGFSBRHzg+IYBPR9UnswzPmOJTMl5GxUXv/4gcCaPyNdDsgZZEIYU+X7ekdtNoap9AwXgoqNNZJjZOAA73MGKPYDANoyLmvrLCf/exn9pNnfmR9/f0ax9ExFzvg89w/FBqAHxHDfKaM44TAFPcGhRw2AQ4FzsvBAwf8vhAhSEEdjifF4QpXr22ECl9dK4GHv/yL7+j5P/7JXxIgFf3PyjY7x7lpEXNB/XWnxyY0P9qSOm0ETaJtU9TWRXYaIShEY7h2VPkG9+2161eu2ve/933VFokymFo8BIiQQ0lGf72oTZx/RGc5JtfCZhSUsDD6ck5w1ypclZZ555Qqp21HICaCMgEOZWNSmyFlkXMZHtU40w4gReIRwYnWIQpKJGq5ADJKteVUT0n2qljMAGqcS+s4pyLLZ6BuS/Qh1dkHgOM7rGFwC7+HzSRgk5//2JAAkGrlUdzyWqEkuESAinHjeqNkQI7n0qLmm2fjXTE3zh1rJ9aWGBNJnAY6vATqCl7/RMYsRM8YL/oqyqlMgIZzBQiK5yLV3Bw9Veuz7AGJqK1mH8qDlJgTMA60NurrMkBKbT3H9ntxOjfOeawhjUfK1MKEYd2z/oLpcfXaNY0vzlltvdfijY4Oi9ESYxKgNTKgmhs1NVpjEYDInkNeHyGCZskJ2V1Tmj3XcFQS8yEccUXik2r9blClLLOSeg5QJRyV6HyVqf3ETolKElWKTGvKRGfgMPW5Y/9w52qn/YEjtKR6nBoBkYnU80nHi7rfDCTmakfzzlyAUtljtaXxTFe8HpmKLGCYGFkE1vhcAN7dzl74JRGk0zGlWumfjO9mADorSap2gE9fdspuzAPABBk1vwvVfu+cu67GPvWrn7df/2e/acXKCpVlAEjJlDa0Nooy3tHba13dPdbU1qnvRjcDAOni+IS9f+asvfzjn1tNuWAVWxW2tLquDO3S2oo9+eknVJ/51ltvKOyyveU17/v2eN/vsfFJ9TpXwBKA1ECv8H61pgMs4HDfvH4jgTp/Zvfcc491dHWJhh6t4iKwyf2hxq3e4XV1ovMTMEcxXswLMq0DvXbi1Ck7fe/dArh//Ed/bFcvUHJUVFkOwGoM4ZnpCWltUKv64KMPaTwH9w0qcC0mSbGkXpKvPX/Grl++6mAlCZjBMmC+A5Klap6USPlM3gZ46ytXWGata43QLzeVDfA39l3iXgWUzzvs/vseEEBTSU7BFXLxNaDzMicmRqdsmSBeudLWNvAtqtXNgd3vxOkT2nuHR25aS0uT1dd6cJw5yjH4n9pEfBroyhHs5FkxVlw7CQF6kk6Oj8rH4DP8A3BCqd7ccNv0ymuvimkCUATk8z7BCMCT/NnxUfd9EpuI78IcpM4VnQZAN+ejrAAgC6jFNg3fvCG7RtCZa8cfjOAmCZpg1qHaHxltiTeN3FRmmS4WKr9AW2VrSwCa+UrrxJOn75TfS4YUdXjZoVSCE21IgnkQGVIAKfsatpN9lzYv+AR9+/cJkNZLHKlCfuD83LQAKcJGANIJxnApEkz1br+rPEPqyYodUSN8aeYIgJR5QE9eMQQAytid1BaP3yORkQekEQjL25mwUQFI8wGxfJAkC6LlhNgyG/f/A5Dmz8d8zNvOPKjVWvpFz5CGiFB+k5PRTg5dXmU3opYs/N0bxd8GSGMT0MPItWXwDSKEjTwaGRHN2FgwLgFIo4ZU0ce9e23vHYeVIYVOgqz4K2detpGbN+xLX/myIo0CajdHFBUiwtnT1y8wi3jA+tqKehwtLs2LVkEsHhw9Mztndxw5bPc/8IgtLC4pwkiELSiTSNs3NzRYewsgqlaL78qNm7ZdqLH2zk7VIKDYxgLgszgzikLVAqTcaWQjoE4BoygxIDIwZbPLly4adJUjhw6KOgag8zqoRutqp/nyuiJVLGI4/xhJarUwSuOjI177uupiLxg9jGVkCflOZ3evoqxcT1dHR5YN5bMsRtG0Uv2knPIkqx9ZBQGxlJEI4CeHO9H8uDeBUWiiSXSF8/MPo8czDUoNxhBDyQ/3R1sSgQbmANm01Bwbp1U1mOZURWWQBEZ3nBJtPgmI4tgLlKRMEptpZDfCcHCcmkKNbxz1rj4ZQFkKg9tb1lDXoAjxxua6Mnlj4+P6DM5KHWIKbJilLevpaLd7T52ywd4BPW/mAzVt0C1bO9qsuFmyt8697b1ek8gE48X7gFzVjVRVSXDhzXNve/PpVm8+HffAuFFzyliPjA4pcsl7EmNI1BqMkfqq9nTpvoaGRqy1xSOhGGBESjzL5hRlPtvW5vMDKrraPAhUeIPtJz/zabvj0CGbIDI5N2t19d4r9tbN63buzbfEPgCkNdc7DRRRHwGkXBNsri2AKZFh+uCipnf6rjsVbb91/YYAKVR2KXQmZV6BjmQntjbd6YDSw3PlnkW9SfXI2C8Hgd4WILJXMtTJQUdUgsxxQ1NTVi8MDUn2qOwbFk4dn+NYBJRwjlifOEds3nyWvm0EUXBi+B5UTcYLkMx5kdAn48iz4Jg4IxyDDIBnVws7ztfiij5HjZIYD/T8Q2SCTbJQKaeBebgwv+TtV9bWdI0BfEL0A7Emvq9gTYVvyHJ26qFSL2QADYELOW7qawytzcWV6uq8Tyw/sSE75d/VaRGv4N4BoHwPG8n72vwk+uVtAJjPrHHuQSrFtEVJmXupQKcMKXVZLr42Ixp4T2pFQcAE28J72HNoaARymK8OyCMj4kGK2K9E2VWmvGRHjx9TjTznZ44Q3CGbz/ql5QKvf+zRR+3MmTP2/HPP2dNf+5oojfR95p5gKLAeCJgU171P8Lk3XnfnNgEvZxa6oqzAX8Ej/TwX2c/E7hF2E4jaUd4NQBd7JfM9H0gJUKhgX2QWIgsqoaCCAhn5jKW+kzKu2bVVV6ldEJTdYAloD04BH7IWvgd5nVWMpR8r/b3twJ72B3l7KrALiAyWQKXXhsXzIVjDHM78idyz0n0n0a8AhxFgyNehRlAhshDcg9p+RG/cnCo/46sARqUHGEOpWdYkPZ84h9gzEsxjLca8d7ADYHSJ8GhdlUBOpQNS1oqSptjP7ZJ9/mtfsi9//Wu2VVUpQPrsz36u4G59c5PVNTda78CAtbZ3WnV9g6igHJ/nvbq4YLPDI/b+y6/a+6++aZvL67aysGYF1TCazSzO2i8/+UmrKlTYe++9Y/v37bH2llZlphpqG2TLb42Meg1zuVJrHZuDTcIWQdUkg6benynLw/8AGzJarNPoHMA9RbsUwEwwQsj6Izoo/2RtSRlf3kMUEZB56uSd9p1vfcfOv3nOalLgiQAG64ugPkJdHT3d9rFPPCqgePjYUalvj0+M2tTEpDXV1tvY0Kidee4FW5iflwI7cw3wIV8I8b3UNo5jqjQnBUc8k1UUxZ7Pxb5NuYUCmZVOsUQtWus0MUmefPLTduHC++rNKbbRtrdfO7DXM74jw+M2MTElyi7l/IjzNLe0SV/h2MljTgne3lQSYnbW9wHskvQEVPrj/ayxa/hXUVvO/zwruibINlT5fsXchJbLvcE62bf3gESNOO6LL74om04dKSBKCY1yWTaRYCfP/KWXXtLxOD4+A7Tc4Zu3tA/iHzz/0osqRYDGy3MmQ4pt4zgcj/HTvtfUqCwqNlpibWtrGlOeGQD65Vdekp/Z1dquucXz45rpTy72VVWNulxMzy7YpcvUEtcrSIKYmAM73yfwC7RnJEYP+xfXDhjlubW0tAmQ9h/Ybx19PdbU3KrnS53x4tyczWdKu8M2PjZiqwsrun/vHICYU6VtV3onBjKk6GdwXgIFCsLSU7a5WYBUKvCiZ5esXHIbCOCPAKz+TxoHEaANGxL2mhI4za8c2Ax7tWPTdui+fy0bmlPZjc+7Dd3JvO4Guvo7ieDlryfsomzqP2RAmjf6uwFntqmnFgt/GyCNbGUc7+8CpHJw6NuxS5WX15W9SNFOf38HkMpBTKIZsTlntEWieKTncbbaO6xv3z47ePSYHTh23No7O2xjedXeOPuqTY6P2ROfetKK5v23rl+4YrPTc3b48FEp864zCcmUqF50xZaWF3Q9OKgcB8M5M79gJ0+ctj179tvcvIuniPa2XTK2XxRJ25sbrLe7U5Te8++8Z5Pzi9bW2aN2NACPEEEh0qnenQ00MN6yqhoonwjroHrmPQw311blAENPKBU3RQel3UvQIOXMWYUN9PVZY7230YC2Ew4Q/1ObFgufvzFCkZGjDq2v17OjEUigSJ97CiEDDCvfW6NVysa6oqRyxLa9nUvIf4ezEMXkXD/OmDu3LoHOdRM1jew2ziHniswX1ykQ2tIiw4tBht7LeRBFUiYG4abKgkQJuF8CAryP0JDatzR5dsOdZXf4OQfn5hqoA6NGkx85E1LQdcEiGQeSN9TLVrgjHr3IVGeqCGaLPn/p4gVFCJ1e4kaczRnA3dfVKTC6t3/AqsuA4JIcGjbh2fl5RS75LABY6wt6ZnoGU5PTqs8QSN9YtxdeeEGBhRMnjosKypjEPXEMaoMYByjKAB0ilTyfCEJIWXdxUUESRJ5oqQKdFYrz/fffb48/9nGN35/+6Z/ZmZdetE9/+tNSuuX7v//7v6/56s5rWc/mU5/9jHqcjkKfrqywhvomBUFGR4YESMdHx5Qh7Wpr936vCZDG+mXcOR8bH8etKG+pXUBba4cA6Z79+wQ4fvhXP7C1xWU52rc56NGYfrtC2QCeJXM+oqqsicjcqZdjybPm3E9sfmHQCTpE+4agKTNPmC8Li3PZPEQAhjHHoaC5OOfg8zhoQRMnIAQNjefZ0t5i6yvrGTsBB45NXMq3VvZ6rMVEY031b9Sd8ppT9jdVdwTNC0eT7DrzGzuHg6na5qLXSAOAuF7EmPiBXoWDQoCJceRYfI4NeKC3T+IZfu1VArdcG4G5I4cO2TPPPKM+hE899ZSNjXnEHeeC17Fd3AOMC8aX7zImKyurir5DMYZ65vTxerEuyDyglvnEE0/oPKw/Ag+qg06shKjFZm6Jgry2psbwUbfGXsw1MMcZO7IEjIkykilQwe9kRjWfoGyrfUGNlDcBA5yvvb1DQj4KYjQ3KyiJA8I1hw3g+sge8FpdY5MCQwSXQnhDmZbNLQVTsMOUZ8hO6549KKe1yJhTY0yN7vy8qL44zPkMKf2U885IgNFsb9wlTpRX1s1nCQM4xpwmqxTHCkcqIvIE8QCkBCu0pwaYL7odVAstCWF5Jp+f/J5MsCXW4maiOMY9ZMrHqc9rPAuO5fW+ZLfd7sppylGS5XMkUJwfB9+THODvvpYAlXkxpLgW9xF8vJklrPs4bgDS+DvmVQacKz2o7vWILh1FfSE/Cn1UJvXdJKrES8wxKLuo7P7Tf/lb9o1/SobUbG5h3n72zE8VQGpsb7XG1lbr7h+whpZWAV/EkgmWMdKb1ExOTNrFV9+w86+8ZrNj9FSkn2NJgHF8atweevhB62hrFaV2YKBPWX7mOdc7NTFt167eyNTRWZsuyOaKuuwb+DJ8NlhE2CH2DPWdXnaNBsYFjQQFtxtdvwE6bS1MDYLKi97iY70Iw8DHZe++QXvk0YfVQ/p73/mBvffeB7a1iXBaOWsRR1aTzCrAHPCKfahrrFNAV+KE5bI9+vBDNjU2Ze+89bZAFDZgfGzMAfvSsgcmy54JCuZNOPu0M5LtT6UZUi8P8Sllu7G9iJa5DcaGElD8nd/5L+zll19W71PGC/Ci4FdHp/V090qfY3h41CrMFZXpM9rd3WsbxXXZ2o7uDnvhxWdTGU6b7KMHj1sVVC5trmcgFTvE+IvFQ8Z5Y8MmJjygTWsd9kt8nyNHjuheEFy79577k9/iwBY7TBAN1hJ2EP+EYMKRI4d0zu9+97vKmPLM7zp12k6dOiGVfoHqrS3tBdTOUoPswUKfH6xHyrGYG6x5hDlDIJLXhlJwla4F7IPQ0BUcXdtQTSpiWQB4MshcJ8mXOw4fsUtXrtuVy9dUh0/QB0AqXysBUmyD1h7BBmr36aHLHlVbo//R2uB6B+84aN2D/Q5I6V+9uGBL8/MCpE7ZHVKGNAAp3xX4L1QpG85zB5CSufc5k0SUkrgiStjoQeBviCGQ/EvAaTCYZEeTz5jNu1xG021wCozmFHfzwFC2LwXQwmaHTdQxc4A0sE5cr+xkKkGK84cdB5BmtjUHhmN/+IUApHmwGRthdleoOu5qwcLn8xnSPCCVg5BasuhzqeYr2whSRPfDAKkGdZeoUVxbfJ8o4e7zeYa0II5/AFIypHccO277jx5T9qS0sm5vv/mmXb96RY5WsXJbzsj1S1dteXHFThy/05rb260GZ3NlWXV01OOhIotRY3LSEmS9WFIk6OOPPa5oE2ATOkpDfa0ohlYqWk93l7U11Vtba7Mm3cjouF0fGrWFlTVx4fcfPOStRUqbtry0oAXd3NKge19d20q9SF0hFSMBBZgFiggS4HRxYd4uX7wkRzPoIeXk2EEV5tjUC2CQoqi7vbVNhi4K+QOs3hwesuWVlSwzhGMbFFUATfQbZcPCOUaFmO9uoHwKfUb11x4NymdDUU/FwCoLVgvloknvh3gKQATDR1yC97hPPs8/DCxOAIaNjB6vLS654W1s8P6nOHZBRcUYc2w2VhziAF7KnkCZQ+1ty+tCHHQC+BEd8nqSqL2jPo02Dop4F70uDMDL95RVaW+TM8tGNjExqc19bmpK91GbwCiOBUq4B/cfsFbqbGtrrJp+ldvM24IVlZnzhvTRFDrWHHU/coJSexJa1vA3UdHvf/8HduHSRY0Jz3VqalLrMih7+/bs1fPlH447gQ6y4YwB4y9FwQ0apBekDrixSv9VetNWyPE+dfyE2ADPPfuCnT51wp767OclwtHU0mJ/8Ad/YFPjU55pUraxbJ984kk7fOSILZJ92yqJNivq8uiQvXf+HWVIcdjbEQBaXZWgDtmRWL8cg+siG8NzxKEEpAMS7rz7LgFS6GPf+dZf2ML0vFUj7Q9RLoGNTFHUCpmyM+NWV9sgIB7MibBd0Us4jLs3OXf7FPMUhzKAKHOMdcTYsx64b+YV32csg7KoeZ9ap3CsdvWYK0mtkedHuwLNV7KiJc86yalNNdqcm/MENYi5F/UjGXU6lSVgkxDZwcGCUspYBcgI8S13orcUUfYNz/t/ZptUynCVN0sa97paD9QszM6JvssY+/pxqlOAEjVF3/S6Wa4rWBF5mrAcikqnxAM8HEi4aBHzkM/Sr5ZjE9iIDZnXa+sb9Rmdo9pVvbWuac2wvp6xLFiXUecrRwhHYXNHQdhZG95IkmdO4IvnVSptidHAscJeMV96u7p1Pzjysl/Vvn8hKndreEifB7gRJCBwwb0QSCLAIccAlfeUyYzjch/BqmANEKFHFEoq0tE/NUQzUqQ970TkI+khpBZ2QeIuyZkJ+0HZQPxk8zuNffyta02quQTEYASxX+7sr6mXamKOxN4djAL6TwLFsuMlaljU5CnzkUBsOEcBFiPIlweK0bM0bB8OYKyL+J5AYq5WS0GG1JYjgHJmO3POlwKMudpSzTNkhYMiTZYzOYo7457zc3JijHkfJgTSACNk1gTSc2rBalfEHLZt+09+57ft67/5TduqNpuYnLSXXjhj25Vm7b291tLdYe1dfephraAnPqQCbg5I58cn7NLrb9q7r71pS1PztrKwalZZ4+URldt26vRxe+Dee2xpcT5lqVFMX1dgbmZyRsEsrkvzMAWcmhp9PRGkwh7wO7aOvZcAE2sAAIr6tDJVCv678F8ApI62dmW+2PvnZ708hPWCsB7Pqa2txY6fPKGuALSMOX/+XYkl4iNLfRaGVHHDltaWZbOPnjrmbJj9++39Cx/Y2uaa1mMvjJPStl27ctVmpqZU0vPic88rCEgmWIwZ5by8LZfWhoIFgjU+p7e3xFJR5jm1sVIdabWrlofatdZzfb194bOfU8B3YXnBbVwVCQK3sdwP7aLeffd921ilVQ17eJX19PQpyLRn74CA4KXLH9jRE0dTP/iC/EvKrLRGCqa9m/WL3YrOA1HGsHfvHvlX0Fx5JviSAGXugSAj9FwymhEsIrMJ3RbwdPHKZb0HCN67f5+CZwTJsekkXT7/2c9pLvzZn/2ZZ/tK1AQ3WWd3l7oOyN/Ft8R3JNMuFfk1CeZxPImwJaVrWBjMH7K1vP7WO29pn1iZXxSgV0/lQsFaGltsdGLSbg3ftIcfedTmFpbt4sXL1t7R5UHFVEMaNiHU9wGkPD8ylEr01HuAj5pRmIh7Dt1h/fv3ZoB0DcG9udmMsjs56hnStUUvIxPdvK7O8iq7YsVtBrU11eKnPtSzU9Ddl7UHsx8ASDW/dgFS9djN/dsNAiNDWpGzM3ngGb/nAe3fBNI1VPsAACAASURBVEjD3vt3dmpI86+H7QxAGuOa7XWJlfIfBSDNRyvDQGeqlbkm9fG5cBp3g9D83x9WQ6rNLgHg3efMA9I8yI3NXxOvoV7Rx+a2LuseGLCBgwds35EjisqU14sCpBOjI/bFL33JSoWy3bo5ZJfev6ho98mTp61QW29zKyvW2NoiSsbwGFQ7bw3B4mXh0ej33Xff1WJ86MEH7fKVawIkPd2d1lBbZ+P/H3tvHiNpmpz3RVZlZd331dVVfd9390zPtbszs7OzO7Mczu6QIimRPijBAMG/TAgGDME2IdmABRkWoD8k05ZBQrRkyTRpLneXe2i5u9zZOXemZ+fu6e7pu+u+7yuzMiuN3xNvZOU0h9RhWzINF9DoOjLz+773e7+IeCKeeGJ0REJFe3f3W3+fK9vSXzcxM28rG3mN1Wjr6hZ4Ali0tjQ5rTLvA+lb2toVnEXwJxGC/LoqXqjpba6tSrqbHrHN9TV779137aMPPrC9+3bb2dNnRA0B9Dn9YME6OzuS4/SqI0ERBpIAk/4wiRjMzMgZIRpAYMA5Y5ABNh5cQm1wyiXKaRhDxppATyUxgYGLvkW+5/j01qhXLFEhMAoK7hoaKhQcB7A+yzUy8JGZI+B2w+mjVDo6271Cu+7njnOSwdj2BvuOzjYPFhPFFqqWHnYCk6JnwXxfpjl43miiYxAcNzA3q1y29U13yOxv/gYICFogiY2NrYIqJjeu31TVuq+ryx6+8KACe8ak8B4ci3q2qEA2NFgD/YUSq/Fgu4DK5damFBfJJPIFqCNkksBQyZX12B/QPjkfAClzvKBfcf3QyKt7fLo7u3QvcUBkV9vbWgSmcNHqYSRjjBx9s/cTiZaSzamKRIb32JFDEidgPuzjn/2sXThzxlX2Mtv2m7/5m9bc0Cx6pgCTmT3x1Bfs1OnTtrq6Joc2O7+ovwFIr17+SNQdrruthYHmGwKkYhFED1uiUANIRTna3hYgBXCde+CC7T9wwG7fumV//PVv2vzUjI8aimpqAoWir1qNwCsgioz0vbsjqvwGSFQQW4p+4rLExNg3DU0tFeEGVbxKzhjgmgnaAmixN0U1a2uTDVBSJ1GNBDLTeIyYd0oVAYMB08HFfHyeG9fJ+sC44P2RSIhEDpXKqJbH3yKAZj9wjqwNxwOA8HwEWIge1sjgeuLAxZJEF6tzWqEo3uVt0f0AsMy+U8Cf8d4S6GoIkFDZ5n1kzuO5jsBNSRoCtRavAgeFk2NyflTMWLP6+h12Qthozod7Jju04VWYAN0EeAog6l2YifOXvS179UX9SfSqJ1XUcN6cj5JM9EwpMHV6bqjv+my5TfX5YycEftM4Ae4LNhLa9a6+Aa0XIi3s1+F7owocBT5LJZ8xDVV7ddXeee9dMUoIMNfWnbp9cP8BJaigZys4iPEuqQ81KLtxT6Iy4KDWvyLAqQ5Mwt/G38IPVl4bCd5UQeS+BtDnc2KP8D33IRLGtJqoUlNhBXuAFeCR98U+dDsaVOgqzlfGk3YBdiP5FaBVTJyU2FMQGrN2eUYSxdbtr88BjEpuXKOSDWkOohJBtGKIMbXz2mrwHgGaAtqUGN+JV/z9MTYqnq3K3xl7U8WqqK48OGinWxPajD+nuQbvb4t5yvIv+EN8+XZRgPSZ558TZXdhad5eeukV/b17cLcEjdQ7KhpwVEqoStdaeatoKzOz9tGbl+zd139qm0trtra0asWSJ8IAPBcvPmCry0vSuSDZgU2hd5ZK6tTkjOi02F6eH6rz21LU9+ed/S5l3MXFSn+0Wp0aEADc0jgrWpaCHQUgwg9RdcP3TI5PKXldV1OXWDhrSrTx1draIo0CqKTso0tvvuXjm7ZJJHhPH/6ZCj36Cd39fXr9rj0D8knvffiBnpunn37KWhoa7V9+57uqzqFKz6x4qkJqU1pekWheNU077C8+VmqqSQma5JUSzFE5zfm8Ve4X+w1GC8DvuWe/rLaYlXWvWsK4ws5xHUNDgLJ2++D9y9LqkE2vb5baK350z74hJf7GJ0asrqFOtE+AHLaHXl2e/fMXzup+ECOyDgBSWkCcrrto+9Lria/wh29fekuU3WsfX5HdEj23o1PnOnL3nu7H4OCAbC0+6fr1m1o/KprEp5de+4muu6er21544QXZptdefVUKvtg39gk+CuYZRQGOOTs7bRQu8MW0SGDfEG1ij7EmnMeZM2fs7r17ugZpC2yXbHT4rt29fUe2keQB/pNHZXFl1a5c+8gefeyzVpOps2s3bqogoyTlVmraDtsXavhVgBT7RPKc/wGkVEj3HjlsfUO7dT+wIVRIHZDOSWU3ACk9pGHz2MsIA9ZmI+lFwsqZcewXJeqzWd2fxblZF7NMgoP3A9LYN9WU3erkVgDAqJDafQnHT4LLT85MDhB5f4U03uM+ItnbUJmvqqTqfZFwrkpSfsKvpMpq+Jg4ZvUxqn8Xr8uU02+jP6ECyD5FkjfeVHlzVQ/F/QeOzOInspVVUur3A8Hq2WZhxOW0kmUPWf5qak8ARl4fv4/PrVB/JGpEH8cOHegvAqTRpB09rVGF9QqXq4zWNzRKTr2tu8f6Bgf1b+jgQTVBQ/z/6aVLNj0xLkBarqu18alJG70zIuPa0dVrtfUNlm1qsdnFBY3C6O7t0lwu6Ft9A32iyalPbnhYVSAyVGS+4eRDTZyfm7F61Asb6qy1KWcdyizVWr60bZOzSza9sGQbhS3r7Om1pZU1iRIITIn25iIfy6srasAmuCYIVkbfttWQnt9Y0+BkAkpmh2pYLwFgftMyJeSrN61RCpcle+mlH2u0Cp9Jho/Pw1BQDeWYfDb8fHpjAcMED6pELq7ogVxbcVVIwByvp5dNvRUl70Hj4VUvWku7Mo7gOwLG/l5mRDXp71EdUcU1Vcpx4OrRZNYqamtUk9IMRH7Hw6NeuTTvtQIso6KWhGAIoDHGAr917nwFNBpdRKQ+9TJBrRDdLuuDmDlHr3575i0AYVQ5+JsMTMbpt1RIcdjqRSsWJUpA5SToJt2t7XbuFKN/EHTxsTGMklAlkUpVU7PVMPex5GN1oFzWkqVNFaPFpRW/XmQeM1SnVjVgXKNS8nnr6PAg+pvf+mMdm2w2Qe/S0mKFfQDFCPl2nBsBBAYcGhfnwj0kCUF1sq6pQUadtXWhKO/J41qoJEGzhVokZeWlZTt9mszwptQOqZDwnOB0qKo+8dTn1UtJrzPrMzXjfXY42isfXrapyUlrJADr7LQNUXZ9ziVz/xyYOshQcMdesIwCH5wfgJT+VISfvv3NP7a5yRk5iMi+Yle2itsVuidVeznQvl71RwEeoCJh41QdVk+xAzLomwFKoLNCp5PCZE2tft/NyJK6OgUnnowx2QDOE2qzkiStLVJN5XcEeH09vZatyer5un79Y7ETeCZ4rgmIoJ5SxSNZwIgAKG1XrlxWUEQygMQBdFnWPXqpWffoAXZwXKvqPMeEGu3yRg44BPTyBWXICSJ8jAu0dFeC5Ssqmqzh0tKCRkZ1drar/0yVSEAkVYFNr2DyPPGeqIxy7zhOgGbuVbUTCyCjcTYkXaDJZ72VgWeU84gKmjtwp2xV2DS1XnEKCi9VKM7fbYGD4KjO8n6BzjSySUA0gXbqTP53r0RHv3ypXJKwB8qm7oNqFdS98spLqsT/zf/0N3T/6Jdi3u8Pf/AD+7Vf+zUlIOnfDXVY1urlV1+1gwcP6z5zz2DMHNy3X58zfPdepYLMcaJ1IVgcAGYBryQydb9/rE7aBigMgFed9Y5gawdQemUhXsv/Qf+vBlcV8Fjjs7v9M3mWfN4eyYt4jX+e/xyqsh6QecJH/fRJSCuqUBWAWhFp8lnhcZ0kRKoTMhEPVM47VViUPEnV0ajOqOKV1JHjHGMPxv4Lalplb8KH5QySOFFlvVPlLPZgJCwF2rO0EHiPqarJ6FTU5lQNxH4pDkotA6HeXZ/Nya+sFwu2lSlrBulDjz9mG9tFW1xeUk9fXWOD9e8Zss7eXZZralUjPMdgbznzZFtAMr+yopEvP/nRS7Y0zYxts9qMz/Gtq8/al770tHV2tEtll+eFtUAbAT93585dVUvbGlu1D1Fwx4eRAOJZkP9bX5fNYwQbPp8Ea3Nji2IPPoPPhB3GdcPOqoflU+fzL9dX0a4oWHdHt7QFsFEE9djvXL2DdZgz0E0vX70iyi37EKYI94/ZoCSdEBgrZUryh4N7AHQ+h/3M+XN2/sxZVeuuX72m9UHQcXl+QdVGQ6wtU2Njd0ed0YA4caqQsvegY5ZS0M7vIz4kmaAEdkpMswbYZyqXHOOZp7+otgKS9Epy1dTKlrLfYKIdOnREivjXrn4sdlVrW5cSoWNjIwLTrPO3vv0NVWDPnTujmIm16evvUayliQb19QK6JPp4rhj3xpoinDk9PWNPPPGEffHZZ9TDTvLgyJHD9r0/+a7iN/posTHEWdhqAGqAI9Z8emZOfaHYPQSLfvQnP9C1A0hlu0nWo3qfVHOxyfgQfkdlOgoGfT1dPoezXPY5pw0+Pki9qLsH9FkSydo9JDtw6+4dnesbP3nNEMJsbW5WDMAeoYICtfbo8RN27+6w3RlGyJG4Fcr1zhgvPp+EgZ6rrLOWqJBGv6naZFrbpbK79/BB69m1S4AUlsXa0mIFkM5PQ9kdtYnxMbXohY3k3HPE9sm2aVRiKfqLfSJDMAPp/6UwQ7wRFVIBulRZ/jRAGiD0flAnG7X9ZxNtAWB3wOsngakXRHZUdj/5+V7ZjZaMap8QyeU4j/vPS6/9ywRI7we0ygymzOtOwJFAZpLt16DoRH37tP89u7jjLD8JSHeGTlec6Z9TIZV6o1QbPYiJzG84lGwWQNogQNrZ22d9Q0PWPzRkew4dEiCFonbpjTdsbmbafvYrz9vixpp6KabHpqyzkx7KQcOsZultzNWL7sh8LoQfeFgw4NGXyLGnJiZt355Bu3L5IymV7u7tt1y2xsZHhq2znYpppxR3MXjlmjpbXN+0kfEZW6DHrKtbKo30zJFNAyCspH7RkLoGkBAwEaBGUAW9AmAKaChuFqw2w8D5Gin1Frc2bHZqUvQOHp7Wpma7ffuWffD++woIAdMIF9CDSTAZdJ0ccxXb2mRkCP5wOPydjCaBMt9zbzDS6pFqblLllM0tcZI0oDgM//mz55TV5GHGAGOMlTBIMwuDTsnx+Az6dONeRoad4xAs+Z7zPqYArZWgViDT6ag41egJq8t5hWB+dkZ/x0AKWKRMfCRLoFR6dcWdBAGXgqusV1KJYzxBwvxOF8CaX1iw6QU31qLhlMrW19FlBw/s0+geHJwGlWsEi8/kam8GjKOUuO2zCpMAhBIAeReKIgu4zpzUJGdPpprfM4uVtZ6cnrI//PofyTHi6KHNkIRAcAAhHfYK2WtAEkGCVOWgeCeapYJ8stKtbRKT8HE23vCP411Mw8/JFrMGrc0+GgAgSWBCJb61uU0/b6zn9bzQQ4paJL2DBJlzC67uSyZWFdJJVKBzoq3z/qALI+rF/cCuBCBVxUpAaUnBCkEJFVJA7Xe/9W1bmJm1YupFkv2AKpACQxJiy8ypY9B5GoWBI2VvKsgrukgJf5fBTnN0w1lR1eN+b2xsesY0VfB4hkQhTaJX3A96d3kt64YTjs9gn+Q36EvJ2/r6mnpIg6aOyi/rzR4Iei7PNI4vRgPwjMxMTwtMA1aVuV/zofCil3Eutd7PzbV39/V6j2RSviWAYM4pwAjAi70gaCIoAghxHXyxH9gngKG33npTs0EfPH9OCbaW5mbdIyhLZ8+c0e/iGrgvEdxxj7ExgN9IOqnylIB+TdbtcwCM4pYHgpwDn49N8/NxZkSAzkLR6ZmepNpW4M//AUbC8XIs3wOurhsAmcSflI5RnATAbrlYWdgZelI5Nj9ToYGyxmdPTIzpM0jwEbiwRpwHx8aOIRBDEMe6zyJ+lxIoCMTwfQRyslkZp5VzXmGXVGVtbNQeEFhLgY3EWdiLKbEQvjd8ZXVQUe0/I5hh3dhPn/Y61ipAqCqTBOZJlCrez3zI8MUEuawXgRqK8pF48HNK4iNVyDf871Zi22j9Wlr0ecF2iWCIwJv772qsXrkWwEvV2urEuI6rJLVTamPPVWIGpU+j6u/PYnXMEra9+vUVinOKK6IKy4pUV1fDf8Vl0nOqkVaogTIOLZ0XFSFPbKVxM2leLiq9xCekLqiQ/p3/7u/aU89+yQq1ZZucnRadEebVwL790rjI5phdm/roxMxh3xUFSK1QsFsfXrGP3/0I6owtzC3b3Zt3pcwPg+fhhy/asaOH7dKlN5UM5LjFTU8ok9iCJt7S6IwhJYrz6/I1rBf3gP3I3kYcjH2JjcAPIu6lRFJqa+FZAOABftFMQOmVee1K/NY540n9pswDLRHA+8iUob2DsuF8NrZCbUM5hHeSYFQ9qsS1tl7YVEURe8n+ITnX0t6ic0OlHYDLumOL3vvpO2qHWF1YEn1ybnJWlVNiID2vRaeicg6cH0q5leeGOML87zwL1XoX+Gvs2LNf/JJdv3VTIFJ2xbx1yen80xKvBJSOjSIYNSeFXew4cQEqwYePHrKXXv6xTUxP2PHjR70Nw8wOHNznzKGxMe1rwA7vUctWonPSfpPL1dvjjz+uhDH2HE0Ifg8Dg7UlnvvZ576sOA5bhwgh7L0Ac7SFXXr7Had1l0r2wXvvyw+TaB4ZHpa/4nxjfBnHd5u84eNO1tgDdbZ3aHdlwgPX3tnduyMCh1/d3FCVFP/rrVWuTXHzxse6B7RIEaegKUG1F+A4OLTXPr5+w27evK2WL1mjKGhFu1fJ7SGAnnXiviuJSTKkPqfCRwDSvv5d1tTa5rZfY1/mbHl23gKQjo+NCpCyvlyD7mNDoyqk2JRQ2WWduH4xAtUr3Wz0kKrFhRYPEodVlN2wHbIbVaJGYcMEFBPzI+wy9icqlJFE+zSgGLao8rcqQFptp4iHqwFpdbLxzwOk1aD1LzUgdX+00wda7TyQPdcXwWHVXNBwBpXMdxUgjWBSIDVlIAViU5aq+vfVQ8Id6KbjSUF+ZxZhOBKBk1QhhRIDIN29f6/tPXRID0Zps2hvvfmmApCf+4W/YqubGzLAd67fhsxkx44etzLjMFbXVNHsJLNUn7OltVVlGMmCtba1KJhubWqUkaL6hkgSgV1nS5uV6UFbW7GmxjrbvavXdg30WRYRgGLJVvJbtl4o2vJGwQpkKWqzAjhQN6G9YiiXl1YFKMhqAcjcwG7pQYFKQRWOzAiZnlpUyagCbBWsub5OKrrvvv2WaBsHDuyzRx962MbHxqRAhjGkWoqzIev36KOPKvs1Mztrq0n4hodW/aLtXQ5A08B2jCOGZz05Is4nBmcT8EJt5ov+ygDPArKzcwJTmo3W2anjxZ6QIvGGqwEHBSGokBHkikZZpUoZ33Ms0RYTIA0RGwJh9gKVH5wk4EoVFeY+Mi4mUedEXeVDUhYVJ+uBr4sqadZhorHVZGptc2vLJianVP3YJLOWdaoPiqXQq/b0D9hDDz5QmVvFrDWM4Pz8nLJRULk5hwyYkFmMa96fx/EI9jYBTToe2fisxpSEyiH9kDiJkfEx+8Y3vqE+G+7tyTOnNS+N4ecLc3PqfcGJV4aIQzHv7FSPD5lxXpdlBAvzJTGkGgPhPWE4d82ILSIAUyfxK8BNXQ4hEBcFIfMJPQpDTa8oe+jnfuEXlchAXZU5exNTM053HZ+wjy5fFs0W4RwEuwBp0ZvJ3uKaAogAQFTF23aRh5psxk6dPWP7DxySY/zW179ho3fvuZIIynVxb1JSqlg20dJIKFDxZ4/TKwgA9Sq1V/Wo0CvpVesVn6jkRE8r9gUqLGuD0+5ocRbARt6rzICYmKXLGtbX1adKelnrxfxQOTZokFiUujS30Ew0q6AehsAXgQJBOgGEkg9NBAg5AVGPpLY9s52CFgApwF/grt6dJ9XdCN6poPA8cQ4BAAO08jueb1ekzCq4ocKl9YFlkRJY0PVgXBD4qupCtSap+/KZ3vuZxsVUzfOtpoIy5kVUcgL0RAHl2NGzRnWZNeL+VFfHeA71+6wHzQA+7RNBqR2nTlY/6Mfh4CPp6QmsjJgMshHbzgTgSzZhAwq1g0WnrGcryTXsD/uEAN7ZE80uxlalCs25KRgnUKr1hBnU4hAnISERgAzfIbuSVFj5rAA1quikgIbPc7/nFW/2rq4rIa14rVgFBFOpr5x7pPelAIgMf4rAveoJKE1BjQI8JdmcHaDrTO+DgRLriS2mAufnlCqB0Ej5nArXlZYO76siychrIzHC/mC9o7oZgDL2od8nD9qCxu2+fSepHYmNoDTz91ireC4UlqQYoBKsJQpbBXBGj26VqIg+K43LAXIEcI91c8Di9gKAphgn4z8HpTySL9XTBzgXEma0YJSzNaqS/rd//+/ZY089aYVas4mZKQFSKKq79h9QYrCmJmfilqYvHzNVshyVayvb7L0xm7w7ZnXlGpscmbIf//AlPX9z89P2/PPPWU93p73yystiIwAoSGiL0p762rIZF/mDTruw6HYi1hwACFDgZ9YARgn7H+AXTAROizml3K8WxCLrG7UeqJOS7KIizO3kuYaKjf/gtYqP2tvsyPEjovCT9PeEsP8tYgDsbFtXu+0a3GWwYto6vOedxD8gbDsB6IXFOduze1DMA5KvDNxB2AjaKqCVnnHtty1nQml2qhSPU1ImaOsA0gQYWItIGBU2XXH7yS88JaG0yYlp2SBsn8aBbW/ZwuycgDiAlFFpN26g7p1Tcg+20sHDB2z/of125doVgdNexCyXlvQs4Cu5rsX5We3Z8fFJu3fvjpgYPHeAU0Bwa0ebYqWFhUUlnftR9h0bsyef+JxsMvf42NGjuk5nY4VLLKsqeufusF29fkNryT64duWqWHz4mcWFBfXA44eYLU0PMPEs/aK3795SPEfLE+fEWrAXAJR8z7lzfiRiFB92dWrtRkfGtT6dXT5HlXiEawaQso/oUSdxOje3YHv3HdBEimvXrltLW0eq7O7MjY4EoIpNEvUsKyEQKrtcE+KLu/YM2r7Dh1WpZewLX7SwAUhX5hZE2Y0K6WbqhQ6bRGI3Ch/scVgEej/CgClJQ8EJQSSpxZdSO0Ji2hAnBWNDSb4Um1aDvU/Yk/Rcx9iyauaG3p8SkcTzYe+rbVcA0+r/+cjoIY254hEfhI+snhVdDWT9vX/JK6Ra0yqV3eoAoBqQ3u9Uqn+uDhY8IHTnI0Bas6Ooq7+l+aZa3ETlVWyWACn/Y2gqr03OLCi7DTRkQ9nt6lZ1FEA6dOCAdXR3CZC+/dZbqkx89ed/zqbn59wAjUxoxMe+A4dtq1xjTR0dAqSo2vHwtXd32cLyggKzI4cO++yrYkkzj6CQkI1cWVpQ4LE8P2flrbw9cOGcnTt/ShQc6H7Lq2uWqcnZ/PKqjU/PWHtXt86TCinN5Di/zS2qAzkJHRG85NcwQh3pISoJ8PDAEHRDSeHnhmzGOutzdv3qVfujP/wD0WA+/8UvyHAATvYM7ZYxXZifFYWR3oKBXf2qzGBEpCZXtoqgkeS4Mz7rs73DKT9Q1oKahaFCOAFqW2Tn5QQTNTLUcrlnkl1PFQwMLYAUA4yBEHWlsT4NUoY2vCOMxL0MKmkEI2GwHMgADFzhlNdJ4bIGap8bHECQHv6yO0uAp3oDmxp9VEKMFUpKkgFO6CMFdLA/81LKdcXhsbFxKcstMU6nkZ5LTxAUNjesv7fX+rt7baC/X44Cx4ED879vei9dLis6JX2/XDeVJVGem6CJeoUE9UYq/FRih0dGRIumX41Aly8M5Le/+x0lUFAIxNE75XdLwAhRiZj3x7HJHOO0CHfWNjb0eoZ5kxHPIPCEcS2UtHaiUSHQUTb153CsdcbyFJ3Kuzg/5xXjLSqnzaqQsp4/8/xXFPjn8wVlTaHoQDWem56xDz/4wOYmpyWsxF7zaiWCSr6mnoH33h7WW6qkxZLfr5qynT531g4eOapeIQAp4hbI7fClgDBmNTIYe31TomJrm3n17t4bHpZDBFDIWKd5obxblbkkcBHOg/XneqBGN7e0uLDY+rotzs37PqJ6hJBKbY0CBRSWHSQ4cCDx0dTcaFZ0ujZ0LFgVjOHhvVE14ryDJhagxW1bouZse1UIQBQVKpJVAVii34znX1nujIsHRdCPSIModevriQbmvZd8BUBQJTrjABj70diAmJT/Xap9mW1dD31cABZ+zzGiShlUe+5biAPxmXyJ3pRAkOx0OUbsuJgWwRnXRXKPz9Ngc15XLGnNAXjhXAmyaZlgzdjfRL4KesoO0lnTECiLawzwW1354nzYWzAEOD+qC/wME4HqPetFNp/n7MSx4zrPQ0cOy06+//779swzz9j03KxAK6/Fjt25d9defvllO3zoqGY3QrEnEONvCLmQHGJNCIA4J4I+zjko3pGMiWAhKr7VNjCuSckGqj8EaPRdJVEm7ks8S+Ff4/2sDcGOWlwSIA3/yDEDPEbij6qV5u/SZy/2kTNF5PoBitkETCMBLXVZH2mlJGHVfNC4Fs6tAtzS5+xk8nfEhSpBUrrgOF+vJDsQ5HeRXNDPaaxBfF4EiZXxEYnmG3FDxAqVfZL6B0ng3B+bwDyR8E0oNasJg3XhmpNyc0p0RFwEsOIcs6xPrY+lq2tutL/3D/57O3r2tG2g5r/ilN1dikn2+6gXgyXg71UiNbXN1EFTN7PJO6N25Z33bXlmyZbmV2z47rCeGxRFv/D0562zvc1eevlFsVR2DfSLHs9scmyomA3NbfpMmF4CmZkaByFpHBzPn57XjKtX45dIPsOcJC4jvltdg75akBI341vwifSpsm7tLW22BhigJ1VjjhwAsn8ApCfOnFaf6L17I6qMwiZSsgKmFUmd5iYXzTm4zxpbPNHF+9k7y4zTAoSl/m9iBe4J7DYlLhcWbXJ0zMbvjSixhj4BSfh5vwAAIABJREFUvkx7oKaspKsSZyT80vpup0GzwbCKhAaJd373hS8+bXfvDNvE9JSdP/+AHT5wUG0VI6P3bPeuAVuYXVA708EDh6RUu7lZEGUfO3H85DGNfnnr7bfss098VjacNg2xURKgI6FLz+etW3eki8E9IgHBnHVAKd/3DezSPFnuk8bvNTfa2VMnlUzS13bZcrU+ximAENrV9Me//8Fle/HlV2R3iB8vf/ChQCjnvnfPHh8vRo/w2pqLXebqBVDRvdBceWLJ1Mql6m7Z2Sd8z1oSK6MzQuKb55P3UNEGcLO/qDpyDCqHKlrML1mhhGrzhp27cEF+mvilubU90fxjjrH3rsdzQF8r9otYjb0AewwmGPFS3+CAAOnA3iExXHhPANKokKLhwixSWtv4ipYJsXYS9ghAGsmv8HOwwWBlkXDDH0KNpkIqH5pYQGGjApBW2+34WzVIDIaGqpqJ+cH1xf2LCmokkqpt4p+pmlYB0r9IZffTwKz75E8C0jiHsI3xc/Xv4/t/Lz2k1Y6w8n26iXFB/K8sV6LsVveQ3g8UHUD6J4m2mHoywhHsvB6Q6X/HEPrfU39FkoUKGlg4Gp76AKiAQnocqJQA9Pg3sHev7d63T+NfMHx122aX3nhTD+OzP/NlW93aUObn1pXrtl0s25GjJ6yxudW2UO3U7KIWUUrWULZs9P4n+msaqU40NkkAhMwTVSTRkVDD3Vi3zPaWnTh6VEaWom5XV4eMdq3VWVNLm9RZNdqGob9paPv80rKtMd+KmBAQu7pmxZVNSVN7T2K7qq4EVogktKRKbT3l+6VF+2e//dsygF/5xV+0R5583NapcNVmraerw5qorFAdWF220dFhO7h/r/30pz+1t9/6qYLOvr5eBfLKrEHxTFRFms8J1Dnn6PlTZS9XL4OHvLdkxTc3RO+loiGnkMApoDgoL1I5S6It7e2tldEcfC6VX14bjgLjEL2hQYnTPS+7OA+AWdW7GhPNhOoU6wk4I7jFcGBoY74lPSYKkArQ0byCpGBL4wU8+AcAqmJTW+e0qyJiHCWbW5iX89HA7nJG1T4cHrMZobawHpwP64hjRFAqi4JjsWB1NTVyLtw/aKy7+votm8vZR1evykgePXzYe3oKef0dxT4CTijBZK/rANYIxWQyNj0zaf/HH33Nbg/fs3PnH7C9+/fpGbx9+6acJMkDVG0JjHEYJcYPlBzc8MUcvK1yxvoHOedmr0Ctb2iNNMesoUHriIoza7W6uqJKHd9jvDkPMopkHXFEJBcuPvqYixUhrpXozwBtApvr1z4WzZbsLNl4xgNwTKqUEehi/DVgPvXZ8QziLKHCUSE9fuqU9tn3vv1du3frtqrRMrRQ6JKkP7YHajVAOIJhfnYxIRfn2i6lWYqWxssk+xV/JwClPxppfwIB+gUZYA8YZn+Hyim9TlCVAsBSGcsX8wLgrCGULhJUAJI+2BF9/dqv/Pvwww/FZsBh7x4YlELh8NiobeY3lJxQO0KxpGw763zo8AE9A/zsIwtcCZEAh6QRPcHc56ACsy6ocGPPGBHD5xe2fI5vd7erGm5uMiM0o2eHY9FawPVy76FeRkLDVXaXrKezW9dPgEugQuDB6KGuzk5dL/3NJE04T/Vv54u6f6PjYz4PeNsrMmR0de+TSiM2TD1BLU4pxC9IYZG5dFWjPSJ4QB2V61PlWyO/cqKsh6OMz60GFxwDfyKGRH29RlXx9yeffFL/wzRAfAN6M+ASqvMLX/mKAimCLH536dIl9ZDevH3bR2JouP2mniXuMfNJsZsbqZeSz52emNSzzDHpQ+YcqUbzvDPLNKiqfJZXYx2IhO3j2QgQFn5OI21IlJFYQTw0gcpIBFQDLuxHBDSqRSaV2qDYemIieg490YB9hKXBM16bgGQ8oxHYVMBclWKkgiXuSDHmqKYKb6qgRyIoPivih4qaZvVs0upqZ5paIJAnavfOWBwlONNYrkjaxPXeX5WNmapUdjyhnSi6UV1NCXAFjLU1bsehQqaxcpX1ryTP6jU6gs/yxE4SYExUYOwtYED95vU5+9t/97+xfccO2eJWwRbWVtQXOLR3rw0eOGCZOmfHbKPWm8T1SOyR9GtAMKdUtpEbd+z1l1+x4VsjtrGat+2kSrq4MGdPPv4ZJVhfe/0V7ReSfm1trWqxYY/C7qKnVHNC85uKT1A9xX7QeoGNBiAocK511Vm++D1xVz17t0hPp1c/eUbxVR0dXS5+JrtflH2Bgkoii6SmfH9jTq0NTCToH9gl4AaLrJQvJKaNJ35rcnWKfzr7uq21q0NVRRgGfAaAEyXdGD/Su6tHdn90bFiv4Rzya+sCpDMT40q+4x+wER4nOjj2fuXEOEi9icWyAwyOQ6KB9SIueO65521mdt4a21qsq7Nbvmplackuf/iu4ihamdAb2TN00Pr7B1xXpL/frn50zU6dOWltXS32/R9+385eOKtYiv1IAmxhbl7z7FuampQozWVrxVBjD2EHuRh6V9nr2FTs8cBAv+7V8z/zZYklqm96O6NRd4nf5TYzJbTp/b368Q0JG3EtVKUZwYI+AEUHROqamp1iDRNlbnZWABK7HecxPzut+AFbj08KzQF8OH6AxB2sD6qo2KzQTmEUIon0oIO7z1iX3sTM3IJe+8hjj9n01KzduHVbc6m9WugMogBswURBX4OvSNxRCaUVr62t3fp2D9i+I0esd/cu6Snw7Kyvrdji7KwtzszZ/MyETQ4P28z4pG2s44PKEm7SWLQIhqxG8QH7IxLW2H21L+VqxRqkf5lYktmjsrsaw+IV0qhihpr7/eDvfoAa18fvBYDT6Ckdn+QYZEkwRAK81eDw04Bltcrup9rnzA7ADxsWCUZ9dlUP6V86QConn4KEfxNAGo61+v3RWxOZxVgsjIc71U8CUih0WnDaxapk2ON90Bt18zNOLQtAWt/W5oqIfQO25+BBOQDmdzVnc/baK6/K6P61X/llqezy/cjNu5Iw7+7qteaWdmto77QCdBUGsbc22yaVmw0X+tiH3HRjg83Pzan3ri5ba4sLSxorIroYM8sKBRsY6LWFxXm1ufX0dFl7W5s1N1C1RC13w1o62i0PdYgh8s0Nlt8q20c37lFksc38mjUi8FHYtnfeesfe//AjiSI8+uhFO332tNU2NcoYURXrbm60S9//vv2vv/M7tvfAQfvlv/6r1tzbY+ts7q2iwN7BPUMCNTUEpfl1ceSnpyZUIbt+7aqNEfSWt62XALq1xYWO1J9WEt+f4c+9/bsqFS0MirLfWyU99ABSKDar0I3XXDCBajIAjfPsaGtXnwv3kEAWgE5gicMBSBDsYcwG+vorAVtk8qTsm3p3CPgVvCsY9eAQR6gZU4ihbBXkHMkmUqlFZl7jRFFYTdmhMJrKvqcRIgKzqVcIYwEYLWwVbXZ23haWXNiJfdje3ilj3ZCr0Vw2BC5QkETeO3ohyV2uLc3bdiFvXS2t1t3eIWON42Y/T83N2u07Loj04APnDXA+NjUh4NHW2qF9yigGgGsBChS9ywzGnhi1P/jaH9ri6oo99PCjynrvPbBf9Fiyjg89eNHeuvSGvmc9+VpfXnYxibo6VTDPPvigMpzMzdUzZKYqHoI8muee+t8IMkX1IkuY8aCQIACqFLP0ZqemNSbm4c98VudBL4tUTDd9RBDZ3o+vXrP56RkXOWhvVQAjinWVUi6OgsCFzxelazsjIIPq7/Ezp+zYmdN63/e++W27dvkjOQZlEcveSy7bQCyZ8x5i9qQ+p8Yr7BG4Y4DVU5SC3qjMclwcgpIUBC3EZjlP+gQ9lXWQemNpW4GdQCzCIwD4JEjCenmF0YNLAXglPbx/hcSQAEGit2Vr63TvEMbiHFqam1RBZ5/j5LkOAD/UfVXIUzDNviRBRIAtNXEUARHKYKwIKoQNjQqSsFUIXyGWxXnQ++Xn45UYKuI8m1TslBxq8DFH9Mzwd+4R+3VwcEiBDc9UsBrIkjNXk+cLUIgTJwDhXFqaWjUSYmRs1PvQaqneenWUCkeAMK4PW0CGm6+gDVLZFPUxOWyN0HADr9eTNFIAU7tDvap23pxjenmqDPr762FRpJ5S9if3Qpn8RA+MoASWCn2kzNWLRBgAjddG9ZXEFNl6JaJqskqIQetn/UMshsSA+vGrACl7jEprAKNKVS/RDat9K99H0BMBQ9AcuR6tUQoA9b5ER1aygcr1lo/PUqamCpRGoATDx++zKy8Tp3G/op83RHx2VDB3KpVx3n5cR461KYEc8Z7bYiqnf5bJxPXE6JTqe6dKbPSN7ozRS35/53MCkEa1IYJMD3A9Ua7nOlVcOF4AfL3m/hF06SSwLTG+TLTsJJDFn6F5SuRI8yd9T+l54W8CBU4Djvmw+BLEi/7h//xbNnhon62Wt21qYU4Jjr3799vAvn0aGSOGWLZOmgIECg5It60JO1wo2eTwqL176R278uE1K5cytrS44jTrUt4+95nPKNZ4/dVXNLeS6wTw6Hrrstbewczwkmag0yNHxbKj2amViLko8UeLgeQS3S7gKwEkXKPYTYgGosK97ckkbB52hb0NY4UkDl+0AOBfWV+ec+wTwnCd3T1iprFWt2/ctAzJ1WydNSGWVJ9T8mnPoQN2+MRRxTfYHPwdKuUAiuE7dyvPKErzgGbiOoAClUNaQqiS3r11U7asBv+QWCteqPDAXBNgRJH0PVKypNxcKWi4sv1/9B/+qoDkCkB3ckKiULVZs4+uvG8rS4vW1tRqk2NTBhV698CQgDxrcfn9y5oHWltfttHxUXvkM48IiJPsQ4yJ2Z+se0dbi9asqaG+wrjg/XlmzK+uSiDJn+2C7P5nP/uYfeW5n60oovO46bq2HfyRlKXNi1FC6Dcw8xXAi20G4JI8ZBoCcSDHOXRwv/6Gui4JN1T4OQ62iwTmG6+/qvsPEA4qstoYMjX6PcfE7rW3uybI3LTbM86bPUS1mB57+YxCUT3GAFJYewDwG9dv2fWbt6yjq0v7hkRFJFL52YsC+ACZ/B0WVUOjNTU3Wxesx8Hd0oTpGegXm4njA0iX5+cFSOemx23i3ojNTU5aftNjDgCuCiJhoGjD2kzJGNxLyem3nCfXNTM3LWE/7CeAlP9lj7d934RtYc+HTa3Y1k8Z8VI9povrVUtYlR2szFaHKRTzoKv+Dx+wA06T+FOi+lZXY93G7egH3H9eSsJUiaT/6wDSsNP/XiukbqDS3LJPAaQKIj5FZbcaOEYAGE60ksmt+rzq19//3qAEV4+BqT6vCvU3xkcQCDBUvb1VlNjOnn7bd+SQKLtIV7fmmuzVl1+xqZlJ+8rPvSCnQfB89+NbNj+LUma/bSNOUs5aR3eP1TW3Wr7ERm2VwpdoZVw3lqFUFC0S1VuACkYZo7NN9j9jduTwfpubm7H5hRnr6e2VYAgbc2sjbz1dXap+jc/OKrCEvkGf6UfXhy1PFQ+62samvfTDF+3rX/+mRsAcO3nC9h/ea7sGBtTM3dPX7WMbVpbtO//in9uP/uRP7Jd++Zft8ae/aGu2rSoKATPS6d3tLdba2GC9PWQgNwQWeeCYQ4l0/MzUlF27dsXGxiZ0z/cfPGj7Dx5QUAz1ELEdHC5gUJSkmL9XdqNB5QdqYTFf1Gy+peUFzabMb2w4oEMZGE4+KqHqQegSdRTPKKNaKqmqcOrESRlC9gEBbtAPlYGtdSEcHj4q0zI0KSAGGCqwb2yS8Qxp708EI2mguQRNEmUxS0Y8BcBRLaMiOjY1JUoRBpPjYbBDVRiH2tXRpmQAdA5mKgI0I8u4vrYqKjdU6sN79ym7qYDNzMYmp0T3q805hW/vnkGBtZHJMWW2oSxS2W1qabVVKK5Fr3K31deLcv17f/gHtry+ZsdPnbYrH1+zvu4+3aM7d25pXamsOWXLgWhzvav3sZ4ESRceekh905NTMx50kB0mgQCdPD1DBNO8n+upzzntTs9x2RQESMJ+YVGMg4sPPaKe16B8khXlvtGjHRVSHFhbB9QuEhfQxjLKEHO/CPKokEoRGbXdbc9c5ktFO3zimAApe+OPv/Z1u/T6TyzrZVHvsRNY8WH1qFaTiYY+zBdAh+c6eoTIDkeGMAJ/jq8xCCWcdaOU/zJEH0k9E6eBCAQOnL1GsMR5sq6qngOaUg+a3kPCLAW/fE+AQQaa43IPua/sTykU1/jf6bVUBSgp8bF3CQQDSONYsgnUqCc03Q/sUGRq9fxhkbacwh9AXOCNXrgaaKPhoHwvI95AkIqirtRVCz7OaVtCYk7nxpZRdeDe0xMUQJtz4xz5HO6phKrqc1arfl3W32lW6nfd3qlECPRvuYBRrFf0kPJZctCJ4kv1JFg1AinhEakiqyq3Q90OJ836EHj4/fV1xf7xeiqx/H11faUCuhQIpsQBiS4BtyIBLPNbd8R5HDg3aY0bktokn6VEQGOTKlOcA1Ux9hngnIq5EkFpJie2g5+hcst/JQp1ZOgrvZ9RtUnALC67GgRyPmEHw69iqwQw0/Fi/wTwr1SQk1iU+sNpnWjwCg0iMBGYBKhVJr8YAh0OYCvxQNrvJAMre5/9nwKkAJcEWgqWgl6fAsIyNjpVhysxwX1D4mOfBciM84uAXYFdiGAlFkj8DGXUbT/XBmPHE0bsN93npB1QCbRi3bexk9vaz+w/glatXW2tfCaAVBX8RBvPsL+wRymADiCsPdPWav/0f//n1rW719YzZqOTk/bTd962Q0eOWf/ggGVIqkDxRdk7VU2Yk63ZobSO5Is2cuuOvfX6JRsfm7H1lXXbXPdK5eryol184IJlykUlIYkfeNawM9xPtBxgM8zOLSjIly8lIVw0MX1WV9adCo9/QIciVYTx3Wr1aPAkJvYPm83ziS8mkYEdYz/zfuw8dlG+JiVyuD+qRmUz1tu3SwCSn0mc4jfwL0iOAEhhzhw6dtRqG+rU200yG9YO7LA7t25LI0PPUb2zbGg7OXzssBgHSwuLNj89JRV2egbpJSWhxv3GzgRgw1ZyTBLuW8kebWfSfkgiayQHOM6v/sd/Q3aZ+4RteOihh6Vkny9uKL7ZWN3Q2q2tbIi+TIwEg4179NQTT1pff4eNTozYhYcvVua2YmPffPNNPQfQn1l/KtvsT1qoRJ9vdJYSwJHzhdYLQGfu6Jef+ZKvPwxA7GKpLBEnnjw9n7U1GiHH5zLjExBKixYAEhtOPNXd5doeEvxsapIWxksv/tiOHjqsRDhAHTu2OD9fUV/G78G4ikQve5pkPMluxv0BOolZ+P3g3j3yNcQisHYY3TY6Oi5mGXoTxAhMoyARfv36dd1PB0pup0mEsx56VoUNHDFJeT9ba3UNjWI+AkipkEqkdPcuAVK+AKQrCwsCpLNTY0rkzE9NCZDyuUykkI9JfoNzFtsmAU10YLAP0cIwOzftCTV8KK0DCShiN5xxlRh2yYDcDxgrDJA0L7SGjEFVS1ok0wPYhh0ioVKdSJNPrB7pEiJHye4GAyUAaUU8KSXrwx6Hj9xR7d3xqJ8GSO//3f8rAGl14PBvUyHl/RXHVCVY4JmrPzsK5n5gqvemnpXo+QsHHI6RhzGO4ZUgp+wCSNs6u6wX7rz45ntlGBsydfbG6z+xialxe/6Fr9p2TUYPFYCUcReDA0PW1NxmBTKX9T7PFOov9BqSzRoLUd62lRUyeZ51IrwIsMVDLKEcBJD6e6yzq1k0OR46KBsABAx3e3OLpMeX19c1Yy+zXZKS2buXb9r6+qZ6Q9549TX7n/7RPxawfvzpp+3sAxcsv7WpChdZPCpPHa1tVl9j9tq//I79+Ic/sM9/4Rk7//BFa0TMZmNNARmqv30dbaqCDO32OXtkMVlDBmCTkaQqs7SwINEA5lAdOHTY9h3cJ+fDvdrYLOgBjcoCQE1Kv8WijGsE+fQShYIpAIh1kZpvYUOGbXVpTT0q0EsAUAg+KdBFubehwbqTci+fi0OVkFNnp2dVW3yAO59JoMzDRgCv4KxcrPQbCHiUfdYhXzhPekrVM7BZcKpwvVOL+FIf3LZZNoci7aZNzkw7GEWhM4/0vc/eCqVgAnh6fBT4l0rKMLa2tWttWCPkxtdXV2xoV78dGNptdHFKfKC0bSura6pe1be2es8umV5oVktzClIb65uUbcfRaCgGSqCN9dZS6+NEfv+P/tA2i1sCpO+994GMLJRD+t2gZDFQnPVVgImybGIQ1NRkFDA3trYqYUMVHvBGtZHnBmfH08a1MveTPUAwgvOiusy641jxE8WtvBIC9Hc+9pnPKpDgfmDg2bvcs8nJcVVIoexGRpXXAZgxzYzj0bkl+j7JE4nElH0kDyBx/7EjdursWT1v3/3mt+zN114XIOWcAaTKhSXRFQBpKA9zTwEOyN6zN7jvMQaEdfjkl49bqK2t0Sw8MvrcD4HQjNnY8IjWHaAR/ZKstxS3O9o1u5jzJSiTkmoaL0OVWlT0znbtV55VwAiOl/5J1mj30KDsCKBOMvwAZKiyi0sKijgHHHNl5imUVcYPNTSIwcDvQ8WR35PlhbHBHmRvodTIPYeeFXM4uQapXWrMQFHz1qiQkiyjj32rkFfwho1QxWzTe4jpheY54r1USHn2uT6OFWrJ/F+QYjQVUadIC1SkPShgWdwBTg4MUu9qzG/MZL3yXXWbnNbkgJ/xQgJnaQxJJBl49vh9ZdZs6ntFzZn3kzAUhbimrBl8XFME2ZRA3njjDQV0jz30qAKQU6dO2quvvmzvvvuuff4LT8kO8lwx8oEAj7310quv2IXzD4i+RjWFv184d15tEx+8+56LtyQAFoBUauUV2phrJCjhlaiOAm6sBa9JCSNeT+ILe4a94Weey6gMCnSmql91IMH9C5sdvthHfJnPmqbakfrQSZzEa/gMJV1EffRKdGXuXRLFiQBIMUImZfsJnIpeaVP/lSp5XlmozuADwKpji/D7EXxVB2QSMEtBWPX/2GB/nQNeKkr8H/N++R4xtxCpY9wXdkDsVPXiJVozp59GyJAUgLIb8Ql2QCwJlFCtLAoirSqqQDDHl4SaeU8vIkbs2VhD7n1LW5v949/9bavvbLXNTNnGZ2fsp2+/a8dPnbTO3m4lihh7wfkgcChhs1SpyRQYkLhTIb17h364gpXy9GlmbGZq0h66cFbtIZfefF3+HJDHdXMO2CLGXwGeOC9sgTMZFm18ZFQ9fR7w17sgZeqBpXcUG00vIetdWHP1UfYvz8DqmqtEd3R2qr+xuYn+0Ht6thDaA2wAZvGXk1NTSpwztzl0Hu7dvJ3E0vxZpYp65ORxyzW6EN3G6rqN3R220ZFhK6xvGHO1pSWxVZAoH2w1njc0DfgikcYomMLGuiqwqO961aqKGZB6Efk1sRZrpERZ8gVoRWj0Ucbs+eef1wxr/ClreObUGbGEtrbXrTZHO8Ss7e4bsra2TluYW/R4aH7Jrrz/kT1y8UEbGuqzW3euW3t3j3107ap1tXcoUUosMzc/o+ol8dbTTz+taQcIM9E6demdt/Qa2EqsOyqztD3g05599lk7efK4WDCKedQqB1DhuXfV+GgxmZ2ek6Lx+++8K3ot94j2A2I/9iv3iZYO1HdZB+i8PK979w3Z1MyMCgjSvKivlw/BF+Fv4tnk9xpF2NyiCiw+jb1BjyfxEVVhjjkzN6e9NjEBE29WjKfPfe5ziiPllxvcfsW4vagghlZCOf1C2gW5Ovnz+uYm9dpGhTQouwKkzONdXLClWZKB4zaNCvLUpOXXfJ48W1z9usmxBCAlUcu1UR3lf/Yaf+NeSeNh21tNqgGp7FBUQe+rZgborDBAqgDpJ+xYet7ut221ScvhzwDc6ImPHtAqQBpMGiUGE6ANwPv/A9JQsYzejKqfAzjKGSWRJC1iFRX3z3yfqEDqt0yOvNqZVSqwErTxzQs9CyDJ6Jf+3YOi6zKLFGBHD+m7b79jYxOj9vO/+Au2vLqsQGL01j0bH52wgb4Bqd+R529o67ACw5y3M9bQ3GL1Tc0KuDhGZ2eH6JpsWhnb8rbUcaUu19igzF6pmLddfR1W35BVL9oaQWJvn0DU8O1bylh29vZ4b1KxoCHLL71+ybo6+zSD7L/+O39HVZ7zDz1iv/I3/hNbIPBdW5CBaGpscxpruWRH9++12nze/sff+kc2sHuvVMhqGnKiBJMBLWxg2Ful2tfX12MtALs0NgeALYO2smZF+lzm5gVmmlvbNOpDIEGVLKdVUjkjc8nXQD+9IS64IvpeEi9SoKDilVM99UCnB3BpfklZN7J/JAJwfsqAV1XJwgFGHwOOMCpwqtZAGeloFUggSwCQgmLIcQiEsD7QHxEtIRCXgddoGUCxB9gM5lb2DcXb9TV30ARWUEY3VmXg9bqcj6yhZ46vGAdSTD0nBCRS12zyQd9ry6u2vLSoHtKB3h7rZbyFqLAZK2rEAwIZZuulLYELKpOsBSMCuE56KKG9cmx6a2qzOVVYm2tqbXR0xL7+zW9o6PqRE6ftlVdfl7LzkSOH7O2331bAAQWH7CgBGOtIhlB9KZubomJDu4Z2ukm1GCZAPi9aEdfH+pB5vvHxdc3SpYrCbQTk8EVPKU6RIdpQdunxfPixx1zsqrDlvUQFz8ZPjI3a9WvX1GNcDUgBrl4hZSYd4kJOLyNQFqXGah3cbhXtwPGjdurcGe2dP/3e9+0nr7yqDD9Bquhx7CnuPkAnAZj6Blf39OAU6OsJjNCxjKqM1IyTPYnRDQRZnAeBKHsPkDyTRD5ak7AGCQ16Bjk+jpeeUvY/oFRjQcwBIYEH+wb1wdhH9JCyTtwP1uhzTzxuH9+8oR4tQA4VS4TVJsbHJaaEeNrm5roENbJ1LmCl/lMYBFl/bgl2eI48ydQoMAkYhhoKhWx+YUn7u6/bRScAW1E94v2oVA4NDiTRqVWxO2RHEf7a3tYzPj46KhvJ9SCOgTCL96u1ae3Vx7q2qv1HlZQk151Jby4uAAAgAElEQVQ797QmXplzipLuiXq2/bM5PiJMlUqGfMGO6ARUtJ0vD5ArmeAkNhYUYBJ0wXDQaB+eNVVZfWO0tvtMX4AWc0ihFEayimugt491/AzD28smJXUCu2vXrmkMA9cwypzGZgfl2GXuxdDgHvkDrpVnjOCM31O9ERU2yf0HIA3am9YitXjENSjJCsWVmZdpvBnPHhRyACR7LcSfqLSLmp5GcUm0SUq3LkDF1o4qd1B7xd5JgKVCO2M2cgLz8Tx4JdEpt/wffVxBiQ2brmqG5np677Pel1TzSRB6wiHd9xQHRMCmv1VVDOL3PKdBr61k9dMmENhLusNxfkHPldhVEeE6tAiadA+UiEpAvbpy7DFGYn6lcTYcIvyXziXjs2sZO6SqZ1J1bmokwbypsxAwyHiCmmqgxlCl3yOW1NrZZn//H/4DKzfW2Xq5ZFML8/buex8omUgFE7o7lROSYVCFad2htUP+kvEtq2s2Ozll1y5fs1s3h624uW1ri+tGVXZxYdYuPnDeMlt5e/21l62ltSklkhhZxkznBt03/BnV3v1HDuk5RT0W0Iif0vnTq8o+4hw4bqKPu1qu2TY+QP6ZFhVPQPNvcHC3ANQjjz4k+3r16kfyXyRj2Huw0WijsiSIw7mwp+n3XF9bE4jnd70DfbZv/34rlsvyW8RJd27cFF23p7tbdgvbQxKPRGpLZ7sNDQ1KaAhghMowDB96amcmJlUhwz9QQXR74EwPqsRUyYkTsAkkyMXOSbZIbUF1dfbCCy9IBXb4zrD7AM0h7bJSbdGK20XbM7hHQj3T0/PW2NBke/fu13lTIX3s0Yu2d89u+9FLP7C1fEF2gcQdfgEfix4DfgENgt/4jd+w3j5X3gWQ/u7v/q7iwCc++xmt9+17w1rLo0cP29HjxyQIhN9BLAjfXt2bzfURQwA0h++OaMzLh+9/oESqRui0tNjszJSLVLZ7ghS1Z1SLDx86oFicPQ5DDQDKeyQMeO+e3bl5y4FcEvkjPsDvhXAfPl/PU9ZbpEiCcK1cJwq9C8sr9uEHH6m6/dRTX7CZ6Tm7efuOekg9WeZK+xVAWvQ+/7DbYk3V0X7TLDYjgHTX0KCKTABS9kQAUoS+luZ87Mv0+IQAKS1Lf16F1BPMblxgkfFFsQibBSAlyUVSKACpA7+UXEtvpLJaKcYkO/XJxFnqU65KrOm5ShXMsHuRhPs0QFptRyseEc59FaPk/gppNaCtTvCp+zjNnA7f+mkV0mo7veODpeHiV87DG/Sb+xeg+g2feHNIwFf9Mg4ezid+DiD4ae8PAFmdyZSR+leIGlUD0GqgqWP/GwLSarVdzjFAaTUgFU0sAdKWjg4BUiqk9Gv07h5SL0O91dh777xrI2PD9gt/9RcVWPIgImpEEz0Gpqdvl83ML9gGzczZJlvZyFuR4cK9BG709zVZY1ODHLGUVBEqWXE6HwGpaBdbG9ZQV4tFJ+9pbY3QXtekekbl6N7tOwpeXvjFvyLePT0ELW3t9vYHV5TNf/u11+1/+R9+y5r6+u1v/Nqv28Chw7aysSk5fqonBF09XT3WmMtZU32tLc/O2rvvvK1G/I7eboEOABlr0tHaav093baxtmJDe3alodQNPrssVe5zONatvKuKFVFMhcK1LUn/WGMCTlTvRB0kUKIimM8rAMZ5t7Z7lXBmbtZl8glGNeuvSVQbggl67KJXiQAQCXdVkJqbZFDp58WwYfSgsERwwv1Wpai0LUeIwWxrb7HGbE7ABoPq1Cwojg7GVHFsbPRZoWleo+igeQeqIUYEAKQ6EuJILoDh2TIylmr6Z2ZmotnpnER3qrdsjVM+5fhKJTknGSQkxOvrbB9jgpSgcN6+ss5bRctDqaZXMV/QfNGm9lYBxJWlVUMggGBVASQUxhoTIF1cXLBvfefb2pcA0jfefEuV3yOHDtp7H7xvHR1t1tXWruomx4G2jIMnwQCNkiCIwFyVX3qDklIkDoS+IAJ2yZqjWIwIzUZevc5UT2/fuWl3tWdbrJDPq18HCvnREyfUg0TvImI+jAJgbRk/dOPjjz8BSOk1hYau4emaFQn4MDkczRmrqxMg09zU/JYqpKfPnxVIZMD3iz/4oW3nXTmZACoAqQJq+qCU+d4JLAG4mYwrsUavR9gkAKlXfrz/C9odezWEt7C1nBPPMkIhUJtFtWpuVdVRVS16bJNYSthN+on13lxSgd1YcyC15bRdvScxDXDegEXue73mvG4ICPLFGjeRTCpsqgpAJpxjsidkc1KvDTYker40C3NtXZ9P3xjPD+shNb80Hol5xZFRBeSQEGpoBNhAR20Qs4CvEHGit3hqYkJ/kw0ve++ZaL9SiPReWgSW5KeyXpEmO86eI0GkwDCNtYkKrtZZc1+TmA9ujvuQKlg5+nNTYoHjcB95dsPvRGVAtoj+4wYXmAkNAq+aFcXW4Pgk2JR4YxxUCj44XwC09oSYNhkrbBZkrxCa0rXV5ZLoXF7vhRniVEdPEKBDynGDqhnnE1RVrteBks/LAyhFMiGSI1JvTj4t/HGcv64tl6uMy4l7x/G959pDFK/6OYWP1wDKsF/cK4JG7RnaC1LFIIKccpqnGUA1PicSBvzvPaaeRCCh5iDYK+DRa1qWDXRVX14rcJ2iTD4zrjXlASq9fNXBEJ+Lv+F41UmleGb1fwL4cYwI/vReqbd7gEriNGjKAfjjPPyzvQ0hKqwR0Ck4TvGJei0TIHUFd9Tnk83Q4AHGopX1LGLHokKqtS2WRC38rd/5x1bbUm8rtKTMTtvVa9ftxOkz8r1iFpR81iL2mOms+VCGXdu0Dcaa3Bu2q5ev2vLiuq0srtv60qbWmGrQg+dOW3FzzX7y6qsS2hNOSQq3VCahSrI++JMj0GJzdTZ8b9QmJ6dEnZWKcFrrCPw59+j1ByAhEqRWC6liOyWcr/7+Pq8gnj3lYlCA0LZWu3TpDQFIZmSyzxFWUqKKcWyWsWJ+S72nVDzx8YBL9uny2prEwOYmpmxhelZAoJ1rQDiHXm8SBC3N1rOr3xjths0jEUtiGhCFTj1JoI/efd9qiFtIoiftCDGjim6z2V/c4/hZ9zvrrByu7fmvflXic1Ojk3b4wGEX/inm7eiJwzYzN2Prq8QPqMeuqN3jqc8/refrtZdets889rAdPLzPfvTiD21lw1tXSNBC/8cWk8QiUf7rv/7r9nM//0IlKfbjH//YvvnNb8oHnz5xXPvi1Vdfl+AdVWf84xefecYOHz0igKvYN/WQYlvQDADUEkstLywrHmNNYGNEAiFmv/IM8JyQUCbOOnXyuO4XvllzN7fLStgRYwFIP3zvfe0hKqCsI4w8zpNrgfar5GU2a4zxiueWcSyAYRTIRzT+7aoEGAGkfH/rDiq7Tvn2sXeac5X+8wRIJKtiX5JgQZGZvuiBPUO279Bh69vt7WTc13UECJeWBEgZ+wIghbK7uuKAFL/HZwWzhmfcE3QeN2hePFRzjWEr2fzCrLM8Sp5Q4755ssbHiAWS/VcB0greSrFf2Kv7AalYP9jxqnml/FwNbp0ZFJoKgOMd9sifB0jDzsff/3Uou3Hc6v8jvvn/DCANh1sBqYlqG7+vBqyf+D5VSCtjOlI1NRYrslzhkHjgJPaRqLY9vf22+8AB27VnnwxmU67efnrpTZucmrCvfPWrZnW1erCuvPuhHMDRw0fs6ae/ZFvlbbt89bpNzS3Q7GANLW1WW9+gXiSy8WTPaJEnAAGgkkEVJcygkGalJleToSF6w9qam6ytqdEwPL/3e7+nnofjx44r8/XFZ5/R+TIqoH/Xbuvu3yVa7+//039m3/rffs92HTlu//l/+Zu2tFW05fUNUVPJdOJsCKqVecxs2/Ligqi5OFgedM7fN2NRokMcv621WYJM9Jsog6q+LxdmAIgwXFh0QBQ4xRhylVbPsNA3Rn+b0zqpTvIwAnhwGGRdyYLRG4o6KcHI8sqKgj8cF/8UxKZKq0ZOA8BWl7zHLuejKqCAAGj44uegA4nSKFXOFqdGQq0om8R4GLvCeJNwlvGgRmUwguYIZqNiEBWElbUNBXxQSrlezpOMM3NmAXwR+AUIUWWH3k56HxCeSnMJAbRUWgE/Go2ztGCH9+yxfXt3qzdPgLzkgkkZZf5yRiDnPST1Nj41afW5Rt2X5dX1FCTXqP+hox61xAX73vf/xFY3N1X1Rzqe629ubhTlcHBoQHNwV1YRTyKA9PuDKiH9fAODu9WLTPSQLxQ9YZGtl9gFUvO69xmTTDzVdzLVUGHaWlp1HwgC6JulyR/gc+zESTt97ryAvPp+EvAHJE1NjAuQ4iSjQkoVrbS5JTpijF8h866gNuc9PABSD/w3bc/hg3b2wgU5nRe//0P73re/Y6VNnquMU5UAoann0MUqakWhJXOOA6TCBZBxx+ez9iKZF+Mk8IMENcwOnF2YV5CUa/BqEzQ4AZhUARY9taFe+4+vADbsB8bAKHAnIVVVFeI+aNzN5qYLD2WTomNjg4+6aWl2Knk+L9VmD6LcOVXLzctJp6qvBLYQUeF1lefT2Qg+YzSnqo3ASxoLw+epAgSrAvGWVA1hb8kGx+uTqmm0IURPGmIp7A/GwcixJ0CPiJgqZ6k6tFVwStxWqPilsR1Q0FgfraV6kl10iv3OeS8sLFVEZOitrwDKqGSLxl70cRQJNHBcKI5cV9xfeuAUsGUYteWUUwcqjaJZb6xvKrhSgncb4S7GT9X5uCaAirk4meb5cs9ydXY3URIRB2Esk3xMg49sYM7f1My0HTp0SHQ1Ei36nGJJFQ5ongIFba4GifqxV268kgm40HNTpRobezTAIOdK1VmVuaQcWlObgFOioCkBlUBpBB+xJrIvaeYvx41Kp9Yx9SJHlTRsJK+RPaWnUUqyaUxbikx2gGRUGiNk8fsTiUQFWQmQ8n1QrCOhHPsyesZCFVmMZQJAkJrEP1LPFpRuqrwJ7PL3+DmSAnF9SgRBa1QQtzPrszqQu786UBljl5KPgC3FI7UImTnFXGtdldDymdXRa5vOp2y258Be+yf/4p+aNdfbWhnK7rTduHnbjp44ngBpg/wNOgb0kGr0V6I4Yy+W5xdt+M49u3n9lm2sFGx1ecOWZ1etZjtjS0vzdvGBs1ak2vXqS9aMPanxWchiYLR6JYyKPpTZjp5u7fd7d+75XN18Ub6fe8P58x4l6FL7EbOoAR6FddTfR5WEg4Lc2uwJ3mx9ndgfgE163I+fOGo9/T2KpaTqu05rzoz19PVbb1+fNgcCX/hAXsM+4PNJ8LOe+I+JsXGbHZ9WIrQpm1OClCQ1gEwbtabG9h/cZ/liQfoTCCMuryzq2T588ID8zZuvvKIkb33SAtimn1TJaa9sxb0Xm0qCeL7PuSau/SsvvCC/MXJ72I4dOSJgx0iUjq52O3T4oK0ur9rI8JhtrufV2nXuwgOKHd575207e+6MnT1/yu7eva0EFAl3p727zafnkpak/+o3f9NOnzml82K8zNe+9jVRhIltqEDS3sEaqV2nrVXFhYsPP6ixZurR7O7RRsQfs56wo1DTZR1gTqgHuTajKiUJfn5PwhiQyDF1f9ZW5MdYE7fJnsAjPlTbWWI3cM58kRxV65PUfwd0zdFDSm8oyQsoyvSpcs0k2Y8fO6kxbIweGtwzZC2tbfbiiy8plmAOqRc6kvhYVORpX0uANMQGFePW1slXdnR22e69e2zPgYPWPzhozW3NYq0xPYJqaIgaTY2M2eLMjK0sL3nFPOsJpRibhlK2ChgpcQkg5T4BSFkHB6QEwWn/JAaIZrbz+yitquck9Cw+CSBjr8kGptFOERtU5o8mCm41IHW7taMqHt/r/zCzVEixFWl0TDXwrX6vYvs061pvjR7UKlWG+21gdZwUOCv+/3cCSMM5VDuJuO4Ah5/WQypwmXo8q8e+KMCJTGMVJTcqbWHgqyuo8Z5qMKrfVX1+fGYlA1tF/Y2gBOMCYKxvbtYcUgBpz+CgDe4/KMoigPTtty7Z3PysPfszz2jEChTU65evSrGNjPixY8fsxOlT6gNAZXdkYsKW1qgktFpdPcqaLu7T1duj3h0ezmZGgUABSRs9SbtaaWvDmupz4vC/fektu3r9Y8vVN2rG4r4D+zVXCWOP4eUaOrp6bLC/z259+IH97m//Exsem7Jf/tW/bitbJTt0+KgMKNmrqZl5711sb5NyJjZbzncbGuaWzS7MerVQ7GiysHAECNb77AAUXzKFMgY+p9MDki31KFGFlaOBqlQsyVkAhOHZ3755U6D05PETlktBPjRf+gkwwmQ+ca65xjpV4PiM6EdSpi1VVlDfDJEgBT4p4Iwgiuwer71y5Yq99dZb+j7Gx3h1wCssvd1dUvBtbnH1XQCWesNU9ckoe4jh1jD6bK0AB5XCrc2ixrkgogBAlENiXiAOvLPDWhCZyvp4Aa0DVU2BhgYBC82h1VzArIJ+nAaZxppMTg6ADP3s9KQN9vbZ4f17NJ+NKmlxc0PBZQMjbujBg0bJKJv2VgWrHe1douwurKxWADYVMkSNSAB85/vfs9W1dTt+9qzOZ9++fTYxPiqnxOieELxQP19hU9ceFWxGVOw/eNimZ2clUiVAVSa3nFFvjQLaUlFS+jzZi7NzMsgETSHnD21JvT7r63bu7Hk7dvKUhJrIUCqoSYIWAFL2CllraM9Nrc0C6aUCgVDGqMirEpE1VdLrmpxiVl/DeReUsQWQnjl/Xr2aL//pixVA6rbJZ8lGT0gANAALYAKxCTLdAAgP5Hf62WWAE4WGsSg4S6rLJAR27R6sVLMIEJaXPdkClYdKOIDv3AMXdAbsN655lp7o5WUfnVPfJIdGnwx/R4lYvShmEnlinTQyZ3C3PfjQRYFg/o7UP46eCiWBA/tVFZrtoijTfCZMDu45n0kQiWOPwJjPJElGzxF7nsptVMXY3yQmVNVDxXdxsZLZRtoee1KXKHvQ7tjjMDZUuWPe35Jn2x966CHtCwKtlhZXTQaQUjkmeIJKvLmRV8UIu4LDJ0CSeFDRhVFwjlwXYhecx2OPflaBMpV1VdFI8mSzosryPNHjhr3l2ZSdYCxMde93Esfh/irjXfJeIQCwqNo13hPIvWBPIabzpWefUfDHfqQnlM9FBZMA+rnnntP6EaxxPzs62u33f//3dc+++tWvWkNDo47DGvEZKE5fu/6xnX/ggtaeRJ0YLJYRtRnFYfZ5V7vTm2HSKDgHjGKDt8tewa9Shg1AxXkFUGDOKXuPkWNuu5OPTc8Rv+N+8bmsj1/7DlCPqnwk7SIpx7Po2gtOO1bVM7Ve6JxSz3MkP/ls7ctKdv6T41giGKoG2HwfDC/OMdpc4j7yu5hzGOfNdeCPtpR49UBPfX/lpBmRAKnGP6VqrCiqMW+yCnzwuwDCAYCrg76IOXRNifuvvVjnSSz1g9XAVCG2aFKfKc9NhX6u3tGyCyGl45eKWwKeUHYzjTlbsW0bnZ6yOyOjduzEcb1WSQJ4ulwf84cBgwiT8Sxu5sUuuXv7rt27fc821ou2urBm81NLEn5bWZq3c2dPWk2xaK+89KK1QC8WJTVZxyz93SRcGgQY27o7lEybHEd51OfGAki9ilxrzOfkPvGMeKWo3vbv3StK/cjIPfl1gAp2kr1UKG2pV3RVz1CXxpzATCJgZg/Qa4rQXmNTi+wx6xlAZ5UWlwbol+0S6MF2ToyO2fLcgq3OM3t93cqbrsxdKBVSMsAr9eha9PT1KPG9uLxga5ursl/79+5RG9Tl995XmwXd+BqPgkqqZlY70NH3CYSw10nOizGkWdp5+6W/9lf1/BPTHNi7z+Zn52xmetLGJ8ft+PHjdurUabHcbly/oxjkxOnTWvD33nvXHrx4wS4+8oDs8iAzS9O4LKqJKPLTZ97Z3mm/8iu/Yp3dnTofhAkpVLDvqVpjpyNmkqpzttaW1laVdH7iiSdkx9SyUS5rf/DcwLYjTgIMBuWUNh+ujwS/EpR5Z0fQ4gH4HR8b0ecRH3A/x8cndd7nzp2pAGiuC1CruC1bp3UmtuH47BH+RtKNz8EnYbN5ZlhfKfUODdrg7n2a0jA7t2ioJN+8eVvHYYxgJIqUUKINh2TZtjNqoOz6FIm6xEbJOSBt77Sh/XttYN9BG9jjgJQ9t7Q4L9bWiiqkkzY1OqIKKQKTxLAUWaJCKlyRhAOJd70w4RV0RgyxHgBS2bK0N3Z6MT2hF4C0Jik6B8AMWxX2MZKDLmm508IQLUYV23ZfhfT+pFnFXlVApc8MDw2C/zsBaWC/+69F6/b/NGW3+uD/rgCpgGiVGFH1cf88QBoV0qD+BIAVTYZ+SNQpE/jB8BLwd/T0WndPn7X39dnuAwe1oZtq6+z9d9/ROJZnv/xlBUqojF2/fM3G7g2rgrOxsa5A/7nnf9bOPfig+gE+vHrNpucXBRjop1SQZGYdXd5bSL8fVafm9g7R9QADZKGa63PW0daqyhiBJuNjWjs6pai7tL6qwJr5olHFEeipqbGxm9ftm3/4R1bKZO3xp562sYkZ6+7rtzNnTulB4QFHfAdA2tvfS241UW3KGrVAPxqGHvEZgFVba4skx8mk0g8Xhrmhsdmpt+oH8gHu0GcJGhQYmRv0jbVVOTEM9MLcrAyOqnONTWqM53EjIGYm5re/+x0dv6e/TwIEiMWQWSLLRRCXq/PqQtD2lCHdKuhvcV7sEc4JGiOGTnTPNNDZgwo3fLjACB4jIBGdt61N64HEOnsKoMZ9wXmyZqwRFTs+nzUX7aSpSevTkANUplEdyvan3iWCjhS8xfpo9Ac9B4uLtrC4aNlsg1eIJG9fa82N9dbT2WkdjYAB0yzYwua61eRc3ZJEBEBoN0OrV5atq7vX1jbyotYiOkSQCJW6hUCztGU/+NEPbXp+zo4cOyaFOT6DwH1xaUFiCVQvEfPgfTgxro17xUxTsqC9Pf1S7w21uUJS6UNoSdnS9Q1bXVySqNbmxoaVC8WKKiLXFI6btUXGfe/BQ8rCAppYQ2by4gDHR0ds+O5dW19yINSQMuuac4gQFb2CNSnQY5xAqlrRe8V5cG+GDh1QhRSq/Ss/+rF9/7v/0sqFyHJ7n0mMKwjFW7Lp0AqDlg1gFSBMPUUVe5d63djjvEcBMQRMbEldnRw/+5G1AzB0oUC4uKhngmBIv+vp1t5SBbRQEAPD5xGXfE3q6pQ5VsUoU6O9SOWD10OxI2AF6CHsASjTPqxx+hjdsYhKQRVm/QCyfCavoVLHMQDKrDl7kHMTEN+/X8AVmhjHl61YQOhhrjIKaGpisjLzl3vc3Y0N29bz27drQAqVjDigf3R0eFiAk8+/cOGCKGNKwDU36/eqhk9N6Xuq0np+tQY+E5Vz5zwWlhdkZ9gbBDYIdlz/+KYdOXJMn71r125VYCJAun33jgIoROq8oopyNlk3r75xnzQXmLJVamlR5SapNYf9wFZjXzhPejDJHgEIWDdsOAlBPo/AirUFdE9OjackWt5am50dAAWR3ipElXgOVAUl8F71EVet7b7e2Eh+rs34fcSmiGbd4FVZ2Y2U1ea6SIByfCV5Ck7dVaU95ueKgpnaI5L947iRnOP1ohsm/6cqV6J2B+iMREBQgwMQK0BPz7SSa6nyq8RRVR92ULNDL4DgKnqCI2iJimhk+qHAy0dHZZ6xUVx7AgQoiwtEbxbUIhKsg+WlpIJMroqxI3qWXama8w1gG/6fPSYhFJQ4AXjMHORYJe9hjf73oNYHJR7RFPmFTBobl4BkgFAHaj4HXfNuAaRiX/lYCJgCrLPE4ARcnb6M32Gvkejcu3+v/c2/9Z9ZpilnK+VtuzEybOPTM3b0xEm1Iej4rJBGWSHfX6PZ4ewx7hXgZPjWPbt9846tr+VtaXbZ1hY3JOy2NDdnZ08fN/hNr778Y7XuAIor+z4lYrbogdsuWd9Av0QBZ5LqKSweMRYY69bc7DROVN5J6KMo3+wJXs4NUKPftTZXFPGLZR+fQu8i8cX5B8/7OLeeTt/nW3l74803vep28IBsTwAb2cMUc+g5WVsTIJ0aHbelmQUx1cpbXgFi3Tl/gCP7h0TjidMnlcy/NzZs80skrXKiqM9MTugzGAODn1W/MVWkYkHJRA+o3QMQb8RXsIkESH/pl7T3nXpfY/fu3lHFdavk/dckdTs7u+zaVSrBy7b/8GHZ9Vs3rtlTTz1pn3n8M3b33h3tQxKQpa2S1h1mEecPCMdOE4twyxlrwxoxNuX61WtqoUBXgn1ESwd2kL29WdiQnccGUcVjGgIgs7F+h1GEXe3t8XEqnKtaklKLBT4B/3HwwD4BST6L5BvHF1XXTIl/ijH4Ae4Vdplrww9yPjEehsSpquzJLgO4qdxiH0jEMs6MPfPoZx6zluYOUY/HJ6alaTA1Pat4jgqpMxo82aTpE9jVKkCqgkrWmTSwyYjfW1vabM+BfZ8ApNBYBUjnFzX6ZWFm2iZHhiuAlD0MIFWxIzElYpwkSX7ZS1Tzaa1oafWWk1TQIf5RHBy9oykeDlGj2nT+cGvi69PAZADSAJb3U3bjPZ+msvtpn4e9ia+ouiouTpTfAKixFyo/V3QYkjp6eh5ipnvlQ9M31cf25yd9Uhji6mze/W++/+dPA5gVJF2l9Bfv+7TXq4qhK/VeGf4pIxkVh3+LCqk+Mxl4fXTVucQ5xO/IRmpRqxTsql/zFwFSwCGy4x390HYPKlODqNGVyx8KCHz5uS9bJpuxu7dv243LH9vU2LgoKjhAguWTp0/Yz/38L9jJs+dscXVVA327e/utqblVQ9GRej944JBRkc3WN9idkWErMQaCkSUt0CTqFQiT8Ru+dcdef/0Nm1hYsEc/97gVUYvdzKs6w+zTd955R8YGafE8gYyVbXJkTL2cTS3t1tyK6ExeSpgYtt179ylQh2bKLMe29iZVSrfyJdHPVBFMc8G8D43qXk6BNRVOXO3mRpKjXksAACAASURBVME2C1tyJE0tzNTze63CVT3CGDWqDG5s+EgQAgQMLQ9rqK/9+Ad/alOTEwq4Lj74oESTvHehIOou1BM35P32wEMXbf/+gzIKPPwYLSojgBuqsmTe2FtBh1MQUjaB0RgvgbGgkkivhHpdUi9F7EccJ4ZZfSuqGrihkSLu9rYyhApoM06VE6hFQCjrYJnMMIAUoMszB01ZgRCURIQw0gNMMMv7uBdkoBFlwNjOLy7LAVF5wYlSEW1CBKul0XJcuSwwQN9FaTDyOMv61hZlS7t7dtni8rINDO1RH2CRXhr6XbMZ21hftZdfeUU0H+5PBIrk8BG/UeCQhBpCNdPBnUv88yy1t3aof4OB0vTDAUipGgMIcQgEUrdu3ND1Ly8tOX2qvkGza6sFRbgPTz71eT0PAJJQCV2iRy6TsdHhewIza4veW93S2mzrm5uisgPOUIdUEIugAlnQRq+QkijgXAOQnnvgAY2XeemHP7I//qOvC5Amg+QuIPWibwGAyASnnrcIKOnxUgaWCnW6lwI30NXqmJ3ntginL9ppSpYpeIJWnWg83GcBDZgEqWLnjoBsqytlikUA1bHG+6ZFEV3z98QerMs4o4KKRFS0JG6SrZWTl43FqTADkepfOudS6nEJ28ulC0ynnqDq/ko+l4RKVPQ94PAqFfcwqmXKROsaoDR7jw3njP2AyatqXxrpwPVjJ3hOBACSbSFQ4dpi9EMEfjUZF6vgfNmLgC1V4M1E1UNlGwVQVJm11o3NTt2Djpzmz/nrnWpF0KHAJVH9uWf+/HsgE5RU9kQkLXV/UmYa28/zjs3lfGEI8BVzjanGhTAV9C6nam9aU0OTjoOIHXZpPs2IJYjn+rDJAnNQzzGc215B5H9+BrAQ2AWA5Fz1nKF+TBKjsUnrLgCSmCoSM1N/7YaCTgHddF1cU+xD+rb4eyTqCHYDfPJePlNJtiT8wefzO847FMNJSPBa9hI2kjnI3EtEX4K2KzGbko89oqKg+1G1/+LcYk/ovsdTStIogT3ZdnqoAeL0JNfgg1znIPZ1BGwco6m50XLZ1FNe8KRhVIJlfxGzS+wVQKGOnyirEfBJFCr1mOu5D6ptUgZGhIk1jWdJdiDFNk6k4D6i/OxCfRLMopqRes8UAKr44ZRbzpv1oipz4tQJ+1t/+78wa8zaEgmk4Xs2s7RkB48eEyBRkjRR+QCkSkqVtkVDJ3EF6L1947aEavLrWzY/s2hbq1u2nae9ZsFO0he6vW1v/uQ1JbBIgHKNnmDNVdhaJOiH9rn41hgxxRp9/DAOcqJEs4+4JvYViQGSyW0tLZV9zP7q6myXz2AP4Y+17sQ2Yvgw7qPPLj5yUYrvgDeAzIcffahk64MPPig6O/tL48USGF6aX5BKMWuA/sCt6zds/O6odAYy9OaSwCgzsskVWXlu2eOs6+59g7ZeyAuQzi3O2dDAbinbz45P2sidu7axsuJ06KQtAOCQu0jrzc/cKwAgto9ngFjqP/jlX1F8wzNbLBRsehIhM2e/Ke7M1Crpd/DAEZuamrPllVUlBkdH7tpDD1+wJ5580m7fuWWjwyP2/vvvS+fj4sWL2h34Z8Cc7BZcNzQnFhb0O47B83Vg336NVePaaQNYWFpU0ePDKx/ae++9J9El2mVef/U1xTk8TzCBpHSr0Vyme4KN5TPpyw1gh+quYo9Mxk6ePKkEIwULYmHODdBKDEpSkHXmHFhzjStLjBKqsNhGjgkj5JFHHhG7JGwSsQDHvXX3jtTM79wdVbzW091nX3r2WRseGRMgbW33CjEtZvJDiRKLD1UyLmEMbINaieobVPRBwwFAunv/ARsAnLf63lhemFdMCiClQgognZ2esk1GqzGakHnnSYRMwCqNmUEkivXBb2EHAKTscfaAzi8BUk3OSC0AqpxWVHZdiO7TAGngKsWYAfwSIPy3AaSyMqkdCHsTWC5spvb3/wVAyvurgWz8HKBU6/aXHZAGiI3/VR1NPRnx/V8ESKPHsVrU6H5AKkeTMsQuatQgag1quYgade7apR5Seilolv/oww9UVXr6S09btj5r9+7csbvXb4qyuzy/LGO9ubWpStpTX/ii7d4zpNEvQ3udX1+brdW8J0bGkNmvyTUa88PujY7Z5OycXgMFr7OjzXo7O+zO9Zv2td//A7v003ds6PAh++Jzz0m5d3Ri0g4dOmIHDx0SlQGDADDc1dtln3vwvE2OjdqfvviatXd0W37TDQlUDB6ehZVlnR+Gx0jTZAhOM9bS0mG15RpVt8gOQitBuY/GfDLRVD/ICtWWMwowqSBgTJil2d7VrkDFH1gyw6afMRbqczKf5RQzmBjtMTc1bQuzM3b18mW7ce1jqbZhgKnkAuzm52cFuhaWl2x4ZMQmZ2ZFmd09uCeJlNSm7ClCHC2aH4mzY16Y91S06lwImsnKb6znfcxIEotZWXaDqkpimkEpA1cuewCdyykj6QFrjTJ5vC6C6vp6pw43NTTo+thHAHdU+jSyoOD9JwDSCLD5LKeUlXw2HXTBUlF0q5XVdStJmMYNbXN9vXW2tlh3S87ovCO0hG6D4Z2fgfrYph7k+dUVK5RLVpvlfm3bGn2UWwUlP0hqbG2ggpy3V1591cYnxyoiQAAHv+5tJQ4QquH86HshGXDi1Gmp3UnMhMrVVlF9O/RMUjFlvTm+OzMPzlCDpreVOIuAF9ptEVDBnkoUOQKIRx57VFVagmvmkvFFhZQvKqSos5K1xBGgWuqA1AWmopeYHi0AKUGTwFUVIB3Yv9fOP/igqPGvvvhj+/Y3/liiRm6AKXYRIXqggKw8gJJ9gAN98OJDUhIUSFV1ZSfQlL2g6kRQyBzaRBmHwsw+x04M7dmj9YCajJMFVHkCoqgAgr3pVaAarTX2SftN8+68qsB+ZV6tqoZFH4GESAgOX3sd5d78uqjtXjV1BdeV5WWJZPFZIcalCkxy3Fpg1FgTSONzsXkcV1UP9aTGWIckGpEolqyvHPCWizhEcAhg57wieUDgPjU5rrEFqmb8n9S9Z5DkV5bddyurMrMyy1eW99W+Gw3XABpuAAwwM5iBmVkM1+9qyV1FSCGtglTIUV/IEEnFamPJYIRWsdqgJH7gSjvLddxxwAwGbgbogTfdjfa2fJc3WZVVlVnpFL/z3stK1ALLEblOiUB0d1XmP//mvXvvuffcc3M7TlW3qielwqwgaPfiZ9wPgj0AKTT2ekC/BwQcm+skqCeBAmOC9gUCYxJtWQap19dLHI1roAddQjKeLeFYJG7fccOVdKh1AJ/r0J704CeAHBJu/A7BOISX3ProUaKSZx3EsBT0RKN28dzHSiYSsKFqXR+rd6yKpiZ77bXX9HcGyAOk2TMkc3h999vfcqqfXZ0Ksqgun/rR6wq0+R5sHueHLWQvBtCj4MvTxpwoqUtUiXqL6ipze32VnOemPRhAd12t+s3wB7pHpWKF3h3WON8d7kVgODgg7ip0gR4ceqPwF66y6nqWw/uqk9AhQOE76iKumguIl532Pb6hpzLYFO3ZGnrRkv7ZOyEygmsBuBqXWAg0WFc9cX2Zulf+XEPlluQrP89VAPsu9dn5i0+q+4brDMEb/w7BV0hKurjCi4ZUCUKqsoKit5LiTl8B5oLOr1TUubsgGtEc9zzzuax97vOP2f/8z3/DyvW1tl4o2s25Wza/umqjBw+5ZBiUaD9XWYkbkhkEt6WSZbeytpleF113YmzS1lcztp3J2dbqlpRvSXQiZkdLxbvvvGVxkntFnpujatI65KrVCHo12vDoqMWTMbt29YYbmebtQaLeKediC6Gkwq4BTNKOwxrAX+RYv61u/Aov4g7W8PYOSY+sqpb4nlgiZk899ZTspxSqr14SIGWWJoCM+wQAwx83xJO2sryssTIxlO7T6wKSUzfHdX2aqRyEqhqSAhs9vd16Zl3d3dbY0WILKwua5Q47YXhoyGoKBXvrR29oDIwVCvJbTDsIyZPAGNDzkeouaryuZUlVsnxWtHxEJxnHQhJ/e8P5LzFxqISrwhaxY0dvtwce+pxtZHL2wneft7XVeTt58oSS6rCYqAiTmOeeAdr4Ltpq8B1OEdz5bfYbwPP8+Y/lE44eOSKBomDLYYUMDg/ZD155Wcn0B+5xfu3qlSt2z113CjT++Mc/lsgjQJk4C4AMGOQcsEF8T7LB7WsSpNi6rp5uATXYbZwjsSf7j+8PFWKovcQJipnKJSUrjh89ptiZ7yDZxc/4LOJ8HJexczx7YheqrfMLKza/tCitgEcee0xzcQHGUHbd/vYiYV7UiFiHfURiWfEurQ2A0mSDev8BpI6yOyLKLskU3rextirKbnplxZbmZu0WFdKFeY19cYDcjQcMqr7B9oU5pGHsCz6OxACAVAnzPYA0qOxq/JbGWu2KCwUAWg3gwt+rKbuyYVVjzcJ7+LO6Qsr92QsKKzYL6+mFMv9DK6TBpofzrv6ugAGqz+1vBSANDuE/tEIawGY1INXPfMWVv+8FpMFZy2Awq6tqrEMAG8Eph3mm1YCU4DbR0Cj6LIC0ubPTUj194rQTENKADsXxqaefFkWAZvpLZ8+pIlnaga6Rk7GFgvfYo49bJB61azeu233332+PPfaYtbQ029zCgs3M3rJyTZ16S5fT69ZGpfPMx6KuoQhWYnRIqWwTN2/Yd/74m6p4Hb77LusZGjFUgBPJZltaXFEgODAwaM1tLTYxNWlDfd32+YfusbW1tL340msWqYtbNBKXgY2U8/bo5z9vF69ethtjY6LWDA4O2L79AzIsS0sryto31jtgt7W9Y9sAm8aEQJNUcnPO2fF7ZPKRziYY5zwIZMmChX4PNg/9mDSmC/h4Q8EGB7DhrLhOaBITN2/a/OyMUyrL50T9uOuO22Wkyf7inN4/fUaKsOn1jD3+xS/Y8NCoKNO8cAiM3cHJhDloZI55/gSJDHXWvDAvW+2qVlkFefwdg7q8uKwAEAEgVUJrI3Kezzz1jAw+18P/oilBd2EMSa0DqijwsY5cJ4wJlOZzXDOqmk4AQkAAujmVJh8IYqzppaHumSsQVJREuwW8FHJZi1rJUg0JGx3osY7GBo2B4f44AaWE9sJKJqPRQnPLy7awtGKdPT1Wh7hOqWhZekjicVtPr9orr71sM1SkBYg4N4AzASlBZlSAkCCWwJv1ee89J0X/xekW8kWpt/JKr7uB3E1NbcqUdvf2uh48TxNmTqgCJgLknbydP3dWdF4SAiQ7+I57T94nUAbwCBV56FfsUVR2Z2dmBEhZZ1RIARkAGwqRGo7O81HftaNTq+obcQCSLDzzxu649x5Rvz94+1175cUfWDHrxg4wX1fPg7mbBF6+YqYqT3OzdXZ1qxcIJ6QevZibuxv6LoIxplLNdzthEpdd7untFZ1WQWuhaJcuXtTaoZ8UED8yOqo1SYYahzoxPWWZrQ05YIal85n3P3pf77nrrrsUgLc0NWnGL7OOoU51tLfb1557TiNdCEABGgQVOBeqzFBENZSefkWBh7JEJMh4c0zWDllqroPrRUQCsMSsN9gbvJ+AgRfHnpyYUIACgIBiJUp6NKq94UCVq/gj3MGfzCdVNSub0/tRWH70kUe0p/k3gQj7jhcBLEkFMuaaa0zI5gNigBy2ZGnVUetUdSqV1PNEH+lXv/acbBbnSyW8XHLzHKH7QSGUGJGnhmldMAsSmnLMzYsLVCu+U/QuqNdhaDkgjSqJft6oNcVauO222+347Xdq7127eU3HUXIuErHnv/0tUaJvO35U97u9tc0lVJqa7Bvf+IZs44kTJ2xhYUlgjeQHVZZXX3pZ4yGGRvep+sv8xIvnzqvFgePyPtYZNpa9GKiRuoadnYp6LEAgVPnlB4FItS5px3GWmRXox7FwP1Wx2MnpeVCJCIJVUjaPxZRMUWDlgTrr1QXormLEs3C/DzRF18NNr2oIiII/DhXuAAqdP3CJN+y1AqPAJIsEZoIf1+MTZwy0wTZRceQ4VIhFgfWVa7U1VIFFgV4Aoa9icvzQD4jdRiXTAUlXceK9AeRX9rjvHdS69MlK2TavzK77XxFicuEZrIcAXgMYBYgExpZmlhK7lEsVujCgZSfreqGpVj702MP2j//pPzFriNpGsWTXJidsZXPTRvYfkJiiEnA8YfXHOsC2XSBZlLf8dk4gDLVXRI021rdsM52xtcW0QCwJ2YOjIwLAH7zzrpT0EbLJbe8oSUrluVAqW1Nji1Rwu3u7BIaYIQz4Y125eaOOMg7Nkn2KIA/Ph/YQJXh2XJIu4scssU9ow8EGzC3M6jOHjh52Fba5GYEmaKtcw7vvvydw8fiXnrB82fXAw3RgBjLCTGJ/FErSKoBJA0ClKACtG7sT2i4QEEwmEtbZmRKA6+rptJszE1Ilpn1iaGRQVNTFuXl7+/VTVsruSERwaXZeSdwQaLuElgPq+G58GHReXlBiuc5f+qVfEmi7cuGCTYzdsMaEZwPgH3j+VMtxN5FaO3LsDnvk0S9IUOj9t0/Z0888aY0tTfZv/u/fUwIgxKiMeQGIc4+w8aw14jHuM4wlfMvVa5fld1jJ3FtA+5bvAyd2omKLXUKPAcC3MHtLSbNbMzP6XW9fn+w9bT8ARqrSHPf7z7+g+It571w/qs3c1/0HD6hSqXvgWQUSAxwclF3Dd2LX6xMJR6evdQwafBvHdzOya+QDxMhpbBAVmKkE+BTYe5oXm96UzcNfP/jwQzY3u2jXNfLQxafsKdkRL54GM1EJXD/PXmw1taUkLd7IWLtWAdKeoWHr7neJYfYngJQeXAApFVIAKTFpAKTYM9Yz8WMAo4ojgoqutwFclyYubKwpuUciWRVRr66LnZT9CzaqCjQGYFcNSMPaCxXSwMb42wBIw/lW/1l97gLcFREkbxf/piukf1mANABQqTz6Cmk4dnB0cgRVKrra0D4DGx7gpwHS4ExY4Kpe1cdVIW1qa5eoUXNHh7V191j/4KBAxvvvvqce0p/7hZ/Vpjh7+oxd+OC0gr1oBEXDDVXompqb1YDODK+3333Legf6lUUkuOB7UPScnLqlytjqxraNjO63C1euK/DBUEJ7SdTW2vXLl+y7f/ptOYoHnnhcIktziBjV1VuqNSX58MvXrmjYNAFGubRjjz58Uhm2c5ev2g4Unk2ydRlLROvs0Uc/Z6cvnFMmp6+j0w7sH7a6KKq2awKOOOntzLYVy7W2ky9ZrLHRFtKrlstnJaVOPyiVKhwStE3ADc3hykoXCrYKVbNQEM0mUNMIxFEPbmtxymycm0anUDHN71h+O2ONUNqWFu3c6TP23jtvOcPU3KSxNhjIvuFB9U6OTU7Y9k5e6nvRaFwGmDmABNqAFeAgVNuwFgDyAWjwbELPqPpefeUIEM7789kdPT+CcP7EeHJPyRhiSFDB5bxxBulMWpVRrgeFU1GoIhFrbmwQNbFUcIEi70eJVZWGQlEgESozhtBR+3IKKGoZIB2JWa5YVgVcwJms9+a6lXNZG+hotb72NmuM13lQ6sAGWfksVSvmtC0u2uLqmrVDk2lqMRSAt7Yz1t+Rstm5GXv91ClLb6wpW4sKcilHImHN6mOuDxLVTwwqWVecGkEJqrEEwYhcUMnUWJWdrCrLiUST1nRQ3ANoc53cKwJyujShHQIOmKGJU8qk160hmVRyBmEssrLq1SkWbWZ6sgJIZ6amKoC0ta1F9xxAyn0OVLqaqKPsQlnVLNJaKrcFCTt19vbY8RN3W2dPt330/gf26g9eFcMhKGsS4DOWgaCHZ8/nENvhmSyvOMVczYbVmJKEE8Txap1Brw4RLNkNKrTcU5wjIMH3aDTEoH67e8I9oPoFcOYeBtqjW6+Oehh65gDvsC9IarnqDMFqTgkq1iRBz74D+/WsyIAzo05UT9/nBA2b9wAwnK1xAlUEaswy5jwJ8MhK42jp5eIZAlywCyQneCF3z/1AtEKBRalsUOUAWNhS9gjAmp46fpbqcP2xULn6e/ts0geoJMMINru7ulwly6sHB4BKgsOJXTjqJDaItSLlcRUVnN1HxIvZnfQVXbx42fbvO6h1QT8utNrNTFYAa2V1VUk9rl8Bsq+EowDNd2M3OJ6j7Za0T9XD55UjSQbxc9HhEURrbNJxqJJCp0dsRUm4NSci0tXdoftPLxtgnXuBnddM2DVG2Lj1zTri3rtgxs1Rlaq6FwMKCS/E5Zw9zStQxAZxPjxvUaZRoat64QM5JoJpDmCZknjaK1LZ3RD4JtmnAAmAWVerNUXFhc+QGApjdfg3n1N/aVBQ9e0JnGOomob7FwIPgUNfwQ3fo8RROCd/3eF3YfwXSYQAYKsDM/yKgsayE8PiGvnutrYW2STOj/OhUsPPsSU6jq+YuLXk9rcq+lWz9/gc95Z9EUSmwgikkOQWmPU0uZD8dhUTd1/D2AfR2cO4Gu5doCV7exhajATgYGN5RgD+QGNfaspKOIBWsJfFUsGO3327/fo/+PsWbU0KkF6hLzpXsIGRUUPOXM+FK/KAlBag7VzRMS8KJVueW7Dp8WmbGp+S2B7J1vXlDSXtVpbnbbC3xzraU/YWY18aGtQ2s7mx6deYU9iOoiKdqLfeATdreHpiUsrn9MRxT/Gz+FbiFewS90+V0FLBAdGyuQp20VWw2Usk3BEAY7wbVblEY1JJZfYtn3/ma8+oKvrNb/+ZzuHBRx6yTHZTSVD6LNhnzQ2NoupSiaSdiUIBexjbxLrYgUnjmSzc24ZEQrRgGB6wvZbTa9Yz2GvZYl4aHKj8oldw7sOztrW2ZpmVVdtIryoBr8SEXzdhfBaMK14A+LX0iiporE0qvLCMUKpfTy/b3PSkfCA+hziNhERxB6ryjnX3DtqDDz5mk9NT9sapV+0LX37cBocH7d/+0R/Z4SMH5X+pBmKP2QNKzKKhIebYiv48cvCQZlFzjqjVkjAQyD9y0OkXbO/YjbGbqkBja4lR8b+waKBH83xI9DM7XXvEj906fvy47iMsKWKv0HN44dw5nRe+m8QlcQ625dzZM45Gr1FdRfX18twBpGIT+aQW7+U+4fuCEBm+j3WgiQjs6e1t2W5+dv7CFb2/b2BILT7Xr43peoLKbhi7FMZX4Z9DQornr6qmhI0SlmhutOamFgHS7sEhjX2pBqSMQsqsrKlCOjc9ZcuLC7bjR9kwJ9jtceefgk0IADEw5ohveTZbmXXHVsn7ucDeh5PI0/l5IEq8HEBntd2r/ruSflWiRqFCWg34gv3dWyENFdG9lUrp61ZVSBUD4QN9wjeILgWRsXAcKZbr3Hd7XveedzUz5f9XgFRAsuz6Dj9LZXcvoP0sQBqymXI6fsF8FiANN7BCpagafh0AaV0sLkCKSEx7T481pdrVOA5VEECKCtzXf/o5BWM/fuOUXT79sYKwzXXmMWUUHNEXdPDQEXvyKTeaZXJmUkEXgcri4rL19Q4oY7e6zsiQvC2vbdjNyUmL1SetRO+K1Vg7Q4nnZu3lF74voHrwruPWP7rPkk0tOsbC/Ioyl2xgHACbgSzxL//yc7a8mrZvf/8HNrr/gMXKdbZwa8ZaGpL24IMP2Icfn5Fa2kMn7rJ7777DNjfXVW0ZGh61jo42WgVsI1OwH556yxLNrdbW161gDDCKkQYo0qeC4h5BAIEBIjhUbqDM0cMHUITSiSODGoFxICDmvnMfcCyA2tJOzjrbG21uetq+953v2LmzZy1eG5FBwpOpglJXZ7ffeYfddf/9eg6NLa02eWtGFRGe2YWL5wWMWhob7Jvf+bYdOnTEDh46VAlYpHy3uqoqlMvgu4BbwWx7eyVoYy4o6wdgua1qoDs+myxUJshU0rNLj+vAQJ9odjh0DL6CNWTzUUGM1KqnINXRpj8dRWuXKknlC8MNrYYMIdWYLSilGuwcVd9VfV1UoKCWwLimYG3JhLUk4lJHhC4kUYu6OsuVy5al4myMhlizaCJpW9kdPTMy3wOdHVLGe+2N121jc11AS1XkQtGWFhYsWR+TQ0FIAccAeLjnvpPqQQ7gXpS9nAM9VMKdU0RgyvWPKkBCcMjTXCVyAW3LV5WRpA+qywDSL3/5y6JcMvYlqMJyjrxmZ6YNQJpeWpHcfyOUXYLPvAuyUX1WwBGvFSAlmOO5oVLLuQBI2zo7BEgZSXP6/dP20vdftNyWU34VcKNCQq2amaReAIGeW17QujgOGQ4BqBof6Ne4uaMKsCMRi1PRpI815qqFVEagBkELV4CKam97SgCedU9yiCA+BOgkrQiK+X4+H6h8BIfQltZJejAEPLctemUr4hBpl8UG6ECn477DyJA9I9GB0ygU1WPHn9xb1pD6aaJuJiX3gHNmLAtBH88I+8He4PlxvnpuhR1dB89Y9Ek/j5SAP1BBUVgWnYu+w52sCwIUKLsKMefHMxOzIOl6djhHqfb6igNPhGMQYAgcbZH02FHgHxgxVP4ILEXD9b2oVDyp4vC8Edaqh9Lp57SSJAhiWebHOIReZQAn5y+QqQTLjgOemnlcrzXPcycJKEGWxmZVwXWO9PFubjvGSN5VhplpzDHol+bffLa7u9OuXL6sgDL0Yorm6yuw3HuSPBwTVg3fE/q6yXu4CqIDf/gZjs9z5wWY1O89BTpU98J9BoyKSlo111MD7Omj8JXN4AcFugCEVPihY0KJ96NzOC73iWvi+/UsGDeUcPP2CCYlBMbokbyz7RLT8vMmec6hYhGC0r0VzAD+dF3eF+8GUI6eRqI3VDtla+JOjChUraCG852aOVk1wsYlczw9W0rxbu+HKqgUnHM5r4js+l85Jte6N5gLsYjbu26GH5WuajAa7lfoWS55FWc/XUcVRQI/xKAUn3iBJ2y9EoSFvBvxYCV79PFH7b/+H/4biySjGtt2dWrKMrmC9Y8MKemlloEwDoL7XFO27I4f11QoSXV2ZmLGpiemZaeXFpZsK03bRFnVn4G+Huvr6rF33npL7B6t9NNiOgAAIABJREFUAz4H8IPno1aGknz3/v2jop3evHJNdgrVf2wU6s3sSz6rvnfGv2ned17JDgLvAEi5XwAAKpQk/bFD0K5hfHA/WXOAKN7/j/+nf2Svvf4jgaX7HjqphNfM7IxduXTF+rpdJY7K3PLCoq6TQBpbw7GceE7Meru7FYvFfDWZ95NohV2xld+2noF+W15fswP0Mj5wnyHW9vG7H9m8T4QW8lkllWXHfCUf++TAiNt7dBUvLS8oocA6euaZZ+zy5Uu2vDhvgwN9Vl9nUrFPr21aPUkwqTzXWS5bsJHRgzYwtF/tWT869Yo98vjDNnJgv73y2iv24IP3a4YpSV3uCdVM7jHj2fj+0PMZWCokEgPAoxLaN9Criur83KKdPntGtqiPcSuraSUiR0dGdL/Xlle0jxGN01z5ookpgYAQP+cY7PX5eTdLemFuTpVWKrWALX7P+SFix7nMzM4pKcC5EA8Flk0QRCP25Xh8LgAXrouEG3sXwcyr164pHuJZXb02Jvvc3tFlDz30sN24Oa54ENYW7RVhdnEASsWy839hj3NOMOZY//hK5kn3Dw9a//CIEtb8jLVFdXQ9vWYby6sVQJpeXlRSFzaR5p1Lb8ElMoVZfPVPzC3vc2C2EBdtbqQrrSqOwSJoV1k7AZAGqm+wxeG41ceXPfsUld29IFP2yPemB8D8kwLSkAz8jwGk1eccrqcaNCvm+puukIaF8R9K2Q0PP4iPiBLphUN0gYH64gV1gtOoLEp6vAikPOdaQSw5K9+3ESi7wdkFQArnHMpuS3vKuvr6raGtxbp6ezXn6b13HB3sF3/5F21wqN8unr9gr3zvRUsvLisgVGBYU7L6JAIMJctkMwpwmf0WTySsvT0lquvI8D578MGHrY7KSsns/MUrdmPyltVEY9bQ0q4N2xiNiv720vdeEJXr0S9+0eqpUu0UraWtXUYDtUkqhwKmdVG7dPG8ff25Z2xgpNN+9NZprY1cJqtexER93PaNDNnps2dt7tYt2z/Yb3ccO2rx+jrb2NrQdxBc1BRqrLO715ZW1+3qxKStbm5oUDdGSSIYG+s6P2S0kWHn7+vQPYsFGaHO7g45TIzV8vKqBiJ3dnRZM8IGfrg6v+fnua0N215bshe+/W2bmhiXI5mdnLZYvE5y7GzodHrDNnNZW9vcsEcf/7w99OhjCoxujk2qB+Kpp75i3T2douLNA7CSSfWq0PfJ88CIEXxi5HjGHPOcqIk1AqlUatdWnMKrhjqPjSvoJWmgyt3MjI4/PTNjL774ouULOYNKwzmhvkm2FwOPc8M45rey1tbaIgpKc1ODKhc8G+Z8Ak7JuEEtom8BOgijSZyBqdGaoTJDUFzM5QX0EfGBctuUiFtnS4s1RMqiazEImb6hPP2PpbIq4qwPeiw0FxXnlYhZqrnR5mZn7IdvvG5rmQ2LJaE/OlVcJOqhOysor4sre8lzBoxC0cMZE3S6io3riZ2ZcfeTfjruF3NK1YfrR1oQjKhi46nKVGkBUlsbTtyIffLwww9bPOmouAQ3fJ6eYehsouxOTSubG0e1uCFRGbiODQgGGmAtQSOqxig8Rl2vy+bWtrV2puy2u+8UID13+py98oNX5JBxDtAYBbiYuUY1gx4vQH02J5GwJ774BTt16pQCGr6jXILey/xSF4gGkA2VSNXVkgvcAcckOI7c5gIIet5QYBXN0CsXkmFubnOzSEtFp0Yomfu+PmvzYhAT05N6Hh1dKVEsef6aS5d1SQGCVxI2BF+AHAIKnD3Pj3OWVD1JFz8fFOhNdRkmAMECVEH6dpyggkuS8D/nhkMlk+syqO66SByF9anqmJ9/y2cC0IjVx1xVURUM6FHN6vEjQG1IOiYBa4nvWF1bFkOEZAN/UrUQ2PNVuLoolX9zM4uZX7q9pWCWJI6EgGoiug4SGiSaWKcAUI6fbOZ90KyjZgUX8AImw6D5SrbXmJm76aqVBS9q5YVPSAbo+iNOpZhzEHAtllSRHhgc1u9DhU5+IxaT8BzXB42d3uCuThTCHeD/0z/5M7vv3nvtS1/6kusLbWyy3//939czfOCBkwoyOSbnyZ54/vnn1WbBsREmwUcFcbbg6KsZP3qGZecTK7Q1T10Dh0IvJ/3LtfLU2QP8XFR7H8SFhEBI8IYeXKrBoYqLirqSKwBCgID8cK2SHk31SdH6NS6MuclByNDPcQw+W35dQNG1UISKaXh/CJAChRYQFZJeEqGKux7RECBSwVEltuwougSmvEgO8r5wP8J9C4Jg4U/Ogb/zrLUvvdJ5CLJCEiHcgxLiXapqOzozn+UzspF+3p9bZxFH9/ciSHy/Kh5ebJFngk0hkcXsWyndEnzWlO3pp5+0//4f/ndWk4zbci5n12/dsq18wQZGR30CbTf5jho4zJtiKeISJbm82CW3Jm/Z+I1xW13GxqxbdiMvO1Au5EVT7evqtNMffuQV1nNujSj5kJcfgupIoocqPiyEbT92iHste76ZdUl2GAKFvOW2XAJndoYK05KVCmWNe1OiQf2MAzoOSTyUklnPrH/uC2sdPwB1E5sda4hbd1+vPfjoQ6pmYo8/+uBDGxkcssGBAYtH6mzs5k0l2ZgCsLq0bPOz83oWtEXxLFBPZR54T3e3WCTYUOzt0sqydDTufegB+/LTT8nH0ob05mun7NqF86I8RwzV+ZxLIBXp73VMBtaS9BE8VZR7AVuKdflTP/U1+/j8Wbt+7Zo1NcSto7XZurs6LLuZt4XZedlv1nypWCMbEk80ayrBxcvn7cjth+22u+6wi5cvKvEv9kkqpeuhsMFoPKmqp1KqgoY5q+wNZogDNPk9tor1xt6V2NLmpj4DgwwV4anJSTty5JCA4fUrV/W8FBOhY4FtNbMnnnhCvycBBijGXlBYeO+d93VcWCAkOomLuKcj+0dVEMCmzM0uiJFD9VojrLwAJHEWdpHnSyWX3+EruacwWlyLRYP2x8h+B5inp+bkW9tSnfbII4/axMSUhI2Y7hASWSR3pAfn93kl+eNV2QGkXAtML1ovqJAOjo4ongWgEqsDoqmQbiwvVwDp2tKS/B4VbvYn9ygk2kTC8LTbkMDidx2pNj0Dno2STXlnFwIDjGelNVSsTnjtVhud6CXf6EWH/Hi5gIM4VrCNnwZImcYRfh5s6l6gKHu7p0IaPlM9xzyAyurjBODP+nIA070r3PMwDu/TAKmLJ7z35WZqI1Up3Vaj8k/7ewUM7vmlkLgHgMFxBUez9ziV9zLTqaoHg7/zAD9rDmmodFa+p8arH3onpxlLPlMR3iPgWelpcefI8VU6D319PmNcAahVqnii3imjElMTdFNbq7WmOqyjt9eaUx0ykmS5MIpsVCS+9x0+YFMTY/atP/wTm7h+Uw32ZM+2cltSSyUTCGDJbKEu54bOP/b44/aVLz8tQaPXf/iGDMbTzzwr4YxLN8ZtenbeNradlD2UXbKmU2M3bXZ+TrNRB0b2i5a5tLwiZ9De0WkXrlwViLr92O0SQzp+/IiobpO3bilTBWikJyKZiNnJ+++yG9eRGr9id952zPYN99nq6pqtrq+4qlMkastzS9bY3GbpzLZhfsvROo0Lgf6KOBNBE4p3mokZjQlwIbCCAeRaoSxjNHs6u+RgqWQwpJugubd/UDRJKGLcq/7OlJ1565T9r//it+zuO+/S+XLM6akpjZSgqR/q4vjkpOZo0l/wd3/tP7V4Q9LiBEAE7p3tMnI4SCi+GASqtMz9Y+uEwDlQLnD8UIQAGwCq1kSDVEG5fgylhj9v56yzk0oZgjKbmv2IAiDZQpw6z3eLfuFs1t569x3L5vL24KOfsxs3xkT7ufP47aoQcp9o1kcsoT4CbbnFECkhy9yGGmGe4dcuiw+QY43EEEFSJOt2FM5uYWFezqaztckaIxGtDVRXoXzvRGpsKbNpH358XqIXqNDhyBgRAxjobG60G2M3BEgzOSiorteL6+BekeXlO0YGR2yTjKSqeju2uOB6aclIApzpmcWY0g/Ji8QK2dvenn49eyrLvMgsOuGmvJzWjZvXVJ0p5VGAzCmxA8WIgBYDTjUd8EIfHZ+bHLsplV1oVNCSk0k3UN19h+vnCPueSl+sPqo1SKCHzUHUqTnVJkBKD+nVi1ftjR++YcUsKr1exEiVaN+DThBG70nRnEx8ba0YCZy/c9YljWXiebKnQ9DKCCISI8pi+rmDUNgRCwNgQFWnZ4ffc+6cN4AFp4QzbqDvd25Oa45kSXB4ly5dFCX0yDFX0e/qSOk4M5MzOjdEJp588knNQAaQq8+UvpxyRLYJSiP9wIgbEYwQHFy5eskW55fUw8izRMURe8l+I0gg680oHmhiBPhSV6Vqv50RldvJ97dK/Znr4RwZa8Leyhfz6gHlWe4bHbXRoUHZA0Sk1ON05ZKuf2J8SlWEAKzoSeXacXAEPiRpON/BoZEKjdLZFEa4OMElKhzvffChrv/QYderSV8n65cEAb6Byibq0FQAEAOh6tPS3iYxq0D75F5TMVeygIqQ5i67Cr/oq/KZjgJJZVeVH4vYvfeftNuO36H3M6OXCvvQwKDszXe//bwdOHTQTtx1t73++g9FbaNfjz7XF154QUHbfSfu0X0iafDee+/pvG+77ajWVaB+cY7Q5bAdouz29mgdBEXbUEmspsOxJoMWQgBeEkDDJ8ZqXRUz58VYYEeQAIs4MR8SPgro8s5vUv3gPlKV5/oURJVdkCt6l9gJ9WJisIf4PQrd+EDaQqIekEKxZr0AlujZBCgJSNa7mbIwa5UQ8YFXAKdBhTbss5AE0vW4js+KKJj7TEGJQKjO+rcPmEIwVg14Q/D1F8U81VXbEDNVB1mhQkrCs/pVea9iEwCji1O4zyFoUxI9TBfwGgdUH/FJgFLuCJ/+mZ95zv7+P/h1zSFd2snbxfExK9VGrXugr5KIl8q3p2czE71QdHR3qS6vbtit6Vm7cfmqksKbG9uWzVDxKwvwjAz020BPt537+KyYBNgQAChrahEwiShVrEH7o74BcS6nJcAzCGyKpmSzRLrqG+Lahw31jbIbMxPjNjM9bTvbbvybkgW1tZZoSlhnX48NjgxZIplUohj6KBRc+hObkw2yjx9+9JFA6MC+ERvaP2z3PHDSTp/9yMav37T9I6O2f3hENun8uXO2b3jE2tvbRPe8NTUt+83eZpY39lpJ1GJe7UbM/KXVhCQkPYSPfeEJ30KxaQN9ffbuG2/blQvnVXmGjUJ19Ob1q24/lJ1fox9VYMSzabj/m9lNY8b2r/7q37WFpXnNHmY/wGYCyNKqkGpJ2a3pW2K2lSJRO4A4VYQEYtaKkZINjw5ZJF4rQOoEIKOqkt5x5516D/cX5hL2kdhFiUA/DvC2Y0e0DhA04nkRo/AC1Cn51eLEh0hAA+B4ltxztQuplcC1GSCsSTyEsCQJp8BiGR+7IVvHuBhswPiN6/p+nhX7KdXVYU8/+6zGGjImjMoybCueBzY99KUyFuvll1/WeJcwS5bvRxTTsRvc/r3/oQcFsGemZ1V4IR5//PEvCOxevX7NWlraFNE7lXeXyAlJYgc0XKKUcw2AVOPZmltsdN9+6x0eFCAl5mZ0Y2adKu+6ZVZWxCScnZo0ACk93ewXzTqPOh0Ql1RygDQkKALuaG1pErAOLCjmkMr2sAZJZOddq4b0O6qYKhQHeNV4I1FGFBP77FsPgh2rBqE/CSB19+aTvZwBkErJ3VN0wyixn0RlV9fhzz8kQMPYFyn8+++stovhXP9aAKlu5J7ezfCzTwOk4UF8FiANVU+tq6qxMQGkBnBRDUirs5MhqNNn/bzA8F4ciHMQ7nYFxy4g5kcgSGm3PmENrc3W3tVtnf296iNNobYaidrZM2dsZWnFfvpnfsYOHD2kYPqPfu/3bH5yRqp1ZDzhUwJ2qEIQHGnzdnfbU089LUEMsvpvvfOuMpcNntZK5v3Bhx+zy9dv2Ny86zejEtHW0mTNTRjvGfvwo7OqoHb39Em598LlSxKHOXDwiKiWOCD6GWgwJ4hZSa/IQCECQ1BP7oXfNTcnbW3V9ZQxeyqb3VTVguZuGuUBYrFows6euWDnLl+2/uEh6+jrURZ0bmlRlUdmamlm6da2jAny6mRSt7Y3bX1zXRlLNuTQAJlYjldv09MzNj49ZT0DgwJlBEo1+Zx941/975ZenNNcUrJ0GEUMJAEcIIVGdgREAH/Jlib70pNfEaWaYA0Kr0R31MzuaLg7ubyTPG9t12fIyAYjtbC8pIwodA0yUTiqrtZ2a040qNLpgENcjfM4cgZSc8/a6ZWrxdk7o57NOnrbFj0jiBvF6/EAera1RSqTSRnKhflZ0YwQTVhbXBZQJbgli3jyxAk5PWa0QZOkUpvNbFkNgAVailf5dJUCjGDZ6qxoDYgEENgwBzRSayu5bXv7dFgbver9bGFWX03EWqgk1ZldH7tuP/jhq5YrOUdDzzB2RRm+ohM2iUYcUCUQJyCtNUdV5bnzc9GwzJ0vtBuquCRFyFhi/LmXrHWolTicsRvXtT/KvqcIAAA4SLV12Ne//nVVBrkXnAPAlftFMoJeUqTvN9Npi2vtJpWtFEWQfUqA7el99GuFMQhUSAVIt7cs2dxkx07cpUQSmeBXXnzFNlBORC04GH7EjRj54CmdqggTEvp5Zhq3oT5him0l17sac/RB/g8JLNkcJcRc8oDrIWjA0MBc4Jw09gJWQWurggRRgs0BYGXz02n9m/vIvRMw8DL2ovPSq9jRbcsri9pn7DmeB1L7vN8BSUeLI7AF4Lt14ypmquh4+iJjlfgZojDsHa6D82DtBvodoBSHTzCBWqIAqu+NJZHxiaC9FnXpeilLqm+cmbZS43ZK28wX1ugkX4kE4LG/l5fc9xFoEXABPElacX4uGHLCOoESHY9Bp81JfEP0v64e9XGi+sg9RQyM4H4js+koplarfc695n5xPOhhBKRcKwGzKoplR0FOxNz6EWitj4uSy2cTybie3U7eBddUE7h+bBVjSBhrwR5BxIx7RQKQ6+MZ8D0kANw4D1dVhb4FTZJr0LmtO5G4QCFleXI/sYdcVxBU4zsCDTU4fmXMPaALTKJQiatWUxYwQIQL4SM/F1FK0zXQyN14odpIzNHPNKOXX7l7Awj1uW0BSADmnSdPWikatU6ogGtpy6yt2ftvvi1AipBaTCqXrqoUAjQSEJwjNE/Rbali+5eS2/QxSfV+t7qqYKwqvggBVrgP1YlzPudijzA4xh28koAOY7d8groyTiEkzKn4Cqj7BLqvOFfGxvnfBxHdUuX7/Pf6sUIK0AiKw7/98XjuLlZy7UqAefaZ+5mrXKB4DyD5pV/8Wfsv/sv/zGridbaY37ELY+NmMe53j+w6nyEBKAhbdm2zO9hzJRZKtpHOaJbzxM1JK+wUbHlh1TKrm7rHUPGH+3skaghlF6okazS0Z+A/acmpq3UMBcaxRaIu2aXxZb71ZGhoWM+LIJx1zSAa9nl6ecUW5uZdAsT3y+2U8lZTX2uHjh21+z73gK2uLtv777yvpMvjjzxqucyWffThh9qf73/4nrV2pOzJZ5+2pvZmO3jbUSWiNtfT1tLQKL8AM41A36nrJ5VQk6jMypL2XCLuRuMg7kRPH1U9lLhVzKAlaP8+3UvWoGihrW0CI2ff/1DMnMP798tHv33qDY2EgY6P38fmht58KMtOPyBia+tr9uxPPS29CJJJ1y5estzGptViC3M71t6aUv87c+knZmfVSlVGR2Ry2mqjcRvZN2x9fT32b/6f3xP7Cvbdx+fOKRZi3B3x3OqKm+1Jr/4dd9xh165cVWLx7rvvlMjT1NSEzp1nwf/Y9uHhYSXpX3rpJb0HsSAS3hvrzMh2PbLQhtmPVChp/3K2ldayRT1fxqIgYkRcyPGoYAI2+QxrggrpXSdO2IXzl5Sg5dkSA/BMubcwFbDHRT92rVTjMu0UEHhmK2urOhaFC4A4kyk0QmY9I50SWujuvPNuu3rths1SWPGCe/gJ7J9YV6x7r4om4UjfQwogVTtEol6AdGh42HqGBkXZbmxrkb1bpzpKb+3ysi3OOEC6urwLSBmNKK0KxjJ6qjDfFwAmyA6/DQOQOI8ilNgrO24iQxj7EhJtwZYCTD8NZAbbHuxZ9XtUJfX2i70cfqf74Cm7AcAGG7k3CRdE6UIisLrqGj5bDYLD70MvdTU1OmC96s9VKqeeeRN+91cCSD/1BD4DkPJeVSh9BoC/VwPSoDoXekgDGA0At+Js/LzA8PMAOrnRgTIW/hTQDfNOPQVl95z9LNR/DyBNQNltbbbWjk4B0pbOTmtpa7NoTZ0qFQDS577+dRs+tM8uXbhoz//pn1qRTP46Tds7Vht1FRaqHAyXPn7nHfb1n/47kq/+wcuvyLgeOXzM2lratFFFz+jqtMOHj6r3j8pfPF7vm/M181oB27vvfGTxhkbN3esZ6LNjx49bc2uL1UYTNj4xae1tbba55QaB4xTZ3FTDCHadwUmouhIWCNnDZIJ+jnXbSK9YczLhsm5zS9bd22fROpRayza/vCRwjTATVEjm8WGIamtiMlzcbwJFKomE9HX0bTBvkeohPbYXL9ndd56wzz3ymNXV19vyRtquT4zZvgP7bHb8pv2fv/WbNtQLUG5W5QgKKFQhN2MrYWMTN+VEBkeGbYMAOpm0zz/+uNXUOdXP+cU5e+SRR6ynu08gUkFUgfmaDLuPqsrLc8mQISzsWGNLs+4L67KJMT/0dpRNzwv6ExvQqa+6wH8IIYlas/Wsk3iPKsvt+hgZRE5PGdWCKNSh1bSVs3kjq6h8So1rSv/gvfctvbpuf+9XfsVSXSk5DtshWRFRxoxnNdDXr4Cuo7lV0vPZzKacaqDxSWm0mLdEjVkjw8x3ikp87ETMro6NWyyR1Cw6VXm2tiwerbXB/j450DPnz9irP37DthnfIyGNGoEk3keVTODFi3AgBMDeJMBW1cZXAUOfmKqrAuVZCT1xLNYWP8eI4oQALYzAocJJ0MWzpULKumlINNpzzz2nwAFBC6pDckjraR0LyXUy5lvr6xoh0NTQqOy0jl8NSP1IC4ka1Tr1VF4AuFhj0o7eeYd19feqSvDtb37L5qZnXb8RFDdlOD1V0w9RJ1B0vXklObAK6Cq7hFUw7Oqbq+pXZ73xYn/zO86Tl1QVqTQkE7o/9JlXO5fAyuDzsn1QiAEMGp1BNrYs8IM6okvEUSUka1t0o25qIlqfBI28APO8z41RcPRl/l2fcBUpjs8zI/jU+2Pu58EBumt3L9FeQ3+9htVnBXw4L94PKAawUI0KdpmKGDE6x2ltbrGNNM/T9Typj6jk5pi6tUGw6/qPXYaZ4JyAercPiMSIwCH953kEfhp1bhr2rvNzFVaoWLwEQusc6EFwigq1gKAXKJKjBChE3DzU0BcpH6VKQb2j6FXmdroAn35rJQigIHqVzfA8eD7MeXWfIYvulW8BuhItiokuqKCozgHbMHMWoS8BeHqVPR0wBCvVzyIAzPC74EPDs1LWO8y28wlifheeLecun+nFZaDqap35bDbXp4Re0V1DeIX7QhNVXT0V5W3L5rJwYe3Y3XfbDkqzhZKSmgszs7YwOSVNgASsBa7J95yHJHKY27k7R8+tnfDCXIYkdnV2X1VRP1swvLf6c3s/z5qrxABKQLsqgfoz/QgZ7U8PUAPgDOIo4fyomH/6y30QQBrOS+ejHkE3BeAvAqTq0VRV3vejC6hSRXUj2Bhf8Wu/9vfs1371V6wcrbXFfM4+vnnT6pJJJV8CIEUll4ooCTbYJrk8fy+LBp9Z37SpiQkbvzEhQMoc0vW1TQnZYccBpIC2N0+dEquK9VA5n3KNYobaUkRVsLaOVonDkGzG35LghgVCYhof4pI9dba5vuWUrbM5W5xf0HpDUVR+uD5qrV0ddviOI/bw44+p7/qlF1+2t14/ZccOHbZ9g8MSASPOaUu12sGjR6w51WItnSnFHLA4mhOOWvvuO2+r1YSWHwAssQL7qK+ny1V0Y1FbW1lx72luse7OlC0tLdiHp88KkDIxYWBk2Ib3jSphhVJ7a0uLrS0tylfgm5uTSctvb9nVy5ckcoNYkSiLBaftwN6itWCnuCOGyE45b/fdd4/NzE05hkx90s6++4Etz82qvUaAIVJnqe5ua+/ttY7uHpu6OWlLS8vW0Nis5Dtx2Le+/U0VP1rbmpUMxUceOXabACiAFLDb198rm3rz+g3dbwSbiEuhzeMD5Jc33SgVYiieIXNI5+fm1CrT09lh77z9ltXVuf70W7OzeobMdVeM4VXn8VfYbXpQXS/rcVGc8efEsNwnqMTHbj+uuG1q+pYSiOl110eKfyEpB8BNtbfb3My87luisV42HfvMvRJtd2Wt4gtoQYFpRO+nmxEet7vuvsfOnj2n+E7nqBan3V55AUTvh0NibreHNCZGG4CUkWzdgwMqsjS1MzcXRepV21hNW2Z52eZDhXRl2fLZbcec2QNIOW/Zce+fyC9JGM3PboVhEwCpYnHfAhMou8GOq2HG96Lu/VP+ZE+/qgPDTnBMftADUlVhsY++ohr8wd4KabBVnwZIq31L5fz2nFuw1AGQhvf9OVvsdTr2HvOvBJBWg8DqE6o+qeBUKn+qZcQ59eBMqyukZFWqwWh1plc3PqjkeeAbgG0IHMI5yclUBYoE1eE7w/nJUVUylg4wcy6hQgplNwDS5tZ2VQZbu7rUUwpF8vrVa6K0/OzP/Zx19HbZB+++Z+c++tBW5ubkgAE80LfI1jAD8ckvP2WHjx21a9dv2p9965s2O78oI5pKdaiXjk0Ht54NTHBF4MJ4DCopd915uyqPly5e0HfevDFuOWZBtqU02Jkei5MPPWCJ+kb7+PxlDV4eGh2VgUXpDeOQ23H0X4JeNp8yqwiNIAIBeCvkNe+vraXBjh8+qEX+2uun7NYcc7rhVfSKAAAgAElEQVSQSYcWnFIlgCoWDedUN/kdGxMATEBFpku00+0tqyvkrZzL2avf/74AKU3jzKe8+7777ed/+T+xnpFBq4nV2fb2hv3r3/nf7IPvfMfaMcLtbdaeSmmESZhhB12Xqi9VZ/otrK5WVUnmV5I5g/oTBEH6h4bd/NHmZk98chSCosatEAwD/NzwcQIA0VfIDpdrVP2Cgjs9M6sqNIIOyJtjUGbnFqyjt9PS25t6RlBtCQqako0OlDLeBaEVQN7Gho63hfJpISf6NusTIaS5mTn74pefVBXl7bfeUub0F37u521ueV6BPLShVq94SNWhraHBklHX47GVIVuYVbBXVyzYQFeXJX12txYaZY3Z/MKSaNVkV6HBFPMlOS7W9oVLF+2VN9+wTNY5HV5c2+aWUwoFRAZAQ8BOsI46I9dHwkRrJoIyZ7YSRHJdCFsFA8j6YpQPjpXjkbFTfBZFer3eulIdyoKi9Ao9NFTuEKWRcvHqiqqTKEQy5oQ1U18bVY8QmXQJDJH5ZGwQIi1S0Itr/UEvZGwKrwBID99+XBS38Ws3NO9tYWrWV3qcKiIzWwWwfGUGQOrohY7yo6qYQLDrHwk0nVAhRR05sCsU0EvMx6nxEsDx/gBOXfXLVUUBc3JUPvkRAmjX8ocYkqc2ekGtkFmtfC9JL/rVvDor36GeUT+mROeJ8EqNc5yAvUAzwzYEtgD2SmJjBQeoOEeqD7V+riwBJffX9ZByTbuKsNAkoUiHfhS9D2VNtip9p7mc1lOgyKpC59sqKtfhM+acT6mITjTPoqB9Lgqur6gGWhlzQVWh9Gqr2B9HCWTGn/te6NWsRxgZ2LrwniDixFqL1Lje0BAE7AUd4fzlG2IOvDrn7lpApDPonz0Bbph7SPJENC6Ut2PYWMDopuyvEjioJ/v3SPyp1lVnCGgC6Ay0sLD+qsFndaK22veG66gGYcHfcRzOx62D6CeAnaoKzBlsJDHgwD/3DV8RejZ5Vvgcnj/Xcd/9J1XRvXTtuqV6e5TkQ9QEmmOaOdFUsDbWLV7PnN5d0UKqdiQwHHBzlWatKdpwAjKsUsEN98EBSEC8o7GFeMDdCz/P06s+Vh3mE++rfr7uGMQboYoKeHWU7Z/4VeuAaKRcU+nB9h2jLv5A7t331oZ4Q38GKrGvjlYYXG5FCSEXawpK6v5Xv/6f2y/8/M9ZKVZr89mcXRi/KcX7ji4AqVsvVEgVpFYBUnrQsDPY7NnJWxr7kl5Zs0x6W7aX2dhUsA+MDFpjst7efftt9b5hP/gdawB7ncvumAFwi0VrbmuSku521vky2E88n+bGZtk39pRosmnHdiEwFouiHHECTtD6S3nrGRqwQ7cftpMPP2j7D+6zH7/xpr30wvdtZmLSBrp7baC/X0wPnvXdJ0/Y/iMHLNqQ0HxT1h7JTZSyP3j/PfmDY4eP6PtoOQliegCjZH1civ8rC0vScdjeytg7772r2ICefPrMH3r0EWtNIY7jhOrwH8wwpbJLtZ92ka31tAAKFGTEHFGVJWHP+7j/O1B5sYnlom1k1+3Zrz5tZ8+dlTBaPaO30hm11hD/oMgrllGpbF2DQ3bniXvsxtUbarVqam6xz3/hcbVv/PEf/7HGb6HnQeyHTV6hyqsZzBHHgDETQwkRHXozSXjxWQoSrg+6JLsDvZkq59PPfEUU2H/7B3+k8Vuwsc6dOVtpLSEJoOS0TxTyGfY/xyJWAtRSmQU0o7r7zjtv6X6zzgCmgFrsPrHs7KxrK+H+dKbaZd+g3cIyu3zhsvMLDfVeSC5hhw8d9dXcLT1bjW5hzroUxUm8Ju3QocN27Lbb7fTps7a4tFJR+RYu0DxPp4oeAGnQhgmUXf4EkCabmq2vv9/6RoZtcP+oxEeJqaoBKSNxRNldWVYsK4wRdWNrQu83fp91F2wm105igPXp5o475g3JHyU4vQhWGAMTkp4UK/ZWJ/m+ii3yScbqhOSnAdgASIm3qn0aca/sEDJpVSNmgiiXxth5MPtpgDT4nr1+srqyG2zmJ0DpXycgDaCv+iSDo6w26NXOkQ2/Fyxq0YZeCv97fhYyjNUA9t8HSPm9HK+fORcAagCk1Tfr0wApn+V/9e8xPiKRVIX0E4C0kZ6Csmbq0XP5zLPPWltXSiMlpm7ekIjAJpXGjbQUy+6654Tde9/9Kt//4MWX7eLlS9bbN6AqIz16OAAEB/hO+jBCgEOVVVLfyQY7ee8JO3jwgGgoGHw2fG4nL2ra+PQkItc2uu+AJRtbKRvY9NyiaA5UR8j8cU2ra2uiuJH957sATPQksIEcja5oWxtrtm+o3+JWUqZrdmnV3vvotNVGYzoXAJQGvDc2ytBhLNjM7akOAT8NKc9mJUDTkkhYZCdnL3/3eTv1ymsCu9BdABAAuy9+5Snbf9sRa+9st96+bvvXv/Pb9uPnX7BkHYPu650CLAC5vd26u3tFF4oCXpFglzIqnP6olVgztXUCwqECQsaSHlNA6uiB/ZaIJVSBw2CjDoeKqURZCnnNw6wrl62fkT49SIA32Prmlt2YmLSllTV7+913bN+Bg3bHibttdn7BEk0NEjGaujVjDXVRBVKxaFwKu1R0y3URS7a2ygBD1RBNdWfbtrJZa0u1K8MLzQjqCWNBEC1B9IaM5fC+YSUyAI+osqL4R3WwvbFZir1c3+ZGxjpTbUafQjaTsd5UylKqyK6JSsw4EbKpqiDH6mT4mXgqZbv6BlWkX33jlDEeAHDIqA9k/xVgrC47ygsjKXxVA8OaSnWqsqm+G9SAeY6+oqYMoe9xxQArwCZ45XsJysqcsxuhw3eoFzCT0fGGB4eMfhI9N69mipEmsIVOuHhrTo6aClusptYaGxxl988BUvaEB6SMtBAl0M/OpEIKIO3t71Ov5fPf+a4tTs+5rKLve0MEh3WpeYRKZLkqKAabKokAid7rKi5UkDXgXsdwQSEAlmSGklxlaLaAFTeeogKkqBBI8MRZyDAmgMA40LG5h/ze2UBidge2gu2SXfTzFAHMwcHwcz5LFTlHZRoVUp9wEAWQxEPRAflgpysO0YM4nlWoprnqJ/2/LlAnaRaF1uwFWfS9iLT4OZdUZOT0IrtqgFwDImktjS2OvgzVPplUQkOVzVqX8AgidQogqpQElbck4VDnAC3PhIBgQ5Qu12up0UUF6ONNoigqoQLDw/chueqfs+uqbqoCWXTVZJ4bis1eDZaMsSpE3jmT6FBVxyfuoMpy/bQo8Kfo2L56zHGltOpnM6pCVHLAGYZz2BvqE4QuWS5pnZLgC2wekjDhOes+Fxxg4zMhqRvWXwggAjDj9+GzISMefC3fpfd7ASEFbT6JwTlzHeF42A/Wr+Yj10Z1Teota3W0Nu7zyZP32le/+lX1sf2z3/wNO332vKMZQ0HP7VgiUqu+t0R897kBzjg/1hMtL0omu4Gg1I1cZdD3gQUgFyr7IYagBxOQUmEsVII2d2xutNZ2Za7obiTyiUCp6nNudEEAoVWT5qsqzJVgK1RSvQBYpeXHrzVVYL3qqhJKlQS8Z2uFBLinSMPCUX+pj3+oiLJX+a8mAqOmbP/wf/xv7dlnntbM0dntrJ2fGLdES4uSwwz94blTqSPxzfgqmEwQHGjXQEWa4H56csZuXLtpG2sIyuUsk85IdIzK/OhgnyqkH33wgfX39ejeIjrHy9HVoZo6hkVTq5sHjIo2+wwxPt6/vemoiZqhiv3Kl2WDsF34CswP8YKSctEa23d4v9113wkl6HmmY9fHbOz6DR0Pwbnbjh1TxY1qnwOjcQHHphan0o9gFuBufm5Wx6VFhKo9s86d/SwJHOHv8W0kSa6cvyifQt82TCCEJVFa7ejpVrK4UlUzE8DLb2el+J/bzEjBd+zGFZtnJjVtHQTw9AN6NXMCftYCCaX17Q376teesUVG2izOC5Sv3Jq1xvqEChD4b9hT2LBke5sNj+6zpdlFzSTGXiN2ltlctzffestGR/frOXAdUGSxa4zewiYB7PDpAHfHyCtYOr2q+AwRJP4N24p7AbMGf/vU01+2N9980z768Iz29dqqU+smLlPrBxMPcjlr9m1QVMGDGBL3M6jiAn5ZB7RBcVz6hIlrsKkcl1YNEiGsCf4NkGUKA2wjqMJTE9OidzPCh+MQX0icaZ42qgbraGu3xZVFa2tvsSUEhlbXpJw+sm+f3Xfv/Xb+4iUpB7M+Zf+U8I4onpP/8vuZ/bdbYIorple829hk/UODNjAyov5kFKSrAenmyooSEFTEqwEpIpQCt7VOuwJb5Bg2bn8Qu3F84l8SA8G/FrZdjy7igDpf7L/vPRUA9GJnnwYG9bMq1ksAquG9ir+qwKTww08ASDlORbSw6v3huHsTc58GWPcC0mBjKwnDIHb0N0XZDQ4w3LQQ+ARnGSh/1dXLAEh1EXsqpJXgqZJp9HPEPqVCGoIKjhecbXDiewFpECGQEfHl8BCwuE0U0+apT9ZbY2urtbSlVIVs6ekWwCvmis6Abm3Zl5580pItjRIHunHpiowXWX7oEQ9/7nMSwXn/w4/s+e99T9mp43fcLrU0hEz4bmVcoEeVIxr/wSJhs26sr8mQNDQkrb+vzx566AEb6OtyFIGiy0IBxGbn5izRmFDDN4PkoexcGZuxmmi95k8y8gNQxzUDitfSaaei5gM9NiLGi97J+roa29nOWCGzYXffc8JWN7ft8o2bAoHr6xsWpUq2vi6lXvqacIrpjU2NPkk0NVlzu6N85ja3rLZYstXZGfuzb/yBrS+tWDzmh43TX1cq2h13n5CTQfSEjfz6Ky/ZzJUrFouYRJJwsFRAqDwA3HEiPT2dqpoAfCNQcJlTWM+MtIaKQ0EZsy5er+dFP4bokLUOUEcADVA6EeqIxa2zvd0GenpV6UwmAJdm2YLZDmBE9HDTjNgPz35s03Pzdv+DD2mMyOLaiu4jToueA1UdogCNsjKf2ZqSDDVVTWbWOtDggmkop9v080bjElyZmp5WBRNq950n7nbVHU/fpsJIfx/VUEbsSFVvfU3n1drs5rdSPR3t7Ve2vLY+Ztu6nwVRnnp7e2x25paai44dPWrJWNI+vnTJXvzRjxTgQAUiGA1CTkFll/MFNLA+kdQPFVJEEnAwyfoGBSSMz+AVq4spUKVfF4dCoEPQwjHUexdzjgNnJ7BbKChB0Nfbbc8++6ycYXAkOD0+T4A6P3NLlN3M2qrAXkMyod6dAHZDhVRJJPZR1IFlRH0EGLI5q29uVO9R/+CA+lFffP4Fm5uaVTUriNuw/9xQeT+v0AeIBBjhpape0VMJNS4GNU9HjRNIqCPAJqDEOYZeUoc8q5N2oZIaaMchiRYclAJ1/3JOzNFjHUXHn1/lZ67SKkl6/7sAilzw7wJ0VZakRupE7VzSy1PSvVS9A7oO9GEvXeXKASFVHoslKYRzvOpzV3WY7/BOByclZdVaV3l3CUJXQXZ0QCfSoOtBfIhxMr6CGqqou+DKnTf0W44TEhE6N9HvAcmObqz7ULMLOgFTClI8vUlv8PdWz6vqefIeVZYj7p4hglIBkIAkfxztc1XMnd8g4HEJhiCq4ROuISCCcSGaswOWuuZIjYJa2gIAZmoP8M/GjQRAzdMFUmHeLVkR6NWBvutAu686fqJi6CmqFfk+B4oqL+0L1N99QOSru/jdIBCIfe3u6nWK3yQINFDeUaoJ5qmyUwH6ype+KKXOf/V//F82N7egio1jLUQtGU9YVv2oNQpoSWQRcJIAdQGku8+yWYwj4i908ofZqD5pEkQ/lJiRkJFjHTg1WoD9pwPI3bFau1TgSpBURQ0OcVIQE6GGUP3aTQ64nyp29ONePg3gYj8U81T1kLoYxq1L1qcEi6pG0ikFE+bult0sUqqI3LuacsH+yT/9R/bFLzxhRQHSbbs0MWENbW1iEVUDUhIIOIY8vc/5iHwjyRbolJPjUzYxNmlFmkvzZVtaWJUfQpugrxdV+jpjtuTwyKDOE2Agux51M4DLBbQIWqyzp9PqYnUChKoAbef03KEDK2kTi2qNOGE55gW7ZFNdjUuM5na2rVhj1tnXZfeevNf2Hz6k1iEYA8sLy/bxmbOaAX5w/wF749TrWjeD+4asb6jfWjta7ejtx7UOUO7Gf6zRy4qw2oWL8q1QdcNe1DzkVJuSs4uzc2K01UVqBNj4GS1Of+dnflrJ5Vvzt6T2i7/QnOhSUVTbjGKGkhW3sgKk0xMTVkMVjkQRiaii6zNnXj1ilSQTcqUde+ILn7eWtha7cO5jtd4k62I2cXNMz7Ut1aFWgcWVVWtsb7OB/iG7ev6yZTeztp7JaIbp0MigEtWhlQMQxLoC2PEzxNEAoyTpoe6yhthft25NK+7k2rU+VYkvWWOySfEPSW8qmVPjE4pFAei8lypzsLn8SR8u8Uuh6HrdSV7g7wGHAC6+G+puZ0eHABrAkhYcVIxJUk2NjynRz5xm9jlFC9Y8LVJ8FlE+jicQnXEz4bn+vp5eHY/zA8BCESZ+JR6kot2WStmDDzxs12+O2eLCsgouOu+yV7suBTvh7aCfogHQZ32oyFRfrwopgLRvaEgVUth+2HuYWesUlBA1mr0lQMrPoOy6GM+J3VF4CEkyPod/c2J727o/9MoCSIPNAZDKd3kGRwCkFVD5KT2k1UnF/1hAGo4lGxpmn8pnudacSouCt78hZqm2heGz1UD1bz0gDQD00426E5ThFTKcLtjZzRDuBaTheLvUl11AGuhe1YBSgbQPEMJ3KPjYQ9kNgLTEIGofJIVA0QVO0QogRVm0xVN22/p6NUZkZ2vHbl67bivptP3Uc89ZbX3UJifH7cq5CwJjqEuS5YMWd+qtN+299z6Qai8D19kUBFHtbSkZA1fWd8Eff4aZWQz5Jt+qoM7Kduedt4tSg9Q8lNOBgSFraW3V/EaM0XZuR+q7eauzTK5ol6+PWXdvvwKN5ZVVbUgMAkaGHgEMCpuETV1TdNTSWmhy0agdHBnU+X589bqV6pjF6WgmiOysLSxYTEMLC3JGvI/ezPQmqrplGcRUa4vFa8z+3Tf+wN74wUvqwwiiLQWa5wt50TeefuYZZcGKOzv2u7/925ZNL0vxjx48wDNAV6AUgYtonbWqWt1kqa5uVbwYjLxCNQ0RlwYnnU5/KddMgEwGDcEmKnIAO6it9XV11tnabsP0b7S2WSPPo84FGyR0MvSCagRCjSUQaCkUbGunYKfefkuS4TzDiFQmCayLAkCAZ4DUHBLhjMKQQErBGuMJa2AcCVWGmAtcAS1tja6CKsXlaL2MF0C6uaVN9xOFunPnzjk6lvxK0Tra3egYroMeEVQrc8z8q4nYsX37rKuj01pS7S5TXqYXY8V6e3psfmZaUvoHRg9IsOHi1Wv2wqsvWQYlX5/RDOMKoBqSIFBw7lVyFWR6QD+/NK9raEo2OdqusuEF29jYFcShUqLP+6xlrRIf0MAIsnap+gQbvT1doiVVBtHX1Tq59PS6njmODdEEAClBfACkgbZEIIXNUPDkBQsIiAOlhsHjdcl6O3DsiMZ0zN2atZe+932bGScJ4ACpemNragVIOU/1kQVKIdiQ4NFXlAAQwVhXB6S4/WB3BLg89S9UR4MtwtZVj5gIFbu9wXIw/sH+KciqspuO/lNSBtxVGj2FFBEqXwUMYBLRHNZDqCbquwCXkYgVPGWShIUDr+S4qMy5SlQIhKgoss4ECXy7RaheBVuv7/NVJRJyeh/UQ4FF13sbnCHP5xNJw1AVRayLfkRAch122FGqoUDz8/CdtQL8gMaC1SNsUTQlzQK7hQBBoKWqyqUAwv9MLQXMmCy544ZgLMz1ZEk50A5Y2F2zLnngqg4C7owC8oA3ABH5t1q/rrx2AUlC/d4/G9cDnHMsDVXUXbmdDD9gWMf2fUHyc5UeIl8pD+o8obKtHl5sGP3uu3QtHTYIcADlii4gkQCY95OIl1BtIQGruaLlkijsBIKrXmCrr69f1RlAAMJHrY0N9vBDD0hI5Z033/GsAdfjLnZRXdTPSIzqc/g8VbayeQW4gA+SUCjH61lHzNucXdEkjXQKYwWC2iTUdv8zByJ344HwDBV8+QqpmyqzOy8wrNXdvRt+53uvPqNXNGDYXTXdT6f1VsSN/HMPlMGKym5Q261S/3WL1M1PDgAC3+Ewd8H+l9/8Z/bo5x6xYiwiQHphYlx+nphEpq9UVH+99gZJmxLicyQcYLqUVCEFkMIOyW/l1b+fXs0osQdll6QgbJzLly5YV1enhOLmbs3LrtTH3RguKLfMfO3ocgBkkRgAfYKNTSfSlndxCgwCPkfCpF7PO6dqED3ToqkyVqxQsIaWBtt/6ID6YPHpxC+XLlwWpZj3MwaK2cNUGPuH++3A0YPWPzpstfGY4hXO99bMjM3Pz8mW3bxxQ74NABoSX0rM1TEmLW3TE5OqTE5PjgtgE7c8/fTTYq8xnoU12Jpqk8AjopBoGHSmOiyFoGB+x7ZW07a6smBTjClZW9U50rYVEoGisqNUvbNtmztbEuobGhmyjz54XwJJQz19bqTIVkZJg8bGZovWJzRCEBt04aMLGosDUH78C1+w9o42e/XVVwWesRPEiewt6O+AWaqiHCNcL4keAelyUYkDrl0iOowdrGf6Qb2eI/eZ38H2oaJJcod7QX+tWHOaPWsVNV6SetgJlIux1xQ/2F9BkZ0WJQo0KDO7GIf2g1ppJGC7EZMEcCKWRCyGD+aaSHiEpDJidNCqWT+D/QOKJ4h9uF4ql/QptrWldG60Zp245z5NMFhZTVfmIHMdDvAxSNklhbWfvOZMAKRqw0M/palZPaS9w0PqIaUdjMRgenlZIkaZ5VVbmJtWPzw03oImQThAqgJSVRzAeWNXWXdQoJWYq6lxIo4+Wa1+bc2TdqKCQYX2swBpiDEqidmqCmnw6wFk7q2OyndUiRqFRHU45mcB0nDccE7VMUn1d+4FpJ8FXmXW/rorpMHhV5/83sxhcAIuQHEZxJC5rgakLpO/q3gb3hcy0SE4C1VTjisw67OS4Zghs1/9vuoKqTs/54gApKEi4YINl8lkc+Kgqb4B4jD+7T1dluoDBDVZMevk+NOZjH3xS1+yxrZmGbKpGzdsqK/fers6ZTA/+Oh9LUyENdo6Urp+mrZZFIAuZY6QFm9tVeYIcIJDwInkmG25sWlr6VVJh3/12adteHjAB7RxjYtpQiG2bHZzYlwjYOqi9ZZsbbdiJCZASkYW2jG9nmwE1OW4RsY2sEHW1lZsWfLcVAgwJGnJwB/cv8+mb83Y1OKyrW1tCgwSZBQzWxZhvll6w86fOa35X80tLXbw+HHr7O22bIFeuaw1J+NWky/YN//wD23s8lVLRFHKrNNxojSoQzNqapCKHEBqoKfHvv/d79jFsx9aaWfbmprcSBT67zayWzJGBHPMJAWEM4YH9T1Gz3R29VgNVdA6FNScw+JZ0r8LlQXaantTi7VhhHq6bbC7W4A0XuvEY3YVFs3yNWZLGxmbXVsVXa0pnlCWdmVtQxlpVODyCM9EoWzUiU6t66op23YuZ0vMktzM2GZ+xw1szu9ImAKlW0dNozAZU5aaNYbhJNgmgEoRDCSSNj45YeMTE24cDsJDOPLNbdvZ2pRacTuVUsYs1EWsJl6rqmhHixuIjfAF1WMqFIyVQWZ+B6pUdsvaWlqV0bx0+bK98NrL6hOJx5Oq+nG/WHfMD2VtOpBWI3CKgV3yAWSyoUGZT2hcqo4SKJLgyGwrEOEzYWYkDpbsLNVXmvxdFahOlU4ya+wLRoQwzmd+dsFVXBPOoUEdxtlPjo1/ApAGyi7vFVU67gCpO39Hsyc7X6FUZrOUb+3AsaM2NDKsvqAASJ0iqRdxoQdMFbtgU/x8UnMAD6QmUODvVcVhVKmAOiDqgGk4LtUl2amq6qUUggl8vbPk90o6QQn2Kq9SzIRSWRGDcyJAKmJ6+qYq2BFHGRIgpwc068cAVCqbta5K4e2aqpeSafaUTVX1SwpQCBipmgZAGMAobAZVPzzI5lwDmKHnlL/T4ykHWVGHcQEByRElVXzAzHmKnkqPKE7WO2yOqf0QRBn8fSWD6z7vqHhQaHXcAudEf7frZwWHUZ0huAvnp/te50SrUDl1D8JVTMNzdv2INe7ee5GI4A+cP/FcdPUaugCH/cJa4N8kMYIPUsDBjEJsacyNkYJFQYKGflYAmHq2IzXW3OTUeKGvoS8wOTGtsTrLs3MKfmgpqPjRIvMq3flxPQpSoIRrbIBjXTBSgRfPSjMsfY+u1qlGkNE/z9gXV2mGTSMF9u5uVXuwr7SYkLijZ40ew4Kv5pIMpmKCijYBM/Zg4sZ1gQ3+ToBvVID9dxL48pwUqJXy8ulUShDrky1obLaW5lYxVRCcmZkB5DrRFAJLhQlUDBXMOIZBGCNFj1jw96E4quSNrxYHAMsyrI5DQkC1CyxDJfSTFdEQq1QHWQrwfCK9eryLCxaDyJJPWgSRkc8ApC4p4mi9ujr2I7NIa6Jam6pY+KqWE8Ir2m/989+wh+5/wArRiM3nsnZhYsKa2zoUl8Q4r1JZFWao6WRCSDjnGfuCuBcJAAExKLvXbWNlw1YWV8TIweejVjs6MmTDA4N27uMzAoGcIxUxngfPEftSH3M+tbm1WcmWsZsTStZiy0n6ZTcRMtzWmlYSjjns6ulzczulGp/NuhnV2if046lh2iVvmEEsu1gr2wQrDNCDqjVAeHJu2j7/5Bete7D/E8JwxEb4kenxMTG2BgYGBN4AuSRUABn4qfMfnxOdHHCGfgHH5vmdOfuR9iRtPPjH2dlbqhwK4O+4pFpLQ9JVk3NbouzempmyEoqv2Hq/TxkFxvPLbG2oQgrYZYTS9OSEnT9z1lpQn691NpY9KKp2NGZHj92u4sTFjy9aOQ+o2rGjtx1Tku3Hb70pFXsqjmJZ7OxUVNm59ypmwD7yIoIAUn7GnqzYwP4BNowAACAASURBVBqnfYBWATEmlUb2K9dDXNPe2qyqK/dAzy/rqPvYVP3biwcSqwZ6MP4dASIBz22nln/69Gk7evSoxKNm52Yc6wX2Vlub7E5mO6s/mZNKweLWzJxlt5zvKNP/D9MlQgJiwc2gprc/EZcCMol+1g7xYHNrm+0/cMguXrxqmxmnCM7WZx85wOd2VgBy1T2kSr4zyhHRoZZWAVJUdvuGBlVkCoAUiu76IrNsp9QyBCAt+bEtAFI+DyB1SeNd9hPfn8+75AH+AZ0VXvIjeadmD9iWj1OyaFc4sJqyGwBjBYzKUOwm6iqxx6eIIFUSpVWA1H38zzO1XCLVxQ7V47b+vwDSwODZC2aDHf1LB6SfBS6rDbeM7B6RAV3knsykHImXYa6c8B6KSwCk1UAzANIQzFRXVwPo/DSQGs5BwLbG9XCEc9pL2a0GvyHLDiBF1auhpdlSHV2W6u221m5H2S1s5wXGVlbX7PEvfdG6B3q10eenpqSIKnXQqSk5WjLE9AoRPHB9bC4krMMLgDY8NGT1mmuF4FC2wtVvbW51Gb9IjT3xxKN2z4k7ZSjW1jYU8KhPqViURDdzKKemZy2aaLRMvmRTs4gRJSybQ5SmwZ2HD+wUVHlFMKp0K1CEN9IWj0Vt38iwdbS3i8oyt7JiyxuOkppDhbU+YYVMxr73J//Oxq5ckRMh+9WUStnjT35RYgUs8lhtrU1du2IvfvM7cnpU9QgyFCjRZ1cLMI1Lla2pudF6Up327ptv2Mr8jJSE0+kNW1lbU88l4zqgllKNYMPTM0alkqwXDeqMjunvH6gEQSjtUY1raW7SRhvo75V6X08qpZlb8dqIxlA44VtXTSCbly0WLVMq2PTykl0ZH5exaa1v0NiVtbW0MSYGIaR4MmntXb2WyxeluIdYA5+nOgt9eTufswKV7XLJtjMbElIY6OvR86L/cWFu0Zbml0Q/AVwQHEqAIZm0pbVVm12Yd3TE/I5rpi/kNT4G9eaV+Vn92RxP6PjZSNki8aiof4z/2QbQoKgccyNEAIItzQ022NOjvtNmDd++ZC++9jIRvDW3dGhv4DgIonHEVCiZD8Z9AXBggNfTGa1v9f9pNMm6roXfaX5jySnLAqD5Pc/aUZldVjCMcejqdGuWNXJrelqKgczDvHr5ms34WbntqVYXuOzkbG7mlstup9cqFVLoXQF4BdVT+o0JnnDcONdEnaPyoHxKhf/gbcdsFOc2N28/eOF7Nj02JedFBUES8YhulEsSJ3F2wwEYernkANTK6NUzQzBZbQT9UOhgY0SLrLKBQaNzb5AcRmFX/x4AFd4Xfl7wji8E6MG2STTJK4YGxxMSc+H0HIDx//K9KpozticWV+Dt2yZ0TJ88DKyWvbPF9H4PGLh/cobhfnl/UO0XPuEzAkCs8hvVPqNCaQzKveH9AlgRN2fSU2adP/DVUE+VDD7JXQPXxXh733uoIH63a9AFDc4/6Fn7PtZKlr1yI3eVViugqHL+jgbLfSAxhTrmyZMn7eb4mI5LEpPZgFR0R0ZG1AuFIjCAkIoRQT/KxKd++IpoiA31qEQ70MAaryuTIEHlmgQHLAtHcVU/ZhS7WJQCJEqUJAUA5rwcW6LsbGYsZqnODuvt6xMTgP0MM2FleclWllzveAT7AYskWq8AjXvGv5kjzb8JdrHlFy+cUwWJaszU9IREO0JFl+sN6rRKuLFtlHTZDcIYKdbV2W2ptjY3Wzi/Y3NztzTKKFD5YEQAZtTXG8a+EXCSJKhKaitJUAVIleT2c8qrs/kBQH5yD+7ZxHv+GWKNMG9UsiA+ieKCsMAY8OrLYQxDFSB1a8UBPe1ND261JVnfVLBJ9oglBR3ZqYZK4CxSsn/5L/+FNCTydTU2k92yyxOT1tE3YPF4ws+pLml/ixpfJikBZddViVB3Rt107Ma4Td4Ys8z6lgCpxg5lthVoDw32i+p6+sOPZOkCMyDEWy5ZRntHzEZGR9XfePXKdb2vtdGJwWTSW64yyuxfBBPLJhBKxQpgF/eJJICQ5mIXfM+y31LOB5OsdC0XtHsw+oTg/sbYddvIbdq+Y4fty197VnOEaQ0JiYL02ppNj42p+jc0MOAqifGopgEQbypOiterggjTCOBEBfbFF1+0Mx99KB90aN9+AdfTZz4SKKPaSssLa/Hwwf1ah+trSwL3169esmw6o7Yfl8R0Sa2auhrb3M4ICH/1ua8J5FAhnRgbs5Z4UkrA7Dnuk551TY0NDO+39vYOu3jmnMAf9/quE3dZQ1OTvfLaq6LNDgz06U/8MjEliZ8QL0CVDaxA1hb2JCSJ1AJScgkC5lFzbHpX9f5IrYA3Yla8P4ho8rz4XGd3l65dhQCSzPGkfs49ASDzd0Z0UTggIUC/r8bIMKosFte8ceJS3rO6vmGZDejMZVFwiTXGxycVP6gVpFC0WAS/XaefZTY3JKSFzRwcHBBbjPsGSB7Zt9/27TtgZ85esO0txwyijYSWr9C2EWy/7JCvlDq6br0bIRaLWkt7yvoHBgRIB0dH9F3YIMDoxuqqrc0v2q3pcVuZX6xUSOUn6lwLRqDsVgNSie8VUYBP6hlVU3YBpPyeaxU43NOzWa2yG0DlJ/zhHkAqP7XHxyrp6Ncj8a0DnLvqvbofvrVkNzZwvycJFEDl3mNXfOkeAKx4Qy0Gu/NNq+2t7OxftqjRXwUg3QWFuzPG9o59qQaaIUjgz5DpDzf0JwWkmgTms1nVmYdK0FU1izTw9smmIADEHMOOTjeHtAVF08YGK2ztaEDw8tKKPfnMU3bXPXfLYLz5ox8qG5fNbMiI4VjoQ0VUBseJEyFTxGYPVQOcCKDH9VtRASjL+UN3SLWjWhaxnTxz/RLW1dFqIyPDtry0JgevnsSdnPX29yhrVShFLFco2dWJGZtbWhVwi9RRdXIUNSjEbJhQwRF4YJPV1skQcA28UD8lEJlZWrRMlrEhMSd/vpGxF//sm/bmyy9Zb3tKgAdxpOV02vYdPWSPfukJOQQGor//5pv2yvPf1YxM0Y/lkB0YLULZqzENjyfT293RaWfPfGCTN65YR2uTxt1gIFCvBughy05GH0DKPFeuBTVbkgbJxmYlDrg2VecScfVu3nHbcevv7lBlNMX4lLIb2i6RlpIDoWGMAPd+Pbtl6XzO1vM7dv7aNdE+bxsetdG+AVU3rly/phlcvYNDdvLBh2361lxFLdUFhYhMbYnmhtGSCl6pYIXstnWk2pWJxPCjsru0vGJtqU5ViZta23TP6ZkIVUZ6RqUaxzMjY1nK29bKqi1PzVhDba1EjljHW8WiLaws21ZmS0FKDYJLJDUwMowaqclbW0uz3XnkqN1x/IgVc9v2/pkP7LUfv2GJJtSQG6xFc9F6RX8iYOU63nnnHVex8HLqjFHBuKGiSBYagA6ti/XDNWGgqaCEAcncz6WFBQXNyjR74FLvM5SI5+BcDx88qCo5tB16knBosAaKeUaDFG12esamJsdteyNjdaJQO6VXEg5kp8lYKmgkyeCHVrMnAiDNY4AFSI9KKTlUSCdvTChLSd+VxG98T5tzAm6OqOxOxFX6QoYxUHWq49bKLLBQ1fM0yYrR9+JHzu79+fER1UZ873HD/Qy9Hg4E7r54PkEE6LOOExyMHE6o6HiASlKKRFnFJrsb4CqAJI+q5jhWlDw9YFagHQZ5VyUfQ2AQHKpzwP6G+kIlgFLn5f8MlNTQq6m17+dGunOrQs8SUXIKwRqnI+dcnWzk7xocsicByZ7w1wXC5+L9PEgnpeRHkVH5ACAIOOzSfv+i+xsSnq7vvWjtHZ3qWYYlwR5h31y6ekWVWuz08TvuUraeiiOBsih2uR2bGrtu2xvr2kd5kjs1iK/VWXYrazHN6uTa6MXeUSsATIW8+oAIlNy9QNKDUVesSyWlmCXoA0GCRLQAqI4sw/bwatUoWBsiS8QQ2JsaRsEUrUQfI8wUKp7Fovr9OLelhUXZgVRHm1pXYHDABAlVS+4HYNb1U7tkD593/c21mvuKfSE5RYALyGhpa3b9i4uL2qcbmbSeg3y8Gwqs3iwJjUEhD0rP2HTWsHjWbmGH+aWhwr4bgO2q84ZETQioqvde+PtfFP/od35/7BJ4PTD167E6QRUYYqHFICRdXODs+k4FUEVPLmp5Mqfxd3/3d+z2O24z9K9nc5t2cWzcugaGpCFB1U2fDraHMVYekLJ2EflClZ2xIBPXb9pWJmub65u2tpJ2uL5UFCBtSMSVMGlvd+PnQguA2Bf4SmZKNzSoqoTmAOPbWFvMhiapsZ0JolghoVdWEkEABzqr7/HGpsuv+H740IolEOxp+a3NzZZOr9m+fSPyLZMzk1bbELOaRMx+6ud/WmNgLl+9UqGVsm9I+qJ1EAJxqaOjil0uCaQB6GDsEEOx5hAVXFtesZHhQa1lYpv1lVU79fobDsDG4rougB/zRPFhrW2NSoq++tKLtjI7r8dID6mYC6JKM7O7RloQv/QrvyxWwSuvvaxZrLREEQe49hZGPyWUXBoY2a/nfuPiFS052n3uvvce+bM33/qxqrbEPYpVSiVbXEAox7GrAKPMcQbIYf/YWyjHcq30c6oyGnfzYHlWiu08lZ2EF/cWCjVgT6wGmCskEhIJ3VsldqJ12p//L3dvGht5up33nSqyimRx35u9793Ty8z0LPfOPnMXX+lukgVDQGwhgQx/sJ3Y0IckMJAESJAPCgTYQhzDMGA4Miwjhh1HgCVrvbrLTM/SM9Mz07P0vpHNfV+ryGJVsSr4Ped9q/7ktK6uE1hwQmDQQ7JY9V/e/3nPc85zngdGBjRhhDEBnh9f/USvefHFF+369euGDyud3XV0T9rabHR0VBoeeIhyvjD/uE7EPNYUyvmIMFLE4hygMwNkyd84Tj4btlMsViGaCTge3Ddip06ekagRgBT2G9cFQJrYqupiYnsBqQrWrS0CpFyrIWx/jh9VDspxAUhXEVuaX7SFuSkB0ihqpPyV4iA5s/J0gFhoxuH9W8K5oubeqLWa8hnFwWq53iF9HCDlvjPLm/yK2g/1n/0ZgDQJIiPY1H17DCBNAtj4/8RHxcE9Ikgx30nGzfhZ8V+dfyhAa3xNhe8QXwNDZS9ojrnI/2Pbl93VxMYGn7x49cpySGySf/Ol/69TXxpgVDc6dDAjQIxAs/73e9V3wwE8DpDys9glqL9PonKeBMSxI6tNLNDa+JeFy8OD2quryA6KLkKHlE5jubDtg9dr6/bz3/m2nbnwhF2/ccPe+cmPbW1xWYbT0DV5SggQVHwIEAy/E0wIyupatraGWS2nxEAB5V8+G6oVqRc3lYohHcxce9a+9a1v2djouI2OPhJtl6ScgAUgOHzouPUNDdn86rqNT83axNS0NWepgvW46XGYC6Mrq+5qMBRmXksqlQCz9XWTITabooSDdiTU1N/dbfdvfGH/5B/8pu3v6bG2YB1AkkdwzPV12/Mvf9XOX7wg/6+P3r9iP/h3v2fLc7NKLDg3NlH8R6u1Jr33yKGDop6yCdy++bnNTY7Z8CCV914BCGYqmZF1gamcxBeil5zUUNNO0aXi7x5iXXbx3HnbP7zP9g30W3sGhUtM97wSRAdY3nBsJHR9K9AU06KqEhJKmSYbm5+zm/fv29kTp+zcwYPWEYR7WCN37t2XbxwzPO9+cFXUtkOHDyuh4otCg6iLoiuVNfvLdRvq77Ourg51SKZmZ+TTNTEzI281xIW2iiVbWV3ShoEHaapUtiyiQ9Bm8xu2ujBn5fUNS5fLNtLTaz053qtk88srooBTgexAuKqzw8pY1TQ1azNmpoXc/PyZk/byV5+3nUrRPrx21X54+U3LtHdaU7aTHoiNDA8rEeReQ6nRfEnNfeMkxlL22WwopV5RLcjmhSCuyni6WUUMwCDHpSo3lfAi3dOqZp+p1E9OTrh9yKZvgsdQDmxtta7OHr2uUPTEG/oOCdk0NPjxMc1ls/kDSMv46wYhHta9khoAKUq4mYwk11tDhzQJSCl+LC0sirI7dm/UvcPUQXIa5m5aS4B9AUDFe1q3Z0h003aByDCzVlcNjyqbwbDbbSaSM22NGbZ6pTGJveqZbphZjHSk8HNPXh2k8u/ejivHVt8sQsXYNw46MjGR9TeL3aB6chvwGOdOwWpvJZTvYTP4VxTY8QpwpCXVwXwEpMRm5d0NQNpI2r9Mn9zZQ4nWrD1AVOrG3nWiu5RUOyZm7gUU9WvO9YJxkmpWh4KvmFjUzyNhS/a4AoIfbwPwatOl4+qNVz0jsFSgqHp3otdmEICplO0bX/u6YuxG3rsPot2aK08jAgQFE9GU1eUVp9YRT4IiMPEEHK39MtgT8V7JrpvPfzrVsLO7W0UwWc1sb4nhsTg3LxZHpNTpmMVoaVZniIIRXqoC+mG0VbTmcE/VddmhWNpjTz/9tOLVJx99qL9trAWfW42AVGswAFNn4UryR11DdYYBvtWquhTDI0OKP1CUmfemy7BV2NA4hvqgzDI2RXo9+UgosoRuefTji759fn8bcDEmSHUQ+hg13sflNruyxaT67k8BpHFt6X6FDrxEHSPzIOFdKsquygoOSFFnzmQpCJn91m/9Uzt16phtVms2W9qsA1KU5NkjJEiCx7V83psEQqG0ExXokAI8xu4/sKmxcStuugULb4yQDSD/0tNP2u2b1zUPPDDQr3ge7YmI0ZpfbG1zhWyKzS1Z3RtRsrdLev9Uxdkm2M54HuVXjDlLzl8+tCpMOSAlcVWhPQisxfEAQKwXc9u1/+AqUCI4t6Qt3d5q3/6l78s3dHZ+TqwwFSwE5qsqUnI8ElTKpG1heUnChFxz4j7P4TPPPq2OHjOKR/YfFNX5+qefWxPzkRNTtjA7p/UnZlF3t8DFRsGf0/Pnn5AOxOUf/9Du3LhpKUYXJNjkBReNuTR5HP7+L35fax5blP1Dw9bT3m2LC24DwvViv891dNqx46dVHJi6P6ZmxGZ5yy5eelo5ytWPr0rtl+uOWI4KN10dignMjMr1IAhF8rfcJ9gP7M9RGXyrWNB5EEuY/+a5khr25pb+HRjsU0EMEMi95jkmL/RidE1sQO4ffuF8HkWlCxcu2L0795VvEgN+93d/VyCZ/5+acbVd9mOsYVD1l+p+U7OKb/ies98vLS1LxR8aNZ/D//M5kZbM2uJ8KIhSzOvAdi6D5+0JG963327cuKUcVQNP6sSFzmN4UKO6dRKQwqiTCnBLtg5I8SEFkJLjc//Wl5dtYW7W1hcXbHF23pb4/+VlK+H5neiQNjW7qBH7g7qQ0OTLnENNeT0UZPIpCtgU18EDouhiFRQou8kC515AmsxFFBcSwnUxFiUBosLqYzqksdu697V/HiBNAl3eey8YrQNNBOYYXUkAUs9HHN/9RwWke4Py3k3/cd/vBaRRZTeZhAhABkAajan/LEDK3yW7pPF9HkfZ1YWJFgcJQOobhYNWFnw8xthB1bxUUIzDh7Stq0Mqu9i09O7b5954hW3Nt1H9efn112zk8EHRGb74+GNJl5dLmMfvWDbIbgNIBTQzPsMDMIE6EOcDeBhI1AkSmo9r9hnFqZnZ0Nmku5qxi08+YW+88YbdunnPHo1PauNwOX7n8mNYfODgId2Kjq5uezD6yCZn521zqywlP4a5mTtAfIGHExBHwCAx53pIEEZ+dTsCggQgvq+WSlbeLNj//k/+sd2/ft0Gc52WwVheNOwm+dOlWjL29IvPyZ8O3ywe5o+vvG83P/1Ufk7lrZIWakdntzURpFpabXDfsKVbmjRH9QiKTH7ZnrxwUQWArt4edTFQV+PYZJMQKvbe2W2y1pYOBaru7h4F0p7OTnvi7Fkb6Om2DhnQA0idMqrEgDkrbEUKBf1LwCLZ7uJaZLOWT9Xs41s37faDUfvKpUt2jjndTLN6J9r3UyZa1NJ6wW7eu2f3Hj6y9c28dfR0ax6S44QOg8Q7yWVbpsn6urFsaXELD815+ZMyMTdni+vrNjE3YwtLy3b29CnRiQ8MDlthZcXWSCCnp2x5acGqmpmsWXdrmwSjenPux0mXfqtQtMp2WWbphZ2alZqbLN3aIn9XQD+0stNnTtqTT16wzeKGffDJVXvzgyvW3NZhTS3tVirXlLiyibFxsdEwD8254F2rDSPQ7ShgQPvGB5LZl/hzri1dfgmXBEDKdd3M+2bOelhdWbHlhQWfqduCtl60s6dO61qoOhuofqxLEuTmTNomHj60R2NjEqRAIbkDkakASDk+KVHSJYCyyzNLBRRxhSZX9VWy25zWDOmpM6eVmPzoT35go3cf+hxH9N9CFEYqu4EKQ/s+dEiTSWwUOwLMRLCl34ckM8YvgGssiul99oilxEJTDPYxeVVPCcDoxjKBHtjoisaEuz6qGcRRRD8PnVwHSI1uVewgqhBTCxSdcM39HBtCczF59yTabRwiXTkCVt8sG5XQGE9902rQhuo05NDdgooYATMbeRIAa7PXDGLDY1Kfm24UoHSsqiD61SE2KHYHQBrjuEBrwLYRdMbr61kFcctFkfTzBB2Y44rXQxtq6MxGTBM/QyrK9VklKsxhNlDN3CYV83JtHVpTJKCHjx21X/7lX7aXX35RnYZf//XfCCJarj5KssLegOAaBRWSSp6B5eVFdTvUySTZrXrc1h4RVJD5DPYOqWFWd8RyiNQ9/o6EkyQL9gbJOkXB2FWo74+qbFN0alLXhBETzp2kWusq2FtIf6C3W/NkAwN9Njs9re6b5uOJj+GaxLVP0S+5xgSAA2UNUKokipKYPGVR5q6ogItaJ3GI45+amtCYA9083duqAwGPG2mdc/05CjOVEkTSzW2sOL7d2zGNHSN/8Ze/kvlLXEMx0dJzFhZGfF30Ma4XaOoFlYaNnRfBfR3GApdhTBIYBxSKEHJpzqS0t/32b/+WHTmyX7FdgPTRIxs6cFS/A1Cptx/yGBhSzCcCSOk5YtfC6MTE6JjNjE/a9lbZ+rv6DMr0/MysFPMvXjxvN774TGMazS0ZrSPWH/GUWI4FB3kB6xjbFb4mJyZc5LDCiFHZqtvuxVjX6kBxnPsT7XHoapOIA1xV8HCVZPYBfo6KswNqpwwj4IeOABoGsFQQpsOH9KVvvG5nL57XWIs/M03qmqNiytqGkQTo4r1mlxZss1TWdaaIwjNBVx+gAIDt7ui00Xt3bXVx2TaWluzuzdsarYGKDnAgN+Fvp+fxBk/p71M7JRsfvW9fXPtMHU86URpH4V/oymXXUXj51ZdFiR0ffagu8kB3r2JpZ2+PWAfF7bJGf/oH9tn8xKzNP5qyXNYV789dOG/VTFp2cxTquQ7sodyP4SFnzHEvWH8AUuZCiUcAbjrY3LtYFMSXlS4vawBACNNLDLnKjmIGPuXcR4peFH+Y1wQIEpPki6x5fRgYaZ/jxG6or09FD5geAwND9s4772jf5+/mFxeUh0LVFTOk4KqzrKlo+xZ95ekgA0gBwxwTn8P78sxzj7DwKasIBy3eGTF0R7Hg++zTL1xHIAgaspw4DynBx2qIqPyugg99XJ6wra3KuxFJohkCZRdAispuBKTkreReCzNztjI7a6sry1Ypx9naoLKbIZ/zUREV6coVL7SkasF+zM+BOKVYCygFuFZcDTj6iSeB3eNAYz332ANI9wLEuPfvpew+DpDqbyPlN+QDezukjwOksWu763d1gbndvqcx324A3wSLg4ZNLfwmyv5HIJdE6T9LQP7zXvO4AB7/Rr/7czqke0WN6u+XSJpiBzS5QSQBafz/JCB93AypV5YbZ+QJrlN7xRNnlqYtZy0dOfmQQtkd2L9fILCUL8r2BVrHG9/4ug0d3K8K1KcffmhLs/NqZWcBBsiwV0oqn7tRcVBbDKq60AeiQAifGyXJp6Zn9ZCyd1O9kRBFa9bOnT+tmbuJyVkJC0DtlQBTi4sPXHrmeT109+7eUVA4e/aMzS4s29jEjC0ur9kWPnLdvQKnW1BzAs0x00KXsVlBx2XC20XXcEuYsgL0xP379g///m9Y1mrWJmRG5yT4L5LkNKftyKlT9vJrL1v/YJ9AOR6aSGffv3XL7t2+Y9PjE1L5Y7ZV8x37hm3/kUO2/+CI6DRWKTldBG+zIsJAiJK4EBOBDQCieYAgDiI7EooZmj/x6uqhg/uljncQReTOdhUGRM+EfhQe7PyGzySwvths+zs79ZkLpaK9/9nndnf0kT1z4YJ99fRZ68SSgBkddbvM8lvblm5rse2a2dzSqn12/YY9GB3VjCLHvra6bC2pJjt1/LhElLJNqbo8P+IYm6JEZSzVlLKVrZLde/hA4P+rzz1vrcy7oeq7vGKfffyh3fricynqZtXF3ZYX6QhzYINDVljbUFEEoC+qTa7DVreLtlrc8u56UKDFEujZrzxvIwdGrFgu2rsfXbGfvPeeVbFiyXTQPJbHGXM5XCPWzeTktAJppqVZGwzAn7VOAYaNT6br6jr7hsV1FIULldqQcOKHSYeUpFrPMRsDwjU7O6LdahML87PcU9YaSnyifKfpdqbl9UvSwIbaVKtaZ1vOSsWiDMn5ioBUz20243OkopL5hsEMaSVtAqR0SOk8AUgf3R+rA20FcQAFMxcCgSQYHhhQu4yBWAIKCVGjOCPK38VKrJLVXYlmtAdxpkP9K2FXkQS89QQ3/B5F7QgSozCSYoisybybsitBrndQG5+llByqvAp0u+NdFITyawnASxwj5xG7iI0gXr+XyY0JGqaSIFF43I7DGY2h+xoqpt5h86oqzx9xUXtRHeLqYEO317sr0e8VWmNyL0mJcuuvT+47EkxS8box19dU85/F2dj4N3EfTHqjuM4B9NeG36XKA1ExkWPesxHW91Nod9BJiaXMDYWOw4nTp+zXfu3XBLZ+7/d+z37rt37LOju7PNmjUFn3Qa0IiGpUJJfzbmFT2sYfPRILRaq8odBaZ2KEJJ7vDx457HOppZISMaxTGQAAIABJREFUYqhwUfTK563Cugnrx/dK97mT1pVmCJlL5h64UA7PNb/nWHk2h0aG9KwuMyqAAiv7JteH9Yi6cQBhcX3UZ5WDzRD7S6ygs68o6cUnNVxVdZoMJVKnGkP7o6tFV44kD89EGBgUz1Ad9ednN/D0wlEobuxVtE2+NlB89+Y18Zl6XL4Tf7YXkMbiSHJNxhgRZ0hVFApzzUlAmk5nA+XNhcH0HKWr1t7Vbv/iX/xz2zcyYJs7NZuvFO3W+LgAKcwiWapAHQ3Fq5qhtssognvvAhYpkE88GJV9VqlQsuo2uUmL7hlesXT+1leX7coHH1h7R073Vl6KLRQcK9bf06s9ki4OCvfsAVjIcJ/whoYlhHqvupwJP3kVBYIdh0ssue0sOYPvB66GrKJEoBgKlBIf0qhUAwJQ7t0WA2mnKWUvvPGKnXvqok3NzRqsKTQ68uxJHV0qAlN44e8pmFCwXs0X3NKjsq3zIXdjvebaWgQWNlaWbXp80pZmZuzOjVt24tgR5T6ANyj36Icg7oimBUXV/NqylTY3berRmM3iuwkzK8QG7/hCrDZ74aUXbHpyyuZmp6Up0prJShW/Z2TImttaVDRgdrS/b0jF0fnRKRV0i1vbtu/giEZ5Pv7sE7dk2XRPWL5aW5wqmmvN6vkAbPFM1GpNihXsf1xD1ykpai0BalHZBxBGYAswIpYgGhXFgDjnmAOrGxqUb/k8NE8AXIBIXrO4sKy4gH8of0few/UF1HJfjhw+qs8jXmBxx/NLXsozk8dGKFjLcH5i5IX5WZSH+bu56RnlvXSGMy0ZWSQiEHfy5FkV/m8halQAiIcuXARWUc08CtCph2qaYcZ3lnXNugCQIma0/+gRqTdzbBzD2uqKrS4uCJDOT8/a8syMfgaLhHUabV/Inz12Br/yinf+Wa9cC7RV1CENayPZIfWOasPiSvt5UEYXY2aPoq7v9w2xJr7fC0j1bCX8SCNl988CpNGijeKe9rVEITj5/slYl+za1nOZnxGQJnMffd5fBCDdC0aTyUP9/4Mipi5ygo4VZ0iTgDQJMr26X6tXv+LsQb3CmxAs+mmANH4u/6rCTNIVqqpKkqD9CaRlBUizuVZr7eiQulf/8JAAKV1NZkgf3L2nYPGVF1/QYDTdqmvvv6/kGd44myQPvaoXweCcBcz7A7J44NtacqLSElwQ8KFyQhULMRlotcPD7jsFGGhtbZZcOtQIAvtnX1yXzyiJi+zNUik7feoJO3H8mGhUiL+cP3/ehoZHLNfVZfPLa3b7/kNbW9+0bK7dMtk2VZclTQJgzrV50Ngpi25MktQKYGbTs5S99eM/tf/jn/8z68y1WlvaKV48aCRfsmCo1qxnYNBOnz0jj6fBwV4lDNVq2cpbBPFxdUtvfPa5LS0sa/MCiB44elgA9vipE7K8IcA1N7fouLKtOacvB6oxAISNj41Fan41OsFdlmvJ1ZOjoeGBIG7D/IQbIfMwoRwIfRaJc+YRkSjXXBIJIDNSqZRNF/L2zicf292HY3bh9Gn75qXnrBM6aBCWIkFjzqOSTtmjmRlbzW/JUocgSpcRsEaAnZuZtR0pDjbZkQP77dihw6EgweZb1cwkXqfNBGBsaVBVLhSsh/lXaKjMWTy8Z1PjY/IbhTKyMDujdTTY2ytAKgrso3ElgZlaShLpWzsV24QewixbdUeJXlsuZ6+89qrbmWSb7PqdO/bD99+zHeaZ0y0CpMjvS0ypVpPoysLisgOeprT7xxWdvsvPSKR5XgngdPoF5EIgrXdtKju6zlSs8VKla5kKyS0dIGbiNFOSyUhkYhPboq0t0bC439wTqv4kUQDSrfW8ZtS6cu1W3ES0CnXKBiAVIObvgqhRNu3G1RGQHjtz2k6eOiMP15/86Q8l8sG99+SNTaAeoXxDCICUof04EynAtkcJKJkGR5qQx0EHScmOoH9CADaxKxdEhvxXDdATAY8Ln8T5DG07u2kwKWiM/s4x6H8p+AdRFa/o+hHFWBe7gTEeRgAawVfs/Mb3r1efE5+nOB4SSq6dKLk1QIpbQShuhzEKVYtRDw6epFwnxfxdWN07n7oN6jhGwLobBqp7Z1Add3ej2Wwj5VRFR66RhGNCQwtAoL+hIBUZMg2kLiuXIGqV3NNi161KB+ZLkDRQpj3PVjwkYe/t7XG13dU1Fw7LZGxszAVYVFTjpZlmpyCrk+P3F9VR9hDiMZ1CQMHYxLg6GLHDEOm67EGAUJ5bYjFAlGRIXdSgGB+BHwen5w5KPAA0PLcxIYJCKWAhmm6wnwl+tjFZBSzxd6UdV+TmMyWxpFl3FwSL60Ed+cA6iP1xAerwHMSETYkT+0xQY+Y1aAUwSkKivX/kgJLbh6MPtM9iQyVrKT0eQNlo2xK63kHdOT7Vu/5NAtTQXX3s6xJrvBEdwrMWf1dvne8VvAprOFGAllAaieceQKo1kPa1oHMJ0u+Vakm+n//sn/1TGx7stULNbGFn226MjdnwwWPqtO0FpIzCOHXWi1Co7AJIoeyOPxyz4kZRgnoDPQMBAG3ZE0+csXv37tiVK1esp7dbrKl4bQFAFA2ZIVWXvjmltYsqOvcsm/KOanXbxZm4fzFZVryU8JYXDxW9KHLCbgrPeybYJrEHsp41zqFOE+EZkZhtrQHU9su1Hfvm975rh44ftbnlBWfDtMDCKWh/YAaU/In3GNo3aMdPnlCREmYAjCieSQGg1TVRVZmbnp4ct0qxJCu7xdlZ6R7w3JDjQXkH7ROfVlfWDbE9CsyLMzP28M4t5TPlzU0VYqSaLiaMP190SMnjAKQUZFnvw3i4tuLV2qqY1Z7rtqNHj9nMxIzNj03pmVlbz9vBIweto7fbPvjwQ52L8pxQDCL/0RhNmLelaKt4n/bnYSso3WN1w/WnUUF+GNWNOX9eB2W3k7y2q8PnyZeW9D7kVdwjxJt8f3exIIn0VavKJ7lP09OzOjaAKb+PeQ95KzkbHW/oul3dTvXdQUVZCv4Vn7VNp5WXMJqFbd/S8rJyYOwFeT/A5r59Q3In4Ji4H+zvRw6fEOPj8uV3gyWZxzCNR1EwdqPwuq9vjD1O1fUZVQqhzJBG25f9R30eWyzDtVVb1xzpwi5ASodT8S/4kJIv+3MbnvtqSus2jjNsFgquDRAUzvl7Fdoi8JOgYgCDqtw6QI3/xX2nXqzeA0jjsxQBp++XDZD7ZUDaEN9KFpL3zpDG5zT5mmRekQTCHrB2q/c2jjeOwuwG0jGP+E8OkMYLXgelicpa7IAmAWmk+oqeQqALwDYJauN7JgEpP9P3e2ZI489/FkCa6+60ru4+2Yz0D7ta6s52xe7fuSvqxFdfetGOnDiuoH7942sCFwzZC9i2eCWFoXhfwD5kDjWDBYlhMdGXziizqVGgBANpQCj01niOVOiq6apU4VA0/fjap1barijoEgihzHR2dMlEmyR+7MF9XauB4SE7efqM9fQPWa0paw/HJ218YsZ2UtiotEltlRRBA9rpmqp58swEmJZKqib2tnfa7/ybf2Ufvf+e1OWwIAGQRnUwksAdS1muvVOgtKe3SxYemdaMfeUrz1pXR4eGwwurK3b/1h27/vkNdQ8AIBoUz2asvYtuHVYkbg2A5xSdRDp/6i5TTQ0GwvI/zWYFpBAH4hq5nQZiBr55MoeD4q58p3I5zYwwzwHtszXVbFm6iGEWi+cdy5fJ9Q370btv2/Tckr3y1a/YMydOWYcSWKdZraws20p+3Samp21uZd3oLDNwj6GzFGiz3nVFhRaqB8P9m/kN2zc0ZEcPH9KcFMe2vLquYNzV3aN1Quf44yvv2fiDu9bbkbMnz5yyrvY2Bdq+3m4l9wQ4Nt+sKMRpW5iZkaozolFZ8xng7ZAAQqOGlQgoJQCfPn1a1V5sf67dum4/uvqRNXV2mbW2Wy2dsaF9IzY9O6PNbt+B/QLMCvRhBnJ+bln/zyyIqowIkwSv1lgsiDPIrHepKRY3lfDLnkXH7GI5vnH4vC3r/tlnn7W15WXdP6xuYA2IJl4p67pMjD60wuq6hLJyqopvWQXKO91tktKQ5GnuO/wXO6RsfuVUzY6ePqUOKdTfyz/+iWZgqBKjSuo0lwh2wnxa9CENG0UEaElAGsFmffOILMGfAkhR8XWgGhKJPd0bwrd3DxyERsGhJNnVrUgCuAzzY1EQJbmh1OOh9oQgDhMAmDpACQsu5rFj3JRIk7iHodsbaK36G9EUHbArTnuaqfePFdQodBSFilTYqDasvijqqIAQklc/5t2AUJ8VAGnsOO8FDeqoMQsLuIodZc5PAnKhe4oKtexbGmCfB5nvXfU7qsE3xIsEgIOoUbyGPvPoXsVJkFq/JokubfRNBiSiXM1zy4y3s0/cnkez8CROgUWjxCIAQE8wfTExe8f3zKOOjBywaTqFC/Na55rpa3ELBhJsEsuZqWmJqhDXIqiATqYChNZloFsnu/UCV54k0gnRjBmxNHp8IsKYUH4mriqxYH2Egkr9+Qkdxwg4ABWN5KpBra13+Ouz0EE4TMA0AOEwpkGcoeuCuAuCKiTPn376udYbwk6i6bkEVt1GSOeTKHLERCg+x1GMw6lle164d6GF9RktgJIFH3+WGzTzmKRGlW6n9gNOsWhC88ABafxEgfN6p4V7FAr1zVXRPw8fO2T/+B//Ixsc6rWtqtlcpWg3xx/Z0MEjWuO8XuyQGoA8pcKylMVrXhDDlqOwmrfxh6MCpJsbW7Yyv2w9HT1SS2YWHxVX7N8uX74sJV38nDU2gcAcKqxtOQEi8pHocTszNas9QAWmbRLttJhPrqAeWBAIwgUV4vicqGgRxqg0BhPEWlgZ3Ge+oI1HkJFKYW2EWFCzbZaK9pe+9x07duaUzSzOqxAC4OnOddiVt9+xzz/51C5duiTwNT07pf+nowcg7Rnst8HhYT1LqOt2d7ZbV0enfXz1A/v+t79rBYSZNtbtow+v6u/PnTunZ3CrUrIM9n8tbW4X09Nlj+7ds0cP7gXQMqOcDXVqj9cOuF565SVb3ViVhoO6fIDA7S1128R+yLTLN/3E0RM2+mDUJh+OSymfgHTmibMatcH2BSaAgGXWO6KMzMBCYs0A2rh+XPPWdp8bjQ0VjoV7CCCN86ORWeZWPduy7ZG7QLDj4do7IDUVu2VTEizguDd8JkUh72K7NsrkxLTOm2NAxIfzpLNZq2KB48cnzUFE0gBgSK6pqN2psTTGsnp6XbUXj9KmjANwFx/KSJeCUM7xYs2DmNDv/M7v2KeffKbPdExUU/feC6POs6CDGfNmFxNtCQq7WRW8sQ3cf+igDR84IB9SxD/xUs1vrMtnFkA6Nz1lK7Nz3l3ezDtLMefvg9imn1vYx6teKCCW0CGlIAAVGbaLU5EdkNaLx8F2TXtjApAmY0sEnV7Aa3xpnYXnJvl6fsZ1rMe9xOsaoogNRVx//5+9Q5oEo/XP/U8ZkCbj+N5NWwsntNGTVfb6ogkBFNPrCEj5G6eRefIQg3f8mb4PvllxI0j+2wj2u21f/DMDzYuI7ss6fI4nSnRIWbhNbVkpcPX2DVpnV5f1DQ/bQP+QjGdv3bql7s/Lb7ymDimzNB+/976tLC6oAsX75DpzdUqdqFPplFd7AIHhQY7HGRUPORo2XflKmqueiUIcAjAJ/NZ22T79/At53kENY8NWAKmZ/cL3v2cfvfeO/eRHf6rK+eFDzJtkrWIpe/Kpp+3M+Qu2uLRmD8cmbGljw5qaEQzqVFVVwJK50bRZW6ZZHH2CbcZ27I9//9/breufyxQdrzz8KDFJJ1joCkKzbGm1rh4XAygUCzYzN2OnT5+0119/3eecoK9kmzX3OD8/K9Xa1fUVBTFUIrm3BN7oE5jLUcXr0rXgQWNj4DWlknuMEdC4P7w3lXuU2kgQEDTYLG5aR2enizeVKvb8pWcESgFvdBTJQ6DCaq6TDdHMppZX7a0rVzSX8cZrr9ux4UFrqvqsC7YED9iINtZl1UJxYngfVON2a5elTrOVATlVOn9eBZaK5sKCqKfQh48cOyqQ3Z7r0HmiTsesKd3R8ft37cHtm1ZYWZKqLvOn/b3dogodGNkvKXZuDOdaLpZt9P49e/DFDSutrVsbdDwopszEtrbU6SV8H0Uq+Pv2zm67Mzlmf3zlfStDycrkrJbJSCxgdt6r3nTqUcDTjJBBycrb/BIetwh94fXaJrVQzZgACIL4Aeua42PDk6fhxoY2CIKypvHkw+rAhXybjf+Z555Vkrm8uKzrtZZfV3c3AlKq0HjMba6uqkvf1uZiSfK5oz9Gd4YdDzvSZre24FnJZVt0XIjAAEiPnz1tR44dE2vgnTffstuoGoo2EyqsqOxqJTgglS1SqH7S0SbpDbtfgrpJd82BT6TueO7qsyUx5nnwjjS15NbinqINUKMtIiTwfl1jshzBnhcIAq5QVh9f4wA1wQQOcc036Dhzp2LArmJeUCdN+XiBEmwVbN1WRSqrAWATB+KXq9rGzw/qR4nurWJ2fLFAir83/+2iQNff0Jkq8TXRQiUWRHbRcmP3GtDopaLGcQVhoThHmuxQx+49cSqq8sa9JmISABbvR3z2r0ZHOQLv+GG6XmFfisboSrrSKVlW8PuZGRcyiSqZPBs6x7gfhs5DYM2G86+pcEO1nbXH9cJbkkLfsZMn7P6Dhyoe4d985vQpUSDv372jPYP35/7usmDR86apZRUTYkITE6q4/lQ4DUItSpQSnfdIGdMVqVNh/V42vF1rmjXlGeTzovF9VOrWo5HgDMTjiBRerfH67HMUyfL9yJ8rn599+pln9NzQ0StuFWTlhVgKowCZcO7qHitvCIljPJegCqlCRvz/cC92Ac2IGOOIkeJc9KT1w1GClmjax79PFsSj8BYUplgEiuvc/zZQnEP+o957yim7tXTFjp86Zv/bP/pN6+3pts2U2fTmpt2dnrDBA4dVlI/zkqlo22CBFRIKX1ub25ZnhvThuDp62+tFW1tctZZ01vp6e/W7c+fOGrOGP/7xjxW7OjrbAwOJDpsn4KynCEoApgBSrndLlgLhtop73q31sSeJXAVl2Ga8saMdReiCk+sISIe9nFl+fiZmTFPKtrcQkXEwo1nR1qwA6VffeNXOXDxvq/kN7ROdHTlZxr3zw7ekEvy1b7whF4TbN28I+Ha2tSoHePHrX5MyL926N998015+8SV1hv/1v/5X9p1v/Zx1t3fY5NiYffLRx9KAYIQF+7S2Th/ZAjxBW2Ymlg4a7LjtQl4CluRIBaxKSlsCjBzXa6+/bqV0xVa3Vq3aVNNej53TwtSMtTRlbH/vsGVTLWJ2jT0cs9mJGc9x0s124akntdf+5CdvWXdnV1Cm9jgkj9Wubv0MsR+61cQbrqMaHB05zcbGwgCKy4ySQd33QpPnpVG0iO5uLAzyHgBSCmNbBS9q1UdRQlGKwoVTZdOi0qN9ET05Z2fnJDDZ3QWbcL+aLnML0/X5Uho52M8ArrtzntPt23/Y9o3s1/GsbeTVXYUZMT4+ZnOLcxKq2twq2MjIsPzK37n8tt2/f18MiUhLhnYaY1ik6dPRVzeeEQfEtYJIaQt+sK0t1tnbJwA8ghfpwQNqfpBTbqyvOSCdn7e5qUlbnp+3jbVVo+PJZ1Cs8UKf72dchwgO45rmHjEaRO6XbfYZUxpSTo1271GOOQLIeOxJwFff0Op76G4fUkWOREc1xvt6UTh2TGv+OUn7leTn1F+/Z3ThcZ3a5N9FrYAvMbb2HHiMiXv//QvpkMZjSYLRmJTFfyPVNr4mJiANyf0GII03fC8g3ds5jYljfH39sxIqiskZ0iQgJbdJfs+fJAFpujVj7Z1dGt7GV0rdv54+UT7v3r1rm8WCvfDqy1J+g0r0wdtv2+bqet1vCEoJdBPRLqheNDe5eljwFeShYgOPmy4Paax0cV48APxM3aPNTXUeX3n5NSWNH374kSo1skepIQzQKm/PN15/za68/aa9f+Vd6+8b1IbS2ppTp4xuIgHg9JnzqhKh9Prw0aTU+ZrwkdQ8hy/gFJY1zVBLWjXM/6d/9Ed25+YN68rhL+a0q0ivIDDyQBIIe/v6RUPLb+blR0V18+zZc/bUU0/ZpUtP6TyiCtza+oqNjo3Z8spiHaAj9d2SaRHgQTiHLpr8Q+vBIIjgNKdE90hnMKEftFxHTsGSQIAVjhRhAyAtFrdtZGjYzp8+Z4M9fdbRktUmS9eAOYxyLW3bO1WbWlq0d9//wEqlqn3z619TV25hZlrU0fm5Wd075lMIZt09vfVOj/zyaoBRp00w98UXlUa+EI/goSQoNzVnbGpqRp30wwcPaS50ZX7Wmpg1rpatsIwa5oxNjT9UwkCSRXcEUR66l9Bj8AV7cOuWffb+FSsurViqXFL3TzQ3gjAKqrJD8ONhjQPY6PbP5zfs2oMHZl3dVsm2WqnG5nJESS7XmE7ExPikrjvJxs07t60506Y1x/lBZWIjhZLE/YlV2p7+Pl+DoqnXQmW9FOi3ZpPjE1ZYz6vrg5on6+XsuSfsxMmTtpXftK18wUok4eE5kVfp2JhN41m2vq7uBxTyKMLAOTn10AGpA+asEiOk5JXw7lBoqNqJs6flobe9tW1vv/WW3bpxO8wvOSCNPpqIfSkYh1nRKMICIFVQjR2hunhL9K+MlK2oLheogyEG7aXqOths+KQ1kuEGIE0Covrvo0JnVAcNILEe8EOSm4y7fnkCxYi56QC0FfeC6qdKBVEALgBQCTwlZv7jpubH5QUdmGoOsAIojGAlAq5yPJ+oDutAG7ArChQAOXxpYw4dImix/jGB/rwLIKTr3VP3nwyzPKFr53sL3aKaALWuTUj49Vo9myGhCIWCZEIjKm9g7Ig+GWsMdREjL5CqcKFOKwDWZ/i5XlD3ST7ojPIangkAkxLrsF7rlFa1XSMvxtdiBP4ucOXWK02ZVrE9OnsHrKevTyqbJ48ftenJCZsaH3UfSr1poxBSL3SEWF5fT/Wupr8+rkX9G+9FoGD7e+x4gSJ0N/DmjR15KfCq4OLrx+fJ3eSWroV3UygecVzBQzR8Rr2zSAEqfI4KBXso6LGIwZgLzA/+7vyTF0XlvfLOu7a6shT21B2JzPDwUpDgOqr4UV9hPrMoESXWR6QSJ3xFdbsTVf/dgleN3ymp3KNqHa9jMv8Q9VsMm8Z4kK5pYEj4+gL8N6h/8sFFAC9VsVNPHLf/9R/+fVFpgWiTmwW7Pz1pwwcOW63JBfQyYpO4QB/3s1xD3gHBtqoVC0UVBmfGpmxqbNI2VzdseW7Jerr6VZxlhvDwgf12+e03ZUeWQ0yrJWN9fT11YSMxUoIKKjOpJNvMBWI5BENIVMSKx0euv88cO3gvlQGmwLhQ4AsFb/mKN/lr+XtiLiBWTwKKweQ1zEFub0rZFx0ObNne+PY37dST521xZVV/g13Zvt4B+/jKVXv77bfs1a+9bk9eelJ2Haj8379524ZH9tmv/pd/2764e1vCk+QqT128aGfOnBHwKW4WBEjv374jULqytKzC8cHDhy3X3S6qaH6rqKI09nXV0rYUi2dnpkQVrpSKVt2p2MzMlBheMLR+8Zf+sg3uH7T5jUXbocsLDXZzU/s52VNhuWBt6RbraG23W5/fsK2NLQk+wXZ7+aVXbWZuVvkl3TaK+DANUDoWYNypetGnucnW85tO8a94fogNEM8h15TjZqSG+wdIpTlBR4w5Txcqwu99zceRmpv1DGHP4rOjrrnByBHrkT2b3AXVXgQP11dWxWJbz+dt/8FD1tPVo1iI6wPXbWTkoHV1d9vGplOHveniIxOsR/Z6iSKWa7a6npdTQGGzqK7/ysaq7hFsQI73ueeesa8896y9c/ktF95KA8y7FVcZj5PtXNBIoJCjQkcCKHKerDfESN3lwQEpQqTHT5yUeBXjcRQS8murtrayaEszczY3NW5Lc3O2ubEuNh9xIwqBEu/4nBjzdA+C+Cb3jDUUAakK4wGQwnjz/aihRs/xJTueycJYI3Q1RhLi738aII3xSZYzQeQwvlcsBMZ/tb/tibn/vwCke4Fo/WKG/1HCExL1ZNCOoFQXMVTRY+W60U31gF2vaO95XRSgSFZ7k0D1cZTdWLFMAl8luaEbCY20qY2F3C5A2g29YGDQA3UtZQ8fPBDF8KVXX9FgNL6Kn7z/oRTforocpuZ0lXjf6PVEQk2i79WbtAcZlnsNk3OoHdsCopH64rLZXk1EjvwSFeKU2XvvvS9VQoAHnTkeFoLJy6+8ZOXtor1z+U1D9Af6JO9NAGmnK8esYnefXXjyKTt8/JitrK5rtnRlY9PFdhIJa7pWtgyVoXTKLv/kh3bn1k3r6+rUhqOKaKgAsUExv8DnAH65dlQjCc5QkTn/73zve6o8Xr16VV1Purr8PdLizD3RMYUaxPXtbO9SUOLv+J5gHJXY4PproH6gT3O98ysLNg2FqMn0nnwhuEOFjidN66CWtrNnzlgX4gdtORvs7hUdRskiku0V00Y+j5fse+/bxsaWZMsX5+eU8GDFcOzwYR1/T3e3NWeQ/fZZGzrBcaYjqlKyCRD4SUoH+/rlJxbPhcLA+PikLczNiyaEB9pQd6cd3Ddk2XTNivk1y7VmrLC2KtEiTKfXVzfUWX/hpRdFvy0XK/bJ1St2//PPLUfXZXvblhbmbXV9TYUHRKNI4KIpvZJnkvNms4mlRXu4sGA9+w9aqSlra4WiPfXUJZucnhbYO3j4kN25c1eUIgKTfF8rJupTDVXm1hbdPwAp/qOoDnMdO7ucfkyFm3sB3Wbf0IDWHwqPy0tLXmkvbltTqOoOjewTPWpteVUUl87ODl1TFDdRR0Y8Ymp01EobBSWWWMJAZcPYneSF7hDrUN2CIGrE/eY54YvzFmX35Ck7dvy4lbfL9u7bb9vN67fqgDRuBrJ+iSbPqO56GpXoKLGJ75lVC6IGbmrf8MIktXf72XlMAAAgAElEQVSgFr5CwhlnWmL82xsj63OocYOIbxANpqNVy+N8vhKK4TEBFFiCBRKplIFSHuMs183XSFC9FQD1BFpAgEcn0Dk9tjbSe133cP6xk+tiUKGryLNX3d0RjtTZehyPIDhepjhzJw/nSFRuCEJFsKm7T3cxAMsIpfz6UYjxjiu/jz6x+gh1qhyQ6hh2eZUmrcgiUPYCqVP2+cw4qxsKD3WBCb8uzOsTg0m6lNiF7h72HHyvzr+6j4HsHEWdIqVYHT1PFplXko+vvE2JT1UJqiGix3705o9+aMVCwTKpqmbgifkkYjrNcP/q1NSoJi3w+DiKqhdi4h5O0ts4V+9s+nOC4ExNzByxokPyS4dYexRFSmb/ZBMVzpHzCYDWk6mGIqOWUwCkEp/jeoS1Gvdyiedks/XZs63tom1tb9uZs6fsxIkTdvOL6+oCIf4G4Ce24MNaC0yL2D2IlF7nK+y+CvUkMCGQpMLJHmpzMqnz34ViH4BT6pUOxOo5DfdD9m0RkDaUoSX+FYoO/r5ux+K5jAPSJy6etn/wm79h3T1dVqjWbKqQt4fzMwKkvIiOpO5Z7CwHQAptnHuEYnJ+vWAT9x/Z5OiE7WyVbG15zZpSWe1JqNAD6lDZvXbtmvUPDYjmSVyg8NnX06t9mL9hP2f2X77S0KlZ21Esbcc74uQJmnGGVYUuAzOD5XIQi2vMKEJlJV6rS29Vy7W2yReUIi3jQjBcIojjfZC8Yhzl9Z//hg0d2W8UrIhbrelm6+vstvnJaYGr/YcPWk9/jy3OzNn1a5/Y1XeuWMWq9tf/q79jZy89KfCCyvXayrI9//zz0rhgLnsVYSB8ttfzdv3zzy3b3CwtjC7ElGpVW88XFCsQPGrLZK2wtm53btyQKBKgGbG+pWXmtgvqlv7CL/1lO3hkv80szGpsCxaX7GvQ2ihVbG58xrLpjC2Oz9jd67eteQfhQnddAOAhcnjz5k3LtbfZ+uqKCv0oT6Owz2gW1x79EHJK9nuuMfobjFk1GIThXgSbKJhIzH3zvhTN2OvVKa3sKB91SnBV99t3Ou9QE4/YTxkN0N5KPtbWEQSUsrLmy7W2C/AVt8htiwKcsAQ5vtmZabeU2dr0eWN1ZbM2cuCgNTe3ap2Sp2YzLfZw4pE9fDRmqWzKuvu71cB4/fVX7Sc/+qF98dmn1goQD9oEkU1HXC1sbNZnnOvd+ABMeR3jXRSr+dyW9py1d/dITPPEyVMCpPjeky9trK7UAens5CNbmpkWXRe1aulx4OmqgntgPARgSdyKDAIAKWr+yn+bPZ5Fyi4dpAhI43HGOBP/TY5HNOLxbnYG0SJ2WAX2ExoOsTAmUBlG3GIBNMavCDjjZzZi5G7BpL3xLr7+/xMd0kaVOcFjSWRc/6GANAJFD/CeIMQqfrKarwpMYn4r3sTka5KANG4Y/P5xvqfeIfVuC56ZPGh0GmXePTjoPPqdmqptgDAou4dPHheouvbBVc1XUuEToGSGJiQhEm0JSmPxfCI9kffkK3YOGfgmyNDxo3LFgyBPup0de/W11xR0Lr+L3Har5kC3KxWJIwESvv3tb9vAYL+49gR6unQswP6+PlWVUTmjY0gXs39gwM5duKiK0b0HYzY9M+cm3Rilwy/fqYi6i//jO2/+xB7evaV5QOYYNO8SZ7R2/Ng3t5wSwvUj6PUN9Nvo+CO7ePGiPf3MJfvRj35kD8Ye2LGjJ+yJ82f12qWVZSm76u8LG6osIcbANeH3CgKSz67omFGBpCqsTbspraokQX69gC9XVpspAQ7fUkDpGhWu0o6Ooa0tp45dDhp0ukkgtw0/zkxWFT6uwUeffGylrR1VBHmgu9pzdvLYUZlld3a0i5bmFEwSYr/PUDNYd9CIHVzP1wFoT2eXqDeicNO5S/m1IkjMT0/bxIMHVlpftaGBXjt9/Ij1dOSsrTXrVblyRe9FN5yA941vfFNCKVSAH965bauzU5Yub5ttlWS+zLHk6UCj1Fssujk2FF46/7lW6x4ZskeLs/bp3Xu2k22z5rZuCXWdOHHKPr52TfeM64asuiqtobOTamqxbHubbWxu2sDQkJJrGW0rAYQB0CLqnlr2TWlry2a02Q8N9It+NTc1o3k3wDxrp1wsaq1ih4Fq3szUjMQh8J/jeKXeaTUBUmZIy+sF0Xybsz67SsILIIqAVNR9rF9CMYkOaQSkpZrZ0VMn1CHdKe/Ye++8Y7e/uBUS7DC7FoAFAk/cR9aC01liUh0FB3yr5svnEH0eEQCULKypdRgS3wgQFMwTcSoRGkM++vi4GTef+HrXJvIOq441KDLVO2Kha5ks3sVqrru5u3enjh1PR3WImlRx9zNzsKf3C900FXXo9FQbHTUHdJ6Ix64ScdZpmYEsi3CXPqshdkLnxu2ifBbKr6WDJJ1TKFq6ZYt3TZWos/GG7pLiZwDE8ZjVzdZOiZARdNp00Pz1KxcBrLBqAGzxM/3fmua4koVVB3gN5VjtKeHaO8XbuzzMXhJbYagwy8n69ITck3dAEuu23hEOCyEC/FpV5qxOGmf2LgXV3q1dSNzzEvzqsBMnT6tTynUubuZt7O5d6+/rsRqdyQQdlo6mi0U1KMfOBHDJf10mihuqXOCZzKObUMitG7FH0nNgWoQCRVSJ5Fp5V9TXAXFQwFX2Cyil+vmrAk/yJjC6E+YPgQpR1TcwCqLoxy4g6OJjvA+WZQ5Oy0qmKZ4BShmXGX3wwLo62r3LHB4WSgmyekl0AORdqOjSODcVXxhVSdjF6HklnrHu5XvrHZ7dIDWsvlhwStCAXd06FC5Svq5Swc9XZi06yMSzEgCpwB6JZKpiTz930X79f/mfrbOrQ4B0Mr9hY4tz3iGVD3CgwgfVZAouRfyVKxQOmtWlppg5evuBaLsS8FnakFo4tMbF+QU7efyw9plPrl119k1rVvdFFh89vcpBVpdW1fVBdMuvaTjvwBRAtEZCiE3sqa0qOnb1dOkusF77hgd1//DJZNZwbmFWbB88Gvk6NHJALA4sN6YmJq2wvqFch79hv4eeeujEEXvt29+w9XJRAIK8COAD+ISOfPbsaXl6i+XT3WP3bt223/k//43GiH717/xdO3jiqDplHPuj8VF1/Xh/1P23NvIC0YWNDTGNtjYLyj8YCWK9Fbaw8asKjGPhhpXL+NioLc7OWTPPdpGZy7Koz9Ba6eotLM5rLnHk4Ihs8ay5yfr2DQkAtWZa5d26urhqn1+9ZlMPxm1f/5DWNAyl1rZ2+xgf0oE+m5ub0blSOMCShvXHqM/c/KJrZQSVe84DCju/52eMO1FV4v8RMOJ8AJtLSwt1VVn2e36WX8vrZ/wNDRRYUL39vdaSwwUiLV0RrpUYUXjc1mpiaWxtlmxpZVUUbsorhQL6DmWrFLcTVlBVdTApOGnvZr9parKzT1y01pyD4P7uAZ3j57du2OjkmHX0ddul551R98M/+WO7e+eOdXbmtN5ZZ/EZ5JllzVLgW8+je+EMK764b3ENwQ6jWUG+3NrRLkA6fHC/PXHuvPUO9Gs9KVdcXhIgXZlD1GhiFyBVASRYJTYKszG++lxuBMk8V8phoo95qSFq5KwNVy2PAC8+T8muZdzvtQ+Hc4rnHV9Xfw7D858souk1CUAa99nkZ0bwSlEi+d7J3GQvYNbf1PfsPSKLe5Kave8Zi55fouzGRCBZFf1SghRpV4/7ReJn9UQo/GxXYpZ4XRKQ1pF/oG7FDYTbG4HoLkAaAnmUi49gM0r7x/fblUyE+VMlGyRKsZqozwiWAuRZISmKlSUSDBckylpWgCUnXnz3QJ/1Dg7owU5VTB1SfBoBpEdOHbOpqSl7//I7trG0IjBBdYT3oZpLVStSIAiYgCxXrXMJ6ghI1cmighTk/SXyQoc05ZQAfvfSSy+JsvneB+9ruFzHmWlVArKxkbdnnn3WTpw6aT/4wQ8EvpZXlqwdZbcaSY57jEXhCh5iNjZA6anTZ2xpZcMejj5SF1WzqwhdbBWss71NFSoUcplngb7Clk7lH3CFOhxfmm3Yyut8zj1xQUECSvGv/MpfVaUfz6qp2SklvW3trapSsvExF0DXbXjQRaOgZgBMmdtFuKaG9Qyy5+05Ve4IitBHqEYinkSgoaPAPXSP0apUZ7mOeGaSpDJ/xbWicgUlWN3oUkVBsqujW5W+sfEpdSS7uvvlZwoYZU6lrSWj4fY0VafKjmWzbtdDh5AvqqQcL5V67hOBngRVMzhBGl6zZGHDZJ0y75rLZhjOsdFbN21hasrKW3ldUwSQRN9GDj3Meagams5IZAo7nYc3btri9LhVC3nLwrJG1KDq92CtsKmqNFSrtfyGbVYq1rVv0C6+9oJNrCzYn1y+bNvVlPUNH7KRQ0dVrVxcXlL39dH4uL31zru2sLioyqhyyXRGKswbW1v21DOXlKRQacawnq66KD54bFXwu4VSWdFGRjGDYEoiR9KDtD2bo1Uqmnl78qmnRCWanXG6MP9xXUk8UdWdHn8kwL6NTU+KGWJnEPA8AUhb0s0ukkE+HwAp549gA8GQ6iu2L0dOHhcgrVaq9sGVK3bzsxu7AGlMSCtBRZcOXLJSyXPmFc1kpTLEkEAJVcAPauD1GfW6r1Sk9Hq8eWyPKtB743vsDbse2yL82p0YR3EWJfwJsSKBgcCu8PnRZiXWUjWng5hu8u4FHcMwj6/PJw+P8TKck8+WeicsUl6j71uM+VFMRjPDoXOTjLvaJKFMko0n4nFy83VRIQcoCBapG1rzTmdToEA6NTUtYTYBBSi2FCYj8Axd3+j/GtIGB7e8V4j/8bidsgRQ9jl2+QqyNyW6zvXXBrGfyGCRLkDvgOI0PnwCoiTozNi1+TiG6LphbEPnFgFM6MLVBKKJbE6Dlt6AfEGbvSjZ3WVHj5+UJ/ONGzeUvDFXvjQ9YwVUrIMPr9aolH7dTqaeOEQqL8+ERDLcc5fzjPeVDoC6dipyRPXhsFIBIiG5IuljH4YmKBBK16KWDoA7zAiHFQ4wAVyTSOrZUfcTZWiU3Sv1Y9HNDmBUSUywIvB1UbNSCSDqoI44yhplP2H/RbjmiTNPKB5hdwYg4vOUK/CeUIx3AUkvNOl4AsU8PtcNdeBA1Q7qx1wvrk+ktsWcJ77+y3lU8EOM/sTBZ7TOgAgFnwYgbVB2YyGoamX7ykvP2v/4P/331tHZYQVzQDq+smgDwwd8DCOKNkbAbWnbKjM35voaApPLazY9OilAurq8aqUtLyBAd2R/OH7skEDE/bu33HIr6xZrrD3ibXFz2zZWAWouUuPJMDoTTp139VDYKs1SZ9Z0rjqkzWJYAGoQfgTc5QtbNj03K0svxAyx/0LF9/jhIzbcP6j5zD/+/T8QKOXYWtt8RGNuadH+yl/7ZXviuSc1P0q+Ib/eXJuNj43Z/Oyc8hqexeefftqKqwX7wR/+gX167WPpB/wXf+tvWxGtAyz0Ms06d5wIEDZi3ntz3VWveY44P6zFRHttbnKPylJFhVV5V5fK1tLUZFuFDVtbWtGzJGeF8rZNjD8SKDp25Khd+/iqvGRRsm1ra7cUxXS8ybs6bWAQT9TDYscB5mYnpm1het6W5xfs4P4Dyi+/+OIza+vKWbVWFlWY0an6/lgq2crymvKcOOLF/ChCguQJHKdyzAq/L0mBG/ot4DNa+nB/43gBNkDy6Gz2Z2wzCBLRYafwvLK4pL/lucF+iddFEbZsS7uYRxRbyEspOvMe0JPzq+vKHcl1yttbbu/EQ0BDQ6JGfTayb7+N3n+khs96fs0KpU176fWXbGCo3z744IqYc+QhOzv42Dtjh3xDeX0YSfLCQrvWCsWLWLCNe4+E5HJtuwApHdKzT5wTIIWyiwjT+sqyLS/O2er8oi3OTtkKauX5DeW7xBzl4hLji8VgZ7PwPMUYT27NelRzKeMFOmje0nhRMyOICYXxLmIIsUyRrr4f7M4QpHqeUNpVbhPmsvm76Okcn8/4XsTYZGzd+xnRdikC3N3FtkYGsheUxveJ6ubx+705y88MSBsJxONSo8bbJgHe3g9LJhHJE0mCw+Tf16vs9bmqBEU3vFmcLYrHV/83AUh1AwJ/uxHgd3covvT3PwWQRuAbgWmSstuWaxcIAqwASLv7+zzwlWvaAHkAXvna63b45FFRdj986x1VWcoI/UCTspoAUlTXVbVJD36YPQsbVlegO3JuLHo851hwBEOOj4fZ1Wc75EMKMPnwww+NoXXvIrZrc+YheO6FF6yjq9t+/OabmhFBwtt2dhRAkTwfHkBUyUE35wYVk6r+0L799sKLr1j/4JDdffBI50NCRheKwP/ptU/si2ufWm9Xp4IyHVvsSHgYoRirUx04/JyDKLZUnZua7NzFCy57nskooYI6Q7eTcwM8cx2lXlZ2BTZACsDj/oMHOqcR6KzZjLqpCEnxd5xbizqm1fpsLpswII6fcV7La+uaIwVwnTx9VsWFh2Njtri8rPcFkBIs21o6dN3zhaItLC3a4MCwqKQ0a1AVppra3dmhIXsVG1DoJCFIZ7ziOz+jgA3lBvPtuHFw7pqp2YFWl1WyGc+Va9rFfG9T2lbnF+CyisI7NT2h7mFvX5+1dXUIaB07flJ0pvGHD2x2fNJaU2nryDTZo/t3bU3zpxVbnVu0dHlHYhXQjzkfulN0bfPbJbPunJ1/7at2d27a/q/f/wPbLFft5NkLtpbH8LpHHWyu1bXPP7Mvrt8UzYhNmbmh9q5u3a/l9XV11XnvVZRvMYjGB5a5zfZ2bXa1sEmwgdIxwUCcTj3XmUorIk/3bt3Sc3Dp+ee0prEmoJrJe9CpQSmSIgwzpJzz9lpegFTS8FsFN2G31JcAKZsFxyD1XUSeylVZ9Bw+cVSUXQDp1Q8+sBufXk8kV42NoKROjIOgJKUmqshGVbqkkE7dIkZ00QZFNQk84uyiAnuC8RG7b4qfzHOGjSfGohhjiR9hZ/F5nBi2w7xbPSEWAA1gMirnNqPeyME57Z8eh8fiJtuh+orIUYivMf4qYY+Kn4l5HCXBFPoi5ZSuWoK50gDM3kmRg0UUhwogJcbmuJHv2kdil9R9UAQcfY40qJUCPEUrduV0HX+4X96Ngi3jx+7zpU7T9Yak926loBuAaX2f8F3bmlOuiq5jD6I4rGftOTH5p5tWpuAS54fNBvoHVWCB3q7Y1OIMF9aLzNkR+wliY35Qjc6wKNPRTgg6bLBDEntkcdF6+rplCD+3MG9jY+MOeCsVGxneJ9EW5kjFoClu+rxeuG9OL4/qtQ0OuNaaWobuVRlFh1g3smkJM6H16nlCrZGOK2uNNcD5tchkvlcUNfYDWcmEriixOQp5OMiM4mB+Z3ytB4pr7PAFxolk0ORX5wBIHZ929x7lq7WtzQp0g4La6L7h/Xbh3Dl7+PC+jT54qIKUNBT1sDlFulFMgr7U6ERzf/2aNF7n1HIHsvErKYKk9RCOsT5fHl4YC0eNfMefOb/tDZGw+Lqomq1jUJUgeKimKvbiq1+x/+5/+HsqrhatZqNrqzZLDB7ep9dxneJ69diStu0qVHG/vuyh7Pljd8ZsanzKSsWSpVNZW1hYssX5Je3tF584a6Xilt2+dd1g87AOoq6F9ABqZoX1TRVk1X0OdF09O/H5ZsOBLWA17e10RwvFLUu3NNnIwQP24muvGOMZ2HtQpM5v5bWOKT5vrKxqBnWwt8eK63n7w9//A1tAIAef4mpN85TPf/U5+9b3v2vbzVUrVSsCyaxDVJZjgf+Tax/Z5Z+8aV95+hkb7Oi2q1c+sNt3b9nXfv4v2Te++12rifHGutmS6v8jxmFu3bSzp89IzT4CcPZnPrdSKlmhkJfYI4wrruXK0oJGfXRsUGfL27a6tGhFFUxTNjUxLqXWSxcv2MzkhIrzCD+OYN+Xzdjt+/esBnDLtUtMp7OnVwKHA70D6la/+9ZlO3r4iHW2dthHH74vQMo6Jg8pFvJidpFXkbssL60q1nHDEA6k2N3WghdsVUBXxYVMi1wKyEscYDfiDs8SXXKeLVT1AZ6bm1ui2qroU/XmiBccvBAJiynTDG0WOnCbrXPeTRnLZhjLcqFD/lY+n/v3qdtM15lxgljgbWmDHsvz1mRdfX3uNtDVIzbWzPyMnX/yvA0fGLI/+pM/1HxvaxtFf54NL+ohHEWBWMwU2IjBpohjJcZq3W+5D6s6mmnPufkdrBxywI6eXrGmoOzinoGoEc0N8pAFRq1mpm15fsbWlpZsq5CXryjXAMFIcthYkKX44HuvX0c+h1gMaJfIUXMQSUTThC5n3X/Ur628m3F42AliRz8jIE1SbmMs2vszgdbA0Ikxai+o/YsGpPHz/6OLGv1ZgDSZbCiAJWZIPSHZDSSTM6TJxMU94xqvVRCWx1zjPXZ3QBtVdv28Dkj3iD7sobfx2ggiCCAtzC52orLbZ5093dbR5w96UzUtQEqQcsruUXXHPn73XSusbYjeASil6qLZijADGYEgDy2dOqo2BI/Dh4+qw8rAOLOLdAY1/1bd0YMXO6hQQwBKB/Yfsvfee09JEN1BHmiqT9Bxj586aSefOG9XPnhfDxkS1Ki4duXa9KCikMttUEIVVFvpklC9pHJ19okLdvrUOQWWG9c/VYA9fOCgqo2fffaZlYtbUh1j0yIRiN5hevBzmD5XXGQhBAh+v7HpryeYdnZ36v8BF3QVEeEZHBxSRxGbGwHhdLM2K3xECSwzs1NSzUWplnOS6bIq4U3B65QOXUXzqOzpABG6oZzo5ta2bRa37dyFJ2WfMLMwbwtLS6K2ppszmqXJWFaVxYX5ZWNGCUCKyTwbNolVZ1vOVpaXrBNxKKpxuQ7RhR4+HAuKyG2qNlLJ08ZGBTAomkYfVGgRGDnzGirP2M70YdWylbeNxUUJErChc03GJids+MCIjRw9LMVg5lHZ4Kr5TcsBATYK1ptrM6tsSw1uHd/QrZKRiXBcJAPe4W6yFrw7d6rWOtxnP/fXftkmN5btn/72v7RPb9y2noF9tlWqWj5f0FrYxzl0d9nE5LSql9jU0Cmls9bR2SUPVqgvJATQe6BCQw8j6Y4Ua9a9JOYzTfJQ5ZxIUrEYaMt4p/7OzZu6/09eeloiUcXClirsPM/MAjW3ZLTZA0ih7AJIqbwzz837i27FpshGrHVMhujdQD2fIT5gi1TLNNnBY0fs+IkTwksA0uvXPqsDTmefeSUT6q0ndj4v6RVHp7UKskQqY6TJBvEbZk8Vz4LfZSONDTNeiZm1OvZIzGrXAcqupLZhMZIs7KkAUxdsa2TM3D+Piw11cqnkQpelIxN+L6gICBUgbbYUVfHQrZTlhmTo1SLUTK3T5hrUT4HSSNUN0DDOkFLJVYEvnAcFLY/zUY24Yf8iwFG/BrvjctwbouA9oFPXIMyNCqCyJzQ1u4UOxwowlTqw6T4ipsbf+Pk6ZTiKJEVQuHv/cb9S7RdKtINQkCrxfofivsNCcsYLAjB9ls+7UJv2JFFX3U+R1xGTeF4oGJJceSLiljoRjOydxaXggiImMZHiHMbyJIyxc8UsFAUwfBEp0Pn8dadmr+sASuAyArvGimzsyeLrOs1NiQt97Si60RCc8kQndG3pvOkc/fv+3h55BbL3cbwuJlJxRW2J8zCEBrCjq8YISOxsRF+8sD5iBzOCwzLCRKwj9xiNtESeb45V1xALlQDg2KtQH2Usgz30wb17mveDJoyoktdtwrPCN3oISSS9g+rguCrCuQNUwpQXW/SXYV50V54ThZ+SCpVJQaSYr4T50dit1zWhKBL8U/0TPM7U59ApTFjZ3vjay/bf/r3/xto62ixfrdn4+qpE6XoHhwREiK0qzgdwLNsXxPVghkhd07t3d7+4a9MTKJ622PrapmHjxVd+Y80unD0j8b7PPv1YHUNovpmUF/SyzVlde/ZblFd1zCkv1qkDLeX7FtvZLnmBIt1sG4W8dXR3igLZ2tlmx06dtPNPX1AnCrbOytqqZVtbg0BPWcrndCg7WtqsmC/Yn/7xH6sjx1pi3Ki1vdX+5t/+W9YmQb415RIUGmDaMFIEeyDX0aY98nf/7e/Y1tqavXrpeXvnrcvWPdRn3/7FX7Te4RFrRwysvC2WAcfa0dpms+yppbKUVLm3Hb2dEiRcX1qVJynPH88VIJJnjK4lQoTYuBHRYG7hf7o8vyjNB+xCtjY27CvPXJJGxMLinGWzzdbd2eP75nbZFleWZV9CPjm/sKjCAqKPPNvkIOyLd27dlTJ/qbxpXe3t2ktpLPD8EHMGB4dteHifhIOIBRR8Zf8Ck4tzUVGryXr6BpSfwEBTJ7U5JfFN2ehJdNGtYpi5prDEXkpzYhuxTYBza6u7PexUXVyJe4yjAZRwQNgOvq9tKnRorw2ioERSRqmIXTDfuLYT4+O2vpb361lLWXtHlz3/4ovW1dNrua5uFfMQTFtYmLVrn34s1VvwszQpmE3OMhpBjI1jEsV6cS6OutGQ4Pg4J/Io1ijAmzyG4+js7rVUttl6+wbs3FMXbXBkxLp73HKRGVzEmgCkS7Mzoo+vLC9YqVDYDUjx0Q3jJlJVDiMLUdSTa4b9lkYAAiDdCYA8UmPryuMhr4g041iQTgJH7YV7OqQxD4mvE9Nlj4+pvt/TId0LSOPnJYHpl3eK3Z3b5Hv8h3ZIfyogjYE2JjuxIpo8IH73uJ8/7jWNjS4kZ4lOaEwwfhog1WeFv4ngMlbXNeOUoHjVE4OgAhl/t7czyudGQOq/aySI2lgfA0gjKAXQZNraJNZCYILuketxuWoEwPGYpAv38muv2oFjh2x8fNw+ee8929ooaBOmKk6CwMJAjS52dXnoSVZEzc0SXAY1E8DsISboUJDEf4+2MKGqKmrsypJmDF584WWJEPCZLmbE/F2HK6tVa/bSq6/bF7duyqaE6k5NAbjFq3o7gAOoVJ5ws3EQzKgaraxtSMq7t6fPvvWtb9mRw57/4IEAACAASURBVIdUqaN6d//+Xbv6/gf6u2NHjyrYKGnA05O5nsq2bW2H4XJV0FrqBQM6XnQ4OdaY3BKgCa4cN5QYQPHQ0D4bGh4W0CM4I/e9b2RI4gio2LELeLWPyu+q5gmksobdSEvWOnp85oNERZSu7W2J7tAJJQh19feqQlre2bFiBa/SmpUZWMfP1VCt8wo8c6V0YJEpp6vXmctp0wU0QutbWlhSAYHNAAVgklI2Hirz6kzSFQ1fcT3xLd6ZXBf8zCgQZAyP2i1tjDvMMKytqRPQ1tmhAsPYo0daZ8xkHN63zwY4jo11mx99ZPmlJXVth4cGJLSQX1kT5YdChwb9oS6jjkinAo+x/SN24tJTdu3+Hfvh++9ZfnvH9h8+YRtbRZuemdXakcx7GkGHczY7P6eCSP/AkMA7x0QywCZExZgvACkdRX4mSkqtok6wRIusJkEAKpsd+JRNz1hba04KuFv5vIoTL77ysoSiRu8/VMeHz0c5GTVdNoipBw9E2wWQEjRb27HwKem8EBbD9kXPVbOXkUlYpSodvNrwXd1pSslM/dTp07KduXrlffv82qf1GY69gJTz2lHiHZRUaagklDi9kxHFCQL0ovgg2mXSp3I3GGV9N+JZo2CmzF28SaxnQsdDiV+wSUmogkqMJ+bVgcJbawodU9ZmOqMOh4M3EEGTq3E2Z60aQPqOcB1gDlE17wbr4+nQRrpsoOnWeZphLce9AuDWWN/er1QsqHekfCYzAlNds1pDmZDvY6fNT927nsnroz0jdES98xmmJAGlsnzheJvFjqils0rsKLxrfpTXa/TUO6zcS+9EepcqVriT+4X2uUDVlQcnLOC4H0VQWldl92ScNUwiIsYHquhZOnMpdRnYJ8TU2NwQlY37r9hXp3X73qpnLohnReVyzp2YwnssLeNjWlAHBOsJCmYwNFAeZcaPxBNGRZz7Je7FgmAU+4v3J7lHx71dSRV0OFQtEROTIqYzO+JrGE2Q3RRdFuiKAOwtAHO/EkZZQAWLFQpLUHVXlxe9uAu1ATGPnUpQtPZnxzuQjYKKV/HDzwB5solCKdfFoJRAb+NtTJc++AWHa0kyDFCluHXm5Cm7f/eeAAoWY1pbgRLna8rpb2rCSznYj8sBcLgn3KcALhuCH8nZqUaSFlV9o+ey5rZCwcHXV1DaFVXbi/JR4TcdFDfjurda6OY3pay8U7Svff0V+7X/+u+qMI7K7tjqoi3hqzkwHDqkDUDqccvUIcWHlKVe3NyUKu7U6ITNTs6r8LieL1q5xAzglmb5n7xw1pp3duz+vTsCMlzH0mZJe3MbIDFoEShnqe1Yc8jFWB8wpSSApSJMRtRGAB3Aj0cXhtfZp8/by6++IroqYJT9l2dWCrKFDdEYmeGEZg04/MPf/fei47KmWTq/+qu/ageOHLL55SVr6ekUcKlul8XOosBOHgGQ5At7sO3VDSuvrNu//3e/a+efu2Tf+t53bR3AxNhIs+siqGCK/sHOjo3eu2/vvn3Zzl+8YCefOGX5PErEi3brxk07duSIxHxoADN6tLAwJ9YRAJB55VR1RyCa4xm7f08z3YSX4wcO2J1btzVeQ2GdPZlz14hPOqUOIgBwfHJKa5tnGiFCvLJhKr15+R1bnJu3fUN9dmj/fok8kesQb1g82/gTM/bU5p1J1g/P3fjEmN27fcvWVlc100oxjL/hXpJf8txE9hb3s65lArOqr0/HikARX+REFBR5/UBfv33yyUd29/Zt7e8uzpPSDCiFacCyz0SaZt5hxsGoIv9FD0XWeO3tGmWAWYXtH6zDp597TmKLa/mCWHTQc99//4ptrC3ps1F7JkL6uIMzTnimKEDFvUjd3FpNMUhOEr29vrY2NxUfWS9cAyxptlgHOxUbHNpnTz//rLV3dwsYq2hY3LTFhXlbmV+01QXo03O2uDArQEoxXdJkWdc9iICUY/K9zL1SI0tsenLK97dmn+GFJZbskEoyyq02wt8/3talDhiTcfIx9N0IKOsF82gL8+cA0nqhOYxLxHgffx4xYvw37tv1fSSIPCYLdfF3yZ89BmD7GUW6TwSIEWzGA6lnGXv+J978x/0++bskeE3+PG78Sa+5OrpPdAoiIOVz4kwnr5NoSgCX8TO0MBI+pPGcdle9Q1WbmalA1/LgHyq9e+etAuiNM6Qt0BCZIe3ultw+okYAKDapUSTE83l7/etfs4PHjwo4XLtyxbYLW+riEKxTwXYgLiwWtOYsCw2BI46LCg3HJY+poAbGDUMYhr/lWsRKJZRQZi/pVhJkmB8tQzNJpUQfbW5rs+/90l+xd668pyoRAbSwzpxR2hWAOSZmIZD+DibdPNQd3T02tG9YfzM3uyDv0BPHj6pSRbXsgw8+sNGxB5pHQKQH8IRVyGahWE/ueQA5XkCD7kNTWtcubvgCz7VK3buU3/EzVN4IHMura7Z//0ElcN09nRIcWF1fVcDoH+q3UgXhpmUFJAW44pa6B1xrgp88Y/v7pPbGQ0WiSAeIBEE+nqkmW1lfs+1SWYGwOcOMilOAfLjOEzHen/vU09OlQI+YEfS49pZWu/HFTXs0Ni6qyYXzeIaRiGZV+YtgIXbCI+in0yuVzXTK2ttarL+3T+8HIF1anLeZmWl1T9h0eT9o3wC4jkzG9vX0W2qrZDv5TUtVti1rNWtpSquoAF2IaiYdWTq9orRuF0XJooMiGspmQcBxh+Qwl7NHC3N2d2bGqhLs6rWNbffHpbIuDY8MhuO9lmvv1LwPl2V4ZL+KKlCu1HWDpgPwV2fRRXG47w7Eq5oRddXLlNYbYBlKbuwer6ws6+9/7jvfVoFlZXHZ72elLBCM6Fa5zGztLZscHbWdzaJV2Vg621WlhWJGd5TigBJUFEnp9ouql9J94ov3wvbl4NFjdvLUKUvVUvbJh1fts0+uiS5DRyFuKLyeyq5m/nagJbpVE+8XBQjiBg640gxh6LqQwCto11Vfg62IRHh8FhIqslT3+Fk1UF8FQsmUqrruDcDQAHx1MZUE2I0AgySYea2oNCxqbxAaU4cQO6JYGAwgHfkbNlSEJYzuaQKQCsCEWBktXxzA+VeM6XVbFP2UzlJDVRiaZd33NIgC+V/7NRH1KyFi5J3YcL3i7Ka6uo1iaBOdUDrVJK3hOQV4VhGLQdiMRJ+/oZPKNSDpj1TT2OWVkE9g1vB6jppCRiDQxsKRNvUdn98k4RQNVt2mHcsAcEJHTIUX+Si6mJir6DaLlSC6N9clnGt1pyb/Tn2WxgpcDdPBnwtjKc4HwRgU0XmW19ZWRPvzyiniID5Lqz0EYNqEBkGvQAOgFRVK7V1SgvTihtZl2EOiPUKko/te6bRWdd4TNkLRMoLz4ljoMECXhzZItwg6Xn9/r45BtH4AeJiRIh4zxkCRDQAbizj4ZUbau6r3oWMa50u1t3ONwr9SHCb5DWJBdUpx6KTGvd5nbkkKtxRP6GLBYFpamFPSDtDGxizG9rhePYGLytleQIlrMyZ3lD60f1MuimrXSWo9NOYdfu80de9+oJIcco5Af/fnB6ZCjBVQ+Dy+aF2EzjPfs3p2amX7/i98y/7G3/zrKlxvN6XtFlYjKbOungH9jAKz8qD4jFMMQdm24sUPrgsd0oe379vko0nbyJekIK+VlkrZ+tKyXTx/xtLVHfv82id61Nnveb8WRO9SFExdKVcMknC83HMJkwVtAK6b/j8UHTj37WrJcl2d9sbPfd3OPvGEbRTz9aIMAoyacWS8plyxcsnVXgFhP/ijP7SvPPe8PgtrluMnT0jYL5NrtaUNV5zFB56ipLxueYabm5RH9HV2CJC++0c/tImxR3bu+Uv29Asv2DaAZWdHSrf4lPJYMKNKUXNpbt6mJsetp7fX9u0fFpDRfYHyWCwJyFBtiQr6XIdKsah1qQ5RqaL9+JOrH9no7duyNDt38qSNPXgoNhrPjNYPdZmUF+VGhkasvS1nG2t57YOyYoGC3NttL7z2inV09aigXMEKpVK2taVlq4YisyiwpYpYGYxqdfX0CTTmWrN6LicmHqk44MUW7/4DqolTsCnEvAvPC7+D/kqZBkB68MBhPef79h3UteV+0MGmQ3vz5nWbnZ6sj2I4fdvZe4A8rifvx/mwx6gAiyo/o1CbPnLGaAOxaWFuUbEYX1C6oz//ne/Y+OS4vffeO2I1MMsbC6txaevZr7MZoiuF2yIyp8vzAD1ZWhcbGzoPKOgIZnJu12/dtMtvv6vRO9TQn3zmkrV3dQkwRyHFpcUFiWStLy3aGgJVi4u2iVgSvsZYGmEXCIsy+FTHWBaVj8EKFCug7GqfN98XyFPVSY2ibVG1vD6THYUSfY+IeCHuu48TNdr1muhDnKD8RvCoeBZGMZLAMAkuG8f1Z8+xxuOK3VzFrT3vW08UEnE0/l39XFT4DUfyOECaTDSSb5j8/58VkCaBbT15qdPLdpuf/3mAtEGPokXv4jHJ91TnM5i8x9/tBaP8XB2UkLjGDqk3EJw2FTeD+HkKtvDS6ZC256Q62t/bK0DaMzSkzZkbiKhRYdM7pFFl98PLl9UhRTacAF2qOJWFYKAHtYaIDsDEk4YIunlPJQRhOJtQB8BBVTQmFmymvBdV4EuXLsmnCvEfVaeDqASUXZK7X/6VX7Gr167p971dXVIFhp5Dl5RNU4bKsmhp1TVEqXd4/4gqSVBm6X5euHDO7ty8pe/Pnz+vhwt6MaDh1o1bokYBIgVEQgWdJIMHT4kTs4AVV0XkXDk3fh8TMfl/BgoIr8FEHrrPsaPHrTnt3dQDh0fUDV1C+ryjzYYODLsvWN4rcogCkQDyPnOLCzY5PSUAzGYqJdvQeSHw8bWCkMPOjlSJNd+KOBGy8tW0kgroJ67GlrXV5SW9R66t1Qb6ekTXnZ+bswf3HlpXZ7fmUo8fO+ldX84rJNWoyepcgzFzLCYASlkU3e0568VHK9ssH7OF+VlbX19TAGZeZm5mWud19tgx60hlbHtlzUorG5at1SyXQUiCzq5b39Ah5HOgmmjTbm1Rh53gz4bGxv9oEv9PlJWLtrFVsvH5OZul05nJWimdtVSmxeiaobhKlXZru6R/obnMzs1ZhYIQas5trdpUm3gusq0Ce3Seubetrd4N0vwbfHAAKe/XnNb8MZVvNjjuFV+F/Iak2BFIEjU726qKOOurKdtsmGyTKD66d89mxsYkaoSKcHtXRx2QkujCVID2CYgHhDDLzLWHjsUXG2UEpPidAkivXf1IHVJABvlwEpAy2+LJZ7A9CTPQvBdrrE6BtCZ1sBVspdrqnThXciWp5u85V3+mSUSU0EAzlFps6OwGwMC1qxftAnCLsa0ee5OMk6TAQYhxKgYo2eVzXHVYs5T8v9R1naKvtDud0c+dJcK/gLkAnkM3WL2kqBK6J/bWO4zh/CQCxDvH7q2PxO6K1zFGRyN1D+h+3oDMOH9bB63BAsPjnx+fKLvE/TTdfFSC/Xuur+b0QidVGWcUlImKx6iOxnlQ1n1U8w2AJMYoHVaYjSMppaugzqm6d4B/LjOCLy0SPyG2x46iEvZwDQIUVDdMgCU0rWO3nbVG7IjJfpzLJH6RaGIZpWIgQhryVUWsZkd0//XCphJrzpN72NnpNlnNNV+3ouExs8Q8IUyclM9z1ivi0TZNXeCgnBzvnVggjW4270d3lrUM4GPeDqG77e2ikmCt5QyDBJTX2KvTtra2IRsqaHYC6hw/lhRRfDkATCXMPIR0I6MlAklb7DxUXKVX3VcGI+XZ6d1VT6adiSTaKHExdHgP7Btxcbzbt1WUg8po2GBxLSgYlNyfNFLN4/slkzytZw3FNgCxntNwnWIyGouO3pN0tkBUz9fvkpq/u8aWCD5BzCQkcD7r6mulmi7bL/ziz9mv/o3/XLGymE7ZjelJ225OS3TPZ7lh3aQF0MQ0SMcZUgApYlAlAdJH90ZtcW7RtopVm55ZsHLZj3VrfcMunDttxfyGXcdWo8VZIUrAZRnlOgS1HZ9H5by82ArNs2K1ihfDJFIWwA/3iFhX2C7YkRPH7Rs//01r7+5y4RYKRSHWcZ4Utfm8HoQWW1rtk4+v2k9+9GP7+te/bi+++KKAAnRwCeWJA15zsJFrt7mZWYGvcxfOWzZYy6H3AJvmT//tv1PB/pu/8F17/ee+ZTWsxCgmNDdJhwJWwEB/vwr024W8jgngKF0NCrXZrJ5tZkN5/ticKfTWqZXQ0CnE8kwU8soNAPTSRmjO2POXnradYtGmp6ZkMcMzQC6EyBPvceTAEXU6cRMA2AMkKSC2dnXKHxPdB1mrLa7a7OSUba5tiG2Enyj6CJ6XdIi6C4NJYG9gQOrB169fVzc1zl5K96Jclpo9fu/kBawdqcDqXmatWt7xEZ8WxKyy6hqK+VRCOXhB86us1cLGutYNysIUBNiGAGGIIPEFGNPMaXCp4NrBwAP0okMUY1shv2lrG3kbHB6x/+yv/VV7NDZhly9fFlOjFTsgPNl9d/X9Msw1Q9OXuCMMgnLZDhw4ZM8+/4zUh3v6em1ydk7MQdYIo28A0UOHDgnw37l318bGJ/U6AOnRkyesp7/funt6lOtLgRhAOjtja4vLtr4076JGhbzVyuF5CICUgi5fsUMKIOU45XXanBEgVZ4LCZkCwNamF3PqBa0wJlBXM98NBJOdTn1Q4nXhwtTHh1TESwjCxRgW/9XztqeTyc+Sn5H8e131PR3Z+Jkx5sa9/P81IOWBSyLc+ME/DXDWPzwe1Z5/H/e3yZ/tAqYhSdgLXGMyFqvi2oQSFd7HAVL9TZiLiocU/24vcGXT9Gpx0muOynyoWoeNPdJqv2T70t//f1P3nk+Sptd1503vy/v2ZqbHAxiMwwADDI1AUCTIZYgKUtAuY1ex+rL6AxT7p2g/bnAVG1xoGaGlRFEiCEcQwPiZ7pm21d3VtrzJrPRu43fu82RlN3tAMrQbIiuio0xXZb7v8z7mnnvPPcemZ2cFSKWyOxjajevX1bf42lfesJUzx1Wp++Tn71nrsCFAykHb7noz8yNBgkdiDtxYsK2WNgMy3QAtQCG9jVwLNAL+n4XMNQFwz58/b2+99Zb99Kc/tZ///J0RnYkFiqpotlC0t7/5TUulM/bHf/x/q9ciM0zIc4yMPwJJiG4wIQEsVGagkFAVQ+mRquuLLz5vx0+s6NpZ4NevXtOGR5DHARHnDWMRabg6wNJpbRiNw0MFGV79dLoCoBtVVhY/6m2i9ErCvKr7p5eUag+HMl6h+FfS/5DOpezs+fM2szhrWwc7sh8BuDCmABw2gDifODQApsjU855ky2LFB7DJe2NNs7e3Lzl6vibYTWV4fwBeVoCOZ7N2+7auA+EODJOpiNOXNDMzZ8kE/qolO3X6bABkeVVSpfwaFJJ5furVkAAoX7tVTjGTkzAUAAsPvU67IasgArYyVG2sc/pDmy9PWHtv33JQcmjih6bWbVmSqE6vSWXWaXSoVioT2TzUmEXhJAIZNuV2s6P5Wa027OrdNbt05441CA6yRRQsrE0QkjQlJrANYMPGIufGrZt6RgKkpYKqfAQV9Poyb1A79Gy5V/IZcwJSedd6ocqmJicUqkLrAbgpswrNr9Wy5196SdeHKTiHHJVwnp+qUgDS1RvuQ1qtagyokFJ9hxIoU/hANdXvo4IXVHqhODEnYoV05eQpA5CS+f/o/Q/s4gcfq2JLUiL2bvn558ARQKrALIh4EGS6YE1KAf5of5OgThC/HYnqHFFCPUL1atzjFce4v+nAhTAe7auCJUjcdyPtcvT3QVAl7pmR8qo+UFVBiZ8ybuMSsvKqvkLTVbXGwSlA1JVqA5BWwOeVOnfedBqvhiWC4ZjAG6PsqtpE2J3wCp+CZPVhjvW3RlXbsF9HER/1mPKaIzXiAGL1vlHQiBuWs7NfH1WmZFbXPUhm1N9FEk7PTVVffz3GS3TeUdOuJ0M4nkUBDX2tkZrpe79XFVHz9bnsQYUDbqe0kr1HoIvfg7bqlVGvBCgYA4yPWWP4AT8ywhnRupXv52wIY8LX9EjzOiTOIkuD1yZIgxmAGg/JF8aAikCsvhcLvi5QtaSSEhUweYqqzAdthJgoi8HIKCncD/RwVXYdYEgJddSTnLBcHuEUBrBr2czQnrlwXuPyk5++Y60WdPGCQAt0SwA4/omiEmIFQ+VUQNP7Gl3PlwAtiCi578yRFcvI/sUptaMMPkmB8H/QRzVH8ZEOFR+mjSeO+hKXY/9GeZfqWxaw1YVWCKUZsT4HdKLWhecF50HPnaknzvd4j6lGe5R0UaVM1Hpl/I+sjjTJHFR6POJJgghMtXdE1sHwqOeXOcvrqPcTC6BE3373n/6m/d53/onmRN169un9B9alJ3FqzhNYiNel0gKkuhasccR08b5fnsfBzr6trd4WIMXW6t79DWs2/H1R/3z26XN2sANF9RPpMijQ7kW1ZQfYmVH7Qt/XVQDqGqu45kMSJAL1bDErQPryV16xHKq9WU/C8zdcF8nCfEwcNmj1advDe/ftxz/6kX3961+zF156Uf2eJKkBP4zZzPycniXsIH6XMw31/JnZWU/M02PZN3v3L35k3/svf26/+tu/YW/+yttqheBca/ZaYk4w76FhJgDesntKKQ5RUgcP1sqEKpgwBqCXovLszzPcu3qkExY6RTR3tzfWbXdz02YB352u3bx21cWAgk2X1isKvtBYc05jZZ0i8khbFUJdM3Pz2sf29w6ciTY5bQ/u3pNqK1VsifUFVgFtWhRJnnvuhZGt1t7ejlwCiPFEIWdvCUrSPDMKDSR+Y3IBkKg4lHgGZfpEyqZn5yyZdgFNelQvXfzEtjfXZQcETTpHsSUkImGQUTi5evW65gRAX+cVwkdJZ8cxphRh8G6fnJlVHy26HidOn7ZvfetbKpr89K9+HjxGPXHFuPEcKBZoj0x68g5AKn9P9sAQb6DIPz83p1av8vS09k3uib5ZijdQ1vmeQkOpMqmCxvJx3AWO28zsnKwJxThpNKQTQu/o/taO7e1sWG3bRY0ApCq8AEh1Tjj7AUDKB/fHfiD2ZDKp5/V5gNT33NC2EIBm3Ic9OR5bGo6UdWMP6ThQHP+9JwHKcWD6eK9nLB6M8N+4wnkAU+PXFPHVP2hA+kSQGxb0kwCpB2+P+dyF7wGkRxWEMTGkJ1RIHwelTmn5xYA0AkYFI0G16xEfUsDoWIWUg/j6tWsSqqAPDkBKJfGjn74jyi6HHYdvN6hw8bpR8YsFhj0Lk2JiakoTmF4PVUD7ffVIFssVLSzoqfyeslfYlHTb8l174403pLJ7+/aahk2N2+Wyesj2qjV7/a231DP3v/2bfyMxmFRvoP5HaLsID7CxsYFz/VB152YXlHEndrv46SeWzWdECwb4/exnP5MMu3oOyJ4H4ZiYGea64uLga4AEGzKHagzS+H9lGjl06QHotz0DGxIksggJ/RB+yCWlaMt9QatTr+3Kgk0vztvOwb5Vm3VRsxbn5gXiAShsjJH6XKvVRV/e3t3XuMzOziszpt7cwcD29g90mFGFOKjVJXpE32i5XNH4IwwEdTlPk//mum2uP1QgIm8vS1qpMmFzi0s2NTunceE95mdmlSEkmIsAMZX1ADnST4r5nMBau1aze4hiNepW29mxMyeP2fxE2Rp7+1YANiDq0elYEV9E9T+5WE0yQRBE1cB7NRRM0TcYK1ihf/Dw4EAHTzMoDk9VppRxrdXb9t5nl+y9a9esnkxYm56WfMFphL2+1dsdqzdadv7CBWXlqYLzvEhy8H700TAHGCvGml4yr/A4qPI1T0VmIC9SNkJsgvKpjKq4MdAHE7EtX3juOfWQNg8RzWANOCWRU5xqB305ANKuqj8JVUgBAeOAlGsXIKWPOPiQEhT7gdG3bmJoyydPifpFcHXpo4/tk/e9QkpCyQGDg0jmJ4ESPaQjem6oepAs4QDnNTXfVWLxKqPgSrRTiSI+sboYAKl+LwSisfoZgV/sn6SANwIJ6UDbDeq7ApzB/kR2JCGJFquVoSTpa1RgxavGAp4an0AJlgwvdGv3T3UF3kyoQER6bqAfBoprdGwctVwE2Xtt2bySBGHcZsSriO70GEF1FKXj79k/mNLK7I4J1Y0nEb0yG21confqUcU3mQKQJkeAVLRk2dh4kpKAmtfg3Ii2MB5IO3Vazzpci58X8Vr96M3gSywQk1Hvo8QpVc1zRsCIlhtBUbBJ0T2p8BuDiVjxCuP6mGIx4KMfqKSxTYQ11qK1AhAqj+OMTU5NiP4Kda5W3XdWAP1MmaxsPkhA8HvdRlvJwEg5hnYu4BFEqeLX4xV5l/xzWu2Rv56fsd5f2Q30v671+i0r5FP22pdfsi+8uKwC3198/2P75OINS6WLorkPup59JymB9Yf62OOYxCpozMIjdMSLCLEfqe4qKaIfIYQUqoiqPsfebcC8B67ybQ0iS+wqvC+VXJ7r6dMn9f5QMqN/LIkoPeNkysVZQrRFtdbHKfjk8l6qygYxs1DVPeozdREXqQePUdDHEzqa/zFGiXvMSGk30IVJeAQRtRhEKmBNdu2ffed37Dd++x+rctkY9u2D27ctUSjZ5PTMCJBKQA+dhGC5NQKkiPs1u7a3u2urV67b1vqOtTp929k+sGbLe/EApC8+d8F2Nh7a1csXlUxQHy9MBDGKfR4jbuT7pLf66PlSXYPSSzKgP9D8c6VmF7CidWb59HE7d+Epm5ielJUXMZAn2p29BOtGczyMCW0qP/jhX9gLL7xgp86csb2DXSU+c2m3A+PrmByKCvLEMOpn7fWk82CdnvUO6vbpp5dt4fiKTS8tKAlHlZYtmIodMQOxFX7fK4tLmgOINlGxbcM+yOVtLniQcm+o//P6nPX0MdOm1Jbae9u6qOPXG9brtKWSvzA3L39S1K/LxbzmGL2TnL/ElLSVOC12RYDp8uXL6nlmbKam/Lneu3df7/eFdYVc3AAAIABJREFUL76scSf+Otzf0/1RuVes2Ovb1OyMnT51VhokVFl5LrXagZgRUZ2X50F7AUDYBZHmVVTgPMOrnHY41gJ7Hkyy+cUlfV5YWFTLGcrB169eFtMAWzeJCpG8zqTsSy+/LND5zs/eVQyBjkaz01YSgSQE+wpxbKUyKcHM+YVF68DMK5bt137t13XNUJs3Hm7YtctXlNRnPamHPxSlSCozJ/X8U6Z5FD2blTQmjTXsa/y++KVXbBFv1YMDiTfxnBXHZXM2Oz+n+yJxc+L0GVs5ecKmpmdscnrKFXtRLt7ast1t7yPd3V4XIEXJF7FIznfGL2oSRECqJEPHK6iMBc8AQKrzLLRCQNmNasW+xh+tkD4JkPp6i6JvDlTHcVPc0/Xzxyqkoz0r9puO2dXFPSYWJrVHwbB4QhX2aD/yTfJJgPTx8yVsp6PrfeQ+gm7NiLL7eRVSUbfGMtrxRePnJ4LL8J+PBBJjG/PnAdIYhIxv4qOfjdF7PTvrGfoY0MTvY3XhSEY9+MY95ik6CogCZffo7498SOOAacIHkMTiZPNI5VwmmswVE3d6YU6bSaKfGAHSr//S23byqdNaAO/+6CfWqB6KtqieirCBsyhH/UQhOJC0eqCGMTmoFAEAmRhQnqiUEihJzVE9cWwgDVEQ8CL95JNP7OLFi07dpCcsVDoQqXnlzTdlQv3//Pt/rx6E1sGhaKAzExVrNxqStyYjpD7JWcQzyg4waNzf29WGAsCjYsWCjlVOro/nxuLVx4iCE6jRoQeMwyneL7+vbCS9eMHQnOxgBKveg0RGLyGVPyqMUGkADPxfZbJsnV7PDrsNqRwj0kNw7RnLtLJ+ZDMBtFwrzwkKhfr+EglRT+nJYmnv7OwKhKoPJZnU7+/s7NnDrW0dMtifUNXkgDnY25PiGnQV2b9keF5ArISU4Wbml9T/oIpwaKCfm5pWH3C5QBN/UZVMBSQaJ+TVd217fd0y/YHNlkp2ZnnJhvVD239w3zKDvuWZf/SIJlLygCXzrcMHcR6BvJxeh+qFV+q8siYLAuh5PcQOHPzzbKVg2GypVwVKbj+Vtc9u37RLd25Zhqr48nHrUeVLpKzdH9gnVz4TOCchgmrwxsaWlKLJ3iLqhXiRVIwHfVFdyNKKjh4CFq2v4UAVX7LHACcqpOVcTpnNDBWtAdQ/N5G+8PzzEvKCQicRk5AQanSbksu/c+OGPaBCWj9UlbVUdsn7CEgJZCIghXY8DkhjthFAunLqtJ05d1aBH9ZFlz78RNdBhdQ/InDgAIXO7QEX63I8UGecWNPxMJB/J5TRkBDQgRH2K+2pQR1WFdJAxfNKXBBbGXluHvX7xXUc9z/Bp1DtVBWJe47+kUF5Vgcl1UOByyDwJDVPp7QOM7nRmhHUTHKw4kHqqrTJCEipXY21McT9M8oTiQY8tscrcFCZyQGEgiXR99xGI1bYoghSDDL0bAKoHQelo/NGQXy0aXHKsSpMgAhROMMeQI8slZlA+x2mj7xhHZCymkLvKL2xgGHee0ydPbZN+L36OSL688CtmhTc4UFJxSGqSEJfJJnBSwLoqNAGWpdeJ4pVYC8SWkPiPXsSyXtceW6oUfI7WHtQhUchOwqz8XOod+r0HQ6s3+s4+0SCeFnL41VMAi9blD8egTN7kfwgWUuMkyoqTj0lfNO2HeZdXCPjFWofB+aoJ1+g0bnmgleJe92GLc1P24ULT4n1cOvOXet2EYRrqZeU8ZB+Atee8dYB2AyxPzNWJfU+JDOCgFE0cReoHwVYDlbHPUxFX4sefGNefqp9J4cCAIBVzs1iqWCnT5yU+im0PQdXMFXojXRQxPXoPUcCI6H9ItAFoWqPB29H1jjBB3Ho/WVxXfB8RwyDwOISUA/7zCgplRiqGuTqvsH7NbzOEBm6ZN/+4H/8p/bL3/wly2ZTVuv37eLdNUspcTrhe38AJ+qpHMA8SVlLqsnuiUwgvLezPwKk7VbPtner8qck+dBrNOyLLzxrO5sP7drVT0caAIQo2vvEaSHh5/Yvolj3XP0/JvG9l9KpwwAS5h0ChyjpvvClF+346ROyl9P+hy5GLqfWEtFY0b5AtCYo9/JMUHkFGKIZgduAC0CGcCOb8YowjBVUrEOPQAS4qLgPEW5stKR0nS+XbHd/z1V1setLDGx7e3NEzQVQSl02hW7DnvogAemIMxEDAGigp6NGi8osc9nFdajEt3UNqMHrtemdTyZseXFecQXKquwftd2q6xGgYQ2YTyXs7NmzElnUdUvtFlZZ3WamZsRw4ucuUpnXZ5hZt27esOrutoodiglp+co4wD+sNZS88fiV2IE2NWdgUNlUYhal+56rEhPbIYjJc6S9iTOP2K6PdkIyo3iXGAna/f7Brs1MTmofuHdnTWMoL9Zc1i3WqN7XXWyMeJFYgX7fpWPLdvfOPcVjv/6tb2vvXt/eFhg9dea0mGYw7xjrD977UKrIeJjCQuEelbgkqRzOW1cQ9/OPsWeP5neeuvC0HTu2ont66YtfDgC4ohamW6ur0j7huRE3Y+vG3n/2qaflKIDtDIUKzmMA9942QHTT9ja2bH97Q7YvEZBGH9IISLlfriMCUq6HYgZzAoVlfQRAylyIPaQO/CIzxBM+j+4vj3qOjp8n4+Du8yqk4/vQCFA+oddzfJ99nDETsdvjIPVJgPRJoHUcOI9fc/z6bwSkvwhwxqDkcZD6N4HVcaA6+tu/BWV3BCKfAEjHgxd9HbKP8b3Gq6Pj7x8rpEc/i+qYRzYETO4ISiMgTeezAqTQGCIgVSVymBIgJaCFsnvi/CkdeB/85GeiTbnUvanvIHL2ee14/bKCoVpnCS1q6LBxMkNxIND3ap4rAJLhgzfP3y0sLajHAiotdAeuB+GBeEDs7VftC6+9Zheefcb+3f/1XTXcT+SL1iVbtL2tDZTeRQRWeA8yZtl8UQufChlBURP6L/1TmFuHoJ2MfMzS8IwE+ELQhwAN33NYqIIQqjGRztZsNARqkWfngwBFFBsCMSlVtpXhQpQDGub2+rYqbFybCjz5nOXKRSmmNulFyuWV8SQzyJisLK4I0POakVJ08vQp9f8SzGNpw7V0uz1RWhhjxg0g20FMYXdf9FMqfQTTN65cVY+KejFQB0YkgB7OckleZv1hUtVRlIkBcGyi+IRysKLsNjs7p+wnFjcIMdEDK/9UgptOx07MzduvvfV16+7t287aTXtw7boVk2aVPJWZrl5H2WcCYVVVvKKoJEavIxEjzeVoZ4EKnBiOQ+uNvLESeh7ML+7xsNWyjVrVLt1ctUs3b5qVJ6wwt2jkXNtkwxNmdx48tCb9G8OE5s/m5rbGCsEHstmMY6RCcvA0oTIhl18oObWLbHY2rWpor+2B6ESlbJPlkkRQqBwzn5gPfKCyJ+DX6bsoU7Hka6bTUOLk3q2b9nBtzbr0vRiUXKiLLrLhvUtBZTJ42kLxUR9QoIMzX2OFFEDKa1z86BP79KNPFOjGCum47Qvj2h+4GiFr1xkALoQbRZAUyIde0Vh58x7SIFoU+jNlTfKYgqwq5golQ5AFdTBSWkevEWl+4ZcAiU+wzBLoNWcaACypEnuvlTrggspu1gbYN0jFnEcLwPO+KBIMEQCLqBsCvCM/0rH3D/Yq8R4FOGO/pCrkRzQ2iS5Jh8dFV8ZVbccTVVFkKKrZ8tq0Ucg4JqjhanwBk6joMk4CpSkbELBA15WSsH+vZzDm58qYqf+MYFg0BQe3ESQmvcSlyqkeEzQxxkiiR95vCBDka4FRfg/qbpcqUc97HwdDrTPtjUcs5VEiI545EjXpOVCMBzZ/kym4QBj7hKrv8XkGWMO+D7CQHnICCnzFFmZnlAAdpkia5qwL84T7HgT1Wa4/9oSKWhiEdEb9wf5cIy2dYDpWB6M9SQwe1IOaxrqipL0HcTH62KHv4clMki6TLYnW78mzjloEBBgQ61JlPwC2UHFTwoKPMRslEkRx+ABYHugcAdLYf0WvqP5efXxehaAC5f3a3msr8C3KfdcmJyZkT7MTgI4qe9AL6f0N9VFALO/FPDwCv277I8pgBIqB/sjeoecfKMR+P1CRQwtQaA06imVYn0F1e2Rh572yoiTHGw8VWsSBhqmu/Yv/+Z/ZW19/01LppFW7UHbXLFOZFFMHkKM5wfiOqrgmyq6LzQ2sjXLo5o6t3bjlFdJmV/6VnYGzGdqHh/bFF563rfX7tnrjivdLjwSSXEgR4AvTQL3GwUeR11ZCJpxJMSHKOmAPYcwy+Yx99e23bGJ6SsCBz9VazZOGOQdJJKKpTHIH8mgPiVSopyQwAYucgdi4KY5KJ2wa4UdAKarWOAekkrKJ4drmZuZFbcc3tVJEFLGkBA32LJy9vC4gk8pctV5VzEXcAQMKv9bd9XVVSCM7i2oo900Sg7ka2zWkVBso7R2YC6m0zS/MqjrJ2YSKPsCd4kSn2bF0MufqwGkTOMdNgHYhKpX1w0N7+sw5q5R4pmnbJO6woYAjbA5imueefVbvv3brus7OCDoQK4yUcCXRRB9tKfnDs5TaNgluVPgbdRVTYADNTc/onHCngLREIKliEv/wO4wLP6/t79v1G1cVB50+c1JzA59fkiii4+4fyGf23trdUZJC97e8KEcDWIPYxb351bdUlUR8jkTc5vqWQHu31RWlFuAIII+2NhEvKNmc9TNd7XyGnU1GDD4+Q2tGGHF2dkZAdHtrTz20xILML5J3P/nJT7zIEOwXiVueeuqCzSzMC5BSOQWQ0uuLOvHu9obtb7rKLoC03WyoQsqYwzwSOyXt4nEqAMjv1+Mg4lXmKb7MekZQ70mQsW+GSqYnuQPrI2RaYowdn2u8/9H3j1UvIwiMCcVY4Rz/u3EwSbHiSRXQ8cpofM1xMPokMBmvVb/3Xytq9HkV0v9aQDo+kE8EomGkRlS1J3jb6ZD+nArpuO3LI6B0rId0FCiNVyuCuuCRqFEUMYp0uCNAOl4hBYipylRAifQIkE7Nz7qa6iApQAp9AEB67OwJUUA/fe9D9ZCiAkrgrKCVXsdMxm04ul0t5BiQsDmy6Z48fUaZQTYfCRwh2FMsqoeCjBmbPxVMNvbjx4+Jsvv+B+/a5SvXBDiohCHywkays7tnE3MLsm35wQ9+YHubmzZsdWxva9MGraaEKHhe2AVUiiUtIrJkbJioo9VaDQENNl+p5bGZQ68h8Ol7Fq4ragi9AQ4k4zMnM6ceqtBPgvAB4witRj2ug67oE/T2kAUkkxorQYBDeh+oSA7afZuqlO34sWNW5L6xJEklrNppGjVAAtOKKDWAJNQlvZme+z9x6rQVEZ5KJUUfEfUaygoCN+2esq8cSGyIBCWMcyqTM2i+tSpiSQO7fvmKDinEeQhusHMR0CkULFcsWqfbt3y5YqXJqRFFkt/rNTu6/5mpWZubn9HYHSIA0kG0f2DTkxU7dfy4HZubs0ynZ+s3rlkGA+dO15JdxKl6rkwbq0cBYBBoxowgBxNtpFBtGHf1TPW6CqRj5VSVWdYTVKpUWkJFqULBermUXbx2w965dMl2Gm3baLSsPTBr9YYuVoQogdREc7Zygr7oDT0f1gCHI4q9bq8zrf6OeguvRRLVsfcQ3YiENuHk0EEjqoMEEVDnSIYoo9iCdpOwL73yitZGs+oHP0kfZXzbZKXrAqQbd+9aq1oVQOe1YrZX8wxrESpBHBSss2xW8w1KOu8jhbukibJ7+uwZSw2T9unFi3b5k0vaoJVUCVRFvofSw4FsCfc3Ze2x3rshgOYw9b5KT2h51Q7ARLXRg2jtQwRmo+onv4JfpsvDs8epph3+35+rA5qYTIlATxlJgtzwu0dqtJ7p1TMeE0GCFuWZeO/ToyKOoEeXGlsEb8GqCUBKxtivI4AkYGV4c/qPRgdcULylAhOD7PhZVS4y62Bm7o3r0pygquivIEONsfv1JAu059CnqAA+olv/I7+/CDJDQEIlhWuRenBS1dGeG9ON6LqU8sZB4NHXXnFNZbz9Iz4/AmGeR+wl5Xuo0cwtsRGgQKvpsa8+fPlgMr8BzoGqGwGWAvNHBCHCulAV3Z9/ZCNxv4xBbDNAL8CTOlS7qcQnFBgr6M8gxNO22ZlJO3f2pM3PpuznP79i+9U63H0Bcn5fiuJxPsv32AN3XtffNzyPMHdiglGU5ATgw+eb6JoBhMXfkXJv6I9lX6evXiAlAV207+KBBGuJpBXyJa1TPLA11qGCHimgcbzcnxTKmVuQ8QYK/NRq6omAGMgdsRJcCEnU0gBIeYIkNXlPtajo+aL27pXSpYU5BaUbGw8V0Es4hX00UMg4q/lQdZ9rGFnQhOuIqrphjQsU80FwOeiNgK3Gnj7fMXs5JYCC2JmeRaT5633cKkvsgnAtqgKhkDps2r/8l//cXnntZbWtHLS6dvHebSvOzEj0CsEhJU14r9ArzHBwRkdASpAPZXft6qptPNy0VrNn+7Blhv6s2o2avfj8s/bgzh1bW1vVPBMtN1RASbyy16mNiTmpRIyXK/U5qjcH4bBCjljAGVTLx5bsK2+9KXE1BINI4LJ/kqhgn0NTgTl1d21N/cbTk5NiSCkxEFwFoNQyh2kNoXoKyGJ/5hzgg7MIUHNIX2EibZMT05bO5uxgr6q9Wyy1bts6h4fSI4Aey/juVg/03og1EpfdvbMm9tjDtfta0yjgqxUFZeuE90ELgARdAZ5VjBexX4r3w32WK0VZDyFs8/D+ulcrzdXA2/2OldR3OWk727t6b9qDluYX1PNM/EdcglYIvY3cAz9bWVq28+fP2u7Oht0hERUWcqlY8UppEMnjmputIDBUzIvBQAxEDIAHLLEe9jOs23NPnbd7dx8oHiK5wf1wXeq9JjHcrNvezpbadrDnIdlDew33DstMdnvJtK0cP2aXL13RuYtVHow0YgXcDBqoJydTNj03b7/x7d+0c089o0LKxoMN29nctXt37hhzhn9URZOZpJhXFEeYn6oOT064h2iloliNWASBSK1fwGomY5tbiCAOlXChVYmEzXvvvad+f4AqvytqeL6gGO7pp5+x+eUl2b54D2lOIpaslf1tB6PEywBSYnl6SLnvaPuCO4OYUSH532o5ywWbGhIpu9t7rlMwCI4SkTIbEmUjQbRwwD5Cnx3tA+F8Z0+JbQvjYobh67+2Pz7BSuZxQBrnz+eJGT2p6hnB6f+ngFRl8LF+klHEMaaiOP6z+PUvAqwRXD3+u0/8mzGbldGgjAVu0QePv41AxV83Ciw86iM6Lmr0OBCO3+ugDJTdGETFLLX6vkIAowkX+kclcJPLCmzloOzOzNrk7Iwko1kcg85gJGqEyi49pGSbLr37gfVaHfUTsHnzOrwmmwoLhcVBNRQQSuYuZi34HahaiAewaahfVKp20HcdQPFzaBVU6d588yv2cP2+vfPz91wwB3GkekPXhvFys9W13/v937cf//jHdvGjD61ML1XHvUjZXNUU3h+omkXvo8yNw0FGVgrfrcNWUz6r/JxF3yE7ChUMJTtowC1XnfMsakLgNlY+2RgVaJOJDvQqLGz4PYIEel6wDOAgRvktk/JqMGIF7UOymyV5fy7TqF4uGoqUh61D26ruWxJ594UFy5eLqpSyaU3Pzovm/HB9U6B0YmrSJqenLZlzcRcomAr2U947y72Tmd3Z3tM4A0a3t/G+8kQEQga1vV3b3HgoSgn3yjMhEEB8iVAJOlChVBbAIKgk0VAuuiWQ+qYSCVX7OBBkzj7sW7GYt1PHj1lyMBBN90tPPWUnpidte20N0zhrHVYVpJQ4cAPtjqpOBPgcsMV8XgI/Avh9KGh4/blglVSOCeSCnYX3s7qQS6ZcsFq/ZxevXbNPV2/bIF+0TiZvm7WGtdXLlrD96oHADwHuidOn7P79h+7jRW+sqNIomzJ/spI+Zx5oY+55z5hobwNX2E2gwJg0y6RTkl/ng3VBsgVaEB8vfelLymZCa5K4AlleKmHWl1XRvZu3bf3ubevWmwLc+ULOxcIIaoL4jsyzR5lLf35USBl/EkaEd0unTtmp06fVw/rZpUv22aVPVeWKWX72F6czTQeBrayUlMlgQ6WkYiaqZ0gwydcy9J6qRzFk7LUXBiCltcI+ht+nKnSJUYUs9vZxILBmoTzFaiwH/ziYVRZUVTtXz9XBEAJG5rbGFcAcKogkC2h9O8SfjXWVzVkv4T6k8u8MPaO8RwQdqLAqIJbzI2vce4HjhwsgBYGmcaAtsDMUtVw0UiodQRDG50EQKQr9c9qLw54YxTmOzg1HS6qQMm+hKQvgo+Dldi9SAg603S73IyCKYBRV04SSVk6pQuDpSKFcIT5Bf2TUxITAmKKsIEwIhrkPD4q7luMmSMRBreRn3bYknWS1AaUeanEQrlMCgeqQTExduRuqGRUKgiwHOp604IMAi9SBKv6s4Rig9AYStosgRVXlfs+mpiu2sjSnsYZyd0hCCYXMYlnCZARc9DnHCmEEpKOzVsCHGMABmOYZNkFBAdqTEJ4ocHAVgGJIwKjXkcRbG6DuFTSvBPjvKQmEp2kClgJrPOmBfben81DVRp5n6FlSIiDaHIxZFzglwWmhEkR6PBCL/Z5RACRQ7HWGsL8ENeXYW8q+tLi44MI56/ddCC94DXt11Ht/lWIKAlYCt7GyG336BMRcaEkK0d4M7RYgStoEYu4YW8KTSS5EFde1V7VI5ABIvWJylMjgnO1YKtm3f/E//Z594YvPgZRtp9m1T++tWYWqXqE0svaIezx/z26nKjvJDJgotJ7s7NnNq9dtZ2PHksmsVWuH1ml7wN9qorL7rN2+tWr376wFVeSuNVp1JWaZgw68vHdTQnBhn1aCg04LKe0npKYuAT0Ei7ote/rpp+25L7wgGvFBDZ/chBXKldB/6kwZ9j5AZqfRVBVJ8QF+39mslegvhUILRbjV1dmGnd5hdVevDyXzwf11WbYNO9DZezY5M28XnnnBDlsdxUwkHjYfPrDG7rZ6Okn658sFq8zNiHLOPL6ztiZ9DYRx1tfuKfiv0GsIo6rvlk4iT8BUQBSy684BXCuMIBHh8TXvtgRGAU784z4Odg7QIVMFjXEEoAGAiP82t3dsf2dX7Uyo9D594SnFElCMKzNT8uTEdgVQrvaWCxdscXHeLl/+zG6t3tJ7iBWGs0LP/UL17Ac9B2/lkuIW4h2KFsSRGl+qrvW6YkkALeI/zEd/FrDSZjW3WCfVvd3wmr5H8fokqqmwfvbZZ7ouhJdgnXEtFBsU15LUIt7K5hSLvfza6/bl1161g4Oq9obpiWm7u3ZH4Jq9cXF+wSoTJStViuqxJcFFrBzXRR0rxTju2Hy1W2or29rdEcup0UQUcmhf/epbug4S6d/97ndFoWYs+PDYPqc45vkXXrLp+XmP6afxkMdVYc/2drdtb2tDgHR3c91qe/sCpDwjWrbGfUh17obKJ8+X9UBMS5xPQkSEnIEnYJjb+giANN6XnzlHFN24F47O3bjvjVqLjrQXvNIaekzHekDj68X9WL8jK6pHvU41r2NC9bHrGL+m+HXEeY+A57+jD2m8vxFl9/8vQDqKXMa++DwQe7Qph/6l0Pc5OiCjJP0YUCRQUiUkZOgVGz3mQzr+fvE9nC5GbBAojsFm4NG+IQ9gCPr4Ob04gA+3/8hLUnxqatqm5+eMCqm49i2nflL5o0K6eHJZWSMqpH36aIhVlKH2zBqLKwK4aBLMz8hmkVFhEUOLnChP6n2ZPGy4kvwHrNbrNgvFoDKpDeYbb3/dCqW8vfvuu6Jb0DcBxRRwwgd+nt/57/+5/cmf/Ik9uHfPZgply4le6+NBTKCD24a2APW0POEVoyDQAIhk862z8Bt1gVGqp6IDcW+huiR/S9RsAzDk1TkY6HkkPQm9IfLoWYRsjGTDUEHlUjgwG1iehAy3KvjdjjJ0bIpLc6j/lnVwVBs1263tKQAFiOYqFT2TE6dOWWViSuIely5fkbcomxd9ClNzs9ZLDG13b19VlcmZaV/EXVcEhU5DIuHiJ59ZtVYX6Ofeum0qu2mBJzYYsoH8415FH4GmStZucsKOHz+pTRdvQQUF2Pw0HcAynlSSuSdR/jJJHbQA0ply2c6uLNkC6sPdjk3lc9aoVa2+u6vP/A7BLkkDBWY9V3/k/flaVQCoesH/zishLpQR57JULBEsyOZsiCBKr21Xbt62j65ctcrSMZs+ddbu7x5YIlew/YMDVf1RXgaQnj53XgCf4GSiUrEBgSvPLZuTUh40RwdlLobCtbnCp/uyKSiHotzt2ezUtOXyWVG0FIyibphO24tf+KK8yVqHTa8MDZM62KlANA8P7c6NmwKk+LExV3kN3g8fXypzUgOFuptDedVBDK8TrXciIJ0/ftxOnzmjyinKxtgWQTeMNgscyADviekJH9NU0k6ePG0bW9sab6/UuUAVVHb1wwUqriu/Rk/kUEE0T/x5wsxp7yQyHPRx/w5KWIOIc61euyF160Ih72rKOoCcKsnrOBUwUHMDlZG/ZS8ikHi4sSUqeavbtfPPPG/DTNaqHdYzoC1rfSxPov0MlTTxu50Kzgc2S6IlitLr1FUUtwWGVSFx2yYHSO5fHKmYBNYoQKpCOqRC6iq9fFbH9agqh7ecJ1e0V4deQd1fAjaG/5z3ddEhfw5+LngPqQSLgnJwF+AJhV09pElT/2g69uq5D6TeJ3iSxvuSmNFI5M6BhKpM4ToBWsiR0stOBhwmCfN4JIxKL9PAVVoHiFkE0SvG4SjJGjxGUy4EBsVePX4R4AyH8liWLQJMERJWAeBqrGVfY9o/oioocyCbzYi2yH7igQa9uNDWM94LnHblcqercs2eEI3ANoqfjSeDHYf1bSD2SwCpcdyDmuRAPYf+uprXw6QSUOOBC+vCQSwqqAMFZJy7Wj9Bd8BVbn28lRgfRB/gIx8+AC+BktYM/XId9AqSDiBDVTlaxLjn5xjgAYPZAAAgAElEQVRVOlYyR9RgFymSNUw+a7PzMxK7owfdKxjO5mB8HGx7L3u0YzmyaTii8roXoldi3eqEKmmo5MbYZYy6zWv78wn2S6KDO7ODdcPf9xFv0tg5EAfU5zID+4Pv/LY999IFze3ddteu3FmzCuyavIsc+rrjOQQKYIL+TaqYVAZ71m62FVRf+/Sy7W/vWbnkbS60mRB/1A6r9sqXvmirN27Yw4f3lUikd3/EQhlL0iueRqY32CJ5Txx7WEfDdXxlSclh4hY+v/rG63b2/Fm1epAI4P2YC1FYUCIvCddIwBYM723GkXHd2gAQbNrWww39H8n2bgt674H1uqjetnSuohwMW62UK0gDojg5a08//0WbmFmwxeUlG/Q79vH779jG3TVLJAd22GnZ9NKsvfDqy3r+Vz78RAlykskwtHhfvEc5PwQ46AsN563mCCrGeKxLXKetNcweod+Tx3xQqx0ORRWv7dWU3DYYSHgWo70wPSUqMdVP2lhY/9jYPP30eSn/79eqduz0Sbt27YrEDyVW1u8JyH7plZd1Znz8wUdaW1S0tze3BNSj7Rz/DxitTE5am/udnhZDJcai7BP7u263QzGCiux+7VCxGXEmsQvviWgTyTfXWfBEJjRjYuL5pUUVa6jAegK/oRYlCV4ZsdGU+kmLExPytn/m+edsanpWCW8q+zz7w1pNZwn0Vq4f8EjMGVu5eL6iHFOU2d3T9ZLAo/+Ys5sxh7KtXunAKPz6N37JFheX7YMPPrA/+7M/k5YLtF2uUXMv7xXWZ597wQqViqG+X5mcUhyzv7ttu1tURzdtZ+OB+nXrB1XvIQ0e67JAIo7GKk/2SFh+JWV/x/yYn/Me4Hq15gcr6tf9jq5X347sVqJ2hf8s+gg/DhrjPh0rpONAdRxwPsn2Rf8fNAMiI+Xo/X2DGge0TwLGOv9DkBDx1SPvG5LW438bgetRgu2v28j8vQWk46JEjwPSR4GrU0yeBEjjQ4q/H79/pPL5GCB9tPrqQFTvn3ZAyvdUvVh8qIWhsAv4gRcvYZ/OQICUhfDKG6/b/PFF29vZtUvvf6ggJRUyF/F9xj/HBwYQBZACdMiisHEoKGcj7LqHp4JrjHuzaVd4Db2Xr7/xijJB733wvkyGUVcEYLVbTakwImrw7d/6bbu2et3Wbt2yCYIcVcqi2I9XmYq5rLJdVP6UEYRWKVDqwgWiY/UH1uhAPW3oawCehAgyOWtDvTSTKBKZYxegOKIuklXk9fjMBkbvB8EJFUD80Wj2BqAeHlRVTaVRnuuS6XxiaLPTMzY7PTnydtur7tn+YU0gK42UfD5nCyvLNjVHhm3KDltdqehV64e2vbOnDBjXC8V4Zm7BipNO+wCQIrBDr+PHH31iW1s7ls3kZeXCc+GgIOMYZby5RzZuEgccSFEMAQoL/cXM43bLqTtOu9kNVgQuQFOgBzaXkYgFn3OplBT4JhELSqeslEzZ/FRFFezJQtGqGDIjJnVYU4BCRRRgSpwoOmyo8Lj6p6tM+nx3xTnVWkI1SL2/VKrNbVCu37trH3x22drpnNVTWdtqtCxdKFun31fGlt8B9B8/ddrurz8U/Ya+NamY8oYIpQwiUEjoEMvnEa0gmHNaIxUzss4cymQzqZByIOzukaWnGOz9w1DVKwhOYQqeJ0OKvZGDw0a9KkD68PZN+ZBS9cji5WpmjVpdm7jUXOklyrnHDOuW92FOMZ/+OiBN2aeffGpXPrvidMhoCWJJrTcAqYRmegMlJ2pUZgkIRG11QCraZ+wVDcAhUk9j/93IazN6fQrYeTKBD0CqqETdnkSdOMTI6POMVaHSweUAgTUPZdspQqGak3SPQYKAYqlkFy9+Kho16/PkuQuWKJSt0U9YG+ES+nYBavQkQ7sDOAngOcgVuAjUWR1SQRjJ7W+CfUoAJr5HO5iOyT4q/wSRTA2Epwi2ARWCkIOueklFGaViGajMrAklxHSDTF5xQZ1WGsuEI0B61IOqKm/wIwWIOg0Z6m7CEvTcB5VdvT/JOZILoVKq182EHl9AXLS2AZDqDhwwcq0FKppd7BD4OUGpJ35UQZWnZngOKkfCAkjbQHYjAWgkXUmUXjkl5ejtpHoWhLvoScfMnf0EFgVzzpWFESfzyjXbKXuXAoEw3pHRI6DM/QdA5vPKg06AT6SEMXd09jBPBWCPqt4xIJE6st7Xq6b6eUjc+u8EH9Y459VH6Nl+JrWSBCMqq1fo4jjE19O6DBVVkosas1R2ZNEQz0TNr2AP495+EQA5IBUYDIDVD+wj+igVZF1r0AHwPk8Eg3wMW+2mTU9PKjgFNHkCAEDqXprsoW7f4hV/B8wRWXo1nGRfBN3OSHGbn0g9HsUcYyJHiktUxXc/Xally7rJ9Qp4JgBS9aCKBuvV13SiY3/wnW/bU0+ftm7SbK/dtcu3b9nM8rLUlQX0AaRiphwlraRCKnutgdqHDnZ27da1G7b1cF172N7ugcRw6o1DVc3efP01u3vntm1tbUi/IDK3YvWb6/c+emyP8Jl2YaHIJoOdRfWIfj7un3iGfkgqeuWJsgsXJQba3wB/fN9utuyguieggZhMG89P7DWGQ3vq/Dld773ba3a4u+uCRwiGKb7oWamcs0Iha9X9fWvUWlbOlaycL6ndJlmcsPPPvmjZCfeXTCZ7dvXTT+xgZ0vv18sl7NkvvGhnn33KfvqXP7Hq1o7AJ3ECzKrNBw+9kBDsv0hqES+kEX0LCRKSZyRWD+uADij3OW8TKeQVO0hLA7u1ySnpSrQbbe0p8fyAcVPKF7Tn8/+MCT73J08et7sP7opam6+UdIbB0iJRpPmDGM+F8/bcc8/Z/XsP5IdeO9hzRe2xVgGeFdoZFDYAdfRIEtfxPfOtCb009I9PTSDok1TluFAsqp+VBD17AonRWBARRRVmSzotQUeqkZxbc/Oz6v0EYIteHVpTSFazcmh1AWTSegYYpdUJxhjnnhhnxZxiATxWPUERWgt6rporf1s+YPPliKH8n9iDoe+d12+0W7a0uGLPvfCi4jT0XC59ctHqtQOn/hZLOg9oJShMlO3c+aetMj1tS8dPubuEmVUlOLlpu1vrEjQCkFZ39wRIo21WBGXY4ylBFyqfjKkEQicrKkxBw9a6RwSOtiHUnwMgjclmP0udWRKVv0cANLBoIhhUmDfGbI1AcRRrP6FCqt/RvuIxYvzdcfAYv46J0nEQGa93PJ6PPxuB1H9IgFSH42PKvfGgGoHHeAg/wQIgPnx9Dr0wnwdIed1xABsfdvxZrJBKIl6BbFDwDWnv2AtD8CKKCjTYQl4gkMVNJQw12vKMA1IADYCUB/PqV96whRNLtru9Yx+/866yI9BO6U8kuGajA7yxEcORV1N2NquNn0VIQM/BIFU1RCG6GI+H3sZUSipggBhVLQbIUzfs9TdfVUDzg7/4od29e98K6ZydPXnK6vsHdvfemmhcb33j6zZ/bNn+05/8B5thASFs06g5/15Vmr71sEsplbWhKFOPSAXBZcbFQAhiVWHAR7LbVraff9B52JwIAMhYaVERwKWd+ii+PjYvHI0Z7wXAm5XNi6waFDgCWNnZpNLKysm/btBX9loqawmzxfl5m5ubGW1Mu/s7trW/q/vjfeEEEhNiXTMzP28V6Be5gqjGq2t3pBpM5ejU+XO2uLIsc2zNCQ6cTteqe1X79NJndnjYEA2Kg1yUI6rXzaYOXR1I6fRI5Ibvod4yv5kf/D7vJ6GqTE7jyEHAnMwV81YCOLNBixJNlditXyQ4lM/aRDFn0xXUj+tS05yfnLRlquX5gtRq9zY2rLazJ3oXiQ6Cj2wqq6ApCsmw/YvOSIAaKocEirKOEB0vLW8wqDCXrl+zS9dXrV8s2L4lbOOwYfV+8K4k20c/arFoi8eO29q9u7oPKLvCYzmytQTzRz2SkWrqohJTNjUxYbubWzIMf/21V6TWC3WKSvN777+r5EOkyR07fkLPg4CkmCva/NyiVaYq3v/bqAmQPri1KkDK5k4Fketp1ZvevxQy+MxX5qkEtTiQszkdIlQLAALjFdLLlz5VhdT78+Ie5fM2AlIynlB99g5q8sqTqivVb3zuqHQG1VzAu+8X3qsXAQNUN1WT+q78qypVKqm5oeAlG3qUek5b4/AVFc55Pu7JqGAcqjkAgz5M+gQ9ExupxlPTE17Zvr4qxeeuJe3E+actmZ+wWpv+2YxXR6HnYvMiAGdoeIqiTYDMfUHZjXvmOCCF+ufBaDAoDyqOfsb5Ycc69c9DJQ2OlFOhrgLkXf1UwXoYBwGzUFmMFVdeyOnP2jVUgaYyKiGi0HcH2IoVabeyAWQHEMZnhDxih29gx8QkgFdIQ2U3gJvY704LgYjteKginiXbi76SKqLgkihAybTL3vRon6jAVKBiOe1WEqeBmuhiU6jfct1UHrgeAlIqf8wHB+qu3hwFabhP+ooZM84DnpP34nsgpyAhtJtEASp65ZxeGWI4QekIkL0HNyrJxrOZPYngW/cQQKvb5Bx57UaAp+cXECY9nrqGnqu7Io5FFS9Sd1W1DH3HEaACSL0q6QlX+ZFGT9LYS6r9LdKKHdx6JZGzz5M0Cuiirc4IkOJzynpzIKkAPdBoo1WMX0ffZuemNab7OwdiBjg9ONjMxPfre/85PXIK1lS5ZA0wAC625KrAfi2M66gFmsR5AAhHHsHu+6t7UQuRJyp1jUr+shdFoSdEoxAI7Nn/8Pv/2E6cQnjObL/TsU9vrtriiRNqA/BYyKsrukc9HE/C8V4AbQDP/vaO3b56wzbW1w1GE2cdom28XwvBnAtP2+qNawreiVmkVxE0E5g/+FFzTnMGUEVEgI6vpXWBnVvwHifOYV/n7KwfVnWmozGxv7en+IV9H+ABAIOKS9CuinmgvKrqnIJavWjHFpZs9eo1W7/3wFYWFq22u6+/zebQskDTwAEBYo4H21XLp6hYDWSJ8/zLr1omP2FZ+hKzSfvs04+tXa/ZLhYylZx97e2v2cHevl26eFFUWQBNZWFWVVLUVUXZpqeSNhBiHzGTMoqfSDBlch6DAeKoQE5OVoL3rVdBWYNRRZ79vB6EnKQdkKFPsyKRRLwuG1VXxEbQb35xwe49vGOtjnujE2fSW8sYE39WD2tWmZm0L335y7rXD959T8+Ws05799BURBEtNaiJyx0BTYFWW72YPANAIuwlninVRJ4l8SfADBAMqGZsiV0FNEtFJUBY28Q+AFPen7lE9Q9BKbHBEG1iHwhVTZYVlWxiDlgt7SBGqNcJ6rzMC7HhVGWl99XbIrhu4oZW08Uw08GnO5GhaJGzQaevVjLZAkrEDueDKTt+8pTdvHlTVeN7a3cUx1IljR700n/J5gRIETRaPnFa7DbYHTu7W3awuTMCpCQx6CntILo1RsFn/XJ+C5BKJXuo+IUxKFcqtrO9rbnvCVunkhNrxOokn2VZFfZH7ZVPoMxqpxmzfYnfj4PWCEwjY2S8ehkBqSfe/vaA9EmgNGz7I1D9iwCp4qAniDDF1xBWG4Z3+W9F2Y2A8XGgGCukjwPKx6udbBCxyhiBqr4P2e9RJmFM0GIcoI5UdgMgjSIPkRKmvD4H8WOAFIlqFiE0C9mj8HlqCv0HTXw2npdfe1WAlArpBz/9mTUPak5/C5OVjY6FQ9WOTZvKJtfGAcnfR9sQSYeHzBWVdv4fo3QO0Ha3ZY1WxzptD4refOs1ZXv/7E//s22tb9l0ZcpOLB9z0GIJW7v/wJ558Xk7cea0ffeP/k+bzZctn0mrl8NFM/zApndDGy7U0KBMqqyNq5IIkLIAqRxCsQR4oRjrTgKeKIh9vApylGVX2lwHNq+lCm8641LqDYQ7hhIv4mcyhyYbFnwjo8gEASJzAgl1zJc5WAXoEUjoNI2egnbfqYOoOwJKkRpPZbO2sLRiKfouAGAoGGZzVpjEByttOYSTAgWlTWau3rKbN27a9q7TmaLaKvdCsBhp1nzPBskz4mccQtHwmWvgcFKTv/pmPXhUcJpO2gSJhiD2JHoWwk5U4kOwO1EuSgWSimAhmbYCPq/ZjM1WKk5ZBpgeHirDTcYYG5/0MCU1YoAtgZiy5MEDLm7qEQQBILENIqlw2GzalVu37PLNm7Zy/rzll5bt5ua2HYo9l9HhrAp5NiuT6Y0tryTIJoEALAVlqUtH6qgK5r0eTlWem5m2cr4gkQzm1ZtvvGbHVpasUiqqOvrDH/5Qv0fChkr2hWefEzCHvjNZnrR8rqi5B7UOIYW7qzftwZ1b1qs1FCRTQeejI1sg9+9TBj/LWHNQuKiRKuyhf5n7mTt2bETZBZCOKqSPAdLJmUkFYzu7+16RHJIlzh0BgdBbF300GWMB/pEoUGBZpJxmBTBxyu9RRZG/EbUpqJcKEIaeWvWlKViNlR+qpGlrKdnjibK4dzAOHLhQNkkQ0VPZ6Q3t3PNfsFx5ynYbbetjN5FwQMpTQ/QoAlL6xD1r7765osmGOeQKvcFGBsGiUY/skc8g10EWXRXT0H/pgjJQdx2gkifwXlSnD408Y4PNhsBOAt7GUPfGV0d9/aEHVP2tR5VT1V6DgA+V0WgDo+AxoGPAuw7F6DWqFlf/XobxYd24YIlbvEiZkv2OoIgQCMYG50ugTguA9b1XSM8gCu6ol46kj1taIDAm6mGsaIf+S2IL5pbE20j8hX48rotsfxf2inqv3KZG/eEJp3lzfingDrRP2T6wZ4Z+6wgwc5kjWjdAURBFuhEeDsQeaOag/kYbOdGsWxRFoOuMC/edVNUwJPKi+A8BtfYX7C8CICVJyP4RdROgcur3ddYEahoJDb2PJ1V6amvxxEP0AfW+JkfVMTsfmQyuCumV0KjA68HPkZm8ArxY7Qzqt7waYyZmT8pBAV6FPeTFg+epQiR6gkNFW/c8UgN+zIoh0tk576SSGyqsClxJ2IWKdBRdpMKmM/VIC0P0aQJ4CRgFRU5pDVAx6Vou2bHv/O43bXll0pDEq7Y79tnaqi0dPyHfYNYkoDKuv3juAgDYPphf0BWp+qxdx4d0S/Ye9cO2zkAltjode5Pevv1dO6zu+zkVWpeKxZJNTE4HgNC2ycqE1vXWxro1ag1rNA9V6eR5o1BLYg1wgVANVSXOe/ZoaJ+0bHBeovqr4IF/6ExoPiTEiGE9FSue0H3hwrNKTOMZTXKhWWvaoNO0VJozgPjFxChj2G6t3rbp8pTurZ1I2rNf/LLNLq64rUqzbu+//3NrNGuWKWZt6eSKRHc27z3w84uEjw1kJ0fv4s6DdcUZUFJp1YrzVglBbE1KBe3D2zubdvfuHZ01y8uLmqucQVwTStrMQYGl/kDKvtXDuno3oZgyjokuCrw1JVpJ6hBbMH53794S0HJ7t4EVyk7rZ4xRyW30OxIjwiN09foNu31jVckt1qKYFcRWVBoRQcw5qOWc5TykVxLml1sGeW/lKFmKPVWwi0GlX+wdVJp7iCQhJpV25lRIHOHDDlCkwMBr8BnhRsVy2Zx8Y1XkCXMbijkMLZ1ZwV6R189nPVZSsq2Np7n7mj/77LN6Npsb/jw6DRfPTGa9QJDom1rJmDf6/07P5hYW7NixE7ouwOhHH31kJWLCFDFoWQkGxmlh5ZgtLq3Y1NycHT99Rswi9qLNrXWr7x7IAgnKLuJGiLJRKIiUWLRUuC5UdrVvh75nlMXFqKtUbGtzUxVR37tIkvWDKvtR2wOANH5EQBpj/whUxwEpG3jEPfHnEfQJ+wT167hfjj4Hym7ULngSqNX2/zmAdRxERuwW2zb0/RMqpH8vAOk44Iw3MT6A8WYeB56fB0h1kIZU75MqpDE7HCumf+11w0XE4OHxzyOKY+iVif8v2f8Q+LF5AEgBTQjkQNstTk9okUOhvHXrljbPV998w2aXF8WFv/jeB5bEUF0y4T2Bp3gvMQggGIFiwALjwymg7pPllQ8iAc+MV0oFbRT08SFgMSDVlEzYm199VQ3uP/7hX1rzsClbl0qhqOtCtKjV69uJc2dUQfzTP/kPtliekigMqrb0vWr8qLkMTRs/C1p9swo0HJASyLPBkUkD7Qg4t5pqzM8WiiN/PzZaeYvhexnul51clSSEZTotqZSxUemAZ5HyfS6rDVo9qPi+RuuERMJywTYGqjLPFnoONJlI2eAZMVZN+nUzCOGk5RkLZY/gbmZ2wYoTFfX8Qu1r9obWIRyj4lmuCHwy7jSfX716TV5tHCZknnmmI3pEAO5scswD/MNopt/Z2nU/zCDqw2sRIEaPMFnY5AGBPIKUqtDqYyCAxBOs2dDfQ/dBqEcZ5NqBlTI5KfDmk3iLHQh0riwt2my5LApQZjC03fVNyZJjhQI4LWRTCiTi5ljI5fRso1CKNnuSD92+dYdDu3Hnjn1266ZNrazYcGLK1mt1I03QoVom65C0rHUmF+ZlhRMTDapMICjQxQbBA8bodSbFR9km8Hj76qPOZdK2jBk1VGPAM39LgNLr2IfvfKDntnL8hOjiE4WS+kiqhw0dOMsnV0RXvnsTld21ESClh4750MEHV1U2F2XJpHOW1OHm6rjjgJR7guZGDymJjyuffiZAKrGUJ1RIef/NrS0BgnSWAy0tmhOZ51FGMhjew7wQsCBwF7XSKa4j0aJg8UBQpmSFPHf9cI0HkIBC13uV4kesckXxGex9lCxRxtQzr8pKQ3vFaidXsCZiT72BnX3uBavMLNiBKqRp6yDIxPyAzs1n0bfdwobvdYAEleRY0SFnGyswYjtgeq/fo0KFojPjTLLqqErvthn+TKgySBhIea3gD0mfqICQ05RisC8qrFipQ13j0V7uaqueIPNKtpKMSoK5jQaWPl7RBVgHcA1lnMoWdhX0WaGWHhVgCX7SbuMA2wBADd3QgQhz1Ht2uVcBrkBlFZU3sGkYDz1rEkqhHUG0agFWwi6/t9gfyvNSUEmVRf2etC2IgyX7T60r7itDAsCFacCSrDOMPfR+Qyr4XvtVsNtu6ZZZT9jF8D+sP4CZ9+hFbzu/Dz0zaMVBtCqOlY+7Jx7iHIj9wT4HI308qjFH306SQax/5oEniZQUweswqrACluTFDWhzVVKnr3krilPvuuoZj3Na7xiFiiJ3W2wBD2bdfoX7DN+PBVLjgRpzUOOq9eK9+B1ZraW9WlQqaVxgyPDhiQgHyaqQ8WBGwNaBvGf2H/Ub5Yz3n/uajImnqKLtrABPADPm+v8otsVeCXgkmHT5KD93SGQNulZM9+x3f/MbNr+QFyDdb3fs2p1bNn/smBKCzCN5mJIUCuCdhAYCZ4jM8VKwVPBEXL18VQI5zKn9vUOTLvDQrF7bF2V3fnpKPXTQJyMYQTkUsay5hSVrQrHd3bPazq4d7kNjbFuxlJcqLtfO+SM18nZTdFsErQbtrtNNh/0g4ngo4UZ5fVIhogIdKkDSrBj2LFvKWb1Rk6jhKy9/WZ7Rd1ZvWa/RsVPHViydGtja2i1LAjJKeH2X1bIExZ4qfZJezBdesvLkjNqMqPo+2Hhou/Vdm1uYtbd/5Zftr378Y+uju0GVD8GtVMIWT6yoReP6p1f0s+nFeZtemLV2vSWAKEaZIVDT0h4B0AKcokhbqZTcSxRP0URCvayRHUZ8hVptvdGS2CRVTnzKk+2BqNSdWkOJL1p/GBdozez5gBjirtm5ORUA8G9nr0GYMJFJSR0YGu6VS5+KQk1s4vsi7CD2OxLiCZuenRFdVkkltAzkD+xsIP4BmrXmiI9kjeOJKNaAeiSpone835rkLPOY61pePqb1yzOYnZlSYuL999+XojFxXmQo6LxUstF76DkRiPliUjX2hPNanlTrK7769re/bQ821m312jU/Xztetde5wjmZSuo6xADr9233YF+UXQDplStX7NrlK9JUQWSKNUVsTQV4emrWZpcW7Njxk5Yvl21uZUVUa1rPmCu7m9u2vfHANh/cFSCFwkzvcuwzR8XfC2POZORZMTbaq6mQlgpqB4iCiczzeNZ57OAMj1F8GQpQkXkySsCNVUf9AR312Md9Lu6VvwiQ6r3DGTb+npGiKwX/vwGQPqliGvfoyKQZv24H1JFF9Oh1x2v/b14hHUVaY5YsmoDhQIz/P17VHP8aOpFnJhygPAmQjkDlmGJwPCDia41Abui5iyqVo5+PVUgjIGUyA0j5V5iqKJOFgujardvq/3nzG2+pvxTu/cfvvGfDdkd0LGT6I0VXVAoC22bbqMxF0ZkIuPg5i1J9nF2k6vtq/kbhkYefogLEIvD+cvvq1161U6dP2F/+6Cd2sL1vpUzBigTMXQe3/O7KqRN24cXn7f/4w//degd19W2yqKHcunplQhk8DxTcUF1iOSgMZ1JaqIwLmc1ata6NSeIbeIpNTbsqr3obQnCgbHDYyHodbRgcRqLgmovzSDwkaVbM5hUTcRBxHQTwUqIMBs4IirCpE0jJlzVSHqi6BiDi4lBeqSQMJpjNFNzblWAVqm6Bw6JQkDIh6rwoUUI5yWSLnh3t9O3m6qpVGZ9SSbYwgG42ZlSW45wTXY9AIai1NRpH/rJOjXWTaDJ+zE/ADBsV98BrcG+MczHvGy8bjMSO+l0rT5a1maHmBsCcrkyql5TMZ7FAn25TvbbI0i/PzNvC9JRB0tl8+NB2H96X8AF0GUA8oE801oHbr6iyidAQPUXJpCjMt+7ftRt37trh0Gyz0bKHHLoADio3JCgGQ8tNVmzx2IrtHdQNLzaoiwIkoo/SS+RUQPpg44alQw4bIHqK0sxdQMHQ8mkqaUmbnZq0QrmkdXL39l39/Zlz531zb7Qk3Q8AnJmbFr0aQHpnddXW79xRhZgeIsaTIKzdbDrwUTUCKlTOq2+Ac8QL0gg+ZNT/ykEOID1z9qzUqK9+dtmuXr6qQyNSVqk8cf3Qhfn72uGhJ4t69JenA4800icDWAGQ9IYj4QuxLYJdD0evgE3KKcTxYIqiYjHDyu9QIXaQc+g0mEUAACAASURBVKTCeaRw6xt6LwTCXC9U+aicqCQQ4Bxgmc0JfJ546oJNzC7Kt3CQylmb+Ug1hCQFoI9gnfuVnYz3dQKoGSv3Og1CcFACk17xdL9IrpFf8ftX72HS+0clMCWfzGCF4gQLS8NUDZYunlgEs3uPqe45VEgjQyXWUnkdqdpGy5JREA/1HHYBlLq8gkmy1jAAoMuL4UImPEnQc6Tmiv8w80ZCXLAAsAPpBKExwApJOomIeW8rVSZVsFmXiHz1uiNaNTS1SnlSjBnUytkHoaBKhXLQFQiHCslHSayXhJ7R9PRsSK7VFODwnjBmUG6kj07JWS4gaVLr1v6BpUt/oD43KrkA7ELBK0S09Up9WdRdx17ytBT7ZiiasACiqvF+rkgllL4m5mdQb1bBSnY4bmuhs4m1FajJhKUgZ1VhQuQU6akeZPGskh4wJpMCHQijxUpIpJf7PhGFsULvLXOf9YwSZVSS5LFF2xfmTKiuKjERaL7e2+kXQ2XI/UM9uIJ+F6nJEcDy++o3Z+53utobuF4CclFzQwsPY6Ykj6u1BbYCl/CommUMBnn98QpHjEF4PfYGJXVIQLAvo+w7Fl/o6mUb42tPPqx6GLCcejaRT9i33v6STc9kRNndrjdsdf2OzS0uWSpJVYzkiQs/uVSaXyfJR09IDEU3hFkD/VXiMS3adlpWV8WpaN0m3tBDyzL3WBdUtaGoY+mFtkC2aFPTc0rEEpzfvHLF2vW6zVQmbXFhQUlivCYnSmVbXJizWzdWJUCENkWXs0A2RH21pui8QwUeMSRKuJxLxCKhd1kKwcOeRJV4/2efeUbaAz/+4Y+sur1rb7z8inVah/bB++94JRKVXphPlhA7DeX3Er2YZ85bIpez+xubGs/9+oGlJvL2ymuvKi+A5Vcpk7cN+kUDa2LlxDH149+8ck1nDPskyWxiBWi6sLHWtzZFMybuOr5yTOr/nEM3blyT9zh7Mkwp9mg+AGb0SOKqQH8mH8QNgP6dB5tWP6ipZSqfyqgfs4Z2RbU28tcmHkTJf++wqnGm97E8NaHEO0URrGCokm4+3LBzT1+wicqU1ZvufEC8QWsUhQ+qjuyFzmLqad+hAuvfe6IqqsTGeJkWm1FPJy4FITFIKwrP5syZM7pmfGVPnjhhk5Wy/emf/qk9uHfH23vUXx4EqzjjcgVvJcrkRolXiRcN/UyPbV4rJ1a0RyGCRC/m7dWb2jt5zQjk+F3G5oWXXtTYErfRWhTp6N//8+9pjKMeC+4O3OtX3/qarRw/aQe1qi2fcEA6OTOrZNz+HuJFhxI12tnYUIUUtV2YW71mU/NE+29sv0kAQqHr+vpj/PjMPAeQRtpytFuJFUxReD8HkI4nu+NeFj/H/SzipPi7IyD4eRXSqNIbfEhjkTBWREdWdYEJMqqsPmJddpQkHgfBSsSFJFy8noiz/t4D0pjdFhofN5APfTCfB0jjBv8kld1ISYyoO/7uaNADUNJBOhKbCGIswfdrlK2M1dixAwNAgi8hgJTqKICUDQFAiqot/kxklV75yuu2fOKY1Pv+8nvft/rennwr2ZQl1EEmWyCzq4NdQC34R7Kw+N4FHIYyVuYwRnAnlu5ZWNAvCLQACAhO/Oqvvm30j/35f/6eAOlEvmzThbIHVP2OKIb4Sv7yr/0ju/TxR7Z2+ZoNQ5YJ6spetab+unjokl1k0bFZqSISVMmgodJfoEMkeh4yRpmc5YoF6yCzT+CWdTGm6CXIRMVrlPi2VavLRB2AVWJjDlRFhGiUtcFIuxfksanwppzGoV6UpgsdkNGmest1AHAjIIEiFLNrbHhUbwlwiuUJKY6ibQZdN1eetGQ+Z5XZaR0wg2FKIk0cHvjHHuxURwkBAjJVgFRpCLQegs2hg3YHeV6JUP8C1b+8A2jAhQBIsBLg9vg5m6Yq0lHxstsT0COrDHATjVMqhE6dLhV9A54ol+QbS6BQ3dlV3+jCzLQtzc/ZscUFy9rQ9jbW3asToR8y/BxIiZQVqMhBBVQmz8EGgjY37q7ZlVtrVu317EG1YQe9ofWzJWuGfkX6DHOTEza7vGS1elv9MgX1jfQ1rwAvgA2uU4dJvyPTaZ4T/UTMk3Sgncq/jecCXX1qUnMGMQdoSqxXPGMVqGDwPTSrqGelJG8zgvR7t27Zg9u3BboBpPR1q8e60ZDYBZl5CTDkXSzEkymZvxGQ3rh8zXodKKQ+b7kW7i8C0u2dHe9fS1PJTEjUSAkSgFugfPM3AuEDHwsCTmVPM2RP+z5XQs+QlBJbbVvfImtL4sMBzsTElO6HeaOKdlhHHGhaT+kgZsS1YrvDGENRDxnufN7nINVveZAm03b2uZdsamHRdhst6yezYkvgxUrlu8XfEbhCkUxi7zR0Kx+JHAFyApVz5Keq3fXIEiMkAGRkL3sXZzzwjKWqK/qxV1+Ye0msIyJwCG0AsdKkPpoAXNW7KcsfV0lWpTuVsEwy9AWHnjklMUegxgPwGAAyNwleUBD1al1f/XQEPgRqsgQZULFo6p+AvB6+A8YoYAM1luXC/kjAwj7E85mZnhyxDlaWj9v84pxoegJACTxdXRAGRgjrDYodST2q94wJf3Pz5m2dEyTkaOXg9+jZkte0+pHx8Mzb/My0giHmBLThUj5vzVpVzIrpSsnm5qfEkMmVvBJCYk4WZcHuiDOlUvREF60BnB+hfVP7FYkneVYCUPtDa/UQ0etbq+fnlPsFu1IvY0x8SVIYsSU+4pkqQIzglkv8SgGYOQTAisIjXvmIqrlHVja8NmvXe5RdKMafp6s/x2TluBJvVI0UxTywNNTfHKqMMRaIgZMSHbw3IirYPqB02mopYOeDMx6FUCV9AwVZ14Vyd0jmjQeBnpgJYkRj1VzRjB+LbQRGJXrm/eMSNKLHMOtWZF4l9zXDuMr+lzVDJQm/8lLCvv76BZuqJHWObdZqdnd7w2bmF8wSHthTkef50+OmBEMK+ivJFB9vQAmA9Pbqqu3vIJLXscPDpvX6wYJq0FUFCFkq1jDndkyOUTFvdwfSVuA9jy0tS6RsHdGb4cAO9w9EAaWyxzm/ODPnPXfMe5J4IdGA8j/aAtvbm6qCpmWjNLAGgn0wjJSAGFi7S1I+M9JfYF68/fbbqoh+/O77NjvpbS2nTh7XWUcxYGF5SZVRPD9JJC8tr1gPVwLOPAQgW21r9bv22i99zU6dO2s/+LP/okrvC888b3tb21Y92NdZTUvWwty8Pbhz1ynQmbRNzc1Ybqoiiudhq2X37t9XxXFxYd4e3r9nGw/va+7A7EF8kfkCiKJ6GOcTysWAUujAtGqtLC9rzt++uWab9zesXW/YqZXjiinv37036jckeS/V23ZL+wLtWbQhwQJinyE5jrjR9ua2mHpnz5xXsQOnAKrGaseiHxh1/zFqPUk5ndupwOwRI88ZAWo3SHiV3osBgC1PRCEKKWZGoyUG08LCkn3hC1/QGS0G3WBoP/rRjwTqYL4Ra6pXuN+XGwEFEr1uwT3r1Ysa2qJ0ngdW2vHjK1ITRqX3wfpDAUviA9Hog/UOf09C4plnnnHLuEbd1m7f1XXib/r97/1AX6PzwVrV15WCwOuZc08pkZgpFG1+aUneuOyBvP8u82Fv17Ye3pcHKaJGqmKzPkIxjDnphTSPFyQ4ie5G0wswJMTp1RbzIVZEg5e9VyhD3/yYl6/WW9hkIiCMybe498QKacQEjwPSqEo+DijHQe0IGI9e8KgdQjHuGPMj/l3cS2NlNeKqWB3Ve0l48ai9Ir78qIIaMNjjr/n3qkIaA0ANOoHMmJXL4xXSXwRIPeMeRCoe98YLh2A8DON7jF4/erCHzHvMDLGz8jeU5tWLVigGe49JgdLK9KRARASkcNjfePMrtnBiRcDtJ9/7njUOairdE6BxnEehIvVAJh2QQnWKk4f/ZzNR1QGaxfSsMuMELgQ4bNIEo1RZ6822aLGvvPpFO76yYt//87+QhPd0aXoESDuthsAW9/DN3/h1Nb939w8FVlE6S2BnkkyIjklgpo2h4z1JXAM/izYnqhKEYN2zRDkBm1J5wqsp6aSkzKNdDFlWMklUN6hGlRhHTN3bHdFd5P9Gzx/BJoFIYqDKK5XJGOjHYEK9AT2Xy5aIQqnk/QMot7XwI6uJtgK9R1TeYkEbNRu4As9u14pTU/Jj3K+3rIBFy7kzCsSKZe+tYNwBpMjZQ+ONwETMKQzCAxAHcMUsHmOkHolgrs4chnrL+zu1z+lfXs3zgIgASL2ToXKAqADPfXpqQtcOWIkVhXwJmiiHad2rkIWCFj49lVSapY+KZPv0lJ0+tmTnTpywzNCsVT2QeEWzemDDRlPU8ZIqPPjbkql36hkV0s9u3FDf6Hq9bTW8AtMFa7MtYjFDpYNEzMy0xpG5kKGy1u3aQbUm6qr3Rbr3mZIE0H2CGqNoP+oj9Gx/MjFQdr2Qzdj80rwCcDL19KdMz8y6KANsYAWBLk6wtLKoQwLK7r2bN0VPFggu5hQAkJCgIsw4c29DqKMEnIhOQAekIg3IJxtpw1EPKf93/fIVu3n1pgPOQKmNGyY9pLwvtHbWwenT5+3cU0/ZHn5kBHpBsROww/ECqOA9d3f37fqqvybjMDe3YKfPntFr4fPGPOWAfPGlF3yuZvOiOGHPxJwmsKSqQiWUDzEJtH94omikghdof3qe4YNx5BqoerWGCVHW5o6dtD282+gfTSZGAAQgqn5SsuPQsngffIepILFulXjAtipYHMDY6LWtQj8VgXKg3GvcUdDWmk6rwkIVmPnJviemBecU7QuBfs91EpiREFI2OZtTIM3/e4sD9+qqrVL5JqgMrIR2g/5zMv2x996BE8ATQEjlgf2iVjvUsxMYpZdTvsmeSOD99TeALACz/IS9Fg3lObJTSBJA7dK6RHmadgGsEKhIBZA2OTFli0sLNhvEUCLdn4AUypk8Aenn6vWkHbA4t6A1c+vWmuiO9NQhIMLPZEOClQzXgVUN/Y6ttnzxALz4MdMLd+/2qlXv3dE6ZuzTKRefS5MgTFJNTQuUcg4RfMXqObZZzL2p2Sk7duyYG8EX8rJlIPBLkQCrTFqeymuYVqLeh7koy69+QvspoL/Z854tAJDaTWRd4n2uUAupOEh4hERUGwsnp9xKJCYEPqyT8SQ1fdp8tGjvUJIj4f7Xad8341npDBz3fnUlWa/eRgGjOI5xbYyEhkIF1fckTzKyrqBdqnetHWx3AsgUxTumYcaFicfULL3KELwAB97L7mmdaEmXFXuI+Un1ThUbmF4wR/DY5WwFyPOa4b2SzH9A5qBrU8WUvf7SKZMofMJsp1az2xsPbH5pWYBUgDqwkkRiANgmYXVAAfZWIGKRzfUNu339uu1t71qvPbRDGDFtZzLREpKkagmbS8E1e7crPZPYweJreeW4be/RMtO2F555yhZnp+2zTy7axv172teogkLPPbGyLIuZ2v6+XsPjnrZaiKC17m1vCSA5QWigfYXzAcEwkszadxBcI6maTNrO3q498+yz9sZXXrN/+4d/aNNTU3b31k1745UvS0MBJVWS6ySdmG8b2zs2O7cg5kedilAiqWowAn1v//o3FRv85M+/r7ny2quvSmGfiijPGWBz8uRJW1u9ofvU80knbeH0CTYHS6ayonmSfL1z57b1pRRcFxAl/lBSNPQVciakhklZ6lz87GOtYeYr6q/8PmrE5UJZQPL2jdv29PnzuoYHANJO13ptB33EF8R/qOSeOXfaLl3+zLL5rNVJpnXa9sxzz1qpWLbbd+/ZRGlCtFN8Pln7rDfWMFVqp6F7Cw+aFmJjNdv6zM8Y6yxxnUvwjJLw+UCthfEwSbtQJmO7ewcaa6jK9L0iQMU5+dEHH9rqzesqQsCWYf/imTIH6NllPXO2se/zM7Epwr7F2pbi8OGhPfXUOXv19dekbn+dZ9FsOXuCnnkl19yt4cUXX9RrQeulKn3r5prs90hsv/vzd0LiFnaaJzpTWbcRO3XmrPzIEb88fuaU4o9Gu6NxZn4yJ/Af3d/eEmX3YGdb18BrxH5bAXjR5Ul0BfXc3lCFK0g5VEiJd53K6z2xULe9MvrXKbsO7J5MbR2BytgmMtZXH4GiGBphX4o/i/tljKWjD2kEmeP/r/uJInFjgJUv4z6t3xkDlyPgGxg5j4DfMc/oCKDj+x7ty+EvGKR40Y+99yNNs3+X/xu/2PG/izcwuogxWs0R0PzbAdJoKh3/bvSeY4A0HgSPg9qYJYmDo4xRpMA9Bkhdmt0BKRMfo/FSpTKi7E7MTGnisandQZa8cWhvfu2rNr20oAPg3R//2O7fvqMAjUAAQIq5OpsWE7MRKklRRCiODcCIDygN0DGo0LFIlemeqrhCLopjmIsPe3bm9HF7/fXX7MP3PpD8dzlbtNmJKStm0qLMkLkj2/Wt3/pN+/lf/dSqG9u2MDMrymb1sGqtYV/qwTvbe2oMp3rCxhWFfGRHEKgKBDtstg6YvYKBYJB89fJZBRrKtJNZp98gmZSAEoAgj71JqSDwIGl8UZLbbq5OZgqKsUCfvzb/lJUnYFFQ5GqHCvSHAICKDqZkH6EMeP9VNdTHDFahhCpywbPEyaQqwfVez/bqdZuYnbPjZ884tTdb1AZF/yIG82SPMfJeWlqRHyQgFRAa+784zAQ0QyBDL4QsgoJqKGMgj6xAseb+qPSykTl4SwRaGv6DJW3cEbxUgpgVgM3pdUEqnOApSQ+v02uoMrLRQ5+Fyo3X59zEpASSJifKChaKBN+HDbt15YodrD+0ZrVqBbxP8VXjGfU6dvPOml29ddOayYytN9oCpa1UzrKT0IFy8nc9wAt22ilLqOgNJQjiQap6g+nXUabQAZOsULS3oEiYcsqOeoWRmIcK5r6uZ86c0sH88OGWevzmFhadjtNB4AK/1JQCA3pTyIzK9uXuXQFSQDljQSWZQyIvMRrAvgsLRUAqwDcmakRgPLuyIsou137t6lUBUjezDxVBAkrGulwYbWFUXAuFigAySrs8Y7LxJF8IgtkfpMCczVi13rB33nnHqgc10QC//Opr9iu/8itaw//xP/5HW19/oIzuv/pX/4sOv2PHjtsf/uG/tT/+439n3/jGN+Q/DPBx6uW4nyU9DU5L1r4W6L2ycBoM9P4E7gRnKCFiMHD++Rds9tgp26831S86oHcwmRAVmzUnm5QhNhQpG2TSSihxD7xvpweNNakepkjdUw+okiBdgU/5zUKB7XW1zzFved4JJa/csxPATCAa1ToBP7HPm14kkhKquDeaCmrpMVeVK1R2VF2TaqoHqABM9hcsA0heCXBKERSlRzLc6hDXa2rfVjLRmSjeFpKyfIkgL2ct9dBTyUvLJw9vOv6fZIvURKWqnTLWZbR5qu9Xtacy99gXGSvP6ntvEz1gS8dWBLgBRezh0H63trdVYYfiR+DE3oKa9NnTZzQ3qPJEMTvtt8Gfls98L5XKTlPriPmeA0EA1Lstax3WBApQtC7m81Y72LdO/UBBK0EpH7v7e05xJ8hOmsYA+pySweSf8nkJcVD14R6oAlOpJOkKyEZQjp77bLFkZSj3Farq5hQ+F8y1VscptlFpXH1nVJx5j1TCDvEMTuW8shPEPhizGOzIDieZVkKUPaXeaIzA6sgKJ5wFUvZkLwn6BKLXykM37ENj4h9KOEVLG509IUER1J1Z//kClVICS4JF17kVIAtCR74ZOM1YYxYqH4ptmJyIkI0FcxHExkQXgwRI5LxkLxUtW0G5J2YlfjRGt4MBQ18Oe+ZMKWUvP7tixZyrYm8f1mzt4boAKX67DBvVRl0bAWnQfSCJAghmrDRHHq7brWvX7GB337qtgQDpoO+MF/bUYbdlCa0/F31yxlFaAIG1QfyzXz3UvjYzVbEzp09apZC129dXbefhhpLDMHLOnDplD+/es2a9piSjqKIIIw566ps82PPqaey7I7kIgRyQgbgPwT37C9VsznCowLA3/vX/+q/tP33vz+z2rVXZobWrh/bM+Wd0jl6+flnrGGBEUr07HNjk7JyduvC0qpy379y3YydP2clzZyRCieAkldAPPvrQZqfnbPPOfSnPLq0s2wvPPW8ff/i+Vav7Nr+8JCCbm5mwucUVW146pbOvVnOrPtqf2s2GqKpUAol1hl1U4F39l/0JrYRPLn4odhMMI54za5q9CeAMC4jYo7oP+2co5V8qxkpUAOTKZe15p86cFA1+dXXVmVZY69TrtnzyuJ156mlb39gQ3QEdAnxn2Xt4tjzH+mHNGodVJYsERElSNBqqyMLEUKwFOyL4aMo2LlTxSLBzLazlxcUl2eIh5sT1c5a99NJLes3vfe97omrHqrD2xT4q0WldL+dlr+s9sQLt9ByTrND6dKE3eC+iEpeK9lu/89+p1/SP/ui7mo88W66T+chrc3+AeuINWIq0AB0c1OwrX/mK7W7tSjiRdcjrkjASQ22iqHju3FNP29d/+Ze0h6FcXCiWVFhBJHN/Z9v1ObY3bUdgFJXdbc1ZaWSgbULRRow2Z1YxxxWvdVwtn+slwRgBKXMgAtLYczoO8kaVwzG7xHHwFiuhUvGOe1BgafxdAenj1dP43nH/eBykRkD6OBYcf53o1/wkQBr/bvz//sED0vgQpOYasvYR6D6pQvo4GI2/O16F5Wu5ylF5GAOkCl7GAKmoDfTxlcs2PT0jryoAqSqkfe8hJaP75VdfsckFvJ7a9sl779ne5rY1qgfK9hXLBWt2WgrQRMuMEytwtlnQLFQCKoIGCG6AV6pQ/Jws2cHBnrJxbg1gEkqan5+xf/I7v207O3v2ox/8yA53qlKaO3PiuHWbLase7Inf/9Yvv62Nbu2za6qq4eNIULJT3bfN3V0rFSsK2Na3d9Q8z6Jn4YgmHEQo5KNZcGluxkgAkYw49L5sxoWJQiWHwIlsTy6ZVs8o4InNmB5CQAKCIgSjBN9ayMH4HeqkaCLq63OFz5hAUAUuqL4RLJPtn5mYVgZw0GPcmqo68HqMD3RdNhoa3bd296yhvqi0kgYzS4vqsaHCy4ZEMEOm8mDvQBsddEhJpQOA8fFM0d+Fz2begRhKnopcnJrJ5qRMWaDCAJjcQzV4L4SMuwQAqISFTGVsko9CN7wG918pe6+JAmwOg05TVUHem4OSwH96YkJzhIw2VW/+hgOg02yoz/TLLz1vOSg4w4HduXHNtu7esfoeAkkDBXLrm+t2b2PD9vtD+/Dmmm11+pajKj8xZWm8v6CQI3CUzSiIJMNeyuXczJ51A2jmAFP20f0sO12vOpB8iWJZgMVOt2EFfFc5DLstKRLy/Lc2dmWVcv7809rkm9VDqY9+9Wtf0fq6/+CBMo0A0q2HD9VDijAQfTuAAqg8BOgkKZhTEuMhkQTNPgDS8QopPaRkRhnH1eurdvP6TYEuqPGab6hkJjH0nlAfIAff0tKS7e3jKzeQQiFJCeiirEnUgH0dBAEclHhJYIQmO4J4PgiuVflOOCV9YWHeRW0SgLJDD37m55VNRtBCax5aIaApSOBLZCysi3gYAFh4f7LUAIPLl6/+v9y9+Y/k2XXld2NfMyIyct9r37u6uqq7muzqhc2mSIqixlpmCFmGLBnWDGzYgP4GbzDgH7xAgAHDYwsWRsOxltEspLWQokiKZO9VvVTXXlmV+75FRmTsEcbnvO/Lji62KHM8MjROoFBVmZGxfL/v3XfPveeeo5kYAOjpC0/b8PRR2xN9PSz1Xam4AvCk4hox9Jzokkr5MBZRl4HnI0FXUkgHrE1xIey6n61aILbiqH0k5iRlzDrTVKMzSoK/ubGm+HH2zCkBHdbP1l7J6LLtlctWCrouCI4wzyQ/OjrdgOVG01krEOfooKiA5xIoD0QAcCRPnq4ZC8An4iuOcoYnsiv+7Vcq1gm1ZaFFMCYJxDOYpLVab1g2l7fB0THRsVGOJvZisbW4OK/OgtgYISd6JHVwCmKBn64fHaCHTeJ8//5dxYjLl5+1c+fPH1J2l5ZWpNjZrDbsww8/1DXl8yBy5kEj2AZrDRcLYup0EGJIzpww0oHWfn+uz9LYI5T3LR2P2eo8YHTN5mdnRX8UVm2UFRcBk4jOEGfpvhPPRD1OcqYlNCJBfERJVOCwXrNqpSwPa3muBqCM1wccDI2N28DIsI2MjdrkkRnLFQfEtIHCyJr1BYB0GuV76M6OEgwY498H1a5j7TCbGMxtthp06tAhCKnQA4DnmhP36HKriEfnODgLiLW+kCzV5aBDq+J0oGrLHvYJnY/BPqkTyOR810OcyjxUVZg8/L4vNEgkT4URBzZ97uA7Gb15iAzrAaVtV9DyRXEZv0Bdl5CUo4Cq6HNI31WUdHYSATNAhfNgdhVqbD4ZsaeODhqYGai4xUz9+roNjIy6+Wi6ztBffYeD6ygKtmNvkCRXSnu2vLgkpsn2xpY6waW9A+uaS6ihI4puD2Bvu+6cozumFQO5N8zHsb+KxYK8POnKoqYOrXzh/mNn+0G3OZW21cUleTFKJ4PuCTPokbBmQTfXVq2FTgLsB+Z2kxEbGh8WaFhfWLI4M9NQ32sHsnSbX1gQ8H7tS69Zbihv12+8Yyuzc7a7vml9yZydf+qcrayt2eb2hiik2JqwhnarFTv79NN29PRpN54AcI/GbW1xWbYuM1PT9ub1d7S+hvqK0pAgBp89e9ru3P5IAC+eTdv0yWN25sJTAqTVSsPW1zclUJTvy2ivESdXV3jfDkSPDY8JYK6urjnGQNhsdW1JQoZToyMqunKPKWSvbGza9MyMnTp/VmJTzEqur6yKVSRXgpijtjKTSAzVjH9AcYcBAfU1me2TRkgimbZq6UD0XfI34h+xhHXNecw+U3GCWcx02rG0gsYCe19n0d6+zsEIIzYUemE7JRN2IH9QBJzcTDsXk+ch/n3xi19UIZSCKwU3fu73Gp6/fPH8inPQv+l0Bv7TFJ/EjmHwFgAAIABJREFUIglAKXkTr8v7v/jMJRscGLbXX39T7EBYHffu3dP+pJOt0ah4XJ+F+Mb1oIAChfi9d98T84gczO1Tx3Q7c/aUXXvpJVFtmctFX4T8L53JisECwwk13fL27iEgBZju7mzp++xn3h8x2eXGjvLvO6BQdslbAKQAZJhBXE8PWCnIc+0AqL3A7/DfPTObvV3OQ3AadFB9XO4FhXp8T1HL/44HguqgykPbFbqf7KL+NIC09zm1lntUdlWwC6jdHnc9Ca7/nQWknpd8CD4jgfx9ILmvIPwplN1PA6SqRPbQgj+tQ3r4fAFlF/qap+wCSAuFfssV+VNQJQQVUYJPpVqxF19+yQYnR2x3a9ve+cHr1mkgbNFVdSUcDVk+nzucofFVJAZ6JCKEH1tA8WHBSzo9k1NCQsLAAlYVOKBHQq3iLCr099m1z35GgJSD5u7te9autez86VOidzFXSjBB2Oj82bP29nd/KBreTmnXMGYOx+MyYIbqtlPaU9JIFc5TEkkUeK9sMjoFnm6q66QOC55XLmFjk/qFKPplqCORGqqvsXDI+vCOxBy5DinUzSdACdIcF9whfX5sYiRvqHvlqdZSj9Q8InN8DrSTaHD4DfTnFbD2oNTVnGBHKkM1l9mWih1U6xJ6oSOazOQEtIqjo/LLA5ByyB4cVAW4+HyIl3CtBRw7Iaegi5WIgrY7+ElW1CUNTOglVhF0dv1MJf/PSjKe5NPNwFJg4OdESLdGXWWbz+PmiF0X1HnXxpyBM8AQmmSoqySO5LeQ6dNBCMWqL5WyXF+f5jhIIjkoV1dXrN2o2uTomF08e8qKVGyrFc0Q722sS/xBwKvQb4/W1+0br79hrVTGRo+esGS+3wYGh+yg1bI7j+dF2aWyyqFTgNqGAqNUITFHxxZDRLFghtEBiL19LI8wlpd+rZuJxcMx5JIjEmXu/8LckoI6oCWfy4la9szTl+zVV1/VHM6D2fuaxSDZ3lxZ0wypKs2ZpLos2BWRnH8aIOX5oYOqABRQdgGkU9PTsnCZffDQHj98HIjYuPspPdiQW+/sOeZSOPwcoIyrg6Oumq+M6r6E1PlwsSOiA5yuBYcwwIkvLIl4HNfAz5GLBRDYuJCk8prYJtDt5zn8wQ+FTe+NLgMU2J4YBqBAEEIWUtGI3b/30KKphBSlz168ZGMzR63UaFqj44SM2FsekMpxAVspuqyoPjMP0w1UfrtNCXfIIxeRGzrREbOBXNbq5bLtYDC/vWX3bt22jeVlGxsasuMz00o4Zx/cUweQzwv4eeqZSzY+c8wOum2rNLrWQVU702eheMpaJHTQZJUoNaxdq6mqjBgcIBUQRnyQoJfoSk6plt9hv3BPSLzYK8yww4zgcdtbuwI++9gQdJjTdjR5Ero0eyeZ0n3sx35reETJKtQ+/HApNPDcfu6STj6fg+uey7lRjfrBgWKEug31uuIbSQvKjtxTqvm+sEUSRSWf53z3+nsSPllbWRFDwInhwBqIW1bzVKYq/f4+c6dp7U+v7EpyVURUL9un1wq12zY1Om5z9x/a5uqKZsoBCTu721ba27B2p2HD/QNWLOTs0ewDFW9QsdasF/Rt1m40puvE/fesDxLXDEJ2ischFUhEr8ukrVw50DrDK5H3BtMG+i50QmIw16kvl5EwTK5QFPOBAi7KloCxvkLeYKzWam3L50lcnWIu+Qx1HM4bnoNuMMkw7434q1GASMQlwQH7wp01AbU7AHjsXz6XilPeV7QnITyk5nvv1g601JbUQOnw83PRizU3FwlAq0uflGfQgQp8UHVeCXB6WxhsZgKV3SB/8Gwa3xWlcOvV4HVmBIrLmv2UoJF7LQozFB0jna71JcxOTfRbKhbSDOnWftkWNlZVRLGuOz8o9PqEUmMzaEioS+z8tFERXlqYt6XHj21vc9ugvu+WDiwacV1yZoXb8qLtOCGWNl1NN8/KZ5hiHCQWEzWS+3PqFPTSjt2+/ZGKKp9/8XN2/9Yde/utt5R7bK267pKjRTsVf5gxiHKh4ovGASCpSoEr3LW+Ys7GRodsYfaxurkk8pzvg/1Fm517rPhZ7dTt5375q4p1f/RPvq7z4MTMSSlSE2fL1bIlY0nZvXXjEVvaWLN4PmvFkVE7c+Gi7u0H775vsVbX9re2rFFrKo/DY3pqfEJsKEA0NNT5xTmbX16yTLHPnr5yWfOgu7sli8dSYi8gWri9ualCEDPuq4vzbh6507GhwWHldNDyoZUT7x2jKydfVQqxYhFZ1+aWFlWs+cKXv6SY8b2/+I5Ep/j8xFIP5na2tpwqbcDGalScmCJxK5XL2cjUhE1OH7FquSbvTc5GNQ7CrgtZqznVZJ5Tqv4BAEW11uUzjjFJLPNMLlGnA2qtUxGPqIBFriQFXZ63EoDbVl0FFQAuce3s2TMSDXq8MK8REOIBa4iRFxhPzLp7BpgDpC4+sxZFdQ6EIGkE8H5h1vB58Gnl8RNTk+qKIuakwnPK6Sns75X1WiuLKwKkfE8U2lDXcv1YAtXs8194TXkf+xzrJIppfbm8Oy+YSS7v297GlgDp5saK7W5uyg6JvEeaCT2AFPqxjwcSqKs1A6GtpgApcUUNBRTEAaKMHYhd4Sj+h8Au+H8oGO067Jg+4Ut66NsVILre59DYwhOiRj8GBHte98mOpf4f2H/1vj7P8SQ4/jEw2wNIe4Gwx23+fXqw+ncGkApNB1VXDxod5e9jkSMf/H0F8vAwEGf7xwGp/31P433y9zyo1cYLxGQO/90zQ+ovkh7vD5RgQzJDSiKCqiwHLDOkgEY6RI8fP7aDasU+C2V3bFC+W9d/9KaCFZ0DTtvl1WUnUpPJaOORFLBZosG8Jpx3ro02VyBIUdor2+6+87Rk9gIaKKIAVIqYIZ199MCi0ZC9+NIL9vjRvNUqdTt98ozdvX1H3lZnTp4Q5ZeB+uljM5ZNpu3d77+uYDcwNGCbmC1Hwpojuvn+TVvf3rJMvqAAyXskCaBCR2LFYSS/KToEdEsAkyGT3YqCWyR8KM4hKlUUo+O0EhvmBjcASK2GZVNJS9Bxq9VFeWEWlefnuaCyISuv7lAssE8IRKg8OMVwma92pyW6Jl8jQ8M2PjGqDinAmsNrZWPdlpaWdSAApuh74Dm1zwxfrk/D7CHmC6WAl7ZEIilZfN6rp1JIZCaWVGcAoQREdlSgCjsaCLNndM24Tn62gPfD++c+80X3iC8qZHzR1eFg4PFQoJhTY70ifEIH7JBGk3A0GoQ36MKxJqSKHCgRkvbQpRkeLFqTBEqiBA6wDg0N2NjEqAoSc49m7WB3245PT9il02ft2OiY1Uolm599KICJYuCD5RXbarWtf2rGkvkBi6Yztru3b4sbG1Zrd210akoBnCowWSPWO4BzJe2BaIU+W7NpWzs7osRwXagiQ0VDIXgc0YlWQ8lIu91Qgv781av2B1//Q3c4h0zCG/2ZPvvKl39W1w9qVflgXwbTC48e2cbyqrXUJWtoVpfPDQsAqX/AL0mCvEBZnwGgIwE6pH9bVyq7VKRjsbgAKSq/ZMW8TyWP8roMSSae+4FqH/+Huk/XivUOBZQ5Ri99L5VpFD7VuXGdYha0PHyVXTqPXBIRaOteKEKd5EbzsJPHnhMQCOjgsqlQgcbPVbsurBJQ5mwDWruPp55aSxel0TW7+NxzNnH0mJWqNWuGIhKqIZl3Bwy0XWfRQXeUGid7JE6xRGItWE1lrY973CUpjlmoUbP3337LtqCyLy/a9taGxfkM1aqKQdhAdKo1zSeJ0oTqIIyGcMQyhUH76j/4mk2cOGl7eD7SeemGbGe/YuUa8zUU7vaktsmhDz0K6wgKV8wwkQDBAiZeuHMjODMsouvKtSMphVpIHAXc0vFETRtASsFA9kshNydK55WYPjo+IbBK4WF8fFLJEzNz6valkkoSufck+Y4q5mauGo269poM4+MJMVEQ8sD+gnvG2l1ZXBL9FUobSdUf//E/tzAKwAiSDQ/b6MiQBDTwJ1RHsN22EoyaGB3HQeSxbR8ACMskkdAsKQAIsHVkekbXCv9BhEPw0oTm10eR1FpWb1Tk1cv5Q1Fqe23NNlaWBTBkNUQBAhGuVEYdTkAchUju2fDAoOIJ3VZGCphP9QJQXBeKZFxHEk6qogBVWAPENKi9dNNcMhy2nf0DS2TTdvLUKRscHrLi0KBlc46GzzEr5fVYzHLplAqeAGafLEfjdGfM2GoHAF+JRVWCWVJ3RnmhNmaf1Q2UiJUr7jkf0cCiJeQKLYAS9idgzRVd3Tnj1MjdGAprw49MeEB5mLz1Gr0HM7PQ6JWj8A4ChoX+T+0SBk3ENC8NwJYydCIuYEFRS+qt0HgBglLZdclfRCbBTYu0u5aNmx0ZzGokQSq7iBptbNjw6Jg6PcBiRmKYaxaFH9zM/J5E11xRCAEfupZLjx5rHo7RoL3dsnXazp6KqKWzpePs4lDc5bymkAhYvXDhgkADno58Ec/VOe12dW4W+vL293/pl+3+3btijAGoP3jvPTtz4qRtAtrQUmBdRGMSikF/ltdrdJsSgDlo1qzY3yeBOtYqfwOq8O5e29jQXj1x5qR99OC2/fLX/r6988M37O5Hd224f0jdMRTZ2a9b61tqGCQyWVvb3bC9RtUuPf+8nXv6igo9y/cf2cL9WWuVy/JKpXC3tLyqMR2uA8KBFD42ttZtbnXBTp47bVevXrUP3n1PlnAT4zPau8eOztiPvv89W19ZtmatZs16RSNK+GrD9iGXOXXyjPX15ezmzVsC417TQAyUZNJ29nb1Bzry6PSknTxzWkW4G9evaxaXPAkBR/IcBJFYF/JUPaja0oIr5KoQivhbNm1Hjx3X+QOgdbwsJ5yjIlEhAKKwPALlb+1RzqlAQIyYxhoUtTQQA2IfkfsIdFlYxTAAKUUq6NeIEnKW85kQneIacN9Onj6lsY+N7S0309xuS0mco4URBZSd2Y8e2HgRR58bi/YaCdve7r7W2EuvvCxgCehH6XlpZdl++MMfKtflOZhPZa8elKu6lwsLS2KskIuTE1y4cM5u3bpliP9xTnz2hRft+JlTKjDD9kCIEIDKvijv7drB7p5tra3a+tqSACmMEcakKJKoK0uBDZZg0On1qrnk8YPFAeWiywBS+SqjW8CctAP8TnnXFQIO6bZ/AyD12ORQTC34xqcB0t6uKQ/7BLgN7Kk+AYaDmOYLWk+C4d732Qtie7usvR1S/5pPgtpPe96/VVEjf9F627QKzMEQrH+jHoiqhRx0LQ9l5HuUd/3jev/+f0LZ7e2qfuJ3fwpAqgODBLUHkGrmL5dXRSUTAFJEjQCkXOzzT1+w4viQugrvvfGmLc/PiQaTyab1PG4Oyc3gsah91Z2NRqKhG991FWmG5jn4k/hW0jlDNrwIPbWrn29sbCmRmZgctZ/5mdfszr0H9sGND60/X7TLl54R2FhZWpCxtOah+jI2MjBof/KH/8KSYafcRqIGdbh0ULH7dx/YAR6JiaTEANjEAk0ZZ39xEMyRio8fMiWBzBZgc8Bn4TFULvkimEHN5HsE0+pB2WqVsirRiBcAJv2gO9VxBeh0SpWler2hgAW9xxcvXBEhUEU+LGa4xIrfJTGEwsn8B53RlbVVW1pdVSLnngPqn9l+tWZ9DOUnU5bIZiXhTkCn60HSS5K0vbktqwZfuODaA26YRdWcXst1xNS91ByHU7vzwIOKIb/LPefxUOpEgYFuGcj5q3odePVBedb9YWYRf0a6vpmMulO8RjqZ0WwvOILryX3h+87rMSTQQFcVyrIERER/hqrlPN9yfRkVRur7JVtfXLSZ0XG7eumSTYyPSlqeKuP2wb51EhlLFou2tV+3D27dtdX1NQH23MCQOjV8RtT/YoHHqEuwwurYKSm0jpLS+cWVQMyFOREoXUOqShLMrcucl6P3smZefvFF++jDm7Y4tyhRKxL10ydO2mufe1Vdpvfff9/qzZoqrgBS5Plb0C9bbUPCnYMP6tchIMUuKNQ+pOxynaBZ6roFKqG9gPTx7CNbml9yCtNAUhLEAPDRZWZ/Lq8tu45Yw4FC/IhJZgFGXujKCbJB42YOzNHkKHRwL6KoGAYKsDAImDfylCieP4wyqbqfQaW13ZU6oWJDwBLwitWqkyGQgAl3MPsu9dWA8uQ68HgA163aadul567a5LFjtletWU2aLy750GEk8RWoghHteSjOACAVWgCnjZrsGAyF660N215ctG9/81/a6jwqziXR7aAfs8+hYlOY4L2w0UhomSMU3VjsFbpWEesfGbPPfP7z9vRnrtni7r5tYG2Qyev9NerBWaAL0VIyrnhBItR0FhH8IaGhMEOxTkJs8kuOKMlQQS/lZqtI9ul05vIFCyecdQWLrz/Xr4TSC7ZR2OMze0Clrm6zJRr12OSEJTN5PXer3VG8o3DEY9hbPMc2Rbx0WkAM6yOAM0Wg2x/edElcq2Vf/urPaZbv9u3bErnC5441RdeD6+fnzffKTtgKkZKDZlVxv1Bw1DRALuJtqMpCG+ZcoSBDl4Yv5gPlQRgJ2/bejoD1fnnPqpWaZszpCNU2t9095Q/3hdpeX87GZo6o41kJmCFcR2b5UENfXFzUGEA+m7H93R0pnLLGOMsAJMQu5mUpAABMB0eG1Wkg3o5PTdrkzFFL9WUtU8hZf7Goe6e1ZmaP5h/ZD7//V5rJHYIxATBCxToWsaFhaNUFgYypmUkbnZrQ241D+4eSHWgKuPGAlmjZ3CeuOfuUQg/jLawdX8xU3ES4jbEGaOuSw3UFHh8DeAzvz1ObeR3fMdJZIpeZwIuVmVH2r7c7U7HHiZAp10F9WoWTrgCpxoI4C4IuKR1jjXsE1klO1Mj9bkSdW6dOnY2GbLQvZglmLC1km/sVW9nasYGRkcO5Voi3vD/YKM4XtyXVZM2Q1lFmB5AuqhCJYiiMBGYGoaxLmE0iK03FVui/FMYy2YR0Ccg7xBZhVCREsYcxibg6/TCzVlbXFaOx8vqNX/sPBcauv/OuXXn6kt27ecveffMN64tjRxe1VDSuGWc0Jprthoo94TjCSW6mFAbJsSPTtrq4rHhPkQKQzfk7OjVm1z963379N37DUomU/e//y+/YxNCY7e/u2UH9wEbGhgWwsUXh7C81KtZJR+3SZ16w7MCwcqyNuUXbXFi02t6eCkZ9+X6rtRpWyBd1XwYp8LZbtlHakiL18599Xv6n7/3oTevP91smV7Rjx05YMh62+/fuqBP89MXzdlDe1Tp2fqOOYQWIf/fG+6I6o4dAXlMplQXg+vJ5sUiIk4xKJDJpid8NDg+qmIUuyeToiApOFLnIb9jfAK49xCtR840l7KDalIJwOt+nzjD7kdlF74vLOcr6lp5GyxU/yd3Yv+SdqTgq/q6gzt4k9rs587AVYDMkExKV4jmgV2NDlU33iR6LwBAFXPYDAJL8iXyEcS3iI7GgUGT8yYFgPv/C3IIexyiLzouO09KIJ12jiRjH3ssV8m5/dsPKPX7rt35Ln42cgPyXx8BGgUXFF+8ZAMr+/4Vf+CW7c/ueffDBBzY8NKS4U664oiWAlHzu2kuvSNSNOWP+pjpWqRyooQHzB0EuWCfO9mVDXvBQrcnPXO6Xdk2rrhNUa7QdBRemI/sCl4yVZVcAFAMh8CGlmC7dhSc6lRST3P51ANaDt487ikFMeaKD+WSnksD71wFSd+47IOwf0/v7vYD0STDZ+54+7fd/GkDa+9z/TgFSPrivUHpg+deJGunnAW3l3wSQ+t/1ANoDUnnbBf52JAsAUuaLssWC6wg2WrYwN6eu0JXnn7Wx6XEt/Lf/6gfqGFB5rFUP1IVzw+muOuYpQcwqcoNQyN3d23PVaw6kKGqVVFaTNj4xIWsXBFEWF+bkWRYOo4xWt5HRosRQHs0t2J07961arqpzRkWIxAXFNoIh0uDTYxP2l9/8U5t/9Eg8PXW5MiklqmxgQAjCJ3T++ooFl+hVnS8cCQ5fnlpLEFEAC7vr4wGpwCiqlPW6OgoAT+aexJlHzEIb0s3Fyaqjp8uj6judSwJT2QUmne1h7y3ngKBLMEI6OJqYqydiTmGTSh5WLTFncVEsojJHAh6yU6fP2t2HD+3O3fuWGxiQyTdJAp1RJTUBVTERdsETkAvNmm6K1FYDyxSABsDD0biTqvTxfgGNvF9Ukdm8ePfxGAIua4BAKJsfEmop3jkKDActwUpzYomoDh8SZlSKvVcZSQ6dLZIfkmISWA8+EDFRogXdinEiihoo22r+zgWfdCxmg4W8wDHKsns7O9bfl9OszMmTJ1WtR+xpfmXNbj9atNW1DStgc4EI1H7FUtk+rWmCfyaZUBX5oFbT5+Cw5QtbHuZBtnZ2bWNrR2vAFVoQgHCeagBnRp0Ixnx98bXP24c3PrDFucdKxEnsSVhefeVzmtskGb51/7Zmk+ZnH8lvtX1woMo9z0/Sif0FgJTX0QzPE4BUCq5Qy4OOCKJGboY0rko+gFS0O4CZOiguQQUwQIGWR1rE0d4cPdsVjph18wUAHk9ixzXnHqsq3XIUZgCpChkAzEAwCEDJF6/BTDnJgZIG4kKz5WZ7nBigExbCc1dqle61uX48n8AT84CBV6+r0naduE+3ZZeefc6mjp2wEjRHrlAwn615wAQdYGw2zKp4v8IuCBgQVbpQ1QOLAK5rNfvgzTfsve98ywyxEwmeYOkCxatlmXTSBgb6VRln/dPlpmNBMqe4Gceeh1mxjjWgl/UP2YmLF+2ZF1+21MCg7TXaFs0WrFJvqoOBEBvxgg4ts4yMHNSDWSXuIXO3XGen1krXM63rzB51c5HpQ9BNN5vKOXQs9ro8Qut1JVPM0/uDkd/13sLsc/Yb0zZHT560aqOjOXvsLki46fiyTqCXsw9JsqCqso/oAGxvrtv83GMlp8SQo8ePKX5DXbt06ZKlE6i51lw3BZq+7IFcVx0gxPwbdPQy86LWskK24Dp3CMpRNqFCHzWr0HkkwU/FrV7vqAgEuIFaTlxCuMqJI7WtWalaaWNDcRf6NcWu3f2S7e2XVcDL5SkE1u3x/JxtbDFDVbWN1TVrVfatL4/6taPlsybKO3sCb6JN40tYJ+658QrWN/ebghsd51g8YSMTk5bJ5yw30K9r8XhuwamzZzI2ODxgqyvrosPlM2lrV+vWoVter+o8Jb4sri3Z9JEZe+755y3fn7NYwnWLfaKW1pnhCip+1pdZPTd6gQgURaGQOiXqmgciXY2uE8HiOkn4BR6xEg4X2xFlI6bzpVk6LyYWiCop39AqcbFYtkd6lDyQ9P4kgUBHlkIjXVE/BiTNgZg601674nDONWBVMIstgbB21zKRkA0kXReUYZqN/Yqtbe1acZgZUqexEPWvD+dXgJQCIYKAIZ3B+yrqzdrCw0eu2Im3OTP7Nae5oHOVoMMXnqZRaLx0/uhc5lVQpgg1PFS0xbl521xdU9ykoKXiU7dt27u7ls3m7Etf+pK99MI1u/XRR/bf/7f/nU0MDVq40bZYN2TZWFwdU63/JgXirKi7FGPIcba2NmxiYsyOTE7ZjXffVUEHkLOysioq7b3ZB/bZl67Zs1eft9//+h9ap9qxOMUazp9YxIoDI1YcHlL3fm59xQaOjNnFzzxve+W69CUyobC9+4PXbXxwUCwy4rSKejC3Ukn5yLcjIdsubdrnPv85qay+/r2/MttvWBFAmi9K3G5gsN/Wlpfs+ltvqVv6/NXLstW78e57WtsD/f1isXGeMKZDAdOdJREBUp5jbmFe4ArmwLmLT9nd2Qcq7D719NP24N49jbYku2EVXQHcPFfU4pbP91v1oKF5fPZbIok+SVOzkP7cciCoZR1oMPLRbjq7sEAFenhk0I02bGw7LRRozxT4AgVcD1hgu5BPcJar815vWV9fXgKEgO7+fN41FII8hBEq3/1rtZ3dC8wpnBEoVNy9c+9w9pLXUB6lESb3+nR/9f1kQmAY/MVjuGbHjx/XeYeoE69HfOV3WRfEn+9+97vKNa5du2bvvvO+ZvVdzt6nuEkRGzB+/MQJO3X2jHRPLlx82toBO5NZcdkbbmOLVLbN1SVZJZW2tyQKxVy1PM+jLsdVMckc1RlKruJAJyQF5d3dbdtYX3dq9FKpbYp1QnfUsS8ApW6OU9c6mO2kY+3O+I/pvO6c+hiQ9gLOJx/nhdV+/PeDTukTQNifgXrv8nr+GNC6YOC+RAfu+XoS0P6/BqS+a/CJVwn+09vRfPLnP+ln/rFPPqb3/4cfPLjoLnA78RoF9J4Oqc6HQNH0SUDq/+9nHPQafo4imCk9fIz3FqUb6yuizDUEs1i8p95/6/cCrr6fIcVw/ckOKYCUCiZiOJXagV194aoGpdlU927e1CwEHRNRC4M5MICPey1sKmLi5FOtRA7e0z53SjuaZxkbH7EjM8esf3DAbt+5ZwuLc5aIk/i1rFZtqjLV35+z177wqj188Mhu3HjfYoEZMwsdtTjosMwykCj/e1/5qm0sLtv7775jOxs76sKyqTiMFhYXbXltXckJg95I+kO18NfF30MSQT9f6pMC/iZoAKT8F0kfwYOZJhI+qvUkMCRWbEx1zaDndd3vcp8dRTam64wPJVWtZg3fT6fkqvUQqNX6WbhMMiNAjV/kfnVfwIN5UdT08E3LpDjwsCtwasIf3b6vTmkyhWpgTkUF7CC49nw2gDPfIxmhA40BPe+VzwgohDIOeKRzIRsCzn/5TQZiMPGEowYGVBkAeDyOYFVCyrF8HoIin3lweFjXF0DiKeuqNmb7ZAdBZZvkXuIE0JwRmAF4JVEupDrZlcy7ZNzVOW4riPsCASCY+0CCOVDsF9UvHsb8uu4EhTbX9NwEaHqcj+eWBFySKeY7Wra3X7H9atWS6Yzm7iTyRLeq3RB44XlI8nhdfOW4DkjuY4uieUjshCoHh7RGCVuIMolKbdOeOnvG+pPE5XXZAAAgAElEQVQpe/1HP3AiC9WaPX3+gj13+YoKAavr63br/l3RvQGkWyurSooBLHSiJIYCvTIApKIA0QOB3RBD4TnuBLSgVktxsiOVXQAp13/+8bwtLywLgJA4Ah79OmMNlCv7uv4cfBcuXtTcyhp7JJcTIICFcPrMGa1vf82bKHZy/4ONQFHh7v17hzR3qJGsMdfl7ipRlrpgMCNKAYM1wawPS55uPQbxstAJfIyxqOAxfAbuAeqQrgDBoec6JMSvq9eu2clzF6xGt4VOfgBSGAPg0C2XXRcT4FZX99FVcolOmUTUqjs79s73v28Ld2+btZmTdDYbsmxg4YecgInWJx6IgNJGU0kBxSrNmAcAQBX4RtNC4aR14gl76urz9tJXvmLx/gFrxdK2vF2ydal/OkXOZqMqcS4q0FTtuVaafaVIJ9qU22fcO5KDvcrBYZdXfqowP0plMSA0KoF9ArG/07XVlRUZn4ua3+nY1va2YojUk6VYGrdIImn9zCItr1qsv98uf+Yz1jLnE8f1B3gX8jnNuDGLz4wTGgN8pUiw3OGltbhfPXCdkFDHWvW2m8WvOc9CVMej8bDVugD2lpIkbgCFFS8MBi0dZgHq6RyTCJgleFiIRNOs3jDN4sYS7v9V5u/wAG13pVqcjMSsL/nxrKY7Z+k6uQIG1yQdJy40JNqiYpyFJK6STqZ1fq0sLdvuzo66OiTiUM/YXyiVRkJReVH6YoI/xyja0InsslYzqNRnVYCjy0zBaXJ6ws6cPmdb2xua3y+ks6KokrThI71fOxA4WFlbsYnpKZuZmRLzg7U92F9wXXOS3VRaa4GZLWIDVGWKA3S7AF7AfRJogc62Y6pI9AeaMuJYmu9qqdClEY+AMk/MUMIWrCcJ16mD4ZJJl184QOq9a32HVF1VxtH5edgl2F4p2IG/qAAp69OxcQLmghc1UXLbFUDIRiI2mCB2R6zS7dh6qWwb23tWHBlRmkrBAs9pN73qCriwMjw9n7ha2d6xhcePbGn2sd5/Op1VgU3F1kDxn/UpUFBxRb9Ox/lXAkaJuwDS8eERGywWlahvb24pBuHdCcuK+8Ea4jl/8x/9Q8WsP/7DP7LS5rYl2yEbZCay3rSNtVVdM4TTIrGwis+q80XoLlZ0VqLeurK0ZI9nZ7XGpM7f6TpLkUK/fe0/+DWrVpv27W9+y6nrcyXCYYEyQCUzpHPM2R6bsKeuXLH1tR0NzI/099uje3dt9fGCqPZ0CClMcn+yxaINz0zKMSCRjtn48LD95Z/8ibVLB1ZI5KSK/dxnX1DxqlwuaU/+5Xf+wrbW1+wLr71iSwsLmkOFMrqxtmmZbFaA04nchDWDCqPj9Jlzlh8sqNvH+Tk4NGQnzp602YU55WEvvHRN6/nm9fcs3e5KGDPZx9gQcRcxx6z1FwY1zgWjjlyyWmvY0NCI9Q/2287etitYRsMqgIlFVqu6gg2UfwouXT6Dm7mVuFpfRvfE03ll55WIW2GgX4U4fUXCFg+5oi37jr85v/h8CA8iDiYq8tbmYf5DnkFxEmqvaMApp2bL76ogG3NMI2jbDqC6Avv84qJA6LkL58UsgX3H7589e1bn770H97XHienkODRrsFWbGJsUBff/+uaf28LSohoccJagPpMLkythFeOF3KaPHbHpI0dkZ8N5wNmFjsXO9pa6o1tr+JBuWXm/pLONNU3hQnTnACP0sinYr8y5UliRWn4gVkbziMIq3dHDmdPA5oXP3Q6K9B6QEk96wSKA9NOAqAe13B7+fWgL16PW659HjyEy9Cr5BoDZP6YX0PpcXq/Rdc2Nw++RU/QII3mVXSmGKIb5Lq8X9fy469v7fg47pD8JkHpg+G8CRn/a3/Wg8dMAKT/rBURKugN7Bg+QvA2C72z4oO8V+TyoPQSnh7YJbgarFywfguNg8+nnYZfwMMNA4gXVgA5pfmjA2QpY2GZnH8qG4MrzVzQXyKZGZbe6XxYIYBFDoWm0nWqnuoyorxkAjU5SzvCzg+qkIJFMWL4AKEtZIp5S4stgP5TUM6ePawNi0yJfwL60bCWWl1dlN+ErXK4DG7XpI8dsZuaoffTRR/baK5+zUKOtWRI6rRw8rpLmkkisURD2IHGVMmJQOf24m0vl2K0KgbOgQ+O7uuoABuq7ftNRoeewIUAC7Nh3CICQdPK8HJZUsaluqgIYFAkQ7JGRdDQhvy1ELqiW8ZlY7lTjETYhoKMKDNiA9ipxkELejp06baUynbmolfcP7NHcnMUSKesvDttOqaQOl8RNmIUNu0qvqGAIH5HoRpjFWHPUr3r1kNbH+uPQO3XqjMSsqDB76rDrGriOMZ9FwksyUo4IhHANoLnwJZsFqo4BxQxKDddO4iwALoAUc4sAAEQ6pJTXUhLFZxVtlS5kyqmK8nPZWJiTVffPxRrm9wAgUOHUfYtGRGXc2t5Uh4c9I3owCnpRaNBOBQ5QAVW1MDioQ3B9Y0trm+fTvEVQMdwt7eixA0NFdaGgb6kb0URcxL03mbaHnRIuf9MlvHDqlD196rT9/tf/qQ6ZC2fP2Ynjx5VgyoZncVFVY9lkPJqzrZVlVYtRgVR3BjBVObA0wkW+kMVMdCKuroSuYTQmlUHNhXXa8iH1Krvz8wu2vLimqjEAh5kcdRuYhevLKeng+kQTMdH0mQXEXkR7ZcuJM3z5Z39WSTr3m4LM8uqaDn6KDRy4dHm//e1v67UpSNCZZ55Iwi0yUnfUTx6HajQHEWD4LDM4VIPvP9Bhz73ji4Pt/PmzzhIHW5JQ1L7zne9YaR9VVCfARpePUeuLl6/Y4Oi4za+s2+ZuSZY0dAT4mfNrxF7H2VAAWHXAQNmjAwr4q5bsj/6P37VIs2bpRNQ6zMFoHoiD2fkqu06po1lC0wJMrKyvqSrui4mOouwYH9122Paxtkol7NqXf9aOPX3F2sm07TbxRHXeohSqeA3N0NGHEnBqK8aqgEdXToqPGRV42BOABaywGDfoHx7Utee6elXJKmJg7Y7ofQB37jPJLx1gzopIpk+WVwBRVIrHZmasf2jY9stVKwwPW3FiVJRAjlcoycxSk2wArFJ9Gdss7asro7jXdMmDaL2thm3t7Vq93VRHk+II84FcJyrySmwQjaJLGmEmSQ6AAjMUnCQKI2p0XIIwdEnp8kK9Yk9GUJ2PRG0P0ACootPKcwbevKipogSa1PV3VF119oOKu4RYul3LxRCY60jhNMjtRaPmfSoGBTZUhwXlgO0SD8WsVa3rTLn3EWyGDVl+sDd4DcYa+ocGFE8BeLxn3iMxqnJQ1Z6hu7y2umLLcwsWYjQikbS+QsH6BpgFTFuz29aZly8WpBi/urmqvTgxOubouRL7C4smt7q8qPNycnJcqp7ray6GF7JZFUOhIePZmM66zgkMGQBsJIwgkaP++eKgOufaSy3RHWUn1HLJmctFaBl9LEao9R0UTymI+UI7nVEVXYMZVs2RxiPOAiZIatVVCqpOgUiv7gfCVRnUbLFVs7AA6dLWju2Ua1LZlZgccEcCcxEnZIQCPErLgXcvOgSV7W2bm31oCw9mFUf2D6rqpqNerWtYx5bLJY0S9INWTYETKy1mz4m7KHy3WjY9NWWFdNoWFxdk7cJnLfQP6Fwql1yxgfMF+6Ox4RF7//oN25hftGizY8uP5zXDyh4ifnFtsVCRf27KKchnchkVfYh/BI2djS2bGhuXXgDen9m+vI0dPWavvvZF+963v293b93VvqIAm0glbL9etXAmbp1UzI4+ddaOnz5jm0sbVq8caIb/oFSy+zfvyBoNgCwF6nDIsgMDNnn2tLrZp06fsNs3rttf/emfWy6asKnhSQFSKL4wmWAL8XoLc49tc3PVpiYn7dy5MxqB4VxnvY6PjukzEL/3SoigdTSrODFzxLL5rPw1OSNHRoasMDRgCyvLOlPHJ8ft3IUL9uG7N2xvcVk04FQurYIXI0EZZjcZQYJWny1YuVxRbJU9U7Ff7IdWyOUM/OEM454SE8knM1lnpeMZOlrjgT0Mj9MXs9eRsOUQjIRx0YTBUgniVttqFcaamC92FnKohxcH+q2y7zQ4PAtQHuUpJwapom3EUe55X2gvcM4rtgRAaWRkzL72K79iv/d7v6fr9l/8V/+l3bx583AsjrXF4z/86KZiAIVpAOvdu7f1/RPHTirGvP3OdVld0UgSAGOfhEJajzyHYlBfVrFpdHxceTsgnDyptLdruwKkq7azsWn7O9uG3Refk3yCs0ZsKuK51M/dqAD7gy3MfVhfX1XR352XbbEDacQAansBKT/XuRvM+34aIHU35GNl3F6g6kGhB5keDwnkBgW1Tzw+uM4ewPpC2pOA1P/88HcxiA++9Fr/fwSkHgzq754OaS+I9EDzsHMqel3QVQ0ukAJ/T3e0l7Lrn4vnV2LU0yF9soN6+NgeQKpOBFYd2T7X6UHoAwpSEU/CpDpOAFIoSi++fE30JL5uvndDVUSG06EOJbBRSCUlLMICpttFuz8VTVs0ktBsGpVGVAgLhazdePctqdShIMvhvri8qgBy8tRRiRoBDhArgnv+4osvaHb0zTfftNLutjYJFJF4KmX75ZoNjYxJRe6p8xftB9/9nmYKoXDWoOYJKFLVPJCQDWCUIXkqwVIzRNQA24eoo5yqixl3JuXqiOCH2uMVShJI4OGgdNQ6Ks7BlgpmKAkcJJwkHlTI6CgfVJ14E5UsxHgIdkq4wxHNP/B6AHlgfI25IPyrOlTbq/o38wpUxgA2JOSIEtABglK6X6ooeUCZeGBgRLMzUHqVmHcc9c+L9JCMANgImiurS6q+Yj4PfZVAxHNMTE3bHn6EALKwm08s5FwCzPyN7355ejF/8zMSJolGBBRnrp9m9kSNruog850veTySaQRJhaeC6vqn0joY+H06iY5i5hIjriH3ExDP36wVwABdNDdfir8ch3dalFTuBZ8DyXhVPgMKk7wJ6fREohYXrTkq8Qek0anGcpi46nrVavUDHVhDwwN6juWVNWtrtjipDrMKDZKRD4uKyr1nTnJsqGjnjhy1uYcPVbUUkDdU9gqq3C4uL9tH9+/bxvqqAOn26qp1Ua3FOzcZl8JwuVR2XSbN6SqLdxY8dCWgdHIAAuaDDimA9MjRo/L/41BeXlp3HrMxqNBQAd3968ukZW0AMGctYJEjGf6gm4/4Fo8bKA45anqrrootQJxrCvXS3xMOcq4xyR10K947v0tHByo9Feo7t25LrIHOW+WgbMODA7p/dKUkEqaZ85rmSqEoYUvDveY6URkG7LJ+PvzgI2ekjg9dccDi6ayV61grOBGvdCavOMTrIxAmKwHEjVTlcXTlZDhsuWTc2vu79ru//T9ap1omGsgTkWQZQOcTb3nNBiAHIE0xRTM+wXoUJUtCTY6+WNouK7aU2w0rjI/b1Ve+YMWZY7ZW71j1UMGUxLiluNk8YE7YjQ24uBH4HFPECkesWnHxRvN4eDrGnEK5m3N0iqzcB4oL8jqG1RCISVD5p7vZVyxa/8CQDQyPWGawaNn+QcsNDVH9sm4noutSM0BsV5Tzg50dyzNfjb2OhW2ztGvbqAAjNCWQYqKeS9gpSbc1LkotcWW0OCjQ3xKwCQkEb5b3dD26iNaw38MIdMUsqdl8FzwB06QtqoADZCnqYVUpaxg3o8jnYn9zP0h0pdLZCcnKhdcESKFlQGcuRHuV3goiRxjTN/H0dGtfZ67mol0RhPXrBUjU5SAuU7TohgSuw62uCrOAJzpp/DbXm4Ida4E1tra2ogQzGSeWO29bYhf3lPeJlcjdj25qzp0iFqJOJP90Ic49dUFFJgoS+WK/uj2P5+bs1KnTsungvtLhAlgCvsnOAQ8k4u+/d92WlxZUBCXmCNSHIzoPELVJx6D8plT85LoBkNFb4HPmCn3BGdYWcCTe8dwARacIyvWvS7BESVpA/SMG+fvALDPFARVv6H6jBgxTCBCMby+xEfAaIn6z7qECu+suIjdzlaGQDTB3GgobGutLG7u2V6lr/s1b82D9xc/5fb1+yFmqMJJdr1StvLVlS/Nz9ghV0lhE3bZt5vWCPdfgLNPGcIBbZzbqw+xv7JHUNTfrYEPWatjRiQkbGCxYvVZWXOKsJS5BB2YUgIL55s62HTt+wq5cvmy3P/zQ3n/7batu76noQILONUHwjjlsCre5XNa2djY1O0yMods4MTKqzjbnKx3T/b2SBPbW93bt2edfsHx2wF7/4RsCA9C3ybO2DnYtlI3b0JFJO/3MRcX0D998T64HV68+p7xq+dGiNcpV215aVQOADn4jZHbx2jU7cuKkhNvef+stW3n4UFTyycFRyyQyYsP5uN5fzFsxn7fHcw+0dl79wquynkHdFUbGlUvP6Pv8PxxNWqcbEfti+ugxfcbbd+9qb0FFZW2sbaxpH1NcunT1WTUk3vvBGyr4kN8QTxhrIM7n+vK2s1ey7Y09FVVYf97CjmIxllZ0HTlDiHmwMlRECfxzPauHvENaFxorwdu57uj3XtG63RaAo8DL/YBxoTNC+QKTFcQbRjiIG2wP16hQvhYwh9gonA28b3IC2CLeWomYTbwhtyPnOHvmvH3uc5+zb33rW7axtWm/+qu/qt/7x//b7+h8JcdAtZy4wXmJgBCfnb3O7CwFOCzQYBRubG05i0RiTSopBfvzsLL6Xdd3YmZaxUREsLptR5+lMLO5sW6l3R2Jb60vr6iAglgVuTLAEIacxgZwXgi0YCgcEhPYP+oYb64JnFO0FN217dgcPL+j6bpziVgigBpwqiIydX6CLaHupysW9c5yfhow9ZjKP7bXG9kB84D14cWO/poO6d8ISJ+wjvlYwfFjEaXeTujHHdNPiiz9neqQPglIffW1Fyj+JEDa+/veN/QQuAYdkycBqTjgT6j6+td4EpASMA8BaTqrhQgw7QWkVC0fPZqVJ+gzVy7LSJnk+t6tj2zh0WO7/ubbCgpXP3vVFpgBXVqyE6dOqnO3vLhiqWhGA/XQ2Sampuz4yRM6zN9/7x1bX12yfM6p662ub+qAZ9MfPXpUKmbc5PsP7ulQfu7Ks/bOO+/Y2sqSNn+3A6A0KVgCyuD9f/Vnv2Ibaxv2/e98Rz6VAlGVfW0cBAZI4PDmBITQNRTljCRItOnoIRXV0/AUmFHrVIXLUZg8UPWm1wQrf084dNQRbLpqHe8bWh1VKSgjy8uLFgOUouwZxkjdeWKRJE1OzyhxmJtfdLQiiWMk1eVETGNialyH+G6ppOolAY71hFEyBzzzjYD+cBdaZyjwk3S0PpI07i3UVIHowJJmc3NdAiSOwtWSrymJEl0mAtzo2LgKCyRbVOrUHW5/nKyrABKIYhGcdR0Ds3jemxK7QGkOYMrnblQbTuEV5UEUZZt1gcrJsXFV3Phs0FcQR9Hn29nV/fWiLBKSqtfly8b7kV9XIqrOAEkSwZrHUsnl9/k/YI0uZAXhoUBwC5CPoBbVY0ReoD/j5UohhI60KyB19J5EN8OKplBQcYAOBWp/ADwCleYt2HPtpuUAAZmEEhJ8vX7+tS/YQD6v9cfhrGQU78RESnPRtx48kGDLytxj29KBSJeubWnUqztt+caKwhmIgygphMIWJQFNyAeXrruU/rodG5qcFCCl0w6rYGV5w1mJJDIq4vB91luuL6v1iLgPgjUkTT5ZF+gNZhk1wykKVGDoDSWJufFg/owKsOtSO7Nv0dpq1UMKL2CW+8B+GB0aVgV5W5QnAIKbzdb+gb5HRhhyBxM0dnXcGw6osefpTHNYRxBU6nbt7PkLNjQ6JU/SUCRuiNu2sDFCFdjT4KHQM6fKjCIKozAruh3LxEJWXlmy3/nt/8EGUgmrVvasHSgFwm7wMVNGOcHcuBTEKWzRcfDriP3EPYnyGbB+cvS15c1NAVJmSXMTR+3hzr61owmJZCAQUW8cKHkK0W0MvFA5xMWqqDt6vAqTXahlruPH50IVmxjEdeV+CwzIQ9MlnQODg6LiZvJZdZiYlc8XihaNJqwbjVkFdkAkbAfdjm1sbovRgaIiIkO1WtnC2DEk43YKu4B8wWYXF+3+0rK1UNFMJy2X6lOBZGxwWPttbmVFRUiKECNDQ+o8IUqCmFknFLFyo2nVbsdq3NeYO5sAKABatpi/T3SS+MxQ1AEKxJtUIqk5Q2asSSSJrW7e0f0eNFUK28RbCn2KbVHTdQIQsW/pHmZhhLQ78jrk9+gCAAiIyd7OyqvZcv2Z66PbhFdklqJTJ2TpUNRi0NmSMd039gBdLn5PRUriXLMlrYTF+QXFXWIiojj4vZJ8T4yN2hLiZSsrEvRjHVMEIyFljhRLsvMXn7KnLj0t9evtnV0VWxGqo8Oigg9FPZJxxEfCEVuaX7DZh/dVfKMzREKoPAMwX29YJpoUS4d47rvLFCm4X6Pjo1pv3BNiMqMUAFoKXNxH7YEwySPevk2NeUj5lwSUmyftA/nL6DrCwuDfgA9XQHGsIGY3w3RoNXbhqHBa27C56FJi60QMDYWtTId0c9sO6h3LFYdUvFBO0wNIJZoH5VveqN1DQDr/aNbmHj5wbJtO15ZW1qT6rPESwDYxgSotdm1i8nT0vAiWURdh7QHqKDyErGWDRSx8Iuomlfb2BFwYNeFMZJZSoD5fsJHxMTt76pQSe2io+1s7Fmq3nE1KqymgkJetR9TWt9btyFEnALS9vSl/1BPHjtuZc6ftBz/4gVOcTWU0SsK86LPPvSCrq/lH89I3yBfztl3dtf1Qwy6/8JyNHzlib7/5jh2sl2x0ZMRSGXcWJSxmD2/fFUAm1WkBpuJxe/HLX5LFyx//k39mOSyRtrfFgx8fGpMdFWcRAFy+zPGYCikU03f2SzY2OWaZvrRAK+ciAJmOnASAWmicMBeZtNPnzursv3XntpszP3pEOUypvGdrqxtWaRzY8PSEXf3sZ+zuex/a2tKyVLUR8YGCTuef3IN8rbSLDRo5WNuKA0PKT5i/xk6HYhzvlddizRIT2Rc+pvh8jfvU31/Qe4FW6hlxotJGo8rT0IhQ7EEpNtAvoFihc53RLs8ICxSnfbyg6MLZhIYKj6Pg7QCY6+ChvSBRPgBXOGQjw2N6PNeMPOXEiRN6jb1SWXGAtUFexB9+j/XA9eA9AfwRcaOo9PqP3pIYk6xygvOJe/L8lSt6PoSMKBSOTE+oQwqol71Y+cBK+3sS3qIzurm8qnlp5nkB22iXsH/VdAjUxL2YnxoS4YjyoNX1FcU3zm3fIXVz7e4aeoo+zynwGADSUMCyEHgM6Pvu7x/vkH6iY9lrIePnUgPa/yeA608ApIo7PVRhf47wt2eF9AJVD3r1Pg4tBf4/AqQe/PmL8JP+/rTH/qTv9XZIVbUNwKQDQq5qfwgakVXv/X/w+CcBqe+SPglIfYeUoO0DPxuy93X02RAkCQApFCiquSQmmjvsL6hDSmCHQkUAYqj50rOXRTHCKqC0vWO7m9vylcKo9yt/7+ft6//nP1Pg+o//4W/a6vKaXX/zHRk7M6CO1cqx48dFhUymEra7tW53b9+UEAU0ExJWOir3799XoKc6dObMKXWnxsZG7djMEXv99ddVxXKfB/oOsbStv3d29gSUX335FSngLT5+5BKQVltJJIEL+wPAKAp1HFhUkan4k6BQSFHCE4sosPkv0aU0B+k6nL0cch3mgVIojxMlluQlnRbI4jNBx+DaX75ySepygONCX9bQhX/8+JG1A3XTiakZgadHc4+dR188biOjowLaVM4RG6F7RzeZTiQ/JzCtrq5LUAURCZLVcCxp8VhCKqgkB5qbI6FoNi2K+EDMUUo4jJltIuABBADDCpp00BJJGcQTOGNRp4haZm4OoBFUzVxX2YEJ1hmdRIE9ujgBLZTPDf2O/6O6x2vXCWpSNw66ws2ajY+PC4CJkhmN2f5+2TLpPr0+r00Xwj8nnRgCtKfMADz5fTp2VNO5h37elfdFYkoihW8jcxV4sqq71w2JAixQjIBPKmkPZh+7rnMT8Lh/qJJHsAJQcj85NADN/lDrNB1godtDEo0NDsCmUYPOHrFf+YVfVGJCR1uJQgyRHOjwKQlQ3UPMaHVNgBQ6YBsrEDogqYSsBbDC4JDlwOX3mcWAGodqH4BUiWnEyctzCNIhxfaFDimAdHNtx8KRuMXiFAGQ0Y/q90hsobWjLAmVtt10B6c7PMS4P+zI+timmEPXCAAM3R31GRJMulmBEieMBmg1bj8wR+r+DQClYyORnq7rdLP3eB49byCy4n05SZ4dJSdQfE6lBAQBpYA6DuKLly9bqq9ou/KujQp0ghWYk1MbD8oVCYp8KThgHTUzBs2q27JiKma//d/819Yu71irzhxrS+CG90/X3R1ELnn2nTOuD3uQQorrjOPbilhiV/T7WMhRoxvWsXokYq/94i9ZNZ6x7U7E6ppPkiGEknzuL8lgu9YQ8KIzSOypNGoqIiGkQrEEcQ/uDQmHH1lAHRx7LrrBkzPTduz0SVFA4319skhoxhDAwqrIeVm2qi2rNVq2hX8uz1VDWIeKdsviKeyhIlYp71m40bChfN6evXBe9+bO3Lw1oEhiHl+rWqvWstHBIfl/rmyuq5PD+0Qkh1nnJMwOVE27ZhU613iPZpLWhrIb+N/S/dTMHp1PWlyIauHZSJENZXA6l52uBIroCCJaRBeUvdCfzdnwCN1d04wcnYt4hMJGRAC5qU6po9QBRhnb4BrBKijvV3QNAY8sV5I2xFT4GQ1VkhXANrNzoubRTWm0LRWKSnwFM3nWBcknawIBIiW/oZAN0u3smiHCBntCs84QQLodzVttbqxJYXVzadHeu/Gu1aoNGx4ekzoy3pcIltHBpqP4mZeu2V6pZNc/+NAuXX7Odkv7lhugA5OWXQPqmHRsxwcGpPDOdSFm4XUsGjcCdQjrUWjDUicak0cvcc+zP0jmT5w8qfhH54UzmAIABaBUMqlxAH7KQNEAACAASURBVGwvEOJJMR+by+j1tffVXYZP4GItYFmidEEcoFgmUaOgSOCZCT5n8cmo6HfhrgBpgc51KGyldtPm1zatE4pLYKcbIj6YBIMAptrbrB/NILt5tRZz5ltb9ujBfVuYe6T7gGbF2saWtQIRFUZJ6NbQjaOA6ZRWpd6m2JNJJeQpTkKtnj2qvK2aZSjSJx0tlDiO1yTX6frb13XfG9W6zrZ8f16zlSg+v/HDH9k6Hp+cw82WRpsQpuJ8QjdibGRY6tEAXeI5xb2XX3tFFinkCMlYyra398T2uPDUJSsUh+2t19/QKAdd1ka0bVv1fXv+5c9aNlewt3/0lrXLTvkVUVjO8rHhMVucfWzzdx/oGmeKOWtGwvaLv/prtrW6aX/wv/5jGy8OWQG2hYVtb2vPMlj1YfeEFzbMsFbTRsdHVPyEbkucOHbqhDpz6xurAh7QypvVpkY8Uumc5QcHdP5wbq9tujOPYjrrcmV9RbFor7JnsVzGrjx/VfEdKns/BdL5BTEMNFLUZSSo4YCu5phNgBRWAf7rxBJYO5wRGg1qt1W44oxx3XpXuEL40gsSScvCzzB7CinMMlT/q1WnqI1tz9b2IVOO5xLrJNAbYW8Qozmj+eor9B9Ss2kMwCASqAnYBDQHXIHVjS+Q49EN1rqFHj5zVGcaP+c9wCgitpBzUwDhtfg+exT7oVQirbzoB3/1us5DisAASPYi3z938rTyaITjZEd19pyNTU1aAU9l9BpKZQHSvZ1t293cEiuLvysoQ9MdjjgGlrcQ8yNRxEbeLzkO13t5dcldl0DECFVpja3VnZ+2p+XrxikOBiq7ARX24/vg8u5QADI593t/5mOF/x7XRkXD4PGHrxMUKdEm+ATw7OmQ+u/r9YJ8hUZDLzD9qQGppMY9+yMQZjpcY9TLgnf+08yQPgkmPZD760Dp3wYg9SBVvl49QNUD2MNgHwDYw8cHwkh+phRA6jukh5XIoJPln1cXPRA98h1SqAYAUqhySFL39TuDXvyy2BxU9S9cumjtqKNhJiws4Lcyv2i//uv/kQ2MDNvvff3rogf8vV/8BYmpvPsGc6ZV29jYFGXy81/6GRufHLPr19+19bUVVRF3MHdGFlzJcFsbkJk1qi+o0R0/cdQuXXpalUkAKTREBrll8F1r6ECXiupuyZ599lm7cP68vfvW2+r8lHa2g4qZU+3kiw4wYESGzoH6IAu0XnPUD5RbffXL00O5jlQ3HTB13qCHwg8BddcDV1R5AeyaOwuqdiQLBBcO9Hq1YZsCJ6aKIYHcJbtZGxsf12bivXohGM28EtzX153Be7CZONyYzdU6CEdlyAzYqjU7lkykgg6B6wKrSxlU9tjM/I5EffZ2RLPg9eUbK0uPkO494hwc6rJW4dAKbC/ozIp6jH9X4NmqzmcgjMT6810MAfxg7TH7I/puMNvmu6t0lkTXbTUdnSyZ0qEMrXVqckbVWahw0UDdF+EQxAD4HZ6P2USuq+Tbt7ZECaUgADWca7mzt+O6nCS5dEa62F60RVEGfHNwQBPi/aEKiHIxwHl29oEOCpJTdf2aNQViqqkAUvwC6SJSOaNTMTI0KmogytPZTFIdhki4a6989pq6Dtt720oa6VpQoebz3X/wwG7fn1XHdWNhwXa3Nq3VqDJIKXVXARQEokIRdRMF8NuoLjPzHYiE9QBSij7D4xM2NT0jWhkKnyQ2zHLFEhknZhOH+hfTzNnSwpytr65IsAdxLqqf3iC840XRglEAAdCgw6h6VkB3ZK8o+Q9mbfi3ujPNuhJ/ZpndfC1g1s2oeTCqiqo8OpuHM9hUjYkD7GmAneJCQEEVRTmO+EVNlNmLV65YKluwAzqMCKhx+FOkCiq0FE8QNsGLT16kQfEkDkitl+3ckUn717/3T+z73/iX1pfLqDstOxjmGh2r0KlIB2tYNOBAzMsrLXIdVJQJdZQsdFp81qjtVisWymTsmVc+Z8Mnz9mmRawVTVjUADxOngUqf71UVleLRJnroBnrUFe0zW4cqv6oALW6EMSrKNYNg3b0xHElGoAYEg+q4bA/DlpN26yUbIt5/UZD+Taz/MkIe7Rlq+tbFsukbL/WlAgP4lV0twcG8wJMnUrVxqCOFXNSRS/RxU2nrEKs3tmxOPGtOKjrslfZt0YoZDXstVDWpTATIzakVCRj5rVKASCTsnQxb8lMUokcc0Z4jMIiIEHlXiPUxNrT2mK+HyEzWCLWFaVzON9vfam02DQk5pGYK4LEAgVpElQVUcIxXV8YKKw3KG4U8w4aTbt7/4Gtra67jkoyrvMF5g92NnRRoS7mUynFOsYYAMEHOyUL1ZsWrjZtd31d94cOAQVz2Z2wxhtNFaRIhvkCXNKRAGSrCJh0e5cYh7EVRUCKRXSoq7AAWl2NHCj57bRt+shRGxwdsTffvW6DQyPW6HakZEwieef9m0oeB/M5SzAUE4gI4lMKyoY+zPXhbCVuNJlBh65IySZFoTJQXe+0bZiOWsoxdwqwOBB9Kle1f5lfd8mfmwkjZnAO8AfKL0AVb0y6zCijSyxe3qOOWcKss5LJAKS6xNIlfy538foWHYvDPqHgFgrbbrNuD5dWLRLPWEpejdzTsPNR1Tx34EEawooCix9EFetW2d61h/du2+ryshMOyuSlsbBf5sxEDMXRAekQyVIr8M2WcEO3LSAJ2wQAQzdVKuAhzuKabGGUVHNdQyH5gjNLiijW9vqmU1uPRXQtEKXBJurDG+9LYDHE2tspWTaNTVhUxfGBQt5WlxZVbOeelaplu3j5GSsOF21+bs42N7atXq4rZheKI3bxmcs65x49eijqdSQVtfR40S5cetp2VjftwxsfWqtSdYBnCq/hkEYt6Ng+uHlbsSw/NmgzJ0/atVdes+9/67v2w2/8ifVFYhrPAVTAZjs6c0Qd65XlJQkkAeDRrUDVFzXoSr0ij3O6neQkAMDp0XGLdiO2vbmj12ceHS0QwBJ7K5fP2+kzJ6VxwYgQuRFFEWLG8OS4nTh7VqqyVdgA/UUr9BUMuzJU0imqrq9tywkB4zKUwOVTyjnaZnTErVHlXtT2ZCXm8iWqCuQI3E/elwcaLvdhZt/dS34GIKUAw/cZYVKHslLRvpG3bjCTxfPBRiKfyAEEo1FZ7Ik23G4oRxGrp90VSJTKcyCC5Uf2rly5ojz1ozu3BRABpDwf/reICvIeyAdgfqGjQMzn/QjQr6xYvq8gob3vfed7GudyHdKwlasVe/rCUyoi0dRhf5KTHz97Vs9Lo8kDUph5+9u78l3fWVuz/Z1dCZSqQyzbuqjYNh4/uA6o27uwKLhmC0vzDmjjBBAUwJQ/SziNqrBjOnmr8lbHFY8iXddx/kRXU53LgLIbNNI+DRj65ofvXKoY6DDg4f31gFR+xQHDsfe5fqxD+gQg9evDv0c9h/IA/0me6JD+2waknwZGfdD8+KN+8l9/HSD1F8w/2j9Of3/KDKlP7Dy41OOeAKSHSN5XH38CIBXgDCi7va/nN5RPntyp7+iWJIuaT4mnVG3hwKGSiu2LhrNDEQ1cU72+ePmSRdMZydszvP/tP/kzO3nihH31537eNna27Nade7a4tiIFOWhbb77+lnUbVB+z2tjFkSH7zAvPqzq5vrZq7VrNNlYX5d8oi4BEQl0oupEPEFKqVqwvm7Zr116wl6591t54/S0FZgBpq9FVYKPjir8ggBQ57DOnzthffOfboiBUaxXNAXFAS9SGRCRIlkgaASFcAzdj6iinJH69FRp1tRIJAUooHwRPZj5E1dWMphuSV3cx8HsEWLlOiFOo5R7K6iQastn7s7a5sykqEOAG2xo2OEAIEKV5MajBtboCCAP8JIJUoZX8qOPRsYwEKxJKKAr9RVtf3xTwIDGhq8nrSj1RgjYOvPC8TrBmSzO1dDX8PIV8WQmiyZS6Sijz8l64LrIwKBZVCeZ0c36zDsDLY0szno5iSBXZVf8cgOE68Viuo/7fdQFW8zVpN+vH7wFk6Cqj9gYAHRsb12M42PiiK8bvQW3jXiBQocBJ0A+EiACKfE/2Q10XAHnuGhQf/jRbVsYCBJuIcllqxTt7bv5xanpa65yqN1VwDqyFhTkdAupMdtwaKg4ieb5r+yVsArqS7EeJFMoTTTVMps+fOaEkZm9nU8qRdPvnFha0pkleETmZmJiyx3Pzdv/RvF5jfX5e/mB0SOluAEhJ+gGkJEqAO98hZR6YjpYOROb6BA4hn5sNTYzb1My0OkeynChVBEKh7KJwCq2O+5XNpG1hdlbCVnHodngIsqBZP8zrRZyfoWdXeECq2BxcV9fZdIcL95uijf/ic6soGJiSK2mwkKPN16HZOwomEQu1VdmC9MwnA1J0ODBzFsRPnsP7mLFGz1182uIp7Jm61g5FrSmabvSQbi0Zf4pPIdcplYsiMZLHNQ4sYx0rry7b7/7P/5PlMimycAFSUWmDCqpnQPBZVBAIZst9IkSSrZn2OF29kIXaEQeMUbTFPzeXs3/wm/+prTQ61oqmrFN3HWTiBp2trfUN0cj8gS+aVrtluwdlKSY/9czTFk+7Cj6Vdcn8Z12Xn8fxufa8AmijpSJdkzUP/o/FrNlmWjJkyajzId7d2reB0WHbBxTKtgdrk7plMwnLZ5LWn81aPp1VzJlfXBAQ5fko5/GZmYfMpTIq4mg+NxSW3zOAkPuPerhiah0PaBRyG+oWF8aGLZvL2EFlX7TISMBkIF7JkiygeKq7odnNplX3dg095+mxERsqFAVgscuxLqrJ0P2p0Af5QjA64IW+EKeh28kMMuuzUm/YR7fv2v2HDxXHI4hU5XMSnxkbKFhfKGqnJqZsvFgUYJRYCbEbVehG09p7FWuWyyoIqDBBFZzuXcA+0hkQCClxnQ5qdSnpUghh3/E9CnyiIqdSEn8hWaXwR85TOyjLB5lryujEybNnbGt31258eNOmjh2zSrmqwjCq99CJQ1CvYawgiRDsNfaM7MdE2W27x2BdRldTMUx+a7pgSd5DJGITk2O611wTaKUUDGVjFQk7RVKIBng3Vt0ZqQI2mgSMSfQ5zQmEZhB3wuuVMy2ZxqoD8TQEspxAL7YxHtw6tWs3kyq/6W7HihSyohHbbTXs/vyyJbIFi9GJBpBKZRcFc5fMEivo+ALe6QLLgm1rx2bv3xEdGgZRpq9f8YsRDJ3ngb9hvVLW+/fvheukTj2FD4SveD7sQQDUwXgK4FVn4MiQlGbJkRCBpNBY3tyxh3fvWSrJKEZeIkbHThy10eERe3Dnrt378I58jYvZPq3rg3JJzK2tjXXRBOnq11sNO3bqpD4XoLtZa9jy8rqjwCbSdursOc1kfvDRTTGR4tmUTZ8/ZtNHj9ijm/ds7t6s4RcPEBibGBdohF5fyGXt/dd/JBXYUqduv/Qr/74lwxl783uv2/yHt6BP2NTUtOL0+sq60zfIZWU/5lSmo8qvhsZHLZVN2X6jZvvVivIKijKotTIzPpTvtxtvXdf6GJ2cspnjR3V2hhMRO3PhrI1OjKjRQJevjeZIoEQdzaTs/JXL+ly7K+t29ZkrsqphPZIz4sW8u7sP61kxbHR82o4eP6F1srK2KMqzmibQS5tN5QcULxwodJ3Tw3NGM/6OQeXPMP6GZaE8Cn96bOBg4HjHg4BR43Mnno99zPPDWOJvX6CE2UDOzSy78EPAQIQlwPvzDZGJ8Uk1fNa3NsWU4s+9+/fFirt8+bIex+gaIoN0U7XWAnYMNi+M3TAv++d/+i3tTzySeS32AgxBCjeMJ1FgnT521I6cOqURPMa1eK+IFx1UK/LtRbviyQ5pTJZNDpDSoPBnHoJF/H4R3+twWOJb6p5STJXdixsz4VzjLKNj7buYLj926xNA6r96u5/koh539XY4fce0F8D2Pq9X3fWjPodAUvokbuSOL/99b1Pjv3f4sydEjfwa+RsB6eGn+beksvu3BUg/AUZdRn14wXsBKDf3SUCqw6vnoNNFCzoVvY89TJqCzcD/NZcReJb65/bXzD+nbnigfkenzSVUSVXMPSDNISmPz56FlahT7T138YLlBofswsWn7F/8/h/ag7v37Ktf/jl79bXPiw578+5t+1ff/IbNTB8VFey9d961dt0BFZJ+KKgIOAyNDEk5FAW30s6GKpJI0ysBDSh8GElzsEABePHFa/blL35BMuIP7s/awUFdyrI62KD20bVod2xmZsZe+/wXbPbRQ7t+/bp1224IG6EUOm/q3HWjbuOQSAXqa1KzbDYVZKlWAThI/AA4XDOqVQQHvn/37l0d2iTPSsZluN12lgps2ja2CRlDTY2OM9UugJyCY7Nhsw8eBpSniE1PT4oKy+cWXSTwnyOwb66tH3ZF5D0adSJM0EIE/NIZdS8R5AGUIvKCpyunPOCYOVAPNnk871HU21JJA+0oqmm9UGHHP5KaCVYTgH2jI5wW7Uo0DXW9nHIklBk+l9SUA/U1J4TjAj6UWw9QeH1fFed6qkJdrehxgFGeT1sjUHDl8SjA8ZojI6OH9i38LsCar8npKb0fjJwBrqfPntbnWF1Z0/uBtsLXXqWka84X4hcUH5bX12xtY0dV8wNUYJsd2WkwP3rs5DEVO1AppQgi78lIRIco9x0VZF6HtVCtV21na0efE6sKZoAmR8dEVyxtbtroyJAN9eflb7i5vqFE7dadO/bd73/PkomYhA3GxyetVm/Yw/l5MQI2mDtD4KdWt26rLtEI6IvQp0hSoDYKeAaUGtYD+9N1g5zPKAADQIqFRCwUs7W1LSuVK7I5ApCyRkmKSbQBvI8ePlBHl/eNWA/Pw3PqANGsqotNPmj74sHhjA37CZGQoLDjKb/y+24x8xZTQkNSQHGJGUuAK9dNwIMiCRGL1wio785iJ5g3M5ILJ9KD4h+vCwBXlhqN2QVENTBPb7TlL8zZ4wAp6WQ78GZ1gBSRL5IaHTAodrbrFkeqfmvDvvEH/9S69aqovBSvOMhU5VXYdh1S3/V3YjVuTovP5U3X/TxsPJxUNy6aTlkjEbNyKGxf+0/+c6sks1YPJ+ygVFHSwkGK4iYz4Lwn9gKfT6yDWFQq55PHjsnioYAtRGC1QpxkPbNXG6GO7ZWrin0ycFfnOipRMGZEmyjWBjZWXJcQ6redjuWLA7Z9UNH8PaANtko6nbCJ0UEr9vXZ6sqyHexXbGNnV0AUqy9eT0rfFDSiMYFv4lEVUEglhqJGKi7AqrjQchYLdKXb0ZDFoXzms5qpIwZIxIhCBjZB1NF7utAUM6BxNiv7NpBN27HJUYnNQAujrNDtNq3ZQvmRs4WumaOZax3RzaOAAy0c5gc0aqy2sn1WqzU1g/z2m2+oixQPm01PTdgoiqnpjF07f0FyOwdYL3UR2opKqRRAWlvbtub+gaX4PIAWKf66ohudQYC39+GlE4lHKQWDOkAs5Io7TkEfWjkgHNYKyVlY7BzmLCVMRhJI4Wto2HYOyrawvGZtxbd1e3DvoeUzWctl8QdnRr0qIML1VEEVUO+tNrE1QVGaolAwx8Xrar4SEARQjUZVLEPNnthXLBRE58cGhbVN3OP/Q4Uhi6I2DBiuO2oejACnZByWcBVzzBr5yTD2k7XCQMGGBvI2UMxbPkchOCIrn0BXCEas7hmFDBghec6gcFeA9N7ComX6hyyaSKu7p3OKa0YBmNwlElaRwwNSOjvlrW17+OCeLS3MC1zLmzEat6WlFXcG1Bsq6jVrVcVMgLsK9CTKqOtCQ5YAVkz5CPOUdPN9wZkC7rETx213j+KwSQ8DldmlB4/s/bffkTovRSmEonhfCCCdPn3aHty+ax9cv6HZ7AQxmvtEYa6yL9YNjCM66FijoApfLBSVP92+e88qVWykYup0nb5wztY211SUiPWl7NxzT+laz964ZZXtfTf3HNjbqEuaTdm5C6dt7vYt++DOB3bymafs/FOXbOn+iq09WlRHeaw4ZKXdXcc0iMRlP5bP9alThraEmC4oxfZl7diZUzZ5/IjWdGGgqM4YHqbDhaLNP5i1mzc+VO40c/yETR6dslu3blosHbdnX7hqdMdmHz5UcWd0eFSFhY2NLdvY27FzV5/Vur194wNXqGu2pDWApypFrUqlZqFwXMyt6ZnjNjlzRGtgdX1J2has70HE9ioV25NPbNZ17ojxARB0YMbFdD6rxiwobDRZhB+PZPh94s8mX3j17DeaJZ49hwAQ15tcRMwG2Yo58KMCUKB6n8sVtN94DvI1mETsH4SPnvvM8wKkf/Znf2Znz11QoR3aNwwxaLcvvfKyfk4eSg7OH0aZYLV968++rdeHGcb1I7ceGR5W55PiubPaOW1JxEppMGXRNjCrlPaVYzFDur2+YZvLy1LahXXhBCk/BqTOFzv4LEGuTHznc87NPdI5wHXwM6QCik0HUAGk/noK3AUK1+Egj/txgOkKBdwfD0iVhwSjOx7D9HZHdT4HMaGXeqvHBICUNezzF93PAKD65zv8WY/tyyeB8t/QIT18or9jgLT3Yvp/+799hf8T/w8+SC89V0AyAByeEnf4XE+o7HpgqpvyEwBp73vppex+3CF1dFk6TTpICgVV2BDDkChNN6QNgnz6lavP2ci0Eyb68298UzSjYq5fHZmp6SOiISBXffXqVVtaWLZ//c//lQb82bTMpRIoeSyBBI+6wYF+VQyXlhDyqag7iugLVBaqjVQDmbl46aUX7cK5M3br5kf24OEj29sr2/ZWSUJIeOJBYaTLe+T4MXvx2kv2cPaBAnc2HVcXgkon1U9VqRD9weiXJCPwKANsFgcHtRkAbAQD/g9QgLpE4B+fnNR1nn3wwFFDIk4F0quMUSk/FCJBJAKz+nhcFTeSLiXr4ZDEbPymyuUc/UHALfB+o0MrEY9goysgIOLQcpRjJOFJwnj/qIwOj4wpIW2rs4VNjOv01psfB0jnpwkVqS5vSxIVOmJ8IapAVRd5TYki4XlJgSKWCnwGY3qsp96SRPGeqbrxOjyn63hVdf8kdY9iKGIRAcVRXVQ6Ahhn48+WxIrDUcvjEYyw+wT0oJIwL8r3uSdKfmRs3rXqQV3PTXeRA+CDm+8L7L/88stOJXZ1VZ99aHBQvou0K6nWIygllcpEwu48eCAvUiXiFCGYU2m25E2LFy5VXQ5F5rIohhw9Mm3Dw6NaS644ERJdkiRifXVV7zOTSNrpEycl7sAcmTUa1peOuy6cvPdCEtMpVUp24/331H2QfH2uX/dse39f621rccnK0DLpxtSR7884QFqqaI05QIp/cFgVTLa8aN1GogcV2c1WDY6P2tSRIwIoG5u7tg9lCQp3Kiu7DFQO6fKkklF7dP+eDqUMa5NuqJ4zrevIewbA9nYEe2OcL26RXKl7SFJeZ305KhQFA61zAFGgtCeLoIj3JXS/1zxcp071VHQq5isDj0+d8SE3H+h/zv9J8i9cumTJbN4OKHpxDQL7DtYfQFHjY8G8OCARSU4+Dys/hQBUKmFvf/fP7eHN961OAtZpqsuthCZIMDxNmS6Jj7luzzoql1hBAR2JrjTUe82o47EaDlslHLGv/aP/zJr9g1YNxZRkOdo6M5xQpPgsLoaLcZBMKZkdnhhTIrpP9+egqiQZOllfLq0Zxo2dPYHw3YO6KMwU6ACBsRAz8mGrhrrWPzIiOqUvurBn98r7SiqZfcIeivlVdRaiZkNDA9ZqVjVTJHEQ1FpJn2NxASuSH9HgUOYO/NgApKF4xMIJ1Fad4BbXPx13AjvqkMdjFs5ELFtwgkjsL4nv0FEAlJJUBMkIAIg9EGPtNGqWCpvNjI1YmnWvTlfLOq2geIk9iUVULPUdMECFZjkD4EyBAzotrILGQVX2HJXdHZsaKlpfOmX9uT5L46PcNSswOtBBMKpk1VZd9Mg+aNa1hq3fmbWtuQWLtlC4deJIeBXT7YCtQtyWaJZ13TnaP6AuubrLHadiC32X2I2vIgVDxmRoqIiCznwk4wHOwMFiqXRw37Jidiyvrtvs7CPRF1GvD7X+b+reO0iy9LruvGkqK01lVZb3pk21n5m2gx6HGYzBEIOhAWEIAhQgitoVJQqMZeyGQuJu7IY2tLEh6g+FxAhppV2RSwOQIAlHEobADDB+psd097T35b3JzKr0lZm18TvfezU5rSEFaKU/VBEd3V2Vlfne9z5zz73nnoOzUFQ04VKhYPlS3jFrtsoSaPEDMfXTy47LCbhwTnZ2d1uNHryaEwvjmbJ/1rbKFo9ERYumgofybDjQLJp8cDskOjTzHbYUfYUksbmfML7EYiPQBgN12nk8ArToS2xpicmTk32+syNlLbQGxaHjOyac1iMVyaBZtlaxq5MTluoe0DkE/Zn9DwqpH6zqPJTQUs1sa1s0WHxIb1y/Kr9G39omlkja0tKK5gYJN4EPWAywdrYcMCQJBysCpV36uKmws3fT9yn5P8YN5fStitTwtyNBS3V12j333CsboJuXLltbLGHp5WWdrVCbAUVY4EGVHD+w36buTNjVi5cUC6WaYtaWiEsZWUk6L7nd2d2ls4/9l7MQXYxsvmTpTFZU632HDlpbd4eS/uzhR+4/aunlVZu9fMOSzTHbzOYcEKhWLBxttkRPh338Z5+1W7eu2F89/1371d/4dTv/zkWbujpt9aLr9x7o7rXL716w0HbABvr6tL84BeeIbaQzjnm0Vdfnj+zdbcdP32/ZUsGSJJa2t0VJbqoHVCGemZjR5w+MjVh7T4fduHHNYgDn+w6p1QgmGFXFPUNjAkVUYGNtSWsZ6LPDR++1i2cv2MT1m1bc3LCRwRGJ91ANzG3CboKCG7L+gRHrHxo2ihXEM6xTAFFrokVMAM5WX0iReIT5zt6mfdsDngI7HhVd86mB7aPCgqeaD1Wb//NcKNL4TC16v33GlNpVPMaRYiC8qT0fVL8ay/ogUcMzJVECIEUBd3Z+TnEy/yaxTnWT5HdXZ49YCJTAfgAAIABJREFUEowf6sScefJXxfoqm1XMtry0as99/3k9H/YV2DLHTx5T8hvGDbZF0PHjbUnpBQyMDCseVWJ4Mycwms+6XvS1hSXt95WCS5SqGKYKaVR7sp+gLnstJZ3tKcWmJH54LeBYX+zLnN3l0k5vtwCpN75USDXeW76D+XtA0cXD76+QNoJI/9+NQNH/dyMgbQS5flKCNe5/+YDUf10jKAXE+187VVaPRqzva994Lzl/93v4hRf/Wv33+ol7SP0PabyYu7/XeOGNAK/x+1wgk9C/UP89/CCGrJ6/GBrf/4MA6fuAo99z4VHYdt7vLpVdJ3bnKLt6TQOAbfwdn47QCEjVmxWLaeJDFfABqXoHLSjbBXy9Tn7ofhveu1tVqivnL9jMnUmbmZpR7x4bxejuXXbvfUcUdP7FN//CXnj+h9baHNOCJviq1rdseGxUC5TDob21TdLqbMyAFhq6ydRRhURqnIdMD+GhQ/vt1Ilj+v7szCLlEisUKqIxoeyIxxILnED//tMP2LXrV5Xx7ensEDeenk36tdQ3WnFNz4ghMUFZ1GwW958+rfcn08iCA5BevnjRC5q3BG743uy0485DK1Z1yKM1QEn2M2lqMqdXUVU4R+vgEAHMSHDIq4qTjeK9ZJNTLsqEWYvYqx6oouj9Poc7dGOCXTYnNunOrh7r7O7Ta8i+s2k7uf6A+pI4dN21FhSgSxRCKq51UTuUJca/D0pbqaiqkyxXQi6wJojjPWkLQthBm1PQBWOABv7f5mXMOBy4Xw4BngM/94WeVP0pucw6996Mj2jQ9RbSJ9jb1alECFEUwI9nQlDuAxwU9lQRD5gdPnhI1PKrVy9rXFGp4zqkfIt4UkuLAkUqDj7FjMAXkZD55WVbW9+wjULR0pubjhIWhH7WLKVEVP4YH641vb4qo/oD4wcUKEgSPhiw7o529XLRy6zKSySq3psDgNLuLtkkRZuQn68KlNG3R+UjmUpK5p0EBQAaStLSivPP5L3IVEKBQkiFAKkFbzOrq8cPkCxzeFWRAhbE+zfs+vU4QH1ASsWie7DfhsbGVLlYXs3IR5bgVgrLCFrx7wiBYpOsClYWlyTERKWcwM8FnXUddO7gdrRu99nub778hBnPmIPZp+H6+6BfgUCJmO/Rl+f2vfcoO44O44ApB5Kfkfb3SbLzwQDiKC55Iv/BminBgFDTfSdOWiLVaRuFkoJ2J8rlKMWARAJWACBHjTwRuQYqfqGw1XIZi2/X7Nt/9Idm5U0HSAFPO9R7dxhzzQKPsmpydEVVpml1EDPAr0Bh1wL9T+8iylwklbJqU9Se+sxnLQ+FsDlmwYDrZ6I6IurhtqveMt5kw8d37VGmvESFKxiw1UxGaswkQPaP77P77jmkdfSd7z9nc8trVoTyybqv1ByFC4oYfYKJqO3aP24DQ4O2up6REIgsu2DaRJos3tqm6hEJCfZ9xEsQrtvIrGr/IYFHsgikCmDMV0nctGlN5wublog4GyUUdtl/mrEV4czxeosBhDxHbFsSqRbbCtOTHrR2REeUGChbiWo0PneAf+8w5flIFZbqFdWZUMCag2ZdrQlrZQ6jMEvYB+DPu2qyf+YCXnw2geYwPWL0QgfMSrmc1aFBx+LWm0xYFLLBNjRNulSr8mutSN0yp+pfqNn1obY1RS2+Vbdbr5+1hZu3LVIzrU0pyQbMo29GbSOL6FvJCWnVTUFi38iIhWIkBHKOzmfoL8QEbCpb26LmBoIhK5HAA/wgAAZTIByRkBHCe+y3sGHSm3mBWJgwS0vL0h5AgE1m9txnLCrBG56Bq9ozz+quHy6Xt+zaumxjRM3t6hD9u7Udj0fXc8+cqpQKFqwj6JQV2OFs4zwO1IgpnEBeIOQxgZjloSYlMOlN53wj8cUfKsUkONk7yvjoKtnlvLhlG0ZiNhG1traEdXQmbXig19rjeMtuW7patqtTk9Y9MKqEKPEHz1FxjQcq5FXtzRgSRwhQ+RVSQAlrC0sW1P25P8YA5M/6oJeauII9iyfi0+fFWsAGDkVyksv0X3OOsGNUXU8uSfWF9RUbGBmy4aER+6vvfs8SobB1taeU2MFGg/dkf2hNtWptMNaH7zkipd2zr5+x/FpGVffN1VX1XTNZYBbQLzgxdUetO7DNSAaRbOY+AHSt3Z2qUi5l140Gh6PHj9uta1dt+uI1623vlOI77RelXMESAL2uDhu/b79tBSv2yplX7XO/9Hm7cO6yDaQGLZ8uKuEGGJ+dmrStXMFaSUbX67YwN6NEB9VG2XxsB+WT29bTZb3Dg7bdRKtNTArcqLTSuqX+zWJJ4oBU5ZLt+FNPS5l5YKjPnQ+lkiWjcZXF8fFlz4eFF+lI2ZETxyyX3pRlD5ZcjDlq1T3dAzY5MWer62kxe/A3pb+a50m8wVolyaRKNxVukslUnL1WIbYUnrkPRFgnSoI3ULYBTH68reSrVxBif2Kvw+2BWOTChQta3whHCp94quCIMbr3c4wQWAh8MWelPVGpquo5umvMLl++LGE1iTAFTPPJX7vs/YBeVIhJ7AOQKHIwL/h99gLibN1Pzezs2fOKV3gf9mXi7lu3bthAT6+YgunspkXiMevs77e+4UExRLR3Zzcsl8nYxvq6fEgBpAiUEiezBhhLJZPizWqzc/dWs1LBeRb3dndp/Bfn596XuG0EpL4I1N2AVCC98n7g+R7IfA+o+jRZ/2cab49qfff3diqenjr/3dVNPzG3AxS92HoHMHoV2bsBaSMtWOfLTwBIG0Hp/29Aejf4/KD//3WAtRGQNt6wXu9Rdn1A64NEfud9INNc0OcHfsLk/P5/okLqq3o19pA2vrf/fo2A1O+LIkCmiRygyCLBoBjKGEAS+hQ0p1wxZ8dOnbCWTnwGo3bpnXO2MDcvRUEOs4HBIXviqSeV9aGp+p0z7yjYJQO3vrYiShOBJT0O9FMSOGTW1i3Z2mJPfPQJO3HquKit4YADpH/6J1+xufkplfr7ejvt0UcfUf9mPrdlg0O7bHzvQfWSQv9gAb/48ksCJSj+4jfF4idoIdu3iZ3I8pKyy/SdcrD6VRtfNZbfY9MBGCGaA/3kypUrWoz8AZACtFB1dRTfsgN60D78vrqQe27KSiPCgJosfTmeXynjqWey7TZKAWNotPkNURxZ/ASCbBwORL7Xj0BFEUBKsEIGHWAhxdjWdm3WKGhy8BOAs6EA4hgHDl/oplwnGw7V4jBzqVZxPUJ4AiagRjWJasgGiqcjn0UARTaZDRQVQs0dAFzEgVLmLdRR7g9VX91LbsMJs+BV2eIq7qI21j1/1xKG93F0Gd24SdjEHeIkBvy+VT6D36PHA0oyryEQGejt0+ugO1Jxa0u5TZ3AQ0qIzc36TP4NiGRuMBFQCJVgT1NMAOD6rVt2a3LKWlLtqvbSv8q8o6IuqltT0Ho6u6y9vdNt5J7qboJgtCmkeUCfMhV9qrKjQ8N276GD1pXqsGqloOUOOJA6McqNTUHJtDPWZHQJ9C5fvWIzi8u2AGUXD7r1jNUlclJR0EsWmmCSIAlAyhc0QnksIsIRbtI6Ug+N5xMIIB0cHRWQWF3LWh5aUSyhz6U6woFK3xx9o9cvX5YnLhUiQDgBPfu+3zOjTDB9TV7/pH+gK3j1KEv87W/evN5XP3bJBsCCW2tSU0XUsuoCAP/gcGDU0akchc4pdzKned4Bc4p/OtwAFsWKVF1j8aQdvOdei8TarEJiiUOz8p5AkiwdACtQSzlYmx09fB1FQVSbS3lrawra89/6mrXHIpZPr6k/kevyqe66L08N0Z/vLAHXu42vq6M3u+uF1huxSglhh21dYyAas67hMXv6879kE8Uti3b1iKEBXYt1R4WKzlqAAUFERxfqiy6BtLS2rvulBkhmnKTI0MCgHTqwT5nw7/3V87YpQBa3DUQv6qYAD1EVesbw/WReI4CxnllTUEuykWQh9kdOBCxti/ML2u9SHW02Mz+jyrseVY02h4Rer+QS1gKxqOXyeQVjfN8/S0SPg/ZNltlLWDiP0bAqHcFIyKJJV4VPhSPW19WuPsN0MWfrxYoVAV7Nzr+StcacQrsgWKsoQK2WChZjjzH8SyOqsqJQTJUH5oVUWCMhUVB5JuFQ2Mqy7yBjX7B6LmepSJP1YIsTi1gQT8BKUWq8jJXrna7a2hrJsLzAUizWbGiRJ+shS1aDduXFN2zh2i2dh8wFvDk5B1qkZ4BntZvH2lNhM0SaLNXZZQO7Ri3R2qZnnSvkNTe2UVstb0nsqXdgUJV9l+SQRJP2vRItGMwnfFbZ38pVK27VbUuUdXxAzc2LNHMjbcur6xo3tdy0wIaIakyQF2KMqngrlxwNF9BKfyvzgTOT54TYDCAM6jngAgDHfQFg+WKfd2vAV9hudmrKhs1Ls6fOHrFoc8JpUiAAE0H9OOpo21uInxDkO0of50EAIbB4yO6//6iND2HxUreVSsFuzc9Zd9+Ifs/p2gNI6f0mLqRX3qPjo+7MOUfle2nR7ty8pfujerqeSeuc4NyjAgXVn3vBt9kPlHle4gB49kASiHLdA9pXAejbVMQAqvW6dXV32uTMtGj0gJTz584psQtNEbEXQCtB/na95lnntdtKNiOWwqMfeVQeo6+/9IptLK/aVjprTSTFqzXZ9fQNDdqdyQlZNIkZVKtLVZZniXNBrly0nrERS/Z3q3pFj+r1dy/a9NWbAqTDw4Oi364vLFsVi7vtqrX2t9vjn3zGyla2K2cvWjQUs5//6V+05kiL/J/ZCwGV2I3lV9dF3SRWoypMTyPXwT5MsqSjv8d2je+VDR2COSePH7epidv2/Hf/Snu2rPgCQTt68oTEpG7euKYzjOQa1WCUdJXAjcd1LgPA9t9z2G4vzdl9J4/b8sKKTd+ZUD+qqtblqsD59NSCZXIAvbqNjO227l6UZzfEyKIXUgrlAE2vzc33f/Xjb9aEGD+wizxA6p9vYsx5onX+Ps4c988k9jfiAhLgsARJ3KOy21hYIl5TpdBzY6A1jfPAp/YCHollsDJkX2dcnUUSiaaY4syOzk4JOBGz6AxNxL39IKQ5oIQR9kG5nHy++bzJyWnFw+vptHqJEXYkmX5wfJ+AemYjZx09vdY/Oqoe4Dggt1azDKyp1VXbzKxbdmVZokaZlTXL4yzhUXblqx0hQeRaVZRY8oolfT3dWmOIIbrCh2tZY9z5u+6p7foxsV+woUIqKEPO1ksCNIJHVOf9r0aqL5/hx+p+4rERlN4NSH0w6L/H3wRI/efI35xp/pf+31Ad/UkBqX+dut+fVGX3P1UN/UkA6Qe91873PqCHtLE6ugNUvQyNDyZFVwHFe7//Qb+jAM+TmW4EpP4CbPx7p3Lr9ZD6WX980Vh4PiAluFGFNBAUICV7fvL0/RaIRrSwbly8bLnMhmTiAZhPPf1TdujIYYFRmqrHx/aqQvSV3/8Du3blit5LwjyxZovH8FKjglgWJeKXvvg5O3r8PstzCAdcoPOXf/EN+w+/8++kZDg01GdPPP6oLa2s2M0bU/bsxz9hH37kCdFJUIYkQ0+V6etf/7o2QHyvzr1z1tFTycITCFe2ROlA0MYXzvKViTlcuD55HIZCCjTYKJRZ9SjRqiJHo57gA5USb6FS0WqQBWfzY+NFjl3ZJsBCwESt4r7YdDgY+UN/jK/yBhhQhr2+rffzJcolSAT1Sxkz6ECtqpCiFhxLtlosinm9t2gtoP5Istnqo6PPqYY3lJPipvKGgIkEgVCyrLtNhLmVaEtZd0+fZfNFCURhCQF9CHqt7sPb0AGkjIP/h4OBxQtAVj8VlYtSSZsW4wg45DNEkQoGnf8eptRS66Xi5ZRWBVr8vkLP75UKAK/l8GJDV+9oLifRIarrbLwAA56VU/p1h4/LzGNmnlNvB2OJ9x59RYibkMVkzN46d84WlpZV2ce7EzEBACRCKNwHvydxJikMl/XMoYhDOWNuAxKkLsjziMbs3iNH7EOnTmpOEuiEggH1eTEWmc2MZP07ursEdMm4QeFdQu1ucdGWZ2dlKwH1iOCY96OHiYOCpAufwZfEc0hYeYCP78u2iKpgKKAK6cDIiObKeiYr0RT6jDnkoOIA7ukhpQJ16cJ59YvtGhndEaMiEaHn4Kkli1Ln95F4NFZRw7xF1Lgf8X0d5tSc6HP0wIkAp0cZfM8GxpNer3mWRKrSOnVeVdbo/QbQyubBGZkzTmR+WbcAzANH7rVwc9KKCO9QxSs6oRvGjvdRn1xTs9gQGzmy6jm1GdTLBetrbbHtwoadfeF5iwW3rVzY1KHqU5T9g5ikgF/19e+HSo/f7+0fPsxl1ovCZx+cWN3ah0btpz73SzaLZWIbBuWsUTxEq/IJHRwbU1IEivV6JiOFzdVMVtRaFBxFDyY4CAZtfW1NfcbYIcgaqilq0Tj3v22VcEAVjL7BAavj+RjGgqAgiiribm3d3dbd2yvwQgUv2d5hi8tLmtsEXcj4bxY2lSB0Abvbm7ar9OMErTnRoiqumCH4T3oMHaxuVGny1C0JYvg578v7uLOpLoETVIz7ogk7uGfMknGzuXTBlvJlq4RDlscHlb3Ao4CpckHVnj5MkndbKMDmbWiwX2B0ZX5RlhPZpUUr5nMKkrG/iba1afypvJcYo1rF+uIx293eZqlg3aIB1HKXHFirV62C+Jno9TVVfllP9HkDXGJ47tXDtnZr2qbPX7F6Lm91T1SOBBVJD+istCFIcKdW13NRv28oJGo0dGfo19B5qYSuZtLqy929b7/1DAwoyUnFlD2M96CHnEQu+yZJYqkGNMesFmyyzVLFMuWKFaC5A2JjPP+45QoVm5mdV+VUe82G8/7FGirYZJ7wWp9L+CCUVnSqncQC167dsExmXX17K6tLaqUhiTfcP6C/t7Yqtry8qKQpdFQqcSQ9SXbA/oDBQA+pKpYBkgL07DbLZxqKMoBUrCBsnuC+yj6iogC7VidRWbJHHjxh40MdVgvWbX2rZDdmZ6y9Z1D90GHEHAGI29gG6TQGjlpVYkR1JTTp9yQ5jqbF0uqK9p/NQl4emuxj9C+mEm0OmGw7wO/6SEkHvQdIsRhS+anuem0BmCVUzgHkMCu81hDOCpI0xBPEFajZUonHJ9SqJDbWNLYA12AkLGZOe0+nkuUIhr36/As2d/OOBaG0F4sCnZ0D3WLQsKZJNojaTy95m6OEr6yvWT0RteF7D9jont1WWE/bpbfPWW5pzfq7e/SsuQ7owwso+Na2rBSu25Nf/Dl75PEP2+/99r+3lfk1+7V/+I8sEW+3c2+/4wSUijmrlYpWWFmXHyjPmHnCOcCZsby2Ju959CkOHXZWUDOzU+o3zqyv2nf+/Fta44AirnVgcFgx4PWr12zf3t2iE9+6cV0Ves7vg4cP6SyEsXT/Iw/azZkp27Vvr+WyOXv33HlrTyQlmkYiC0p7qYwVX0yCdX0DTi3WWW6Z5XObYkmIrSPrufKO+i1nsxNbdG4HSjpUHejwzyb97flMs16kLQKbx1O097UCJMJI1V8MIieM5O/7vogRY6BEO57LJQdKBVS33GspaKiVCaExriPo/MtpN5ByNd6z+Zz2TfZZv8ULFiD7A58PIB0eHtW8e+edcxI04hmRjFhdX5MgVSnrLAEj0biq84O7dlnv0LBEx9QXvppRQjafwfZlRYA0u7rutEzIC9LSQzIcBggYQVZLVEhdAaW704k6kgBi3AGkGjdP1AhqPKwNH5A22r64wX9PFvf9ANMB0kYw6J+7PwkgbQSrqow39JDq8+6qkO6A4gZRI//5Nl7fj1shbQSj/80C0p2qpY5RR5W7G0Q22r7sVE99Jci/AZB+ECjVQO2IGrmsMgEegDTV1q6MfUtHm+vpDIa0weDXdvrhB21gzAGDV3/0Qzv75tvKUlMV/dSnf8EWlpfs3/zb/0t02d/40q/b+Nhu+6Pf+317/bVX1HOCDyRZoc7ObqsUnO8hVjJf/LtfsHBz0F597Q2rV0P25JNP2vmzb9q//Jf/wtbTa9bT02EfffoJ29jYtHfevmj/8Ev/ox2954RdvnTVrl2/Yo8//rgO2D/7+tfVCwHQ5YCiP5UDgx4TR69DOGJbfYMEYQAbQCiAiAMTDr8fkEpAiAytnxHHggCRJ8/+BJVTH6xSrfIzYgTVjJu8tMwEphB2gdvPwvVV3KCW+F+pVKsAlqswul4Qn+7Kpsyzl5CJZ6nQ1ppS9oqgsl6XTreCFwRssFtw1+J4+WzEgEZVeqsVKwOyA1DywgrAWHwJxH/CTdrsEfqhikyF199UdEAh4qSWvKjuz09k+DTOHQ59MKADlrEjyPIPATZZgi+nsOgqUfRpAEgZK/y7eF8y9Wy4ZFELeXpymjWG0J0FOktlHXy7x8ZEmwSkEIQcOnTA0c6KTmyAZ+2olu7eaVQicw/ljecBCFAm99Ydi0Rjtu/AfgHM2dl5Z3/g/S5VCzZYgiiUJclMA0jJuFK9xbg7R6DcP2Ajo8PW29stTz/GQzSzWs1mp6btxu0bqlxzLxxAyLdTIb0xMaUEDhVSH5BSAwBUIeICIGUORrwKhbK7UGfDLntJtUg+pOrBCljP0KB6Rvj3enZD8x36NRUbXo8CM8+egPvCu+fkB7l3zy6JJTBmBJM8M+iaqvZ7vR1+wsDfe6D4+z3CfoVzp6LvVboUAHvZY3oGeYYc2pKH55CDfgT91mOJML/Un83hH0Q0B3EkNxEJCq5evaqkFcqezNE9+w9aABsY2b5QXfMEk4KAvqzGFRokwBRhJ1HQsH4KB603mbQ7l87Zws2rtl0sqH+U4LRcdtcGyNLhstM3ElBlmTkIcChRYfOSKBKKqVYE9hlrxpx7qjc3WbJv0D7y6c/YndKWhVIdFrIm9Vf3DfZJrTySaJUS7sZG3qamZyW8VaTihjxp2CWpQs1RBSsksRADESMhFLEyPVuDo9bR12OFQE1KtawJACgHcYR+sHrNWulpg3GwHbCV5VX5tiJ2QYCPhy9VQRIsrpPTvH5QlLZdzyCf15JoFYhQj7psWlwlXZ6b5YrEYJjzUDd5F7//mDFEodOagrZdKliqHrS+VgcUJmanrdYUsXh7u1WCNQs0N8mDFYBIYMfzYh1kN5yAmBKY7Z1SNyVj394St7lr1+zGxQu2d/eY7TtyyNKgbSXS4pZfXbP2YMDu3ztm47GoxbeLVsqt2XZ9y3kYElgGEYFDhMNZ0RAQx8IRiwfC1lQzK69mbPHWpJWhyK7BnqhbSzyuqhYCaGsrq/IeJSmUTWck5qdAKtxkZQA24IbqBUmlNoDHkLV2dCiJC310emLSBlA9LuTs6qWL1t/XIxsaxpzkndZkrMViyTYr1cxy1ZoV6D3PFSxPZb4ZRdu4vIlZKgSLk1Mz2j/xN2UcSTQ2NSPwFtTY0ffGPsr5uF2py1Nyzy7HCpqdm9Z+rBaVDpLSSatsFURfRXSH7KqeMYAYanigSSrenB+wMqg5AqRkLxOCQRC0EEDVp/2LXCnujdVqVOCq9tDpYzbYEbftQM0y9bIAaVtXvxJpYET2ECqRzFdVTGgp9TQXEMGhL44EBb3+nAU8T+IV1ipslNu3bllc+1pdFGD14YZc/6D6RElaUynjzCcTAzXY6urnLuM5XClZhMoVKsAracUNi6srYt30dHdabmPTsotL8s3FY517W1lZ0hoAGDTFmtUHzhicOn7Chvr77aUfPG83L1+2cm5T50F3b5ctAlzbO6VEDiD19SVgWbWk2mx+c93io/12+uGHbP7mhFhqraGIbXvnW6WI6FZYfXzEGbGeVjvy8Yftp37mWfvG73zFbly+ZX/v1/6RVarbdu3di5bC+316wiZuXLdYPaBED/sYFUsUzBEzaiWhXDd79+JlsS86OlP21huv25V331Ui6M233pA2wYHDB2x8zx7tB3i08vn3HDxsxcyGTdy6reeHN2aqu9M6ejotEAlq39osFcRyYu/87re/Y5FtLNR6lCDlOVXKyNWELJZM2u7xverN5vygD311dUWML4FC32bEO2+ILViHJBGYx2qLkpWREzzyzyXmp2PyeDZFsgxz7B4VE/Cxr24JpHEush/5DCFeJ5VoT+HbtbG4RIdf+PEpvFLWFlPOVVNzBSdmic88fzMHOGu3io5JyBoiTmGfR8Wa5A5xEVR7tE0uXLyshP+efeNSLy/mCxqL3Pq6hMpY94mODgnjdQ8MKoFIhb60WbTCBpT8eVtfXrLM8qoUdwu0FeDDLE2WiAUizsGg6lUL1R5hATkKsA+k15zgJxVQjSvidMStHtXZ7+3k5xprb702iho1gkcqpO8HqO9Xx91JAHjJAP93fduXu/1EfWD7kwJS/339hLsPkn8cQHo3GP1vApDqIhsApx+M+d8DkPpApxFM3u1DugOGvAqeXyElWNJi8Gxidt7XoyvsgN8d25eQJh4ZMQBpe6rDEqlWS7a3acL7PqRs8FRIaehnwr/4g+ftnTfetK5Uux0+fNg+9vGfVh/n//nPf0sg7//4p/+7PfrQQ/bNP/kT+9rX/tTW1ldEE+obGJSKHJUlAo6P/fTH7Bd+6bNW3a7Y/OKCrSxmnAVKAqGaWZuembJvf/tbdujwfk34c+ev2T/5x/+rHT501P7gD76sKs+nf+EXlFEmAMWeZHNzw86dfVuURvr7oNYgWAPowPdpM18UOGLTeemHP3KBKx5UhcIOVYKfUcWD8iYaWRVaVqOtjsuiAkYZJ5+6yIHvb1ASN/AojfJy9WiOVFMQieJQ9Cst0FR8A2cmtp6b+vhCAqNsVryWgJcgmbHr6euznr4hW1vPWJZeIIKpWEIB4erqujYggJNoUjVolmWnKkg/qdfKRwU+2doqpVLET5qg6Kgq5XxXfZBBcltBUqJtR2UUcOEDDCi0XDOHp38fzFEOD6hljCF0be4ni62At1PkCYo8dTr6QREtAhhOTc44sJwgyI/vAEu9qH31AAAgAElEQVSeB59DbwUAdmp6QiB+fHyPUwOuO4qjsuBeZU8iF0E3ptCdGU96nNik6cXNZDf1XgRz127cFCjxaTsAXJ47mWMqJ10dnUZjP9VS6EfkEENBBxwQZWJs0xtZO3HimHpKEeMol4rq90gk46ro6tluB2WRdHNy0tKrafWQ+oCUg4XeFMaeYMsHpKK6eAJCAFL1+XmUXWURg1TJhmxgdFhzAMsggjACVgJ00YRY600Roxpw9eIFlxVtCrmeE0nZe35hXusAVEP/+ahaj7Iue45HIRbtyRyNVYGiX+Hyetr9fmheA/hhnvviDAhS0E/mqy1r86eqvOUpGDK+UMkLRSVsGFfErajGQ1Uc27vP6lBQqXrXYVxUBRLSmTWxAwB+UNlZu2N7x7191awtHrO41e3NF39oq5O3bLuUsxhUTwkaObaBBMBqFVUm3TxynqRU1kSBBNR4Xo3MT+YDgSQ0S/XS4UG8VbGO4RH79N/7Nbu6sWkr5ap1d/fY+L59EtHaQIyFCnYMZds1u3lnQpUDKr0RFK3xYbSgTc/PiToHpR6w3t7RqfcHlAMGOnr7rBSsqvJAXzEWCATHg+0pO7p7l7W1xeytm1O2kM7a5PSMZTdzVqpu25F77lFlhQAHZeka/aDlsvoRCUjwNt2uO3oZiTG/zYBkGBUwVcQDzocTqhZroNmrxIv2HHD2ENDf55YWZOUSzZdtaWLKcmsZ0dSCCHNFI9bZ36t2kDCMDD4XWiv2LJEmK1YrohizB5J4g7ZbrZStmQCx5Oi4rfGYTa+u2RwCdp3d1hSO2vrsnDXlNuxTDz9g+xMRaypmrFKkrzqrnnnEoZTgqdU1Xk2o0Fa31SdaymzS6GuxIJWyunrCqS6ura1bZn19p40BMIKPH3str2NdMy/oq+QMxhsWixLmH76L4ZZWa+/sNNDjqy++ZNcvXLXB/l47eeqY3b7tRF1IaoWbHesBJXj24pFduy0YS1g10GQ1+papmBQrtpzJal7QJ04ljZIo5xbsEs6chaUV7ef5Qtm6unrUYkBQTXULimZ/b5/+39XVoefEGQzbaBGLjlrNdu/ZZYcO7LdyfsPRFmswLmJiMLCvAN1iWJrA6PB8nhHz43q0V2yHPXVcR9UTJVY9odt0UFs4uGUffviUdbdC+61ZZqtod1B77R5wiTf/zHVtXC6pLEEjt0+hNgxld3VhyamTLi6o0oqkQn5zwwb7BsUsoB2C+er78VId572ggRNEA0QBZFyXvHJLFfmJUqHdzG3oHjrbWi29tKL3BOxvIKKTiFoyGrVCZsM21tfkb4sfKSAXH1/scrp6elUlZlw5o/ChZFxfeellu/zueZ0n3T2dUlHFhzOb3rCwObsQwDvrAUCaC1Qt0JOyDz/+EZu4esOuvH3O+lvbZRnEmBBXlDNZ9XSuLMzbwIHd9sX/5detEti2S6+etfNvXrCHHn/WCvmyjfT2S9TrzGsv2tk33rAQZ56SdyWplz/5089I9KxcrYkWSr85HpdPPfERm5+ZtgLJi+lJe/6F55W8QOho99guiUy9/uprUuk/fOCgLUxM2+St206UD+p+a4v1jvTb2N5dduP2dSkW0+femuqQuF8hvamEcE9Hp9VrKFBXJUIYT7VbT3+fkiACm/W6bWYyRvwgEEW1l1YpL5kPi0WJDFhZCLF5LVLEXH6F1IEWTxQUEOrFCwBcX8yONe/7rpL0Za0QJ/Ic+Tz2ff98dPodLn73EzDZjZxe64s9qu0qRAyU8RKajoFGnMN6QfRI66MprIQ5r0eEDJbQ6tqaY5wZKrczml9UpoeGBlS1PnbvfVbMZqU6vJHPWWtHp/UOD1tLZ6dtVWtKmG1mNqWom11dFL2c+ZxLc64iaOViWgBpKBpRBbbi2bcASBkT7LcWFuf1Xtw7okZiTG05tV2KHhpf3wfUA/qNgFRxWAOwdKDvPUDqg0AfVPqFm52kgZ88kH+pl0iAS9JA73XJgveUuf1ntPN6L+bcAaAI5Hm/w/f8uNf/7P8cQOo+3/tkP6D8INTqg8LGv3c++Mf8h58B8W/ir3svUZY8BUz/rT8IJN4NSH0w6gNWH5A2/q4+29uk/UXAxqnXNPSc+uDVp9e5FeP7kIaU4SJglQ+p11PHBkhPaZNUdm+LMordC5vjseP32fPf+758tsiwUvn42U980vbuG7evfeOb2lg+/Ymft8HeXvvGV79qzz33fZuemZTaIGpfmDa3t3XoOg8dO2KPPvlhZc8uXLpoY8Pj2jxGRwZsYuKWvfbKS3b+3bftnqNHdNBfvXLHfvMf/1Pbv++I/Yff/X/thR8+b1/85b9tR48eta/+0R8rW4gqL1XZXSPD6kUgAJ5fmLXBoSExBsiy4XN549p1e+fMGYkikAkEpGbxZEP238tyqQ+qWNxRb1O/EBWCgIkCx2boAyBVRiPhHSEFrhd5d0DWyuqqMtBselRXEGERBQqKhoJe14/mQKcLcAFPUA1ZHKJSe9Ul9eBA/6ht24H9h9WjhN9azKtMSuWzWhXQTq+ti26FgJKAaaUivzkMr33gSwawWHK0R2w22PSdOik9LvRUkOV2C785ltTmybPjGqgSApy1gKEtJWI7i9mvorL5+BY6PH++D4D1aWNSjw0EVPmkgqjKXKWioA9/XN0r4AI6rsatWV63AAOowIAQNmpe74tY8Cx4T7/qDNVQ9jmexY0L9EIK+OYWFvX7gJ3zFy64+zOXIGBd8D5UsaE+4zvaBC1xu2bJOGqRJAFidvb8OfUcJ1oTShigKvmxpz9qva3ttra6omdL4E9mFPox1D6y+dMLC7aK2NL8koKaLfp+a+6gYy2XcnkF9oBGUVAI9PFHJJkhCxcnkoXKbqApZD0D/QKk9F4jtAKgQX2ZyifjRoazs6ND1YCXXviRKMVQx1eWHc2M2iD3D1VThyrVDg5Kb85xbzwPAQ5oiVVX7eYPQJJDWj2n3sFcr7nnxZcsc3JONRjFTV7rKtrQgVymFQCMcinPY2FhSSIq8EaoDqqy3NoukQuy9vsOHbJssWzLa1lLpzdc7w40OJl1O3EvRFcASbv2jus58VyagmbFtWU788LztrkwY030Pla31A9IAEYPFUBae3zAUax8Ope/Rv0+akcfc0GP1otjEqqayhofGj9gz3z+b9nbiysW7RuwUx86Lb/htfyGrW/mbK1YsqYYFPCKTU3PKCvOuiAA4LBPIvNP0ASLoLpl/aMj2r+oUpE4uXb9pnpHkz3tYqEkCSi26zaMbUxXp3UnQlrXZ65P2NT6mmWy2ADRRxzTfreRy7pkD4bmVAJILEBfCjep4lpHRbXZCVswviT5GBd/TlBtE4CndYG+8ZSzSyKRifAJQTprPYdyejxuhfklm7p81cJbdVUveI5b2FSh+oro3e4xXS/31Ds4pD5LlGrLwW2rBgOyoCkXCxYsFS1ZrdjR7i472NdtJTM7O3HbbhaKVoqzBiMWLG5ZLLdpjx8ctyMtTZao5Sy3uWQbm2ua1+xp1VLVmusBCxXLtr2Rs/z8itR000trWt9Qa3ft349hoW3S++sJpbCXc/HQNAEy2HTpmRVdogL1aBK9JEt6+/uktnrj5m0BmVOnPmS9nb32vb/8ti3PL1luI2tPPfWEtaWS9vabZ6yru0NV4tbOdmkv0ObCHNi7/5BtFktWqtbVYoHPbCUYsrVcwRYzaVWbm6ItFsbPO57QXlXMFW1matZu3r5jd25PWCKRdHRqr1+6KRixe4/ep4ovAIsEAP1eM3PzYjrtoVUiErFrly5rH2K/p2qiKihVpEhUtHiCWKyBQIIBVIupCElV2AmZsb4Vq3iqlwSstXrFIpGaffjBk9bT1iwbnXSlaLcX5q2jd0g2TvJfpoeU1wMWvQopKrYsNNYpe+Ty3IID4KvLsuzhF0gwDvf36cyYueNUQZvMUcl9OjmAlLkPEKVvVuk2VJsrWILUlLCpUPUhdonHRKke7OmzM2+8ofkN8yPSFJLCOr6OiMVgaYZvKPNgcXreU/Nt0tk0NDIqwbL2vm576umP2vM/es6uXrlkPR3tVsrmLNXSZstzS9YccTZpAFL6cVHt3m5pts59Y1K7XZqatYtn3rZAoSL2DIJl2I0tzc3a3MSE1Ytly21X7F//2e/Z9ZlJ29osWy5TsvV0xVqiaIME7NDevVbIrtk3//RPbG16TkkZqfOHgnbk1AlLdffYuUsXXF9rsWQ3rly1L/7iL4pVk15fU1zwzrm3tZeTRCZBOzY4au+ePWfJtk7bu3u3TVy7aSsLi5o7qEi3dLXZgXsOimFB4lCCW5sb9uhTT4kBE2uOWwUaf96JUNKTzLyid5rqILFNFusdziCdDHVra0nq/IEtxbmp+GHL+Yazh4q6W3XnEpVDseBQvVZLiIvK/fPMZ3Qp6ehRfJnL0gkI4RHrWrSIVTiTYH/4iXtH1XVvKE93KLmeFY+o/fLVdlVIfpf/8168Pwk//ta+SqW0hnWfY+uwV7HOAKh79+zTvb788quKu575+Mftxs1rSmY9/dEnxfAg1uKeW3CyGBiwNlqEUHzPFV3bB21jG2tKWqyvrAqQlukV9wApTDLWM6JIJY96zN4mtlprymZmpyXS5QNSJaU9lV2SO7LT8XRVSBxoSX1AhfT9Vcj/uELq/7yxcno3mPUBZqMPqRL3MDEagOtOkccDsI2gV6/zKLs+CG68Nncz/7HKbiP20/7mgVwf570PkPrVkb8OXzYCyh8Tg77vZf7vN37z7u/5g6Cb9zKDPqBsBIn+9wQ+vQqpD0h10w0epPzezns0VEH992Phu74dl/l53/t4gh1uBb4HSCVqRG9ZLCrAmGxPWVtnu6pGANLbt2+JAnP0+DH1E0Db+PM//bqa0AubBW28VEgBhnxpkTVH7e03zthz3/uuJKzpU6EPorOn10ZGxiwE1ScUtPFD+yySaLKr1y9rEfydL/5dVTpq1ZJNTU3aG6+9ZFeuXrQHP3za2lOddvnSLfv0pz5nx45+yGbnFu3cuXfskUce0bX+1m/9lt1z8JD19vbYN7/xNfUT7B7bo0BYCnbdXZYh6K/WZZmC0NHSzJwyXoAEVH6ZN/idks30rUu4P8CJTyFjnFRN8jw62Uh4D8SD6EFiQ1DAYmZ79uzS3xzuoqaWXVBDEMakZ5z8CoyfSVMWmCwtm1HYZayc6IVT+eRg4wtZ9K1azQYHhm14bJcy4/QsENRL4rvolHvZqIuVorUlXU9ne6rVu14nTgO1M9HSKoBLRgxaq+waAu9RWVCjZC6V8KBDbdELShl333uOz6N/huykv6Fz3Sgld6ZcM36u4Ch/AMn2jg7dD/QeroNrI7nB5oLojy/WQ5CPWIA/xxmzg4f2q3LIM15bXdXz5z04RDgYUJ5DaITvQUlENTCzkXE2A1RmANGeyToqpABPDpn5hSWpKQNO3foJKaCBAioFzq2qpVpbrSPVqmsnY+pTlF8/84bdmZoUBZpqDtS7xx582DpRmS5iYeRsbRCR4d4uXLliU3OztrK0ZOsAUs+Gg8ocoioCpFBlPLXQRkAa8sa4CSEUr1q5HQrIWglVPTKOHPSkoAEwqY4eR3kulmwjm9WBj/AEFCYOQayGkKCnwi7K87bbH+i9ZWz5HocolVd/02Z+Mu/9KipjCkBh74EarOqTuZ4crR3EGYolVUoPHTy406v9yiuviA2Bb5+sejY3JHkPID337iU9d99fdn0tI8VBgiT6im5Nzlg4SkXC854LhhQY8ex4DvRh0u/WMzAo9WXEC4LVLUs2m73z8os2eemChar4ccJ+oCLlwDWHqip/npoiY8/6ZCzc4UNl1ynJEvgyVnjO5aUAmVM1HTrl2P5DdvqZZ20t1mL3P/VT1hRvtQwqhdl1S5eKtrFVtdX0hiqR9Gryu1gu0JOD5Q9ULOYxFjDx1hYFZ20SwYjoszY2ctpLWnpSlsJOKBaz7takpVrjVqOyEGlST+qlmQnbgCERjmred3V067nMTE2rqi9Ggfpg8dULSlSFnmSopwBoGB1KOtVcv6gARzggESf17eIz7FFVeY9O5sxm3mYm7iiYDTaHBUjzSytSqw1Vaqruo+JJv1tTCnVv12MPywKKK/dKW0JLR8qS3Z0W7+gwSzTrGqEjA0gPtrXaeEfM2FUvza3YDDI+saQC2AQWDhsZG2sO2wM9bdZN53h90zY3l5V0nJqYtO3ylvUk2uzO+Yu2fP22BdYz1hIIWao57uZBpMm6se84flQBerleUbDJ2AlwzC+oYoqoDUJMk3emJODDfCFRSVKR/ZHnyuuXF5b1PPu7nM0Ge8vc/Iwq8Y8/+RG7cPG8LWA71tHh1DhDARsaHhFQ3D2+zwJNUZucnbf27h5LdnRaDN/LprDNwipZWbXtSIslO7pUqaUXnsox4lTsPxcuXLJvfv0bSlSiteD2ZCeiwpjv3ueSNoBN9go/8TQ/O6eeQ/rFiE8k5tSCCjv99Pwdd4wsqsLslx5rCwE+XxeAeANWjhgInoVZUxPzKGgfOnGPtcfxPwzaeqVgN+dmncouVTVkzaTw661LVLSpanoVUnxYC7mcLc7MSQNgOb2m5DnK5lDXqWoyX6fuTGmvrqLyydyWCrMTsxJZByVd4iO+hQ4EPYWVisTo6P+VhkPQxJiCunvz8nV5o3IG8R7kKPt7e21mYlLnBH6kVKpW55albIrWBmfT8OiozrK5lSXrHR2wn/7kJ2xqZtK+/+3vWmeyzcLlbctlNi1Kq44Xp8kyA1DSkbThew9aW0+nbS6v2eosYkTOu5pr20cv5mbWLp0/Z5VcwVJ9XfYb//x/s2Cc9o9tm59ZsYPj91lHqtuunD+PsIatLc7Z6y+8YLnlVQcqamYbhZwdOnncHn/mGXvltVeV7Kf3/g/+79+xPcOjqkpu5rPWO9Brjz7ykHw0SXzDcOpq77LXX3/dxvbste6OTrt24ZJtecwRGDz3nLxPvdUbmzCqtpWw3yjk7emf/Rm7ev2mTd+eki1WswHoopZqA0xhb5WXOM/Q8Kh6t7OZtM4e9m2qo9BZibnQvPBBC/sSSS8BSY+RhvCjWi3w5KYi6vU0+gl21qjPItJ564klia1Ev69X+RcLgvMt7CqurlpKt7FjSPCMmbM+7ZrkEHMfgUPWGPsB78++6YpW7zGFOEeplCpGJ0lA0rce0HrrHxgS2+rixcv27LPPKqb9wQ/+SnNuCAudg4dscmLCdu/Zo6RV7/CozgtaVxgv5uLmRtrSK65CCiDNZzakQu56SJ2FogBpLCqVfsaAeyfuYs+AtUgSTYDbo0Izd6Q94CWlGwGpxtYDbIga+WCwEfT5ti/+z/wKpQ/y7qbQ+vuBTw2+G5DeTdX9mwCpKNwe99ePbfz338F3P4bK7n8RQOp/4AcBzP8UUG1EyI1AsRGI+t+XJ5731UjTvRs0OrNsl7HxgecHAdDGn/m9Faq0eU3avlE6D0qv9a0TGujCEhrwQA70GyZisr3dWlpbLdXVISEehFnmpmfko3jsxHEBUg7a7/7FX2oik1VksrAwvvi3/7Y99NBDajBHsfbf/Zt/K7NqFh+BHGpi0Ia4x/WVNQHtSrVkx07dZ6dOH1Nz9lbF/e6eXbttfN8ey6wv2x/+4e9ZPBGx3bv32tm3L1tf77B95tNfkLAPVRkCFEDzt771Lfvspz6tjen5574v/6+nn/qoKgETU5N23/FjAhqIy3B4Td6ZsF7k1Md2qX+UxY/AERmpl156SdfNRsf4+ZVL7sOvlvg0CwJS3++KDWh9fdXy+aIOfahQUJi1OXp9pf688Se/lCEjzr+Mf/vUE56hX6HyK/4c/DtiIeqRiOt3E1Tuos0C7T545n5UhRKI3JYtANdeyOd3NnCy4mT1+gepqm2r0sqeQWWSjZFxAcRzr9y7wLcEgwqaLzGvgqjKiqd62N/fq741aFAEugT1Y8PD3sbrqKQr6XWvoprQM+TeeU4KwiSIE3IiNBt5KQuzwRP4QDkmA00wMTY6YunFRR02u/bQU0pw4FgD9Br6PUgCTrmsNvJqvW49ff2iQOpzU23KRPL6NMqHkajUislQQndFjIGNGJCLSBbPjnsD3ItOHHNBmQDx1pZ97wfPedVqgsC8tSdb7DOf/JSCQDLxZCGp4EE/unTlqt24c1uHwvrCgrLrUHwB6wKkgW3bIpjHL88LyqDsSv2OnlDough/eD0wCGh0obI7PKR+QJ57nGAxELKNzaJoPJUiCp4u27lVLunwZ98g4ykrCyjI9MRgL+T9jPvjy+9vZi6xxlgbzHffk5YkBj5+7DVU5F0G2FF+Ca5QKOSa1DPV0al/s27m5+e0h3zsmad1T6z/+44d1c9+8PwLAi0c3O4z83q+JNBInk3PL6lXDaEvVVg932Cpjba2SZUR1fBCqSwKKAFQLGz2iY89ad//y2/YD7/1TQvQH4xQkoSAXMCiPtfKliow2sOD9OLGRaUmYcC3uXeAMvshNgWsO6iAJKZgINDXOn7kqD37t37Zhu5/wIKdfXZndtWm0+uWqZStHArK3xPbGvwSaWPg4CfJQt8avYwwBQiymJP8bHM1jQCARWIJBQ3xhOv/jiYT1t3TYwP9/bqG5hgiOliybCEZasvra1L+ZS3x7KnuzAFGUR5H4IbnRVWe4AHwHXNq38nWlPYg/EZlGUPXHX2hmp9m1bKrqtJKwHygEg8Fsbi2bm+89LLmP71n7IlYzPQmW21xYtry6YySnQCA5Y2M7X/4ftH5zn37e/bws88qMD5z5oxAvkTIAtsWSMTs1FNPytKGqlgXvpDprKWaI7q3LNZi8YRVUeZua9M+AR07UczZiY6k3duesC4zy64vWD1Qs0uXLllPW7d1tbTY2tSstWxV7K3vf9+KS4sWD5osnFg7gNtIa6ssFMKxJlGtqVqSEBgcGdWYra6lXd+3V5lHCXkzmzWKdVSPSWIwn6BwFlGx3Qq4FogozzJqC+ur9uHHH7POvm77oz/4fWvBt3kzJ/om3oQwR0b2jtux0w/ardk5yxaLNrZvr7V2ttl2tMlCyRa7tbBks9mi1ZvpYw5L3IiERLIlYRja4wE6efuOvfbKq0oWsxcd3HdQey1WWCO799haNqM9f9/uXbZv77jYNdOzM0qucA34gzPn2c+gyCpJ05qSNY3mVpTKHqud9I5LjGv9aE/A8gWVWwfYCUlakyG7/+Q91tXixP8yWyW7Mz9vbd1ujyZO9A0KtI8IkJpVvIpLrbyluYDPJRVSdCryqJzTr2f05BWsq6Pd5mfmtZbpcSS5SpIEoT4FvgioibJbNwCuwClMD/y8y0XN/56BXok7dXd2WWFjU1XIlkjU6mUnGghoRhCM8ZiamhCQbU+2qvqOcvtG2iWoB/vp2S46K7rqlnWODtoX/u7fsdVs2r76h1+xxHaTVbIFi+EpXi5bOIEfuMnqJd6RtCMPnLJ0bsOWZudtpG/AFidmBT6LnJPBgCXbora4NG/5zU177OknbfzUUbs9P2tdnX0WtmYbHtxtI/1Dlk9n7cyrr9q5s29aFB/gfNGyKySTUdsvW7QrZQeO3efiQ+xhbk/atQsXZPOGD2ixXtF+3RaN29f+9M+suSlqx06e0Fx+5Y3X7cSxY6Kx37pyTTEp5+f+I4fUm/rGG2+osgywpS0hXcrbxz/1Cbt557bdvHZTVmqxULP1dvVw8tlaOmsB7OR6umSnxO/kCzkx22AOAT7wDVe/vWd76AMbAKlf6WSdEo+4pJurpOIvq+TEjliRp99CYguxnoDTxGC+S+TTcxBQshYRoy3XV09xQgDVo42KLSPRLeeeQCyGToafoJGoZSCs5CwPGOVgvtTu1BxRTMaagfpPopjXcgagsvvG62/KYeLEqZN25swbtrq6bC1JgK3Z8aPHxMigVaWrDy/rXlm+AUjZn9U/ur5mufVV+ZBC28duzqfs+sUWxU4eZuAsVDsGgo5x51lM7CCWheKkqvY2AXgquzBEPAYGFcz3gUn6fb2i2vtpu4790Fih9DGZxtEXUWSuQqmF8k8C1Pv/DiD1z+sGWvAOOG58vYfFdgDoB4ga+XOoEQc2Vl11H75okudfzv99/PefVSH9rwFI7wayGtgGld1GYOrTaP3Bx0/Sz8o0gtwP6gn1q6eN4FQbOMA06CpaPiB1GUoHdv3PVODpNW+rzyweEyDFhxRwIENeI7M2K+NtKLuU/zmw3nztVQtU6zIg5wuQcfqBB+yLX/iCDt/f/u3fFlWXhYUlBkCGCV3CfqRGxXBOv5dIxmzvgd0WjaEeum1PPfW0suSuDyFihw+OS/mrXKE/b9vOv3PJbDtiX/jCf28jY3t0oGAh8M/+2T+zRDxqx+49Jpn348fus299/RuqVp4+fVp9qRfxgcrlRFFiEV04/66U4AAVRFdYedx3/IR6OaAQc58X3r0kAQpJyHubDtfNAvV7Cah6cUhTYZ2cvCPLGSgYiD0BAjkoAcBsZn62SWIPGn/3XHxPKj9rhj2AxGWwGfEokwKWXqWda2CD1OKs1aSMy79LpbLA0eDIsKPOeerAvIbxV1C7sSHBI+i59DiwSSeSLtBYS2eUrWfb2MjmpPzHNSO2IJ/a9nY9l3kpnm64LHowrO/V6lVZU1AZXF9dEZUICqosQDxxKEDc8OiI1fGc29xQhYfrpeLF/VK9Y67wh/tD/VFy6BJN2RZlMCbRj4B1tLfZ2uKynsPI2LDrbaWKi/CKRx+jYpdMxETtAbhS/aUCh4owIHcD6XgokeEmuz0xKWEJWmgRWuCeAViuYujU+fg3iZpka0I9OFAzGWffYJ5e3D/72tdseW3V9R6XCtbX12OPPPSwU4WsODscANLyyopNTE8pUF9fXLScLGegVZe1FrlH+qN8GwKv4cXRjRDMoKezQZRBlN3hQQFSlj7zMpvelNUEgiMEVtEmZ1kSj0U1T6EfA7B9VWQAqaM7ueoGB6pKuQwAACAASURBVA6JCgI4ADxBBmIe6l+lQhJ3zAr1Y3kWLm6vcXSkHRaLl9RBzY+xgnINhZmkkdZwIm4HDuxXgIEgGWwM+ohfe+MtvV40VmVjndgHFf2Onh67Mz2nCjCiIfRRAeJ5LRR45urI8KjmNH1IJAgIXHLZdfvvvvA5G+1pt//pH/wDiwW2rTkUUHVXrAIslDzpfu2nwPQwwN3Ua0nQQAXG0foJTFpsbWXdNjNpi8VRGcUXstmaky124J7j9tDP/rztefhRe3d22VYK25aGARKPWj0StvUc/Zw1NzcLJSmskk1HMZGAmQopzwvFXNHKts0KuaLmDuDPXS9qwk7pmYAx2hK3cFvMavS7JlokUsd987VVdqJgPFfYLfWiA7r5aln2LJoqBPNQmNtalaCjmri2uak14ifDoMDxucxNLGuScTeH1GO1sWmz129ZIU0mfln93kqGlSsWrm3byty8lB6x0qjlipaulOzwkx+20QPjVlpLK9B+5813bOr2pHzrdD1QzztS1r5r1Nr6+zTum2tpi9TqdvPqFfU8cW7Vm5oN6aruvj4bGB2yYKhq+cVpi6fXbKwpaB8/ftQOjQ6IFo8PZDVXtqkbNyxcLFpPLG7Xz7xmc9evWrIpLFExfFSp0LAfFtVwtq2eVwDwZrlo/cMjovUuraxaZmNDc445AIUXoIKIDpTO5qBTjBXlr1ixfB4LlnUFokN7Ru3hJ5+QL3IYa6btgE1fuWqrs7PqJSQ5qmprKGKnHn3Ukr199tb5i5bsSNnorgEb3j1iyd4eq8US9ubNGZtezVumWJfHMhoCtGigjgmUGx4aUtA+Oz1jL//oBbt5/Zb19vRJRXn3vn1qybl06YLdvHpNlmmDw4O2mcvbvsMHZcv20AMPWCQctm9/9zs7CalIpFmeqi1JqPYd2k/BeY5uD/t1S2uTteRrXKC83BwJCZA+cPJe60g6X1fmwp2FeUvRQworyPN3R3FZwAK6MYkQj0FEhRngTowCQKbPHEDa1OyU0alCd3WkpNpKAp2EACJUfjJOCSfE/7hQTy2UuIYKKfst/YqyGxsacEJ5+ZxlVtcEWAvprDWHQ6JskwAktsBKh2TNWiatalFTlZmLaJk7Z3vxGc1tWjlfsLJVba1ctC4PlFKt++rv/KGV0psCePLvrm/ZFv1tkbB19HXZnnsPWSa3KTu9w+P7LVQN2MLUjBXWslbM521sfNSWVudlYfTZL/ySlUJmN6an7ZEPP24tiTZZv7z28iuWXaRautdeevFHZltVqeHm0usWqJoVtypWaQrYvSeP2/i+/eqRfvfMWzY/PaMxBVhGWqJqz0nPLdqd6zflX37i/lNWbwrZ2+fftiOHDku1l/5R9ggSvzDZOGNlF4gQWnPcevp6bT69bA8//YTuCwCbjLZYR7LdhgdH7fw759W21Nrebv0jQypiKLkZj4qxQ8+1AwaenZhXIPFjZwApcQN0VfdCl2BkHyMei3ntCO+1obgYjf2B3yOh5zQkmhWPwOZSn6UHTFkLnHu8jvOJ35EdGKJ8zKeas7Qjiez6WN/rn1RcpQICPsClHdAldqN3/uKdDTuCeJ4EDWOG3cv4+D4VOqZmppR4o2eZ3mXa5u6575gKMNi+jO3aKyFRJaU3NqTEnM9lbXNtbQeQFjdySlJLIwE2Hkq7iJJ5SWX2eZ/hhCAieiy8lkIDgFvtHKWyS+6QNMIyattVTLUZNIA/fuY/m8ZqJOvHB/N3Vyf9GJffY+8SQPX8xj8IkDYCWz/R4APaHYqvd03+9xttX3ygzEv8a9nBZw00YDfv3BvtFBy1F7z3tdND+jdRdv+6auhPWiX96yqk77sin2Ib8npJvR/6ILKxEqofeZWJ94FM+T+6zI3/x6+s+tXRxsxQYwXWf73vY8pH+NkhH/iywPC0pIcUQEo/QirV5sRG6ibOOBvRAXwWe7oF8q5eviJZfTYWFiKiKCjP/uqv/qqy69PTk3b48EHRhGjeh4r3y7/8K7rFf/JP/mfbKlZV0aOUH42F7djxI7aWWbNnPvasJtxf/vmf25UrlySVfvLUUavWiurju3zppt24PmHNkVb7tS/9hjJMZ8+ds698+cv2pS99yf70j/9IYwQF99TJk3bmtdcd1aKlxWbm5yyT3hA18MCBg7a0tGjnz76tTB0Uh86ebh2a12/dtD3je6VUSOVDTfNIgSsTtynAiygGirD8YYNQ2T/gaBH8ze8AYhlAxjGddnYv9H3xMwmChMNSUBNQJ7tHxtxTY9upVHkiMmwKZIU4iAW8JHgUUPWORYPxPZslbn2YMHOIcp0AG67Rp46kUVSD6gI1IxIRfZlrxx5ElE42DPnc1S2fL1gW+lA0quuUbHgGMZKwNjloJLxePZ4EC/WaRKXox5mfnRIIzKTXFPhBo5RqM/2EgW1rikV0nXyOE3INOHPvVVfJpMqD2TPKgYgCAQSwS5FoSHXLhsZGdUBMTUxp3nLgzS3M2dWLl+zee49YJBFTLzNy5QhaQF1D4IDwQLQaaDaA9ERcfSmIqOQLJdssFB0YbmuTl6tbK2H1YHCPgFQAt6pEzRGvWpq0lkTC2lLtmt9Y71y5fk1BUaXs7GfYCFtbWrWBo/CMkuqN27cEtpcXFi2zRA9pVkEMWXn6t0lWoERLgOS8+NgeXIUUAKKDEb9GL9EEIO0dG1avNIAKf9N8riyrIARcsKLgmbE+MX+/eeOGqlk8v+XFxZ05IesBTLIjTa4vDin7fEFJp462lPM0DUFXCjmJd69f3Rd6cAeIEw3BusEHTSR2HIW6qAPWZxpwH/w7k123GhXOlpio5wrg+odUoffVqzlUsa1gv9oOhWxuad1OP/SwzS4u6PV79u7SekSgg2rIysqq5vPho0dFFZN9T1PYKrm09SYTNnPtil1864wNdndJ4IR1yPvQS6ogxetFIbBnmFuTCS/54rK2rGfmLeOaXl+32lbRBvq7raur0wqVih06+SE78pEnLb7/oF3P5q1gzbZcLKmiZSRxPN859hWAMKANWqH2k/p7GX2qeVSY9uzerZ4t9bHXoAoGLLu8qCpJJGC2sbomh9/YYK91jw5ZtLXVyvWqqjQQqLuSKV0vAnTlUsWKedfrCDWUHn9/LnFAswZa2losm8tbgYx3MGTNVKMBCQoMqmIJMDfo6UrGorINCdW27faFKxazkMAptFZ54CLEtLlhm2vrFqlXLQYlc6tqC+l1O/LRR233kYO2NDNjuweG7PyZs3bt3CUL1YMC6KHmZoGVscNHrLWnVyqvrS1tNnH9uuYT+1E9gldqUr6d0NW6BroskYpbV0uzrd++Yumb1+z0nl32xMnjNtDRagnAUjZtueUVy87P2+rUjGWXFiweDFgpi1l8TvRNF0TRi01vvQlsMOf5nOZUm334ySdtZmFR41eolNTWgPjVUH+fqpIkOy6de9vmJiZly9Hb1e2sHpJxi7ZE4clZSJYRqODGrZjdtLdfeMn6Uinbt2uPTU1O2tvvvCOv3WR3nx09/aBduXXbFpYWrK2VvahuqZ5u69t3wM5NLNiL56/bdrTTguGYdaacimcimRBgHx4dUsUFBVmSd1cvXZWKfgTKtZn1DQ3Y8NiIaOPvnj+rhEh/T68SyZxfMBuocJKcpWKqtQ2rAz/NZKuEaKiYtnd12ValpmBb/ti1iustg8HiVTqbwtvWnorYaSi7ySbl7FeLeZtYXFAPKesbdVuuH0DqAtGgfDF5T73PVlXsDlhcJJJhgWyWctp7OXuhkvZ0cW6YLUzPqsIPK4RDByYOQEYQh8AZn27EC2vufUm6IGwkK7doRAlnBGHOvvmWtcZQ4M1bS7RZSUMl37iBIL3yqMbGbPLWTasWSlJmZ++hNSOBbU6+qEoS3ysFA9Y9NmSrG+v2C5/7vA31DtqXf/f3LbfmepS17zSHrRyoW/dIvx1/8JTaQi68867os1C/J2/csioJjvU16+pOWaVWssXVZfsHv/4l++ZfftsGxsbsZz7zGcvlS9aeaLM/+8of27V33rWO1qS1Yd+z5VqWYAPdunRde/T44YP25DM/JWEc7HRuXLhsr73yioWaw/bxn/sZ6+nrtm994+u2tZm3tpaE4oij95+0mdUlJXzH9+xVjyLqx/Sg7z2wT3vazMSU9jWqrtj/MRfn11fsxIdPizX1zutvWV9nr42P7LFbN+6odYTYJBhttvH9+yTc5VpXUDJeUQWcswOxLMVVJBDoe/SSIVSufU0KP0bzgQbzKhpx4mG+RgLfa6x08loloT19DlhTjoHmVJPprxZ7yqvgAThdHOd82ysltx8Qh/HeXAPxAGJFKgwFwkpicZ77LTBcSzTR4mIP7N6CYTHuSAx3d/Vq3s/PL9itW7dUrEH9n7MBpwFEGhPJpBIjqa5uGxoek2UP7RQktdh/UdQlAe4qpMsGICXG4vrkJAEgJcZE6X3bJZYZA8Vv4ZD6VdUTjG0g64TEYsWzEPSqmZwNek6+6JAH5O4GqO9VTz1xors8QBtBoV8RfX9l1QOEvqiRB3h9sOuDX/93dnxLG8Amr/UTFf7r/OvSzzwMd/e13I3z9P//koC08YM/8MPu+uaPC0g1kF7523+Lu6m6/mf7FdK7QWUjIG38mS92dDcg3QlSPRDrB40+CNUm7ylIEihAgWPRIEkvym5HyqmWbgfU/4gJ8X333SM6AJWXyxcvKQuMyt36esYWlpbUw/jMM8/YL37u08r+vv32mwKUL7zwgj3x+OP25pm3bWhoRMIKX/79L8umBOnu/sE++1f/+l9IMn1udt5+8IMfqJdwAP+2MD2Zi/baGz+yU6dO2YV3r1g2U7CNbNE+/7kv2kMfftR+93d/V1XI3/zN37T8xqbEe5577jktiE998pNqlv/Od76jXojjx07q/1BcR4YG7bvf/bYO2H0HDwiAUhFbTa8L3LFBjI3t1mKjwsnBx73zPKEp4l/J5kGlh/H0e019ERf5VyFPuzOhoQJySLvsp/p0kOdOOG9OH6QqaRByFSpVHms151sKCMHrDOuKFqfs61MKAYyinmyHVMEiaUCVlNfJL80znM+mXaWE6xUFJRJ1fYCevQbURzYf+mY4SHKbRbfhI0NeKEhQQNSNtpS7vuaY3p/AhCxdqiVh7a2ttrS8YKtL85ZdW7N4NCIpd1Fb21pVFShW8qoKc09Q0trbu4kH1O8EFe7mretWKvGeZetItViwCtjtNMqXZA8T7W3qJzl79ryVtiryILyEjcqVy3bs2H02ODpi58+f16FIj+nUrTue8XvUU4OtWVd3t7W2d1ia/tL8prV3QAlqU1WZa6UyxLiQBECePYS/bEurKG5tUItRoNuqCCgDttiw+T3Gb+/4fmuORezcuXOqMr388svKzj/04IPa5FFHvX7nlrx1EaLILiwLkEIX44BDkZdDxlmjVOXbqyqkZ4mi6rdnQ+RXnwGkfbtGrHdwQEH02lpaASDPCKET3xNNB2Zzk928cV3KiRweaysrrncGwQXk9j0KDvPP32+4Nx2yXq+u631xFif+fuOLHgHEmefs577Qkd/nCwgHwLEGfHqs1kKdvskN0WP9JAXCKHg/AkqYh3hnApBHd++xSr1uV2/esSeefkZ978x7qKEky6hecPhw4PcPDiph0dnXo8pipLnJ0ksLNnX9ip0YH7c3XvyhtceaLUqmu+wqjrAxdKB6Yl6+PRGAVOsHFgGBq9ebA42W6mOpuGljI0NaB/Runv7IU7b/sUet/cQJmyzXbK1itlYsS6in6gl9iOLk9d1vbuZsZnrO8gVHs68HArKZWFiYV7C1f/+4gtQm7ECo2xVyFq6UrTUUsoU7E/bmmTMWiDTbyaces8ED+yRqsbC4qD0q1hS1faO7bWlh2eZXly0HhSwUs0g8adtNAVmu+MkB9hyUgEnUrGFRgABbjERExMr5ouYpSQJEZ6jewk2ll6uzLSXQdfnNs5ZdWrNjBw7bpQuXdTawz2JTBEALEDiSmc9tqh9p9089Zrn6li2/8bo98KnP2OyVWzZz/ooN9o1Ykf0JNeLWpG2ggJlosbIq5VGLej3229BB41FVBQGv+O5FsWbZylkkVLWhVNw6QmafePQRCxcL9uZLL9mDx47a+GCPxnDm+jWr0Hqxvmq1UsHqhaLVCgXbpuUAD2uYAfn8jtURCpTQXOkx7Rsbs0RXh5W3a6IWlyolBbpDAz020NNl+fSKnXv1FQuUi/Kh5NlBw27taNWc7BwctFX6uwpU75IWDYZt4sp1m590AHawr1drA5GsdK5kuw7eY5VtBO+yVquURNGMp1ot1T9id9J5+/aLb1kxmLDhsb22wdm8sKD+43h7m/px6TNnHwEo0fNHZRFVdnqRE61xVXu2qmVLJVs0V7C2oWf5wPgBJ0ZWKYktw/mBNQeJixs3btmla9cs2UJwHREgIDBuxofUO7MU5Mln2yUwg6Ga9XQn7EPHj1iqRakfW8pv2MzKqnxI68GgAKn2H99+ygOkJCX1fngMZ7Kyz4HhRL9dJp+VCnY03qxEDE4AfC5nAHZbgASAKAKITl3XXRcAlV44AKmqnvWalYvumW8HzR5/9DG7fvmS3bh6TQJA25WqepBhdfiMCsSW0HMbGxtRFXR+clq96OxP7HHZpRUl8kkORfA1h17fFrdQPKpE2yc/8RlribfY8997TnRK1ND5bPkMjw3YyQfvt4sXL9r1i1etpTlm+8cPiDWxND1vS4sLFg3TslK3Umjb/t7f//v22//qX8lz++iDD9iu3XvtxD1H7eUf/NBe+avntd+lOpOW6mq3vYcP6Jm89cJrtjC3aLt277YHH3lYySie9cXz70q0r7O308b37xd747WXX7JEMGSjIyPW1tFpw7vGbGJxTkULKNC3r99UPNWWapVnLgByeXbeNjMb2mfQx+AZ5rfKdu9DJ0WDR3X63oP32crski0vroriDf000Z6SSwJxbD6f05yCssvz0bno6az4bTWcG36FTvPEY5KJZeK1w3FOwxBqjON9IOODM1XFi0VX9TRyiLRlkKzfdC4UoZBrPdmpjroed9WQmLf0IqMuzXzxekp9f3PFa4GwYgaS6vxfAnOIRdKTLv/pJiXPScRid3bs6AlRZp977nmLyBvVXctnP/tZ9ZGioD4wNCQWGtZeW1Vst5JKyvIeUHYRWfQrpFi/MI6wsgCZjI1P2yUhjTaDr8tBgYUkDcUmWoVoTWFu6ws6vFR2vV5S2rcaAKmAnrfO/PF+P/3V6xHfAfbvVRobQaLvi+oDRf9vnwnq+8I2Psf3gVMPMDb+fiMg9V/7XxWQNpZbf1zQ+eNUS39cQKoHdhdl9wN7RJXTcxvw3ZVTn6rZCGRVjvYonD4g9X/uo3k/2+MLI/n37weR8iDFDsJT2SWLiogFAhlS/bKgA6SFvO0/dFCVFsDRtauXbXEO+ecNy3o0PmxInvrok9bT0yUwGgpvS4r6jTOv22OPPWa3b91RD9hbb54T7YwNGmBIuX5ktM9+5Vd+xV588WX74z/5qj3yyEP2+c//oipyf/zVL1uxlLFPfvKT9u67l+zsOxesKRy3jzz2lP3cz/28/fv/5z+oH6i3r2dHDRcKBJl79d4MDwtgAtJaYi1amNDIHnjgAXvrrTPqXYBWyfXwM54rIILJ+e7Zd3Xgcc+i0AICELQgI+pl5QDPfM/5bro+AZk6k1mV+IWjcqgnK5mUUIzml2eO7NNpVdWvud40wCD/J+hVHyYVBQJ4TMEFECPaENlMeD33yf+Xl1ZVQZTnJ5L19A16vXVc15bns8gBqh7YpmYnuIG/HmAKChTUEujUmClvuX46rldBcyJqY7tGLRxBXXhT4k8EzNAAb167ap3QKwsb8rjMrK/o4KYKB02YYJ9q7djYqOZGrpDXWLW2tVt//5A8Tsv5LdGUO7rarVgCSJdtYX7WigDhUFj2Hz39A5bJl+zZn/lpm7g9Yb//lS/b4NiIxRMJ9Vxyv/v371PmH/pcIhYVBRAgJJozFj95V7mkv/D2xITouyhhQgVl/HIIzywvifrLAUummOwoNGUqWa2JVhseHJCoAm1SgHD68vTMUEdtcwAJJV3MwqlWwxa45/C99qHTD9hadsPmlhZVqVqYmbbM3JLlMxkLUG2olCSjzxotFfNOSKYBkPqCZcwtqLN+MgNaV9/oqPUPDSrTDyAlYMQrUEq7zY7+zeFNQDE5cUcVkM72NvU7s9aokvT29tvCwqLAG3NAGWZvDoge6okoiUrpCT8wX1Sp8jLGVG04wPBoZe4TmPA3yQP/IOK9mO/qoW5y+17YS+ww36jS0tcrYOv1prBm6M1E7KZMxn1+yR549DHL8dxrTt3v4rnzFt6qqgoEZZJ+YOyqQlCLOWShW6ZXzUpl293VbQsTt219Yd6a6lUpf+JbrGBGvfyuCY5rZZ1BPeU6/fXN+izSU10oW1MkbD1dKVXOK/mcAoLjDz1mex96yDpPn7Zr2U0rRRJWxHeUyhIBr8c6gGkyOTGtyhJ9ibcnZnStJG34IhHU1dlmcnqkWklvXCRsycqWFefn7Z0fPW9zV69a774DduzBB6xv9y7r2zVm7T09trC6qrne39NvyWjcrt24ZZlizspQK5viVkVJnGCC3mv2OY+F0dHXZ3kog4w5bBaZ0RfVz9y8HVT/KWyBVFuLVbbLUl0keTd7Z9ICharll9KWX0irWs05JVoTNLZy0axUtGxmXTTP3n27rPPIuG23JtQPhdDcWEe/Ld+astXrE9YSilg82apEVKFatyJiMrJVCatCIZsYVGVYD5GEknw0KELdDCfCll5ZsEePH7IvfOJp620yW1kp2z/80v9g991zrz186j47eXif9SWbrXmraFvZrOVXF62Cncta2koSpNmyAMm/elX7LXkAzgQA+nImbd2j/x9z7x0kZ3qfBz6d83SanBMysAtgsdy83ECuRC7No0RS0olUWSo5Xckqu3y+qrt/znV/+UL5zuEP1YlXvjvLMm1FSktxySU3Z2CBBTDAAANgcu6e6e7pnPvqed7vm+0Flzbvqlwn1G4hzEz3119439/z+z1hHF/+lW/gvY8vmnXd1cboyAAmhvvhqlWRWVlGcXMLHoKoegUN0s8rBTXemh4nhmZm4e9NYmWLOdhtnDp2ColYUj4N9VJebvEEsQc8pkoT4zPHlL/LWI54vAcFgqZwEPHBIezXnbh2ZxnltgvhKAvIlppia1s7MkHqGx9B/+go4n29uoeTsQSGBoaxvbmOpZUVrRFLS/e0XiVJP/UF9Py1Wg709w1ieGRQGZtcD/gsUNPGRh4bwrcZ7+Gmxroj6jeZFqT+EzzYUWBk8IjiJ6fTFvriITx09gRiITZuW9gtFQ8BqSbQVvQLAakmTHBoQmo7kPLzUau7trgoRgxZRJlCVtRdUf3prt5sIdETl/GR3Dd5rzObmA01AlCBT+pHmwK4DgLTDg2L6IraVMOV2aGkO89fvyadfzF3IK03acAyXnKZvVbDV0dbcTCDfb3Y2djBjtWwPnr0qPKfl+7eQ71QEuum5Xejb2QI2VJBU/5yoYqzD57DuQsP441XX9MUq1KvymX3xPkzmmDPXbuO/F5G0TSjw2NyQr67cEe60tpBVhmfX/j6VxWz9i//6f+CM2fP4YVf/po8GHpDPXjlL76PuY8+Ethlw214ZhwTZ46h6QBufnQdu5s7CLj9yldlI+LEyVNY2VwTpfaZZ5/WPh8LBrFwYw5eOCSriff1IRyP4vrCguQY1XweVy9dkhfIyMiQMrdZX8WCYRQLZRRrFaUCcC2VfvrFL+r13R03mpWWzI1o2Ndp0VTKh/6BQSQG+kDAL+YKde2lIqrlsgwU7YaF3SDlPsfvswGGPQG16zf7HrSbuZSZ2caRRmpiDIk0lbcM7exmnanHLBd2LWk2CPv0NI2fjWCeNR9lQKwPw2FjYsRahD9Hl36xnSzzJdYYqtHdHoSV9+5VLaLaJRbFAw+cxdtvvYvbdxaMdEVsrZYGQQTBZDGSrci6ZWBoGE1O/l1uOaBrcECZFGNf0mnsb29jP70rWjsBqabDjB8MmtgyDgsISHkuuLezzq1XK9hYW1UdwaYVpSYCdF2A1JxzMyG182FZJ+icdWksu0EfmZL63NbXbcBon3+7ZvipiauBw4cTTntAc/+E1L4XDim+1o8dguIuDan9vTaG6saMnwbR9pt3/f7zTEjtTv7949fPeLnDf/p5AOn9P39Ij/2sF7aV+V0aThvQ2lNL/pgNSO0J5uFxdFF2/2MTUrtYtA+Bf9fndxoqAc+B/doqAK0pnA1I2dUMRqnpMzEjBKR02avUKpg9dlSGFyxu6NC5u7WLapmTkKAMNUjlI7ArVwpYXl7El198AcODA3jppb/At771G4ZLDzd+7/f+dywvrij+hQYIqRSt7zMCIsPDo5bxSVidRhbJ1VoJR45O4CtfeRE722m8//4lbG6kcOrkg/j2t38D3/nOd1CqVFTcVWsVubc+/9wz6iRyk6Iz2vQU8/iioijx4abTKfNTa82aNl92l+xNkwCLhTh58f/m//oDnUqeN2Va0UWUIe3cyFwujE9O4PTp03ptvhe7zTxm6eIsExc7GoILEwHRQdHQYPng24YxXJwU9+Lh5t/SxqrfrQ4V7wxbm8Drx4kDi+T+3j6Ba34mAu5QMIJEL1043aKWccrHjpzoJTyeqnHLtCntnJBy8aH7raG6GCMkOpLyfeh05+P0nEVJuyGjBd43cmD2B4zzqnQTNNhxoi8ew87mGl5/9RVNTBNcgPVZGlqMee9MTo2L0shjzuUOdB/MHj2p5kRmPy9qyuyxKWXN8bpwyLy8eE+W/AR91DJxijc1M61i44OLH8qFlAv25vqWPi91ben9lBY4ui2SukPQTuOYN998E+ndlI6dx0P2AhfbIyeOy6yJGyO/5vJ5MDU7I2DRYh5ZOKJELsghvwAAIABJREFUAGoSeR6PzR7BYF8fSoUDTURGBocEyEhbpP6YkRznHv4cepIJ3L51Bx9duSw6Jqenk7OzmqCtb29iZ2MLua1tlDNZAVJtVD0hGWPUSkVNOw1l16HNS80tl8mHpKaWnU1S2AhghiYmNCHlVEf3dYlB2270RGJqYhjNuInl4MZSKhak9WVhYqhQhlpZb5hN1u4Md6+dNhtAmlHre1yWztkGqLUajZkComILMNeM4ZDCv60Nn88Vp7b8vNp4Ok3FVTAvl9cwGmV0QlObHgEtnzkZdXGSE42h0mwLbJ06+xCW1zfUVCCwpqbKSVdFTiEcLtNg8bhEj+X0zM+oDgI7RnOQQp1M4OoH78HRqMLZaaBWNfc0/zcab9K2jO0/1wX+snVE1IYRWJBKyIk4XbXVRKg3pYvunZjBk9/4BmpjY9h1uFDzBHBQaaDWbqvzz2Mm7YnxO9IqMyeS7IdmA/liUeuKTJLoTF08UH6qo1qCt15HpNPGjTfewJ2LH8Jbb+CZp5/Ci9/8JpKjI/CGeuibg6bTqemwfe23NrYN88XjRZoNCG8Q2XIFZUbbODrKCOaawXvdGQpiJ59D0+tB3euWAZPf0qn2+MKiKyoqw+OAJ+RBx8VswAMVy656B9X0AW59dEP5upxo0oiM+sgaC6NcVpl5nkQcX/2b30anvwdbpTwGh4c0QZruH8R7P/gxrr70YyTj/dKvsrHg9AZM1AibIhYdj3pOGjsJlMItc50a2ugfG4TL78TwYBKl9AaefeQRJANBvP36O/jwypz2K0ezjETIjfMnZnD+2DRm+geQCHjRKBTNtLRURosAMp9D+SAn52JF3FTrWjNnTpzAhScfw36liOVtRou0MT01DEerhpCzg+L2JpavXUdjb1/3m/L6eM1rZVE2O14/SjzsaAQtHnejrQbdY489Ieo5GR4x0hQbVRXytaYLPYl+jE8ekaMsWSQx0vOSMaTzBWSrnNJ60abDeIMxRA1sbGxhP5OHyx/E2LGjKFHOkcsi2dsv4MuimI0+ThcXF5exuramZ9IY4rFxGUG1Ro1aROvi1pZxjI8mogIses4dLhkblStVSSA4lZGJi8sYutiyF9ssjWu8y9lBfyKMs6dnEAspgAVb+Sy2Mlm57JJMq3XvZ0xIpSOtNZDP5bQ/cFJMaiKlBdz7uLfylthe38CJ2eNqIuxsbEr33qBZEUjrpw6aE1FjQMP1l4plnjc2ILguBbxeySw2NzZ07YIen9GRtjoCdYyyYq+Fa2iTG4SLYIYGNx343X4ZDHE6SNnS2VNncO3qVext7kh6EUzGZBSZyqR0/sgG4X01e/y4TGvmrlzF4soSEHBh5sQx1Q8fX7oMv9UQYs1/RnnCPlz96BIyW9vwBL34zX/4O1hZW8X3/+A/4MUXX8SzX/myGiiLN27hz//DHyMRCKNRrYit1PJ20Ds7gYeeeBSF/QLWF1eR2d3HPnXQpZrWj9Ej05g5dgQv/cX3xP6YGujH3JUrmizzPM8eOyaTppWtLTHZaNJ3a25O9R/Xys3tLU3W42ETr8fIIsI35vpW2k0cf/hBHD99CumtNBZvLynPtEPX/2pLhjzJ3j7d58m+JKKJuJgwrLfYXCCI4nPVXTNz7VbTwzIr4pptaxxt1o8ovFZMIusTfj+vtwYCFqDl33nf2ywf2/mfa7VNAebgge9tGEHGTNDeP/jzvGacbvLfuZ/wtWXYyPU9EtN+LraT5dLL5h2fJzZ0q1V6XdTEhqDBG5lab735jvwcTHPdxAeePn1Sr3/qzGnVRvQlYI1BYz9Kjli3y9E4m0OVbv+pXexv7yKzl1KTjZNP/lLmud8wpWxAys/Az8u9tXRwINMuHq8c6C2qrlzprUaO+ey27MTso9KW8n9mOtv03S7arJwqrNxQu962QWU3CPxZgFSsKisGysZV9mRVjSyrwdxN2RXesieyrLjvi4n5zwZI/79MSA+Bt3K0PvvX/RNSftchdc0G7pZz1KFVnEWX7J5k8ltt4NiyJiGH4PY+7aj9792g1P43+4HsPtrDgtICpPYx2hNSm/pnmxrZgPSTCalDgJTTrNMPPqBcNDnsLS5qIQ77gjL1YIFD/UaJdBm66HWqCvj+8i9+URsYqbrf/e53JVT/1V/5Fv7JP/kfVIySvkEzHIqle/uTOHPmQWk47SgFbjCcpg2PD+ArX/kybt++g6XFdRzkKggGQnjmqWfkxshQeBUpToCUg6effArpvV3RNumMSW3OQH8/JkYn9HlotU79Kame0td1WupgUYsiLdrMjP7+9ltvGVMZTpYcpCtaYm2XU1q98xce0sLBjZoLFxdJTmttgTvBqBYky4GTiyt3STm0MlOvQaBmOs12w8B2NTMTVgOACQT5UBG00uWTL0OaKF3/2J1mAc/YFIIuXis5/1arWpDkrlYu6/MSvJDWbLlvS4vHe4SaWGoMbKt+AjN21QhI+dlJ3+D30aWYGhG+Fo+H9GZ99mAAMWqPwyE0GxW899Yb6LRqcHHRRwt9/XEBgUwuKzp3KBCWucTM9KxojzTFYGODjo7svDNLkxlwnOwZvatbBQf1lEPDg8gd5HW+hpK9+OjjK2g5WujtH8TO5rYKkuHxMayzEGMkTDBgwqKzWVy+dFmathp1jA6nzhnpMqFQEBOz0wLJ2+mUmSiNDOPMgw+i0W5jaXUNE5OzGJmYQC5bRGpvXyY4s5MT6rLT+p8h8z3BkK73n/3Zn2EntYff+M3flvHJpStX5I4nixxuEC6nnHYZp7HLY97aRjGdUUHE1wv0BGUpXy+XPgVI5YTLKus+QEoAQ0A6PDmO4fEJabvp3FqtNJQHyDgXrkECsT6PNDy3bt6Q6RSdM0l5kcavbOeKmnve7jiLPk3qkeuTf+N6w2dFAJa6OW5SlqaEoh4CQdKbpVW27nP7Z+yNoFqhy6FxF+Szwq6rDfoI0ljwsughoK2wi+tyqmFAx1OGfvt7EpqaMO+RgLVZqRndIiM9mg19TqU6cAhCRkPIdOWZBxyidpWgYmQI1y69i9zONnwsKusV6Z/NZzdrOoEj7zf7s/CzsrCiCzTdezndIEUw2htTYUuHTX8gAlc0ia/+9t/BfrQHBX8Q+7U2UtmComs44eXkg4wJggcVUfwc1bJMp6gnrnBdazUxTR1cIY/M8j24SgXc/ugylq5fg6/dxlA8iheefV4xAF4aVFUqmni6GMhOSjZ1x1YWbGYnpfcg8Cc4bzB2xTgZqWkZjIbhC4cRTESRKpawsLWJbKOGqtsDN2ma0Zg67iZvta1nc+9gH8GIH5FoUGwGFjghp0/RDS5Og7M5zN+Yx/riMjzlBtqlqhomNCtpu1z4wq99A4HJQdzZWjNU0GAYI9EY1m7ewTt//D30RHvF3Igl+3UdeS/5YCjrmpgz7J5FBynQLYdcQsdmZnDu8YexldnF4FASxWwKr/3VDxH1hREJRjE4Oq6itt0ow8lOfzmPkNeFsVgMs2OjeODINEYTUYRdbfg4ca2UUT3IoZLdRzGX1bGfo2ldNIpM4QDX5q8i1OPD+MQAokE3qns7yG9voLC+iWa+AEe1gXa1rnuDn93NZkEHKHaAktMBdyKCUDKpZ5eyGa+fsTqk7JEhY6hxnF42O5wM01QlJGM0Uk6pV6WrNQ3orlydQ63OXNgGnC6HtPOlQhle7n9jk/BEo8jW6tje38d+riAtG53vR0fGMDI2jp29fVy6eBl37y6iZhnPqElp6Yt5jzJj8yBvTPQIVvlckllCTwi6Pps9jg7+xiBGcUBWhBYLXv2ZOnhnGyODcZw9dQTRoHHF3TzICJD2j0weAlIPG3CcuojC7lTcU525ucyvLVeVHU5Ayv2+0aqjUCrhoFQQrdDr9smMZ3JkTGvB8p170vsLiJKmyzxTTpGoJeVjwAlVhw3AjtzOOZmmbpv7KWsDHgvdrwmf6VLNuB+teZaPAtcwj5cN25D2Ob/bsFiYncz7dXpsQlmQNOMjRZfGYTTryZF+3eLz3xQYqfKZP3oE586dw/y9BWzmUsroJdtg/spVhDgqaLa1/oyOjeHsIxdw+fIl3Ls5h3Kzir/13/wDaQzf/d7LOHf6LE4+fA49sQSyKbpfv4OR3n4cZHM4yO0BPgfio4MYmZpQXBebusyvjbCpValK8nH83ANKJ/jgXf5sLwq7KSSiPVjfNJFFjz/9NLbSu9JS01Wbk11So/mZuW/bcibSnGkElOjtR29fP9ZWV5ErF/G5Z59ErLdXTCaypGL+CNK7aSq3dd1ZxwwMD6lW4+CCNFXmmLJZy32Y19Cuve263M4ANfsWU0uN4zV9N+zv4fpu/9n2NLBfh/UN90DuTWzSqQ7hOug28iV7oGODXb6ObVypLNFGQ3ugPFqsjFG+ps2AVF4oX8/r0b+xBudklM0aRvrpcxbNvmPXe7xH3nj9LWWSss7gvcr9nFNo1n6ckK5tbSMSjaN/eNjEdvUY+R0B6X4qjeJBFrm9tEApDRU5IWXNofufe5zfp8/IGoMTUv6yAWlubw87O1saznAKarvrypVejtUk3tPMyNJ4EyR25XP+LEBKRlX3xPSzwCGP4z82Ie0GpIcNCAsMfRYg7QauP8vU6LMwng10zQDR/DLCvE80pFr3NBG2Pr09AdKHsEFhF0j8mSjzvi8cTih/jh+wv/czf6ZrQtoNHO8HmLIvsUCwHgwLkNoUXvvzdAPa7s7QIZC1jvd+yq79vfYDKqBlBVyzMCeFkdQLbrRmQuoQyOKDdeL0KS0OBEq5bFbRLV4HRf91ZAtFVBukS1YxMNiLB8+ewMWLtP9+8PCyzc/fRrlYxTe/8av4Z//sf1M2F00GDGXPykDyerGzm1aBp/f3+OQQ6Qu58O1vfwu3bt3B3PVb6Osd1DQ1Fonpwbh89WNN00hxa7QaeOGFF7SA/NX3/1JW1cxkYxHaF+uVgH8/a1xQKao32k1DS6Q9Pm3J+XCTZsqsOo75jbkNXfaqArycYFJ3SiddLvx0LD1//jyGhkZw8eJF7O5u63NRc8MFydyrpAI5jQGHZVtNrRO/T8YzDMDmpMKigBiKSFuAUkb6VrePALZvsFfft7m+YcyRCKwCAV0nUk35MwS7LGzU7XIa8KUsNmV1GiChwGW67lquZXKzFM3YAG8yEGTG1LTiHQJhFSFcRBcWFlCsFAUgZ6empU1wtlsIeJy4dvUyOrwfyiWEgtQHVhX4rpzGQkHXjffgQ2cf1mT33tKypkE0UWGnkB1/TpCTff2iGhFssTjjhsZCYW9/X5vL+PCwzCxothDrS2JteQ17mQyOnjiBt997Fzdv3sL48JDALzvlzMFM0LiLOW+ttt6TUXIbm5uIJqMy4qjWK9oABkeGNUkP+AnmXNja3UPH7cbM7DEBaBYofI0jM1OaNHJCTJ3V5sYa/sW/+FdYXVvH3/p7v4Nf+9bf1HP83T/6I6wxoJ0AjZlfoZAaAgwOz21uo7CXgaNG2mgT/kjA0pAaQMrNQhsgz4MiFEyOGiek7PQTkDK6Y2xmSgVOrdxEeict2is7pDyHNCvgz5CK5nJ0cO/eXelfuczwfnnggQdUFCkep9mSiQeffWrQSKtXY8KKV7E7wXZ3mACeTZyeUFj3xfSRGYF6mi+YzrBbz52tiea9JY0MXAKkOi4+g82a7k9+PjIUZCbDwtLlllEUX5PTzmhfn0DpybMXMH/3nuiadPPmdd1YXcHbr7+mwp/0WUMP9KhoZgNAelUyGEj7bLbRFw2jXSni4luvIUStPx1nOSVhRqEFTMlI0DG6jKabrrvqUFsugjKt8Djh8nMC7dMkIBzvg793EM/+6q8i5fUh7/Oj2HJjPbUnd2snI3OScbj9AV0/ugCX6aZaLQsERUjJ9TjR5/OgvreP8tYGfvBv/xDlrU14HR0kAiGMDQ/hq1/9KkgH5JS8Vm8hVymh4/ZJU0kWA4Fn//CQdKSk2eYzWT1Hypat1TEwMgp/JIJCuaQw9NGpCSSHBqXXLBDks/NPJ0fKEmj8ValqvS8xCoZrFPsjfidcXpf0RXQ9DTIChPmpMePOzQXm6vsXcfv9a/DUqddricZWd7rROzmG4TPHsMniGEBqdR2OUgWeRhvtSk0MiomZIwhEelTwcjrVPCjpvteUnhNsrqd0YJWssIPYYB+mjh1B2+uA2+eUq+qd2wvwOryIR3tNzqkTcDsaONhPa/LFfNpWqaJznwwGMJwIY2a4D+NDScQjISRCXgTYxW83lAcoHVupgisfXeJpgN/XwshoAuWDLTTS26jtpeAslOGsNVXY02TLSV60op9IkXYiPDiMiVMnEBxIoOUGyvWyJufUjlGXlzs4MFEVAS/aHTYNmBEYAjrUrjUVV4R2Q1M97r3UoRKosinAiTQzM3N7OSws3EO0bxCxgWG4eyJo0PTFzXu5I0OagAznQjrHxWIF77/3IRZJm6QGlBNpH3WhBPwtyUkIQmzJCrWA+hoLWg+NWDwmBkaMLPFCD6cP3O/53Et24GhhdCiBMydn0OPj6zWxkc3K5GpgdEqvp7WKUR7aPzsyfuIkn4CURT/dv/OZfdy7u4D9/bTWbjZXOZEniPe7fTjYyyDk8yMaCmJjjbTdjvTOnC6xwKXujQUltZii9LXpjl5RJNzxY0eR3Uvj2rU5PesEolyL+VrUePLPLMppEGXoi4YxQI0wszaZwUn2DQEpG6Bcr5ndSDdsGhGSWj46PiJpBxva6e19NeGaFgtmbGoCE8dmsZZPIdHfp9zR+Y8+RtIdQMhNHSXvlxrOPvY5NXA/uvQu9os5/Mrf/k1c+fASlj68Ck/HicnjR3D89BlNPuevzyPo8mnyXi4dIFvIIpSIKkonGAwJDFGnyIYCY3Aee+JJRPqTyGSzYkXcm59HenMbDz90Dvv5LG7fu4vPP/usnOvpJ0KWHCdvBBnMbe0b6JdkannpnmJyKNuiMz/vI57vkekJPPjIw5i7PY/bN+5INxpweOH3BvX5qNcm/ZQAicegRgEpro6OzqkaU9bkjfXtIfi0JpU2ONDQx5qI2tNTsoW4l9mMF+6xyuu09OK24SRZVKyfRNXndNcy37ENKu2B0mHtZoE6+3jk/G/5L3CN45ooeUSdNRojtByqdelWzNpQzt7aI33acwiIWZNyb3nttddknMimBxsqfX1JxBMxnDp9WoxDNpVmjx7H4OgoqvWGmDp8rUI+h1qxjGwmLTMjAlLFvhRLklLoGIgFfKZeZZ3BXhyBFc8X5Vb7zEzP7Ol+twEpv6bpKKsEpSgZLbbAt4VlDkHpfSZHnwDPn56cdgM/G379PIBUx3HfFNYGuzZl1z4e+3cbkHYDYfs9uwG16vgunau+Rj8ee3DZRdk1E1/rp3nTHKJiC63aYO7nwJaH3/KfAqSf9fWfB5B2g057EqGTYcW+dINMHowNSA/BrAVUPwugCrHb7nS24UiXeJuvZT+0dtefwIRFFbM96bIbDHNqFNJGsLu1rXPJCWlf/4CoJ/VqDYsLd5CIJjQhPZAmghl2FaysLGJ0YhT5QgYTY6O49OEH0p5EwlFk0hnpZG7NL2gqGGCOptuJYiGrDi8B1eDQCBrtjqZx+3SOJeWv08AjjzxsObEy97OuIGZt7K0Gtna3VAyRysBr//zzz+n4X/nxD9UR4yLHxZGTIy4ss7PTGB0fExh64+239Pvzzz8vvc73X3rJdP739pDZTWvxkNEPu0bcwDpteIMh0SNYtF+6clkW3NSdkq5CqhWLP4nepdE1YFYaVIn5GXzcFiXC7pzRVErX2NnR77ZxDAGsrQHVVDUY1ES2UM4rF83j8mrD4/exY7jHvMF61fRsBGB8cFNrYJkosUNtaNo+6WBZ4HNhJMBm4aHcvYahJ9pULH7dgAqPALc/GMbq+pr0oyzqTpw4ps959eMrilihtmbh5pz0Uu1aGW5nBx6/C9FYWHpkLqzRcNQ49joMSGJxRWe4aDyO4dEh0cG0YTsdiCV6RdHUFM7lMtTsRhUfffQRxkdGZd5EYLyd3kGn0dY0N9aXwMfXrmJzfVNNhoIiKPZltkAnYHatSd0iKGEwPUE5QbBxs2tJQ0035smJiU8iOTJZZA6K6B8ew+yR4zLXoQPhyPAQpicncJDdh9vpwY9+9DJ+/MMfIzkwiL//D/8RLjz6GMbHpqXR+sM/+HdI0fGUgdiWuzXt8QlIS5kcHHVDHQrFwrpv2NXkIszCRxsh6zu3KeqkUaHzp3VPkrJIQDo4NoJqpYm91D5a9aZhX7i9+hmbjkQN6fz8TQHSfD6ne51T7+HRMayvrolKPTU+oXNNIy97c+DzyePjL5vipMl5paL7n88N/3z06BEVIXfu3NV0hT/PRoMWaRao/DtpSk7THbY3ET7L3ZsF4z1YCHpdTgEmrkP1dgfxgQHA48PwzLTAV4Y5qk6XCk8a5SzduyuTEuqH1ZSjWyFpbi2TYdZqtuH2uASgOfUY7Y3hlb/8C1QPOKWmwUMHnTan1TV1j5X4QWdrxuK0jfsuo39sl2teK5fHKbkDp/rRcBzenjji49N48mu/hDW6aoYiyNO1fNeYOjGehfiEn4tFSKNSRG53Bwm/B1PJBAaDAcTp6nrvDl7+oz9WJAkna8zdJODze90YH5vE1775TYRjcT3PjFHkPUKdJcEl74m+vgEVHdTWOlpN0ZhZxJPRQjBMDdvgzAQy+YJcLNXAsrS3bbcHs6dPIZCMg8pyOZw6XNgrFLBdKGGjcIAKJ8/RsCJLVlaXZEBWt66HYjCCQQwMj6CeK+Gtl36CzcU1+N10mXSjXG8gyEbZUC8ajo6MdpZvziN7/ZZMZY5e+BwuPPkEctWKwC/zMFcXl7B4ZQ4hvQbhhZmSirZrMYxEm3M5lW3KZ6npaOnYPR5SfoMCAqJjdzhRZ552Q+7AnXJT0TSM9ejUK/C4myAzORByYnKsH889+gjGhoZQrdR0D3PiFA0F4HXWEPa34HOV0Cym0DrYQ5MU34MCXKSl10jXJSBlo4NNvjLiQyMYO34SHk7PGzQkyaJWL6HFmJRGR2stTUnSe3vaY1mk+vxhGV1xveS0jLTnSvEAITqxUtvG9d1PR09TfBM4scm2tLSKOl3ROy709PcDXp/2MIJHtl3cfr8m5QTJoWCPaL5vvvYWctmy/q7XtKMo6K7tICu9pb2I7rrUT9IBnI0fFtYEG9ovQTdOK5JD7szGHZ5rbKddx+TEEE4emUAi4EKtXcNGJotU/kCAlJRdNvk0/bImrd2AlE2cWoUFdgYrC7dUKHPqWG4YNhGZQGwMkclF5kRvLIrU5q6ZgMqziEDUYcyMaIBGQE0DoarRRtOtneZsNPShWzunQiCtk14QIVNLMMNRhjkNFvSkJNJdHHD7nSgX8nC0jBcDdX2ig7q4ppdUg9A4sN5piCGRz5rouEbDRJRQL02ZCM9VdLQfoxdOone4Hwsf38Dy1ZsINR2Iuv1aN6mXTQz24/kvfRFXbnwkx97/4te+jld/9AoW3rkMdwsYnp7GY088pain1155DT641ahn5F0mt2/ijCwDn7HJCV27zY1tgUcaWbLpRObBl1/8RczfuIlsag9PPPkYljfX5MFx4cLDWF9Zh8vh1jnitJqfh2uyLcEgdZkNhHg8oUz6lZU1NfUYLxMd7MPi6grmrs7JnyHo9MHRYfPUTPgkY6ArMe9xhyZPqvtE6Vbqjpnk2c13srvsyWg3DiDLzdyXRvvJeBc2+JN9Jj1CEXghYwRp/7LlV5wyyrzR0o/yd54zm85r78mq3bhHsIYK0ZzQoxqC30tgytdg84Ff57+zxiH452ejySIBKgdTGqpJ3tzWHtzfP6j7hgMPAn/O5/hejz76OUxMjmNza0uDBtYdjHyJJZJiVSSTffo+0rMph8juEYimsE9Aurcn0zhuHJrS+szEloMQuexa/gmcnPN67u3sqF5Qg8iakNp1gGoESytKV2ybIm3v7XqxLlMhu6Yw+/0npkZ2A+F+cKjawQK03a+p77M4f/YE9rNAqf3z3aDyEHTeR9ntfn37encD1PuPTftQF+XY/vm/NoD0p0a9XaZGdsFld1U+oQ+wy2hpJiwX3G7g+imargUwbUDaPRm9n86rgq8LkNqUARvcKijY4xMgZYgujY1sQEqaC7tlfHgfOHcWkZ6oxv8UvHPixEnXQN+gOquiFrWquHX7BtY2VuXKm9rdEjjjAj85MS2Tg9dffxO/9Zu/rUKJCxhpLj6vE/uZNN5+5z089fQzGBodw6WPPsadhSU8eP4cIpEAFpfuwe8LYGRkDFubKVFW+doEaZyscEO6c29BC87ExLgmNj9+5YfqeHGSS7t3FpBy+HNCDsDUW968fUvOuwS4pKHcmp/Xa3ITYpC4PY2yu13cbLm1Th2dxYULFzQhvX79ujj2jz/+uHSknLhpqsr3VK6mTyY3NnWRNEq+nopyZlq1DBD1+T/pvslxjTlmcmX0a/PnnxmqXdJkske0Gi42XExJN2WHmsZKLHpIv+b1ZLgzgZyus0WhtCefBGKi9Naqej0WKCza+T5mgQocUq547UjvojMcczZ5DHzNiQm6gG7j5vwNjA4MIdYTxJWLH6BWyhvXv3ZDn4uLHaN22NDQM9BuIxQMq9iKRxOaYNFQi4B0YnpCTomkY1eadQwMDut6s4jd3Ukrl61QLIqSyylCrC+uCQ2NKkilDPWEkMllpPWkrm3+5g1cvXQZmf20Ygxi4YgcZrmAMW6EGwQn7LxGvA+mZ6fVwKAJBSe6pWJZOpBssYJGh2AigomJKd0neeqVIkHpAK99fFWu0jx3n3/2Ofzii1/VlJca2XqticsXr+DVN9/CZjqtiKVAKILUlqHsMg7D2TANFm/IRA0xkoiLsN0JNhllnMIRzNEt1+hWNHHvAqSkfvE81cpspDDDzLwe70leCxKYFuiKyUgNl0vNDTYnzjx4VuBle8M4R7OTr0nX1xOvAAAgAElEQVQa43dYDGjiapgbZgJi7hVulNw0+Yvnn/Rs3pc0PLONjAYGB7XZ856juQQ38O2NbT2fNlDlS9sblTZyaro4zVLGqEO0Ul77cE8CNTjQcDqRGBxWeDqpc5xmEEySxhWNWeCKJkQerll5xVLwuFg4k+nALn6rWcdQMolGIYfLb7+FSj4jumyT2Z9g0UptGIsPtxo2bERwIsVrz4KOhSh/Z2eZoIcmVn29Iyi3HTjy8CM488xzWK6WUPL6UXP7wDKKbrWZg5yMo8oVTrOYyVmAt9HAdH8Sw0E/KjvbuP3BB/jJn/0JOqUCesNBmYjQhIWTL15TTj+PnTyDp7/4RYR6ouqIkw5M0E5ASldrnvNXX/4RitkDBJlf66I2uazrzeajM+jD8JEpucRyveH5KTFj0efDMHM2jx9FsDeJBmWbdIv0e9F0eVByuLBOUJrPI8spHdc4avmLBUWocBIUifeo8dfbPwBvx4uPXn8fH793CV5PEA6HVNEIxXoQoeN1IiZX1Y352+ik6XZbR+/MNE4/8giuLtzWtR4aG0Nqaxd3Ll9HxBfSdeV0jm7AjEggELM72JyiUF/KYpoMCy/zixXd4kbHxXWZjuVtUbtrpRLcHSfcZHDWWvBwNNBpotEsIRhxY3J2CGdOHUcsHBBjgetrajuF3bVNDPcl4HfUMDMSw/RwCI5KFs5yDo5yAShX4ek40Km3NA1hiUf2QbnSQP/IGCLDo2i6HMiUsyiVc6gU6Yxd539wdhyIxgZkMMY1ms9uuIeTzIBMAfnslnNZZPdSitzhhJ1TYl8gqHPBfacv3mciJlw+eAIhpLJ55Cs1FCp1NcT0jHWgpgD38DobJw3S9/24cfUW3nrzfXQcHvhCUU1vOD3jOWXTpdpkxAT1cUE1P8kiYR1B1tEndH+3pql8ZnjeDk3QBChqmJ4awYnZcfT4HIorWU3vIVMuYWB0Ro0VUXx1LVh0Gpoz3bU5IeVkkICU2YprS4uaAOXLJeSLNBdsiuEU8YdEsd1aW8Pk2Dgq+ZIyskVPJNat0yXXTIqZO8tCmzTc2elJ7G5vYXOdIMtMaAl8qOlX9mCnpQgcAjOaoAnYcjzE9YpMCXdHUW8+l1d7CxvrBOfMbWcjllMVxswFo6FD11ZS248dO4X9vaw06y1OZL1elF0tBGYG8fgzTyO/k8aN9z9CM51DxOPXxFVRN5UyvvrNr2KvmMHS1jJ+6Ztfx6svv4ytuXso5Ypq4H3la19Ddu8AL7/0MsKegM6r8oGbde1dnMKLWdVsYPbIEa0dS0srytf10TSrN6nBwl023Ne3lE07MDak/WhseAyXPryIsDeIHJ3jU0arzv1VjXhq4Ks1ASZ6dHD/zGYO8Mgjj2BjZwsgiwodrC6tYmJkAo1iRYwCj9MvuYTX50dPMmbkHC7IFZ6vSRaN6LNWvWzTaOnvwXXgcDJG/wAyzKz9S/Fe5QqqtbLqiompKXkucG/i3+34L3uSapxzzVDBniTaoMNorY03B7/PZgCoKeYwfgOsJQwTz8Sgce1lvcW9jY0VPtOc7EsnGu0RIBVF2Gdej5+R9SWB6yuvvGLYLq2GjpXmnPnCgeqhfjbLag0B0p4Y64uwsoFFH6Y3RrEgui7/JyDN7e8LkLJRZgA9awXKcowRHT+TmIT+oPb41NbWISDl+3PPvR+QqrZTE9c8t58Cj9Ykuxsw3g9I7//a4RTTcu097BR0R7dYgJLP5k9NMLvzRD8D0Or9PgOQdh9HN577rCmq/XU7l/T/F0BqF2PdJ8gGiPf/W7fLrn2CD+m0XUZDNiC185NsQGq75Np/twGoDSpZkHZPRbu/rp9RWL2ZRHQD1u4JKTszvIEJSAMhY7jjdbqR2tk1GtIHHlDnh5MP6vCYW0UKEim7XDRMlmYHkZ4waMvDxDDqEtmJ5mJkJjR+PWhjYxOagLIDRvobw32Z30VqS4RAK5rE5tYu6vU2Lnzuc3jm2Sfx3gfvq8NGPVw41KNil5TKUqUkug4LUNIXZM5jBe3yoWNkCwtg5cm1O9oQlCVaKuHs+XMYn5qU7pOurKJ0cLNyGw44Kbu8Xiw+bSAv0GfFItB8wh8IaPJHcyF2kehqSBt9Fqr8zHwtvoZN9XC4XNK00lTDBhN8Ly12ggqfaIp5TXgdCAap4yPw5MNDfS7PI68N/81QQkwsjDp3blOQEJDyGEh7VgHtN4CAmznfj1mE/H6CBrPQmoklFzVuTlw0jRtyxDJdIt3RBCjTzpwTaS5ajXYD++mUrOhDQS9uXLuCavEA4YBXBT0XOhaA3ADo3qjJsaXHYGE62DuK3oEBuW4GwgH09sVRrZdwg5qYagk+L90eA+r20UEuJ6qSiUjh9S5WK9JSMRw8EetRd5t5WXPXr1luunTw3MO9Ows63lqpqu47p6XUE/H5ZOOF4IQL/OzRWd0rpHuR4stzQN1qqdZErliWacDM9BEcOXJEFCJefz7PzBR95ZWfYHxyUrlp5889LEB6+tQD2kxWltZw994K3rp4EUXFu/RIT7RHWjwnpHKra8AdIHh0qpuue9KitnO2wEkd9Vo2IFWXlhoQ0r+mJzE4OiLmwM5Oyrii8lxbGhbeWwKlbjfm2ETp79P9tr2b0u/HjhzTeTrIZNDD2AavX8+KzJ8+Y/2wF1578sq/c8OtsclEjSLNkWCML6h10rSArAen0+TILq3qeeT3aj21zLw4HeGGzgKCRmIEDqJDObjSOZDoH0Lb5UahVoebzIGQMZ7Y392Re2tPLKLCRz/T5P0XkGaqkCupOB4cGtb5YvHK+52TpGQkhPzODpbmryO1sYJmuQSXnknL8IT6WWvCwyWV97TPa0yiYtGIWfIdLgyNjKK3bwQVhxPP/vI3kDx2FGl0sEejqQLdd6MyldpLpWWuEmBzZS+F9MoK2pl9RDsdpJcXsXDlMhyVEnydFkii8hGYt1uKWnF1zKQ2XyohGE/iha98BY8+9TRKtdohIKVWmQULn+/XX/uJuuNRugS3W9Irc6ojavrEBOrOjsyi+AyRlsZICK6PBKwnHjyDkdlx1FnA838ybLwBuHticMV6wX757fQO1jJ70oOxOC/s7snRMTnQJ6OiZKIf9XINr//lK1i9s6r7gEUPp3c0D/NHaYJThb/RwkxvH37p2SflkPzSa29hYXUdwWSvDKwiyT6Uy1Xk97MIyWwtKK2lTPu8Pl1LGjjJ0ZdFMEEC3fG4/7mpX4SeHbn+0kwkEDQFVa2hZ48SlU61gSYnsqijfyCOhz/3AKaPjGE7tYN7y6vK0GVMVWY/i53tbYR8LrhbJQyG3Xjh4VOIu+pAKYNGNoNWqSSDJDenY7yPGtakpNFGtG8II9TQ+z3IVTLIF9KolnICPcwiLWZLOHnsAaTT+7g9P6emFxs9co+leRDbItJtMQM2YMz0OtT1muLZ7wuKgUTZRjjRD08wImDJjN3dPeZRV41GjpETbqfOhTsY0KSZbsWMVnvt1bexcGcFvnACTg8jXALaWzzBoMCrg0w0xlh53AiFwyqoqelWs5WMCJhJEZuiJvfT1CHa99p1TI0P4cj0CCJeoNasYGlnF/l6Df0j06bpZTWj7AkpASk/Y6Vh8s9pIMbien1pSY66xWpJeea6pry/Gx3paNeXl5Tx6XG4sbG2joDfaOH5PbxVyFjgehoMBJShyefy9vxNRTnR4ZwupKSgNxS1xkldGdFwRKZGjARifcO2IAGpN+DS2sCJlDSLXp/czLm3knLJBiq3ee6dbLbTYfXO3dvyg/C6/Lqu+zmLqs14IerqJ4dw7vELaNEdnoZDKxvIpfYkUWA0GPWq08dn8fSLz2M9vaHn66O330Og3sHKvWUkhofxtW98AzubKbz9+pvolI2+nnsMj5XHyXWMU2UC3EBPSAOIbDGPa3NzCPoCeOb551QjEUBlsgdqep06f0Ymeqzr6GI83NcrnS6bvGqgBNl4ciC1uYN0KiVmGMEtnfIZw8da7q133sHJ8w/K7LFRrmNieAytalMxael0RmCM63u8n2y8AMq1MvZSKUSZ5dxuIkPDMIcx+eM+KEmFx0jR+Mto+QzDiL/zvuHP2xrTweFhDS+43rGpSsaZskU5QbXiYuya2a7hDqehVvwQPyPfl//zZ+xJrQ2Kec/yNbjn8d7kXqTMeYfb0NfJWKDZnsMtYMqmLqnOvck++a/YKQ/zN+fw/e9/X40/MpIeffRRrK6tKNqLA5bjp05J1kDDMg2XwhFNmGkoVabMolhQAz27uyNAyn1eNYZl+qN61cPGngGkdkSTDUi319fVuLcnpPR24Ocxz7OZkEqbbbvs/icA6Sdg9ZMJaTfgs/98eB3vi23pBo36c9vSrna9b/fr3W9qdMjG+hmA1Aa3Np7rPh77Z21MZd9n3d/712ZC+h8DpJ8FKm0AaWtICUi7QeX9sS33A0tba2qDmfsBaTegtUGsPfEzoMmyZw+GVISELMqu2+GSIykXTz60DRbztZqMjcg/L2aZI1cwQmwrvqGtOIPKp/Rg9gNqd5gYu8HFmZ0jQ00wHU9pKFsd9CR60T84jHbLJcfUJ556DB9efB/37izqof7q3/galpdX8PQzn8d3vvP70qcxbobTQwINmtY0GnWFBQ8PDYkqoxu2ZTSZfMAVubG9jedf+KIWh3feeQe3rt9QQc1uIRcvTjvZAebXD8fy1sSZ4HxkeAxPP/20Cj8WiJyoUuvmc7PAbkmfaGi7BuhR18nNgqBOE0srmJnvyYWXtEJeF36/zI7idFaLIJPJYn+f1K2gokx4CJyIsng0jQBDsWUwMo+T2lROIlnY8/V4PZQxWSgLEBhaBov1tl5TdJgqCxSv1cG1clGd3Fzp/BnRcU+OT4huxgWRJgc5auEIuJ0O6W5IA5Ir7p3bAqbxSFCmEwR+7MTyuKklrVTKJlamQnqxA7MzJxFPJEVVokA/V8jg1i0adNBtNWJ0IiQSulhsuhCMJWSgUchXBDBotMTXJyU3zinr8CBef+PH+OA9dviB8clxufRx07114ybSu0b/w4xUAmOa+rCgK+UPMDI8jIcfeVj/Tsp2hJrdvj7s7u/joEhKr0s6Ol4/ui8ODQ3pdXkN33v3Ii5fvoyJKbo4n8Gzzz2v5gTzb2mwsbudxkG+jIXlZVy7NU8JowmopmN1viDqoIwxgobyxs2CawHvCzVVLHt6bV68ziw+GYVAeqnbKUA6PDKiJhHvbU5K1WRwM7XS6oJak3ve25PjYzpuG5AemT2K/MEBcvsZNXUISG1TLF6DbooSnyfeQ3ZTS42Mqond4QSD9xW7/AQDpG3yPJli2mStyaHXaRgB/KxyLmyYWBkesyjzpAszh5XZlYyCYexRq43+4RE04UKmUFIkD0EIjS4Yv2CyQ032GwExGycELvupfTipTfL74aM5GA0hZHHvho+fjR3sZgsRtwPv/uRlZLY20K5WpNMzbowcEZL+y6KaE2KHACkLumhPj3HMdrgkOag0WugZHsM3/s7fRoXFqdONg0YdKRqKsagu1+BqtxD0eLC1uozrFz/AzuJdbM3dAA6ycs+eGOhHs1xUZhwnh+16TUwPUwy0NWWpk2bpcuHYgw/gl3/916VLZr4zw+QJDvoHB7SuLK0sKk+Smtr05gaclYamK5xecZHKlA7MBJE5j3JLpJt6XuCtd3QIY0cmRQsstxoCIuGeGHp6+9CiNj+eRL0nhLm1ZXw4d0OghfpdPj/sqrPjz/v3+qXruHHpY7SrTYE6gUaXG1Vq9tho4ZQqvY//8pe+hv/q17+OSAD47/77f44f/vAn8CWTMmdiT5EDMy8BsZqbZg3l/sUpKEPgecx8FsgYqKnBY0xN7AYy2T+SKASDMslhzh9btZyU0m3V1WkiHgphaCCBE2eOIxz2Y2llGUvrq8iTKusNqLnE/UvSl1YdAWcT3noeJ4d78eDkECKoYn91EeX9PeWcOhk836yh1awZ86oG72UXJo8ew/jsFNruBjIH+6hX88hn6e5LbWQB46Mzeubmb1xDwO+ULt/otZwq7lkw8r5j/AMbjYbebvRnPk2PXdK7e4I9cPmZzRpFIBJFpCeBVCqN7c0teP1eTV47XjfgYz4qm35+eLxhLN7dwMs/fh3FShu+YAweLyetQZ1fnusOjYtEL22LphuPJ9VoYMPW6zNSFdUibqMFRds0XI0dSBuTY4OYmRxExANUGzXc3dpAud0xpkaaYpKSaSi7KnrZxEAbpVpV60WjUpYT8db6GtptsgMa2M9nDNggbfegIBo/o7UIKAlKub6Ryq/pD+Oc3D5DoXW7EfIGRaNk1mj+IKvGkWi4DcJsQ80lzZPPH9eqvmRcTfdKsWh0vLUaYrEeJPvokFoWg4dTWEbQxWNJTdb32ajg9MnZ1lqdSMZUX9UrDaPBY2oRHZfrBnSXO00kjozjxJnTilTq8fsR94ewencRhWxO15xT4lq7jr/xrW/g7MNn8eEHH+D1H7yM88fO4OqVjxHr78fXv/lNsWbeff1t1PMV+BUr1zLRaBEzwWOtp0lfJKim3oMPncethdvY3t5VKsF7H3yo53ly6gh2WY/EetA7NGDWaTmWJ3F34bZqtpHRYUP9XVvH0p17MrBk45su0ucfeVgMuXt3l0T9Pv/o57C1s4NqsYyxwVG57O6nM2q88NnmHpLLZy3w00atWlS9w7VZ9Q/3SJrvWA1yrQmWkZF0z1YdY8eHbW9umoYnoD18enpan5+TR5uJpsY19dt+4+rN54ufx/6f38+6l/URf9mGRTY45b+xjuPPsz6x0w403OCebTVoCKJpPkdaMvXjcpiPx6TZjIR7VFvSZJI13O1bt/Duu++oVhqfGFNdRLkY9dWMrTt29KQidRLJAWW/xuO9io8hIC0V8vqf93Vme/dwQkq2DO9xPl9qLFvnjoDUTOpbYrKxDl1fXlZ9wueRjXPe25oEW4BUC7RF5/2sCamdE/oJEDWrAffrQ1BrgclPU3qNLtSm7N4PFG3Aygeo+2v3g9tuQHoIRqUD/UTD2v3v3aDzp8Bvl1lT94TU/rOO96+jhlQHRlqRNQm19aA2N9nu5PDr3Kj5qxu02t9vdy3sr3dPOrtzSm26ZfdriOrGCRgfXGtayvKURj8qKNX99Kmgoc13MBQwGYQdmE5+o6kimxscH6Tl5VVRDSna587BKSCnBgr9bdXV+aYe0qYw8JjU0awSgEBGMSxOA16/6KL1RkWUg0gihr7+QUU+0E3Q6fDh2eeew8bmMn7w8ve1+D/x+FP4yosv4nt//pc4e/48nG4T6cEJ3Z/86R8JGJFmIze3ZEw6OS4aRjtpNJf8n4sNJ1sEs7wWBNb8dWNuThNX/gxBn537ODM7q6kLixm6wWZyOUxNzWgxU0YTsx/Te/oaO6YG8LNT7EK0J25Rc0zQNItb0802mjv+r4fKymWkboPHK3qjRa0SFaTTQalcUC4hj40LG9+b59e8hpkEuCzwwElmd1evcFA0gDsYMBt6o6FrRE2U4jGcLmMcY4nCudDxOFiA8fseOH1G1uPMFaPBgNNDjUePwHgqvQuf24V4LIzU5jpCfh8S0ZA2fW7k1JX4lbnlRrlWkWax02RXzYFz5x5S4ZTPFzA6OoLcwR42t9bUqOD0nPRKHkuxWEW5WsfIxJQ2NrrIkn55UCqaIqTdxEBvH8LhEH70yssyABAIHuhV4cXFnXUwnZ8zlikFgRHNYUjhKh7kRTPhlJTPRXY/o/PBTYobY476HlID3R51JTk9I8WXGzDv/ddefUtaaBZmL/zCL6qLyTzQC+cfFk2RuanUd2ZLJXw8N4f0fkbUsPzunmiDpIpSH8u8V76/DUi54do0OEPtpvbaLUCkbD1OXxzA8NSkckgZL8OJb71q8nIJlOz1gM8876X11RUBbR43QQxfb6B/0EQIpdNaK6izVafYYTrLah5ZVChpdKwwbTbEeP7t9yAJhu9REz2ezsJOuRYnEr26zxgBxOKAgFnNG5jjZTGoKBtSpctlHOSzXbQrYicHCsWSmlWVegM7exkV2Yql6AlJZz4wPIA7dxYEIkiPZCQUNXekoycS/YjGSO82RTubKXw+uPlzQtYkvb9Zx7V33sC96x/L5IjXhCfXfA4bkFLj44Dfmvzz2WCBxfeI9Pai3GrjxEMX8NiXvgRnOIwK831ZyDqZU9vEwV4a9+bmcW/uBm5c/gh79+6I5sTYkE6thkQyjuFkEntbW5quNas1ZTJ6nR4EfT5LdkAjGDeK1TIGJibwa7/1m5icOYI9K2aFjI1wNKYIDGb9kRrsd7iwvbyCiMu4dHKKxSLOF/RrupDZy0gPyKYiYxxC0Sh6knHkqyUcO3MK8YF+1JiJHKL+LCTTJFBzGo+i4vPinevXkC6VEQzH1MzgdSzkCrh69Tru3VwQJZaAic88zYgabBpQcxf0q8hhaTcSjeLLjz4qqut3//2fYHVjW3TRcoWUSlMQ2rICUkTZxGIuKQGRJxSQ6RVp3fwzp3dszjhbdIU0umVFFDk6CHDCYki7aNG8qUqaYBknjkzi+ScfxdjIgAxCrt2cRzqTh5MGWdT5K3vYACuBrRbvYQecjRI8zQrOTI3g+GAvfLUi6ukttA724ajk0aoU0KCcgjrSFql7NcUrDY2PYPoY46U4B29jf29XjSkWoWw4cP/a3FhFrXwANMoyJuF5JTjjtJP7CU10cpk9uc6yNCe459SKDS8fJzE6T364KVXoHUC0J6EmDRtu8/PziMUj8PdE4KLRWiwh9+pgNIlSrYN3372Mq3N3ZHpEMMoJatvtkmO122NMs8ht4B7AiZfdZLXrEDHBugCpvbdwgDU1OYyp0b5DQHprbQUNlxvJwTEBUjfdeBURY64fPzPheLFSMuwYAdINrC7eQ0ENFA/cftKWA5py7u+mJc9g85zr60CiT9PKg1xWz38yFsfo6JiebbKNHG2HtPe72zuixsvEiMCBLthEipqaGRqjGs4wDV06uLOhob1kbEhD+Y3NdcRCPXq/QoaZsXF5FJBl4AsFkSsdqFHn8bsxPTsr6Y/fxX25ofqIAGUvu4dyu6Fc4dkTx3B3bl7Zp0enp+QcT+DMeBZGKWXzWfQM9uEf/7f/GKsri/jD//vf4NTkUdU4pO//wpe+hK21LTXdHYxVqTfR5v3oaCMx0KvnYHtrR8015kGzzpg+OoOTp0/h/UsXtecxvqzV6eChR59QI4JrLKe8nNDyXDSLJSwtL2JobBTRuJETcRJL2jRp5gflIiYnpiS7Yi43X+/YiZPSkS6vrqlB2RPsQTl7oO+Xqzvpq0Gf9lUDCmm2UzcyIE6tOaGzqMGsqTRwod7famKIxmu5O2uv7HQ0IZV3Rqul+mlyelq1GM+VGpY+I6ninsY1QzK1YlHPvN2ENUy0T/wc7Pudv9tgin+WiR6n+lY0oWkWWR4QfrplV8y+4nWrBuLxcU1mrroNbjkE6O/v0768trKMI8eOm8lzKiUvD3pe0ITR7fIh3t+L/oER3WMEpGQuNBs0OsujbFF293Y+AaQ0XFPTRcZKRkPKfZ51LtcoHg+HQMQDa4vLuu+lm2ZzklFu9JRoGXo0nxkzKTWU3UNAZ002bT3v/YDUYX2vqP33xa/YAFNrrfX6n3ptg2nNz1kT0u7Xt4GuGF7WcVo/cvheBKSHoLb79bpA588LSLtf+68lINUB3ueyez/gtD8sR/b3Tze7J5oElvavbuBpA9Ju8Gq/hyZ71s+RlqLK2+Lcc6Hnz8hm2k+jA3bGSJu0poIWIOV1IT2Wixb1EDubO+o0MoaDFLByuaSHl/RFPYTsYFuunrYpj83Ht2lkpKHmbYAU8qpg7YnF4KV4nPli+SJOnX5QgO+ll74n+3CGLnM6Oz05JRpH9iCvCeXU1IRcFL/77/6tjF74Efl+nJaSYmDrQHlsfLBsgEoHT3baWJTz+J9+6in9nYCFcSpbO9uyuOc5On7qpGi5YxPjSJHWeHCAI0eO6aHkdJedam6+XLi4uXDh6gmHBEhJG7QfIrmn+U34MK8RJ1B2d400K4IEbkaccHHB0ZSB+bDs6LfbytXc3FzXz3EKQTAuukqjoYJAbpu1mqaxBP1cDLn42m6XytgkMGQxasXJsEhSw6DRPKRn8vPkqSmpGbdTTuPGRkZw9PhxrNKuvVBUJhgXMBa9vC6kpA30J1CgfoZaP9LAfW7s76WQ3d/TBsjpLQEej4cLHrWYPK88jyk62YL5ly4OT7ToUY/De4kXlSYLLPpHxibUUeW0cWxiCgl1EYsoFxlO7oDH71Xkz8L8LYTCLODrKJWKumbMjaXm7+233zaGGXDg9KkT6E/Ejc6p00Ffb6/OGTdA0c49Hmn0OFkoVehmWbUKpKbADPXGHAYODg7jtTdex7mzF6QnZgHCXyePnRFt9O78AkpV5opVcevOArZSKaR3dqW7YaFJ1zxpqgNmQlolUHS6BPwOASmvneXi57OiFbSYOjsYnBjXxtRudgTw2IDgL5lbWTEu/HyMQqL5FrvD/DuLXz5/pOZwU94lfZmbddw49LHYtJ0CtWFaGzVBq577VlNgn2CSP88YCk1TSeGxjB/YVJBJkfIsvcYIhK7Tbp+aWNywNYnUpgN4A3SZNl1o6u8+yUp1KuInXypjdX1L2jdOHbluPfbYI0j0JdQ15kbNjZ1rKqcqyd5BTfZ8/oAaboyr4NrA+46U9Gg4BB8LsXQKdz/6EHeuXUGcxXaDND1DueK9Z+fAEpBywk7naq4ZLNBpKOENh2T08xt/9+8JjFK3yM9IsF0o5aVRn7t4CVcvXsTGrQWZgNBxlPpnOUlbG/JQf5+MWGi8xfuSGtBaoYTSQU60XVuzNDY1jTPnH8L0qeNI9g+JsssJy8jouADL0uoKSvWq1gIC7v2NbfhabTWMjKNkUbm33EO4D7AptLOfQrZQkBZp+vhx5Ktl9I8Ow0Vtfb0i6i/jlLufApAAACAASURBVEjtbVGSwclBbxIHLifen5tDueVAsdzA7mYaq8vrKvYp74jwvrXis8BsWY8Dkd6EIie4npEymdvcQIU5jY0WqmxQ+INalyhJcLWM4Zsm7CxiLB0qAZrT5xEIdQZ80o1S70oNHieJnZZxiOXaTzYBtb68ZiqiaGTTqKLdquL82dN49OGzGB1I6v65u7KGTL4EfygmiiKbjvrZoDUVoVGRpUMOkfpYLiDud2GsJ4SZ3ggGA044illUsttAtSQAxWez04DuB+q3mPHN7OzBsSGt/Sy0eT9UqnWks3nFoRXyGeztbMHdMiwQfXbLkZ97e8sqODmZlo6qYQpzmlzZzAY2D9yhCMLRuHKJexN9qObLeOfNN3QfDIwOIz4yAnckCleoB+FkP9y+GDa29/GTV98xMTHUnDM2g3sXjdVcPk1T2awj9VeUIEuLxueF2ms1sRR6z4mBZWDGNckDHJ0aw/hIAmE6DNcquMnMTX8AiYFRUfMJSO0JqaaSMI1cAdJaGZV8EaktTuAWsL21KfMqNvMIhrguFXN5TI6OoVWrIZfJKoaFTXb+udloaN+hMd7S0rIc66njJFWUUiLSt1nbtEXb1QhMjSHeL9xPuOBz3aLOni3B1PYWkgnu1SHspnfUfEj2xKVVLOaKahCQJk2gwIxcxle1Ok1kizk1EckgSW2mpU1mnji1uAS2+4UD9I6PyWRv/up17G3tIBIOYmZySlEom6srWFq4K2f/cquOf/Bf/yP0REP4V//rP8fU0Kjothu7W3juuefE0EltbiuCiJ+Futlam3rmAST7erG9ZXIpydYhk4nrQiQWUYzUkRMnce3qnKbTvcNj+PxzzyOTyyMQ9mNvz4Di1YXbyqAPJWKS9XCayqmng6aF8STGpiYVMcV8U0b47aUziPf14/gDZwyAbDqQSe2hWqygSodqmiQ5HfKE4B1vA1K2JSjRMq69Ba3PGthY5ji2x4HNNuP+wXVVjCKnEzvSQub1HLEWmT16VKBL7DE2UByOQ28DAUjJTxqqmbj+8BfvL9Zptgkk6xmbicH34uvYjCIel2mktTRN5p7B72H8HfdyOl1zesz9RWaXNCOzEhf4fnwv1hmZdMpocBnpFQ5p3+Z+y72X0rFm23gscK9jwy0YjKjpKMpukaZSZclabEDKRgoBKSchqpvI5rMkDTw3bI7wd56bcCCItZVVsw9LW2qOSxI5S5v5swDp4fXpAqndk0intefdD0jvB573T0jtIZ8NOjkh/awJ5+G/WRPc+wHr/RPS7innIeDq1qxaw8X7v/afXUNqv+EnnX/zL/f/3f43+wR1H+invpe5aZZLlw0e7Z8RcLQ68d3TT/u1bWDZPWm1v08cdW7AXVTf7p9T2K5wsXlIuCoLiDK4mr9bnRF/IKjYF3/IFFkuWFqnRkOTRL433U9JFeXDy8y/eol005KE/gREFJSrwyLKQ904tPqMS5f9XgQP+nq1IVoZp2Uen1tFIim75NGT+vOlX/yKwNjde7dx585tTE9P6tzzgaTelTb3yl86fhQ3527g5R98X2YDxcKByauz+PDq6vCGcpoOmUKrPV5x+NUBYxg6AVwkpoebALfWqOLHP35Vk0B26ElLYgH/hV94QYvKbjqFWDSh72c3kQU7NxJ+zoU7t1RMc7qnwqBhFk4bGNv5orwXbAoIFzTx/RsNbG1vCAhxcq3FINpjXS+jVWBHkpRGWdvzXJC+IgdfjxZS6nOlM/SYAo56S/vcG4AJHSdfm8fECSlpORU6S3qofzE5W8xH5O88n/x3nltSQ6jh3dzdFuhlgUeDFt4PjnZLxWoxlxMwpb6HgHSgvxc7zDTM7kuc3247laU1PTWLhx56yLj9lgvqTPPa8BallTmPWeZJQZ8KTLpyikIc8iseiHpOXyCk/C0WcASAdC1lIXvp0kVmQOD8uQelTbx2/WOBfBpeHTsygxvX52RmxQnEA6dO6n5IJhI6f/yzHV7NjYJxNaT3UQvHApm0K95HvPd4PFyoCfqYwUYg/NSTz6iRwCKai9TRIyf157XFFRwUSwqqp6tgKr0nbU0mlVJxxQ4fQTifBZ5vbtzsXMpE1AKUaiZ8JiClHnBMgJTUMRZYzJMz151dWgP0+Lo+D83KDD2JkUOkePI+pgESmymme9yE32M2YgJObVYev6HlNqqHDQ0ZJlQqahyRlkeg66Olv9Mp7zvFNXBTD7AgM/eV4lL4HHL+Ie2o0U0TeNuAzG7YEKDza3ZDiw0XNiQIRnbSnJBGBMJCERbLbrg9ho0hSnqDbrqGZkgna078uMZwWs7nsljKG3Dt9mFydETuqpVMGm98789RTO8gzIkYQ8OtDi/NJySPYDwMmR5WPi9fKxJPYOrkMRQaNTz42KN45PPPokzwVG8JAM7P3cCH772H69c+xtbKCjqVMjwsQNgspHOkCjKq7ztqgPzO7/59PWukRe1sbyK9tYPCfhbri4u4ceUKAj6f7r9f+vrXkewfgIf5oZEeOe4ODY1KQ3jj1m3cuXfXHKvPj3qhIDdZUlI5EaSLKEPXpTkPBWVaxvN/6/YCdnM5nDh7FqcuXEDVSYddhxqAXHN8jhZy+yl4XW2MT0+h5fMiT1fXmWn86z/5U9zdTKFWd6KYK6Fd43WGib3wmL2GIJEmSh2vF4PjowK7bGqRqpbZ3MLyx1flJExtFTtTJEwys7iYySG9u2uAJq+vzIKo3epIz+gL+UVVa5NoRKYIJREdh+JLSDXmPsSfEyuEObeiWVYQi4fw1NOP48KFs7on7ty9i2KlilqTn5s0YZemjZwC8fpwss4M0E7TMAFs9gBLYkbyBNt19LhamE6EMDUQRdBRR6uYQztfQIdgoE4jpaJo2LwG/Dv3gkCA1yAp/RilM8VGU6ZP9VoZhQO6ZlfQqlmZwA7zXPH4WywKLbqaoQPy+aLRDo2GTGYg79meaFLTmIGBQYT9YawsLOLKxY8E0vpHR5EcGUWTtNx4AoFYP9yBHlTqDlz5+Aau3bwlQyh/T48xzQoE4eCz5Q9b90/ERLWQuRFgbJVHE0c+t3ahKdousR3YgGnj2PS4YnUCHui5vH7vjjThBKTKKqW+jnBWDtktySVY3BfKRdQUk1TAzvY6NlaWsb6xJlaFWA9+Y5ZYr1S0Z5GWSKZXXzyhBiSdd9kQnxgb11rE6REZUgXGLhHM85rXORE10zdSuflnFdxqWvK+I1WU63tbvhl01Q34jXSAtUOEzrAVGsF1xFQR46VcFYWSjROywepoYnNnG61OXdFNLpcPS/eWQTisxmgiiQKbSeP9mqJe+/ASDnb3xHTg55g5Pqu4j42VVTVYmcH95a++iM8//3n8z//T/whf24Hjs0dxd/GeGvdsDrHxyWYPpSLMTGWTbHB8GGcfuoDFhWXMz90UZXx8bFT77vrWOuB14+/+7u/KO+GvfvRjSSZGJyYxc/K43PFXV+5hd20NNz64hLt3bsMXCaFvaFDNe8qstpdWcfr0GQxNjGFtYwtnTpyUNjpPF9+RUYxOTuq53NvNMGEV+cwB0tv0NTAxLIyD47pbKfO6sb50aO+iTp3A0gYQZHbwvJEhZg92uN8IKLbaMrvjv+/u7iKfy+mZY5NqZGxMk1LuUcodZZbtgTF24+sbyRD08zweW2LCvdgeJvB77dqea4LtOyKPC9bH1s+biZ+RRrD5wekmzTWZ6c64ItbxioKhJEf53CYNgTUe9cqSOtVqGs4w5sV4fUR07JQUcX+M9g0osYCA1IBpMyGtlIqiuDM6y9aQ2hNSWyrDRoJ2IUkLzO/Mreb701OFwx42Y/iaPA5bayt8Qcd/6lGttagbHKr+tmLSDhsHhzEpn2hI7Ymo6nRrIsqfvZ+Kawr6Txq4pm74WYDU/DvXIx2Tvd+SqSP5y6djZ8xLm9fuxnbd//YpjMe4KOv7Vd9Yf/6pCWk3gv5ZQLL7hX/Wnz8LgN7/vd3fY/+5+wPpQJXxbD7kZwFSLrzdYLR7yqkOkGK9DP1WwNIyKbLjIJTZZX3d/popDI2FuD2B7ThM57IbkGpC6vPL6ZQ6G96Ajo5DwIeghrREPph8ADi542SnVCwaeip1WrSMVrYZXQSNToyGNYwS4APKB0OOnRZVggtZX++A9Cu8qbkh8ReLfz70kVgcjz/2JIYGBlCrleRkS9rnF7/4RZ3DV37ymsTb1JGy6H/zjTekAeRmQv2TKWBZOBiRtc6XlaVG0KMC22U0hKSRms8LUdaoWzxx6iS2t3axuLKsopZ6s8cffxIjo6OaEFIXkIjFNTlmXuPyyqKMbtjJ+vjqZX1+6tO4mNjXS66GOi7ThWMhw6LSOKi5sLef1Wul0jtacNkxZ7HMbqmMGpp1gWHq1viLmg+eO4If0nC50Gniarll8n7he3JSxPezu3+2rpXvS+E8PzsnwizYCFJpK06jp7HxSYFwTjh5zfm+pF1OTE5je3cHy+trh85xohA7OpgcG1XHmIXS7uYaQgEfTp44ihvXr+k+oskPHWdJp/zCF74gYHz37h1NBkhv4nvQyEiTq0hYZk7skJJmRy0M763c/q6aNyzYOCnneWSDgJMzgnpSRV977VVsr6wJkDKahrFA3FxoRDLY14epyXHMzc0h3hNFvCeCOB0jg0HpSDghJcBm4cxmTyqzrwZJLJrURJj38k46dahtJf2XGmt23HmPDw2OCNyx087i8OSJ0wKFK0sryGYPkM0Vsbyygt29PZ1XAlK625L+Z983nKzXGIwtt0mTt0Y9JCnq3HxE3aWOzdb9uZ0CpOy20+F0a2MTDRZCbFLJgdSsGUbz0ta9w3MsQyFSb51mEyegD/lpIuVHvd7QeVBx6XaJSsZnj0W7JqddhgaaxFgLc61WVUOE11irndOhe5nrALW61I5zAr94d+kTWrql8+MzaHeXWXzYHWqCXjEQyiVMzRyRrjmbLylLk66p1AzKnMvl1DPN45FOXdOGiPma04VCtWR0ql6XNndOqTiFJiCl1q+wu4t//3/8PgKkf9GWnzpZSRJIvzcxMgQ6hlpsLPv1bIWCOPvow5g8eQxHH3xAsRqMNrj87gdYv7WgonF7a0MUxDaDxBs1dcpV3HAKa3VdxbaIxfGd//NfY2Ri3FyT4gG2VteR3thCan0dr/3gR3jh+ee0mTIPWRNw5pO4PZrSz84wducAN+dva9JHp2iyY+ieG/C4EQmEkM9lEOVklNRDrt3UKMsotI29XA5be3uYfeBBPPb8s7iztqGGD10yg24PCpldbC7fRdBvmCPDx4/hgLq4eAL/9Pd+H8u7+/D6o3DDq8koI0rIfJC5iM+txgibXTyPBI6k2bIQ4jpXoMYuWxT9n/rYYrWGqSMzSMaTWPj4ppo2ysWkprhm6SnrbcXeiAnkIQcY8IdDyl/lfVtrttWo4R7C863YBa5SjDM7dQKTU6OYmBzF9u4W7t67Jzo4dV0ev3HlZWHGxoBiGuQyaxgmnYbJlmaIPdcgsiDymTQ8rTq81Ja2qxiOBzEYD6E35EWMAKZeRaNYQNGKGGK8DOhWSRfSAum4Lq11E9MzCFE763QhnohKQ0YwSsYIj4H3UY2NW+YUEyjTGdpyARWMo3xbOmGoMdto1SW34DNRr9SVR3vnxm1N3skQCCcS8PZE4QrHEBkahDeagNsXRdPJzOllvHfxsol1YWODGwtjqyIROBk/wsYKs2ctTwh2FLnHka3Ee5QMC641vGZ8ZjTBcrZxYnIEo4NJ4h1N8amrDyYSiPcNHsa+cOjqaDkMqCUjw2qAVcuc5OWxtbmOnc0tbKe2RX9siVLLZ53u5NA54rp0oHvfa1x16y3ptFlYr3CiRzdTSnosNop062R2VOvocFJF08ZiyaylpHdrEk3KLu8hskDaMhokyOF16utNCPRw/eXawkmTSScoIRqLqRnDSdbA2AjKjQo2NtZ03bm3sklXzpfUBGNEUyAWQf+RccR6k5i7dNkA0pZDjr00eWNW6VNPfR4fX7uGd957G6fOnsav/da38ed/+ie4+d4lzExNq/n7xFNPY2F+QcZ7CV8IG2vLasR3nC0MjQ0rJmR9ZRMbK5sCxC7W6U4aF1ZRbTUwc/wEvv7tX8df/NUPsJvaE+vk/BOP4txDZ+VyfG/+FtZu3pGbucPnwejkBGK9vUjt7sLTcoqZtLmbUn1BqROz24vlKh574nHJMNj0dMGFgCeAldtLatSyVcl6ZmCU9RFN/gqWlweHHwHpedVgtyZ0jJgxe5yRIHBNNfuAqZdkkgWHwCadesnS4XPMWrR/cFAGbFyHWKPyfW0QaE9F7b3WltnJ3LHZNNRkK2+e78+9zQakmtSXS0ZmAYdl4GcaM2xWcNAhn5KwiWGSazLdnJ1O9Pf1aV1hDclJPGvxu7cXEInF1MCw92ZKlPjL7QsgQv3pyLgm3sFw1Kozy4eUXZM/mkImnZYGmRN8NlV43IyJMXRdM4hgg5+/08CLazcb76yVOXiw6bo2IJUyqIuyy3P/KXApYzMDDJW1qhNgu/B+mqp7SNP9DEBq75MCjdbE1QaA3YC0+70lzLgPkBpAa4FHfmJKeCy6tY3t7H/rBqg2fuvGkzw33f9uf/+nAKk0B1aI6f97MGrAnhHff/ZE1D5o+3e7S2MDQgFI6/3NQmy6e/brdX/fIZi9D5Da33s4CaWegl17C3SqG0TxtqUR7Qaj3cDV1pDKWsAKceVrUs/DDVtaQ58BjdysGRliCleHKcybTRXbfBD5943VNaNh5GsxL8s616TBKB6C9IhAQBlb/BkWttws+Dp8WDkRZafQ0P2Mlon0TQIG/gqFTIdVompuLtZGxhueDz4fWrqI9vYNYOboEZ0DTnzYoeF70D2O30c6mvm76TgyHkagjLoCTmSUdWaiMAgebfc0Fr8EQ9R0clp75oGzKhD6+wYEfDK5rMnsc9NxMabFi26+PGY6r2YzezJEsrWk9ufhsUhn22wLiHEiQODJgpQUS4ITPgRczKg5YXSBTc0TgKVBydKSJogEk/zFxYrXhsfDhgM7jzweUjtoXEGgSfMEah03LSqyfQ9Q58VGw+TMtHI9CT6LxQIGB4dw+/ZtjE9M/T/kvVeMbGmWnbfD24yI9N5d72/56qp21dXFmunmdJMcjThG5FCgEwUCkgBJ0JsgQC+C9KAHCXogJIEUKXDInqEw3jW7u3q6y/Y1db3Pm95nRIb3IXzrPydv1J1qkhoOBELKQiFvZoY58Z/f7LX32mvp9QHZUl89pJoSkkce3rNLy09dJQwBiVJRQTZ9pohs0NNL5rRwsGOD2ayqk65/NqAe4eMnT+iaoPpynxgj59GG7HnPtnd3lcDhICfgyo2OWXZqwlGTDvatVCxbN4Ii75gq6GQ4uV9s/vSwIOywcv+BKNMoz5JgePLkkd29fUeCDu9+/R3rwsXq9qxVrIiWheIeiQY+j5Nnr1qViiC9CVjpJNJSgtY8iYSdMFUkYoO5nO774UFe88nvE0aUAA0SKsEAl9XVNTvYL1ixVFNSY2N7W59/nwpptSoKPLRdKbhGQgKpHGIAUnpniAPpgSMzy/rSQevNee4LPaTyjWt2NJfoS2TThhKkPcSTRWdt4y/MXHQKtwEFjcxPQBeAnMCB+819C3i9yQS63D8sJhgjMStETXKVEHrN+dmviChj7KkAk7ghIcQaZ+6z9+B56gfR0FCpwNJzzHsQ/JNIgvUhBUv68LsmRe+FEyfVU7iysWnZ4WGzSEhetRzsJCwACATf3Cf8j6HI874AIHrVGZvJaWdDU8jv2/T4mE1ms1ZaX7ff+rVfs9V7d4y4XzePYAcwFeipusR1cO08NyH1Z4R04vJqfPPrb9nb3/wL9nDpif32b/+2jOiXnyxZbfdAfY4w0DSf6QUvlhT0ErQTjB0dqni8BjsCpDPHXd8+nwVAhKgJfWSFzR2bmZ7W/YPuCcuEcSeQIglIzzr7NKqg3CeSXIASKml8rsNCweLRiD7DYHZAa5zqCvPE7xFshSKWHhm2My9ctr1CSevqcK8gYZ381rp16hXLptM2vbhg05cu2MCx47babNr/+p1/YdfvP7EWAm3tgPUaVFTp43IBIeOoxGXTqZ7DsCBtESMB0m3qfocpSHU6VqbHPZO2177wuj24c9cOt/Z1ftDHynNgLQQ6VD/cPs58g1JM0qYRaNvxs6cldrR/WBTl8db1a1Y4OJCt1MLioi2eOG5TszNimm7v7dijR481hrwHgSLvPTQ65hIvzbYdbG8JAKIUrj0A1c6K8xXU2IdIqpWsdli0MMCZ6n4Xmm3HxrJJmxpI2/hAyjLxoAVbNbN2xTqVonWrZbN6U5Ur+tgRJjl+4qSV6x3bOziQ5zX+f0qmTYzZ4FBG9j2sGcar66l9+nsx95z5xDgz3o1mTfef+wywwrIN1WUxbCLODgdv5Hhu2JIjo5ZElyCVsUAkKe/Sm3ce2917jwQSqVgHowl5lmIdEwKQAnyjEUskoa+iZuyqUsx1voDMvscwtigMXCwctFOzEzY5mjM2X/bZT+/ddvv88NiRyq6fZGdPwaKG/cJ9jpI1y2Xb8s40Ko0AGMe0qlm352j+nEmARnoS8eHEpm5+ekqK8E8eP1aluonHMV7j5uYpXwBX+STjOx4Kai0RvCPEhwcpdi+c/wgokiSYX5h2wmHRmOjAG6v0IzoVZ9amrLH28urpIzmGmNfUwoLOqrX1Fa3XRt0Dyt2uKrr0SEYHknbypQsWS8XsygcfWW2vYAmSIBZ0id1ux+ZOHrd3f+6b9pObVy1fObRv/9JfEZX39//xP7cYe+DQsL346qt24/pNe3r/oQ2EokrexxOogk/Y6OiQrW1sWrcTsGajZwd7h6qkppnjgZ61Oi2rtJr2V/76r9rw+Ljdvn3TDqtFq1nLzl04JzX6Bzdv6xwdzA5aMB61l994Q/eLlqeZqVn1PxJxcTaKKRaJ2NOVFS9+aNvy8op0IWKhGEbK0m8gaUVsOzwxor7/ciFvKLs2lVxxXp6KN6FQKx2PdogTygOQEtMqhg67+UhijPuI4iyvT8LUuREkLDc0ZHML8+4MaTaO1OBJWkifw7NfY2778aSvDcO+4yqM7lzmi+cI5HnVWq4TcMm1yYoJy7JB1xpEnMPZRMzJfr+1Q0xUsSiCTt4X8Q3sK+KGL7z+pvRR1IJnZnt7u0oknzt/SUm4ZGZQhZ5EckA2PnjTE9dRUYa1drC1Zft7u1ZGzblaEZWea2e8uC7Wms554g+uMzeoa19fWxF7jIQY6xBasfYaDxjK31dY4LM9pL7dk0/Bfb5ySvbsGah8BmRp7XS//9OiQ8JbfRRg99pu3+uvZLr38npcvcrn89iNz+CDz/4ior92+1+zH3gy3/h6Hoz6vzsCpBwWfp9JP2B8/kJ++s9/NkD6/Hs9XyF9HpD2V0PdJ/usum4/aFWF1QOefnVUi9DzBex/rA9k/b//NEDKhAaQUvXhfw4QFjoHsl85YaPkZiPQwhcVDjKSojIANusNa3g9mNwexp5Kk/w6VfZvWd3j3QNsRNkkIKs4GkMLe41iUd9zAxmvMlPX+wBQtGFEXLBBiZ6FDY2WDWDx+GmBOmxNRA3y5d6DPX2OdtvRCf2EQKfLIeWSA4ybaLtB1w/ApBVIzGaNCjJiGAQY9NYtzJ9Q8z4iFA8ePhZldGh05GgyYqPB51leW1VPCtmj69euKDvKQQTFlusHZDJueG+y+QkYbG+r2sh3Ni+JkaTTejzZYMbQrzATrPM+UF/5PWCWvxGAIySFOBAbFo8B9JfLFSuXqpYbymocd/d2lJn06Sio7L766qsCOj/+8Y8FepBjP3XqtF379LrNzy1K9AIqKuNLbx6bJ5lcKgcIDfBeZL44yFuNut4XQE7PAr1PzVpV2WrGGFoolTjm0vyxRf2OyuXYyIj6DunpY2yp9nBNXLufUMiNDFl8aMj2CwdW2t0WDWpkfEZqv2y4AwNp9VNMzUzb3LFj9sd/9Ie28fiJem7bgaCdOX9GhyGUFQRTzp4+JauLSeZjpW5ba6uWG8EjtaPPhIIwKn+sWRlys9FiVL+7r82eylAywQESlGURIhOIfFGRGhrMCghxIJRKNQFSlEFXV9btoHBopWJFiQW/Qrq3vS35flFaum1LoXYXCVqt5NaIigoe/Vw+pHiuwjoIu142nsdhQg8p4KRebQhwEjRx3VTM/T2BOc86BwhzOEvAAcfNrqt4qoclkdJYsfblLwrtMRJRQOoylI5xIfCpQ8kxEIJBJ3rEa3JAqqrLgRVwvr+8tp9NpiJERdzPXvN6KF6qJ6XX03qg71gZVahz7H0Yrbe7Nn98URTKQrliJ8+etmQmo54Zhm9zZ1uVmtHxcfVt8SUV4l5Pa5H1x2ei14uDE+uGHJYXzYb9o//pf7btB/cFRAlOsaogIKOXi0o59E//S56+IZfEw//t1LnztnD2lP3JBz+y3f1dW19exjRRAZITmYlaKB719AR6ogjKU5QeUS+brKRAp2Pjc9P23/73/50qKFDVodTiiQtQA4w+ufNQwMU/E1jb7BmZVFpgE6BKFZrEHME7ABwAyuNhBtArB+UKClo8FrPV1WUl/2ClVMj4s15eeMECibhV2i3LDg27+9xomTXrdufaFQXyiF6NLSzaxMVLlj5xwj5ZXrVV9sHtfdvELuygYAm8jStlBZN4RUNLo0rH2RPE9gXwEo5KzIs9BGDJeEAR7iWjlh4cstOnTqlCXNrZl2ouNiXYpUCTph0h2AlJEZXXZL9nj6BKExtMaR5Ojk9YLp2ynaUl3fMLL71gZ1560dKjw7ZfLtva5oaSPKhvKwFIFQ2v2UzSao2GZUnShmO2wfObTVHsOCdIILXrbr4KDPagZ9btkGQt2B76tXxsmxbqti0dDFjCWjacitp4LmnDmbglQh2LIshWr1m3UhWVGsBCsnVpaUVJA1g0BIS0GaBLgIo429z+dQAAIABJREFUNif0AY8MDUt6mHlNsM6+EQ5F1d9YrzW1V7CfsUcShA/gU8p6QJFXbR4hUaNTuWGLZYcsks3KSiiYTFksOWTb+aJ98PE12zk4tGAACjDCUREp7KqPFWE1qJBBvH3p9aP66YRR/MBd39UuA8Do6f94NGQXFmZsfDgj1dlSvWqf3rllwxOTlgUQk71h7/OCPoJk5gR9vIBRAHX1sGBPnz7RnosAFXOYBGEwSmAMeyYmCi3n7kByQIDs3Jlzdmx6xq5fuWobK8s2Ozkh4Me4QwklaAeo875SE6WKFsJGJ2ZBgCDsCxglAbPN9VUpwVcbRame4mOePziwp/efqN2JhDzWW36CeXtzU2OObyi9pPMnTyu5TnX1MYJ3lbrEwhKefRuAAPXjmbPH5M/98Y/etyY9zYgS1ehj9bwig6Ye8jfe+YolhzN269EdS8cTVlndtk8+/MhmTp2w8xcvy/d5c3nVhuIJrd9Cfs+iMWix0IybNpAdkULr+sq2lfYPLQjTJUzs1RZb4dyrX7Avf/1rOs/f+9F7tnGwaRcvXrDcQNY2lpatsL7tFHcjEfvS22/b0PiEdUMBe7q0Iku2k4snBHJIdpJEfLK0pP0fa7WPP/5YrSzH549bMhCRtSAemhQE4jmcCdpWPNjXHoemGOvN76+EcinGApRXX8EWdXd6MRHdCTlVW/YH1nZ+b1+vD8ec3mfOcyqLC8cWVakkGSVP1jpuEBGpJDvNAwc+VAQy2B4OZ3B/meO+Fon/s6/R4QNTvstNAS/qWMzGxyd1XrJHcUYxLmiooJ9CVbtedQCW3x87ftzu3r5nV65dtbfeekt7L/N6/2BXyc2V9TWbnJpREUFaBlg3DuRkyefaaqpWLR5KkXl/c1OsLCzS2DMApGqZ8exy2Pt43yb2UoGALIkYj+11Z28HIOVzc1b5gFTJZ6/i2Q9IhYF+ig2Lf5bKvqqPJvusQvpZQPp8gfHPC5CKxdFytPp+zOYLWP0/BaRHr9GvsvvnUyF1Q0YA9q/7Oqpy/pSKqsrBz1VIfWB5BDC9pn8fqPqA8qgiigy6B0D1N4+iSxbpeXDbXwn1RY38Cqn/epqE3kSUym4kqiyNslie0hjghZKcKnJdlLdqWtD8noBWvpYYK0eiWiTi0iPNXsd6pa1MFdkdmvZ5XxakNg8zLTwOXw4RNgIykrLfKNMX0FMFwtmktKxWd9Q6JgnWD7xGamDQCzY90RWouMGQXtOZGQc8Cxjni8jmIo67ud5NUA+ABYBMxgmzcV6XjBl2AGSyAKTHFk/ZidOnVOWATuH3xRCU8DqMBZ+NMaCPAborwTyHFzRjSW5XKpbNDtrLr77iDJ6l9rphewf7CtQAqYA5KIZkAH0gzeuLToSQRNhtrGwOfqaY16FfjOcuLByzH/zgBzpcqJBOjE/qsGZMuQcAQkDlk2UCs65NTk6JSvPpp5+6HtBAQJU+lPX4TNCF1zc3bHF+QUHto8cPlDTh+rHaAByw6RL4cuBICn901O7fu2M7W5s2MpKzSxfPq5cWf1Yqq9B9GTfe/+nTpwKgBMuNJkJBUPBMDfvMucNSWRVBKd+lk5YdGVOv2f7uluZqLjuqzwZgICueGiCISorGex/p/r0dVRxRYY2n4hoDmvOx3AA841M4Mzll6XDMnjx4AEfJuoGePh/jxvxVj1jTNe/7wA4/VLDJ+ua2wPXE5Ji+Vw8rqgy//OJlAdqm2g8DUhUczI3Yo0dPbGdnT1Rg7IGw82Fc/QopaneAoLSnCo2ZtdYqNiZRRw31ASmZVKobrAlVQ6IRAVJo7FCbYDFA1fT3FuYL907WQVHXG0MCx98LWIP04omKQzYYRof3s5/E4XcExtorYrEj5Wz8ERmzMlVrCcVQBXH+xz4gZV4Bmnz5e17T74Hm4AcgO7BCr2pIgQuPFWU3GhEls9Xqqo/4zIXzOjzXtrYtk83ZyMSk1drsIzFn75Nwog/sZXyRENOBSTAB25D+XHo4wyEb4HMUCvbP//d/aGs3bipeRjgG0Q9sJ6AYkqCSgiNBOKQQsrFQ9dqOPRNOxOztd9/VPfrd3/4tiCUIDVsiEhdNkMeQXGIOc5+glgFIoQiCop3OXEDzlOrfz//KL9mv/t2/LREhPxEhYauWWSaasEe3bgmgkUxkrvsHIP2ha6urCsJPHT8hMML9LJEZLxxoHeFnqe4FLEGoHOcLUhZVsnB21kr1hq3s7dnQ9JSdvHzJdgoHoueRLEzFohIveXT7lqXpyR0YtMTYuLWHRu3m7q69//CJDczOWg0aWjRmA5wJ4ZClw0HZDSyvLosOXC7VbWdrVwATSq8SLKxz1DG9oG+vWLBzr78qu5lHDx/ay+cviYKPVcTA6JBlJkfNBlw1I0tlrtWzXCJlm2tb9mDpsWVHh21kflpnBwF4sFaxb776ipJHlWjICta1pVLZWpGoNRRkhnU/fQEU9hRcSgBRA+y9zbaF6m0JhNS8SoeSAtBJG03R66CYQ4VvkUiNxJxImqrr0NVaDshQNW03LGpNS4TNsvGwjSZiNpSK22gqbYFO09o9xw4gYUNVO9jq2vz0jAK+PB6KNXQCyvLHzA6krN1q2v7Orva6cDCgRAlnnNhHVGg8ZWAAlqPpO59jiUKR4IJCPzRs0VTW4rkhS+AnylwPJuz+kxW7cv0OuRUlEqDsQiOmOgrFENXYSCyhanWUnt+g81bUnkTCO+TOLrhmjIX6b4NBG4iH7ezclI0M4ltuVqiX7fqtmzYxM2Pp7JAowD4jg9di/bUIkhHiwau1WBYgJQHL/7v5AymYa332YFn0BEgBLzBx3FfQtqG9r204MZemE4libTG3YStA0SVRRIWQOITEmaiexG8t1mpQqrGDuYz6eoPRntWbZRudHFbifOnhI1t9tKpkWIYET6Viw1Se43gh5xVXUQFHa+Ps+Uu2srYmYMG+ijUVc4V7RusU5w6V1JnTi2Lv3Lh6xYpbuxZrdaxVrKnPlX2IuLJJP/f5E/a3/pO/Z8vbm/aD733P/u4v/g35Vp68eMEWjp2wW1euiW45PzGhZMbSw4f2ve/+geUPdpXYpz94dnbRttZ2bfnhkoUEzEmodC2WyVg7nrRj587ahcsX7PqN65YeiNulS5csFgrav/y9P7Sl2/fc/EqlbXR2yr7y7rtijly9fs2mJ6essHegCjXrBmV8bGMQJ2pX62KItTsBG8oN2+q9x+rPJa6pNCo2ND5stIGUigWbn5lVTylng54jFfiuGG/omfRTZ0m2KKkBJ5ziR72hfQxbM/xoSRqwZyOIByCFtUUSAUCquNarcgLMKLz4Kr1+0pUzyMU/2H+5ljS1mw0MKA5iLIijXFX0mXIvega8r2jtqDSX3Tmt3nbmZMjTAiFpW4OBkbVjJ46ryk9LgXzBQyYaLwKBtM7BDEIPYnp+weaPnziqkMI/kfhQo24VqMp4kG5vWX53V/EBYwIHSUUakqeRZ/6tUNc5f6cmJj2rxx3NT/ZEv6rI+Os85Nz3mbjSwnjWz+n3evaDzv6q4vOA1AeAz1dI/QrrER76KZTdz6uQKpHe1xfaj+d4XVGqPcqu//r/nwGkDsQ+y6YzGMpm++JCqia4auhnHvscIO2vemoieBVSX7X3eUDaD2D9Adcg94ka+Y/xaTXPA1KySogS+AtI4MerkJK9ZjFw+AFgOjRmo0LnGRNzYKrRWZz0gOgHACXXj+Ykonk//o2CKwcESq3MY3pIyUTxmEjYBc5QPPDzUnKBvguvvyyVHtACIcaGalEsFbRIOFC0ASGGQwZZ0tlulfCe3AeuxS/t01TOY6kgyngcQQcqux4l2nk4Rm3xxEnRWemxZRNiPMla8VxtXPW6rhcqH5vk2hoHUlR9KtAsVlaf6n0J+r797W8LGP7u7/+ewBSBum/7QlbYpztyzQ48Q/Nzqqsc6Hzf2d11AawnJU4/5c/8zM/Y6uq6Xb16VQcZAOmFyy/aJ598Inr1u+++K2Eq+ibf/+gDHZQ/+7Pf0Heyk1zvF7/4RVXu2JidWFNd10+Fgc+5uvJUn5uNFKVmhKUA0H7lGX83BG+u/uSKKp6vvvyi63cNeBmoYESKmdwHxpNrpd93YWFOPTmF/IFUJZlvfAbAHGNNEM9BMTQyLgPtg9KBBHeIkhBYOijl5euGmA7zYnxiWtQqwiDuKUmR7b1dHQ4To2OiYaEMyBq4fPGinZhdsGuffGzlWlX0Rt/PjLF3lFZHIxH9M4pH5oHoymS/h8dG7atvfVn0rfe+/0N76ytftsX5edvc3rZUetCK1YbNTKMi3LLdrV1HTS+799ne3rHdXQDprgJMRJgIXAnmAWUkerQ/eKJljLnYDBG3fySiz5T9+P343KwqKwDSp48eC9T5TBHmFZRmnsehzNwh66usI0qGqZQqHup5qeFJS0CQOFIVVFCovnAnq8+X788LHYivLjY+3ljR56rkEdRKqrSeOijv7/fgEPzzGqxNUZd6rupKP7oCMyWgnJAVawxREwSMFk+esHypaNs7+8b7QB9EcRIT8cGRYQE/PJO5TlQ3JUTT60rFlb4sREqgo0HVK+3t2Xf+z39qyzdumFX9nl2Ux0OycqBqiZQN10+w7dO05H3nlqcO8czQoBSkt+l96naUjAq0e6quKZvMGARNyS7Gg36zWCgsMAN4IEDhX+yD3/qVX7af/6VfsvG5OSkVowo6nM2a1duWCoatfpCXsqgOTM8Pk70n1Ava7vaWHezvalyhwXM/EQhjH6UXaHNr3Xb2dxRIEoyQEBkeHBK9U/3Y3a5t5PdtbG7O5k+fUkBcp2LZblq71rARxFjqDfUbhZMZ6yZStlpt2u98+JE9OChYNJfTWh0dzNnp2Wk7NjVhA7GwFQ4Ktk+iUdXzlm1vbFtha1+qn9AqCX4QRiHpKY+7UMAGETyanpSX4enF49bMlyTeMgxYfumSHQa71sJ3ttOz2mHJBmMDshKireLiyy9aYiRn9WrFuoVDe/uVl+yV45MybFkzsx/euW82NmJFC1pdfroRCzQAJ1RoXVW/He5JRqdTrdsYPeb8RC8ywJPzp9mStzN9mIjeQOUE2FDJ7nHW9ZwIHVrRzGGqpggZWb3qUXnbqpx2aVnAMisRs1w6acFQ14aGYVnErbCzY3OjYzaWyVkyFLVaqWR3bt8U+JShPYuasxGWglaw6pZHiSGKE/TVQx9VzzTnbL1qNT4HKu0TY6LrYt8STWQtnExZq4uPa8Tq7YC9/+EV29zJqyea85pXB4yShBFjIAJbI67fO7E1F9SSiFJfGbVGz2qOsxhwwM/ZVNxOTo3Z4EBcwlGHtbJdu33TpufnLZ7KCJDK+9f7EuiS8qfr56wVi1YrHgpYYD+C3VGVao/Obkezr9cJ3AM2Mj5myVhUqvg3r30qyzrUs7FQgSEBrRVgSqhAtTRLUjMacfsjlk21mh3mC04Upd3RmiWJFAqws7QtmgrZQAbrIpLoMSsdVm13Z18JMZKO0qkIkwSrK/HO/opd0eLCcc2L9dVVnaPsC7TGCFSFgkqq5WsVW7xwykbGRqWy2ylXbDiWsuZh2Zrluq5LAk6BtnWSQfvqz/2sffPn/7Jdu/qpzYxQBAhZRboVQdtZXrNsOmFDmQF9vg/e+6HdhX57mJc6OWsGL/N7Nx9afmtPllOdOhTZrkVSKTt2/gX1GmeGsvbCi5dUtUTEiL7EH33/PYsAQkjURaL24huv2V/41rfs0cqK4pxcblAiVOgGrCwvWyabtcHxURudGLf85qYV8kXZj81Mztne8qZrqULXIBKw3Oig3gtdChLKJJeZy7STyNe611aSkfiTRLVfSfP3Ws4QxpR9i8dBc2f9FgvOWxR2DYrAWBuyd5EEB1jC0OOeqa1HIpnutTmrAJ1+Gxpzzhc1Eh3ZY+D57B8/KawiA/c1kZbGAuwO3p/YUclXD7jSs85zKLxItT4Wt9dff10e7MRyt27d0RpmLEbHhlWV5v+pyRl75Y3X5c09PDIqlXVXuKDq37Bm1fn2yvvcA6S0gpCkdee6W7vCKoC3tusVBZAS18JycXFpy2NGOWDqF/+e9ZH+acquv477q41Hv3uuQtoPSBVXeAyn/gqpnvtcn6ovXuoD12fv6Yka/TkD0n4Rxv7P5//7z7eHFHDo+dM8A5eup/TzvvoBqILIPkDq/9wPSJ8Hm26APwtSycYRhCrD2ido5D/Xf92jn/0Kqvf+z4Cw6x0VDUUAlcDP6/XAQ01G31BuPMXWPi8mAChqXgAIAleUvhBxYVE6g1xvQqIQ2XZ9mqIZ5LJaIEwO+o+UMfWorSxu9WAlYvIh5e9S4LSAqihs6jyGygmL2weybCo+nRXabq8XEtWLDVW/xx4A6p/npSSaRsR5RckfFbBLk7un0kgQ5gCWy+iyMfA/r8nnwr9wZnZe6pVQLI5TdQCwBgMSJ5A8PNmxuLcJIYpUKtn6+pqjHJerEuxhDL7xF78pcP57v/d72swP9bhNVY758g2YoYkqe0S820L8h2DJzQHRc+m3rVe0EfMe3J9XXn5NdMQPPvhIn4ekAplXBKF4faxKLl68KDVkDjxAJ8/9mZ/5WY2vT+vjuZIQTyZU0QSAAaI5CACPUEPI3Mo2J4KHakP0NYAuFcWPP/7QRoYHVSnnvc6cPaV7w+chS02G/aOPf6J+LgJlFFkRgUgkI5ahuhkOK7NIP9vO3q7rRU6nLJzgnjk6OUH92sGuDQ8OWq+InHnFuojMJLHoaNje9o4dO3ZCfQ9QVtlQD/JFu//wgR0c5nUd3NvNtVU7Nr9gEyPDWhc3P71hA8y9REIZUjKQbP6ic2NPEospO84Y7R8U7N6D+5pPAN0Ti8f0PBIQr7z0sqoaGMpEYmkJpJw+ddauXr0mUYnZ2Xn5I9JzzOsDRumvQQEPui490yRWCGAESAmuvLXTD0gF3KJO1IjePwApPaRQdlHBpueO++Ur20n4jBQPCZhs9ohq7TM3RFfxNjYCO0dFctTxFlQoT6gE+iB9Wr6YAUDx8JCEkFNTlbgRB5oOLiqaDfWA0jMOpVfA1lzlJtijHxVFbYAA69SJKgBISXjV6aPxxCKUnAlGrFKr2qWXXrTdfMF2dg9samZWFRpfdG1rZ9t69GrSyyNFxpCFY2Gbnpyw8dywqJsEso9v3bbv/8Ef2goZ55090XSpcGDvoH3E69rAp48kFEkN7pv28K5LMAJIBbATEfXqZHND2kOhsNMDG+y45JifjIRmrGqRqrXuMGedtK3pgFUwbBNnz9gv/82/Y5Pz8xZFJZFqbyQmAB2o1S1N4FWr2ebTp6qyMgeY4wL5npgZ4JGeePa3O3duScWYOUkV79y5M6Jzo57JZzlxwvkoQ5Gm0oRqcRjBEKiJqbSExALRmO0fHqrXdWpuRhXpxOCgdWIJW9ras4Nmy6LDo3b98ZK9/9FH9tKF8zaYTtji5JiNZrO2vboq4aXByWkrdVr2cH3Ldnb3bTCRtomRUQVJVz/82NbuPFRvG8IZ8iZNxmxwdMQJynQ6NpYiEL5sKzvb9mhrw6LjY5avVa1Zb9pAPGm5WNIK+bwqmKfOn7Ht/L4V8wf2ja9+xd6gD8/LIfx4adWWSofWTKWsjnCW5wHeQ2EVHQfDMqVtFiV5ElTFLMuaxMaEMzQWUmKM+UoQDFW/B9ArlqUSHGg2LR4I656xfxAoiXGAWA7QTQInrjIH3Rb7CgBRZX/f4oiGhLo2Opq1w8KezQwPWy4aU/U0geCIfAPxMgyrnzccClgsEjyyJ6LKHIUaL7qd6zPEX3pkeMz5JpI0bDeU0Olhe5YbEMAEdABI8T7l8dnBEdvY2LH33vvA2t2gpTNZ7Q5UKamqwpAhWQsbAXDFXi1hRMBq7BkoIHbQeeb5QtLPR1CeSUXs3NysAClRVaFWtSu3rtv88eMWwjaOsfXo20pyiXpPK01N855kUnlvz5YeP5H3t6ziKni3diwcIVFcECj9+ltftc2NVQE3mEZUKkdGhmxvZ8tVoBtNK+zuO3EXgBexE7RttDXCQderj9Izczwcs8P9A1FHEf2hWo7YTqfbsHqjLP9r/JCHh0YFcPYKeQXyqKV2mg7YwrIoVmsCmKj6089YLMB46mgP41yWCjCicBCgE1GbOrkoL+2t5VXLhCKWiyZE3d1aWlPCBaXcUr1s3XjA/tIv/1VLjY/adr5gb77yZSsUDmWxwj5R9voHZ6bHRd+8dfW6DWYytre/Y2NT43b6xfP26Y1b9vDGQ0tFkxpjzr1qvWGlSs3+w7/z9+2rX39H74dHKnvt0uPHtru9Lhr1wca29poLL7xoX3nnbduvVOygXBa7DrYRlHNEeVgHsLBOXTgnAIQV1f17Dy2VzlmYhGG9a7FIXMmyersuUSOdMSRvoM6GA6KxE2tx/pCg1fnMCaSElmP6sHZVQPBsy7j3UK8RMmRdPn26rDmN3WBuaFD3BNYJryVdjGLJaQ947hVU/FVMKTq1W+jjPI61TWzC3/yqGrEB64G/keggvvMp8rQiJTJpzXHiaGI3ngvdn3+TOK83SeW685EzYHJ6VoB9emrWFhePKXZQIrjXkVsA6vgA6ouXX7Tc8LCAvsTYOh2tBdhrePGy1+5vbUrUiMqqA6SOsitla757CWfGms8xPjomNh/32AekYox5lN1+QKq13q+JIH/Qz+ImHzAeVUk9ui8Yp/9vfoUUboWf6PafowLdczYyn9dD6nDr84DUvx53yPdXSPtf/89SIT36TM7qypGV1e/0bytq9G8JSPvBohsUQMZnfUT/FCj1KqT+4+HvQ+3gRing88Dpvw6QPv93Miv9gLSn4NKBHBQkAaQsFikdsgF79FYfrBBIAhTgubOJs4mygPAjAkj6C7FVb2sjnpuf0esg4MKiFYiq1UTR5d+ZwYzeG9qcelTJLCKClExpw+E1VSGh0ToSEdjku6uiOD8qbRpd+hmHbGllSRtzIuZUKwGkBIG++AqfUTY2XnUWQOoovH71q33kT0oliY1M4KcTUCUXDzfECBD7WTx+TKCMDDCbJhsTdF+p9HqBKhN5e3vLfv/3/0DvQ3WSHkcW8E+uXdVGKt+9ZFIbK4EhY7iztaNG8aPeUDX/O6VRsr6ZtNv0+AIw8RqIFv2dv/0faWw4eLhH45OTAk6VUknBJgc7G+KjRw8lVkTwyXUND4/ofnBgQKPl94DmtY11bXIEMfSP7u5s6X2Q/9a4WE80o9zgsIJeeknff/99u3//rr366ssSxXnw4L69cPmiroMAmc/YaQf02liE0JvF9SOqAsUQ31IpgA6krRcOqtIE9ZosMd+RR0+nUnZQKtlm+UCAs71ftEqpoooJohj1YkGVA+xZqBC3ahXRTwuHRbt646Z6b+cX57XpP7h/34YHsqIuUa1MpxI2mhvS/WCeQKUms8iBxzyh4jo+NmYDmYxduXJNVZjMYM55shYKNjk2bl/76ltSNaRJP55MW73Zs2qrZQvzx3Qg/4vv/Kbl9/ftzLkL+uxkeAGkVLQ4/Ll2spIED8xjFCIdRcapBRLUqc8j4kS7yNjqAKZfLRqx6WOLSiBAw7x/756CUoAtn4cDGEqsqO7QhIpFgVX+xpxRFdMTZ6BywuMJuJknAFKuQ2qc6bSVq27+OtaBBy5dVkfX7VN7IwRBtaqFo2G7eOmSKOLsA1SFqQhGgo7yRFAngNc1VW457BAFyecPHOVQSvP0YcatWK3YiTOnXTYXBepkWsEy1yPv0UZNSS7GCmVsiehEQjKT/9qXvyRw9Ee/87t258pVaxYRk3FBJXRpqtzygQ2jjtxWrxQsj0aHBINbdLofWIggttQxHeJtMvRx1IqpyCZdkgtFxbDLysuGpkvFNqrqO2NNIofr3CseEAHba++8bV946y0bmZmzEGIogZACQdb1NH116bQNJhI2NTgkquHW6qr6Sv05Q6LwMF+0OPc35YQ12DcO9vbt/t27yoJDGYXFMDyYs539PQmqIGrC2DEfoI4B7geGh2xwfFLXYdGEfAjxV8WKpFCv2XapaJuFvEUGcrZw+qyFElFb3jyw969cUe/qS2dP2sLUmJUP9mxlacliwYgtHDtujUDYPrp12x5sblp6IGOXTpyy/fUte++P/sj2N7ct0uqqwkjLApXZbhjV37ZlE9jU1O3v/urfsLffes2Wtwr2j37tn9nVR49scGrSur2gQAOUZQhnWNnkhnN28cWL9uIrL9rIYMa2t/cFBJrhiN1aWbVOOmGVUMCqWKIwjijmdhFHCskuCGP6GHYe9ZpFoW53OgICeFvnD/PqY2128L2kBcAsm0hS3rZQoyl7nXUYCocly0jEJaT2FkAndE++s26ZC8x1+uEJDAdiCekhTM9PWTaXsp2NFQH77mHJYrAH2m3b2VjXOUBCI51MWlq+pXgaxi2XZt51BU4JntnzCc7DoZj+jWAbHs3qkS+XLDGQssFRKin02WE3kTas34ZGJpTk+uEPf2xrqxsWi6XEDtKZS3pJVNygKuoCp1B1vSoR+5Af0PpMCEIfAKv0NVk/AXxww3b5+DEBUuxiCrWK/eTmdTt26qQFQgmduT4boR+QVutVJS3UQ3pwIED68OFDa3TgMQRU4aNFhjaRV155xZqNiirKiBZxPrOm0SpAFV2iMOyBEsfqWnE/fyT0ghI2bB8o0DyHtTY2NKwKaiQYlJejBKhKh6o+8VIDWacKn88XLDeUs4UTx3V2oVqu2KXj9m/mIfEEgAEhJPqQ6R3li/Pasb+wAAlZajhnc+dPKzZ7eu+eZcNxiza70kdolxs2PjosheF6p67e2Vff/oqdfv01+wf/xz+2X/r3/5p9492/aLdv3JZP6urDB/bpT0hap9U7SwJlY2VF43Hm0jmbO3NMSv+HO0Wvn7+h+Ib+W5Jp42MzSm7/6MMPLJlO2PEzCEoG7A9+/7ft2NysZZIp7UFvfvlLOm8fry7bz/1QgwEiAAAgAElEQVSlvyxRSFqFqPbR20qilXPo+OlTlkyn5a2KB7nRO7q+aYkeVWa3H7E/kVjc3t4QAJGYV9wVUFQdZW+KOfsVerr5Iq7yz2Vnb+dYKiRi5eEJuyMMm21bSQ4l4qcQdxrV/GbsBQorzp9eljGI14Vc5VR9qeK1PGPfqRDgsX383lES+8xdkuacicR17Bf0dsMwSKRclVWVedpIvNiO+YglTh2WRTis4g6KxOubW/bW2+/YxYuXdP1PScasLIv1hnAZMcerr79mSRKJw0NiRXBesacwR0v5vJIpe5sbAqQ1L4531HrHXNI5DMWfYpPn30oPKWcrMYoSyn0VUh9nKWHs2514FU2/0vnTKLs+eCPBBt3X7131K6H9lF0fOH4eINW1iiL8WdsXL7/+/xog9T+vX4z88wWk/qfxvrs38ZH1ZxG2Dz6fe8oRgDwaeA+P9gNGn7qrieDJEPuvwwRRAOT5Z35en2j/aym7wXX61F6vUnoEZD0FPL/a6tN2AQsCaB4g9StxZKKqlbqCMipnLByCKzJHUrqr170+LxeI0idAsM/f2EycUq9pcbPICeBZtPyd30F/isVd1ZNr9C1heC1VaBIpz7eyq8fjr8hzqVa6a3c2NAiUAAoAyPwe6iabFbRH9bR540Ilk2sqVyraVPBSYyPx1QC1Wck7tCcAlUpm1XAu25Rg2MLBsLy18Afkeb56KUGhAv1YSj0RfE6BgErDUYSDAdnCpFKuAkvP5r37D9TML/lyj/YHkKCvEgAEhQaKXXoA2nFAze4hbw4ylmxebJAA+ssvviQgyZhxT65evy47mow3rqgDc7Dki4f23e9+156uPHXXV2votelP8PnzBKby/gJ4lGjAN0ulEwqCEvSQ0TMRjdn07IxNjE/pkPngow+9nsgDe/nlF+2LX3jDDosFZfF1IGTTet5hwTXvbyP64ZWgUtAoUUWO0B/rAjQmGsJYVcAK1SmSBNGIDaRc1vmw0xDNqraxJ2CAMmQv2LP1pUeWy2RtdtFVQUv5Pd1/qqtUMrnW0fERywwPSm0XgZgzp0/Z8vKSXTp/wbKptG2ub2gDY/5CA3X+qk6UhoOJ17h//76u59TZc7Ip4jFTk5M2PjJqL1y6rCpx/qBk7QA9h0F3b9pmD+4+tps3bzsFvWhU49wPSMkAA0jxmHSAtO6o/V23viTmgIgICtlUywFlMtmhGouokfNTK+YPpSDZrDYdrb7Z1HPI+CvxFHE9Kj6Xn3uiJN4RBcY9zrc0IWB1AM2xFXy5fGj0zCOUXgkKUPdlfbLfqZcIA3CEXFIJVep5zQK9yZGI1o+fDeWxVKehQHLIMsZu/Ts6r9TAQ2EFm/QtX7h8SQE0wjmtTk8iRupBrbn+dF4b0E7yZHJszEZHcgIBn165Yp9+ckXqnKJYMv+hO7JlYnhPVdNTCJUQDVVjqJtkaFmlZO/lo+osCgRI2Z/pjQPYA85jztOYfXCQXjgYKR1HW0Z1slyvSgQmOzFu1U7LTr90yd549215cZKp19i1zfJUSjx1cjESSLSFoqoolgqH6qslACQpQcVNAigNp1yr6murrV5/0Z97ZplkwiIEJ8WCbayuqMef+Z0ZHtZah/rL/a23e9aNxyyRG7RAPG1desWh+xUOrFirWAl6daBjG/t7trW1Z8NjUzYzN2dPV9YUlH/jnTeNzl2A8NrKUyWOZsanbXVty249WraNQsEiAwNiFRwsr9pH3/uB1ffzEj+C0cDY9SIBVUgb5vbVVqkiWyYSCr/4i9+2x49W7X/7h//EHm1sWAwrk3hK40MVAMGedCpm7/7sO3b59ZdUTbm/t29L2ztW6wat1GzbXqmsqV/tstd456Xyxa4fFNqukgoJeiO9do9W04aiSVE/GbtOJGhN4gEqaSRNOm3LhGOWgm0EuEWNlWpeoeCJGwXlQUrF1hoNKZGTGNUcg9qLN2u1pvMMyvnkJBWOhoWxF6k3NGcPtnasVi6Lzig6ebN+JLAD7ZmgFkVyQBaPIchjj6BAoXOvXFRrCmyZkyeP2+r6mipfSi4ODVosMWC0wwA0oQWSeFNl16v0AywbnbZ8sbnZJLLlABNLyIonheCM1zvOfPcBKWcn94FKB+uFQH4gEbXLJxYESJskmasOkGIv0g3GxNJxyThooM46qtntKID3ASkVZQApTJsa1Np601kodbr2yqsviaVw9drHGqs467JRU4UUFgpjOzSQdcwP+fQmpSEh7f0e83fH9vd39XHa7brVyoeirEeCAa2lkdygQCrq6IwryVz5wFtXfqbq185lpH4/OjYmgFQt15XQZs4wJogwwWaB2SDf8XhCiS2SoiRJtXeEg3bpjVdUJLj6/ofWIalfa1usY5oTJEqx9EnlUta0hs2ePW5/4Vd+0f7H/+Uf2MzIrP3Cz/9VO3funASc7l6/Zg/v3hJAGSJ+qdTsyb0HouHPH1+w45fO2NwJhIdgksXs7n2ooTX79771l+3Jw2X79X/6G3bz9m0LxiP28hdesYGhjOKl9fVV293ZVuIMUFckOX7/oX3z5/6ikq9UUp88eapzr1JCjCuhuI4x2t/Pi3K/9GTZqjVosTE7WN+zVCwhynMmN6AEdaVSdH2iNedLSlxBlZA4z28dgX7tlMYDYqmRBPJFEbku9mQn4ue8qne2tpQgIbY9duqEEvAyKlPSomoH+/taSwBoWF/szbw+Zz/xjN83CqBzVQLPTcPTUfDjd1W91eOZVrWTNiP8hUmEcb8593BQ4DtfaKeQrEQjiO8IaOIV/smVq/bSK6/Z6194Q49bXVmxjY11XRPVZPRAXn3jdTkBwF7IpLNiecobl+KPQGhRFVJ0K2CecL76Z572Mb/vVmPt4g/2cM5kKqSuUul6RPvBqNOooDXmWUXyqBD3nPLt8xXS/h7Sn1Yh/VcB0md/+zcFpN657Ykt/bQKKWeRWuX+lN/ps+Kgy0z49jWf1Rr6V/qQ+qj1edD4+T/7KrvP/vpnBaT9r+9TdvuvhQ3fB7T0EPZnAPznUk3g9z4g9X///M/99LCj1/T6VTU5/GZSLxviA1U9DzoPQW48poWjwCvYEw2XRcsmSfDDQoayyyLjhnEzEethg2Fz5PcsTBYrtCYWIsAKQMTi8gV5ZM2CqMjAgLLzotOGXEM1/VqqmCZSug7ek+cBOKHiqaqjZmoXLHCg0meJdxXvT8WDx9DnoUZxsqNUl4NOsIZAgOwkgTbPlfWK15zOz5Va2QnpRBOqsnAIHuQPlXUmo0efGhlWfFR5H3ooNYZd16+LSAfvh4Q5FClAQqF4qINwdW1NwbPbjPf1PCjBUlgLhWWQTHWSDZGqW3LAVVEB2WTEmQdOQhxA0dO9Wl3f0Pih0Au14t6DBxrT+dlZGShT4UIMSJTpGlk/5386lBty418u6Zr4Yvx80SFsONSHG6RPC6+1cUsk4rIi4HmHhZKoq0ju837coxdeuGQvv/yS5PihLnJN9DlwGEDzJQDi/dj48HnjXsVjBAEdVR+Yh/SLMH5kCKmAoeRI9Y5DskJzfrclQZhu3hlGd2JxyxfzFmo3nUoyQQe9W9WyqvkEBYwb1VkUS6kUkNmeQpyo0xWtemx0WH509GUARui1Ym4RaJAp5fPiw0XCgPlA0uH8+YvKYDJm3BMC2ne+9rZU6QqFojV7ZMQT6iPkEFp6vGy7O3kBWKhcXOP+LmqyB8o+EswQEANIORwApIwDKq2OKg5dzq1TUVGD7n+qIMzTsdlpFxDkDyWuUas4+re8zmA+eJ4GPvPBV9eTYAjrT+uCvs6UJ1fv9UgT6AOMFbo5n1D1ykBnlK2L54HoGdj7CSUqpNxf7jWgV4q9UKQyGdl8EDAgVsS48TmpNNG3wzVo/2m7BBOvp0RFEPGrtp1/4ZLsW27cumupAQ52t4c6kB7UHHjt1Vfs5MIxrbkfv/c9+/F771kN8THoRIg1tKhYEWy2rN1178eBKlGdgBMK8fdQKJ1OOC7seal1LBwIOy/LXkBCIXxGxhHwqrEikx9yBumDGSxpUqLDBklQJeN26oWLduqVl60VD9kafegwSYIB9R8jVkGgqqQTQUIkZAeFoqVzQ5YvFCXmBGWSABqqKqIicfW+ZWyAgCfh+tkBZ1KttY6Caf0LldJ61QVCoZBVa3XZLSBWEwzFbINe61bb6hawnWLZKtDBUyirOhVGLGk6YWcNUC/XrdfuWn7fKRfPz89abiBuw/gbdlsSLCMxRm/m9u6B3br/1A4bTQkO3f70ht398YcW7vQszTzGkoF2D+ZCIiyRqq++85Z6vjPxhA1nM9oXB9JJ+STmqRom01aGltY1K6M/0K6L1nf61DE7efqkBQditlur2kq5ZFvlqkXSOdvJH9rm9r7zq+2j1PprCoBBFYw9uwWLB6p2syGRq0QgbGPDI5YvFwRGw9kBawZ6SkbA8Ii2exZHzMqClo6FLQUDhyTqQd4CJF97QdtfW5f1wvjYsCEkUyyXpVLKWUZCZ2NrU2cMX3jFzqCaXUAAi/7gHWeLRIUVrQRZkrZdopI5qBjBVfDbrYbmgKj1VA87HSUGJ0ZH7K//yi9rP9vaWNd+xlnN/jAIYyaeUFX0J1evub65GH7CThDNJcVgDEAm5b3CAq8kWjhssRFjjgC2SET5cQVBvgvOCWZdb3cqFrYXTi5aLh0zwvB8pWQ37ty1Y2fOWC8UVdCvOEnsDVeNYm2pn7NwoOA4v7GtPRn2jutVx4EmZqdOnlSSEZZFIh5W9WhqfFz0RvZ91it7rsQCwxF9dkAHyvq0KQxlc5obJHOoBu1ur1m9VjZkltin87t7WqvVYtlmsLBTvIRfdMhWl5dtB8X2XE5sgwIaCcePuT04lrBqtS5VfXxFA0HXgjOQGLBquazEmhSxkwkJPXKm1nptmzy5oHP8xkc/sUa+aNFm29qHFWuTnGfd5wbEWqm2ytZMBO2v/xf/mf2TX/8Ns3LPssmsvfnmm7YwN2t3b31qP/rBv7RoLCLGCH2oj+7cs8F02ibnZmyjtK8e8oX5k7afL9i5i+dsaGjQfv+3f8e2VrasUW5KvGp8dtL+5n/8NwVs/+RHPxTTh3HCEx6q8Q/f+5F961vfVuJj+emq4hyEkR48eqjziDFfmJ2TuNDKyppag4qlqk1Mztr66rodrO/Y6eOnlSQpFPMWTcUsXyxozNkTsYZjzIlZfJFMl5BqKAblzBETh35+z6WAvxPzKJby1NdpXaKFCceDM+fOWm5oxFm5RZ143+bGhpgTJDbYR5mPKgZ4ugb8249b+beqnZ4olR+L850YiviA+8kZgd0LFdJkOqPrYeICRomrSUxkMjnXogdw7rhzGYXpW3fu2tbOnn3xi18Sy8yvBKPXwRzG8k0tIxZSnIzIEUkrKuDV8qHm6+HBjhJbhf19qxwWjyjGipe9VjcfX5AgYx5zvxgrnZ1ehfR5uq5ouQhs9dmvfB4g/Txwp4Xbp5lyhIFY93o9p01x9Hp+S+K/wofUfx9XbXWvT/Tiv07/a7nP1CfC5NF4+4t9/dfdj+ncHvWvAaTKqnpldZdlc4j23/zLA6Q+hTbgfHmeVUj/9Cv57+P/xX+//vdVH1ffdSjY7BM38qXO/dc4ujFk1Poe67/G5wFUv/Lkv4YArycO0D/A/oLhINFBgzqf16OIDLYCQm8BMhcIdBlTNgAdCmT0Qm6RQ6Xzq5sKpMn8QQnsdQT4pJIrAR5nYxKMOEUxKmioP0oABO9Br5mbw1L0h5ZTlCUjLepuIq3n694COoP0Fj7zZW3VXV8liq0+0HcVU0fBk9k0FRT6IJMJVQDZeLKDGV2nP0MAGWx4/vsAinhfNhw2FgDO2Ni4+Pyo2Yr5Qy8B1+P5Tik7jUIrtNNk8sgcGfn9je0tVYygMF+5ckUy/WRO4eqzgBjjh48f2drqso2NjUj4iI2B3lpoT4ylFqqnosgmR0/q/Qd3vZ6VlB7vN+BzHdxTnsdnImCn0pvL5PRegFjGHyDI8yoVZ9Ceyw7pAMgMDFg2O6A+YsaAg2B5ZUWqsdwfeUSiGry+KprUYf7A7t25rc99/twZe+W1V/WcS5dflC0H4JygKxlLCsyXDgtSvwQvcR3JZEKAUBTuHsC0KWBaRpQgHpNFQC41YMhe5Q8OrROLWDQRM+s0tHlbIqkkxEA0LPEG5oQq6NazLNY75ZLmKwFjMk6SxYlWLM5Ma1PloKV3lcOK+cG48x1xGcYUI22p3UKjDQZEp5GS9OiYS4SY+129QSXbUYII6K58cs32tvfU7+QndPoBKQCCyhbJB82dal3G9g6QOjEtwInfFx3GnMRThoulEjY24yqk9DktPXpsnZbbZDlAj9gWPWeJBPWeqgBfPmWXtUhyCdDn9h6nqMy/uc8+IG1zSNKLHXf9i6xzn0KlSrIXBNCDTQVKoLXLNbgKuxRAsXKhoIfCH3RuKD8kv9qu6qq+LY/xAC0MAYhIOKqq4cmzZ2yfPtlHS8qi+0IMSkwh01+r2eToiMDZozt3bGdjQ8BAgTyVJSjkEpACzLQULNIrimiJDkbPGFwiLqIaqhSq/kJ+ln8xATZURKph/I6AiDoq55PHaKGyrfkQwOMtpvszdWzRLn35Tbv4xS/YQbdjG5WS7dfqSrT06lXRAXPJmM2Oj6sCyriq3y8Ss3ovZKv7B1amf0307bj6WOuVsuZIq1yV0jeVHyiuPl1bn5Fqa8X5Ey8eX5AIDP1dsAfww5XCcTRprV7AMmMTVmq1rFCt2drOlipTYxOjlhvMWqfTsGgyYmmqqMGYlfYODGieG8jZ7sGuLT19YovzkzY5Naa9XfeyF7JjiycVgD9dW7fN/T379Mo123j0RIA0QGITyh1MgFjY0iNZu/jCZbtw4ZydPXnSBlMRa9bb9uOPPrbrV69ZIojK6ZD8LwHSh8Wygnjm6mH5UL3YiVzahuam1CN62G6qMhpNZOzxyoa1gyTm6rqPOkt9ilqvq2TAQCqphAC9iqFAzwETbMA6XQWChUrVDhtV62B7FHGq4LLRCYZVrU5IMdipro9kMhaoNexwcweTZOuWKtZpcp8issSg1xcDekfzDqq3nLOKJFg6kbDi7q4Uk6GRQ03l3FTChtWI5oSflKeS6vkAModJPvEzycRhaLnNumUSKfVQnz15wmZhf+zvSq026wX44VDECqWyXbl61ZZWVnUGw0YS+I3gE+xUn7UpkXBB5C+MCKCj/MFi4H/iDQCpLGU8OxwlNb1gltcaTCXtwvEZy6WiAqR7pUO7de++AGkgEtdz+Wz03KqC4dm+4EMM7RBAiq3Q44cPNC6AYpJDY2MoyCbsow/f94Jpqmb0aLbEXMlm0hZjP2rUbWdzS/san1u+35GIvKeh4qIXwF6aSEQ1B8KhnoSqttdXRA1nvUF7wdeW/v9UOqkYKY2YW7UugEGlCmo0exzjcfnCRfWK7ucPVcmteXZcnUbHhnI5Z8MkP96uYoyd/L5VAaTHF2xmbtZu/eSq7TxdteF4WmC0XSpbMhxVqwufsdWuWiHYtL/1X/9X9icffWI799bsv/xP/3N79OiBS9Ray374/e9bq1bV/S/vHtjj+w8shShVLGhb5YLW1EuXX7X9vbzNLc7Z7NyM/fEf/7Gtr6zZ2TMXZbVU6dbs5ddesoF4wv6vX/+OLS8t2etffNOmF+ftzsP7durUKTt14rRtrW7Yvdt3FL8IF2gudO3GjRt24thxu3f9hpIw0VjKZucXLBiJ28P7j6ywsS81XTlIhgKWzKZ0RgOIWBvydY9FRYXli/HlPBMbTuoN7jzZ3FjTPs8Xe4MENlNpnSMwvKChUvkj5gGU4kkMkGOect5vb21pf+dM9gVEOb/8NjT/cYmY017hHJXFmAfM0Afg8fGkExSDiotNHVoOCG2NjI3r71wrwnK8FzEH4F1na6Nl1VbDJqemLJnJ2nf/5Xt2754Ts/vWt74lLQ6unwOUogpaLKMIeKWzooT7fa1ogNQqRQHSwv622iPye3tWLTq3BmIDP8mseMLr5SQ2HB0a1nUDSJ2FFbHBZ6ujgFEBP+9zU0H1AZyAnwc4+6ufnwGGnqiR/3efsovGhHudZz6k/fjK7yH1H/98D+kzEOnmwPOA1MW8TqjxeUB6hL08/Nj/ef4UPvP24P7PxGM+40P67xog1cV6PaT9YPWIZquKv6sQ+l9HA+2JFfU/VgP8nFKvD1r7b5rey6Oa9QNS/7ECpp7HIYtc1FOCPFk3BB2FqmcCnmyWTNIjKWuv14zA0weAPjBlAZJd1UYpywYHRnkNbbotJ2lNldS/2fSoOf/QtuxV6rWGowQJKMdll+HLM/siQDxXdLi26xEhWOca9g/21B/AFxUnQKmqlrGYlNSUwQxDYypbtV5xfm9DQwI0BNksUF4XehJZV96HcRFVGc+ugQEbGx4V3YMGcq6H6+uv6FCp4PofLz1RFpdqAdx+VHJ5/cuXX1S1DOVIqCvYqyBsgL1MvVGz+3fv2Nb2ho2MjspahAOahvxM1oHLI8qEBwCuXvuJEgGJeErXySHL2HGI+4bNAG0yj4zF/u7+kfqwmzMugB4YgIqT1OfhkJ6emlJgwrVsbW87JeHNDetREUihComqcUlm3mfOnFZACJWKit+XvvQl+9rX35ba7/jEhN19cF89f37SCGErggMCFj9ADOMhKHVbVwFvd3ryQjyE0lYp2/DwoA1nc7bxdM0a9ZZFMk5goFktqXKZGh1xc0Jej072HFsYstMABijAy0tPRQNcmJuxra1NUYliwYCy4+l0UiIB3FMnyNCSbxmbMgcVwBzxoNmFefXPcuB86UtfseHcoCiyjx9hq9OTcmIB4Zk40Dlst2/csrW1Dan0IlrAWJMV9XtIOXABSdioqHpTa4i+TEbf799S5S3mrBQigYjGDCVYguLx2VmpTmN4vfTgkUS1/GSTnwzz+7EB11B6XOXRZZ452hFsokrg6EjOFkZzqFbTAalKplcZpfrP33iev76ZRYyR2+Ddc6XQ2u1oXoqK1G6qUk1Arf54emeZw1Cc6ZcNuQOSIIM+LsCeDkpzwPT46TN2UMjbzm5egRv9bfTGcc0E+DPYwBwe2v0bN6ywu2sxDhV6N6Hpqm+vcaQSqCy3XyElnEFgwWNg+QCUiqkL/B19mmDVt9sB6FHh5XpVpSH4DDmLL+4lk5hec6ofBOuZiXE7+dIL9tq7b1tkdMS26lWrByN6bjTUk1IlLpjJMBW2qPqm4whoGGA0b8VO14LZjJXw4QhGlOiQWEqna61q03a8ir4vxMF14I/MfWf/IXABgJNYKtebAqYEY1S1UOlutNr2wmtfkKoqAjZ87K3dLas2qoZ7QjqdsF63aSO5nIVaXZvAuxI7IWxeMhm7fe+Oeumg1aF+SVJt/emaqlHZzKCjVjZbrgoVDNkeffPYYOAxWa1JLC6WTap3jKooishjuYzYAt/9/g/s2pXrlo4lMWwQVVRgicw+Ij9mss1BJf7E+TMWpNVgfETKvszuRtfsk5u3LZLMWKXRVI8vc9RVAhMSN2IfAvwl4gS8WKvULdRpSZhGffdYTx0WbbdwIOGnQDxiNeYoYlzyqETNGs/DgOi9WXp2Y0nrFWtW39yRQBGpi4P9Ha0J/oNu7ezNekqSMpcAs2GSnNYTPZRKJn1lor56VHGCeQF+2CJeIoe5qCC9C608YFPTEzY2Oaa+bQTcSNDROzg9PmaRXs8Gsxm1Y/A/SdDv/+A9vWY6m5M4FBVi5j0VOxgq0HTRoGBN0ufJPQCYknAJhWOiV7rHAEZlYexdD0FrW6wkEkyDmYRdOjZnmSRz32yLJOaTJwKkFvbEYKimegk3kj3Nbs+qtbKVCnlr0+6wuW0P7t1RkoOkNQrjb775JfWCsgeRSPjhD76nGCSVTDirL5KZmQGbGBsVWFEfYrNtu7CVwi4Bh4gYKticzexto1hJhQOWjMc1J5mzKGTjy0iFWozNjqvk4MENSOTs3d7Zk1p8lgSmqPuupWZ6asZS2ZxAP4q7+Enje0yPN/tfmH7FVMIyY8M2MDZsnWhIGgqdUkVVzU6lbh1s5GJx61RqtvzwoajgtXrZ2qmw/f3/4b+xj69ftwcffGp/72/8bVtdfqo5Nb8wZ+//yQ/1P72cg+mM004YGlYl7snWuixbzhy7oDOu2WlYPJWw2bk5e+9HP7Jvffvn7Y+/+12zeMjOXThrv/Ub39H+SnKOBNLa/p4NjY0qIXD75h3bWlnXv7/8xS8JLC2vrqsnnOTC4uyMff93/khWOhPeeMB4iEcTVtpGhMclLYfHsCOKK+YkMQDQp39VDK28E9Pji8ogQLBSOhT9laQk9F5YOD7jZmx83IbHxtUnTfzHveD+cJ+n52btxMmTR6J8zIv1ZZccCnQcEPPdInwVfu4pvyfxx/tz1pFIIZZwfqOu8kYcShwFcFXhxQOc84vHXCzd6Wre6fnBoGJBngfDCIHHmdlZAfbrN+7YlavXbGZqWl6kv/mbvylAunh80cYmJ3SPM0M5G5uYlLI2ZyMFkG6zJcputViU5Uthd8cBUvqaEQHzAKmfTCZ5ooqvx9IDkLP/IPTFmCkF4MXdou569N3PA6S6P59Def08QOr2LQdu+R9bHj8ufR4wunD1mdiR+9El4Pv/7/99PyD1C4j+dfz/BpB+BmH+FEAqNK3eCtdM7JtB+4NF0KZehz76rf+czwOl/YBXA8/x3UcN7n+uQK6XyfTFjNIZ19MJFc4HpATmkl4HrNFrxGJGpc6rYgCAAKayP1EA65Rg9RkCrjKJ4AWbDI91QBGbFgcaWZBUUACT0MiUuQg7YQY3qTCqdup+/iHlNgQn8sPrcPb51VAp0B4WBewIfsXfFzAlcEopE5ZKON9RDjkeD/0IWqpoSp5YiwJzxA2iEVF0+dyo3FLVVP8nFadcVtTUbDbn7iP0nGRSQRQUXTLgbA6ZgZxsVMjmAwp5DqFF350AACAASURBVH2YXMOTJ0t259ZtvffIyJgqknz2jc11u3nzU20sVCoRJAD08XmQlOf+kT10AhbOAxVqKvfr1ImTTmWtXFJCAdDC2PsU02rF3R/6MQWkPQEpX04blWQqAgA6RAnYlAhaAHfqNybQEoUeafGy+sZOnjxhI6NDdu0nV+zC+bN24dx5R9UiP9tq2dOVZRseHde1+BLpzTq+bK7aBP1Eyn4cKh5lrEM/Yjpl3VDUgtGIZOuLh4eGbQ9Bk4QC2CjxDCRRMD1j2zubVtzZFQWSA6EogaKG/M/IOspHt1y1uZkZHUgfffih5Xd3JGwE7Zh7IpuYiQnb2tqxTz76WKCb36PSSMb67LkL9vDJY9Ggf+EXfkGqidCXKocVS2UyVirSo9EWBYdgfGN1XRSlp09XnDpgKCqF3YO9XQVKgGd8SAl+fRCoddgFpDr7EokPREOewq6jjQJIGQOUWTlooaMBSDmMVbH3fEHxCWR+Q0+DGgblU73ZWM2kkrpGR9129i+qkAhwOhNy1qYO5lTySO3aAVaXvOGe8RjmtyqmnigEQIh5Su8tNMWRoWEFJlg2yJoFb0N5Vyac2AtZaHmHOhEmvtzrphQgn714UVWxUrkqpgNVPvXXhkPqISbwXnpw3259ckUCQEAVH+xLbbDtAKky2sr4ekqgn9msn/WZAEaP9mXvsQA+rtllWJ2PJq/DvhGIPrPa4nn0lkPAIuGG52MoO2Bz58/YK+98zeLYHnSb1g4GLcn6g67d66h6D6im94prJPifPn7CEkODVup0Ba4I3KloAgTxt2WuYZ9AkgQrnG4waCWqrzV6146LXcDjdvf2LI43J6JLzaZNTE0qoAFck6En0MP7jrnFfk7fIcrjCKzBbjnY27JysWgTQyM2NzppI8kBG87kbGNjS+qbE9NTtnuwb4ViQb1X8agTugIY0MZBokP7Tci9v9o+BgZsemJcxvfYOqysLasNY+3pUxtOJO1LX3jDfvT++/bhh59YmgpR01XldV+8Xl/67Vr4+Q2k1B+7srFui6dO2PT8nBXxuq2VbZMzAYP6Bs+PWZvSWpskQ8SJT7HvR1F7T8pPmzU5PYaPZNx6oZCSe3xOaMLYANHvSTWDvYE5Ua+x5usWJKlA33sobCPxlI3E0hYolKyyu2NZdAp6Xbt/96YqjQjnNOr4gyacjyeVvuERVbIS0YgdHuRlbYbKMz6ePhB1fVwm/27maCQEh8HzKmdPiMVsenrSMoMwIkqqmk6NjVqn2tA8Y7xJCnDd7O+y4aq6ai06AcwngmeuibXF+SzmFDUe4gkAOcF4MiWNg2gs6fwVQ445wr7kJ75d7OICzlAkaEPZpJ2ZnbSBeFAV0vW9HXu8sSYPRdoc6BFn3/MBNiKCjYBjB+H/CSDFT/TR/fv2dG1N4mmLx06IAXD79l3tIZcvXrK1p0t29+YNUZ7RlIB+jchhC7Ehkj1YvXk+31AbATT4WUINB6Tv7+9Z6TDvfMQHMjYyNGT1StOOLS7aPj3sbaiYBcVCY+MjxlmG36OfuEa8jOQKSdxu21nyMBZDo6OyR8kXS1aFqVWqWSrsYp029jjphI1MT9vsqeO2U9xXtTYbiVuk07OoBW13bU0CWrurG1bZ3VPC7diJY7Za2bfz737RkkNZ+8Pv/Ja99eob8j/FmgjtD+bUo/sPdE7AvsIWR2fa2JiVWg1RQjee7tjI8LDNLMzYk/VVe/3LXxSoXnq0rOpuOpOyl1950X7vd39LViC/+h/8NRuBWt7tyg/2zu3b2g9yyQHb29xWEhaaMnZnzN8XXn5JPq9X/uR9tVWkcjnb3j+wV19/0+LRlN2/dsf2YSc1GjazOC/RS84W9hHOlFgiqnhG53+tpvOY+Uiik7N8F8u1ZNJWl56oD5I9jL0CiiwiXmLIJeJ6rmwM9/dt/tiiHTt+/KhgoraatXWX8Am4eNex/xquCirv4mcOEOrx9xiGxDnMF77rnPeE/tjruI+jYxMCmqjm0vrF2c55zLxQIrrlEhe1clWV9YXF46Lyb2+561ycW1By/IMfv689nWQsSQP2Idhbk7Oz+ozpTE4ifz4gZV4iiobty+H+vvNZhYXgKcFzjvO5WNO69kpVVWXiBZgbVOL9c/moGPIcIHVA1dm++AW1Pwsg5XWokLrY36cCP+vR1HV6FNxnAPSzgNQ/zv2KLi0N/V8+vvLBtf+z9jgPcPtY4/NiBP/xPkulH2QLY/kqu/8uUXbdgHqU4c8BpP1VTQ4cn/LXP3B+66d/+PqAk8f4QNMHmXz3QapfEe0HpP7ffXDrU5a0GBDOgfM+kHKv21chhWIKKNNiK5VFdWEy87P652Tsm9QkBIweTUbiJgIZ2Zi4Cqd8yTyCLIscUSIeD12GAx9mHdLxUvhs0w/jxC1cRtwFgqICEQxKVttliln4CGPwe4IZRILoAWx7QIXNgGCZa+F9fWPiHEqv1aoqV2xeVL78Cuwh1GPrCEBSUeX6AbSMW63acH20AdMGPzU1rYAfsMv48N5spCPjE7rezY1t288fKGDkWqD84tsG1Wd0dFyBAb1YVDn9e821lspF0W4Yd5rUCTIuXbooaq3r+XOej9wHFNcIHgCSKPjxu+HREQEIMnu+VYyCXBQfJVrR0fgConkcvRPQbE6dPCOAAiVK5uP7ewoo8XYk8CC1rSb4rgOkOzvbAqDzC7P2/e/+sb3+yqv22muv2N17t3Wd7j3Suv/Ndls0Iv5Nnx/KyPRPan54WX48GHleoNu1ZDZj2ZFxVZ+CPVexPCxWdb+ghFP5YePjEEO0CBpV9aCgHh/GA1Ej1iGABmEkDqFeoyXlParXN69/qgxguVC04ycW7e2339a9YLxWn646JV6oxI26zcxM2eWXXjQMrnltVFaHh0clAsRXNuUqj61WVz2z9HIQaG+sbakC8ujJkgIUbIMAAPn9vSNAij2H/DK9qqT2h57zMVRiSiIqbq5DBQU0EEQD8Cdn5zRPJSiztKxqLc8n0cDfUcvW61aqyqw6CQ5nOs+8pS+P+0/lm8OaLD/3NZ8/1PO0N3EIexVb+RrWalrvvoCJAqpuR5/fr9KhasjzWAscsFD9qZQAgDhEqUjxdwJtf88CvHD4xRPOg5f7ippnvdGyM+fPS/SnVKkqWCY5IjoYQkjxqKUiEdtgvq6vi6KLQqr6PalIkS1uO5qUKlRe7wgVpv59tf9w8Sv3BMc6mDwz+qPHe3ZdSv5Bd4LeB23XU3wnccPYxwkoqSgNpG14YcZe+MqbNnfhnB10mqrg0UMN0CsfHEgwZWXpiR3sHig44bMPjU/YyMSELZw5adnRcesGI9aB4o5/aBsf35IC3HypbDuFggVjcRsen7RkLqd99MnqsvZW6PBYNmFPkRsatmjciVyx5w3mMkoU3Pn0poUtYAtz80raQKVttNjnGXKn3Ij6ZqDesjp09+lZ1ytGj9TIsG1ubaknj3WZGSDZyHniqFPcT/Z6glsET9ij2APHYG708JaGPhmyRw/vW2Vv36ayWfvGO++K0vnPvvMdy2VH3Frzxb4Q2WDc8Q/EnzMas9Pnz6rqhUfl6XNnbXJxzortpjWiYVGka+2uNVucGy6x1m60rXhYVgWShA8UbhI1VNbmxkelZEtij/myvbklcEZfOFXvCKAUSn27I59XUdY6TcsmEjaSTlu6G7ShUNQi1ZaFmw2LWNc2V1esVMrrHIJC3mnT553S/cBDl7nfLFVsZ3tTYnJQQtmf/UCYv8dI6HYDEq8SqIIu661N/Bbl2RgLW24QsZ6eDeaylohEZW2CYjr91tCSH9x94ITasDHDfxM2age7BuIRElr0jgY9pW/Pmo4MIkJ/iZgSQogakfiVLy5WG4p5HPtK1GElDjwBsEjIRnMpu7AwY6l4SID06eaGre/vSCk8DCANoAHhKMny/gz0rNGjollRHyi9nFsrq/bg7j1b2960hsf04EzkvlLVweYok0ra6pMnWk/sdoBczlDaU/zKEDEDexVzLhGLiDkDFZdAnP2HajcAhTgEUNdpsVbDNjI4ZKMjQ0rcsR5QcVdlKxSwdBZl2o5aPxj7hw8eWLVYlXgbayKJqBs2Ii3XqlAt1aTKzALDKqsdNIvh5fvCRetFqbbHbX91w1qlqsA11e1OuWYPP71h7XLFzp06LaC2dLBlr/6ld+yVL75mhdUtW3/82K58+LFee2JozOYmp+3DDz/UNQ+ND6vnmITy0PCwPVlbs0KxYnOTCzY+Nm3ZkZwtrS/bQaMiu5frV26o/zEUDdnisXn7kx98XzTob37jZ7WuDw4Ltrqxrooz4lHbT1dt5emq5uzY+KRabbZ2d+z8+fN29aOPLL++ZV9/62tKtm3u7tnk9JyECz/43o/lETo1Pa3e1kq9qnOYlh7OrMFhfHXjVi3XBJoGRwaVRNlYc1ZqAA/sXahg0wcpezQS3Ym0bKRIinIesoZkvVZwtoHHT7iEBmsSwSASQbyfEwZzoEgihyFXSWdO+z2sPgPNBzP8jX1bAJZ2MQ8H8D5Dw6Ni3gFI+VyihnOWAmI5jwJe8QkSP8mL4VHtPdtbuzY+Pmm7u3v24fsfqDBErA5Nd3JmWsn52WMLlh12/empAeIQ1/9OhRSVXWxfAKX8W6KJEDc9piXzX8xIr10GME+lnPYF4h8AqeJdT9ToqI+0r0LaD0iPQFxfwvf56qXGxTuDn69u9qvs9oNH/3FH57EHHvsrpJ/NLXuJ4z5A2n++94NnP/5QC1Hf178bgLTvglzw8W/uQ9oPEP3J2O9D6oNUZXd9SxdPBbd/IPygR1SysAsIFfh4z9EE6lPTfR6QugXiZU19f1Svr+uouurZLoh2g8hOOulR/RxlF9BHwOovMqwMuGGqZlbJ4joVSDZsHaQePZdDkddj8/crqe49nY2F7zvI60gdz7ONoOkcuw4BTsiOWETQr+dVbrgLBMgK1gWIetpUUbnzG825V3i0sSEUCnknLjIMHRNvRScx7QfYuYGMAGWpVLaDg30FyXNzMwqo1Is4MOB5VDkqg+4FgLRScQdQLOaoPukBbS6pZFqgEm839dpGXUYPyhXAQsIkmxvyaYSiyybPNXHAMc5aLIGuNhwO4Eq1rO+PHz4Sbfbs2dPaOH1auiTKyagpW4gwhQMPMn8uFl2/nycrzs+AENFDPDsgpy6cFIDh89HPQPV2c2vHbt++batry9rsuBv4zqkKbI5ayfgjJFIqFdVn8sKlS8oUP338SH0gs9OT8iIlI824jSAuAQg1J8jkegqRak846e92UxVHKhbYKlAVp0JDD0U0lZHIQbdV03x79HhNnxvpe6TgyXqWak6ACEGryl7eRlEyjkd1kEgYKR6zzZ1dVXuD3YAd7O3ZtWtX9ZmhTJHxHR0dVjacyjbBHtUhxhpLDcZt4fiCbEw4SEk+YHXkALeTk9ea7nIgtZSYgKpK8uPOrXsyxaZiRcaRAxXQ6wBpXUbk0EolahEOWxP7EtYsgQ3iTdwBxEO8dSr/MPq8scvIZQRIuRbouOtPV1QhVaaRLG8sqvkmRUIEa3Z2jsSC2Jck4kKwBmCwsO3u7gtU0c/CfWF+cBC5BNYz8TW3sbt9kfvL+ABitc69Hkr+zdz0k0gSAQgG5NvK50E0gi+CYB0OcBIdQVbrmuqIPkckKsr2womTtrO7J9VogmGCXiiOqnbIwqFtBzs7dri7q39LdIj9hP7R/gOVfUB7jAt6/X30WU+Ky6hKyVhelc/su/QYr/9QwkaqZPtaBXyCnsS4EG8iUYdCd7PWtFgiZQn2iflpO/Pay3bhzVdtaXvLVrc3j+ygoFyXi4fqZXSJu5Bep47YEGqvY6M2d/KYXX7pVRsaHbNWs6OKVjyWEq0RkbPdwqHFsxlLD41Yo9uTb2uhUrYYljLdjqqTrXZPgRkJGoJJvgAg0OyS8ZR6kXt4MU9PinlCzz+VaIJoxNeouGcSSase7MlahQQGxxGJPeZ9p+4ShwT5yDFEE+zlzlYFsTzWBEqvUN6h4W1ubgu0EFyW8geiWh+fmLTLC8dsZmrYfnLngf3ar/8LAaFkLC31V10zTBlROtvq3+0Eu3bmwnklBz65dl2JnJn5eZs/fdq6iZhVel1rBulNb2uPZo9xCSQXOJKgAWBVmnW3d6ezonpDtaXC1oUGWMeuKKp9CaAUjsdcwFpir0NAymyY3vtI2HKBiGWCIcsvb1ijkBdILaNaXCxq7fi2bsw0vBB5b5JsJMx2tjas3aLKE7fBwWEn6uclX0jgsHeTeGVNATZpgaEySl82Inj8HApC+81aCvAYcl6cRA0P7jkbMPoFUchFqEsWMFDpu24uKMAEFPptQ1RjPfE5GF3MH+4Hve0A0gCJXk8JnD1ciaqu69FC+ZrPG4oG/m/y3vw38iy78rvBYOwRDDK472Qy98zKpfaq7lavWhpqaWSpNYYl2z/YBgzYgP2D/xYDhuEZwR7bkGRAI7SmJbVard63WrIyq3LPZJLJfScjGPtqfM77PmYUu6plaWRjYLHRqMwkGfGN7/e9++6595xzbXyw364tzFh/MqpizOPVZds5PrKJuTmLiHnzgsLK7xMDMJIqVh1lF6fdw61tSSvWt9bds6JoB/W7WlcMmp6cUiHw8aOHoqhCr4WCTXe6V27aPSrA4JLLsxsYyAowjuaGbA1AIqZA2izUVOcTQLS9vqH4SEeTmIHzP4VVeVCAnqFsVou2yWireEQ0ebqTjIlBe6oCWNvUxQd0c/6NDkO3jGpN4RqeL5esFQ7ZzMJZa/R0bGNvx27cuGFWrtjm0ooNpNKWS6XEQtpYWrLp4RGdg/njoqVHB+zLX/9N+/xXfsVu/+Sn9sPv/J32MWyGWKtHRaSl5RUZNwLOmDzAUxmbGLUP7t61yalZO7twyc6cu2Qjk6P2zu1bAsdvfvbzVjquWLFUsWQfBfxjdSLbzar2KgZCFAGcfjAkGvnzxWeShVy+ckVUWeIMcR8WweqzZXv+ZFHO9IlkTDM5owmYD0279+5HKo5MTc/Y7Nkzmh8uKVIsorOCgjjnEecnrCrGRDmK9KYAKm7T5BF0BjE1hOarAnw0YZNzMzY0jpaUDrjzUCCWcf+g9KLtBIgxz5j/UpTgc7kua0wFZKK7TDoxQEMCprOxrWfpGwkq9AfnIbGQn3VNkB4byA1JuoWMg3nxytugOieSij2c/1OA80yfCkbkWo8fP5UTMYXE5WfLKtT4CQw3X37Zyg1m3PbY3JmzYmeRD9AhJRZh4keBHhBKd5T/C5BWaq5DSlGC3IiiksxMXWeS9UgjisYGuSSmUo6V4fJ5FXVhGAVMoW5TI17vkwDpCRbqMik6DUh9LsF56l/HRXp3/p50MgMc5AGlB6SOtdTtGeSKCb5Dqvy1a4bpx67VGyZ1dUhPv2/3tShn+P9MQ+rf2QO5fwAgPV1t99Vzn/ScBpRKuOh4BAD15KYH1Qv93RsQdblFdXdDu1/z4//uHo4HYFQvlWgFFGDviBcOACRVF6c9c1Q9BmxThdFnYNh92VWseD9RCbGtrlZPxq5oXiId1sC9isCvBU7XBMCL5T1BA81M2VEbWEQaPUNgFiUipKRJdALpTF+AcM0yQ2uG82iwQFXRwCVFWg5c/Xqk76S7ubO1bZFAQ6qODNbfgbOnv2ckQWnmQqFNOdgTH72/P6cqnUCsBj+0pE+i8+kCpHsdAKlcZKNO+5eIJ5Xo8NocjCSMmAjJ4KmDfstV5p4/X9HhPz09GwDR4HMFDoX9A33SC3DQ7e3vymURh8zDo139PuCVawNcaZbWyEgwd9S9DveVawWw+k2IdsyvhXgsod+TccrhoWguWMSzQTFbenD/kcAhQU1W/6GwKtXc65NuWcMBSqjR68urduPGdcumkoaQ/sqly6I7OSDj9KBUjAEQJLMUWFRUYB0q4XeD6KHDKfBjyT7s7OHRJrV6nUlUs+R0mZ1QxB48fGTJRNRGx0d0bawV1hdUN/Q21qwLkPIc/CzIZ0vP1fFt1Zyz88bqqn3pi1+Ui/Rf/cU3RLmDore2su6AaDyq3+XAoPO8cM7NoiW5R0eJgQBFE7SCJMHce0BipYSJlGYWCIjeeu8DuQmSNLHO6JYeHe4r8WnAMggcMXk/1xV0z+pFhxR9ozMEU0U/oOGTmHtAClUHmhSfj73KtfgB3nTpWDOs0fXVNR2qAgwAn4AuRIxhXAwdLOjHJKae8sQ6dOvInLaM8RIx10GQXX4QJz3w1DD5aNTpeYO97+Oa9k0Qb7RH1FHtFWDxFCLKHszlZd9FYV9YR9rb8xcv2A40RkZLcYgH85ChvA30ZTRqY3djQ2M3AKQkMdC+Kbi4jqjrjvKMXljVa1iiiyf+LAv+zl9dvHDUcx1Q/oAMEnXJ1YOZhlwvMRY6J/uG96EYgFaMDinjpkbnpu2Vz31GY19++P47dvfJQzFU3DietnMAjfWqyAZw46KgJwPIKbpQfJmcnhWzAq0ylDsYF5h2qB8ciViTImFPjx0R0zCBqSA9iKtoARNzd+fANne3rVSpKaEHJKLvhgxFp4LOIWMCAGHpVNIGc64zQUGnWC5bJptVDGxWilavFKw/k5ajNtTEYqFk+f2CwCfrudPTska7poSUzlkUujFjgsol64mFdb9gDdA9Yr3sb+/Yl97+jM0MDdtIPGHpZNS+8+Of2be/+z3FByjFnbbr1umZ0ZEmkcLEqFiwy9evaCwTwODRo8e2vbsrHTpzS4fnpqwVCQsIETMq5arVpfd12l+YSqyBKp2NnpClmcfKn1vs0YZNDA3ZhXNztrZxYB/dv4dORL4E6J05WyqMHwLsxBOW6Jhlw1GL1Zu2ufjMjra2bKS/37LMVN7blwOmjIDC7nwWy6ddlzQjRGLValrx2Dmks3cdY6Sj9yFpJ6EEFKlbgoxCztbOdIsYxuivlIqPIYsHLpqALcAoRTFYPwlmqEIyxlRM5ymJp1vhjCwSbU0jW8LKgPyZLOMhQGtvj+IA/+/I1AjDLTeSiuvW+hVbALGlMwiaHBu0G2fnLBl3GtIHy4t2WC5KBx+FRWNQJR0bivoUHXD0wQCpo4N9q5SLtrW2JvrpUSmvc6Evm7VGq63kmfEhONMyxmt3c0sGUTKogbLbQ3LKOIySaLz4RlD0fOutN0T5/97ffteePniizhgay94I8LiphJy9eXyYt8LhsbT63De0qV5jSJeyf3jQosygxBE9FrHC3oHtbmzJFZliNQweOc4flxT7GedEUQLDIHwq8JDI5gb09zt3P5Kr/M2bNy0D8wNAmkzZ9NiEbW+uS5Y0AyuLoj3zNVMx658ettxw1r797/7CVhYXRfGtFspWz5dsfHTCCqWiKPWTU1MyhRQ4j/Q4bffwqFVrIQvHknL4zwzn7LNf/qItrqxYf3ZQhVZJI/r7rVYu2nvv/Mw++uCW4hT+FnxR9ITqyTphJA9nVW5o2MamJnXm3Lr1ngoEt99935aePdN6vXjxsqVT/ZrFvrOCLjUqmROxvtKsKR/wHTp8J5ACHB8du8ZApeQKKaG2JfEtwVk/GbejvX2NVfPyilAkZnNn5m18ZlZxOdffp/MAxoh05HFXbGddsKe88R0NGMcQYlYoY3aQFjn6Lp/RF4g94HQGng6c8ntelsB7SRozMOg0zoztSiQESDnLyOUobhCfL1+6aul0Rp1JYi4Gkn/0r/9XOy4UbKDP+blAnmfiw9yZWTH88DJhzQzQce1LSyImlXqjbuVCXuwvOqT8v3BwoM6pB1SiJsM0wv8gAGvsF3JK8k4K57BEHOj0brsOkHKuun3q9Z8vZDA67z+hQ+pBnv7b5XD7AlzinfFCD+qhWDfzspuy637v0+Q3AX048JTppuH66+juiJ6cKQFOOv13fy0nucz/+4C0C4kGf/w44v7F73f/iwc7n/ZT3R3O7g4pYc+3/P3vdlNyfZXSf88n86ff7xcouyfdVGcOIpMOEEIn0JYGHVKSam2whAOM/FlUGHOzmthcVKC8lowHIr0XVRg/FNdrek7AqBvRwle3ERELgE3pH2ovGz6g4yoJh+rDQRYkHPLICoIhOiaXFPqExHVQoJ7yuoP9WQEzEun9o33NBeP1XbLpDnPpj17cSP0JV1dnLtEUQENnRWDF+pzflWFTp33ikCrzCTSuAG5MLBIpFyioVKMFqDYUvNkHChjQ0sbHdD+lYWu03QDnArNUM6qKydW03RTgJVGfmhhT5XYACkYyaRsba/bDH31Xn8FpXA71fbQI0Hq8zpAuNcGLwkHh+FjP0ovy9SxSzvnNdZCPtB6+8Llf0d9//vOf290H909mfPE5+dxUxEnUSCwE7oKRHFQQudbdjR27dPmCzU1N2c7Ohp07e1bdP1w+L126aA8e3FMwR7NGYozjoMT+SqLCopKS8mNSo+dpTlPR6WnLDCWSzLhrYC5sm9msKZkSrK4tCywAAHJDrlJNd6VdxuiqYal4RM8IPR0JPckYGoxsOqtxGF/58pftrTfetGdPH9uf/vGf2Ba2/X0Zy+edC50SeObo9qXduJyhQRsdnxQoZq/Q4XGukG4eqMw7ahxyLSW7dBkHB0bs7kcPZHRBh7RSqzkr+KMjB0grZQ32JgiTwHNfyhXnIoiPieKAWPQ9qmrrAKFbgUkCIx36s+qQ8t+j3UM5J9Mp4D14ciSL3Eu5LTZbStoGBwb13Obn5212fk50b7khX70uAP2DH/zAaU0zGUcZDggiJARa182WChYkcRjjUBjh9Xw8Yi2yH72LIQcz6xr2AUUSADoHCUUI/3l83KErTZLDGgVkqOAFZTkctqvXXhKg2mfW7YlMoGLtakOdKdw315eWNO8RME+ll24z4FbmZ0FMkT6+5e65DimfkMMVcieVi5cnmokuhkwAzNUVCYp7/L4YIe2GdLt0LzF/IZZE4nFLxVO6bsY8nbt62V77wuds5tyC3X/+VDMYeY50kZQ4TrhisAAAIABJREFUt6A9BwlPJK7Pj8aQghLX3ZfJar9g1MUzpjt//sIlwyhjZHLchkgI6abFE1bu0FmqWq0JKGwpWQYE0Rl7vrYmSiYgb3B0wjoh+oCOBo5fNJ9f3aHeXrkWE0MwkIHtAWYZHclZs1yy/Z0NUY6hOELBBujEIklbe74mSQaUXwojvD/7SgwXXLKPD9WJEdsj6DDzOemwFA4Kdo6xUak+6cHQOO5s7+k+OC+BXlcACoqLtLA4I49rJWlHX33zDSWAB9u79u4778gZfGJm1kbPzEijF07E1NlkpIKKHTXo3A29Hp0qWDrEIYqA6C8blZKNDuY0M5XOAcURRjHwGsRH7hX0ZEAPQDEV6rE0szoLZTvc2LRGviC3Z6iyg9msqHDan9Sae50bPAkvhQiKuIDakaF+O7swb3vbOyounnQ4AREUdaAM94QFQGNydHbU0/6+tBv1JDaD6whANd5a37C11VU72D+yDBpKZDC4pHMjYY82m2Kn8POODeRiD/cVWrHO6wDEuXOB2cgR64lF1L1FV4qhEevfF52ivVHDmVvJL/rIUMtmJkfs2tkzAqQ1a9ndxad2XKvZ+MyMJRIZmVZ512CSam9GVyg6aiyGLBs4vT9+Yrv7O9KQpjNZncOc0+fOntfcyof3H0kTapg+0ZrsMKqjIkBKfsAzwwRmZHTY0um47tvjDx/Z448eWqOCIQxu71GL4eavqQFZAVViGQUU9Jm4+zN+ScWESsXJDyxk6aGcZZnViR68VFbsoxgZy2alo27XWtYD7bwHQ7SQFeoldfjxkLh+/bptrq7Z4vNls0SvRl3VSzVbf75sEwODNj01pQJFMh5zc23jMRsZGhKbZzd/YPVWxfrTcRkYHe8dWV8sbTtrm4rPqWyfOp0w2GRy1qorJ3zzc5+zRDprT56s297RsZXrdbt08yV76Y2btnOwL8d7ninj4ijQ1Itl+863/to++vC2xrjQDSXHocNPA4N9cf/BXaM0wcx1Cgb5wqH0ysgCyvmSupAU8NLJjCWiaSseFi0SQuLh1tT5ixfl4XF4dCCtNc9A51EkaqVCSd1PYnqdkVHSdTrGDYAUw0Duoc+HE6k+m5qblSEhUwcoxvMcKSCx7ymS8wxhc9FZbdQoRsN6cp3s0nFJawY2H1RnGBU+lySeueILc6qdsR8gn9dX1xPTy2ZT95tiLnusXHUOvHpNjBcxMewJ6R5yTjOuj9eZmpoRIP+zP/tzO84XLJnI6AxHgrJw7qzYYcTVqdkZS/cPCJBmcv3OZZc8E4lGuSgpiADp+oZYFQBSXzTiucoYCj07rDXOyHZb14IbNTkKgFTdx0BD6zukL6i7zpzQA9NuIKcO5SnN5wuQGYxcCeJtd8fS4wP9bAB4u3HVLzSkTo12+RiQDX7/NMaCheXfs7tR5ce5eOzn3+s0IP20v/8Takj//QFpN2j8JGDqP2Q3qARg+S9PxXVB3AUCFks3MD4NSE8DU//3F+/lOlJEev1uyM1W8p0qWbsHWjESazYYD4pDhw0ClYuHwgJ0G8g5vdKzftExc7NJfSXDUxp4H8AtGxQXNA+09TmDYfS8ka8q6QCEwtdFTSbhZ8Mq8FMRk6GOa+tzCKG9Y6A4NB3+jnAc0yO/Mfzv6hbIVAN1h+toaa4aACgeEwAlcKBH4Xelf2q70RfqlAbUYt/54f5BXcqk+3Rf6C5R4aRC1QxoiwBE0ZvTKZsYHdd/6ZiUKtA2jxx1LRpTJ5VA4hM0bk+t4qjB584u2NjYiG1srkjXSReCQDc/P+so0OFeBSasxfX5j450v0mKeQ78rH/evsLHIem61klpjp4uPROwADgCBkR1YUSBxi255NvRPx1fTs+x3dFhCyA9f+GsXb18WdVb9DXb25uy2p+bm7Uf/vgHen5oSEjMoYmRuKK5Yd1BDfGmOALunR47LhekAa7W6tawsKX7OEDp0LqCBZ+JsRe7eztWqpdlBpViFhc0nWLR+pLoXUNutInhYLcv+gv3ZbB/0BYfPrbf/s2v6QB68vihwAtOibvbW0ryuS8kQ3TuKADw/LFbpxrZG8bII6EDwZv/+C4arw8QPTw4knkWNZm/+873NV6Drh7PHb0odGaCvaqVaNqMTobbh5hVCRiE3b6XvIOCUTwiiqqKNIHTH0PYJ6YcIC0eHgtIosNhHfX09oiqzBqlUMOoB3Wj+nM66OjcQx1Hb/fOO+/Y9asv26VLl06MrKjcuhjixP50oHXABNVkvs9Q7nsP7muNs2b8/EIOXzSBFExwMVWXPOlMq/IHdBj0EdznYtxDD4ZKFV2X5pBG6JpGpF1WrAiF7PLVK6Ktbmzv6PvoXOi45QH323u2s7oqQNo4PtZMSVxPnaNixVV0A6DM/XYHrItfLHIdTAEg9Z1R1iGfGwdW4dQgSCuJdz21YIayA68AUtxioeYCRmuanccs0j4VUJKprADpG5//nI3Nz9ji1qo9fPrEjkuFkzE67AN/SKKHAqSynrz5Dtd7sLOnuXtaG8x0zg7YmYVzFknG1f1L04kbHrSxmRkloYlMn8Z0ECPoxKBvxhiNNYyrbiKZFeWXjir7k8IZ8cx1Apgb3etmWjKDtAKM6GivlQqHloz3inY+kM0Ghl0RGZRQ5CCWomOnE8vnB7hzf1ohRmDs2eDokGINc/GI7TBTWu0eu/X+ByqADqb77Ond+1Y+zGsP0umHPhfCHT4opgIicUbjkVTaTRuZGlMST3Fn89my7e5s2cbqhs0unLFIX1pglC5CvlJSotwLcC+XNWbCje5BW++lHfxD09otIpDpHOTZFI5ddxNJC3/n9IYqSyOtp9GyUK1ulYO8RrcwoqOXxJSOYjBeS5IMfACkZ+Q8wrCoan10+Y8PJXfg/k6Mj1mn2RBjgbVAoQZQxJrXSBK6o3FH5YWi63XXLFeKB6VixR4+fKz9psTSdzkD7TPnvsszHDtB56rIAy9kM6yxE6kLsgSK173OvAgQxZqiO8+/xxMZJ12IEhddl59Ci4ob9aqlYhGbnR63qaEBC4c7AqR3Hj2yUqNlM2fOWCLi9O60Y3Fq5uxphlqi7dJJYpxQqVi01aUlzSF13gZ5AdJzF87rfXe2d+1o/0hnJHND0ZH34bRbJ+5WDE4HdFqePUcZRWiuZGgwZ/FQwt7/ybtW2D+SyzMjfKCAMueW50Thl/2s+Z/Foq2hUQ0KfszWLOXLViyVLDM0YAvnzmlfuPnoYUv0ZS07Nqy9fLC5Z+06HaaOKLrNJAZRCV0X+31/Y8vKSHF6mnb+yiUb6Buw/P6exr4kyFMwKkzF7cm9B3KYB5QCpvYOdq3V07T/5r/9r+3f/l9/ak9u37f+RJ8d7R3oPBgcH7VqvW6Huwc2PzOrM5azYebsGZtdOGeH+1V7urxqqYF+u/ryDZu9eNbKzbotLi/K1Akgffudd8yqDRVSAQqcIZI41Zs2PjNhs+cWLJpK2OLSU3VoXWe6RxTrleUlFaXmp5zZnUByPGH7GwdWPCxZPJrUGrJYROOm8sdHViweq+6P2RRAHCCb3ztS8d5PclBRmFgI86FVt+pxSX4YXvrFqLm5M2dO5nWKZcA89MB8iAK5yxXbzt2/3tSaTWOo2G7bAR4jKcYROkYf/h8qmAeFS69JZsEqZkbcmBu+yPfknB1zIynxdWi1QgKM3Dteg+aCiosB/b/ZaCnvzuWGVIyjkK59FRQKuX5mPzes6QD2wLA6pn0DA+rSy+OhXpU3R7XixiShq91n3BE5Rw3zNZhKMWeWGDAOveSO/Jh8YXNtXUCYsp0HpB6Megmbcv7ALV/ymC4NpvLrXwJIT+aMdnVET9No9fuf0DH1ING9/guacDeQPWmWdVGAu0EmnXX/MzrnPd23a77ox4Dxyfn/ySZJJ9jvn87U6N8PkH4aGO0Gkx6ld4NKNynHJTzdgPX0nz3Huxtwnv6zwEIwZ03zCwNQq9cK5hrIl4BKJoL/gDrJZiDvEzCNuM3GCc2mAfAJoAaA1FXmGWLtNGW8loBUUB1Fw6KOIZVUDpMA/PA7nvapTRxQh0nU/evoPgROZgAPrg9gxb8BkKDo+HvoW/ATo2M6jOm+ADxIgE/MVmSV6a6P5MrdU0cbpOLFPerlPXBGzGTUCeN7vBaJAFVoT2vUPZG5DsVJRtOEdEDxRScUgEkijkvt6PiEPisjM9i8oijXazY3P2/Dg8M60DmcmCO6tbGhzhngQKJ5fdaw5foH1IWG4iXNUaepRA/NKZ1rqrZeO0sCjB6M9/QVTXUhU0mBBFfocBtQsyVDIX1ejH2YEcq/sQYEPBU0W3K5U0dZBkQAJK97Dgoc5goC6GTQtr795pvGfE26CiSECwvzmk8IOCURHhocMQyL4jHnfsc6lP6X2WyMsOgJC9DzrLhfNZyUQz22e1iwQZ5xNmvFSkVzacNtEz2XKuBh4dD29nYsm0mpYl3c35dZUiTeo4PdUTurtr6+qfs7NjyiIgBjFf7qG//OsiRUPWYPH96Xc+Lk5LRbt8W8Aj2d3GyuX4A0nYHq7MyHoFoKtActRBJangculft7BwKkjFL5zt9+354+XZLukWokVBruN51sLOpDJLEdN6ZIa7xacbNHRZV1a5n/02Hx9CCKIRyejLsZQzOVHbD9rT1RfULB2BVPxYlLhzZg+b0DUXCoJNNpAOxz8LCG33vvPQFthprzeSh8aEZisKddgAqCdjCn2B9K/AxrQzR/dV2c6yymDBiF0Tnmq9luKDkByPp1SyEAHRWfT2t4b19JuGJMIq7OoJuBGFLSiY7pqHSsRIo9AGjMHxZUtd9fX7flh4+sjjkYRkkKq23tc2ncofESB4Kkm+RP+6KL5dEdhz92SHUdDf6QYs2wTujcobXmgEeLRLwjcYaWJY1ZOCpAFk1mbOHCeXv1s28LkD5eX7al1RVpk0TvarnPjX4dXT46TvTL/X1Q/SJ6tocHdAyccY2jVDpQ2pcblI5tY2dLXZe+3IA6ptPzZ8Q84H5xP8+ePWvRSFx7nW5guxNWR6Rcb1mpWlNHlQ6/H7vFx9a9q9dFzSNOumdXk6so/4ZbOUCJWAClljm8+aNj7WWKO+WKc08OhwDPGbkRM06GAgBxDo0drAVA8d2HT+z5+rr262j/oMZc7Cw+t0wCwz0Xi6Ba0nn18QgzkBqt3mivDU6MicqWPzqwg41164vHpVeDtlyiOkTyit6vVrFUJqMzS8YpsBMoxiYcawNmDQUU/kxnQPOLk0nFTUYk+QIucYvuJHqtarlkHcYblWtWKxRlapPCGEX6TFf8YK9xPmucBe64oY4zL6KY1qJb02uZlNN6SioiLSh6XOfECigirtAxApASx0CM0NFhrHBeQMnNHwHyo/bRR/c0K5bOEtcnz4cm7ARfdHYFJifVcdwhxjK5/er2O4ZFBGsAuJfR0BWF8gg4ZSas9r25AujY5JhNTIwxvVBdcu5V4ehAn2Uok7Z0jHO9bVVr2+1H963aDtnU7Lw66yTdKhMTS3mFUEsMB9yGZcxXOFaivL21qdjA+UlSPnduQetiZ2fX+jJDtrG2aVs4hIbNzs5M28bKklXKxxaLouXLisVUOCxor46PD6qgeXhQVPECLjGzGlvo32E9cA+4nmpdRaf+/j6NIENbmkol7ej4yBYfL1r1uKriFlpA4irJPLO3VcjGn+LCWRVTq3mMxBIWRcsYj1mh07B4OmNT4xPqJm09X9PZ0473yEUVkyaMjNrHFavis4A+uR/q6YBtri7bz374fRVOcKlO5/rsP/kv/tD++i+/abe/82Ob7B9RMYJrGp6a0PWEGiF7+eZNW15+pnvci1khz9DoaIcUM66/9pqNzc1akfFUjZrW3Y/+7u/saGfPnnx0xzqNlr368ss2NTNj0WjStvf2LV+v2KWXrkrLvb65JnptrVSUtItuG8ZQ5Fd0wWEawObBSG9/bd8WHz6zHjTXuWFLDWRlrLS7vWnNZk35BJ+Xrl0hf3ii4+XPxEtyHPZ0E7otTuTVqtYIRTv2HPv87PnzmkHK+V+FfhuYLdJlRULjAJqLYU6uExh9plI6pylaEYOVOwd5s/YIRVgMvQKPFwE3FcmgFFcUc1kL/tzmHCtV3HxwXwSiwAk4hynBnym6I8fgOhgNeHRUcOPfWi4X4D6wr0hEKThmBoZU+MPxWMytOCagHZ3zxcKBlY8K0o8CSImLnLmcHfJnCeSAXDMhlIYPAJpRiGvPV6SlBfyLvcP/yAtVJKVQ5+eSuk6jjBYD93qPXZQbfcL4F3ecBrrQTwCkHgd0A1J/BJ+ASEqj5ORdv9/dzfRA1r9WN7jUc/KF5lMuvL5D2v1a3cjwNEg9/ff/YDqk/08A6WmQ6QCjq07+MkCqHwgAVTfA/TiwdQDUu9t1d1Y9INX3wwFQhR4RgEIHPF4AUlUq2qaEioOYToMXaXvA2OIQDMa/+M8uk5/AFZBDV1MKRIdoOCfPoGoimkNAeYtiwx8MwfUdYr4vtz6vpQ3MU6AjObpfr/R8BDiCsXeo1YEaDOVGx6EOYjAHimqoZgcG9vQEdgIP4MXraT11kPukahfjNRoNRzENxr3w3gQbKmV0AQhWJFyYPNChQs8yNTWlxA9KkaM9OqMjXoN7yqgYaIhcq+9qZrL9Bi0SOkomoImSrDBugBEwx8W87i2dYA557NsJZDwX2eIHQJOKNWuJgCcr/95eNzcTJ8FcTqNTcCsFvAO6uXY+Pw5tojOeWJvX9Vxc8YIuUEDjCqhg5PJYiBO4xkfH7Otf/z27++FtBb2bN69rjMrDRw9sa2vDzUPFRIT5oFX3HrgWc3/pZFF0SATrA0diVSpZX1SU8wXrGx619NiI9F2hVth60HO0zHJ9abNIyFZWlhUooc4xb0+OtDHnXkxiQCV2anbOjqX/MXv1xnVjMPm//l/+Z8vE06Lnvff+Owr0s7Pz6iQWK0UbHhmR+P/KS1f1TPmK9JLQO8qNaFrQ3SIOlLFPAKTohNrNtsWiKVt6tmp3795TIitzIZ55saguKR1SgAc6I7kChnsEoACinR7Xwdccs56Oo+hFnGGIug7tlmjFAFI6Twc7+7a3va8Dkucl3Z5GKDkDBuh/AD60H3INtB47c3ZB183YoHgsrY4m6x5qMwUL1wF2By8Hi4oVbVdJfrEP3P4mTtAV1LU1G9aPfmhywg72dpTg87z58gwLFUeOSNicHlCHGijSA0dmJ1arAlN05XA4piuDpowEyzMVKsW6dLiHm9u2+uSplff2RckmiRTNnMo382oDYOXNilgvir/dpw1/7jKPUwcsMJDzP+a7xNxiPftgLAaUfV6vUi5rb9OFEV0eEwiSiXhC4y1uvvG6TS7M2sbhnm0ebJ/MweS+EAuOi0UlVXHiHzgr6kYVeFMy4gOggdirNYgRD5pv9ONQ6iO9mieJ/o71cXiQF9ii+43zrJwqKQCFwpbKDli53pAGEI1rpVa341JVrBY+i497xBGoou45MZsvqjhF/KGwSOGHwirJYQVXWWaA4jtQqloz0Hw263V1wCOJqA2M9Kt7hkHcUAZNasLuPXqsDk1PMiGjuP50xg5WN626e2hGRwkKe6RXI6JY1+rAcU6Ee9XhLFFsiEXt4uULonWmIyG7eu6c3bj+kq2tbtm/+ZM/Eb1dujEKQxQMW01RAwGmuAiHIo5BhAOxZsGqSIe7cEHMDvaKlzqwnrQ26B6zlnjO0JzRusYSFuO8DkagEEO4N0p6Cw4YstShI8YiYUunYjq3Y9Fgf6OL72mLDt1pddxepCvLOCGKESS9rbab/RuYMu3tbCumcwZxn/v6staoMZe0V0VOil46G3nezCBu8ow7jgUTzEzkuuj2uxzDxf0QJkWBTpRzBaCrDmlgbgTdG6BF4YHPNzics4Wzs5bLZS2VjmoftpBpoIHt6VgS5hEjPaxpHzy8Z81wr03MzFssRGyEOk7cazkHZfqXzZrlj50MBUC6tvzcFhef6synqIH2t38I3VzHLly8bO1WWDTX8aFBS0d7rXi4a7ub6/KawOCJbicdaszrmIWbybiibblKjGhbX6rP1p+v2v7GhtXKJT1TzqnyMaOLag6U9LQ1RibB3FA67+GIHe7s2+b6ltalaPa4M5PXAPRDYZuYY+21LL97KMr01IUFu3jjhh13WjJqwwGZc0AMCM6AZMQyAxkVnzaXV2zjyZJAl2Q7/Rn7yle+Ykd72/b9v/mW9fcldT6tbq/bF/+j37DdvW37wb/9a8uG4gLXAGijaF+geBS3L37+S3Lwf7r81EZnZy2LBjGbs75sToUhtKRnL71kIxPjVi7l7cG9u7a3sSHq+p/+b//GBrIZ+5XPfk7xIhpJShazfbhv47PTVu+4CQSYBOIl8fzpsvSdnDt0L+n4YtSFBhRjp5WHS3bng7sWiabE5mDkDWZn+7s7FuowFYDxfUnd51q9IkDK61AcYN0C+tiLtbJz3weIPX3yROuc+NzfPyBAylnH+j84OnBgkZGEaTTGwVjD3l7lULwWr0OclJNyoaCfx1FbBegTswHnj0IB2J8JfvwhBUh1RGPuTOB1ME9CFkGxjv3jzyEKmc78KCzH7Qqa/3BU7885/OTJouKs/DM6HZubm9H5B/MHXSrFyOn5WUv39anQCAWZL0bJFQtHouzSIT3c3hGg576o6BZzXi3a8yxRC9txuaT1Jo+Sp4vOOBSdfZs5sk5SQtyR/0ugIfVmRzKnPOVS+w8FpN0dS58TACw9qOwGlzRoFKe6OqDdv38akHYf8/8sAKkfQu8Xmq+wnwaQ/sZ4sOUBqRxgur58d/ME6AZzQ7sRuf+Z7k7Gp3ZIfQXUdz2CDiQLkiDHJpELay8OuU4rqIMwAiWkYcUA+PjPBU3E60S7E2U49iSmkaCD6gEO/9UG9lqumuuo4PrqF5ooAAHg9Aknow+oknoDAShOAF8NocfljA1M5VeJkqOn8rNKFoKKujReVLOgGwWgFUMKdXoDobqcQqlyt9rakCRhUCc45DmIZLITVFMAl4jP6WpyDSQG/Cw/RwUaLQ0Ht++gUfmGPskhyqE7MjKmn1eCEHTYSFxjMefMm0olFISoLPNtKMi8D5Vc2dBTsQ+0oMyRRA9YrpYENAhufhacG4/Ssp29XQEeaJQc6hzw/BzXmUi6z0Vip/sUVL48EPXzcP06xpTEd6kZ7r6+tqKB41evXraf/PiHhhnAl7/yeXv55ZvSj37wwQeqThLXuE90Zgj6dAII1LVqRdXtLLPe6jUdCkq0MPYoV1SdDzNAmuoqo24qLc2ZTLV7LMYsTBK7eK8OQQInnRs6CGXs1Q/2lThTZb5+9YroqIWDQzmHXjp30Z49fWIffHBH+iTAK8+d5AIaJekQmttcf9YuXLpkmE1BndTIiGRSe4MvJaaBEzbX7Si7eUNDVa02bX/nSBRJRq5Ab/IdeFwjce4EGBHkHSANnySKAFK+SI5JQNWpDyqaoq+3m5YZ6LeJqWnNEi3li3a4dyQXPdEBWXMBgGXtUpFGv4ajpMYM5Y9lmgGtWXNyoym5OrKGoFhxL7yTIOvDAzOcQNlfrO9uig2VVbom7Cf2tYyoNGMVN1g6yY4O7vcR60nGQ0FVmdfndTlIuG4dSCG8Y2LqgrzyxptWadStUDnWPYLGJ8Dc7LFQs2lHWzu28WzJygcHVj8uixqtWWYh1LRuyLkSSh29LkacxNYus7Puw8/hUxeXX3geBUZOaHR5DrWGnD4BpMgSADcYZeQG+63KzDzAeyQmyvbE/Kxdu/mynb1yyQr1im3sbVnD2uqyyDBOoyla0l/FQhErHRVOHKmHJyb0PowmEKiKRAVyeEZ0aNskwlT2AfI1pyOu1h3NzI2nmrCZ+Tlbev7M7j98KM3a+NS0xi6QCOr3ReFNK1nxYJznBSsD+iLxC5MX7Vs6EhSvIj2i5cIAcDpUTMaitnOQtwrO7G3n3louHUurDCBlpmEqHVf3o1Wsye36oHBs1UZLpkySkzTbdry7b4XNfa1b5uTRMaOzqA5DAEiRQGBSRGcYEHP23BkrHO0RbOyrv/oVGx3stzt3HtjffOd70g1y3dDPiaFwcYm5JDfSy8tJ0jlI0/XVqLCeiIqBw4zSicWDmb2O1qvOQjB2CGpzCMMvighITALjK9Y15jn+/CPZBNSwBumQ4g4KXV9FYWsr9hMPOD8pSHJeoAn1cxDZM+xfCoGcEVevXLFzZxakFf3Wt74lvV69Chuh1+nlGbMEJZdziettNFxyKZp6F0U38IEgBnHN6P01ygUTJQwG+fdoTOtDDA6kE5hpUatquw4qX0MjOZs/M225gbQlUwDSHsW5RDhkCfTGykPaVuw07P37H1mHfTE5Y5EeB0i5++wJrq3ebqhowF5Hd48vxPOnz+zB/bu6B6QOANKx6XGrt6o2MT5pkxOztrW2aY1yVUZU9++8b/GYcyFG966RcEEs4Dr6BzKWzQ5YUy7DLh+Zn52x8sGhbT5fFsWRjhvPiWfEubW/v2t7RztqI0C3Zg/CCOC1S0dFxZiD3X1RNjkrOFsBDxQjinsU4cyi/Vk7c/WKTZ87Y5vbu9au1g3qL8aAg6MjRnuXcWcAOxxz91fXrVGqnHT+5hfmrD+dsO21FYv2kFvV7PHzRTv/+lX72m//tn3nz//Slj58oHnBZ87MWWKgz7b29tUJnpmZ09rXOK6kMxwcHRq1tbV10fb7+kfs2s031cm8/9EH9s1v/JnAKEWWn/30xzo30I8iUxrKDdtPf/aOLa2u2ZmL5+3MlYsClNwTCulLT55pv1I46QD4o0lbebakcVKvvfKaPbn31PL5og2NTlsv1OXzC7q2wsE+Q8qV78hterBfOQtFTIHNakVxiIIjezkSuFCz3ijKwAJSwSwckdHVK6+9qnnoSISg7HJ9gHjpREulk4Kyz22SgT4YHbQDom4smhvBxvnkCjl8LhXyQ66hE8GsCnM75FL4b2aZAAAgAElEQVQpl3/xcxQH2TdQtV0O7EbEAAB5Xc5LcgoAKUWha9eu6fe++93v2+rqquIT78sMe7kl57I2NDauOaujExOSbNANVjxs1bXPq+WiXOcZN3WEKd0x9w7aca9ivPY5gDTIiQGkuSzMlqg9e/REBTLHvCCvcWe1CnD4tgTdUM+epPh2whbr6orqRnmJXJfL7Sd1SH8ZIPVntQeqxGyHvB0O6AarymeDzunp85y//7MApJ7y4u2Au5OZ7sTH//kFiAyopCdGPh+n2vrqix//chqQnnQRA0qdB6SnKb4nlJxTgJRFLkpBsNGcIY9b/CSQOJ+RdNMN890Nvgcg5e8yUQhonmxst/46AlwkkgBG8dprDjjSfdKCCMZK9GWdi6OvPisBTadFUeOzkjjJFAPDn1JBB5wAxZWrei3XzUlLY4AOkt/hfQB2vD/OcgK5DDBHm1EqayNy2PJzAEV+d2Nz09l5JxKqMCdTKQUI9DuAJN6LQOLNnZKxhBI9vRbUkFTqxL2WzwdwIxkmccdVkc/EMwDw8L6ACJkZBUkBVVLeX3Sf47wSH94LyqiCZNiNTOGzcN8BxbwO9A4Cayrjqnr8O6ACIK2B5R1kHy6YcG8IwKq0Qw8WxdIBcJJHTz3xSYnMUOIxvQ4bnNehw8mfdcg063K0O7MwbwPZPltdeab5hRcvnrfrL1+TeRMjZM6cOWu7e/tKLPr6c44m1uOc+dpBF4EOqXP3de7NUFcF9qJxnLGs3ZexeF/WItZrteOSpcTrasievh02dQlxD9xeXRWVFw0uyRhKKQZ+Y3rFwHSe/8HOtqiQfdm0/eyn7+heQXuR6RSdzRiFC1fd7u/PipLMs3ZmB8zgi35s3QOQfODDpAD9Fm67AwPDtrm2Y4XCsZJ5QCkFqMIhgPDoBIzKQRPDFo3XwBwHIy4HgajM6n6huQ2KBtz7OkYPA/02DmU302/5/SPb3zlQR4WfD0dIEt2Bw+GL6zTVXoAjB/vh4ZFdu3FDn/md996Vw+rLL7+qa+QA1N7X2CX3xfpxBR9n9CUNStCpYV2Jjs8BFhw60LS9e5+S8j43v5T31sEWUAJPClABhdYbRWhvEmfaLXVJh8cnVDBqc2+gvAfrprcnZsN9fXK1fHj7jlXQbxZK6r419Vxo7TsXQa2nYD6iB9MeaPNZTh9s3UVBD0i9/hzwwLVWqk6vrrE4dHmDuEnCQBypVhpyQ04kGdEzZVdv3LQrL79kpUbNPnx0z45rFau2GlapOTaFaGAUC2ttzQTVvQIwR6OSBhweubmHUHfVVRabxIE05tIx/5b9Q8JePC4pdhCL+fuVl65o9NTK2qotnD1nR8dFO3P+grpgz5aW5Eg7NT1rkzPTYkzwvCmUqFBJt6fdNMZlQddincbiUa0FOuDtnh47zBcEWOi47ucLVqkCflz13Scb9VZNCSfgD3OWWDusONsD7bfRsKNSWSMZoMH2QCsuOzMz7hcdcr03YzwwpZIJh+vooV2DSpobyVkLbXar5py/SxWNM2qFekVx5nzk8CHBkjyZ9aRDS3Z5DmQH/ggqxAATmy0l57wPya5kEBRuA2aPnGSZi41Gnvm71EIDpgnPxeUCrqgj4xZR5sJuhBadUfThxFgAsDqhHdG1XYGzqX3D++IaDPtCMhDMkjode+vNN+3Vmy+L/fDHf/zHOr98R/Xo4Eh6XBJ49Hd0avk7hSO6+DI9ky7f0XSVoAZ62hrUbYq+JPqhHq2NDIZo0OxxEk45x3OYLz1hWBnRYJRFzj7z9quWTrl5omoQEjsoqFnLkoHBYsVa9tMPb1lvX9ZGJ6ctajG9FjfPaf9bYoEAOCRxyGMEd2CLjx7bs8UnmheJVnZ8YkIUzxaduTbzumfscP/IVp4+s73NTbu4MGsXzy7oXJkcm7S/+qu/svWNVRXDACZiWal4HbOzFy5ak+Jgb686gkc7OzLTG+jvt0uXL9vz5SU73OL5hy3ZBz0yZk8fPtIImeGJEacDxG06X9B4EgpETZgaiaTO6SKmQfsUXGu2Xynb9IXz9vJbr9uzxWVrHpflDAxoiKdT1on1WCrXb9dvXlMR9WhjS2NckKWwZqVh7gBit+xwZ0ceCGu7m9abjdl/9z/897byeMl+9K3vWpYC+OCQfeGrv2atnrA9W1pT4Yh8YRqZULpfTCkKy7CxdnYP7PW3Pm+/8Ru/Y8+eLVkmGrbHd2/b3Tu3bG9nS8XKV155RTECAE5HGdOx/HHFJudnbeb8gtxsYVF8dOeO8jNmHwO0ZiZmLN7ptQd3PrJSOS/66O7mviVTfZbJjVooFrXLN69rHFyzWrJsJilHeuI2ulLyGs4xQCqA1BdcxVCD5E73n5FOwcgxsfqKZZuYmrQ33npT1/vw/gPtq5deuqpznc/uZWh+v7HP40hsYjRDXHwnH/R+Iq5QG7jPYxoXAFIBISnOTW7BGCGyn1XsCpmbfBBQlmEgOOq+Y1nxHvV6Q9/n9cfGxhR3oeziNcJnxKBNkpeOm0sP8yWezlo8kbSh8VGZJTH3GiqypDkUcvb2bGdjVR1S1la74QqpyumCc4OGD/iCzz82PKr79/TBI0flJ5fl9aShbfyTA1Ke12kw6c8KYZ+gQ/ppgNRPFfgkQNr9O91//mcBSH2HtBuQfhIo9YH/xX9/EZDyPQ8OThKnyMfHw/hk6WNJU7dmtMsYSRWZLk2p9DeBWRKceCUcwQgIFqE6ldYRJVVJV6Wizpo6DGhXAAhB15J0QxqotnPQFUUVqmEioeoexQsOyIOjQ31vb2dPlSsWBV1IRmoAwrgmQCg/A1XywYMHel90T8zHJJF69913pYWZnp60L33pK0qav/e97ylQ/cEf/IH90R/9qxONDF3Dz3zmM7Z3cOBcRjsd+9u//VtdO++9vbujQEDwxCCFru5Xv/pVe7703GmeImH7yU9+Yq+9+qo6kE8ePtKaZoYb1/nSlau6T/xZn7/hKk8JDHcQlTda6j5ScUXbwwECv9+7DJM4ZtDpQbFjhAgIzVxHiOvjcCPgMl8Syi1gzj8j0YRbTecqnMrouaApVaJkYSX9zC49YK4WuiaSraATra5yYF1OEOK9NF8LahKVs0AP4ZNdrk+mTi3nduoriiTkDKDmvRbOztnNG9fs5z/9iQ0P9tuXv/JFO3funIA12lqGNecLdLbc6BjuE9dL4GUtsBbROqrwUW8ITOTzR27MATMUI71W6QmL3sWQaGiuvZWGKFUYYFBJBgD1Z/vsYHPHysdu7AwVQhK76akJDVWHuhLphCwVj9u9e/c164yDhcQhhtapULD+bE4JEZQi7jdAdOHsGa1nricaSVgn5KqkviMPmNBeD0PBxs69bKVC0ZKJPnv8cFFDrTkgpLVuOcfmUvHYOhgCNFoBXc9RaFiHEtyzl3sc8Gf/osFSFyU4RACkdLxx/mUt7UMZW9uSeyP7Cr0eXzxHrnN9bU0HKgmwA4Vtu3rtmg7pR48eiS6ETvbw0A3EpirN8wBA8/tU4LkHUEjd+CfXKfemKF4/whrioD1/8Zxeb/8or3129uwZJSfQg5UABwcR7qL8nc46+9TrUZUMtJpWb7pZadCkKxpFlHYgLJh72GMRAVJ0pHdv3bLK/oG1qzVplqBie7aH71AptmpOczDvLDipfCf0pOAXuJLTgVGsDrwMXnRMA/fRYF8FjTWLJFxRicR+a4fkqaMYk+nLaQTC1ZvX7cq1lyyT67Pbj+7a2s6WFVt1K5WrroDATNVm26ItJI9hAUmAVicalmaOCreuJ2CC8Kz9Opw/c8ZV+gPjOWQDJFzER9bR5NS41tD6xoY1OiZNNlpfnGaVpGLgFaK4k1MhhOeCi6YSsE5Tc3phhUCbTeHmGw7pvXlWGFChf43GE3IOxrgDNoSkF9A00SYydoWCE93zOpq7lo3khi2dYiRNy/aLRc1f5KxAIwdNfahvQEl+vlhVTBTz4ejIWg3X7XZnT1tdeDpSrNtkPGrVYtG2NffZjQprM16IRCzwPCA+YAakdQwQZXCOhMdOD8W9F06xsGiyrH0/qogzEU20PAXkPA1jgE6mA7wUfSJaNm6uNGuKe+TOapdwynk2WIcqlqLXkqMPACyvjjLyBZ6dc+dW31Cx1DGATKNDoDSOj4zZxtqa/v3SxYvqIvFclhafCRy1KUiSUFbdOCx0aFxPpq9fBQfFlMCACM2rEuxwyCq1hh0VS1YolW1rb88qjbalc4OWyvZbL/EBzWSq3yAG1xptm5ieQcqrkVyzM+M2OpihyWXRkFmyN/iv9KEtK3Wa9tMPb1s8l7Ph0UmLhFw3GC2PzIZCbaszjzgwFmRGL+Y+j+8/tKePH6prDpWT+8/PYW4HFX1iYlpjTlaePrVYOGSvXr+iAmQxX5S0hAL5/bsf2nHejZ3iWfWg1R4atbHpSRUTH9y7ZxHABZ4QI2Nyjx0YzNnD+/fsg5/+TGOmkumYDQ0O2O7mps6KRCZt1WZd95ZVgIQBZ+vDSsliyGhCYdte27Joq8fS2ay1k1Ebnpy0ZD8U4XUbjPfZxuKyLT157Apo0ZClc/1247WbKjasPHysju+5mTl10QfHhmxrd8sKx4eKc8+XFqX33NnbtLOXztlv/ovfsb/9i7+0wsqmpXDjvnLJJmbnrN0bs/1D5FTu3J8Yn1HBlrP06dKy3br9kX3td37fxifm7MnDJ7YwNWGFnW37V//T/2hbq6tyv+/r77c3PvuW3b7zofICxlDduPmaCm6VdkN5Aswf3J3Z64lkylY2Nm18fNKO9/OWS+KYG9Jc0r31PdvdO7Td/LHNnF2whcsXLZGI23A2baMjg7b45LE6ghg/rm6s28bqmnJR9hf7itySdY87fSaVVsGFNd2CbcG+DObZ4/JPzsQ1cQ4uzJ9xpmqBbpRiDeuBNaQmTZgiUVTnsBovFLckzXIMkZNOXcDqwwzNnzE0OZBgYagkUzgALgy7kFmhUFQRRDNVA7mX5sYH0g/ilWaqh8NqguBpwc8hKaAgRezhOigo0NHELG9satoGBgddjhmJK39gnTMKjRnruOzubW9ZGZp7MOXAd0g5S8UWCoq2xBJeH+NHFbZhgTWQItHUcM0IFe4DeZcMRtU5/fjYF3+OUqT1f/ZYxh25QWezC3AKiDI+TZLBgAp9irLrcxp+Tj8fjLk7DVh9h9R1o18YEfnnxj3yINZF6sDN55SpkWdof9rc0e7XVg74H4qp0ekL94nLJ4HSj4PJwCTm1I3zgNTfwNMd0tOA9PT7nf7+CaU4qIZ6l12oNxymJB9OU+nMh7oBKZuWREAJNeGWwzrQlkHRddUTdyiftN2ZD5V0s8585Z8EE849G9xrMwng3rXMAyV+b3fPua+SAJHgsTnX1lfVbaQjyP8xNpGTYD5vb7/9psxZ2PACmsmUNHFU+qGr8W/f/+EPFYTQcS4uPVOCAXWXa8Bw6PXXX7dHDx+edEy/993vyh32M2++pfegi0XX48Pbt/U6JIvSGwK2SN4DHr3Xb0rDGkYfmVJg5EvJVEDjUKINzSNww/WFCBJzdAJUya5cuSqA8OOf/0xVcv6d50QwevvttzVwmQ4vFXeuhSTn2ZOnmgWG43AjGJ3hnxvvASjmS0L9oGMOwNFzaLkOLAAPIM74GIoB0JrOnz9/Us1be75s21tbCiyjo8P25huv2Qe337Wt9XXL9qcESPn/oEyceu24WBIg5bMT0EkmvGaVZxBCBwbNplwR9ZEZnXSb6rhGtlsWTmWsBdjqH7B4OGZJiirNltwXQ70hjX+he1M5zGtod4dOTKdlg7kBmxwbtTVm3u3tWW/LJYd7u7v26PFj92ykHymqAAMtl3XBGuG/JPysQboYjEVxZlvhk86UZzDQDadTChNAOhELW6Vcs5/+9F3LHzpzCw5M9iVJogekdF8AIK77CgW0pqCMKRhBk+ejvSn9nAOkqqqGOqrAjoxNCJDiplnMl+Qa7ehDbkyM7/zxrKRVMadbxvEX6tXWzo6KLKlURmt9a2vHOXvGHUBm//IZ6Rpz30iMHd3V0evRS/HF9au4EHRTZ+dn1FU6Lju9DvpcOtGiiqNPlJjdfW4AAd+je83n742ErdF0CQW8vHA8armhEdvPH9rQ6JCj2WPAwNy/OkzthvUn07azsmKLd+9ZvVgSxZbRDI5G7eg9elZBJ8h3db1U4gRoeulEAEjlPBto8D4WU82NyOD6eD4CpJ2QJTMuvkC9k2swFe9M2vqyg0rYrt24bucunrO5s3P2bH3VHq8/l+srmXw8kbLDvX072t61Vrmm8RDlWtXS0MMBc84CVgU0EgLuFXQ0ClokWewn9FpcTy7br+eHyQ0FB77oCOAUff/hgxPnZzqTJMtDw6NijdRqjIMISbvHc6M76e8V94/Pdvbcgmi8Q0PO/Zp/h6LskxooyhSZoCtSwOC+0XmiuEW3QIA1iEGJXgdo6dqV2DuVktavQHanx3o7Yc01bbU7VoM+JifMhqhk6Mj8+Upi5OixKctm0urmAOqgyLFX0Pr6whrjP1h7mveqjmnbDYvH2TrIbKC5kkyqa4ipTxvNGF21iIV6XRdPR2mYrqdjL0BBRt+LxU+EAhJyg2D/+jjBmmG0QysYE0XhSvKMQl4gi+SPs9Z3VEUECVgPrKPRsQnFfkc9Ttru1o6Ma9CJojcXNRKafAQ336JoxFOT4zY7MSVjtKH+nIpsUFBV9ArYDRSU1Q1mj/R0NNaF+9VodmQaVShXbGl13Z4+X7MiNPRkwqJ9/daJJS0cz9joxKwNjQxbfzZlzXrFBrNpe/bkiWaGhpoNu3burL3x8jUbQrdnZseduv34g/ctNTxmQ2NjFgnFTgA6RUY+fwPtWrultY38ApfQR/fu2oN794lK6qRt7+2qWtQOd1TjgrkxPztnsVDYXr52xbZWn9u3//pbck8FYFy+eF7U3fWVdRcTWi07xBxpIGf5ctl2d/ZV7BjMDtj0+Jh0nY8ePDR0x6+98qp955vfVLEjlYrZxOSY7W9uOo0xDtbMok3EVUjDxIvnxVCzuQvnZBaJY+pwJidt/fZxXvM++3NDMqaK1UN2sLZp2yvrYksc1yvWk4jYlVduWDTSa/ffv2XVQsGSvVEbGcrZhQvnbGN7UxKGy5cvilbOWdyXjtvffPfb9rWvf13P+Eff/Btp0bm+S9ev2+DIpIoMaPtXn6+IKTQ7Nas91Wy3bXBkQoWHldUNeRy8dfNl+/ZffMMe371r42Mjkg1Akf6Vr3xJTAsaDotPl5QfXLz6kpgKMIjWV1bt6dNFGx0D0I9ZqVYXk+fRvQcW6Zjld7etkj+25SfPrVKu28DouE3MzcoAKhzttWwiatl00tbWVkRBzQ0PnRhXcmbCQshSQAsK7PGEK6xQdJGuWvp7Z1bGs3NjjjoqQBAX6Vw67aY7U5EOsacoCPN7UHb9+e+NFvWzwUxwFVFVsHUsFphj5DUAPUBrH3sDWUqjofyMs0qxq+mYOuQVPlfmfUpFV9QmvyAP4ezgXL527YY8Pxh7SB6M4SAxAfMwCncTk9M2PTcvlgv5UiKacKNWmg07PNgX9RlAerC7I0DKJhELyVN2xXakIOlA2+jQiPK/lcWloBDeq3wB/a5mywduut2AFPquB6T+nPVso7+PsqsRbH6u9ClAqo7zKZfdEzwUMFtYC58EOInnJ6C4a7aomm2aEvLJgFTvGfyunk9wIPyDASmLpVsX5BHzJwHC7u/9Y/7cDf4+7ff9Tf40YPqis+lUTX4si1+knjZ5guI/wdSom24mWmfXjfffc0PJgxEyAa1Xfw80qb7jQqWEhYrWyS8m37FQ5ajo5iNytdqEdLL8CBg2QPA+/Gx3Iqwku1HXv3F9dFi5NplzBMO3xUkPdKui/hEwGEfDrDeGGFcqem9H8UTnQxXXzbPkZ6WBDRJhaSiDcSt8HoApwZhr5t+pkqmL26HqfiyTIK4dWiBJEJVq/ktwonLVG+q14cEhXSuVq0wiKSoqANW/F90vdRQDih3VUSr1fMmIqK9PiRifhffni6DkApSbTyUDCc3Ca+p3+R2u89y5CzY+Oanfv3XntgAiwW3v8NBee+01AVJ+lg6WOl/Npj0Jurh8XtIj1oC/r7wHiSHf80UB0USpkhNMcapjPlc8KtfVo3xB4BZwDFWH+84YhkePH2geHE6DY+Mj9tm3X7f19RVbfPrYPvzwtqqAX//612USBPHt6PhY1w6FWVrNSI8SDdYESS6uvnsH+5Y/LuqAbqODazYtD1VciX5WWrdILKEkmUo/dGa2TrXZkI6U62oWS3JI1Py5VtMGMilLJ+O2ufZclC9Hwasr+SNZ51kDxjBQonhBhRIgiUMuBwWOkTyjg/19aQKh1fBF0j06MS4tDeuy0W5YuVpW8rt/cCjXWu7V9777Q7mG8uUNSfIa8u7G+khDSpc2GhXoBECB1Vy2CxPU6UdxFeYZoetwLpR2MhuVa62WqqruMzeN+0qBSOYjJKcYi6nC2ZLhj0ywSiVRdt1InMcau3H16jVbX18VIPWsAtY1v3dycAfaQfYW944EkC+6eF7/yzO9cOm8GzeDw2zU2d7rcwTGTiS9JPHcW2hY29u7qvRzvdIoNupuDql1ZGA2MDwiJ2kAFUcnaxQAVT2uaWbm5PColQ4O7P6d26InAfIBAzgZK3FQGuwimGKq15IEHU4/W/STYruPyd2gFf2fqFaBFl+ANEQi0qeE/zB/oPsRtogSItwQxycn7KXr1212btomZ6esHmrZT27fsnytLBdMuj1HB3l79uCRNUtVuR2iCQKIHhaP1CUgYaYgQtLFTEFPJSVW8X5o3nhmSB24lkePHugZs47n5xekddvc3BZjAZq6nIqLJYEekpLZmTndV5Idni9rSoBb7roNGxkaluslewX9pY/N0OVZA9AoB4dHLJFyhR5elfWTGxhyADfs1oDOICidLZc48neoy1C0KUCQqLA+uB/6vG2TUZLMMxrBDDl1SRytU3E0HJbhCpRe6Gk6Z7zWKTgbpX0O5mOKHhvMo+X9uG9oDd0X1F1XDJKRDfZAGh2GXv3FHF1V84NqPXMKe7lWDINIPAGXxORA48S1UDClkMn5olnEohs6uuzJWa8kzQFsYnU9oM9Cs0PionMQjSVjPPb2rVapa8wD3QiYBtKg9oZsKNdvaNW/+LnP2rm5eXV9ScihmLJ2WLIklooLjEYKzFjCUTfSDFO+VjNk/QODFk0lLYz+b33Tnqyu29LWpuUmZ6wRiVmR2ctNE1D+7Ntv2MzUqOjizJEFGDKGq1ks2MLUpM2M5PScDptl+/GtDyw3OWX9Q0Myx+HZal9Jj0Yf1RX5MICrHBc1luvJg4eiXWJQRGeadSo38sB0hn0Aw+b1Gy9bfypjh/sH9nxpxQ732Tcdy6RdoffkM1MgpWA0MmLvfnBbZoSvvnJTz21+YsIevnfb3vnRT2Q08/nPfcaePXwseiumTcMjg6L1lo+dEyprPzM4II+GarlmDfSNjZq98pm3bWhy0ja2Nm0gmZV8ZX131y6/ckMdUgoeiabZ9tKKHMJJlinMlNp1m7m0oDnbH717yzaePRMgHeW8rDGLs67CIcZcnN0Uec8szKpbHO9L242Xb9pf/Nmf2+b6hr3x1ts2OT1r6f4hFejv37lj9z/8yNaerWiGdbsVsjfefNtaPT22d3Akim0um7Wbly/bez/+sT28e18FmuxgzqYX5u2Vt19REXh7Y8eePn0mY6QvfeXXrEruRWEpn7eN9a3AdXjEGaf1Ruxoe8/u3Lpljz780FoVHKmrYhKdv3rVSugoB/ql6z3Y2rB0KilfCGIDNGbOYxgDFEdhoKC/ZO9LcsPonmhUbvLEazwc+K+YCxT+AaXkkIFXA392TAM397oYxE+YQ5x1kjGhGQ0cadWllLY6otfyVNtayY3I4jpobHCO8vxVFBwaUgFXTK+gISE5F7lXq+7G3wV6VK6Hz8aXPEHK7h4Sw5kRT/eTLj2TFs5dvCBZFKw5ACk+K+1Oj/UH54UozTXygWMVTHY21h31GY+D4PMxasjFtl7HMgmmBExPTAoM0/mXlK9tAqTEMp2DQVOB/SlwF3hKUCj156TvhCrfx6Ax0JTy2V50SV+47Pq41/37HoN8EiD92M8H1+H/zf+efy3PbAqC+otrCbkz42Nx10f+Lvde/3v812O67n87idnBP550SL2OsRuUdf/59Iv8Y/7+y4CoA1svZor6C2XhntzcLuOik2q7BTotqpIAtKDFfRqQesD3Asi+OMR8l+uTAKlH+N3gVTe3C5AK2AWaLQCpB/YkpaInoWMplR1NIehcoEnpXnj++ro58f56+DkOGUc/dAmJNzTh30+6ssGcQwnCAzDK5vY0T9H4GoyKcJ1YggT/RkBhk9N99An0Sdc36lxGpXkJjJUImHRZ9DOMN4lFRQ0kABHkeD91h7QBXeVIALKKNrF64tJGIFKVDQfUqEsSEavzfswH8+uF11L3L9BIOrdIb+YU6MSCZ8L7kAjiVojjowwTBnI2OT2thPSj+/eU4DBWgiDIjEv3+seO7ttsuMSUmYFyPXO0NhJ8ALWnm7h5rW5D+lmjSjxJTjpQ4KDHjlqp7LTDJ11fTDk4tHa39ZmowuP4++u/8WVLJKJ2XDiSmQGH6h/+4R/K8IJEu1pv2VEep+C0C8JB90/ribURi9gRyUTNifHL+WMlY01cPBtta/aELZpwBhQaDM94HmYhcq9xSkwlBVKbpYoomyEoppFeS0Z7NSC6VGQdhQRe+P2ttXU9g8995lcU5DVjseNcJJtUiJdXXEU1Du1xwyrFclBRRdMLjdkFVw4gDCaGR4dUxa3JuRMKJhq1XvvOd3/gxupE4o7SF3Luv1VcGEm60MqhI4PmR1GNa2fkCzTHICZIP6qkvaMDlaS9FerY0MiYBn4n4inb2dq1nZ09XD7c88aEwDsN9mUFKOuogC8AACAASURBVFirzETkYIfKfvOVV7RnFheXtBdef/1N290FHG47/UiQKKvDRcIq462Y/i+Xy05HBl0qKAXaZq8XJ1Gi0ivg6PeTD9q4Bku73mvVUsU21hzt3Y09cmOVvIkD6T6dBkb/FEpFaXM0ixIqVa0uExESnbFcTvPxlh8/livlMVVlwIbMapz+0Zmqub3NfEP35WO2B6wfPxn8Hu6uwqqoEwwMp0OqAl0ASAGj7DOMsjCCA7BCWcMNEaCGcRSALpaM2bnLF+yDR/dt9WDH6iwCdDzFisZH9MWT0iPSFOXZV1to96K2v3doy8+eC1y4z2Vu5lwN52+emavAM4LFUfg7mlPL3GL0ixHGAnS4XirlcdvY3FZhBmMiOlwjI6Oq7PNMMRljzAifiddmL/Bn1411mnMVw1pN28UVM9xjyWTKRtQVGbHndFAaTc3x4/x4+uihjL1I3DCFEwW8x+mxoSGqm5FyNExem/sIXVcADIAYjsg11nXuneSwXGet0P2KBbNQXbEUuYQKGpw99YYAlqPn8rxcYuVAsSsEQoHWfwPXTLT1LoFyiZfrAjj6GQVRZ/Th9gS/p1hYKZ8UWkkK6dBD30MDRuyh8FXIF/W6viBIAV7jxQJJDl1b5RIBE4nYyB7Seu1BehO4ngdnGViXmNKoOu09My7Pnpmz+elJe/r4vt24esXmJqfUUcKUia6x1quu2+1D7qeTSeQV6xnxkO5DAjFgtVpLxkGpdJ+l+hn9k7Zyq2llvAlCvXZYb9nS5o71JJJWrFVscnTURoYGBHTpzjbLZctEI3LYzSbilku4fAdA+qNb79ng5LQcuWPRpLq1MilxZQzn6N2oiQWD5ILxIR9+cNse3v1IlHHo/ngtkHax1nFi3cILAklIKmO72zv2+itvSFP66BHzHHus0axYMp2UARJGb8TikYlJmz2/INA0mhvSa3340W2Zo+XXt60FODgs2PWXrokCuSFAOmCDuT57vvxMhRPWCIAUIAhQmJqYFCCt1Bt27upVzfRMpNJWPCzY2saWTc7P28JFN8qqXCxYu1yxlSeLdrDlzJJwjq71tGxkflLnCxr5ar4oY6jd9U073NnVmsSJmbXI3mS+b6lekhwAwPHGZ9+2mTPz9rN3fq75tZl0Vm62I0Oj9uDOB8Gs1o4d7BzZW2/+iqVSWXv3nffstTdfVzH6vXd+ZuX8gZoR3/+776u4jIaY8TI33rxp4VjY3v/5+zJrun79pp27cMkOMW6ku868XQHTYxUAmKu5t7Nr+a09dYE77ZY9vv/A9jf27KXLL9nw6ITduvuhXbl+zQZyfXaws2kpQFNgHsduZC84Z2/HrsHkj33DWURMYXwSxU1yUwrxvkmDoRBMKPkbkDv1vmAP+b3YCYoyeCsQdyiSA3S9ZEbMAbqsAWXX59zteltnNfuGZ0B+QryFQguzjT2PhpV1ymtpZjeSrEAmR4PGSbZcJxIWHHk35yrr8/79+/b46VM7f/GC9u2jp0/EVHvpJea6M9s5Jwo2NGqaADxnNT4qGEAd2f72lm2trUpj3MI/hOI3Z3gyKAr2uJmsXkM6PjKq85/uKsUrdc7rFD+cnp147pht7vxkDaLHPw1IT07RTkCtDSQyLqaKduRieMCmFbYIsM9JF5Pvf4rL7kn3M4jPHoCe/Lsf5/YJGlT9TGAg6PHUSUc3MGDy42T85/ikPOA0GHWfJ7gCAuvHPsgpk6B/DAA9/Tu/DJB2/2z3xZ/uXHZ/QHcQutEKPkH3N9QveP+h5SLalSB2f1+v82kdUk9R861n3y3tcgH0gJRN4S3xSdR8l07JSdnRbAFkusbA/hnw0t05oEvIphXYA4gwuiHgyzvqrqvGit8fOPySgHKYs0lFs4BGEAy253MpQdXA4L6TsRjcD66H19SBWnEmOJ5jT+Ku5KHh3od/Z33wc342IZ+PQObGuDiQ4y3BAUokyFSSOagJhFq0Tfe+3naa60vGnbETSY6vypEw6n7VanIJ7h534Z6lo2Ny/X4zymVQjrc9qsJxX0nGMG7g386cPW/jM1MalYSFuxtbUFdng8MW3RxdIRUQAhrxyeDooDvlr4nD0wFDV9hQNyGo5GuTBsPnlQRhhlRxZkjQwmSPXnEJ2cHhviqzv/5rX7Bsf5+6u4x6WVldtt/+7d+2SG9CHZf1zR2X8AWmTiRDcghlUDOU1FRSHVJ0Z/nDfVU6pV8NR83iSauRhIZ7RTHCaIoOhKddkOxB3xkbHbbjgyO5OsajPVaDkh2PWDTitK8kl4xcwfU415dV4gK16v7de3rWqXjKyDufPlmU9pNnjsEJHQWSGj4vSTyVTXXb1UlOynBhbuGMTc9O2QRDq+nYtDp2XKnZ977/Y90vOoly0Gx37Ch/4Ga00SElMW53tM4AaFS+RSEEkAZjk05mBIcZE0FFvK57MzwyZoNjIxaLJmxledU219fV6dXvBQUPChM8MzoxqoTWGjoUKXCgz37/gzta33S/eQ64IsuoJph/6os/DsyFdHiqezA/r4MTTSgHOJpsR9GMnnRK/dgjDmpoaNLgBPHIg4qOuviY0ziKP2tNlOncoK6B5JS1AVUxXypaPJNSwsP3AKTNSkOdcfRe6WhUh+/ju/etsLdvDYxcpJ92wc9/BiXkXSNdtOe6aEM6WE65nv9CfA80tI1grqPMe6iKDwxoXwFIGUVg4Yi0mZmBnBKGq1evasYlB/K1V65boVmzDXQ+x0e2c7gvV3OMaTDjSSczFmqafm9ofFiJLhplKumPHjyWhptnMDYyqhhIZZvClGeb8HnpZLpxRHX7F7/7e9Iq4Y55mD+yJ48X3bgo6Gulik1MT+n5AkR5BnQ5ofORvEg/FNDFeSaelUIBTuwQKK6apRtT4Q3TNoqAUIihzy4+vCedYzwSzNulEBMi3rln0xt1QBG3SDk1B++VzfQ7Q7GE78hHNMuYjgN7IJ5JqHBTr9dsKDcoKjCFQ3/mjA4Nat+6TiTuuTF1UElAYSa54ivOaFTsYUa7udWsrVqtqjmrrnsY0ISbjtUCIFe3Q66TzlCH/8ucTBT7qE1MjtulSxdkrPf+++87b4Bo4GoeaEsBkyf3lTWpcdfu33g99HicpzJGAai0HDsAEM514OqJrth3ghlnNTzQZ6+9dNXCnaZdunBWnV1GCeGEyechXvrCsV47MCzj39jbvFMxGKMRYW5thLMobA+fPLVWKGLz5y/Y2Py87RbLtkFBCHp4Om2Lyyu2+PiRvf7KyzaY7ZN0ZHN1Ve6s2UTMXn7pkk0PD8roaK9akKnRyMyM9Q0MakQWo7J4FmKAdJoqlLJ284Ujmdgw2ub5k0XbXF/VGCK64HQdeRZ4EqADLOULNjs5Yb0Y/7TMFmbP2e3bH9n62qZFE1FrNKs6j7J9OTvMl6xRrUvnODI1bleuXrLi7oFtrq/pGvAcyESSKo7Shb6B5n5zw/a3N0WDrtUqtr2zaf0DA6LMkrNgYMQYJEDYyMSY5noC6O99eM+Wl59bKuncUefPnXNsGOtY/gjn1x75PWDWxDOi0EJxc3AKx9trVtw/khZ2MNuv9c04HZJ5KJlF3NNTaRubGLVQJmwf3v9I48eIk1/7j39P8yoxGEJbG25FrLCfl3vu4EC//fpXf8Nmps9YtWS2s3lgyWjMpifG7dHDe1auFGx2ZlJmcptbu3b52k0r15oGwXP3iAKUyaAol+63cr5k9z+6b7mREYv29dnkwpylBwfk8E/RFtH66uKS3fr+T239+YpFKMjNn7V2uWWpaFJuzZz/r7z5qjFSMH+0Ywk1JSguxcSQUOHn2O1HJDQ+1+N8npmcUkxaeb4ssyQ0oD6/YV2nRaFFChAVpdXLxIg98vUIClTEVgqpxEHM/ZCFeVmC4lzUUVw16UFzNl0BCR0to2WWl1Z0Nr7+1pv2R3/0Ryry/dZv/ZbtbEMtDylGYz7HNcE8o1vt5F+Y1bXt1q1b8rEgrn/jG9+QAz4/88Uvf8nuPrgvE0nNR08kFNuRWsSTaQFSrpn4Rj5ROi7Ywf6eAClzSBnH18LUD5ZVLHbCVCKXVP5JPt1sipXDiDjYGxRaoDITG+XcC2ivuTzC4RRXqFMMDRgmXuLjVJkccy8AaTdopOCnc7ebHvsJM0s/yS33Y+CzE2hOu519PagMAG03SD0Bkbjvd+W7v/DnLpfe7nyguzDd/ecTXNcNSLlh/od8gvH3JRf/EKD6aUlK93t1A87TH6T79z0yl5AfwwcCaBeI/jRA6n/Pg9Duv3d/lu6OqLpgQUXipJv6SwCpA4tRB8gCTSkVbjaip7QC+KggAYp8B9NXUKDY4XArCmy1KtDHInZJQkUdKVXve3rs8uXL2hxbW87tjOQWqh9VZSo1mB5RrYJi+eDRQyVQb7z1ls3MTWtD92ez+tjQDNm4vAdBhWDC5uE91lfXtJkWzp1VcifL+ODA52fpBHIQ0y1ShzIak25QMzsxBgpAuPR9gaYKQErAA4zKsCKwn2ZheyquQAt0joDy6BNf0ZftRRLhk3T9N6CauK5hVB1bqnsYIEH5w3UWLdrc/IItrizb4vJSkAw1VV3jQBsazNlwbtA5zsm4w1Wf5DJMtzOgfyqhCeZR0RXh53zFHNDD3zm8CXQcgtB4pN1SBc51HwCkJJL/1X/5n1kqndRMUII+9+ett96yRDyjZ1EKqCsANdfZjjhzj3CgMe60lQjTqcZ44GB/1zk/x9MW788JkHIYZjNZAZBIAI5kKNTpWDaZtJnpaR3a6XjcZsdHbWdrQ5pj7iMUViWWdE5jcRVWMFbBzRNaNwAXneWt9z+yrfUtuSJCF1xde247W5vSm0HnVZcpAKSui+kMw85eOGuXr1yxq6/csL7cgDQzjEr44U/fkx6ajpBm3nY6qlZWS0W5BKvQSLW31+mNBdoCl09vigL44jmoyxKM+aDzAuWSziF7dO35mswvKPioYwlth8OCinYiqQOGrgXVYT47FVzW/e7+ofbv3NycHHbZm+wN0YyCLqmne/NzfI89cf36de1VjMa4ZjpiHFEa7dNoaF9j5kNFlaS3CiBFgy6diDNtA4SHMKTBsCqgkPNaaCafP19RMsN7T83O2ODQiK1ubsjMCAqrxtKkM9IYwrYo5Y9scnREnZS7t27bztq69EQksujEuqk5isMB4Py0A+aXnR+Kp62G61xW6wFoCAuQ4shJEkVRxe0fXJnjGms0MjpuF89f0BgQ1sLo5KilhgZsM39gxVbTljfWNO+S+y4pQattsZ6o7jfuuiQiFB+gfa4uP9c9mJ2es5mZKTEPDg72XMGtXpHLN40ERhBhwIOWe2h0xHrDsE+S9nx1xR49hHKfUrz1tHLWlBur5SrZmH6RaAPOiH+OkYKhkSsA87MkUvy8Er90n5KqBw8e2fTMjAoN0EYpGEQDs5MQhch4OtBGOmM1AAiMBYCWex83FgoghJEdE7u8Jp/ClOYlRsOW6k+LDTA4NCBd670P7qgbO3/mrOvqqmAZUtGFDiHXuLW5rv+6ZNMxCtBeAcI53/geYFqMnGDeIesYXbAo8CHnkitQF4x/wHRE1HYAYgDwmP9I0s/7404KpZXPRdFIulmKcdgmaV85vZTXsPpcwev8SRg924n/osNVp0IMHqdn43Ozl9r1msVDLfuDr/+uzU5OWrVSkmkNI5+SSUBZAKqZDYmfQ7OpuAIA1Fkec6ZNxTJFx5bWDkny2uaO1UnionHLDA5bTzpji2vb9pNbt22ImcOFY/vxj35kn3nzDfvyF75gH976QONpsumU5dIxe/3GdRvLZXX27VcL9rM7t2xsDhppToXLkAUFCuIFsbHTEuUfh12YLSTXS4+e2O72phux1GmpK0hOkEkntb6I51evXLK9rXWd441qy54tPifUShedziQ0QqRSbtr21r5FIujbM7SZtWfrxaLGiclo0UK2tbqpIgM5A7N8uV/3Prxj169e0jWRo8Bmgr0h1+VWWwZlZy6cs9zIsG1sbavwMdQ/IJ0go5VGx6ZsEw+Dhw+sUiiIfiyadDLhwJeKD24OayPUkuYcuuzdD+9Id4m+mSJeJpmUSV8yGjGooxgVX33rpm3tb1ph78gOjws2ODdp//I//09VzFpf3bTB1JDFe6P28x9+T2ZMv/svf9/C0YT96DvvWPGwaJnemA3ncvbD73/XDg537I23X7evfu03LTmQs8eLyxbqpeBUsh/8/Ae2MD9rcxNTtr+xaz/41t9JTzoyMWHnL1+xUCxi67vblsm5SQTPl1ft6f3HtvFkWV4dYzOTdrB3YP2RjKUjKXv/Z++pi/irX/uqNdt1291bl3aWIrLzL0ho71FwYm+wL/15JAZSkEfAEKOoUzgqKD764j5FFc5qYpdytFpN31fTotVSfGBeuV47KL7y7+SB5JacpcQjr0XlvdU1DYpaQyOjKkLwOelgfulXv2L/+//5f2ht/d7Xf1/v8c1vftNeef01nbUwJb797W/br//GrypPRgZGcXd1ZV3+KFwXHVKmFPC7dF350loPmG6cB5gaUXAYHBxSM0kMkHZLwP1wb1tFHHKio8MDncUekMq7wdmMK4cnRyVeUlDl8xYP81r/3Ceo8eRzyiMZ60iDKPAO4BwUmAvGwaigJHAYMJD+HkDqO5EeZJ4ARu/58AnjWz4NkP5Cl/MTAOnJ+2Ac2SVx9EyXk8L0KbMkH4//fwVIuwFqNyDVTehCk/573QDTd0j99zx48CDndIcUGpCvfOhmBnNIT1476IDxe90dUnSbXlvoqASOsqvhxsEhqO5Jj6um8j2B465KC51HAKmnIFPhZrHwPlieI9ZmQ7Ow0UC5sSXOVpuv/5u79w6yNL3O+87NqW/37Zy7Z6Ynpw2zCyyw2IgFFiAIAmCCYJGiRJVklVQirT9cLv8jS2WVyjZtuVyyki0WRYqkxGRiCRKZCNwFNqfZ3dlJPTMdpnO4fbtvTq7f835vz93mLACqJJes3tqamb7pu9+bznPOc54H8Y25W/N2ffaanT9/Vp5MZJaeeeZLqt587Omn7ez5MwI0r732hj3xxBPazBxdjgCpaX/wB3+gw51FxedROSBr9dGnPi7gRlURoPzvfvO3XL9cq6Xgms0SatD05JS4++oPAFhSbeHAQxY+EH/i+/gfT8GiZ8BnkPT9CWQC0M5zVbFB/j9gCu4vEPr9AnUxX2FWD229JclxzL97+/qsGYqIhvPkx5+yBz/0kP3BF5+Rmi4BP6BjaXFBY0XGD1uTRDRp+YLrd+U6fLVYC7+jat4MMkx8R1Wl1Yw/JDoGr6WSgdk6YI4eTipA3HM4g9Va0T7/hZ+1sbFhZXepkuIVx/351NOfViBGtRDKLoEs4+SphZGoowwT+PK9N7fytrS6oiqGvFzjaUtme6yOLUSVwBEVzZSES7KoFUYQO6npUD48MQXf0wa6e6wrFlOAjnchN5vxYa6iwkeg7qmyBDFN3jcSsT/+w2fs7dcviWqb3y4o+ECdjkBV4icQiDA7DNSQFTBI3AST9KSoOQ8/+bidOHfOYlDKurrs5Tfets2dvCXTjjLIBoyfXgmvUwBaCxovPS+u6qe5g6gRPdmoroZRJQ4L/PCDijPCC07op1/+iAS3CwuLVtjOE6kKFO7tFnTd0OZQRyXLT3WY7LFTuQ6YDaqOu14634fPepbwgVfgCyqGXJuC7kAIgX9TPdP+EXOUI3lyBurEiO8QNAJo+J36p+kNTDkhG+Yoh52omwknrkb/LnOQihIZ81QqLf9MKutXb8xad3+vKLsSP4onrC/bq/lOr9Ho0KAod698//t2+eJFa0FhREG2Q9TI78GqIgbUz7tlOjv33oOJSO3Xge8xQA4gKiolFitdroeRdaDkH4yAWMKyOSx6xuz0iTPWk8uqgpPNZW1wYsJuri3Z3Oqq1UItiTnR58m9wK6B/1FN5Rp97yGglPEBDKKO3IA+G47ZOEmYtTWbm7upShzBHHOWQBxFVbUYVBt2z/l79fXo/WLsSEzwek9Pk6UUPU9h1jk0zqISO93ZrNYd6rSbG1t6/tl7zuszeI3Oh1rTnn/+eVlwwSBgylPBQlCH84TrTaQyVqu3rFIlsdCtnjP2GYJF+r3FnCg7FV3N+xbWA842LINBfDik3vJIIm671aKEjBB2gU5JgLy1umlzC4vW052TsJuC0jhiJm4f4Czg3qn/1kxni68wsz/4xKZoeBlX0eT37Adk9FG89gkO9pbd4p7mpxKb1Zr2eO2jobb1ZDK2OL+gahoKxPgiAvi4DhcEuffinHIVF6e67c8A2gdgTyk5FHW0Yn78nim2TlA9coyOsIWphOa37a/8pZ+xkcFB21hbsmQUkSaZ3lhvLxRs1x5EpVF9wK22xotrws+Q5OD6dl7K8N09VLuz1uScjyesEY0FzJWUFcp1y5cqlu3vl4cl7wXwv3rlil16y50B6UTcupMRe/jBB2xisM9aVretSsFefOuijRw6bOlsTpUda0csJHaUa+Ngb2XuAEir5ZKtLC3a6y++bDeuXrHi7q4dmTkkRWLiBkALUVQiErWTx47ad7/1Ddm89KRzNjt7y+k0REPWk8N/PKqedek7ZLJWLlacYGA8YcloTHM9m87YwGC/zc8taPx3KyUJqz32xON27eplS0eitnDrps1evaZ5JCHATMZ21jcV+zzxyaftjYtvql8bQMtZSVz0oQ8/LFsjwHs6k1QPsKxMSCJgs4QLQLst32slOyNmE4enbfrQIXv5pRds9uIl9ZFiCcXexrnHGczZ3Iq1rZkNqz9x8dqcPm/ixIxNnT5uj376E7Z4e8Xyq3mase25b33bct1d9rFPPG2X371q87Pzxrsu35izzcVl28sDsBvWPzZox86csmPn7rF3rlzV2cF5m+hO2E/+5GdVsf73v/7blo4m7Wd++vM2NXPENlc31Z968eJF6x0Zsu6BPoliDY+OWCKWtOmZw3b2gQtWLpTsj/7t71t/Mmsrc0sSZUSFPNuTsY3NJbVtkawFiKowUm9YIuJaV1DeJSYmiStRoGJRcQd9pzBHNtc3Nb7xREoaBAKv0ulwbTgk5VxM4PRNWF/YoinGCxgz/I6zif2BdecZPKw/X6ihQMGexmuoSieSCDZ2qQpKXMaee+rMaf0ODRCENkmEsV/yvqjiIg7HPgL4RBwJcUHOcOJW9nH+Dv2XeBXgytqg7YMWIcTyciQqE0m1JUSwt8KSsViyzY1V21lfU+/1bgHLF/RK3F7o44kQlF3aAoKWGRgpfBYCYuxjJHOV3G5Cy3V6Ekp0Bx7XnmbL+bv/9+DwdPHsHfVdDzZdgSQoHnaIFh2sZIohEiT8OoHq+wHSu4FFXyjq/GyHixwgJQxnbPleis+DlomD3+U/CJD+50LZPQg8O2+m/2J3Kpuu6tAJSPcPu45G2s4eUh1IAU3KVzwPZvTJ4up5HnQECGi/8hoAUl53EJAy4ViYbGhQsHSIdwBSTYggoPVZCf+nv3bAlCqmVECCwNZNROeFyWO+J4nXbG5v7vcNcd0Eu2wyUHEAmQR+UGvarbDzxoy4AIfqAYEv38PTDDn8+T2byframm2tb1iaPkP6THp6RU0DFPG9XnnxJf29p7vb3nzzTRsZHFKlFCU+TOjVZ9kO6H5tJ6zU+X086HaUUCoKrlne//jHfZUJ+pQWjjY9BwK0IDyFQT1O+Br6HggnGT4w1C/xhVAsYafPn7OHPvJh+9AjH7Gb8wv24ksv2fDIoO4fjf0vfP/79t1vf0sbCZlBLa6ARs17O4VItzGJ6tVBV+Q6FZhGInbmzGkdzteuX7HeXL98KrtTXeqLoNfwq1/9qqqxud4ue/qTH5eoEZk0KDT01kxOTNvf+6W/JyXEi5cuS1KdigSBG8GygE2j5u5BOCLguryyZoury1oPHADRKAbtSWsTsKAIKgNzRFv6bGRsxHJDA7a4vGixUNjOzhy1wRTZ+KwqZoxjPejNcxYiDYsGfd4AwGa1Ikn8VrVic1eu2v/2j/8n+cdBzyLIhrpCdUZeu4HvYyjkhHi4BkC75lw86vwMI2E7ceasPfLRJ+2+D3/IaqGQvfbWu7aLxUUY8a2YNrxdRDpKxaBC6tQ+HWU8Yo1aUwEo7+cPPjLi3COsGbB6AGBwLwCkI6Ojei0VxfWVVQFOqtnK3qrBkApk2NaXVmQhRCDDe21ubrme0nTaedMGfo7YSPBarHCYI65fxFXY+Tu/8/Nf4DTpfIOdH2Vsv4rmfXKpFvIaZVSh38YTqsoDNjhoqVxDkaIPSocdQKVSESuCCnmDqn08biPjE0poIHyDmiVZYihL46MTymzTIzw5MqaA8uXvfc9eeu57trG8ZDE0QgIBI61lT0+XINF7e/47QeiPAki5j/Rwa++VEhV9eq5CxgGuMcBWK5mwdFePqsj333NBKpm7hW3RVCePH7N4d8ZeufSOFRskI0IKaBHMIkBLwZioN9STRrZeat8pp2hM0oS9YXhoSArTVPeuz151iQuy+eYEKTa3tkTPRvGYSjPJJSo72GmxZ5DIoneKH5KBjD3MC/r3EUcSQCzuWV93l2UzKSWEPKCiKiCxkS0nJuKtoAjO6e2C2UIAu7y6LlXOnULRCZykuiWgF4o4+hh7CPsw4l1cz+b6lut1kugHASkiPM5/tUoLSb3h1lU8bMeOH7XuTNpOzhyxC+fusXgoZv/sX/wre/fyFevtH3DelkpAuF5D6NLq9+rucsnFSNT1dQd0X+Yi38t7zvqKihMMashqRZWUhks2Mk+xzyFAXFt3vtf0ryOElsPPugtK3obuO2rB/qwUw4KVEPj5kqTzSVT2a7/uGBc8MxkrtXqI9eK0Acgq0jbDY6yrehW7q13Lb6zajz39cbv//HnbXl2VryPU6Vw2K6VZns/etr2xLZEg+p1hD2kMUMePRdT33A6HbWVtQ1YvvcPD1rCQ9Y4Oq6+/Ho5YtRWxHi4bMQAAIABJREFUQrlqc/NLsg7ivl29cs1u3bihe6s1gWJqPGYPXbjHxgVImwKkr7zzto1MH7IkTIdwwlmTReJOG6HlGDoekMKCWFq8JUB6e875SZPYIYkBAwdWDsAsEYvYzPSUWC21St3qpYaUiCOxlBLfVNqXlhYCJdWk7RZQdK+JiUBSGoAiNkyjLuYMVMgb83POgqrZEMvhU5/6pO1ub9vNa9ft5ux1AdpGrWZ92Jttbdu58+dt+uQx+5OvfWU/LmF+YTWCdgHVT9Y4IjX06SqxX0f7oSAwwGNTE5O2tHLb9eUenrSj584qCbz07nWrYlmzV5LgDMwDWD8CzbWyTZyesr6BnJXWd3T+rWyuW3wwZ4989lP2yFNPWX69YLeu3xKTpCudcuKNO7s2c+SIlL1f+s6ztnxjwcJ1l2hBVm7i2BEbOTSplqFUzNmjPfrRRxQvff3LX7HNlTV7+OFH7NSpM0qorS2s2JvPv2RdiZQAJgJNzXjEnnj6aSUTX3rjNbvw6EesVm7Y5vUl+1///j+ynkS3PfTgAzY8MWLr+U2rN4pa844l5PbpGuKADVd9I5lOVRmQ5VvA+H2LfkfOrKZbEySK0B2A8cAPZ7CLfdz5BoiV+ByJ6WZTrLhO4NnJuhQTLgAv7FlK0DYcUHXaCilLZ7rE6GH/Y98tVapaE7VmTfsc73f//fcLWNK7T9JEMXPExDikwgq7iPONCuq3v/1d7d3ETMS0zA/iNuJBLN9iiaTWPToj9MqyPyJORkJ6a2Pd1m8vqkpaKTtBI8QTXXIOoThWIntLVJZdnMMkDObmFhQ/KS5j3sNcq9A2F/SREufuixsF1NwDgJT5qIRboMbvz1MP9Dxl19u2HKyQ7lcv7wJY3wMW/4KUXf85/58A0s7JcxCgvV+w8Rf5/cFMeedrhbbfR9So82Z7sHqnChoAjw7esweNPlPjgSWv6czgdILbgxXSg8DXV0jvAFLXO+iBnO/tU4aOwzvqACkL11dIXe+My6J6A+L9iRN4nfJvH/j56+dzPAhiN1blNRAVKpb2nBhFNOreN5jImK0TgLsMsKuusrDx9YPqpE1HZsJOBIjP8MIevD8HFYAC8R2CW9QqycQ7SpsDQbwvlC4+m0BKlaFYRFWpjdUN18zN96054OHVQj1oE5iDIhX0D/nxcQGp+y5eVZgFqCyMfueELDSueFEGc4cMHnRQKGn+MxgD1y/QLQpkV2+/lO4ApNMzRyRS8mv/5t/onpBzgNKCoiAZV4JRZMaVaQrG4M68MwGqeOBD5+eHzxShoHnkyCEFgWyeXBeKv/3dvdq4lm+v2OtvvGq9/b2WSsXs0z/xKXvnnYsCh2xcZDMff/xxe/rpT9rLr75i+ULRdpVdbWg8ursy+v6i1YRCOvwApOVKzS5duyIRiO5cnzLceH9iPYBJexzrlRiCS4PW3Zez/sFBeZChqntkeNSGE2lLAlqpNMRjlt/btT3ULqG0kdAwl8gAmFFzTIXCVt3dtV/9Z//c/vD3ftfKuyWXxQl6pAVcUYRGR8GghzacATr3NOZsIYqBuBZU6EgiZo9/4ml76PEnbfLkcXvryqxtU5Hp7tG44z26u1MQ/Y/+SdH0gnXtAakXMxKVF/EDaztRIxg27ZA8clHHIwBGVp8xu3X9pq0sLe/3e3ifz0jLdGgv35oTVbckf86KDjKp7UJ3UhXKqc5p7QegjfHxYNKzATww5d8+yaLnB0Bdlc9wSBUBBfVUSAMKlDL+TUfNVtZbXrtOpIb3Yy3jo8paQ7G4iEJus2lHjx1T39Xlq1f03l1Bxht/XhJA9FCSFR4fHrFDY2PqIb30xps2f+OmRFU8VUlAIOi357t1ZlR/GBjtfG5nttSfM60gARgL1MbVA8e+FY6pihxPpFX5hO0xNjxsG+vLqkhNzszYmQsXbJde0g1n60T1e69SVka/UarY0tyCzUwfsgfuv6Cq8ezNm8qus3YZOyjZR2dmbGxk1PWPU8kLEpHcU+5vJIL1Er2jBQlakW0nU08Ci/dCPIhxXAsqOSwBfDDTqYxEiXLdWRvq7xFARJxL8wKhlnjCblyftSuXL0lAioo8/WyJZFx/qicSOykYDvWmzS+v2pvvXrHbK5tKquCHSmKFKtPiwpzmCoAgncyINeDSCa5fyY1BWEmKEL2aybgdOnZYgDRCEiUcssmhcYm1fOVr37C9Ykl2G7RBSKApkxLDoFBw1lsohDOBYH1QMYQpc+b0SbUdUJ1gLGC8UD0kkUi1gPWqvs+IA4KkHiVSh71NNGKpdJeC053NLQm8ZZNJ6+vN2ebmupvfUWcLARBw6yZIQAbzEUodv48FmhAOtLo17GygzLEyQm7dSOgJthEWKZxHMGoTMSvv7UjM7fM/9VPWn81aqbAj0S90j6OhtgL3vZ28KnQxi2pcSXAoYdluiRY/dfSIjU5NWhSqcyptSawqEnHLV6qW6umxasvsm89+z37jN3/HTpw6Z9EYsUJLLRXeS5Hvgh/o8EDOPnjfeRvKdalHdadatNcuvWMjhw9ZIkULBqqoTn9C/WzmekjZJ6mQCpDO3xQgXV1e1F7G/JuenhSdfbe4a+lkwnLd3eqZw34Gr/DNlS0JgeWy/fp+iyvz1tWVsXq1bKVixawdExBlX2IOoGrOGFcKjhWDf+VesbjvW5ovbNuRY0dtZuaIqOkTY2O2NL9ope0d68/12Pryih05fsx26xVbWF0WqGeuHT12xOLtsF157W2nbNyg8m2ax4Njru0CcT7+JOmEOjDe4IjXZYZyduyB+9QKMHfxXUs0zVKRmITxqNwX8tti+USiZiPTQ5br77VqoWQLc3P67KFDkxYZ6bWnf/on7czpe51XcLWi9gwADkkI1l9+Y9Muvfy6XXzlDQs3I7a2umFf+MWfsywVvGRMlbvmXk1r/A9/7/clXoj1HLHdqXNnpafw7tuXbG8rb/WdPQmzXX/3mu0UCvb0Zz9tz776vJ2/716bPHHcVutle/jDj9rrX3/B/tU//hXLJHP2+GOP2MyJGbsxN2v1ZsX58lrLFQEsJHu98o6rhLoEvmPrcF6IDUULUsi1AHk7EM57qpVtBK2ChKrrHw1s7tqOhQFrwsV67j295UsqlRCwJ24jYUMPN/EmDBj1qNaxyCKGC4kdxB7yY5/+cTtyZMbeevuSJVJxUXTfvXpF+gwwXp5++mn1g0Ljx3qNRAlA9KWXXhJjgfjo9Tepri/b0sKSzlLWFcwNfLgBwOyZ8WTSJqamtU/BamAcIXMTB2OTJEGj5duWX8chwNmtwTDzuitKrKt7BVuupmjqMPJgtzDGrF0SFwBS1p+SrEECACYH5xsJZMWUwb99/NgJSPfPyEC0yFdIhYXu0kPaWVj0zMvOquh78NQPAKTCH3cRNdLZ731MA9quTxL+KBXSHxQ3vEfUqLMy1Rlg/CAg+RcBpP65P+z9OgOWTqB48JocgH1/QNr5fCimPlDsBBX7YOYuCr6d4PcgZRf6ir9Ot6jjUtrVYg4UxXyFlM2arBiTzdNRfQbKl/B1bVCZlBO5I/Xsr5UsuaNduP4vsvAyGm+4JmkPKvlsT4fgGvnhMXmatsMKLAB5eHfy3jrw8EeEtokibbczSiYj6YRFyqIpELSpooFiYSCoJAAMbRBwEdDDAHW3Zm+oUsVmr4w1vUJBRcVlbetuMwqAJJlTJ87hKqT780PUvqB7NwCiULTYDCFPuYDEARItEnBQw9kvUJlWDxTfPZNRjxQBbf/giKV7sqLtHjt9UnTAX/nf/4mjLSVjUipkU4OexX2Gjsl9BrCqEhaAHz7bjbOriHlxIyUUAgAOZYZqncSDWiHRKdsNlxwYHxvTfECBdntnw37mZ3/KWq26Pfv9Z+30mZMC3Gw2ZAPzhV0ZugM6qQDJ+iP40/txIZxAz1KhXLTtwq4CdNYGnqO93f0WTabUv9SOJQQEORymjxwWOJbyW7Vko905G49laKVxVZRm1Vpk/xp121M1JW5NAQfnGxiqNywbicou5Be/8AWbu37Nits7EiQBtBGoak8J2AB+Lge98AFd11HeuW/QdAlOUY586rM/YR984gnbLFVsDyVQa7ssLcJaxV2rVkpOSCGojLvKo6tYu3XOVXrxGLLEpnHh9Rw+ZEXpCRwcGBYAmbt5M+ghbUndkznKoUEfZWW3YKsLi1bMFzA11POhzuNbpjUY2CQRlPrPpyLjBLcccPPzRYdQwKBgXZDdZ576dU+gTB8UNh+beXpaXSWc92Cd67qCrKxoiGolCCxUXDutPheTdzK4zIuTCAF1d9k7ly5r7KlsOiGvqNRknZpqw6bGxm2wp0des69+7wVbmp+33c1tCUj5Xjz/+R5QH9z/Dx42/jDtTLwdBKSOgeBUuYlYRH1uM45RrQMCeoIVaLt4844ODTnVZ1Sgu3ts+tiMzSCoUis5QZdQU4EqVZlkKG593Vk7f/acra2uKljYIvjt73cBUqutdU4CiACHviPZFbRNeyB7H5l1xmFhcckKeyX78Z/4tH3o4Q+LFg1oxBIm3HIgiUQgNhKoBuNVy++mJiasP5eVkApVNYJ5xog9hh5++hPpv15dWtKcrlVKVtrbFbCkbxHanCWSlurulaJqOxa3t69dsxdffcNWNjbUB00wtbh0W4rR6nWmYiWQ4JI+5PJJUFozpMQUewEJuYGRYdsr0P+VsEijYUvzS7a1saF9NIMCMBVJqH0x5w8JhUzJOSlDIsrh7MuOHjlsn/zkJ21kaMBee+0Ve/4l165B1YPvod7RsKkCwdokCIexA/J3FkRx2d7QU8z4sx6gUgPSOZMAE87/Gd/SiPZVbKHcuncVV+01LS8yF5wP3rqmSVLUJZBJrOKJTOUEwHxrfs5dQ8Bu0HkWjdj62oqdP3XKPvLQB9Vv2KqU5UVYLGwpGaYzHBIF67JaF92P+yagFOceo2OQlJBeAg9l1I6jMUt0d1vFQra4umq/8/88Y+lMtyrdnFmRsLPw8VUYvlAmkbDRoZxdOHfW+nsysnPZq5TsjSuXbQzP0HTGoub2CCV2wiGrtxuijEKTxqMVNguJmYuvvmLzt24q4coYMg+npidsu7ClGKU322X5zS199wsX7rNspttWbmPNUrG9Hec7joo7LCrAvLXd+Sdvy2hIcz/SDlkqHBXbhHlH8qaQ3xWworWAKt/R40ft0pXLoko+cN/9dum1N2x5Yd7Gh8bszPnT9sobr9vS2qoNTUzIqor4A8ua/O1VG+zpdfsqit9YdoTwCU3r+vv6cvuWW4zpRiFvhWbFho8ftpOnT9nll9+wm+9cthysAmi6sg6rWbTRtlgEIb2C9ff32KsvvyxGBcC2GmrZ2Ucfsq7+fltcWbePPvUxu+f++5TwIvIB0JTxa6aPv1C0WChmtVJTGh1TM4ckqLa25RRnC6vb9tVnvmw7mwgxRa2rt9sGx4Y0J0lCcM9uvnvdUq2IrS8u2erN26osf+Spx2ynVrK33n7dLBWzn/xbf9PuvedBe/vPLlptq2S7G3kVAzK5jO3sImgIq8ElbBUHRSPOerDelugbPc7lWlmtVCRt0AsR9TbshDRhzeicisfEpIGVwZqjx5vEL+/pE/Wsc/QMHPAMK5GKSBXvw77kRY8UgwY+nL5a6pkKAF/AKHtU/yD9pKP7aroo4d+4cUP78Mc+9jFRc9FrmDw0bUcPU1RI2Avfe0F+0SQJ+RyqzzyPdY4gmb5bLCaBP2IerAyxeaF3lT2E74gIHbEfyZr8zoaoultr62rlESCl3SDhACnnkmdWaOwbLSUlqIRyxsDKYn8gaaWYUJoizT8nYsS68WAOOz3FlAHjThVSqc97xXKXVOwEpFLoDJJx++/jvULv0gPqn7MPSu/So+rfrxOQ+uKYP8eJsv/cewW2lp3g927xgX+vu2HHfUDqq1cehP2gF/2HgNAfFeD64M0/319HZ2DjA1sBUu+DFxi9vgdEBm/iAyD/Or1XAGI6wbEHaO8BrIGK38H38A3h+j2VuZgzvudQ89+BBcbiYEGwWbLAWbw6cAM6Hz1DDKxv8laXCvL/maQON5lEA3raLriOxZ1MtxePAJB0foc9TMEDFUA+i2wRAIbNgooeVQUOFT7TUQ3cocR16lqxZamU9BmANIIJro1su+hZ9KkpIK/oe1Cp82pqbESziE/kdxTgiX+uQMBVLLlOMnN+jERDDKqP8pKFlx5wpN3hKq2q/T+V4Q45eqdfNAfn637gC2QF4JMhD8yYRQ1JZmwCC5gj03b81EkbnZ6yb3372/byG6+p50Jel8HCEtWUylPQG8T9rAUBk1909NER5LOx+u9JoMa9oheOKFTUWvXSNiV+QQBMr9zm5obduHnd1jbX7HM/9VkFTFdnr9kjjzxs87duaHM7e/q0DY+O2s25WxIiwQaD8eL9JSYRMD4qtbqqoNAxy/iEEry1w5aKOipMCGW4bLdFk2nRcLq6exUojAwMKqCKhpo2kMpYjmRFUEmB9lWGWhI2qzIe6o1tS4gEinAI1Us228KO/fxPfc5uX7tm8YDi2ZmFc/Pzzri7jcw3AbvEjii3CYy4M9ZOJe3RH/8x+8Vf+mVbxRcUdbsY4IuNvSoaGj0UBPaAUJ/ciUZjVlFgGFbFl7WCgjEKefRztLFugZo6OSk1R5RoodgwrvQhSYCrBjWZ6jigt2yhCp6IVVtdWLAqysskJ8rYFZWlBlkDQEgQxdlRsD783GSNO5ogwZP3MnZ/CgQB+iUy0Q5oVazxpCUzKRsaHJYIme9J5jXO18315UhZNzicCNb3WRVBjyr3h0AGsZBT589aOBpTAEjvD+sCk3VHl44oEJAic70he4TpoVFbnV+0t197zRqodG45QObWlsv8vt/Pnx9398xOQKrXU7301HwlgVyCx69nz+og4OQ62Ve5Z0ePHtPB79gmTfnrjU6N2cjkiG2XdiwcbVs4EZXYBG+XindJaGJidEStCQTotXJN+yJ04JXVNXvn8rv21lsXbXb2hvxoBbo56GEVBL7OSphESTCF1bLwgQ9/SH3PAme1unUlE9bXk1N/bztqdunKVc2n82fO2kCuRzZS0MAccyPYU+OuSqd7pr2wIZVO9k6qkLRL8JkEh5V6YKuVzdoIACeXVR/o1/7027aR37HeAXxmi2pJoI+JSj4WRczjWh3VTOcHyp5MoD40OmEjY2Pq/dvaWLNsOmW5rozdvEGVtakADcVuwBVJsGrDWRb5eUAfKGcPyqzOsiHuqHJdaVUqoM91JklVGZWYDNS+gCUUVBcYc5RU/Q8UQyUdWccx+A2uAufmRvA+9LGT4K269g4nDsVadD7Z/pwhICbxgEcvbB/OtXQmq2Qc+yBVcpKN3poLtfoq1QxzwmTQThnbw5OTsikhsMePsNlAddfZuHG/qIy4oy0QQMRyKubYCqzdFn3yWPXk+iySTNvS+pb9yTe+LppujzQBHLDG5svFJy6Ry1xJJaM2lMvZyWNHNEbMF1Rk371+1camplVddgyJuno9AQ417l8Ej9xdKxMTNBsS8nrntdcUaBPpcr9IctJPNzY5pt5Q+hKpRGW6UlI4Xbm9qgO4p6tH3pT07wuABGc62QXaBlxVxiWW28ybak0gmAQ178s9n1++rXkSz6Ts/D33SGAN0T2SExl8UBF8W1630u6evfbqK5qb2HU88thjduXaNTFY6Ck+MXPUtje3bf7GvBJZLkEeVrVaCb5YWO05mVy32CBYQrXTMVVml2Zv2eWLbyvRyB6K/c3o8IilUB3O561c3LFUMmYLt+f1Pbt7u60ZDdmFhz9o+b09e/H5lzTH7v/Ag3bPAx+wiaPHbGBs3GgDQIzp+pWrdvz4CYl8MX/ZI0g6M5b5jS0LNSJSyeXcInQt1Pcsnonb66++aDdmr6kqWtwsWHFl19pYn7UcO657tN8effqj9iff/JI99MiH7MmPfdx+6zd+z66/Pm+nDp+10eFhteE0I1W7vbJgiRQ9xW2LNCOWTgIio2oLSMSIB/A/LqoIwbriT1pBmH+cZXmsfIaGNKb04xJD0aqQ6kqp9Ys9JZvJ6Nxg3ZCUJW5SQi7wSSdhweuJueRHL0X+sICaj+VZLcxXxbWxmMQn1T86OqrYxidiX339NQFS1HZZz2iTwDyR6m/cWVpBQdd4Bf7zX/nKV8RcIeFKhVTtWOmEqqLyuu7rDXpIe13rW6A7wL7Pd+KaScrAFtjbKTjNDBVvnP6AKoGB9yj3j1iLti/icuJh3keinJWS5lmz7gpHVEr1EwBzDiniGf1KCXaXvHbMxoZ7LbFzxLUZskv65JvO1KBq6s9YB1bvCA55qy2/t3Y+pvM2AKSdr9d55EWLghYJj2kUwwf9osJmHeq8nePqgXLn2e9jgPcNHjptX/5zAaQ+IOm8gR4o3jWw+QGAtBNE+vfbr9IEv2DwD4LSzn9zivt/+wqrf43/vag/eIUhSBIsOB5j8fA79XPu7Uklkywa91pVjErF0V46fsBajrqUkC2F/JegpQwO6u/Z7i5lh9zij9rRIxg/9+saeT9oCmSAqN6Q7acJXNcVDtuly++qH5HM3wc/+EFRWzgMySTV6/Si9VqlVJHcvq8KcDjQL8UiRm3wyOGjWsD87uiRI6J6bK5v6Nr4jksLi1p0XvGQReXBtg6sDoCviR1QLn0Fen/SopzcSQukL7AjifCeyR/cP/87/x7EB1QwFRAEmyOqnSi29vT22MShabvwoYdklfDbv/vv9S5sRBy2BCLaKBPY3biDVmqmAaWvWWsIbALMoEmhvup6+prqM/AbAxUA0Wo9pSwcluBDo1F3oH9vR8blT37sSbvvwr0CEdDNZJhcqwTXkBD9D9ELMnso7WqDpZ+LbHQqo0OjVKtbAdouVXM+D8EAMpr0usaiFs90W0+uXxSvSBRaTtsmR4ZtfnbWQq26TQwNWBpWdNXRoPeqRauQwYuGrQIAoBeYShABB/wmxq5aNSvt2f/9T/4Xm3v7bYs12xYPR1SB8z8eyPjx070JAlD8zjwghd4eT2esGYva6MlT9tmf/znbbUUM8hEVXqp9HKRQIEXP9ZLphLmBvyCiJ8j/t1C/rFXkrSrfxEpZPWlUBlBCpe+qO9crmxDGVv16hUKggFcXjZlQ+NjkuCVCYdtevm1bBBbNtnqqRdM0vDw5oIsS3lBgHvSX8N05VEQZlmiPB96u/8TvC66KRGXeqUsTxIoSZaaDnoDZZ00dOHWCaL5nx88zgnw+m7XH75D+l3jN3q6MwC0atavXZp03ZVBdZ67yHwrUZI7FeKjU7MjYpKUsYt/4k6/IFJxIG4VLglgqVp3JyoPr8P0AqV/Lfv/leyohdUAMwe//+2wWxKqoxIQd6JiZOaoMPNUZkljslbm+Hjt0fMqY9c1IXX6kAG+t0VZEyrpUiwCkVIHl57ezY+vrmzY7N6/eTOYSYxINOXsrDnKsp/xeQnKuL+coZ7w2nk3bPfedtyNHj1p/b4+5mh5gPSRaMLT5kydP2pHxKSsVi6J8Ql2HlqfewFBLwTPtD6KYYiYvUFUXjVfrb6/kgrigPcIBloZFk1H1pqW6uwVCn3/pFVvNF6zWjlgy062AmQoVQeby8m1RUNv0asJAQd04ErXpwzP6/PXVVevtzkoZFPohlVMSX8VyReJJEmQzJxAGp1HjF/TQA/TwQ3QgtamKciZNIs7NQQ/GNPYtV7Hkh6DUjzNrU8EYJBKJBLn9AAqb1m2YyqdjBfCjHLTsr4JftB3Dx7OPqDLyOQBSKhjMd5JSruK9YVtbeRudmBQg5WxwntVDwbW2HbWOYLJtsseRt2/Q28y9o8eS84Fef00GBYgRC9PmoBnpEqDqLsOPWoySliqX0gCOJkTV1V7aRhU+uBcBpVqAkhgAwgCMnyaJ3aZ10d4AfbvtEkIAXPbDRFdaQljcO5JZWI9pT9DZ53rP1UYAAK3UrLy7J4Ej0QdhXTTq1go5hgVCQNh+IcRFP7trOYpbC7AN1ZD+/EAptIzIHz2AqM/XK2JqSfSrWBUzSgIw9LKW95TYprK/tZPXOhwc7Ne1Y+81PXNcDJxEMiKrm4WrN2351oKUjufn5qS4Sjzz0suvKsGbTiXdHldvyNu6VnX3A/qxevbE+jKrMRrxiIXZfwHB2ZQdO3HC+nt77c3X3xAoBERF29Aqy1bZc6rth6fGLZftUqV0cWlB86h/eMBGxsd0j/FxpdoLqO7qHbC+0QlL5/qlS3F4ZsZWVtYEwhAkorjw+BOP2iWsvZIZxQV/9qfftZmZYzZz5JiVmhUbmBq0eIb2japdu3LZ2uWadcWStnZj1XY3d6ywmbdCtWrrpbwdOnnUhiahrH7Mnv3Od+33fuuLFq/1WL0S1jx/6MMPWnYgYbM3rzmhu2jccpkei2Bzt7OleYCwGpXCfRu+QGvCF1jYqwB7jBn3lbMyBLMADYdMUn7jqCOPj00Ygorrq/iDwibLavzZN0n2ReJRCWY5kOtYUtDpKWz4s8vH9axfrpdx5k/UmJkjVB05k5977jnFo4899pho2OxTfb39mn8AZN6PHlFey94MIIS9QtxFsnArv611DqNGgkTJpOIoicRlskom8Nl+HnGeKzbL77ge/jKtW0ELSWC75TEAlFuxKyykxFdhNy8Rtv0EbjtgRSpxVVNBA/90JTtJ9gcUXp137Br1huIJJaolGuSYUdoPAIAdIkI6p35EQOrP6fcDpP6c8+f33QCpP7t9cclv3J1Acz+p3CHq0/ne7wE7d/nHXSuknc97Dzj7Ye/2Iz7+w96z83H/BTtBoL5g0Gt0t/fyN84fencOvztZWG/jfhCQKngMKkQ6QAN1XXcYOnqw/5/f+UAYQMqkhw6nawo7QMqCZHJCl/C9Xz4AYQEz8Txg0+e1QjoM2NQcGHLVNn7yBSfCwWLBaJeJCrjp7s1pQXHd0Af4O59L0zcHKuIbBIBkPlnQZL/oU3dAAAAgAElEQVQeeughbeAAU8R12PAHBvtsbHjcDh2ecl6GPTkp/UE9AcTemLthY2MTOiQAnHDyoTQQU3zta1+za1evKpsEUBGl1nvBwRQLjMk7A9POisiPkj2527z0YLMzg9P5XtB62IS88TIBg5IHSShwXXbvBx60Dz/6iOWL9Mc4eXI2hLfefF3jSCKAYUF4AToHY+Sa8duyh4CyQ5aZw00bh7cearYUOKMISXUaigfjQj+E5kLFgc233n5TmeC/83f/tpQu5xadYATiJ2w2a+srsj3pGegTHRBqGwE6gEjen/SEUrls1pU1r9G7GWqrWqqMXjhuDTa/VMJ6BoZtZHjc4skugUoy5k8/8qi9+9ZbClTplaoxfgGNhEAF6i4ZWoL8Zihq6/mCFSo1i6a6lF2rFQrW3i3Yt/7w9232jTcsQUUpqIJ3jpcXB/PjDwjsXKdSz4xTsUhaMpez2OCg3f/4R61EqN/VYxEo5qjZQi9q1lQJdWPuKIls5ASB8hwNh21nbU1BzfjYsN2en7OxgQG7dXNWiZTT585admhQoJrqAsBRVkZB0qCNP2oiapViwe4/c9r6u9K2cuumFbc2bHdjUxUHXqM+xERS44toGRRMejh9MM44EvBpjgYHCb3Yfv0zB/guzJse7j2VeJSHAwsXBRUCzC5r64E7Ab1oUFSng42MYFX7R9v5/xKMIkLFnnPoyGGLJhM2d3tJfm9e2VYZ21ZdmWNYE5ovkagocdOD4/anX/2KvfbCC5akRzzo2YPeBuMDmw7N9WBgO5MNnYDVj7efC/55UBldsOzAhhJxHVYyPlgJeRN2CWik7dDMjHzqxEAo1zTu3bmsDYwP2tDUsBUbJcv0dEl9MRlPm9VDVtwrS4GXrD3ZaEAdQiLOQ9QlB9mLoEnHIlFbX9/Q2mUPBJBxL9VmEIlbMuIEiSqNqtQ4oRPijXpoYkyUufJuwdbWVnStw+wdiGDhR1d1lFNaBJjnfD8lIAB7AcBSRQLqYED9Jt4AsCDoEUvRdpGU6BSiZ4i1ALiS6W7bKZbtuRdfsb1KQ6rarCXsikQJR4GX+8zcqletOxm3s6eOS036yqV35Cc8NjxkG5vrVqzXbXOvYqVW2wolKJ2OEgvo8GeRqqR1Ry3jfHM0toQSRaJM9uck5EalWcCpowrauUd79Udv7O7nB9VRD1x1/Ko14o4dHdWvziQI18E6Yd9mPlFRplLIOoLmnevtUUVH9OU4vdYJmzlx0k6dO2eZbLfWjw/G+VN7O7284ajOCVgteyUqwGnH8AlsGgSWDWZTMH5i+IRdT5da6BuiaGteszORxBNIpB+YTtQ7uhBRYoy2A/b0TFMtZn0RhtAGHG61LUyiE6u5pquAoI4u4SbBXWe1AYDmRQBNgXwJAJJMAOA7RjxbM2Cej3R92hR38BoOW6hFIgPLmob2/AgieC2UvGFwUN12OgCc63yeEmQCvbSlOHuqcMgBagJu6O5ehJBEq79/uphmQy0bJFfrSuQ45fZkKGbhRkvVVRTaaf/55te/YS9AAa+UZHNFshiQxdXgv6reRuZF5A6du4HwVjYt3YOdkrOUgaJ+5txZxVHQ0rmX+bVNK+ULFlGrTVW9cSQIozHiMKjhIYGdvUJeYIf1ShKHPcjCcZu9ddt28gU7evqM/eW/+ldsecW1BQCiUKx99OGP6NxB1LCQz9vFNy5qTtNvOHFk2saPTlu8J2GTRybFKli4dsOSUL9LTlBK4kHplEV7u2z40IRNzkzr3nz/m9+2zcVNq2/HrFIkmVm1c/eftdP3zFi97ZJcnO+bqxuaP9C2ScxQRCAZJVZMxDE0SFpqz245Om804s4tV6GPWjQRFcNGc77NfhbWepDqPaFBNCzaOACUdh3P5GM+yw++CdZ3iTAxhmCfBGq9gGbHIiKJGiRbAtqq1mPVtXeJSceCCn4o7rgzwmmQ+Dib63PxuXuimHpBn/l+XNgheMb4ssfCcgBYa477hI4SY44iy/kHw1AMACV8nbaIb2FRESZYFyQeYfFxZnsdFfYfeZHK89ip7fM7EjetZsMVM/h7q2Wry8uKuXF8UHtS2e2lAouevhtorHRWKD2YvFuFtBOQ+rhb96ODsuvPave4CyyUgApAr+53IAjrx8G/18F/d+7r/0UBUv9lfLCyH8QeAIoHAY1/XufrOgHq3QAp7+EpVL431QPfTlDrASnvLZl4FPwUTMf3K6SdgJRBk9x3oCSryajsR1COD4Cb+ww2Qdf3yfMJbKBN8HpfVYnFCcodBdYfoupjDTwx2Uw8gOazUZ3joCUjRDDDD9lPNiUCLv7HML5vsE8qpNCb+GExyQIFuhrAqrCtTByHK1YYEs4IR2Q2XCzsysjb+8y54yKgGQS+hd6LyY/NXwSEdgYhncGtC1j8aLqgtvN9VUXp8AjlcFWmjI0yFrWR8XF74uMfVR/a4uptCQFBo3322Wd1r7j/gH56WRUwBhUdqi6oSUai+BxuChjxmMRzOG/rdfUoEdiSCGDjolpNlk8Bbdl5/33xi19Uxftv/c2/YfRKMM7qJcFjL0JmMy/A6yhfVG2dbQkbGH0bohGyQYbIdjesGQ7Le47KpkSCWmHbI9uWStr00RM2PjZl0XjaWuGoXXz9ov3MT3zKkD6RUTiCHu6scAJCBFbBQHKHIcflS027TZM/YKdSti6Cq90d+9Kv/5o981v/1kIIdnSszf2NKlBH9mPheobdeGkeB7YtquDFk9Z35Kj9wi/9PQv19Fk7nrZwMi3BJn0nFO4CkSsZPgRARoIl9M9B5ysWLROLylvzt3/j1y0aCtm1a1cEIv/yX/trlhsbsUpQDVJ/MIJFqDVWytaNGmpXxprVkg31dlu0UbWb77xjrdKeNYpFozaHCjIHz5Fjx+373/++3Z5f0JoicAuxJ4Q5tF3yyHmgRmTHQEJEh2tAy2GMeYzMPSJDXD+9ziSR+F4oOBK8sBfgs0ZSxANe9X4GPfTKuLYb6mlDFZHXKkHRqNv5e++xSCJpl69el9ULeweV1wYBhcouDlQQeGEcD70UgaMbl6/aN/7oS1bGDqONRUBY9wgbmHjS9cvKAzr46QSU+798n78ASBUw+AA/YEr4Q5XHFPAiqsNhHPTCTx12vWB4rcLIwLqBhFw4HrLHnn7ckj0pretMPGXpBKJA0FZLEvni+xIUUHHS7JPPMCrabY2lsuzJjAJDElHlell932I9wDJBJTzmqgfxtFNrpvcqFg3bzOSU6JSlnS0r7Ra0hvlfCRTYBQ0v4hVUhoM9S73iwf5/58yKKOvO3iXlV4OdAJJoK7hUcESFSywJGBMtW98u2NpW3kpVrjVlVdkzOc9Zn7ywetUGMkk7Njlq1Z1du3n5sgADVjHr+Q2LZXtsfqtgb9+Yt0orZLuliioaMEREU4u6aq3ES+qut9nN87hVoUID0Pv6LZ/fUoDH4/SJ3i3py70X1TIodfrv7gGpC4JcD5Uouz4hDO7bX+9u7qmXWgJ3xFfuDGfNlWv0dhGQtlW1Ye+lGoq/MUwMKsEkCJhztMbw4+wcqPo5C4pyrW67e/TZJYTk1GwggTuCTvZKH7jdCZZd8AjlmADO2VL58xiaOHMhmkBRm3aZuLVk79OQtU8IiSQsZUQHbFkECjrgsN22FL2AYum4NgoScCQlOAPuJHcDf8eAEs8VABTBjAA/PpvXCPCyJytj0LKw/IxDFuNz6bUXAHHMIsZE9xwgoR5dlwSE/eM/NxqABQFgf/gr0dQWkPC7BGcMRWF3txgw4h0qtNAe25aRKnZTcYUB0C1sb7/xuv3Tf/p/2NtvveksxmiNCt7RAe6YenZJvqm3sd22eCZh0VRcjCFpclAg6O+zwyePa02RrEfAJ92OSkSIthVH506qZYM5LLZCOil1Xyr2ly+9IxEmt2+R/EjZ6vqWVStNUafpK8f7WX3qW1uqbrFXrqws2bnTZ2QTld/ctL7BQTt99rxVGjVVbgvVPWuEXNsF4k5YxtRLFcVtsJlq0Yilh/vsp37u8zY5OW2/9i//pdU2dmyib9x215qWiGTEcLnvgbN230PnLRQzKapfeucdu3LxkvqdWcN4X3/qU5+S8rc6EtAeoHhAFZPWMEYl8In3sQzjC7jyHrua+2q1cKCPpIOE34JedZIVmplBO5aouuzjTXcv/DpQNVuUd7c21LYSc3shr2WP0+tCTrDPi3OyF5CAQtX2Tqx+R8/FJ0M9kPLFHg8kef/9/SKgJGsdBAlyNhHaJ1zyzMXjrHAPQilw7GMKbHCCSiD3ScyJQE+Fe+DFCPWZQaLNP1/XiQIyAJplFbQoqOffQppDv/kb/8a+9fVvSJRM7BgBZXdtxKNu07vTV/qDAOl+HBbEsPtxcgcg9WtZYx5cqI+l9wuDHYC086z27+9/958UkPpB/mFBxo/6uB/Q93v+j/Q42TivpNchSOTf8yAg7fw9f/c9pHc7LN0guKByHzx1eE466px7XIdf0EfIwlG2J6iQEigRlDKYBHLyKwuofPxJNkmNzr6/UoEiioVB0BL0kVD19DQ/icVgeE7FKqgucL3QDjiEdU8CQOD7TqX6h6x6T87SKVehgcbAgllavK2m/JHhMYkSEKMCxAi6lAXlQI1EBHLIzrCJ8XlYAwB2ODiqeyUFdMi4E0RBU9ICluIowUKQ+YLm5FaRhXwgG2Srftjccdk5Ny4Hx9htaHeAaGfllYBZfVuJeKDw6IIXsqnygEwl7cw95+yDj37Yrs3P2pWr19Xsj2UDFRVVjQhGgyOUjYX7QTYaqhIUZG3AgYecE2Zpi8JLRTSnXtFNBWYkAFCEY54AruituX7tmkDST37ms1IQhUaIIifZTO7/2uaqKrYAUsZRAhE7ewKuzC2EmBQYxuK2hyIqWTtrWSPoryYwRDqdLOv0keM2feiYpTLd1miG7OWXX7XHH35EfT56DzLWxZqo2bFUTMJXZEZ5T8a/2Qrb5taO5feKou+U8A9sVC2J4Mtbb9m/+JX/2VqFPYtQHYCgpkTEnWSB1l2QvfdABmjg1xHUdALF9MCgDcwct49+7qetnc1ZPZqQSA3KtgQLjgbr7IHEUGi7fg4/D8ggI7YUb7dsOJezP37mizZ75YqCWr7H5/7S5+3EfffbdqVo28Wi5N6Z71Sq0/GkGAIE6s1KyZLQ7cp7duPtNy2/tGSt4q7trG/YLuunVtM4+GQT84LqJAGip/jQa6oML2F1cIg4toBLpCCE5PcQX2HXuKZdfyL3i6QIhzdUJZ80497yfKojOgTUm0hfb0t0fW4zVYJytWbHTp3UHHj70iUBUipHDDqVOnwi+aHaxdxivbOvAEzpK/zWH3/Zrl18x6wOG8OZovvEml54AJB2rsP3SzgJUKM8KnN0pzzuKf7eKsQHDsxrBcZSm43Z5PSUFCkRA9E9Lrue/Ga4YZ/6zI/boRNH9LwsvWm0gtbJKkfEGuDk93sT4iGi/ZIAbGEU7wIdL7bBvd+j0leuWiLulCjxhwTwCGBCdob+ShAdj9lwptvKW9u2PDcnGv745JgNj49ZM4xQSklJRZJgVB8QLtK1sz+K7OOiGn02StQkFxT0OiYQETxrGpq7qGfxmBUqJYHNUMv1NZGYaLRDVm6adAGgZkK53S0XtU/Rn9ebilkfZxreouWKFTY2xAIAACE/0zM6aldWNu2r33/RdmotiYlxfdobpGHQQbcL9ndPm2d/RMl8sH9AQTl71n5lQ3um35/vVECZS1SP9RNuK7glYeOSfi6o3e8dPdC2vH++B4kdrGQ0nxoE0K7vVOJdzabtFQti+HzmM59RHz193wi0lesNMS18PQDaqSrAVAUBYvGE5XdLtlckJYDfIIXlkEAs4FsJAp1LULzdfsc2pPM7CBTlWyiqc1CxZEv01Gd5M6LYWlZSIwmNHSxIYAsDTLoYTUvEwpZBkAWhtBCAtOaEzPlcWSYFon5Bv98dHQbuuetfJfmWLxVtbWfH7eVcT2CzphYAdot63Xp7OBtQM6aK69oGWAsuUI7I3oqKKMrLJOKVTMR2y1xLC3HBnX2/KUVpzhemOAktaKskYWRbxmfU6LtHAAaRLCrErgILEE3gf0tvbbtpv/qv/rn9we/8e6vsFrVuRMMnwUfvOyJOwXj7uIyEEQk5xJ26+3p11hO7dPX32sShKXl133j3qqUtIno7Anzcz8GRQYFV7nFxFy2Mmk1NTjgBr1Zdlk2cE8zxnt5+myHJOz5pl965rJgKeylU9Yn1zpw9JQEpKl7jk5Oi4HPOnD57xo6fOKN5yJ7+yiuvWKY7ZWMjw1bY2lY/5NShcRs7PGUt2BVRs0OnT8gChpjr1/7P/8sS9bbdvrZou5soPodtZHzEnvrEk9Y3nrPNnU0r7O0JZBe3dqSF0Jfrti984fN29PhJxSxsLQiWcf4yF3xCBmEu9id+uCcSEsPLNGDqKRbEwxhxMirtwTnGWUQbDePHHuXbl9gf0M2gqkr7F/Et+6bXVmGuOrDm9hmvheAYKVBsqdK3ncWKqOemc4s9jvPOt8UQG3UWJny/u+Yq+0HLJ0+C/QeQLUDq9iVXpXXVUSXCOjCFbz/iDEfDZN9iMEg4+TiX1xBDKcIN7hkFHl9FVZyjlgTn36liFqKctAjUqjpf2ItVTW20pJr+3/ydvyv/YBI+PqbeB32s/QA8+995IL5/9nKWdBRsfLVzPxa7CyB17+W+x3tiNn2xO/2pdwOkHNQHz33/7/eLB/Y/6P16SN/zhCDQ/2EgsfM1P+zvP+i97vaY/yL7mYmg6f/9QKcPTO/2XncAptvElenr+LkDUO+AUQVZAfXIP+7/9BkgggRVKREx4CAM236WXCAhUOL0mSMHaoMAPfB8EtALBAqgWul7BAteQiZBdiqeggePFqoDYoBRFrhXLeT3oiwh0pPJ6GDh8/CN4+ADHC+vrDhvMCpaqYyNIe1NBqbhMjBsKFRKa0FVNzAOcFUGGrObbcvG0gLVVy++6+ghSytOVCFozHZA2y30/e8qgOIAqQLN9zjI/qCZs1/T3n+SD34PBsF+3P1G5AN7B2Bc4MJzZD8SDtnE4Un7+Kc/Ydn+Xvv9Lz2jQIMqC2Uh91q3GfI69YpxCFMJDehaLgMdLERlkcmWOVuPWrEcVLlboihxoKtSJupKSxXo9dU1e/Lxx+3zP/sFWW1w/wAHHIrqiVi6rQw/fQ/QRhgbDjbmBOPuMvZN2XzwAxAJU2GHFlVvWo1bF49b/9CYHT5ywoaHxsjN2Xe++z0JkfiKHbSaGh5tVGdjIQHSrp6cKD30FfF96BEaHR+z8alxS1Bp4J0aNSuvrth//0u/ZLcvX7YI/WqIjxCeBYDUJ7Vc9o2UpFt3nYAUU3fEl6ZPnbazDz9q02fvtaW9skUz3Xbo6IwSJ25PpDIHFMMWxKkRq2IqS5eYVXeLdu3NN+2tF16y6bFRayIoRRW0Ubcb8wv2Ez/z0/bAY4/YDj1PjYYEXAigi7tFHQYEIfT1bi7ftsNjQzbWn7OVG7O2vbxo+aXbtrOxZnvbO1Yq7loe5d3A91dshK4ut4krcKNvxIkhiAYYUL4FyII+Y7Kq/Js1KVE05gVV7opT3+U1Xt3Zm3GrQoylUtC/x78lCoVJNxU7AKn8cltWqtbkyblXqdrq+prERUhmsZ+hTghdl8+Hnu/EX5yaNBYfqNMuz96yl7/zrO2trSlw9P16TvH0zwPSzhV8twPIH2IATZ9Y4PNkDRQwKfzrFAQHgJR8Mm0HANIz95y3dE+X9lR6XqnshBMRu/Dg/TY6Map7PTI0akP9Q7a4tGZlvGUl8hKRby69lcxnrZtmW/tfjZ43ejdDprEYgdIdUKW5ryRfDk1NS4nx9tKK7eztqPIzPjRkh0ZGrLS2YdtLK1Yr7ingGBoftsHxYZ0DKKKyz/l+Yldpov8HUQjELBzdVONIBY2ghr5E9hDRw0xzF3p5ih7rsNnWXsFqWFLVnfIl1HGooIjl7GhPWdXej23T1s629WRT1peI2VAkauXlFeNUCEFtxdg+FrayNW3s2HG7tp63rz//kq0jShMkXtnLCLR84shVHUOqpPnghb0IMRK+A9oF9Ah2JnQ7bWf8OvBJPneQBb6HJJeCgEh7he9F2k9IBqwKADh9vymX/GHuqGISVEjp5WUtQtGW6Eomo8o6NiJ9Q0OWzfWq5363DBWvZmFAJD2fAmJOzIU1evPmkt1e3lC7QiiStFKlqTODyBjRIN/L6lglAWU0qLbonOG80FbnlNgBkMwzH3c4QTPEWVzij/NJavuAPankt5RMSEbMRvr75WO5t7frzpYm3z+53ysqGw+U3TnHlfMC3Ld1HpRaTVvJ5212adHyxZJ6IKElA37iVEatbbs7W5rPlWrJevpy+gy8fHXGcD0WtupexXZ2di2SSFlXdy7o24xYu9YQnTwdS+0Lz4UjKNfK70efwbob6OtVXESbA20u7WrD0pGYlXYBYs56hmr70MCgWAe9qZSlwmbvvPay/aP/4e/bxvL6Ps2diijJGgmyMSQJV0ljrKEj89OVw0PTCeCsbm2ot/T42dOW7s7apYtvWT2/Z6P9g7oP+cKOZXM9SrxkkhlRbTOJuB2enrL1jVXLBMWFq7NXLd2VVcJpcGBESUH2E+bAsSMzNn9rzq5eu2wZ9buWBdRplSI5Tx/7qXPnLb9bRixEdmMbG2t28tQxJQPeffMtW165bY899ahNnzpuN9ZWbK9ZsY9+7Cld49bCqoUqTbvn+Bn74z/4E3vtpSsQl62rO2P3fvBe29jbsErD9X+TFCcZAuvn/NlTsktByIy2n3o7JBYVcwMvaGyPBJwC5gJgFAYWINLFS23XCtIOSzfBV1BpI/Dq78y7JLFpNKa2EAAWSX2Jm8H2KeS11zLPsxnX4gSF1e0TbQFX9Z8HMajmHad8wE7jMXmcWsuKpbKFY1ChWkY8zHbqdVVYmyQ+6E1uQZGFEUC8EXHAdJ/1SJwXeq/ehbdJcbRiB+aU4AoUrD1w1dEX0HkVf1JZliZK0xUvoNT7x1uBI4O3pyNJI4GngEFB/Kjzr20peduTEHPsi5/7/M/a3I2bznsjcKh4T9z7AwCpYq4O32YXO70XUHZSdv31dgJS/1n7RZ7gO3V+f49D9LpAfO5uccB/EYC080v4g0w31VdEAnBxUPfxIFjtBLUCGe8DtH2GzRtu3wGwd3xHOw/afUpCzKmf0jAuOXCk8ulhyeX2J6avkqrClnIWFep/CGxKdCCpauD6RkWxLbreMTZKrybHAcrhSf9XT0+vjLih8YagBZJZSjiaG89jM+Z9WMg8Vq6VBHKgDHE9DqjmLN2VUeaLDCBZIgJO6KIEuDymoLmKIqijGHTFk1YuFC1pEXvley/a7JVr8u4SIOV7BL2zbMLKNkNDOqDq5Sdy558HIen++B+ggXqA45+/P76+F80/v+XoHO6wd7NkPyCKRhRc5IYG7OEnH7EjZ47bO9euaCODAkSZLJKM6j4jqKC54NUeEQ3JuGo2463eMAJosrtk/VGvI9AOKL7qccK6JO76naiEQGFZXVxWH+6D995vn/2Jz9lL339ei3pq6pDUNRmz7YIzmx6fmLD1rU3ROdSfEY8rIQDlksNZ84IUOxs1wSwZOPrJLCSbga6efps5csrGRictEk7Yn37nu3buvvss09Wlw5j+32gdP0JUEVOawyQ5OLToy0Iwa2Vp1R68/4IdnTmkvtMYNirxiBXX1+1X/uE/sOe+/MeqjhLWQVW7Q92444Oozcwz3AhAARSRmLWhJvX12cjRo/a5X/ir1kx325XFFUv3DdhjTzxuuVzaJLYb1MkT9JhpvJ3TIoKb5YbZ7vaOPfNbv22vPvuc+mLb9ZoTGEsl7crsDfvEZz9rEyeOWTiRsAH843Z2bGtjWz2JeLVRIQb0Vku7dnRqwo5Ojdn64ryVdjatuL5mxZ1tZ9BOL+L6hvpSyWhyLVSrXMbUZWJZRwRM+xnYoMIvsRBZGnl/XQdgUQbW6wPhI38IccApweMDdLLGAcjdT4qFwlYrOn/GBiImVLYbdfmQMh9W1lYt3dWtA1kZZdgOQQ9of5+rkMIM2NrelspmdyZtY70D9q0vfdlm37yoG0wPHwEWr1UFq7M5+ODivcu//TolS08fN5UzAg2SXPt7LQcpgIxAxftIsofEYjZ56JCdu+e89Q/2i2ZNnzDrmr5FBEQOHZrS2mAuP/roo7a8umlzC/PqrVYVtl63gb5BVcag6BEoQuPsHx6z3VLZtnZIvDSk+kmvGoIc0AS31lZVZTt57j577oUXbXljxfr7++zEsRk7fuSI5ddWrVoqWS6TtS78EJMR2c8okQeYEhihxFZ3dCv6At2DUuBmnsBwcOs6aakswms5VUUBnsx6sWciMa1zFHYBgXuFol26dNkuXLgg26RrtxYskUzLRoYkC9YZVC5y3Wlbn79pvWY2gsVLBUVf1CLb1oiErB5pWe/UlM3li/a151+wtWJZSSwlT/CQxvO0jgBXwomXBNUE/iRQ9X24fAce9/vzvl9dsO+6BkO3B/uzzj/XVa99JdUnrlxQqP5Lzh4vbBcgQd+D65OMhR1E4nZE0ef+FEsucQetmNvY3dtnH3n8cTt66pTdWrxtbSo98ajuMblTPoN5jbVKuqvLrl+bt9nZBStXm/LCrdapkJKMDPatgEXlfU0FNAP2FgFw57+D4daYelsX7g+YzVeHpBpOSBvnXCGRLP15y0SjNkylDypyxYmsqLc3ybnjzn2unfWpBHitKQohPbAopJetbUv5bbu5umR7ANlMWjFQubBnKSw9aljabMt/lZaF3oFeJT0BjowtKqSc7aW9qlVrdUtlc9aV7ZH6cr2Gym1c1bt6iR7zkqMsixzVsFppVwmNZCIu3Qk2bERq6Fe0Ut3SAJ/8hvZbgDkVyCcefcLuP3faevGmjIVtb33F/ttf/mW7cR0YPk0AACAASURBVPm6Ep06M6Ih9YWSbANQoWJM5ZqWBAJtEmwIFiG4CC1Y9PVWw0YPTdnUqWNiLi3fmFPVmQov14RKKsnfdCJlK0tLNtw/YNlsxq7PXjU8NVEkLpaLNjw2ZiMT47a8vG5r65s6r2FAHRqftJvXrtprL78k9eojU5PSjOA7wcQ5dvSEnTp3r+2p/SSt5A1z98z5E+o//+aXv2zXL1+yaDZj5z70oB374AWbmJ6y3dUNe/k7f2a7K1tWL5btxIkTVq+27ebVFYtF05bu7bET50/a4vqixbvSaj3A8xswSmX9wgP3CpD29w0oyce5js4E/5PIps+WdejXNhVNsWVqTYmsic0Q2I/5bd0XYbxSvIojQWsDz6ECTozZlXL2bz6JzvMQcON33G93foWsO9MlBXsEAtkr+Vw+07EtEAF1SVuupcjfeV+UpUlIcNaVy2KdKfEfikhEFN9x2lYcTZ7+1lSwJzv/Y7k2dHhrc91Uwr1LhE840dvPtu0KSXcEN318x/Wzt3kbRM8K9EwYHxPwffh+qSjAPax9NUZSBQaBKswwY1zPOd/tb/zVX7Ab164qVtR5G5z5tJk4UBjEVUFBxANO/6fv1fdj9n6AlLOR8fcMSF8h9S1Cna/zRQWd5Qd8SjursftnQLDn//8KkB4EGL7KtV9R6eg3ExIPAlpVCwLvSH/TD4LRzrjoDsC808Pm0f57M7p3qEW6luCQ8YGmfx8/Qb1QjgeD8vmLxVzzeDCBXa9mUZeTzqYdHQLVREANKn0d/G76xvgfM3YnP+4yltAVtne2tOHvlorWk+vT8xAm8FVTAChHOBssXksENmyy165dk8UIn4cPmKigrZZsMLCL4b7iq+fUPeO2sDgvTzIa+PfKjm7CogconTp63DaXV61Vqtm3v/p1u/LOFWtCgwuhvgrdyGe6PfJwC8dRnO5IcPlx/qGxbCBitR/QdgQ27xlf/9ZknQjgXZ1OP+odCDJGbEZCMlj2ZFJ274P3yesrXy7acn5NvSfNaMu6erNWqZXVjwTQkg+eKC8tBct8T/nCYimD72Sj6SqXSUzhnW/p7l5B1D/mAYkGbfylqhE81feqOsSRsv/AfQ9IxS+X7bZ4lMOvz4aHRvcFJJiDzKGrs9cVKHBQekEPBFZ4TP1eZL8JmhDZUeUkIUCKxP7hqeM2NXnYQqGYfee579nh48cFytQ/iXrhXkX9wCMjQ5bKpCRqxJxj3J9//nllqCfGxy2ZiFqzVlXfXJoeFA7TL/2hffuLz1gYylcASP2GJb0uVUcD5VJP1aZSrvsYtWYkbN2DgzY8M2P3P/6E7ZFZtoQA6aOPP2ZDQ4Oi7ITadfVU6dAMQCnjwuHK/ojo0L/71V+1y6+9atlozIp7rg+T9bG6uWkf+MhH7MyFCxJxyXbnNNdRly7tOkaAS+AkNFfj4bblutK2ePOqtapl29tYs53NdVtdXrHurrQA6euvv6lDxq3zwBdZoMpVNwGXzD0vBOKq49Ck6o62Kdq/fzysXlT2N1lnYAMixVAneMAhxvzDr9GBBfd5vHdXOht4vkasWK1o3IqVihQg09luuzk/pyQZVVPYEQ70pnTISnAiFrZdfFVbTfn5jQwN2cz4hL323PP27Je/ZpU8VQD8JCNO9ISKVIdNk99HO/fhuyWYBMgkKBUXUGAfrJehht1RYmWe6P3DLpmkjHwiYWOTkxImoZeL3vV6qaiqCvL699xzTlRjRoHPoGcQQTCodBzyAFh6K0kYURndK1c09iT0Zk6dka0RHqUTk2NW2N5UdWBne1fZ6+J2XgHuqfP32+tvv23latWOnjwqNcijx44IdEpi34vZREPqMXfsBao1jhmCbRGiQGBT0bcQcAmYJIW9XVWfeGaur98GsF6Q3AeCLfRr4jYZ1e8uXb4sOvbc9Vt268acrKKGRkatWKmL0ssazu8W7MrNWQm17KEqPH/DLszM2LnpaWvslbRGFYBF21YLm+WmHSD95vMv2kapIrogY6AKQyAwpLWic8v31NeDyr5LcML+8FRdjV/Q86RMO6sjSAT7VhBPh1OyQI/xv6PMaT2h1EqPWkCp43eunyro66q7SpgCvXhca+al51+wwk7eBvt6tW+xBodGh7SuW+GIPfX0J+zHP/uTtry+YQsoyOd61YOfwAc5FLIr16/a4ZkjAv+3bi7Z1Suztrm5bdFIUu0OyXRWPXUtaHRCsazBqEuqBecUYIn7JlaDqt1OEbpaqWttezYE34c9WzYg6qdHkyKOYasSjVR6EYnrTiZtADXsYC/2tF28mRUs0gMbaim5yL/3dnctnUgr6K+1zUqhtl1fXrS5jRWLYFcUjztxxFLFslAFYeNsrFqpWND9P3XqhFgA7777rhLWfYMDAgvl3aolMxnL9vRb7+AQ2liyAUskHMCol6tW3Ck4ISkDzMQsl81aZWfH8lRgp8ad2wD3Jhq2wuqWDXRnLcW4WlMUZqimsBGOTEzY4cE+G0glrLSxZv/dL/2yXXnrHSc+F2qpyvm5z/+MrWxs2sLyihSH+wf7AnFBkqIhu/r2JSUM011p18LQqFmavW1m2nr7+2wNr8/FJcum0pZfZ80XbXJsXNVI7K7GRkc1VjduXdc4dfd06TuMTExqD9zYxCYmozmIQu1grt/Ku7v21huvSll7cmTMtrc2XPKImKIRsrGpwzY2dUj9yZzjxG7HjiN2mLeXn3/R1lZWLNXfZ/c9+hF74Kkn1Prz7guv2h/99u9a+faK9fX2qZcw1zNgtRI9limd44dPHrWrCzesd2hA9naAKq6FdX7ixDH7+Mefsunpw6q8s0+QeN+Ful/GwxwbGHpNXVEkBX0cFk61IWVewCE/PqbxyUK1H0lwz1Fgme9Stw0SjMxDrp/HGQfuAz88jwQUsSbgFEBH7Mn+R2VVzIEgKYuqvRIewTlK1XVje0tJyf2EbdCOQ/KNfZTWCMfyq2qcytW6kipohLieUSd6Fk+59eOTZHq/SnnfLxT2jQO7WM25opRU8AMWoG/NiQXxDLZiPMZ1kMCrIT4Y0GY5IgDWPJbB3g2rm2TSerJdat3h+0Pb5/NgqxHM/I2/9ot29d1LihMcM8ULDbn9EsE3/XQAUl7vv9NfBJA6IO/t5AIF8Q4wKdwViBztg3LOvI54vhOEHgSgfyFASkBVp7n+hyADDyAOAsgfCigOPOFHASI+g3oQUO5Pno6+sYPP8Qeavwk+k+qBrFe97ASvB6/JPRboyx8ApB6YepqORI0CmxAFiIHBu/cB5QBjgbABEYBQIeV5PjNKJVLg2osyECTG45YOMknw/RV8RhG6iIpSB5WT98AvjGuFYsnmqX6AsMvCAojlJUXFtFqVLDUVCSi6AMyRoWFlirguCfK0wlKPZeMge0dgQ99jqer6KvkO3V1ZqTMSTAFI/+wbf2pXL101q0GdchRKx5Ln5446mPjy+xPsz1Nwf+AcuotQzg96/v5Y0kMa9DNqEwmooqqSi3rl/E4npifsYz/+Y3b8nlN2ff6GXV24Ze1o21K5jNQ0i0VHXZFmYiBKQ4bZCyTxu8GBYdkCOIXNEWX0aFZfXV+xSonex+i+UTSZx8X5RYs2w5KwPzlzQqbgi3PzdnjqkK2urlt/37AOkNWVNWWX+SzGDhoVSoHZ7ozGfSu/qc3PiQ2YgFc0FRMoxS4l0dVj7WjS2pGEDfWP2vQ0wVbSvvXdP7PDp05aC29ZvBTpRdsjU76zb6syNDaqDCNB4MU33rTZq7M2MoxS664NDvRJrZP+wnalJB/SP/qtX7cwhvYAYzZp5qJ8DNx9ew8gVbXDVZfFpIlGbXBs3AanD9kX/uu/ZdVE2mqJrJUQ8wuZFGJloRAILSCjDsWcwEYqkAD+eNSirZa9+9rL9tw3v2GJdsvGhgalAooSIP6QZ+651x598imJmrAWqagARnUQ1OoKrMmEwzpIp+J25uQJW19ZsPXbC5bfWLf81rptra7LIL60V1bih/cRVSyQh+d+8T/rRd54ASXQWxOUdsuqsshPNKiQMD95PpU49odrs7N23/n7NKbbhW1nrbS7I5VsrAP8wccBnd/i8U1R8KnWkhijIkDv6PHTpyzd3W0LtxdF/aTIT5LK9bo6QIRBOoE/WWe89wh4OBO6InHrS7pe0qWbNy0cHJSqEAkVdPTZd9B5/Nr0B5z/tz/U4DrCoiCpItAABeuAJoDWG+ARWxEq8dmsDQwPSyzszMlTNj93y66+eVHz7CMf+bB94MELloMyzXcsVxWErW+tq6cLoCMKWzRm3bBNWlDPXMDAvjg6MSHV5c38juV6e22wr1vUwpXlDVXDd9bX1R85eei4vXHRKWWeu+9ei2eSdvr+cwJ1BLwAUiea5PY6qp9Q1Qiw5C1NhRQxF1i5qKgGKXhEpqh4UZFlzEiukEyMoTPAOoo4fYAoCbZ22JaWV21+fsHmrs5ZaWfXhocGJJqW33FJQ86jIyeP2wZ+plubNnv5um0tLdqJ0RE7c2TKyqIYklRoiwJcbDcESG+X6/bVP3vR8sWq9g+3heNdWtW+AogWrc5TxTxFy/cxBiJlgCOdnwRKQbDm9t/37to+CcxvfZDnn0Gl2gE25qhLAPrn+PdWcpCkWeAFXimW7fbCos3NzqoPnx7OpaXFoN/aeckOjY/bpz7zGXvkyY/aylZeIkfbO9s2MDxk1y5fUdUR6wkW5vUr1+2ZZ75kIyNjhsVDpVK3wzPHnF0Kll8Cjwlr048cUKy5/lgyqvaWCEAVyjOKoc2GpdNdSkoSiLN2/H7AaUgQ7eIKR0FVgga1VyqkkahNDA3pfAHscU9Yy8xlURXF+vL3COogYkSBFVnIbK9dt9nlRbu5tmSxbFoJcWwtYJNkACAkwJZvyyoLtdnz950XcHzzzTedHUemy7Y2t61abQqEd+X6LNvdJ3G8JnOYcy+TEWOHPZh7RVUHxgBJS77D/Pwt6x3qEwCLJCJKFOJ1fGh4xOqFsiXiURseHhQzYWhgwI5OTNihgV7rQeypuGt/+xf/us1euSpaJAn3VHfGxg8fsq7ePtmccT96e3u0xihY8f4L127KeziRSSl2QowPG5hId1q2bwCClYXbto1XJcI75ZqN9A9LhZt9B9YIe2GhuIuElOYUFFESWjDH6jWAQdh2tvP6nP7uPsumkra8MKeKJ+0f0HQZo4WF29pvU+msDYyMKy7Dp7RSLVok3LB4IqLe1NzQoJ184IN274c/bJFst7MZm523leu3bGX2poUaNdtcXzZrRszq9CtH7fS58/bkjz1tS5vrFknGLdvdqx557GxgCA0ND9qDD16woaEBi8ajVqzWVVXeKZbUUyydkUZV7TmsrXQsYf25XlteWtI+xTwd6h/QPizLswCYINpIP66YeRRgurKqgl+5fkVzEMYRyWDi0ItvvyWwyhwn4SnAHFilsR6gaXOGYbXCfkk8Ojo0KhsV4mLO0OGBQa139vXRsWGtEWm3JKISkqLVhoov9oSIBFKZ5nXYWJGAmJg6pNiY9+vFjQKrpMC2SskbEqNBQpOYwQM9EsDE1bAEWL9q/wr6aVmqAEl+h9crgBPRP87iEnaPlapAKS0vxMdoEijpnYxbJpGygb4+xQ60ifQC5tU25GK5v/mLf93eufiWKLvuOu9Qgd2eGdiwqQsksHwKALbi1CBx54Gk32eFYeVrekcUyYNY1pYXaxMK71Db3cdeno4cfG7n+X4H1L53s/+PBkjvBh47D4/3+6CDwcj7AYj9qmVHQON/52/A3Sql7rD0hvPvrbp1vt7BooC6GYATD9J+GCD11N2DFdL3A6QCdVB2yVKETIuRCczvCfhYIBzoiNFIACXwhPKAlMOIie758ARtCmYRDYASGnVWJCNjw7a+vmqb+W29t4Qngh4vgBL9hrqWgOLEAUqAJV+lqsvi8Fgmk9VC5jPZYOWNFGRjoMGRdeZ50GAiqKAhuIAtRaVmuVTGZi9d0SGxOr+sIEW9oeJX+eCBbDYHCA3pTn7e/fynBaT7CyS4Dv99vQT4/pwOt51fXU+XfeixR+zU/edsbnXJNvfy1o6bJbMpV43GIkJsrDsy44wzfY30LXLQMJ5UmhhvEhFSoww5SW8+j/EjY0xlGiP1pcUli7dD1qw27fDkITtz4owtzN5SYFnYASCFbWLqsKiyZO14T+aOfC/TSVV+EKBivOj7Ea2YbHUq6arliZjF0llL0+uT7rFwPGm9uUFZ+5BxfPb7L9nY0SNWxdy+UlPWrlWqSukvFHbqnH0DA7qVKBtev3rNrl69rgBFSrTZLrt65Yp1kSXd2bFQac+e+c3fsHZp11qNsiXoqdKGGCjDBVRMUUYF6um3dpQZglbo5cMT0zY+c9T+yb/+17YXCttqqWW3VtbV+0klQ2uj7ixzStWSqJl9uV5lcaulovqtUtGQrc1dtz/90jMCytCmRBHLZOzG/G2bOXbczp6/x3p7+/U+VAEQl+A5nmotqftwyKamJ+ypp560SLtpha11W5qfs+WlBYnGEITsbe86ymmzpvFn3XPfSErw/76YWUdQLuArM/eoglL+7alISmwgXFUsSFzj5/+rn1dyaP72vNR811eXRc986qmPC8x19XRpryBo+f3f/T1RqkUHjMXVQ0wVbebEcSsCjBCrisfVSzcwNGJvvfWOLS0syaoGtU/PwIjg3xd1nnG5dJcN9/TYwuVr9spzz1l5a0d0OFW/AkDaua93nhX74DM40N7zmOjk+Ne5VgK8C/154Z/n5kVk36sUCmU/PZuHDtl9992nIPK7X/mq7eU37R/+j//APvn00wKnVE03FpZsfGTIllZu2+XLlzTXuOfDw6P2wIMfsFooYtVi1Qqba/KtA1cB+vK7/y9v7wEsV3peB57OOb2cM4CHOABmhpOHMxpmUSJFkeYq2XJZEiVZFGtrZe1KdO1qy+v1ai25XEvZomTtSla2RdIMoigxDcNwEoAZzCADLwEvx+7XOffWOf/9G43HIWlxXfuqUADe69d97/3Td77vfOfkRH/v7UnhzU8+Da8viOtXb6CSy2hvZIvE3NycjOJZNWr5PDj6wCnUWGUERarIdgFqpaICwWI2r/lheqmNcqPUdx2LgGgoqufIa2PlqUnVUbhRqJYl4mUonMZXUUFFtYFwIKZgdnV5DXubuwqoA16PmC5MZOzu7SkoY+Il2tslyv7tudu48upFBKpFzAz1o7ifZhem2kWaPhfKLlJ2x7FSqOOzX/sm9vJV+MOmB5O9kkboxlTjGWBxnhIE6Xx2rE7srq7xc3rHRa/soIJ1Bkh8vaXa6ozuEBHkW1iaG39WIZBwEhYmcdswAlWyFzGfwYoWg8OeRApbm+u4eun1tho5X7+zu2uupQV09fXjVz766zh++n7to5euXMH1G1dF4f7gBz+IaCSutfvxj/2u3vPwoSM6u2/cuIXDR46KUhuOp+CndYybKq9hNL1+03rG6qZuiEwuMg8IGoBCuaSefbYPvPb6Zb2EzAUCX6qd6nlQ6dzPCpFLwihKWntcCLu9GCQwDPoV5PM8JwBlxYcUXqZKlcDhWNaqSr6oA5WBrc+FTLmI+Y07uLl6G3V3E919vQKe6c1tJFgZZrVue1PJHD6j0fERATwyBvi+rJQVihQ29CCe6EIi2aOWEPbgNjwuJPv75QfMThfuxWQKEfA2y03ssqWhWsYDD5xFvDuBFy+8hP6RQbFwvvmVL6llxd9wq22FZwt1LmYmJjGYSqE74EWSFSVXC7/0Mz+DK6++qqo5AZE3EkTd5cLE0VmEk0nkCrTZKGN7fc1Yk1ChmvZF9JZ1NRFNxOWnScXtps+N3sEBrWH+/PLFi/DUgf5EjyqrTDga4NSF7d0teBivUfU24FMvPuc/9wBW4Aj8OCbZ3TS6OUYEJ+Uy9na2BTrIcmHlniJGpIgy+TVz5LgKCdzDX3/9PK5deQ2FchY1bxPvfv/7cfbhpzS3guEkFufmcfXcq0j4/Bjr78dLz30DN65cRqvWQsgXR7PhkcDSkZPHUWzW0TUwiJGRCVVus3u7yOztSK35h37o3ZiZmZJFDvtHKXi2nd5DuVFDoVgUC473puIEE3eRKLa3tsQo4Zyg2wBpuFrnps1dir0EgXv7jENqiIVjojZv7e7o/0z0ck8Kh6LY3dtW0oVq8IyLFWdWTbI7vbOr8zKXzQqk2nitJ9GthDEXFquUBMkT01PY3d1W8oGAXoCzYlrRuCY4Nuy35/+tAF+5WhPzqLd/QPtvMEwPUsNqY1ygM5wqx4WC4ihSiUXHteAOpnc2FAir1YQAWnExE7RU/vUHlJAw/q6k19I6zqc5QfFDJlzZl8trY8KGsQITL0xykonE/uHJsXF0p5Ki2ZMBQbbGz//cL+C1VzjnTVzOLwsuzd+mPYj7YCdYta9hQtD+Tud5rDHsaKGzP1MbD+M0a933BoC0HVs7lN1O/PdG/7Zj+fcDpAH6dzHP9O3WGfaweKM37ASd9oM7AxT77+8FTm0Q8p2Apy2zq/fGSig7YkMHP+8eMKutmqyau70rnQcnv2+oQY60ecebmWu66yva+bmWqnuwQkqgyUCLv8fnyclPdUUuNt4bs0uiOHgMbUGiFsxs0NfS8fqzAbomGumv9BRsmIZuLhq+Z/9gnxaEev/yeQNWfV4Fr6QKE6CqGuIo+HIxcpEwY29UvEy2haI3BJsEO1IEbjRE5eGislloZtD4FQj51SwvbTYWvqp1zF+7ga21deR206ZHq0M916wEh2/P3/n/GZAenHMaTyumxIqc7QUghSoaxImzp9A7PIxiq4qW34W6m4InAbg9pj+Bv8/NWdYipHowE05vO1kFmIorD2KCXmsfwEMsEgs7YjUuZb44L7jhUSCiVqqilC2K6vPow4/g9q1FHXDMPhP8Do1MaDxoDdOdSmicCY7Zv7q2saZNl+9PipEoggoAG9psPQw0aMgdTyAUTyESTSCV6lUfScgbxvMXLqBFg++ebtkcSEExV1G/XMBLGpZJRvjYt1YqY3NtU9fCeTYxNa5emiuXLqvPBswG7mzjq5/5JIpbG0C9DNJYtHe0kw/Gx07BuNPnYXvDmOjo6R/AwNgkZk4cw2/8m3+NshtY2i3jxtKKfFP98j6jjQAE2NTrVSNNKKgDNJ9hpTOLRDiI9YUbePHZv4OvUkWzaoSlZM6eLSAciWL28FHT8+021Nh90qrZ76lKq8t4onmNB91TTz8uinK9VsLSrTlsra2qN2lvZ1d0ax445iA0nme8RtJl7UGhQNGh/tjqurVqYKDPn9v+HP6bgOvGjRtYWFjA6bNn9XNeIylPzbrJuMtbmIDfb+jAnBMvPf+CrJhGh8fwzeeeNxX1VgNn3/Qg9rJZ7GYzGBwexFNPPy3w8+yXn8XaMsVvoqICieJUpbxNS/eejCcw0NMrWwRvrY5LL53D6k1WKAwIscDDAlObpOwEnjbr2nkOaP/l70uVmAmflnwr+fysbYBlWDSZBXIoQcFYVAmS0ZFxnD5zSvY7f/fpTyGfTuN3Pv476O3twc7WBvysfOdyeOjsfaqOzc3dUvWd/ficQ4ePnUA2V1FCwVerihLJhBKrHqx6EZTkc2k89fQzaHhCWFlbR5S9vZUSBgf6lBDq7RvA6voa9stFHDl1FJHupChw2idZIaKd1n5OfqBklPCZVGpUqqY4kV8JRu7B7FVTP7F64vxSdpUHpi+oseN+RcoZrZ8YzMqHyeVFoViWjQ+pzqQhD/X2i5bKcyXVY4I47gGpwWGsrK9jczuN27duIeUBxrqSKOf24CNjBXUF61V3A+GBYWzV3Pj8cy9LTMzlp6py3VB7aZdDOq6TLOVZInXWDoqXBZ6dCQWramwDHrM/mZabe84Dy0ByGAN2vtQdP8SWs1fbCmt775ZNQ1N+lZn0rs4k0qIZuLLHnSCViSarYK2gjnt4vY4f+cA/wDvf817tZ0z6/fZv/5aouj/8nvdgbGwcn/3UZ/Gtr38DTzz6mJIafB/qKARlGdNAONGFwakpjE7PosKx8YU0f7hBqfLJ3s4675WVTjPmsgOKx1UtjbGaJ3EZydBp7lNUrpzPOT2mjhgK+1m9BoxQCIhgW9ZNQe7PrLJ6EQwEkM5k0D3QQ/1neV4SlEnoDHXslwqYX78jSud+MasELMeuks0jQYGZvLG8KufLqmYRvK1vbeLYiZPIZXLYWN1AvliFOxjAkdkTyDAhly3AF4lieHwU3X3d2NndRK2URy69i1w6A7/Lg53VbYHo3u4u3H//Gdy8vYiFO0sYnZnC2MQoopEg7swvwt/wiN7Kfa6Q3cfRqRlMDg1irCeFwVgECb8H//Ov/o/4xpe/rL577k/0Vk4ND6NnZBheClgxrimUcfH8Oe3VyUQCqXjCtMhQqC1B5gc9dguIphLyKO3t79OzZp8nXQLivjBSsQSWFxcEyBhPkfpOVW2uJz4bJvD5/WQiJfGeeDwpQMoEIkEbq8zs23S7mtoDyMLgvJuYmkJf/xDWtrYR7+o1bKn8PhYXb2B9fRmVZhGnn3wQb3nXu+DzxLGyvIH9TBG9qS7MX7mOG6+/jtkjM+qbpzvC3uYeYv4kGnWP2BVNtuhEIjh8/BTCbN8gHb9axe7OBkJhHz70oZ/DmfvPqkLNZMl2Zk+iZ26/Dy+fP6dns72126beEhxaEUjFP82WQBWrojwzolH6XfNs2lEFkuMSjcRQb9Qcd4m6/JfpXW3i6JaUfTc31/VeXMPcA/kcWKlW73ndUP4ZZ/Ez3Y27li6MHli4GRsfFWikqjerkUwcrW2ta1/u6u52WGOs5rP9JiZmEdf37OwsZo8cMwwPt1HE59nK9+GXaXlqmlY3xkyhgIostOhjQpyAnXRiMil4bdxjrW0Xr5/MhWw6g1A4gHg8pgQm9//M3q7e31q/sJ1Lgk2kJbu8AucEpoenZ9CVjElgT3tko4n//hd/EefPNOYk2AAAIABJREFUnbsLNh1bHoJ6na1voKBrcZqwlEPlPQhGNTfU0nYvkLWgV8KjHSq+FtR29ox2AmC7X9sqrU0edmKzvxcgldH4GwBSZeo6ONZvBP7eCIDa7/3XXIQAY4cpemfw0v6+9TF0Kmxtqk+H5HnnQdgGpRZodthP6J5sT6qUtijXftdfqPN+RNm1fSFWwMBR07Ng1ASGppRPOq2yvm5Dr+QXJx8nPxveGDgSQKpq6PD1jdWCY3jdUT1hhbXtM9mq6+BkJYHAhweuj+DXazj8XHzsx6JhMQOqArNMIJXJr0OQP2fwS8EaZl9YMTDKniEFtMy42gCBk9JSQOWjRqElCduUwZCLn9MoVwGCr0YTmZ09mUuLZXQQkDoP0yYrvt8Kaaetx8H5ZudYZyDcOf/sXLCBs+7nrm2c7o3PcubYrASO0oUcau4GWhTQoTpgwFFAtM+CFS32ujhVLiYgSNfi59ikRZNAv9VAOEaBiO52JYBBvwJ30mA8XlVQ1lc20N/Tj7c8/QPY2WRmsYHsfgGzx08gFI4ilytISZSH4H46jXwpr8Aznd5TQsIkNoyIUjGbA5XvSCvyUuwqGocvGkMs0YNIogupRBd6Ut2IReISZ8miia7RYexlclLrbJUqyGzuUM8E4YBfB66Hog9un7J8nGvsXe4d6NfBRkpXMh6Hu9pANZPBq1/7CjbnrgP1kgJeS3mxRQPJr+vZG29JPQuK/vh8mDh0GMmBYbzlPe/DD/53H8AuD7NAEGs7Gfm9cY3SoJxUaFKLdtN7AqRKejjm26wMjA50Ixlw4bm/+xsUNzcwTt9FevrG4rizuolcsahAhQG15gQPStk4mPdRY7+Ltg+k1oTxEz/5Y3C5mtjZWsP22rpou/u7e+ofrRfNGuc1yZuwZWj1dgO3e4QNwrWhU9VSBvRGfINzm4qMZo6bHjnLUtC6kZ2FqRAZbzTb52H2Lr6eewoP8v7ufoGrl19+GT5/QHYIBKS0CVnbWMdb3/V2nD5zBi+88CJef/0yAp6QoTxRpVeCbGZM2LPKsW5Wa1KKjgb8WJ1bxNrcAvK7u3ATKLLs43J6SJx137kGO8+Ozj1dz4K7hdutQ5/rkYJS3HNsj6FNVLQBKV8bjSCeTErNlZTK8cEhfOGTn8CpY0fwEz/9U+qD4jqpZrOo76bx0NmTmJu/JSYJ7Q5YVaS6ZXf/sMRsSFcEA7J6zWTEWy1MHzmmhOJeekv0rr18HelsDrukfZYLePRN9xvLikAQXX292M3tIxCLINbXraBM4jK0AGnU0SxX5b+nQIR7bI1MCWM5xco1x5/rivMlSEEWUg19XLthgSZTVTMqsfxKJbvUclBrAWs7u9jY2lFiZGt1HceOHhF9a+nOIt7+zrdprsisvlzF1bkFve/GygoitQpOHZpEJZcGqiU0GxUF96yQIp7Eds2DP//bL6MeScIbj2NvdwdhJj3qFVSZ+JSSs6mQMsCkl6MJTAwLwrZH2PHu7GHS/tgBSHXud/T8C2RakQy3mdesfip56gjZEOAqkHL8SVl9Wl9d1lqsFPKIBcPY3tpQAo/0vr7eXiXTtre3TAJLoiBuBfDcD6aPzOLs/Q+q+vuf/+ovpQnAKubk5DT+4s/+EsePzKrq/a1vflNnhHo/vV6NeSiZFAgdnJhG//g0muwh9QTRYK9vMKSeUlKv/cEg+xGU8OC+0js0IDp2k4wbgn4f6bxGnbNVKGNnzTBiVB2lcr/HhZDHh96kqb6p57pe1T0w5lB7ABMF7LUN8Kw2Y8G1wOqf2+9GrlLEjaVbuLOxglyZ8UddlapWpYaw36dKFecqWxDIHOFaY6/57NFjsitZv7OB9H4WI1MziCZT2NlOYzudQf/wCE7edwLzczexcmceQR/ZAXlVR+mxODM+rYopWyA4N2/fWVGsFEkk9SyOHDskxdXVpVV5UoYpoEM/0WYLT9x/FkdGh9EfjyLu9+D3/6+P4W//+rNtZWiKNVEboX98DJFUj84DbxNIb2+hWi45lHSTHGDspX2mUVf81D8woAQd1x5bkni27mxtY38nI5YFAV9/X5+eH8+OfKmAYDDUZsGQkqw+SL8RM+QcZdsE5yfjJL7H4EC/kpepWFz7dCgSQ75QRpqWTJGoXse+0Vw+g0DEg1MPnsSjzzyJSq2O1cV1+F0h7Gzu4cSxk3j1/AV87ctflGbC9NQUAp4gdjf2gIoHkWBMZwqF62JdvWi4PCgUq8Z7PuRHd08StXoBP/NzP4PHnnhcvcncwzgPsoWi1IdpCcbzhz2cilXVE8unayrvlbLxPmdCijEEE7VigDWbaiEiy4xCSwKZzYaYWyrG+P3SW7Dq7CyMLC4uSgXcivFxP7c96V6Xp63BweQECyR8/l0J0lopuGls9oZGhjAw2Ccxu6WlBY3r9RvX0NvH7xWxs0dveDf6+weUbHj99dclcvfWZ96m+2RinUkdWZ2xT56tNrQ1rJq4nO0V3GMsW/H5l89hfWOrLRDKZ8s/TEbzczi/2cLDJCcZJYcPH8bO9raSpRQJ5WvE+IBLlVr2izIeZyKWCcvhgUEx47oogsqIlHFSo4b/4Zd+GedeftHpH2VF1mEWOpXg7+RDajHbQUZKJx4T+HTsXfh9CybNa6xY0l3bPn3f2Z/t2X4Q6FpA+/8ZkKr3UP0tpt/rjYxNOwHfdwOhf19UbACpDeLu+t+0QaXe8F6VzoOAtI3Qbe+KAzA5fe8BJLYCbH2GHFqMBaQWOLUDSu9doQK+j8TPHWDKyWorpcrqBAPKfkukyOmxIr2JVFgeHMqSVyrK5HCh2qDTHu6kZ/FgYFaJG+Tw6IioCaTgMLOzvrmhw5Ub+X4mI6pBV1ePqC/cLPi+7EFicMCqLJu7uamMjg23qYSkotAn7+jscYl0MMtDwLy3n9F9pXfSeq0ypCvLoiTwullBTXUnsZfJCtByY6IYABvfdza3FBhZWrQZi2/3nzTz56Ae8n/dTGqrsna8/I2SGJ2Brx1DhfnW3sdJUFjvNgZ4zCiz5440pi7S/LbW0fJTLMsom3HDsIGQmatGTY6boGiXrIy2KcrGt9Tn9unnDHBIoZVVicctQSjNG6eCVq/UVfnqTvXgZ3/2ZzW+DNTv3F6BPxhCKmmsOEZHhpSdFPWnVsb65poAXbFUaGdsmYWmoAQDcFbqg7E4vNEEPJEYYuz5SXSjt6sXPV096I7F8aWvfw35gA+D0zMCL9zsd1Y3sbK0hEgogKGhQcRiceOHurGtuaEM/faGaFqkUJ5/5YKeT4BU5Vodc+dexKVvfBWoFeFnsNo02T676dtx4Fwn7Uo+YQEforEYpk+eQnx4Ej/+87+AViyOHMUAuP7gxs7Onu5/ZWlRcvx8T85bL4w1CN+Pc539hSP9XShureC5L34e2/NzuP/kcVWzKIKxur2L/VxBlDbS0Y0OkUvesxIfgUm+aK373Ojq7cL7fvQ96rXb2VjH9vo6tlZWsL+7Y6pTuQLS9HpjkC7BpYYBkI6wABM/Zp2zimp6Rpms0kFAYEo6FLEZEz71WjtR1N2dUiDFsVe/lNPrYsQVHE82R+DF7isBX1DztFQylGZVX2pVzBw9gr18RkqKP/jDP4TxiQl50FKtmSqtZElwL2FfS6oroc/lvzm32Uee3t1BlHtbvYVLL5zD6q050U+1rjp6VO7dr9+YaWPXpPHvpRK5CfIZ+LWtZJxFrEPPKmN7INpXPJUSjY7Z5OOHZ5Db3JDi82NPPoEALWyqTawtzKmSe2r2MLK5NObmbmJqakaVxWK1gZkjxxCIJUTL21y8iQzbKLjuPG4MDI1iaGxYlfZQLIFQcgAbG1u4deUSSvtpPPrQA0pS+UMhzJw4ikypJMuUZF+fBOhoO8KecFbqiCgTYQYeNb0/wTe9GKVeyoAtkRDTgvPRzf6rni6Uq4Zuxr5qKiSzYmFseCKGvttyIZxIoBUM4Nr1m1heXFZV+JknnoA/4MVzzz+HRFdCc2R4fAL9I2NYXt9CNlfE6uJtBGolPPnAWQTcTfhdTdTLBSmuM2FRImXZFcQffPozKAWiCPd2KVCkR6WXAii7u+ohlS2U3VNrDQEbBnPaC50vrm2te84Pq0zuaDJwPfCMau/JHXRd+WYS7DqKt1SgVL8W1SjZGlAw1lZWmZJ9iobk7BIQWV1ZEX2Z5+PSwgIiwTB6errVb8/5xUpJLltQ9VJ9m76AEoY8nzMZJriq6tEmY21leVkBK89wCmiRMSLVfBaqW014wmFUKE4VCGNwbApj04eQYrJD9N0AG0lRrrdEE5VQEQWK/PSZraN/sB97hRwXAHqHB5U8VPKuWMHexpbmD33BTRWkhVgghOH+PlXgSB2WemkirjiBgTFVhfk86b/Js0ZtHU7PLRs49/L7uD5/A6tba+oHrjcqpt+5boS4ZA9CxVKpiHoxM3sUy6tr8PtCoqmvr20h2dWDSrWJ1c0t7f3sweccmxgbxZUL55HZ3USzUUSjVlLFh5W97lQf5ufnkStklXCqlOi/HVQCikI2b37LE+jqSWFtc0vCf5FAGANdXYj53DhxaBrdoRBiPg+iHh+++PnP4s/+9D9iP72tvke2JARjKV1DjSCsUEAuvaekBEG8Km4u00IhNwOCebLQvB49Oz6vYqki4DQ4NmRYMW43lhYWxX7p7+1Rop1VuQDPK/btlk2vJBMOUVbBnHnOz2BFkaJT9DhOxaKIRSMCpnyvPCvf5TKq9RZOnT6DZHcSqxur2MnuoOVr4b6H78PsicMCtS9+8wWppcfDCXQlejA6Po1zF85rzMeHRrC6tIxysYaQNwJv3YeQjwkPtxJiDXi11oPRhPbJWMgPj7eJ5fVF/JOf/Sf4wR96N9iOwjlCJfb5xQVcn7uF/WxeZ4XGplpVC0uxUNLZY5S16TRQRTwUw9jIKOJ0gCgWsZvOKCYZGh2ShgoTQXy+fC3nEinOGaq2h2PqP2VFk18UHrSgiWuMCRVWMrlP6lynQm/eWEdxHFmpTSRiogA/+MBZjIwNSeuE5yRj5KXlO0ax2OcVC9H6qjKBJvur9J5aGt7xlrdrvV++ekWJ2ze96U0aF7ZtMCGYy2a0/gkaOQ/4JQZSsaQKKavkvCYxxUCRyTK6EkndJxNhTB4yiTY1NYW5G9eR2dmVFoPtsa2WKQLn0/PjZ0RCUcXW4yOj0o6gcrtiEi77RgO/+pGP4PnnvmWSR47ti/ZVJxHIc7gTSFpgaZmRnefzweKgBaR2HOzfbwRI2wC0Yy+3n9UZZ3cWhzrBqk2if69o39Vy3sFWSFWxaCukOub2B0DAdwMC3+sDv/PPDTW205DVBv/2d4z6nkPBtfLvTBl1fNnKJ+/B9rkcvJ/OCqkFKweDqfZns4riVEi/FyClrLS85hw1MB5A3MwsQNXn1qn4ZRYdnzWpHsqEBowNDONUS8sdGBo0mZx6HSNjY9qQuDhZuSCtwAaOXEAcP04wHlbcCOgVSSUyHsCk91Epl35XVy9dxd7eDh556FF09XSbLJ+tjrhcePnlc/r9mZlpnDt3ztDaPB5lb44cO6LP5wZOasU3vv4sNtbWsbp0R9QGSWW3DYXvNkPfCxK/P0Da6Vf6RpXQ7zSvDr62sxLOcaUluBYO6bkR0vmOYmB0GPuFvAApnyfHkMDV0r7aCQ5JvlJkyq9khKphMOCdtBbSIiNRo266urqsA+zk8eN6fryfLYoVUCBAfYP9eN/73qefcXyZUecGOzg4bHpE80atjs+Y9L1s3jT+89p393Y0Lv29fVL3Te9uG8NoinpEogq+w4kUopEkYrGEqEjsVXr+/MtIu10YPjQjteZquYrdtR0BUvY5kDqa6Eop3GO/2p3FJfngsTpZazUljEOqD+fQyWOnEGxU8cLnP4evfPoTQDELv1Mh5TMhNV6BptNfzOCfFSltP14fJg/NYOLYCaQmDiExNoEcgRV9ASlsVK1jdHgEh6ansb2xiq31DR1uvA+OoEn2+JAt5JFIJtEVC2PlxiVdRyOTlocfnyF7hraZgInG8cPvfreCzZX1FaysrSqwYCDGgJjriu+5ePs2ipUcfuRH3oNGvYJsZgdrS7eNsNHWFvJ7e3A3Xcqss+9QQY/TTsAeWePrxgIug0XGDOyXNfSqWp2MhqACShMwUfSK+0fQCJNRoa9eM0DU8Tbj/CMg7dx/5X/mWHPwUG9QWIyiag32bZve7+njs1LMZF8iM9kEnxTLOnHihALE577+DWXK+X3aRjAAJyBlwopCEAQgFFMi+M4sb+CVF16i3KKqfdonD0i/d673zkPQXrcOUAdo0suTc15KtoVCm/LMuW0OQWMRxNfRQzWZTCnAYI/Z0ekpHJ+ZQpIefA+e0QG/v72LV196SdX6o9MT6jN+7bWLqm7kc0V4vEEcO30GsVQXbs8toLi9DnfD9HlzDvgiEQWuBGpT00fQP3YYN27MIcM+7mIOZ06fMkqTAR9KrLjSdH54AA89+WYFybl0QeA6ALfWKsePjAUKrexubiDAaha9TmsVBEMRJaaytN/y0xM2KjqoxxcAE+HpfbZjGHsDm9RhlSUUjSJdLOLc+VewvbkjqvpjD71JlNUr1y7LBiS9n8Hg6AgeffIpELJdu34Lt65ex3AyjicePAtPs4aAh0JPLgGxjZ0t+FI9qMaT+MPP/g2WaakTDKGrKw5Ps46k36OeXfbXsffQWGuaHiueTwqirM2JKNlmvfP1FpAaAGoqBSbOuMuM0s8kggZTOb5LqdB6bNSN+qd+zwVceOllZHZ3FBSeOnlcVLrdnS3tDTnaZAVZXSLIMQJ9HANRBunLzJ4u2vnwzGJSkWqbfr/23VDAp38TnJlsvwmIudcw/mDlhGJYrCrT95VepvD4EQhG0fL5MTA6hVMPP4pQsgcIRuHzh+Ch0jkDSLYqsCpSraDpaUnlO0dF2UOHkervBa0cyLggzZNxgk12076FgLQ7Edd9UWiQLQ/0YGWLASvjClDR0J7C3+NZb/bFlgA0qcYXr17E0p07qDXLaFCpnI+84RLF1K3KcUvn0fFT92H26HF84e++glKxrorp7NET2NlNY2FhCUNj44gSmLs8mD40g73dbazPzaFcyCIeC2B6ckLiNrQeWl5YUQIm3pUw404GSqUm3YR4IoJ3vfftCCcjyBQK2N3ahavWwkhvL+IBL1KhAOJs5UhEBUgvvvIi/uW/+A3dGwN09kEePXFG/cBkinFfuHLxdSUtOH34efJltUUHr2l94P7LxIIRnatiJ5NGKB7F9JFpjRGB6ebGulR3yXKIBkPwu7xGnIaWPfRgTcTlfEAQx+JDendPIKuvt1se1WRVcUQK+znZv+i+1ajuxtjEuGjU7pAHh++bxczxQ3D5m7h67QquvnoJa4vLOHJoFoemD2N3J6vnfuLsWfUWBt1+xANRLN1awuLNJXjq/OyM2DykDpeq9M30YWRkTIA/l00jndnGfjGDX/zwz+O973kfYokIas26VKIvXbmsWIftDK9dviQRIa6xCxdfVcsQgR2TNtwfOa+OHj6Kof4h+adzXzaaDjXs5zI6R/m7rJ5yL2TsyqQcf1fimrU6KmWTmOMeqRaxprGNYssNE/Nkk3Dc+L4Ed3wN0dneXgbJeAx+t0f2NcvLt1Es5VSZ3NraUKwrtgD3U/ahVsz1EtQyiU5qbSgcRF9vv1kj9P2FS2wb7i+8BvakfupTnxILhGcJ9xSBLbI1eA47CQv1rBaMKwXdEkhJp6bGtStXMTDYj821de1fTz7+BBbm5vDCt57XWcZnQAaClIjDRmeEhQhSdglIGaczlmeHT6NGTkgTv/Yrv4pvfPUrmu/8UkzBrdbl2Ch+B0D6RhXSg9VMncOcBx3epHfBpSMe6bTL2Apvp89o5/sdfO83AqAHAfEbxextQGp9Ku+Cv7s9l7ZqqL8dis3BitVBIGIrYZ0XcfCCOt/vLiC8q8pqwKIRxem8Lt1sh+3LG92YBaE2QLQPTBUKig51/JLAqwQnzIHJ97em3RLBIUD3OL2rTUdVkkpxHRVSglFObAtISYXlQBPM8ADiJqeDlYGiQ4EmjctSFWwGwh5CNqPCa6L8PE8PXjcXdecE4mHJia0+U1IInKCYC4pfPAwY4EbjcZQrJWW98oUcepntpO0Fg0H2ozgVWwuQGIySVsGDmYGn3iPKvoGooS25WjKApnUJKWPMbBlhQNtEbXpGOwbOJBy+zwqp9VzsHOvvDkzNCHeOo11sbUplk+NsKNmskrKSfer0WUwdnpLhNp85BW+YHecXq8VUWTMBf12HHbPfDBhJ4WXgw2siGOXm0pXqQXf/AF4+fwG35m9Kfe706VMaL1KiWKFiJZSbITc4ZtV4QJKGy9/n2HITm781h2xmz/y8WBI1SaJXshRgtYxV9YqqY1Z0QPPe72PjL3yqfPWip7dfwLenq1s9Gy9euIB0s4ZjDzwon64m++gKNdy6dkNiDJPT0yarzwxfpYprV67rkOYXe3BoMXDu4ivo7u3BYP8gfLUKll45jy99+hOo7m0BtbJoW5Lpdxry1QNG4ATSQlWiELXt0aeeFCB1Jbtx7E0PI48mSi2Xgr9agz2GRR32FBOiPxxpMDyw6tU6Ap6AwDMFFqhGS4XfRj6DL3/mkyhv7yAeYmWpIXC1nc1KmfJXf+WfiYHw+qVL+MR/+ZQ89UjdohoyA+J4PIGVlWUFP+/9kR9GKOjD3vYWNlcISHdQK+REj97f21UgwjVE4Cw6OAWbHBoXM8t2TfOQJIBmAoPjxmwxf841SwBq5o+TICGlnw9OMTFBIiXsjTgW389Q6inoYszgCQpkt0HVYQqo1arqQazW67j/oQexk8kgmy8qycJ5zjn69re+TQfiJ//zX+HazVsK0HjtNknFvYHiafw7Eg6Klj1/5SauvfYa1m/e6jCT7Vz3dyunBw8l838DoO/+rGmClaYDSFmhlvqfURnV6wVIPboO0VbdXtm7PPrA/Xj8obMIBbw4ceIYUsk4rrz6GnZW1+ULOnvkkCozpJXTEofvyzE6ft99CEaiYoC4aBHgiKQUSKNlMEDfxvw+Hrj/IYxPn8CVS1eRXl1RUujsAw9idX0ddTcwODWJ+ZUVuMJB/OAHP4hitYLifkntDOybslQt0rN8npYq627aQtEonmtArSMUtIFougQZureeHpTrTSnmsueKwh2srDGQ4lhTaGY7vS+BHVZSqAg6MT4qGjp7j5lc459gOIwnn35G1bmd3QwuvXoRrXIJjz/8oMRnQn63mC05+upub6B7YgLVZA/+w6c/h8VsGTU/bX1qiAQ8GExGkd/bRYj0NoqnWdVHCrU4xlp0tuW+w8DNDB9nu1tz0lL/GJDrDKQtFAGm04pjAKm8ocz6cWxmGACZ3zX9ZqzkEehcv3JZQIoq3/QNJj2VZ6OqfGqBoYCMM8/qBgDz+XGv5TNk8opfPDP52Vx7uq6a8XcmXU6AxgnGubYYSBvbC9Lo3VL+5vxku0a9QfwZk7dkw+fD9H1nMD5zROI/XT39ErThXreb3VP/f6lZx/ihQ0qQdff3wx0MSlk9my6oqutlX7wEBT3a1wmKIsEAAvS8JuXY6aNkIoPX427yeRpPX+3ZerYEV3WBn/WdLSytLCJL+rfH+BkWqRxLimKtilqloCCa7/vII48iX6jg+efPw++NoLdvEIdmT+DytavajygEdOXGdYny0BOYY7F49RpmJsYxPTUusMEzq1oso5KnOItXgkf87GbNJBZorxVLhHHoxAw8QTdGJsdw4/I1lPYL6I8ngEoZsxMjOD4zjYmBPoTdLizM38DvfOzfolzOixVE9gR7MYtlI4xDIMJEOXvO2WbA+UIFaYrQBCPhdmKP84uAlD+nqmuxWlRPMBOWQ5MjAiD1SkWCPumNHYSYSGTQXiVQIoXaj6bHg2R3F0LxsPZYzSOnEYVnVCGfRTwSUbJonZVmsRtaar/xhHzo6u/C7JkjOPnwGQyM9OHVc+fwrWefhbtMWqQLA0PDeOzJp+H3RTG3dAfRZBxelw/V/SLe+czb8Zn/9El89W++hEiIokamDWRweFTJA84Z6lOwf75cysHr9wABF975w+/CT/3UP0JPX7fWGtX5F1dWZBHG5OeLL7+sajjH58qVK2JksJ+RP6OAFb+ovaDkjLzSx/Q9Vllv317UeuecVUUyl9V5xD2bIkk8q3lOstdZViqyMOGavRsX28Qqn6UStWwzI5W2VUduPy9BpjeduV/sB/ZoTk1N4PyFl3Ht2hXFpNtOEoYsxcXbS3JE4J6QSiSlEMx9t69/UJ/L+cC/eRayMkkGk9/PKueW9gfa7/V0U3QqpnlmbQJ1Hrld6hflFxlvTI4zSZfNpDWvFubmpSL8vve+V+vg/Pnz+h4/jzGK9F1KBYFeemIP9vVjeGwUM5NTGBzsFygv09vX7cL/8tF/jme/9EVnfrl0Tkq/wdkPecZ04gE+Q8ugUvz7PVR2mSk5WGE1cbXDwnICbntecy/vxGIW03X+3VnU7IzX/96AVLYRpI04OMIGDveAgA5FPfv9zgrkQXBoL8Le0MH3bNuxqFpy11KDG6kFiAZI3AU4llJn39Oid5NJNVUX9Q04PGvrGyTqj8scPuw3ok0KM6YMEG2FQoL9LIkzdKRPnK3IyhNMHZUG6Mi02giK6Dp5UDiVRgHTgAEnHGx+LoNcXgc/m9ULC44o+WefScPJVjAguttcbAZDQRmBc72hxcf3JigSYOThSFogKRGk3Hi9CLJSy+txMlg6oJ3eVzth7eFlJ6SpKN+V1rcVZjPJ2VdKBT7Jc8l0OxTwo5DPY+32sgCDFSQxc+Au5NcEt0Ho9wlI7Zh/t/l178+cz1fzvKPk6lyDrscRmZFvqpRz65JL7x8cRqI7hVgqKWqTlNucgEZJjQYMoGBIJiESD/oGB3ToMcPOTZxZN4JOBoIMfHfSaSlf9g72CZSazc8xuGFpAAAgAElEQVTvKLuZAIyJA0MJqhrKdNyoJDPDz2o4NxZudvzi55De1OIcJMleYkomc2aSAi4BFd4PhY0CkQjiiRT6+gYkiMOMHIPkV65ewfzmJqaOHUWl1pIHGw+y7F6mXaVv0WtP4w9liNNbO8rEpnp7VFG+Pn9L9C16xw2mkjg62IelK6/hj3/336FGJTpS+ho1CRxx49ac8gUUAPCQ8wRC+vtf/uvfxMpeGiWfHw/9wFtk5M6DgBUIztNXXruoOUZJfSVNWEFg8FsjkK5jZnxSz4c/c7fq6I1FsXT9Kl557pt48pGHlEUlTY+y+vvZLD784Q9j+vAhzM0v4oWXX9JnMNjlOJAezINobHJCQeDRY0c0n9fuLCHLvt2dLTQqZamoUtHRWsVw7Em5pmImnxmTKMooul0I+EOmV9YJwplEMMJi3CMMHYfrk4kJJTxY4ZZYFrOiDIRMkC3Q2dFnTmq+DtZQVJZOYmPwoOdeEPCrh5m9jmvrW6qa8RlIobhYVFVydHBUn7WysmaC2YYJENQfHaAtS0yVF85bBnn5vaxoha+dO4f8zq7xPeW+yL4kiSQ4qucS93L2rnt8hy3gdnr3HXl/Vp7EBqkZUHP38DL/ZkabYlzRaNxk1wM+PP3EE3jb048ju7+HUydm0deVkpIsaYi5vV21MrAydPnyZcSiCT1HBVWzs3RFx8bqCvykUhM8kkbt88gCiT59mc1NHD16HGOTswKk+c1t9SieefBNuL2+rj7z4clJY5/gceMtP/Ie1Aigq6avvkJKGu29WKVif3chj2a5rPnL5AyTA/GuFMLRBFbX1hAV7csAnmKpjGK5Kso+q6jsXSR9nAJq2f08CoWSqm7nz1/A5sqGaNfs3zp98gTmbs7LviFXzKFUr+Dt73wnAsEwdrYzsg8oZfbwxGMPA406irk0ipl9nX2sJEfYF9YziH//yc/idrnpWE6sIuxrYbI3hUpmF37u6/UaKlSB1GjftRvQ/uhswtZgnYDUHAesbNIGxgjLkeKrRKADXo3qtlHxtcVRnr/GbN7x4GWgeWsOm+tr2lNIj2cdqsaEb71qPB0dlXiuO72XQ21rJ4E7TO2V+HCCaJ7nnP9kHIhp0DA+gOactgwHU4VU77tlB3gMlXh4dAyVGi2+tmWDEkim4A9FNYY9vQM4dvIM4l3dSPSlRI92RyMYmZ7W2dDdPyQ6YLlSx/YW1cAJbAPwhUJK4PJM7k92aQ9lzy5cnMdMennUe69YhK1EDhCXJoLPpz2WFVmCsmqrjkx+X33uPNcY1RIgsFeS839osFc9eawYV6s1XHztCoaHJuBxhVFvuLCRTmNiclpAkMwpni2PPPIQDh+ZgZuxB9VmW8Di/AKWb9+RX27YH0I1ZxJt3Pd4ljIu4r+5xqLJGOLdEXQNULU9rFaMl772Lawv3Ia/1cQ7nnoc73jySUwO9SHm82J1ZQn/+rf+D6xtLKtVqVgqoVCpq/+Wc0+VuEhCVTjqHXAPo38vfbkZTzIGI0WSFEpTAHFiTrSwX8ii0mrIyzQaj6h9h8kJij1RKXVng+1SFamsMp5gZdQbCihOoNK+zl7qQnjdqnAX81mdUTzzWDGzHtSRWAKzJ45genYK4S72D7uwvnobL379G0gvLcPnDcti6MybHsIjb34KoXAK2UJJc3txfgn+mguHxifx/3z897GzsYlEJKl4oG9oGO9///t1dj37lWdRzubUlkKFW7ajUFn4He96O37m534eI2PDih2ZQFvf2cHSyjJWNtZ1NvLZHDp0SArsZIc1Wy4B0khXCqPjYwj6Qzo32LvN5zt/64ZjNdiQEj/HoVqttNvAWJEMBI3nLceElWQ5NzQJznNKKNs1yPXIecsEP8/yXKEgZwcxGXjGT07h5PETePnF57WHnzp1AteuXkalUsbuzo7owpxrPDfXNzZ0LaFASJXOjfV1jdH4xJRRNA8GpdbLJJMYh5k90wYUCOKBBx7Quc1zY3FpWdVwAlIKoTGhyX2Fz5TxCAE2Vf4Zh7HfnnOcLA1a0vC+yCBkzMUKMAsQoZBR9K1VSvq97mS3Ksr9Q4OyKSMlW0k9CYQ28b/9xv+Kv/n854xeg0gphoVlC09t+60Ov1DLQFFM0WEHcxA8ak88AEhtDG01AQh4LVbR73eo9rYxjKMF0gk4DyajO197MIa/+5m8Z+ddiNYFnJzMhd5Ap41zQXYD7rCWkVIekzMKIO5mvtXv2SFCZBa/+XmnSpNZxOYNpe/hyLdr8FmNkoG8Qev64wgYWfomM4D8MoDUBHRUrWLwxoOsE2jxQFcVsFbXe8tDStVKAzAMT9z0dgr4VZs6mHSNzvUr8Gr/23yerX7osynC4DcHlMdrwKeqDiBVqKbMezhsGsZZaRTV08NeUmNIzPe2wZhVwRVIoc9jx3OylAZm1Llp2ufGz5HyoY+VV7VGa2Hx960Aj6VCGbrSt8tIc+Hwi5u3JrQjv68snMOnp5+SqMhuYHtjUyCFWXNlwg/0H38nIGkn4XequL9RMqT9O3YuOQvBTIK7wa8NhO0iUCKho1rbHkOpiJlKjOagxyVAmurpQcvrVtDFIJG9Ee0sVBMCYhSPosof/00l3aBTHWU1UeJW9KYj1dvnQzgaEx2yXCtrHOIJNvsbOx/2IKhXg71azNyxesJe3v19I97h3Kuttkh101FIZiWCY8B1wM3LjqedR7wWUpFYyUzGU+jqTqIn1WVAhsuD25sbWNnbw8DYmAy7eS2koFo6OH+PFCdeExkU3GwX5hbV90aKLQ/iG3O3HIGDCvoTcRwe6MPmwhz+9Pd/D6uLS3Cxp5l+gh2my/KWZBDj9sAbjMAbCuMd73k3XJEQyv4gTj/8MEhQYXVI0u31mkQKuEd1p7oMNcehrAiscP2Xq+rr5CEcCQTkAfe1L34Rt2/dQE8yiUIpL69GAjEehKRSE6yJcs3grVhAtVIy88Dw/o2qdauOD3zgA1LO21xfwebqimxf9ne35NdKI3geCuxL4x5YKpTVu01gUSbAEz3VJWETziUFTvyZFH3dyibrIKTqnsf0G4nC2zDS+D72xpLS6TXAjPOEPSii01IdmQrYHqCvd0BAhAEz749ZYu5l3CNIT6Q4TiFfkh0UAfTW1jYSkSgGewZEOc5ksgLkUpFmb1aQrQfGf46fSY849kZRXKI7EscXPvM59fO2ymVKmBslXKe3hc+Qe5pJ4BmRpLvHhqO67SQYlTzx0EqC4l057Svqv2+rjpn7pngInwcPdGan+aze+fZn8ENvfyvOv/QcnnriMQx0JfDNrz2LkNePjbVVnD59GrFoHH/7t19EMtklRgiDycOzRxAMRLC6cgf+ZkOKmMxIM8HUMzSke19ZXBCIHZ86LLp6nf6exTxOnj6DdLmE5Y1NxLq7VPFwh0J470/+OFwSZKnrjGnQV5r7OZ9/Ia8//D7pY7wW9iTlykVE4yk9X+4POrNIa6NFTyEPv3rDTEAmISUnUcDxcfsDuPj6Zaytbap3mmuaz2fu2i31j/sjPpRqZfzoP/hR1KoNPPvs17CxvI6Ix236TX0uqeZSQIaAtMBe0lQ3qj2D+OSLr+BOM4AyE7ylLPyNIiLVAorbK/IYpgUSIx1TFTL0dtmFsZfUoZCJzSslXTPeEvYkaHLGVSY4LnPOqBpSM2JvRqWcol9u41nqJBH5XNgLvL5iLG64cVuLHdFrmzXkcvti6vBamIjVOUlLlo7ESHs/pWWDIxTGdckvS4dTQoeAmwlntxE75LV2VhKsPQKrY/bZ83ucD/J0rDUwODSsitr65i56h4fgCgQwc+IEPLEo7n/iMdQ8XvQOjCAQDksYhj3I6UweM7PHREdlcoRJTX5+KhxVcsyISNWUbHfLl9x7DyBlopivL9HuhXGMuymqPsHW/O0F3Jy/KTDI5CJtsob7B+QnTWCf3tvBxsYaZmePSeG1XGGyKYzNnTQCkTCOnzqp8ZpfWlT7SFcijtGxQQXWZAbcun4LN67dRIAsIrhQyhURcBsnAY4lk22ReEJ0ykKtpL7Nk2dPMjeEoaEeNCpFXLt4BeuLi2gUijg0PIxnHn0Qh0YHQWheqxbx4Y/8UyzcXsDg0IjiHAJ5iiwxxuFXfx/9v8tibrG3Xy243BUdsMOpy3YJG9dZAOPyufUepK8SaLKdiTRM3gdFvHL7We3NpEsriSjdCOh+6GfJBJmtAjIpyR5WsWVqdVWUCXrYRsU2l2AwgEq9hEuXX0WzXkPU78f28orGNuAOItXVjTOPPIb7HnwQoWhKyUK/N4Crr1/C5sIdJd7+8i/+xFjkMLlbqePt73yXkgVMCBAwbq+uyoKGQGl7Ly1g+VP/6B/igz/240h1pwTSWRld29nG1bmbmFtadGxNgrIVO//yBQE8JozIrJo6ehRc3Xx/fg7ZKLw3nh1k28QiIdy6dUvnx9mzZ3H8+HEs3l7QucJ4gonTseEhiSlub25hbWVFsQXXp2Xk8JwjGOf+u7mzjXwxpzFhEpWVSK5FnlmkZFPMiLHBocMzOHvfae3NjA94frDViQBeyW+XcZ64cumKKts8P7jOSc9lovmRRx7GJz/5VxqfBx98EPO3buG9732vWi1u3JzDl7/6dSX/fKGASUVR16JpXBf4Prub2zhyaBrT05P40he/iH1W7hsNHD9+VMJOz7/4kpL/bDni+z///Iu6Pjom8CxgtZn7NiukfGbTYxOmbcZJnv7m//6v8LlPf8Yk4BjTs3CivloTP1jRSO2dzp/OfYrrrjPO7wSNnYDUxsr2bwtIuYDsnmnf3wRJd4GqXUs26Wfj9M737PzeG33fXlcbkFoKQ/viO9iW9wTzxJSO6Ie+3+4fupvVVpsYaUMOxbfzIbQvjBkACwRUOXF+4qjrKVvpVA34GbanSAeDE94w0FNAKuqsocNaiosVQWLQb+mopGUyeLT/14YN0zPGjc0eTDpAKYFHqpBjb2D6wNyqBmgAHHVem9XVIcpspc+oVdoKKf0gLcggAOYBzYXHa2BATyESA2odHzGHsscDV8DJEUeygLdtRG8FC6yXm9NLK8U9r/GNshNTE8oBk1T20oSgRDpBgq14N400uu2TFGBl9pp9LYou6ANlgBNNyLkZ0S5h/uYt0ThJQVDA4dC37CT+fgHpd5rUnXPxnkXk2AgcnPhtOx9H7Mounvb7UM1MPaSmN4RglL0hBKSkZFHIgokDjT/N6SloFAyLoqu/SUGhGms8rqqo+iH8QfWsERRUG/Q4jau3keCA89JQFE0PE5+YpVpzEbSFoSi0U6mYOeVUjExlm56Fpuqu+cnki0DUXSq3fT2vm9fDgCkRiyMejSgDKFVA9r8VS9jJ5xDr7jbRofoRXepT5IGrzKVTriC44tra2t6VoAsZAaQsM4iimAqrlP3dXYiggY2FJXzqz/9UIihUblSrLdUNO1gQNKOn9HrLF0SIAhPBIMZnD2F45jBmjh0Tg8FWFDk+PLx4L0qcqVJvgldD/yohSKscUqc9bgUNlF///Of+Wj5stZpRSuzr7xEoYMDyxJNP4dSpU1jf3MSl116TlQLnMH+uZ+71iGLGQ//9H3gfQqEg0uldLM7fQD6TwX5mRyIqDH5pfl3Ilh27JJcyqQRMHF9WsiluZX2MOR8lekWfWEd6netKwj5VCmMUJFrFn3PcrG0SvQaZILCK3V4fLSWM8AmrS1yrBKoEIwR29HTVs6nW9dxobM/qGq8pt5/Ts5uZnkZmO40b166byigZFaysM5jy0yPUZHP5PBiUTU1M4dDEDK5fuqJ1v3jrJjKb2wbBc+6y8qFD0yQQLSA159fdapNZgy0d3MYiCwKkPODZ82NaKpx91umR5fVzLDg/s9kM4okQnn7zY/jBd7wDXYkIepJRCYlk2U9dLmJp6Q4OzxwSZ+Dcyxc0d7mPMVHY19cv/0b6H5LaSw85zqdMPo+as683SkWMjYxjYuYwbl67ib21dd3j7MlTyJcruLl8W+JDt28vY3B8FD/9i78gSmbAR3GwlqmOMAnJfnD2ArMq02IVri42BVkBTWa6nf1XjIlKSZRGJvwMldQrCjmDK7Iq2r6fHg+6Bwdlar+/n1X/F58ZPVaL6SxWVu+gWCuqd+7xNz+qeXB7YRlXL11G1OPF/fedEqgss3eM90yxmXoZIVJLewbx8b/+Cgrdo2jGInDXK/BV91HbWEYruwN3rSzgQON3QkwyTDT8qkwy6eokjh3V5aaTZDWWYDxPjU+1EtYO0KNnqlQqnT41N899OH2R1SYWF+clMBQNBbX/5jJpFFlxJl1YMaKhvIt9QKGeZktMFQFOl8Ng6jgYbFxh4xLLKuD/VdkV7dPsLQywtU6dhB/3RO3DLUNt576oBHbLUH0p3sL/84wPB8ICDD19/RiamMC3qMlQrSCYiOOXP/pRdA0Oon9wRHOawfWFVy6ib2gEg2OT4CntjUXkIcuYIxmNIejzSySH9NGGizRVkxBnGKVKNHvcOCZMGHPvoQ9ktQJ/OIRcuYwbczdwc3Fe+yH3luHBIaln08N4eWFJIHxkeFDXcvq+B3Dh4utY20xrDRw6clh2KaQ6Us2XAjQci5PHjkpN9OrrN5XcjfgjaoMhm4Lrm8khJrryrIY5xQ5qJpcaNYxNj2Nnfwf+kAezR6bMvdUauHPrFtYWbmN2bATvfvpxTA/2IsrtoNXAz/7SLyBDJgiTJQT+HOuAV767/H84FNN+JXBSa6BUNOBTvdrZLApZw0Ax7HAjxKXe4WgE+7mskszU7mBPIosYTPwZpooBIjwfbI8iz0CpoaKlRCkTUKyIcR73dCUFNAgWWS3jfiwAG4lgefkOSuWcem9ppxX2+lDczahivb2xhabbh6GpGST7ehEIxzEyNg53rYXrl69g5dYCSsUc6q2yhIQmp2awtrYuz9GLr76KrlgCJ2aPYP7GDYEzCqyxd7VSbuDNTz+DD3/klzE0PooWlb4bNSxvbuDOxho2d3eU9OUezHj19Yuv6Rx55JHHMDg2gutz87hx86YRK/IaMb5oyPiGUp+ErSum8lfF6fvuw5GjR1TlpDUOK69sE2NCgr7Ls0eOyHeU7VCRiGml4HjxjF5cuI2Lly6KZsyEAxNzrJhSa4V9oMODIwKkiWQMhWxW48MIqLfLeJGTIaXkwfaOzkqKHLJqfP3aDRWYkgmeIS1Mjo/qLPzHP/1TYl9yzJ79+tcQjybwAz/wAwLnV6/fxOUr1+VPLTYi+6wd3MJ75TUxGTY9OY58bl/79O7WlnrZ2f7DPe3ChVd139T34Pf4bEmH5lyhGCTjMfaNjk6MS917dmZasUC5YsRE/+1v/xv8l098UlZWwmYN0xZEVogSHg57r10w6ahWKiHnMD4tWOwEjRaQdoJZG1O3WVvOvnkPGHXww0Fg+UY47+D3Ov/fLlJ2FJbagJT9VeJrOxlKk7006Nj+0UbesbEz7Pg2iRpr+8HetgOvNxfgcJDbGXDH8NtSvRyBDvH/HSqGDjJLvZElg7kIVSh9AVE0uGmr94NVaCf4UaaT7+Eyh4eqri5TyRRtMshm7aroAOrwlwWEV5MmQPoWq1ZOzyh7cvQcSO0y+g1twNiuSIkua6qt1oeQk4bVWFVNHVGGTJYeincpRQLUfvNzfjGjw4BY9+fcNwMOAU0HxJuDiFk4X1s0yQrJ2uvh9UtmR+oFJiBk1l3gyojDC3ibIrQBNKIWEgCBtiVmAep1pKM4PWoNesORvNxqShBl8eac+pAEphwA//2KEH0boOysgjo/7ASldqw5xqZib6uhto/JPFP71a7oWwo0belkA+NW3ygPjp6BfgSjEdNXTJELVrYcwMpNkl6GSjREjBIpq93JlNkQOXbRYAThkOkp5e+qYsr+H+ffqvg4VBQJB9RqRsiI9+pQzqxAFjdCbQbWN7Vp1ANlEaFEhrlfq8Jm1wW96Wwyhk33YV9AlgEB9kQ7vWsMVnYLBQRZrSfFHS5Ua01Vb5iV5PtTFZSfTyshF4NqgpNmSxUlBgBiGPg8SGf3BUhJS3z93Hm8ev6c7AQoaiL6A42bBcgdwObz65kz4PJTiRQuKRwPjI3g1P1nlEDh2rU0S2ZACaqZ8aV5NWmb/JIwRbGE7mQM3fG4giJeLwPtjY1NnDv3ssR7+BxzOdN7xD8//uM/hlg0hP1MHi+++CIWFud0KFJlU4kCd0sHCQ+Jhx5gpjqIcqWIO4sLKORzKOTSoqZRSIaHoAc+BXJul1mPVGIlratQKBpg3/Z5ZjDEdeyoP1YMAObvEqRRdEoVq1KxTcuh9y+9Znl9NgHHjDO/mMXnwV8sFrCfTSuI4Lixh0X9496AIw5hvHApXMVMMStIPNhZFaFXI58hA15uBn6f2TNIvWJGnxVuqby6fdha2zBKj7fviJpGoatiLq8xJrhUMG/aXk1C0h5odgE6ANNSfPU7rVbbE07qhax4E9g4FE/+PJ5M6dlQWr9cLmFosFuefO9+1zvw1JsfU/+Pn+x7XQfp4Xw2ht5r5oRLhzyFxqjorJ4+Bhc1+mmaNVRlM6cSMQTLlAJyIxjvQrVQ1l5H+h17+yROQiYJVWlzWVSadYQTpPiTWkbdgIqSFDxPot6Aqvns8WMwoZ5Dj1d+laFEAhneT7Wi/YUAsZAroqc7JYsPCiGxmsAzOUoRPCc7TwpdgEq7LrZQmv4xUgc1vqQCJ8i+4Q7flOCGkoqVOpqVmvZxiXLtbKNUoP2Hk4hsVBDtH0Ah2oV/9ad/hb14L2IDQ1LjjbjryK0soL63jbCHlGS2FfC84PlvLEMspYz0UH7ZM8gwcnkymFiCYmo6lwnwHEV/voIATnYT1Fpwe3R9tHJhP54Ep0hxr5R11vN5UFWW6zOZMHsulcWZbObPtO+yCkWVVSfOsAGVTSBbuyJ1uToCiO29VGIf5nptYrvTnsZeP89Ly1bhhOdnsELJ9yFDhoCNDChWvweHh5UAnFteQoOviYQxe+KExIO4fpnEzGTz8IYj6OofQpMiedEohmemxb6JREPaw32iHPCsY2LYtBVRkMgrVwG2CZhnqz7IRktzkxWe5bU1XL5+TXvu2Pi4kqJc+zdfvyYgyh5Vtl0MDfSIWkhbpZ3MPjb20jh26iTOv3pR9PeJmUM4efo+kzgrlxENR7G3vYetO2yjaCLoDSiJwhYSWriwWqgzF00D0jmPKTgkNlKf+kdPnj4Otw9YXrqN88+/jN31dfmuvvWRh/DU/afQG/IgrKRWE//it34T2/tpqaYrSerxIBRlf2hNieNyyZylpPazei1P70Rcegs24c6fSw2V52fLtHDxDOZ+zbiLexPnZr5Q0N9kQQ0PD0qUkGvQeOgahoBNfHAcmMhji40SB7RgicWM73vLnCWrqyv6HFI0mUwgiKllC7rf27fm5flMQLS5u4euwSF5h8dS3WJthT0+/PVnPou9lTWEOBe6Q/iJf/yT2sfmbs7hpeeeR253T9ogoyMj8LRaohoXswWjdF1vYXxyGv/Tr38UR+87KashjsGdjXWsbm9idHoSf/CHfySANzY8onnFmHlubg6vXHoN8URCDEJTsGoiwjgnGpWOCLUt2AdJgClF6FgMJ04eF+U3ETdtRotLC6qkFnIF3b9tWWIClHER25y4bq5cu4Znn31W0SkFs0pk3qGFpYUlve/k2CRW7iyjh1V9rxfHjhxRxZExweHpKaytruoaSJOWFRqt7Bx2A+e8aNVuj6xz9na28dgjj+DRRx/WNbJgxZnKcf/6Cy/glddex9j4hAoPFHLUWq+bAhiBN4Fvf2+3fndne1Msh9GhIdy8cU3PaXJyHBcuXDAJEEYujQamZmZ071QAZzzTk0jpmY9Mjssq5tiRw6JFl2nD5Hbjd3/nY/hPf/4XWqNK6DhMM8bgopw78U4nIOW/LTuyE5B+G6gUq8kwITurqgY3maS/xXedv6uYu6NCaoHldwOfim07WndsOHDwe21A2t3fpyqHRAScHjsCyoMfZi/QFjSZDe4EgPbf7YKnAxxF0XEyn+Zi7lK3BBqdigx7QNUj2TL+Q6wIKXDoEFMSvZUiP7pOr6lSOQcB6WkKAGW1QRELE2Dy38yqSFeVhrSOgAfBAhcDA3BO+LXVDcmUk+PNsj1VWBUgabKyMnovILUepQYccjNzgKfLAEt+Dr8IZLgZ81q5OVExzfT+GeqsoTeZ97BfBLXMRPH76k9V76JJFNjXMbjVv92O6JJDI7b3xww2N1n5njIAcF5vK7xWpMdOOJs1JAzV/To9s3y9/l83VTxm8UlH+9pXvipT8lqpqE3MVLNN1rATOLZv6vv4x7dN2k6xJBvwsl+Y06Hth9g2uLvnEzWPnLmmH5ACK4VBD1w+rzaMMw8+IIoSi+TslaRYBQGNqBusXFHpMx5T9o+bnMzO6bnFRATcoo2afikmWwiseDBynMyc13U6kTrXNW+Hs0Tthkx0cIzpZaj5bQw2lGhxmMkOk80E/LLGaLOO2/faEPiDFD11uNAqgQkJuPRZXI+VZgPZGmnJjpocwSKrOBTO8jCY4uw3K5WvzxOsMZgmkGwZNehatS6wRlNyXs/6yhpu3rqhA7nBQJvPgPY3DltCWWaJDZqAiXOZGUiCfGZCJ6cn0NfXY4JJB9AoydFqojueVCKIhwEPlWDAiyJtBEiLppci+0C9VM9rIV+uoVAs4uULr2BgcFCfw7W+vLqqg+Hpp5+C32eqNewTuX7zmhHrklk3q8HGBywVjeP0qZPqNSGtMLO/h/39jCoE7EslCCRNkECDlgAcd6+Pip1FUxl1IJmEVHI5s5+B1iwFKRGG/MbPVlTueFx7A/cDBh06JJwKuoSzAgEFrxK3aTYMKG+yHaAisMysqxJ5jsgRvVFJIU7G4qY/Ts/R8XGkBRVta6olUbzYO8R5yyx9OGz63xmYaR+h/VG9pedMW5WB3n4szy+qCsJMNGn79XpNY83BNQG+qRPRWQEAACAASURBVODzQ02Cy/lqUzaN+AgBKe/TimHYXmqb0OL1KukTT8gzeT+9KxXZkaEejA4N4vEnHsMjjz+CweEBHaIcfzYrMAGgClkTymQTmJNZwL46Vt7p70vaIimr7H2ygnMEEgQrnPF8vdtjEnQElVILjSdNkBqOat1tUenVb6xDpBrdNElQgn32koqySBXfYknjw/FiX2idyVkfGQI+7TPZLOmFTamTsmJLQR5SpDnXWWnyU52ZfY0NoFSvoiaTefZn0xc6CE/QGKxzT+bzqlSNgBWfBz0h+RzZ7yRq+14a1Qotwuilx8RvTXM92tePWlcPPv/qZby8souKLyCKbyOXRsxTl1BZCFRILbarXU0iUIJM2/7B3nxntJn2NKIDztnvJCt1hjm9o0a4yhHC8jh2c/UGgh6PKvA3rl9XJUYiSqxGki6pPseqgjMb2FKghwEy17NUbNWHT6uJDqqXMwUtg0TnmZNwV0zhsJx0vU6/O9eWwLUjhmjvxVZMbSDHXk69h3MvnEcU7mFArMSwx4Ne9ui6gQIFyeBCNpdFvLsHb378CQnEUOm6RFCX7MJmIY/J48fw5NveAV8kpKpUiFZhfIYcdAJSAl/nzPU7WXru24Yx0ZISeqPplhcqFX21G/n8olASaPAZJsJxVApFVWD4vl3dKZ1B/DmtlLxhP776jW+K6v/Ym5+SHyxZP1Ss5plZK9eRS+fgd/k01xu1hkAYx6FSLAo0MPDe3lyXpzMDa4553dWQlyRttViJ5EGztraBF7/1vOy0uiNRPHLyOB6anUaXF/Br82ri3//RH+K169eQL5XVG6+KXjiAja0NJznrVrKUMZFCx2YTxTL7+huaHzqng6YFp0QP1nBECUrugU1XSywnrp+1jdV2opp7GeNNMlAY06lQISacR4kEzl/DYPBorfL3eSYwmRSQgE1Ze5Y86LPcQ+Iag1Ihh9mpGQmF3b51C4O9fcjuF7Gfy8MfT2Di8GGcPPuAzhYKR/7N5z8vj/C+wR68/x++H9FUFC++dA7Tk1P6PsUXb1y+qv2Drghry8vY39gBD3Wq046OjuOf/dqv4/QDZ9DwAuVmA9u5HJbWVpEpFjVf2LbD9gz2R1IMbnFpXucUk3g67+umUseziPfB56XzqFIVION9E4iyXYJxB4s93JeooLu1tYnFxSXF27IYS6WwemfV2O44uhtMIrzwwguKZ+87cxqBcBBzC/MCpExMPfzgw4oNKKLERFg8FhVll9fAKvxAb5/ou2T9GErxrlo8+gcHFKsRRHK/5754YvaorH2eeuopjSXXdKlaw+sU6VpbU5zD9iSeyXwufD+e34zJuZ9z3Bu1ip7F2uqy7r8rkVBFnEwfVkoJ5FPJpBSkiSvcPrd6Spkg5FxgTEOgTkBKHYDZQzNKPhYooAUX/sPHfxd/8kf/Ufuz9hfu+QoGWQyg5s9dT/L23uSIxil57RToOgHnPfH0GwBS83MTzyn2c+ir9wDaA5Rd+9n2mP9e4PTg6+3vtQEp+e0StXAARaeKrt2sOyP7Ngi1Kk46xM1X5+utKFAnQNVrOt5MgbdjsM5Jb/uq8vtZQ+XtBKRE88qs3hUXon0DrRwE3HzkesNwz10uZR9kl9FoSDWzxt4KB6hy4Zw8dhx//Md/jGe/+ayO0cnxKXzkIx/B0sKcON4MRATKLYLosIBpH1QOtVYHnaNwR+DKiWoPPwtI2QzO6sfBEnobXAhsd/aump5BPSJRnIyS2UGVYOuhZYG7+kgdOq/N/BqalFGVtQexpYjaIIKLTcEZs6wdPWEWkDIwEi2XojS1Oi5ffBWbq2sCpAcrpP8tAel3ei/7/XYQdEBIxQLqdkbcCUDsHCSA5ZhxPMLxBI6fOoXDx48KnFLkJNnbB3+Y/cZ1/R2MUSAoKUGS7u5eUTF4AFFESgqIDoQX1ZszigERNw4CZfb9UERJNiSO16WTf1CgYcXEHBAo6nvb8dEBpQ5gVQWxo59bg93+/bs/MGIXBKIWkEKbFC0GalSyFdD2m4oFPfO89M1soswqOPsorTK0C+pLqhA8+41nMenM9jlSUilfqWJxecWgbSse4vS/KZvHQEmiY0YogalLgXM3BQOa6O5KYnSwH1GWuhS11nTtEhejUAcpvry2Yt5koLlxFyvKNtP/rU5vQ5dH/mj0B1zb2UE6m0O+XBITYmh4WPsCDzT20rJ/gweUYmqvW5Qtvj8/R8Euq+IApsfHEY2ExRrgM6M40NbeLvZyaeTzRm2P85CZdwbNXL/Gc45VbK+qy/p/tYpyyexL7RYAl0eVA46YKj1bW0pcEUSbPpWGMsr02JTPHq1XSBneSxuV0QYDU5cqYRxrAgAGPzw8FQhT/IxS8RpzYztAZV9affA5UPQizCRZrmB8M5Nxh55fUFCggC/kl9gQgwsCm/6uPmytrGF7bQOuWlOAlBRK7rHWr9eKL9hnY2ckx94cRg5TxmGmMJhjYKJkHZk6bQjrNgq70bgCRGa9u1NJJKIRfd7Djz6ED/3TX8TI9IQqUQQBOjgJpgkk4UbYF1ISQmDdMNMNs4RVDYcdYo8jPwEk+yOZROFe2WI1260EjWxJ1JMmoWidM3X12Jv1pLXACqiz5IkA2CNGCVYl8fwMZIoGsLs98EVoBwIp6koplRReWkypl9wvERBWXPjFMWXQG/QFlTxlOVjnnZKDZOTQiaeBaNCDTCav92L/s4T8PMYbkWNJHzx+FucjaWlMUDL526oWJcpUi6fwqedewmure9grlhHkSJQLmOhJopbdhadSRK3MuWHooqQY03vVNIUY9UcFP04l9J6EtnM4KcHrAD4b3OqclCifV/3cXPvry3ewcWfZgHJSG0MBUf4IoNOZXVlP2BYV0YAFDOpKwMo6iWPo+JHrrL5HLOtuxl7gxenX59mnM6Vl5oudr5Z9xCXE/ncmacRYapr1RYBtGSt8LyWK+eluwywSO8vrV+KCzJRCpSCaVW9Pvz47GWcVL4CJmSNIDQ+hHgzg7OOPYXB6WvRKJqTCwaDGmtVH7lFMWrBbk9dqAamAqDIEHlA1usY9lnu624dcpYI7a2vY2Nx2WkG8erZMNDFxyftN9aS0H9FKjB6P45NjmLs9L19SJhBzuaLmOO/v6pXr2N3cU1851Zrr5SoqpRIikZDiLiVh4FKwXq/R5sOPrmRcwk+j4yPI5vblrX7y5EkkUl3oHxgS4yARCSPq9SDcbGI8EsYQfdxdxt/5tz/+73BzZRmRVEriT5zH9KEkYJdHrIv055zjbOBojHjN+HL98qwg+4h7Cv2ryZgQMYLnr7slWx0mPOhDzHGjhyaTdJw73JtUdaMvaiJu2jCoG+K0aXEPI9Dk82NBgwmvrripyg0NmHFevr0sWmehXEIqEcPMxJTYAFVS51XR94DCR6wLfuAnfkJig+FIFJvrG/izP/kTDHX34eSZE1jdW8VWehsPPfyoRAiff/YbmD10GEEPGVl+tRzR5mlt/g4CjEW9AYG1X/vnH8X9D5xV5bzh8aDQbGB5axP5alXCRrT1OXbshKqOn/yrT2BiYgx9A716Ftt79Ak1rXQEgGrzc6xQOB/1bLxeLCwsCJAyucb1PDM9iTt37mDuxk39zfj++PGTen08lhQwnV+alxcof8aKK23t+gb6cYLV3GYTX/jCF3QePvroY7oWKtdybnEN0jWA84sevdPjE/IPvXL1kiixBNa3F5eQ7EqhUikpRGKClq1yIwODiEXCeOtb36piFdd1OpfH1771Te2FPoLRPDUnCvosJhtIwSYuYGsMacemtcL0X6fTeyBmIUPlPrZ25LPav9USwKrt5qb8UvncYuGYEhgcL+KTsZkpCYTNTk2JXZevmMLaH//BH+AP/+D/ViJHAFGFgKr224OAtLOoZHvcvxsgFU5zkAR/917Q6hSkbNHDsYZpA80OQGqxi/3ZQTBqzvuDweobf68NSEfGRtuUXRtE2JvqBAPfVq1yDoK26JAV02n7md7NUOogt/6hDrjiZ1kaDR+IEX2J6nDjAKpkY056pwfNqFfKxJ6lcI8RCIolqFgYwegIvefKWF5d0abzjre9E88884wqCL/3e79nslT5PO4sLbXVaj/0oQ9hemYSyysrmJ6cwcc+9jFcfOW8KqQKWhh9WL9TB8zxswX42sbtTsXX6TWVqI1z6wSQouX6CFwCTrXCAGvRcq1vqSNDb583N1cGtAo8nCBfFTdmR5wIyh74tmpslIENbceCTj0+p6rMzdd+v3MCdR689uDuBMkCU0qcmGo1K1akDK3fWcHW2roCL2WHqaaoaX63Qmqv0QZ9/63+ts9J1awO2ZR73r+DQt45j9sVeyk+mp4mGn9PHz6M3qEBWaYwM02/QgJRyrzHkgmEaWbMntBUl8QKhvsGNKakJ7Hd0tcCAoav6AhoNUThsVV60baV3DCTQ2OlSpoJXPjFNUC/QgW2LDqJus51wkiaFa6mevJsldxQiMxdHywe61cAsGNRFVKTaBZerNLegoCU2X1ucI5FCzdmUZRVLWSfsVF0ZHhHoiwrEP5AUGBRQTm/V2sgT9GYYFCG5cxKs4eWn28SVEY52ippM4DXGmqZ+c97jgYDiDAQ8RggSFjKa+cfVSxIs2cFtKPXllVc9kupP5CsCT4M+o8RuDabSBfyiCSSqgSR1s/PpBptIZNXYKeg0e+DK+RXPxITBqTFsXJGOmeC3mVdKVN545iSJtlqyLaBsIliMBoLrwlYGIwYGwB6s2V1iNJ83TIPGEARCNoAlpSviclJUyVtMDg0Bz3fx76fXY+sytJXmM+R1S7bl8fqBu+FQEYy9KRhlg2QscqbnDPsp+J84zUQ1AZCBF+GLunz+Aw9n70yDVqWNKXQqUo3e/SqDSQo4b+3r2pIxBuSxYq36RI4Jo2ZQbdVNVUvX8dk5DMy/7daA2Z/ono3kyCszjLjzmtTlZh7vCa92f+CjjonnyODFiYg+BzPvulBvOf9P4q+sREMjAyhnC+qXYIBGWm85f2CghQqUlKkwxcKimnCxAiBNtcue2VZyaBoCSlU7OnZ2c/ILF59kr4A8vSNjdInNNqm7HHNZJ0+b9IpGZxQkbREg/paU9VvVrU4XqSbSvupUVfCocEAt1gS9Zf3TFogVcvv2SsJONxmbbBlhO+jZAkDbIfCH1SFUfboGjOCX/b4+/zURWAWn4E2KdA8Nwwos8lKVtKo5siKZxfnf72OdL2F//P3/xB5bxTb6SzC7iZ64xFUs2nk9zYQaFRRLxfbyu7NiqkImd4q2qEY/QJ9OZ/XJODtPK+cBKANoOh5zESQwHizpf7v1145p/Uf9LhRY3WCVXT2rckiyySBVNmtm0DKVMQMe4d/23u0lNxvB6SOvRyTWB1A1bbCWCqbPRetIiuBtAJD7o1UsK2bfytxrr3ZWJAwwUY1UbYYqFLq82k/5L5K7YjNnU1VcEeGx4wYGFry/zw0exQVlxvz62sYmz2Cx976VgQiUa3FrlQK0UBIQJRnsYequw4gpb2W9mMnYc8eZdoK1eifDWBrP6uqj1HvDaPiiGfxufDaSkwENZuq1mzv7qiq1+L887fkm0m18+W1dZRyZRw+ekxzcn9vH7tb+xoXjj8VyGPxqKq9ti+Pa5q0Tnpjc+4P9Pdhc3MdQyPD2NrekCAXwY3fF8LM4UNSueXDDHldGA5HMOjzIuV1I8x9F8Dv//mfYJX2Ln4/MjnTC69zkICV+g70feX6dwHVSs20mvAeadHm6I+wB51tJwMUmvIF1KrDseK+I0p5q4H8/r72pPT2jqpdpILr3HEUxeXM0Gz8v6y9CZSk6VUdeGPfI3LfM2tfuqpavasltdSSjISkRiBhBBIwRgeYAc/YHsAD+BwMDGIbo2G3zcgwNmcsLHNASEhCoAUktfalW9XVXV1rV2VtWZV7Rsa+x5x73/dF/pVdvQxnsk+fqsqMjPiX7//eu+/dd6/uKdlS/BkLkCySkJlCOjOL1Sx8cm2zgz82NIynTz6tdoxyukgYczOzOHf6Gam2L8zNSwTo1uoa7nngARw+cQJ9Wr20O1haWsKZ089iZmIC5co2yp0qMrkM3vk978CNK9fwwf/8p4j2I4od+w8cwsTspAqcrXIDNy5fwfbqplhtv/SLv4CHHnrQmjahHqocMQgB3zh1Cmefu4BcfgSz8/O4fHkRz5x6Sv69oxOjWteMPZpxd971fP+bK6vKJQgima9zfIPXguJFBNxzU3MCTjeuXdM+J3u9dBrTUxT8imBmZk6dZ2pEsMPIfZiCQ0eO3SXxJe7Z45MTAsikkr/m1Y9o/6OAEvN+zd1ynrnfx8zklEZS1ldX8IXPfR4XL5yT3cue+QXpXDA+kW3BfYZFOgoyPfra1+Ld7/5+zaqSwUTLvdXNLSlib5XLstbiWmeHmefVrJnQ5VA+q+Nht3NhYQ5f+PznxRKi9zELyBQKGx8fxdOnTqlIweeTwJO4hN7ujap1omfGp1XY2HNgv+ZdD+3ZI9GrOkdKuj389z/7IP7kA/9JDAY1iMhiazed2CgLzd4FwfYlbbte4f8lOqQqwrm1eBuYdRoQvkPq8YPPq/U5L9AhvRPw9Me0O++/02sHgJQtfiVFrfZAIXf3L/iDHgCmgC+pOlCBjo7mS9xszkAinQArFLXXBZR3B8DHdQGHR4dU9eND2KGKpS7AjpiAjsP7hbr5LN5kBqED+w+rur28uqLsnAtPM5muwqVkPx5FtVzWQ8D3YgCh4IkqyE1T4aURvOeb+yAlaqSjCqsTGpiZHFCInZEuqbACrJzDcxQRnjMrcNy4fILqg6EHp+o+OrVhD9Qts3SzgkyaWSF3QZQA34s78f29GifDkz83v0CV7Ljr5hOf4L0M3l9fLfGvY3dIxypfOAugTH5uXr+BW+yKyZzbTND9/QwmpC9rMd6Bivti4PW293fXjAHZEnG3xgbMXdeZ6Vl3mLYDtr6d7yyp1sk4pufnIfo6R0oJkApDiCZTRIuqbqeHC8gWChgZn1DiOjc5jYmRUQxRJbXbF9XMRJ45m9VGvUEP2h3WAFcN0zNfkffJjYCqM4s36rcpV/v7QJYW1de8yI2nePN1BKrq0DhaNQsFSsBcGhhjQA5ZlzQpvq9d1S47Ja5QoU3DdVN3nKYGxHorBrnZU+ZeTHL4Z130EPPxlZepo4wZTZzJGqvT1vGKiU5JwZedYgk7DHxdMhqSYXqGYgbdLrIUBlNnl2uNYNoSrn6v7zqPjkrvqFxUruUdVgeJlDB6eXHelN02FYmiuu4qejUbyCcztGZT0tvotkSRIXWYomNMcnipSbWMMrhyJo33x9HlO+GQeXySNkvghp7oTkHWA+meVNslCBQ9mSC1Y8mqp31xrRIUeTuoWqOqBJd+aQqe2ayKZ9wHFXRJ0WMFzhWY+Hmk/fD7rNjajImpLXvKIa8tASe9jAnKZVbunhVJ1zeMeqS9j0CKnYQQwQFpbuxis1NkHVYmC6To0Zw9GYrh5FefQLPMjllTnWKKTbklqGKVX7u2thxGGVBvLLlj15UCJUyKmUyxI8x52jY/e/AkG3VYYwvxuBIa2k1x1ueBVz2MH/zRH8Whu48Z2CTqY5cuymsVQrfawqF9e6V6e/XqVbEgSOUm5VwggTRkKh9Xa7rve6enZSlx8fp1tDtdpJMZVJp13ChuIj82hraCfUj3hoUZUiGZtJF2x9m5eqODeqNl/rhUOo4lRXNrUMVWujMtUdhIW79+a1Usi0azhVJxW2BA9NuYdRvUceZC5LpOJpXQNestFUBCVPimpRMBLbsxrQZioR62lpfxmlc9rLXw1Oln5CHc7PexXTeaKD0laXdmLJuuGAPlzXUcn53GlLp3PfzRn/4ZkBvHmQuXMJSM4tDeGVw+ewqt8iZS6KJWomqn3VGqgipRV5HYCsUWR3YqZIwdvgCoPTswr6CZS4REG2Uhj5YJVxcvaXyIXdIeZ6mc4js/h6wcC4euUOwKeHy+WUgTLdlRzHzBzucawQKmYiLXugOXOwUTW3Wk7vvnjK/dEeVyY0zeS5xdbad6bmwP2wv5dxZnmLjpT46UuKKjVF/pw8wiXDaLA3v36feYsO7ZfwCNbg83ttaRHx/H6978Fhy9+zgmRseVqKqAZlFco0eazyS4cS4HLIow32BxjUWLVs/2aBYLaXHJ/Z7fZ+FASuedjoksOvsoUtF5bM0aRVNCqFSLzm87LkE7dsNlzUFf8nQG/U5ERTeuX3Zuxidt3GJpecmASa6AVCKmbiG9GjkasLlJ67C8OpLsoLHDymeTFFo+txScmRjKY4izfvkcRtgh5rn0+/jiM9/GhaWb2KjWUGk2DZiL9k86KW17jA7OY6SnJvcL7m2cf2y2G5ZIy+OWBdY+Uvk8UtmcQCf3FwJSCuGpsNZto1os6fd5nOp88u/OmqTVbWtP5/7ONcdCGIGrZ8OwhzE/My8WDt9rZmIKVxcXUSS7pdGUUu301AQunD2rWWn6ZTJm1BpNPPzIa1GgTdDoGDZJsW+18JUvfRlTExN429veirXiqkRzTn7rCSRDcVy+cBGryyv0WZBHeDRtnrtHDh1RQSfBrK3RwLvf9X24+/hdFstDQKndwVqljFg2g2cvXsTSrTX5sZ47dw6Li4sYHimgUODIUstUdxsd7Ylen2Jjq4iFfQvai9j9ZGGCwH5uhr7IOXVm6XNLMMvrRCV4grgHHrhP66NUqign5p7OgjNHHfbMz2OoUMD5S+dFG+Z6HhrhGrmOBx58SAUdPrvsrBKYinqezQnQcf848+xpfOULX9RcJ4slVIFemJtRXBHdlvtzhxoONVncfNd3vQ1PPX1K657ClmRV7du/HxtbWxJZIoOAn8e8joCca4B7CYu6+/fuw+jYMB5//HHFQMZQYinGYzIEaKvE5+HR17xawJSquz7WUVSMwmd8lhb278PhQ4ewf8+CmBDSM+j18Rcf+m/4o//wH1X8sn3WOqQsRmn/UhHZ5kCD/w8Yg50doBp8nd/bgh3SICj1DKbgDKltiPY5PtcJ5uf+918q138h0MrfGwBSSn1zczLjZxMfsqR5Z6bx9gMJknBZnbUu00C1VUlI2GbpArYbBIhKUFwgYAJoFUYO4kMbCNvn7Lixhc/KnS6CAzq+a8tuDt+DgYOqhQSkpN4RkLJTSh8iLhiqeO3Zv08BnkPD+xb2gBTf08+cwh9/4AMS7WBF4+L5C2i36giFLUlR8kCRAteJ9SCL1bfbun8BwCNA6ICF4CqBoxNeUZCj0EzYRGx4rfzc6wD0aWTQEjlvbu1BqV4jwOYVnXZot7qR/ufODNy3Z3eusyUCA1/VgFiVvx/BP0WSdPOHtrhtYes6SOSoJwU3AtLlpZtKHhT4n9+ZHwDU3Yt3979913n3gr7Tv3eDXZ//vBAg9QBpUNF2gJSJk6hWkZg28snZWQHRCMWMOLeXycoehHNiTEhJ1c0UCpjdu4Cx4THMTc1gKJtBNkIFxDBSXDiuq0n6x3alZsb3rI57fZ+gD626jHZdtclHHHBiwsJOKMGRNkQmArZ2TOExqUqwr7aSnuY7rOwUqoqu2Td6o0XVHY31Q0hTtIH3iL57SlbaAlT83GACRuoruy66J9qEdlSfWV1mMkDKD+0JwpyZlXeWE5IKKENb94b6L/aM0z5IyaTvSvTtWI1u2kOSP+t3dKxJdZz7SHP+1llEeYaFrUgTujDw7bpEzFcJ0MMhNPs9NAg4O11R3QRU+x0qwSAXT+qacDqcbookB/M926alI1EIKpHy83n9DI5KO1afy49hQsPyDK+f/T3ADmDhgXuo26d2z1QrIeZnu0ojZ0s498trw3tMsTFfCPPK2OwmyuJCfqRGl2byo2eSXTGBK/MS9km7p8Byn+WeSfGpzeKW7ie7yrQ2InWTHREJaLFT1W0pWDc6NQkbiYJI5guVtUkx3qogG0rhc5/8DDZurZrvZ7kkcOmNuHlPb3u+B/9g8ujsjHpUI3YAhp1PiWtRaK4hr0TNpDqtAb5OiSAtRno9NOpVXe2Fgwfw9u/7Xjz6nW9GKpd1gBR6din8gHoLh/fu1UiBhEzSWVSqNX0GE0i/X/O6kv46Oz6peakb61TZjEs1lzN/5W4H7UjM5vAiBo45m9dx6ujDyQQ44lkq19UhlX2Ni51Mwvh4DRUy6mLys2PJjJR2o3HOpAGVSs0q25pBcwI53DNc8ZIJm3Z+drw6bfM8ZYdM95o2I+ziNDCUSGJmYhStbh+ra2vI5YdRIxWt2cI2Z2ZpyeHisai7NHRfW8HxuUmME6zXW/jAn/4ZWrE8Fq9cQyrax/75SSzfuIR2uYhYp44+E/sBk8M6WurOkkXDWO5EpCzxsFjmizK+AKtYySevZ11gtDpYun4NF8+eE42u1TCVVnpcmvm7UdB5Tb2S+yCxIcDl6EXAZ9p3RH1s3F14HSxH380NFEP1vgOGl/MUHogc2W8OxLq81YJ7H8+2UcHQsYkEbpwoIn+X3TUeDwEO/yRIm52dV6JOoMY9udLt4J6HHsQrHnhQdFkm6bEQbWgokGLPFgGpAC+t3lzRxxcOGSNYgGCXtNFjYa6t4hzXHDuC3I9YuKc4nuUIUddZtmOjKiuZEQSlvuO7trEtWr00PsJuz+5R5byNppulIzNhu1wUSKByrVGsWWTizGRNTCK+PxkO1VoZo0O0PYIBWhYe4lFMjY+JLZNoNTGXTGGUQoLs6KGH6+UiHj95Umu5RSAulWeWVsx2iCMFpDeT+cDiCHNarnFah8mKyo+YOQ9xMqC8cCCvJQEolWN576QFCRP2E8Xd0eeliO6eY80ys0nhbP8GST0tkDgGlMxoPbMBopn1ZluWNLxf47SX67Rx7uyziskquJEyHoni8JG7sLVdQrneUMf5woUL2gkfffRRXLlyGZeuXMbrX/cIWqWqbPdoV0L2X5QAJ02LuZZm5X0XMRONYnZ0FdXDSgAAIABJREFUBD/yA+/GicMHnZFiH2WqBpMNlEpjtVjEsxcuYnpuVqq6586fkagf6dUsIjz11FNolOs6J94zzmRyL5qamRFTkaCTfth8Xtn5ZXeYIJsMAXl6Xr0sbQ7az504cUxYo5AtiFrLeEG3BsaZ2ZlpMUuos8DCI/exmfk5Rerl9Q1cuHQJx0+cEOB++vQzslThc8OcgtecYntUGabaOtkWFB+cm5pUMZaKu/yi1gyvN1lu0gvodVUQzA+PYGXVir9p6gR0oZhLij6BIEWNfNzl8zuUL6BWr0g52cfcVz7wIDY219TV3d4qSoGZbTjiGc6k8ri5Lvn5w9khzc/uO3hAM6T75uaQTnMkyphyH/3Lv8Af/v4fDAAp16Xl4Cw8cybEFdYcplKOJas5t8NRq8bti3wOfSNEoYRNJoc3BG5doU8jM4zNjBN+X/O5nXt+PCDdDS7vBDZt395hyr4sQHri7vt0sKSaaYQiAEj9wd7+Ri5ZdZ04A6I2s+RTEQ4FawNQwDC6UPB/BhepDgrIWReBMXxyckKvO3/ujFryXAyeMuEvuK8ASDQoHMb45JQ+Z3hoDGMT49jc2tKCmN+7D2984xtx6+aKaAWvOHFM4GDx8nN43/vep0TsVa96GE98+0ltOgwOfNBYrSGgJSVmJ9GPiKbhE0V/PYKVVyXwLkAOgm8AmEqhywFSAaFAR9QvCL+AgmDUV5Wlj3sni5PAXKgPwsFgrGNxczRajAFOt99EBfBdwUB1Xr7eU1pJu3IVYFF2mRSHgCus+G1sGsXRiXaoA/kCFNqBONUdOOUv1lG9Lbt1APy277nzf95id5Rdbph+7djx2ZdEq2JR+VKSkrv3wAH5A2puJ8vNc1RdFYpBFMbHMTQxhuHxcew/eECUC/piZTiL0qfeZN+8B51J9621TWxslxGKmbconyPReUjtYwfAVblIW2LxwvtUZjJZFKm66kCiPR8EG0Yb8jNPpArxixV6/32fLBAcUsmXmx8TPlYhkzTKDtMGiQkJUG7WUaXXKiuOTpKfFWIen6k3M9DynMxqklS5bquHEu1iituIpunFmjQ1VCZWVCN2G5c2Ife828yeqfsy8dE6d7MnTPz4PHJd8PrQW5BRgMfJmVzOcRIcckPn8QtquSRQG6ZLxAgY/bws9x9ur0zCOD8l4SSuV3ZAeR/aTeRozyHqr4FABjummfafJZwqnfF5V3fW0WG0NzofOomzsNPsO4B2NPrPFeiYPu7+Cpby+BvsoKurPuCYyGTAdT/8O6gUp7fin9Yn2encBD/DniN7vboxik5mb8T9S6rZPOcwj9+AqUy/SdfttdHqtlBv19WlbLSYiFUF1tidU4eh3kZjo4o//M3fw9bSisSN2GnVmnYy9F5l14va7HDJuefbFSCt19u+sFBBsMlEkgkkEz7tS/79YiZuxP81J0hbkFgMmVweb3zLm/HoW95kM2IgVTeKdr8tb8Dtm6t47SsflsI0q/6RFCl98YGdjafSE2yTbnf04CHMLyzg8q1lrXPuf81uFyUq22YLKuJwDp/PFemAiZwJe5BKyViysbEtkRQye1g0sk5YC7E4Z0j9wLgpS9dJG84WVHgqlitmYk4KYiikcZEYradabSVEpPP60Q4qMBKQknLNUEOBol6fAjqk3zZw15GjukbsKOTyQ+hEIih1OgLVTFgJtJkY+4r52s0bOD43jZF8Dtu1Bv7rX34MN7Yq2CyV0W1UMD02BHSraG5vItTgHlAzmq4AQczGOJgoOfqXiqPWEh1U0rWnuIRb9i5M4DkT3u7Isqm6VcQT3/ymCbBR4V4CIqTkWhLFa3Jbp9OP8ASeLy+M6F+n+LmrQDooqu7SGvDPTzCm+zgc7PT7mOpf59/Px1QfwzwDhwmdOniDmLUDnDXGQ7XrSlW+1qT+MSmlsjvVzxlnuF5f85rX4Du/400CamS7PH9Hud3twO9/EtniSAiZLLyOjuFlkl38vuuuuOSUc+Jev6LFIXwdsx2/wG23b+MNToWT78I44cXp+Buax3dKvx6U8334u+xuk/rI+xpzII+dNe7NfM90Nosex7ZVDOwh0+9iLBpBnkAcIRWDlltVnLx0EdVOH23u/9QfYGJO0liUNj1xMS5YzKjWGoOCnZHGveCanZucDMjkCVGcKC6KJAEMRcD8uUsdlVfKdck1N+zij+zHqLswuB4saNp6FQ0/lcL4yKj2CgJuztXzTnHEgR1ZjlfQ6omjAtLo6BodlsJp1EFQ4SuWwPXrNzRD/sgjj6iTTDE9Fgs4l3pwbh5nTz9rlmN9SDAtFLVxBu6nAv9UeK+V0dou439574/goRPHB0KF7JpvUfsgGkWl1cR6qaSi+8XFK3jm3Gns2bMH83sWFAOoolur1DWKQCYLGWK8kv6alKsV7YUsxnEmmmBtiPOwjQbOXTyPlbVliUSyoyjBT+oGpJJa/yNURa7VkQiFMTMxrkI6/aHjLJQQFYaNer5WqeLCpedkP8TGwMrqqrrwYgk5sSJqTKwvLwsMVreLWLp+Q0wL+VyTCdQms4nCdGkVTbhvUX+A1z4eT1gBlqMi1M6niCPFnNpNXQPR66llUK2q48pmFvHB5cVL+pPNLu5hfD2ViL/+1a8pT8ynM+ogM9byd8qkyLdaYtixU7rn4H4pW9OHlHoQZJsxl/rIX34Yf/B7vy/xQcU9t58pw3brUMfrWFNapw6QKgcLdEiD+xjXm/2eNR/ZMfZ7m+XJNnKjvSYwhjnYJ12D0O97LwYyXw5o9e876JDe98rXqOpBipkVXS1R4Y3xCHc3ILWD8SIVAa9QIXLbhPXguzkgf8IGtKwi58Rc9Tp2UZjISNI5HsHZ06ddtYoUNEu6PTgeVLW0sUSVmHBxJeJp5IcKSji4aHgcE9NTqhRJ3IMPfZTzHBF8i75gW0UFgXQ2rQXDf7NSSYoFKb1UJfSWLdp4XFLoq8z+nOw8nQm4pFKNUqjz4obuRA/8vJy/AcGuoM0C7swW6jo5wKp1wUTSVd0FqqQqa+/kxQR9MNa9cQBypyJuQd0v5OA5+IqHRHfo2Sk2q6lCenApmoeEJ0zCmslEPp3Ct594UtdLAdz7tnqBnV3Ac3cHNbimXi4gvePrHA3seZUYduCcjY1/IHUfPeUsmlCQZfJYGB3BkWPHUKyWJepDZcHRiXEZbyMWR358BGOTM5oxPXDwoIynM7RyCUdFhe3UakoguWnVGw1cunIVSysUXKBCqjEDKCZD6gbpRQRH6va0qXJpHmX0AOWGyeSKFThSi5S4OBVpDu/z+Fll56bOe8SNimq3vuom8Ben0El8oBrIAMFKXT6V07PQjwLPnj8nw3S+Vp2ZEEF1VFVJozzlZMDMSnEqEdHzcOPakrxH2TFuoosE/S4l7mEKk6lU2rp00Zg6UFpv7hng+XNmktVQnrfUscORHTomKZTsHjCw0jKGlNZYXIUPdgMovkNwyCDB4KFkomt7AhvTMrF3Kq+cASYtsjUwOGZjwOZvCUQT7BRTqMp1o6Q9JcYFycEmecygKNEYKYc6EOUom+rC2hZudETXHdVz5x9u96fMbgLfVKLmQK/1t5ySsTl42J4Z+Dm/ZR0Q8601yOwAbEB9Tu/jgK0gqfZhgm3r5LactzC7GLafMMkzgNpyNk/U4mz2Wmh0m+iErINCD1Spl9IjlLlfq4fNq6v4wO/8e2zf3FCFnutEhba22RTtBqQ8fXs2fS+HIaY9KFrQLoXriEBM/oLe7sgB0lDUOjV+n+V64DpPpFKyCXrTY2+VOjMTXgI5zb/Reqxaw6sfeEDPKQuUiEYxOj6ONeoTkAqbSKFaq+hnBKSkfR0+chTx/BCeOXtO1i+kcG03WiZElEhbTz0a0Vxd3tkyMOEgcCxtV40x0u8r8SCV7+atJWwV1xT42aW96+5XyNrj1NkzmJjfg+XVTSyvrYl2RiCWZSJJcM+Eg4qhoRBGhqnibfPT8VRa9GQKoxCAttp1rK0vod1uYHtrS3NlfDZOnzmH1bVNdGJRVPhcpFNI56miSqlqS5p5ry6dexZvuP8evOLu49hud/DJL3wZTy9ex621deSSMYwVMogSDjQrSHSbaFSLgzjc77oxDsYJqjG75D3kAhKviS/Maq9ngZNFNe7BzTY6LGaUKjjz9CmzFhODyNSFlYB5Sxa3h6hIGhROHPid7owI+RgoYDPoZdpz9XIAaRBk+ngZfKSDMSZIXVP8G7zQrBc8Y0yxnONKrgDHxF6jPJzRZ+GN3fB+X7kPO1TZkRFcun4V2aERvPOd78T3v+Md2DM7qyKZGga7BO98YU7Ad9AtdX6vntHhu7n8bRZwvY6BSaS43cyKfJ4w7/cnsUJckU0q6e4+awdkfkMfc1KAfYGdqtCuqKTttO3E4oQLeV+tQOzzS7ECBgrNLCD2kOr31R2ldy4LUG0qE6OHy2sraEXiAigqJFJMkF7YpBo32jar6FXqyWCR3/HOKJQVYqwQyTyNS1VFUXqt12qKu75Yw9eo0Ma91RVV/c/ECOlS+5A0UJu5ldCgEw3j/kTQqXjs9n8qoDM35diKWfYAW8VNHQ9jromfWQGbNP1qpSFPbgKdeCqu0Q12xvbMz6JcKiIXTaDG0RB2bznn6BpEHBeSTV+/j0I+K4DfLZfxna9+NQ7Nzrhd2IqVVXpp97qoc8yI1yYWQaPXwcrauujaBG4ssPAcGU6lbF1v6Wf8kwVMWomx451M0KBH1Eu9nl/sqnPfI0sgnaV/u/kJS0CTYomlCjKxBCJUxo7FMEKmDD3gySBxIEK2WFTP7/awWalIpyJdyKHR7Ejvg1iF15U0We7j9XIJ5e2iRjGKa7S4qtoMLLEt7e+SKTUgeG8onuTFDnOZrK5lLJqysQaKMHbb8r6u1czKS51G6lNsbencBNwiIf2doJezsJwfnZqYxOmnTolKTVBLoS8yXUgFJpgdGRrC9Mi4Rjj2HjqgbvSB+T3IcvbX0XA/9pGP4vd/9/ekgaPupmeruX3GhNc0E/Y8yq72o12UXb89WYGFhV3Pht1JUAzUBjqkAUA6yNcDmj5+X92V9gz22+D3Xwy4unVjmfn9r32zTqhGD0LteCacYgFhN2f4dksPS0ACMxfqVrlKoFO58/Mc/Czz6LRKtzd2VXKRiGlmZn5+DplUDF/64hdQXFvXHBOTR25SXHi7u6Rcs+lsTp2eZCKDvfv36eax1c8/mSgx0VhZWcNzFy5ifn4eJ+4+JoNa+gE99thjGpymMS4H8Bn4uQFqmDlkgIAgPQgeJZ8QAI+6mLdVca0jJFzn5z0lXmR8dN8lCILc4HsElXB3AzBP/9PnuSBB9OlfZ6DZ7sltADUohBOgN92+oCykWmd7x/LD32Pvn8oKJ+/HaCGPb379G+ooe0EjU/O90/K8PTG/8yte4Pd2zZcOOq0e+A5GlnZRA5wvKStCPnkQmHdARb6rUiQOy0B8YmpKqrOcG+WGy02kMDaiSnVuYhSTM/OYmp/VjAHnHPKJlDZOUjuLq6saaqciGmmQpNlcu7EsEJbLZQTwCPbpGcnHheDLEpGQAGW7G8KNGzdFKeTxca0zWnK2jjdEnVHSELneKeySpOS8BXZuxl6VlUIwEmVKpeTfqAJNg7NuaYwPjUlxjuf4uS8+jmK9ooSCAUPUuGZbs0GUKuf6r1SK8uaU7Hi7hZVbq/o+Z2s5W0cBISlaNptmRSDfL1qsMIg5ZVeHslSFdgtD8zqc83P0RwkliA5voh8CnfSFjcY1C0hfYOYUlGznedMvlnR7enTaDFFPfmukhHFdMtFg0apCO6KwzQkS8DMw8PVsVlF1T55xvAdRzre4qqC6N/SOtE6tQLMEMexLM2KcmWXHmt0AT6FTKmf74OCZdT/3iXFQfMoDUd5Dqb0GgShzRs7EsYqvn/esU6u/O+63kk87dz7rxt6wtc3jV2BhgkIlWCkbU7CoL3oxXx+h0IOjG9fZGQ1xLraNWreBSoszWhWzBmk3RKFsUyG4ZR3S1kYFH/qTD6Kyto3l60uan9FsDa+9NhRHy/WUn0GMuB2Q8qUEoj6B1Awlu0aOKuwpSuqA8Jidz7OnpHMMggXEN3zHG/CGNzyKQ3vm1c1mlbnXaqBRLGqGdH3llgoq2WxO16VRraoomcsWlBzRMoFzbzMLe3DXiRNoIYaifOamwMo/OAvF7n4oYvN5ZLqEgGKppgJSoTBkxbumifJQAZnPN7vzxdIWYnH6UwJnz57Hdz72NuRG83jm4nWMTc9iZaMo5Waee6/eQioelqAWu2G9Zgf1WhWTE1SFTmObYlTJtFTl2RXhvFE43MPZi2dQrZdUUP3Ot74NQ+NjKDfbOPnsefQTCaxWttXx7XZDaDc7Wvdia3Rb2N5YxZsevh979y2gEQ7hU1/7OhbLFVxjYpXPYnZkFOlEFBOFLKLtGjZXl9TRYUet3bS5Ju557HyRNqmi8cCOwItuWEGZvoPsOkkopt7E+VOn8dQ3n0CfhV8CknZHYFSJC2dS3f7tu4IDgDiw93IFVicmqOQwkIv4507J2R26osEEyf9dMdlR2IIxPvjzYMz08cQA945VniVYrpDs2CLSEKCNT9SUzX3B2VhpfXW+skMFjM/Oiiq+78Bh/PAP/zDe/OijGB8ZseKcNZ8Ddl+OOeH8qq1oZa/RnuIEgdSldGqzBEDqcuvnRIe29+l/sSlsNtXrCRjQsv6BT13FtHDaA2IC+BEGMYlJ0zZwrA6XU1D2BWuzVuLPbQSCRQjGO8k0UaNI4oB9ZENRJHhvSUEOhVFBH2v1MpoEpNxb6WnKZJwjIZxV5gi8zsNGAdj48T6UolMHbApVaOcoAztCPo9wBTCOFdisoAFS5Qvets0l/zp+dZZszIK9An4uwbXPL2R9wvvtCg5SNWbsC8dM+CzNGcsOOM/PK8t9m2MCUptu2ecKLLs1TYosLcgIgKqlLbGGGCP5ZSyEuOjJzCnMfoZzu1SkjyMTCmEmm8ZwLCHtBI3BIayxg3qvi0qH5UihcxWqN6k3ILDP93eFTcd80joPh401w1ngGGmmZMnZaAWvGfdw/qn5UJ2HFb71DHepF5HUaIoKw2R8hMPIRuNIUBcGff075HytSTMnIC2x6Ec2njzRo6g0WvqTK4fjKQSDFJAi9bdaLqFdr6vAzvVDsMj5Ueop0N7Fu29QUI7WQ8yBeKy6lz1j45AxyWMlZZnNAGIhXmc+A3y9B6EHjhzU+7GLbJ9Tw565eSm8f/vJJ1W0PXr0KJKZpKjPXIcUCZTty8SkAOmJu45J1IiNBr/m/vojH8Pv/u7vqiisxqCbp9dz5TCR34v82tY+4lhI1DXxDUXb06xcpfvAMQLHTPNZt3IbP4LhCguDnwVBr7cHDRT5du+J/t/Bot7LBqT3fcc79Lkyud5VSfRzm9rUXQcsCL78JudpiUwoVO1hAHdAiQGZiQdVY0UrlIx9R0PCxp0n8DNxDvr+0bT+Tz7wH7C0uEgytRatAp7zFPWgVMBNQC/uDJBTmJmZ0SZE1S/vc8cqBCWY2b5n5Zr/vrl8S3LaR48d1SKgEBL/zZ+NDRVEpSDA8MFxIAmvqqB1vIJfPhBaEHMiRINZWQuUQUAavFHP63DuouD6zwlWeG8HqjtUaW2UDAYBixPbnNkdti4D/67f9+I+bgYnSj9Ofd/Cjq9Q++TZgp0ltKTXVYpbukb0ftLr3eypzs0FAH/sAsi72kf+GrzkQn2ZgPR5NyUASIMJhQ8YrOjxGBrtjmbQhkdHBUzZAWRCOTwygqHxUcQIgCYnMbUwj/m9e3Do8GHksllktIFSdCGErbVVmTa3GqxmdaRUt3jpiugzBKRzs1MU1ZQACRVAqbJoFdguEsksqpUmTp0+je1iWVmEWATdrqqj/H0ePzd9rlVSYwhUZelA0YZyWSJKrBBTeIU0Y6opUhl0cnpGyau6wNmCea+G+ri6dAP5sRF5Ka6vrwvwUFxkfHRMVUNu6DeuX8XG2gqa1SomxkYHyr6pXF4qslJvrfN82wLwXvTBi3wxaSU4F2B0wJHn5DdcgkRP1xeAYvddYqFt0YxlBI2e6Jdm0xFWZ4H7Bw3jDx+9S/MllGDn2tq/94AEI5aWbyk4bW1tqyPMpIXFBYpyULGalgZUK+RxcP6EM6e+ysrjkOIpgInhUYxQgEM0HM5WNo3G2nI2Guxui+JiBQPOMPnnUuud80WuKCdA5YtEgWIRP08AnV1eCaX1NAuZiEQwOTwkyrJEqTR3x/lWm0/js8uZzsGIBKmTYZv3ZdLPL+JD21vCEs+pN7to8l6R7ppPOWBNReIOan2C0RaKzRKKBDe1bVHHSReqlbbVVWtVGuiUWxiKpPCX//Uv0CzWsLmyho2NdYF9byNFQOoLcbo+u1TXmV8Fk34/uqGuOQ3u6R3IxMCdHIsc/Ipy9pdzVo46x7McGs7jvntegTf9k0dx18H9omllSHuqV7B0ZRFvesOj2qdOn34ahdyQ7WmdloArKfuinPU6igcLBw/hxP334/ylqxInUkGqMIxWk5luTGITFLXqxGMoVuqyHaIKbyyRVHJGUjlZErSLaLMDHKU1REi0S1J3//ZvP4V7HngQ6cKwLBf60eRAaZfrhoJew7kMZsY5dwSsLi1j+dZN9bhYrGWHmvsCE0k+a+zMMkEtVrfQ7bXw9NNP43v+6fchNTyCs5cWEUtnEcsV0Ar30eiQllwTC4Mz45oNRAdrt67jyNyUqHTVSAiPP/M0bnWBc5cvY3q4gHH6LCeiOLQwi25lCys3r0iZmM8+Ra54DW2midoIwWK1xTwmyATbAq4SfospCS+tbuGvPvghqTWHSKMjO6TRVFI+8P3mu0sozhDDoHPF2UHHEBoATQdKgx1ZP6PtY2EQkLxYzAkWL3fHlGDcDv5Mv7MLkPqOsAraIaM5k00ippOb8/derLy/liiGEc2lJbJ2+Ngx/OAP/CDe8V2PYWJ0FImIFaWE113hl3P0g+vjPt8E4Nz4gRGdBqDLjtmklbxv92Ak4TZGE/cy2188IPOCTYOYzsaFOrb2Dt5Igj1FFc71u0Z5jXJ/dOrqpptAmy6OVDhvRY5nsGOpR72n/S9GIOs+jMCJ0nVb7Saa7EqyC0oBM1rWELC6JHxgNchCLz+boNfRGNlhV8HBjw0QcDrPbn2qK+5xHWuEzOWvlqjbgdh6o+YJfeRtg/K/5+OcGCL0IabIFnNWD6w4CqL1zNzY9iE1axwr0Rf1ud0ZI4KkjrCKqyycS1+AuSH3eT5X0ZgKOKK/e8DthRrJbuQIAIvfoR7YuxyJx5BnsVfFTdJCbc6Y17ZKkSaJm7BD2kNZqrjWAaf1lfbNkDVq+HfTtnAlC+pdMEZRA4PXnTTqgDinriXXu7QinNBXv4d0LCkqd4wMKM4K90JI8YA5vsP90IsFkoZMdfs+sE0rlXQanX5YfyfFnc8K7d2oacIZYDZMNtbWZCFFxWPeB8YUgsj77rtfDwO7zczNmE+lMkn9TIKmVYI/yJJG3s5CbR2srixjmd3OXk8jLnw9czAWDGIpKwrwvVj43NraELgdzY9g8eJzwlX8t/K0NlXYO1oH9Dkn9ZlCSMeP34WDC3tlb0UKLZ+Zj/31J/Dbv/3bmlPVGvPXQ11MW1dBIOr/7jEbAenge1rAfh+1rr+4X4Exq0HO7nQe/Azp8z7DF57d8+D30uC+uXt/fakcX8fTd6967Ed/xh5UR7mStUjAENVvwsEP9Bv/zkO6Y6LqZ0xUMUkmAiqJZvDOnxu4tAeOQZs3nh5KD913D4ayKbzvF38BixfOckjOFPc8IOU8hBsaFx1Y0+dRAdJILKlKxbETx7VgLi8uyqiXVUKpWzoVNAlLsPrRN1nzmZlpiX0QsD7wwAN45f334clvPYHPfeazZmcQNwqun7FQEHa0WX9tgiA9KAblf25dITvv3TfHB9XdwHQQbH3jz4mg3HbNXUoaDJSiCPlKsZ89u0OV+HZQazjUg0kfdIJBXLRIKX11kE0n0ShXlTjeurV02+8GAelt1+cOgJSf81KLdfdx7k4SXqgjy01f981xm71RulcNlj1P3wQesrkCcgR5FAuKRQToCEipdpjMZzHsAOneg4dU7aIfVZZ0X9JsQiGUipu4fuWqaLmtZgM3rl7DtcuUvN/AUCGLo0cPItTvoFTeRDaXwghFDbjBlirU9EAikcZ2qYYnnzipGRLOiPou99jYqE6ZRRZubJztmJub02ZIitH2ZlHVYZ5HnfYJ8YQUBKNUk6XUebeL0dExjI9Nq/LKDXxtc0NqsV/5+teUUu5d2KP5FgrCECwT/DarFWytr0hKfe+eeT0b3Iz5LHFznRib1DH1In2BPB6b/NuK7PiwMgpR5/l6XzklkCIAJuWFCf/U1ITei79DcMjz4foi+FxfXVahips0wSv93Sxd4SMfw/TsvK4DhTT4WdNTM3peGWz4PztKTIabLfrgJVHetqCzd/8efT5pPOyyaX1F6NHJWRFjifD/Q/sPYN+evei0ugKwm+xmFTe0twg00etPQlP2gLIwpplzb/+kxN987/h+EkhyNk9hUtHCphzLL3rpaQaSggrJuDpixw4cQJ60rz5pxmHrkMjj1gpKEe976RJJA3AMXDs2VD55LdebqNW7Un6OJyIYHc6rG0H6eqPfVcAvd1sotavYamyj2qlhc9uoSgR0pOO2ijU0t2tI9mP4v3//PyHU7KmLt7q+CtLRPCD1ti+eweEf+9ttNMyb1maQDUBzvlFUKUrst6mauSOAJKEZUrtI146YOA/nDZm4LsxN4DUPP4S7DuzFrRvXkApx7riH7bU1vP1tb1aH98LF88hnckb37lMNkvOQnE9kUaiFja1NHLn3Hhw5cQJ//4WvCDxpLilMxUSb/2Ly1ie1PD+Eta1thMJxjE/OIJ7iSAhFsExpnF8EaBSI6qAt/QJWzW2us4B+NIFQIqnnkE20R4ntAAAgAElEQVQWU/IMSd5/YmQII/mMOqRrK6tS6WXiY9R005tut6ni3RSIC5E3GGJMbOHJJ5/Ej/3ET6LWAz7ysU/g4NHjmgnrsnMeDmOzuK2iVZKWNKkU1kvbOHf2NN7yyMM4cuwIlht1PP7Ms1isNNBLxJEOdzFEBed6CVPDeXVIt9ZvDe6RhHXVsTeAM4hLotcYtZn7Ba+jgGUfKhglEcWVC5fxiT//CFauL4mZQR0CXjsl6M4aRiJGHsi5DqS3vFKB3D5wh5HgulhmQ2Pd0+CXYnagwxUsUvpj99/T++/qqr4QGB28ry/0ssAbYAnxvXxM1iESjPSNbuep6CzM6R7T0oh7SSqNt333d+M973kPDu3bL8uPHItxOiFXMHYnJ1EpDwIH4oJuD3CdU7czOI2QHeN7f9475+aV8t30vLqjvcGYi73eCac53ojNpdqolsCm7HcMgBCICKi5fMQIwjZrTyTmZ+P5vhxS0uVxrBEm1BrxYPeTQnUw78wGwmbTRYEmpxzsz1+MPo0s0e7IxhW4ZpRbcV2x0zsQf9mZ6SVYZXHYGF5u7XirF9fZ1pVX0c8K7v7Lq5L6/IkFAoFBt9ezAOMcArXGOVogyq7TlvA+xLKxccJVLMzwYHlf9DoK65D9wqbCQOyQz5xpJPhZTsYirSOJ8dE/09gWiVAfWY5FcF6XJUtHP+UoAs+lQ5sg1+Wu93vyHWfHlCmnXCWkebLjEGD/dheB3VZ1snnIISk4qxjgxDtVbOYMO4vKGumhVoRbL22Sr21mlAVZFV81/93T2I5E02JRjUj0Y3HNQ3MuvtruyFs3Qu9YUv27HY1eEAwy/nDv7Ldb6PZMQCieSKBSLuP1r30dZqZmcP7sOayvrKuBtW/fHpQrJeVEz5x+VvvtocNHlQuQmr1Aoaczz+Jb33xCuQlXFf/MFYZcfmF2ZYzlbCAwRyB9+MrFRdG2C1mzNKNSMe165FbR62NsdBSTY6PYt28fThy/C/vn5pBNUWVfkof45N/8Hd7//vcLkPKe6vqSreb3MPenb9D5XF1sA+4DDtjq+nthIq1zA6Q79la3q/R6scwgIPWfqb3OFViCTMUgTrjTPvlSOb72FQ9I3/uLv6uKFal9DI6+auV97PSwB6kK8kXc2XS9z6CSXUcNlXVFz6gDrO5IlILKhS44CQBzw3GCFQyqVNe67xV3YXZiFL/0b34ei2efRdiBUYJSr7bLQM/jYSVBc2eIaIaUQ+AHjxzBe9/7XizduokPf/jDEplIJMxzjjeCIjxG07QHd3J6SkpXxZINQHMIee/8AlaWb+L8mbNq+ZNHLxXBqCVLUgh0gNRvSrsBqQ9SQcquB6R+cQSDga7xLurpbkC6u8OoNRXg5viF4IOp/7e/V8Egu/uz9TMfv11CEHx/roVBwtk1aqe8CzsdXLuyuFMtc/Org4G4wDEGj/+lQObuROK2zGLXP14MkPKlpOfx/Nix0/qM2gbr6ZysrpIqmmLCmkpprpL2CLmhYYxMTyNVyGFkagpT+/bg4KEjOHToiM5flMpeVxsowdvKrZtYX76F0nYR1y9fwfXFqyhvbSGdjuPo0f2IRvqoV0uIJsLqcjKxrtYbqDVIs2HFMYSvfv2bAqmcYdWcqOZXSPFNoFIq6bkj7ZxVNQZcSvSbqqfRi7ZrFZRrLWQLQxibmpGyIintyXQGQ0MjEnBiElyq1uSHRyNrUm6nJ6fc8xSV0jATpsrmJrY31rG0dE3+wI+97e1YunkdK8trEkugajU7rI1WHQcOH1AnNpVk18bUQxtNKjVGHb2YyVcE2UwKK2ur2qAJYgko1zgX1G5i//wegUjRa3s9AUZ2h+kNl89n1Z239d7TtUsmU6Ltah6LQZXcMhZNqBRZb6gyybhOoRz+HlkPfOYzhRy2K2VUygZ+/ReDGvc/JTl9CDBPjI2hXKpqZocglvMf9WpFlitUjqzVGwLH7GwTTPedyq2STecLzKRIDAkn5kLQSol5UbziFIYi4IypE8xEhYJOQ/mM5h/vvuuogBmVJ2krpO6jq4YrWSHtzNONNWNrRMUga56XrN7oaiap1iBtLISx0SGQjSX6j5sbq9PWo99EuddArd9CpV2TEi/XAO0DOmUDpDcvXsPv/Nr/iXiPVd4C1jbWbDZKong8OBcQ/UhBIIX298/vj7cluKRHO587Kney2MX38qBDqtgcqYinFE/4/CUTUWTTcRw7cgDf8brXorKxilwshEw8rM7um/7JG1Hc3pKoEelaVlFrW5XaJYYUutosbQuQnrj3Pnz9G08oKeB+R7NztK1bxKS4F4kjMjSMSr2FWo02G1kkVMDpIhGOy6DdhC9K6IUIMDgDTuVSAvYI8kNDKhgVaTURS1jSw4SVNMoIE2GlgRIpklppKiELCF63XKogehw7tiziUAik3+N6baHeKOPS4mX80I/8M6wVq/j4335K3V16p1YaFSVtFPmiKiqBLbu69FG9fPECfvCd3437X/kAVjpt/Okn/gY3m31RJJOhNsbzSXTqRYS7dcTaTdS2N9z8HefGd/w8b4+D4i/KBopfYg/0+lrjYRYBusAn/+rj2FhaRa/REsWZHfgBaFFuYTZXvrCqdeI+REMpBDwejPrOlwdqPj9xsTGYDAUTJx/ffOwO/nsHbOyqou6iqfmiofKjQRttp2AdDFWCX+64uX6ts2ZMBq4RzzCijdTk/Dy+9/t/APc/+BD2L+zBgX17JaIXpPfb6bFDGqDt6pu3jw6QHKxzC24Kbno9eE39+RN4WHy2n8pWLOBZaPqz3NOMkkthoJ1peCep5tXPd6lH23F44UPnSyyqsBXbJIwp2i8BSUgdPjUgRD2OoM6Z95ABUu6nHgzblTCmGK8fxcK0x4g+bJ/nfVr97Ch/R11p12mlCr/6SJovNRVjq4PY9bD3c8rL7hrxd62basfD/Zt5qgAiBbkkZEnRMRYgw2IHULmXAZKUUGtQGID089GyOpMSo2sQyHte5rPWIafAFM/VMeEIZP1zRsEeb1Ok50Md+a6AYJoUX4LTflhCgf5ZkPoybVkI5sP0r7WRlFYvJDVxv8ZZ+OD4jM9f1Znleu5Twb6PeIRdaSuXSDTLrU92x7sE0WIRWf7sizSDohBPVq180ylhDDQ+np1Po9tGJJrQfHOl3UOZ1mS8TxyDC0ek+Ks9sUV2TVOzpCxgcw9lU0zXpN+XN2k2kVEBnLkGG1jZdEpFS+Yki9euIp3JiiW2trGFjY01jA+PoFIuYX15zRSWaVOVSWJqclo5DxldLHQSa7CJwfyH1OGbV5dkBVMrW1GexXmK4dG2hXhkamxc2gfMo44fPYQ9s3NqcrQ1dhTGJ//us/it3/otfQbp/F74TlZaEmW0tbkbkPp/+5EXzyz1a5jXRNigZ7mPXwc7fxrDiWt6989sQ3B7op8lvW1fuXOD6f8TIH3Xv3m/kt5qqToYRlYA4D10psA6MAdK+X1VSJyCLDnYvAgN+qRpkyUNwYIJVc+I9lmhoJSyKL1O+pwPMheLqtZhIJ+O4xV3HcbC9Dh+4V//FC4+cwqRXsvNkFLm2NA91SBtaH5HfY/UqeHhUeQLBVm80OyWUsu88D7JZFdUkv8uGPjWtqchcCOh1YG/kTWqYZESoePlA2fH6ekhtwdhuyu+oqUNwgFXP2fGZMKS3Z0k2P9O8E8PTP0MjfjeWkCuPuoT0ufHymD8GwShYMANBqaBhL6n17rK8gtVglmtZJLNBT42MurUELu4dnVR19VXCP11HfizuoUbPDgPSF/os4LX9gUB5/PO1r4xqNy4QMz7pwfX+dipCum87LhR8f5wloDqbbE4OxdhzWDmhgsoTEwgMzSsuZ6ZA/tkPO0BqW2aZBN00axVUdlYQ2ljA+XNoooZixcuaaNLRPuYnZ5AJh1l8xXxtBVoSGdd3ywhHE0gnsyjtF3H6WfPYrO8PZCB5wxos81ui5O1TyRkOj0+OSkxL24OVKrboQj1cPXmDQG28Zl5JDI5ZIdG1SEhwBoeGWP2A3p3GgXIEncm/+xwyhcySYuNOK5dIu34oob6ST+89977VYF85plnMTUxpuISOzXswLLKd+XaVVEY77//lUoILl9ZVFKZSBCg0iw+irGxYVy9cllA8/jdJ7Rubi4vcRoSo5mUqr/0b8zkC2h2uqo8Tk2PIZtJotdljdxTU5m9xJHO5JCi0l4kpiqqPX/W9SR1h88O50VJdSLwbvE9m3VVmwkkPbVNSXMoJCEfT0PzxTNSdbkvUPSC70VaNufgGGzI2kqlc7hy7QauXbuhY+d+1my2tN543vUWa/rmY0Z1vTZ9T1kgoSermwOmMqQ8C6lo3e8ik4qravrG1z8qkTkCcnrXWbPfkgQGOYHvZtO6r6HwjpAGX9Yx0Q02UAhiaOdgfmwhTE+NgUwj+at5VdswZ3V6qKCDEghMW6J1lsvbWiPtUhWoNfGZv/obfPD/+lPE+lEpSRJUMRkgINX+4kQRdj/vTA4tAO7MmAaTPSa6Klxy/lIjHRZP7Ixtbol9F7IJeP7UHUgm4kikopgYKeB1r3wYs6MFTGQSmBzJ4+ata3jzm9+kItOV6zfUbeM8Tq1UVAGJHoHc3ylIRkuc46+8H6969SO4ce0m6hXzkWNnONy1vZdeiIXJKYwu7MdasYziZhGTs3OI5bLYJlukbgUYFkaYQFDmhZ1YC+oh+fIdPHgIQ2OjonZR8IIJGMG+zRMCiUwCyTTtMYzWmMqmdfy8xsVNFj0aEg9hUqr12qgCHXZK+zh1+hn8y5/+GayuF/G3n/qsbDcYc1Y2V5VsUim8yT2QdDp2Wjm3fvUa3vam1+O+hx/CGvr49x/6c7RyI9pDxlIxFJJMjtuKw71KCZWtdbL6Bvup9/flPWI3VB1Ol8i0XUeHiSu9YClLxi7yU1/7Ji6few7RfsS8z0n3VeJrSbsX+JOadGDuLxgjPbATYPVgISBipuQ/8G+/Fl8sMQr+LFgwHSTNrnO2O2b54krwdfZ5TlvDU85ZoBKV3uicou/yOGUPZfRKnjsB1cjkOH78J/853vqWxzA7PS0LjZhUyC0n45iTun20vmJH1dvuaYZsR/OCx8YCpLYWPXtmC0EIyE7mrlzS4mcA/PPvEm3z7CknIe6naJy+sujaHkDoGXcjPH5vGdw7Ho86qAYYdX+dDZBmG91nC8Cww8ZOO+f11cWj2moYNQd4DMIZFBYIcjZjtn+bsBsVvJUDuo4dYzuLHfodN9M46KgKkFo3law95b+BpNzyKLPN8ffaCzTx39x/lfNpet8EuPg8kIGhf7skP+aqEByhIvXdcmZqKlj3ie8lVXjXZZbqqe/+C+gLpQto6z4MZp75vJjyu+2znk1jysUcL2JRM25uTAY4HPWbYF2e6QKktq4ITO3n9hyKnaN9yc7V3z/2Sk1V2ZSGtRLURCdQdc4UzC3dQyg3Aol07qw+qcA79iDf1+67Ow+uc1dcIHuAMbzGxhm/R7cCdcN3riNBL68pASk9aBlPNPzT6qHdMr0TFoUpGCURIzKEqjXkWKQrlVDnTLy82o09w8Kf2VvZuuWexflRjgNxNIj3mAwsFqRZWOfPCHQXLzyHWzeWlFvx/Ih1ND4VMS/fEVoITk9KXffuY0cwPz6pe2LPbA9///kv4Tf/3f9hKspSYDfPcHZJtU96tVtn6SJs4YpyWlNcvxKDbVvRxO2TolRLX8xRfgf5v/1booqa9b1dLMmveb633x/vtJ/u/t7LAaOWt7tXPvZT71MiwABt6lgOXHmfG4fCPVDznTKrLJHaZEpXzbpdeFkjuHY9B60lyU3FrmRGf9dmzKpV12wfOGPKVvXeuWnce/wIxoey+Kl//mN47umTiPBh1AAvRZA4C0mjbad25Rawn+9kMmwD7UYXICWTX6wIEGzwAR2AT9E5rLrgbxYfMlU6XdeE3T+fMGnW1RvTU4n2DqJGftP1P7Mq1g51iPQ9Be6u0RT863zw9P/2A/h+/sxTTj1A9QDNVLJMdl8bUOCzfADW93d1Xv33/Iarz3eqgLvPK7iYVK1sMemKiOpAqhUBw8b6qrpHksWW2pvzSyIgcAs7GOCDx/ZSf9fv3ylqvsgvDjqxTu2YHXE9rA6wEJD6WWet13BIgFSy9qJmR6VkmRseRmF8FLnRcYzPz2Pu0AHsO3gIhw/chUw6qQDCjbVFyt/KMhqbG1J1Y4J75eIlXDx/Ca0ahXU62LcwjWiY22IHkZh1aKsEY6trSCRzGB2bQjiUwFNPn8ba1qbAEje+0fExiRARSLDTR1orvbu46bEzKM+1NjvV5n3IZ4Fy6NVWE5n8iKwpYsksIgSyo2MSA8rm80qIOV8hpcdeH+2WzXCROsZqPcM8KbzsLhndtiXAqkpfpaLP81+adZ2YkrAYPb5GJ6cFFG+umAhSPGazNOwkc+av266rWzo1O6P94vqNq+j3WojTeoAiB8kUhkcnFBAuXnoODzxwD8bGh1GnF2I0jLiuHWvlEaRzeWTzI+hzNk3lAaPl8fooaetSedHmennNSQXdKBXRlXKH0Wb5W546J1NqmZ1DQYa0Q3X/SPMibbXJjhZFXEysgy/PZAtY39jGuXMXdOwsvCmR4YbvaYihHlpVhlOCwKhAJGeQ2LXlvjM2MqKqLenRrEKzMzY9NYkDB/YhnrA5+2QyYR1DN/tBujG/uDZYbSegzWYySKeToNJpPp1HljTqcEL0VDJYaEHA67B3zwz4dpzfYeAywaSwxHqoZllGG8V+C41eG9VWRbOZ5bVNxDt9/OGvvR/f+OzjCPUjyKf4eTYfUys58NVzwGT3M+qofh6QPo8p4qieEnagQA59V3vskvrE3jYz0aApepVIWjzJxDGUy+LI3gW85XWPoLm+jNF8Gks3F/Hu97wHew8fFWDk71FZuV0vobi1qaJCp1FHrVjCpUuXsOfIQew/fAjnTp1V8WJ1eU3PBwuRKiD0gNzYJMYPHMZasYLN9S189/e+E4lCVhS3WpXrxM2paaawI4VE7pEXzj+H9dV1PProG7Cwd15zt1/9yleQoMURxfMEELrID+cxPDYq5lA8GcPkzLRiJ9d7uchOfRVLN26guEWrh47EQkhNozfr1WvX8DM/9/Oo1lr46te/hdp2XUkXxb2YuCXpc8nZ06ECJqdm0Gj1cPm5C3j43lfgwLGjWI2E8d8+/WnUkzl1W+dH8shEu0jGekhFgXZlG+X1VdfhsSo9xwR0HwmOO4627RhVfMRUuCagb3fUmdle28CHP/gh64j2rbipeQMl70bFHrBrBh3YncprsLgq4OS8zi0B3wEKPlneDR5fLiD17xeMW7vfy7/mhUPRDiD1xWl5MLtf8DPng3gu0MjOVBeRZBy//Ku/hv/xf/pJE1dxhSsV3BxVnyMXdj1sZlF+y8x3/Gyfm1WXBYzL4ZTIOtsIzrJyv/Tn5Z9Hb/UlkibFlzgjLxcAZ13kOyQu3wgCNJ9DyYaJhQgBYMtTmLvJ0onaCS532clbukj07fjFQpPSKq2FgARHC7jXhqMotVpoOisaAhvNnfqGDUEr15Jm98n4ssRBTD91GS2XIOnSighea8NArQCZUxWlKrvoxKbwpHWq2U91hT1SMkVxvw4E0gTWnFK6CgM2N2z3jd+3hJ++sr4DpWOUiKRdJ3nXDlSivZxeQCzPlTrUoPCuCO5MBcQlwmflBhGo5U8dkviilMjtgAeimH79DWaAqeNAojTvGefCnXovj3sAVtSJ30nMgs8GCywDtp+a54Hn14Fsi4OugcO9QyrwpvxLWKUv93vm9cqZd95fW98EvryPLK7zGCnaxw41j0NFMdJqW211JDlmwRww3KFGhRtHZCG3TTHIKpIUb+r1MJxIieW2uV1CM9TTzDIBoJ9l5egO/00dGtJ6yZRi3PDPDYuFjG3MG0bHRrC1uiERS49PCAQ5NjGI08zJ8jkcWtiLExRGyuZEs2X+xfN8/KvfxK/++m+gUikZVbjXsQYh9QkcdVbg0GEYz8bUa91IA//0+jt+f/TPq7fT3Cm67ABS7RfMDQPFvjsV+Pze5/fVlwNQX2i/HADSt/7LXxQwJIVNiVKgDay168SEdJIBYSMpxRGoxSPijTebhsKVwLEinKA1RVR0SG4SMYrF0OA8ZdLWBFzG7yYgTWDf/AyOH96P2dEh/NLP/zSe+uqXEGH1l4CUgEK6AcZRZyC07pTNnfBz2Z3wamjWlo6o48PPMNBpfkVMMu35dap8btieQcMoFD2zewmHlSQSbEmd0817efqKv7C7QVzwgg8qCQTIzlsyKOixG3DZ4vALwVWIncjRoGN6h/mY3QuD/74TCAyCOz/jNQje3qvL+cYaZcWqZFoHfCDcPMzs1LQEKrY2NzU3SYDDe0RAOni9q/YMlIHdvhSsfL1wMLefvBQg9Q9AsGLjHyJ2RHjPWDVSZand0T31sx3yLHMKegSkfu2QWh1PZ5DO51GYGEVubAKT9OQ6fFCA9Oih41LyJCBVx6zbxpXnLqJfKmHz1jIapZKEdi4/dwWV0jZi4S4O7Z9Hu1nCdnFd1WrKnzMwc6NNZQoys49GUnju8hUBz3qzjUatJpsKHlu1XlO1T8cWj0vll2tZKn3luoGqSFznWWs39axkCsNIF0YQy+ZE+8vkChgaGRGAoMJ0dbuEUnFLEuSkuPCYRe+JcF7BLFWo6EcKLWe9L118TpvxkUMHcPLJb2uvYBLJhJsUY763lJv4rKTSoqV6VoQKOgy54a6oqRR2kqJuIqG1k6TwGZ/rZlMqx7LjSWcUSAjGCrmM2QU4g3MmNuyKRujZyE5QPIFIjDY0JoNBsC4hpa51qURtixp1q1QjdaaFTteNFPigySKZZopZSe3YeZNC4wzkdW2rFQlKKCAwMHZ6SGaG+O64fPkaSPvivqOg2CVrpGr0cOflyfWX4nwtO1W9kGjYTNxoJk4BKQLUTMqsgqYmRzE8XEBC1kS2z3qdX1570UEjtORZM2+3SEhFs0w6Z6lC1+xwSNAqF81HlsCRAfPIXfsxPMJZxT6ykTjSVLDl3gqgEQaKaGMbbVR6bSnukoK6fv0mwvU2fuFf/GusXb6GSD+CUId2FaNaK1trVCPktdlRXg8+36qca+/amaMPBjD/3EoEh95zzrPXB1rFJSZ0EZulZBzhPh1Ls9gZx8L4BN78yKuRbNcR6TVQLq3jXe/5AYxMzWN9Y1MiIDECWTJ6KAqSiisBiLZ7uLF0HZFUQjPXn/30p9Fv960Tqf2OYh3sHoTRj6URy4+h1gnJ8P77f+iHkZkYQZgxLWIFR9YMYsJVDOpGAb+1dAu3llZlLxZNx9VBoApknxYNvbC6y3E3vkJhtXqzpvN75A2vVUeVisiyU6Egx/q67iMLlWLskHK8voFPf/Yz+Kmf/lmp/37i43+LcChudC8+K4kY0oWCwGlhdAiz8wtotnq4ePYMHnnwPhy55wSutVr48Bc+j3oqg/MXn8O+iRFko9yX+gKknUoZ5c01XT+23S3ZoUUcp8+csrPAiyXW7BZT1ZeAlNYOy4vX8PinPoubi1dNAIWx1s3cKh9wBcxB3HKANBjb/Bq5E1AMfi8ITm9bg37eOhBD/e+9VOX/pWLV4OeuI+oLKcFYLMDt51O96B4BiJ4Zsq861p1CDz/3y7+Cf/Gv/hUyqYwYJ/R2D14LxVmpmHOd0cbK4hltWKh3oY6hPss9jypm7Xz5DrTPhYzq59TGaa3E/8IA/anNA9XusbebCxbAPYDyuYSfKSRYYMdXvsfdPurtFirMzWJWVAqeT7zPzwuj02wiHgLy8RjSmoU02mYrHMZKZRstnie7i2SYBLpsvB5kKynXJB3fFdkIWrVfi0baE1tA+3NA0MhsU4wubPfL22lYh8++vHq560A7oGnrfWd2n9dMHARPQRa9eIfUTDsTAsQg1ZafpwLL4PNDKgTsnJ8BWYK2YL6p+zG4iEbjNWseDYroDQ0kG9BldLTiV8Cmz3XBmbi5qVQVDqQi73I/37AQKBX7gJFiZz3659IKD+4kCOQHx+fo6gFxS+8vzMNnR5D/izLtZ7eJO9w8MBsFHpCyIKACA/N3NhvUFHDFMMfM5CgLG0oEgSp+sLjR50iMdR/5fZ6bxqFoMYc+RuJJNKoVrG9vY2ljA7VuT6Js/qtRbQhHMAfimB/HeE6dOqUuq54d1tb6HYHV6ckJMWK2t7dMEV0smhIq1TqOHD6sn2+traFRKePIwj7sn59BljkMiyQ8o0gYX3vyKfzqr/2G2J6cvedog+4dj6vZRKW87QodzlfUOXtQGd9jtedhORdDtT8OOqBWXPe5PZGZb9L5vcv2hp3iyJ32VMW+XXP7L/S9O+2lA0D6s//xQwJpzVpdCpL8UqfQy/Y7D1B/QEz01VHww85RqyRUq3VVsAkWuahicdo/GG3X/LaoSJjQRsRgJOEIzZXGkIxGUUjHsGdmAgsTo/h37/u3ePKLn0evUVWFQnThnuQ8zGOw25LJvb9gTNLn5/agUCioOsMuTqVSU+ucNhlsrQ8Pj9gQsksod4MYDYHrXG0QmpsjxVGuXLmiGyQ6mUzBdx4u2/B36Lq7b4DfCHU97gBIfXfy9t/zG+2OOIl+PuDyBoLKLgXa3Td6d5DWvfXzD6644BXRBnYNLnEcUFZ8S98FNL7n2PAIpscmsLqyooeO/HnNQrmOpqeh7P483a8AFeNOCzP4vX8sIBVdPGIiMw1H/VMn2QFq0cRFp6G5YligzwNSrleCpWR+SP6jhbFJTOxZwPyRQ9h/8CgOHz6q7owoVv2uuiDf/OqXUeBndnu4dfUqzj17Bss3ScmjoloXh/cvYHZ6DJsbK7h+45q8ShOJpCxUeiCVsI10poCtrSKu3riu4hDPfXR8wpRiQxDQJKW00W4ILA3n8vIqXF9e0Tzj3r17dW9v3LopCfjh8SkMjU8ins0jNzKGEEW/xrIW1yYAACAASURBVMc0R8HNrLK1jadPnbRAFQ3LpzSdiqNZK2J7a123gd1AVhGnpqbw7OnT8th6+KEHZfezsW6ehKxMJtNpdXTYJY0lUxJsiUaNvqouiRNrII2GA//sxFI8SbLwIehPiliw4tvodCXGwmjBe8QvgrGRoYKuhRJHVrBJR+UzFaVfGtkXtITJalbde//yeS2VKEBjRQmCOHZSWTktlWsqqNH31HfMa80GypWq9iYGFt4Ddk35u3UK4Ug1kZ27jkrqnR7tSBLIFsad0jGLNs7Dlxt4r2PPhaMs0etZzyQ7afqxGVuzmkvwzM2NXVh2/CbGR83Cvt8VIB/K55RoGAWZoJueylGJirFzLgp1vaHuMIuI8hUmjarZwdb6lsSZWFwjHW3vwQWMTuSQJo06W8BEbggpUEIf6ETYJe2g2G+j3G+j1K5jfX0Va9eXUF8v4pf+1/8Nne06wp0eurIUSiGVZDC3bqBX2d39bPvUyQud3ClY8dpITIh+d7SdabVcAhQIhm4fVYGTonlxk+ifKBTw4LG78IZX3oftlRto1LZx/4P34ei9D+DM2Ys4d+a8CX3o/tGqqI8wrQlCYSmF3/PAPRIg+tLnH1f3mrGESRfnqNj5p7pvN5REbGgKN9eLKG1XcO8rH0R6YgxrtRISafO2Y+eLc6ro0T2xJxYDFa57jTaeeuokkrmUxKJIG+YcUbfWRnmrKKsjYg6KcDGGjo6P4KHXvApDE2PW1YEVo6iYTRBozIW2gC8ZDJ//h3/A6177ely+fBV//dGPY3h4XK2XKi1wel1pIairFrMiMVWXry9exrseeyuO3X83brSb+C8f/wRiE9N4bvEy5oYySMdY6KWSeB/tcglNMiYIhB0LRolrwHKDFESCfu3bahL3kU9mUd7Ywqc++nHcuHhZ3SECKF/w5GuDgHSwbrw4VwBE+p8F49rz4kWAZhl8/Z2q+Hd6nzslVS8Vp277+S5AeifwLLriQJWbbgHGppJ1Du91Ioaf/5VfwXt/4ifc/YZ8In2sZkLNAjwBLJNxFWYcjVJq0DJdpIiaiU75rqMHFCwcc2SA1533UD7tFOxRThc2RVwW+UMR84R0LsIGf+1rR7fTemU78HLnavA1VEcVYIjF0Ox1sVWtyqqFGg6atWQnRh0zirpxRrEj66MC/bBpE+jufzMEPLe8hE7CAClYEHMdHCXeFF/ivicXgBhCLPL2d9hQ/D5DDEGxRnZIyey21Bjhls3iqhfN4nPLPZkAhgVRbyWjxJwFT+YOpPw6FgD3eeZnVvAOyaIt3AtpTIWHz04vC52k6/J8OMOpEQ2Xa/MZJnA2L2mDejtwz66nCgEBCzJ+b8dIy+6H7ammwmy5lt0tFpgJRtVF9EKYfrY48HuK+S5HlFifA9LBvdqLaDE+724I6HycOJRd7x3Wgo7H3a+o1v8Oq4F5CwsXbBr51/jPlFCTA8iqybkOrAoisvRzs8DeusjTm8mIpF2k8nVx4QeKxGQhsOij+lCziXQ4hAkWoLle230sbW7g1vaWNCE4OsRjkuChbDCBoaE8iptbwhXCMk5YTKMrVPUfGdJ14M+kTdFtodm2ghBzqRyLqaEQsvE4ju3bj9mJcbMQdGwHAtJTZy/gl//396mIKG0fdnvFye6J3bNd2hKrTTaSjvptSt3G/AxSboP7k4oG3sNUa2SnQKxmjbuvQfwXvP/+7774tPu9g//e/Xu7fxb89wCQ/j+PPyWqIiWTGQwFolixcDx/74upiqYEKTlnlhhQWJmZ8wQ3N4uDqmmEVDjOaPEho/gLT5TdDHYZIxGp366tbrjh7qh1BcJd7J2dxJH5Wbz/134JTzz+OfSbNUQkHc7/bUid/7NlzwvJgXEGaN6w8bFJUUm5vZHPzf8XFhb02Vw4/GIi721nvLARAag93M6j0j1E2qw7HSwtXdd7seqmh8UFXH8x7xRwgg+ffx1vtq8qB3+ugfWg+M9um5PBwMbuLcptOi8ASvnA+vPS5w5Cyc7vBTf0F6oqewqVyfsbxZMJ8L3H78aZM2fUtaLaqonrGC1GxQv3+b6r/mKL8YV+9o8FpCoeROIKeASkXqVMVaBQSB0l3l+ud65fdtSCHdJYmnOMwxiZGEN+bBJTVGM+chAHDt2lGVLZktCDKxLG2voKPveZT2E0Hsf++VlcvXgR//Dpz8i3c3x4SB2G+elx7JmbRKNexs3lm6jW6DdKM2pW69j1N1EGCi9J/VVJd9iG7rNZVcxKnF3kPAA6Ah3sanU431hraI6U94RiSSwSsGjD2dH86DhihSEkCkPoxxIYGh7WM7C1ua5k+PRTJzE+PIoH7rsX2UQaV69cwlMnn5TwTaNWxdrKLc2NsvvGueEDB/ZjenJSAmCLz1mhhteCIIfiYZw1jaYIEjjfl5F8Op8ddgqZcHMsgN1B3gfOdE9MT5kyrT0BlnAxKMVY4effLWmSLVQ8qjnYXH6Ikra6dn0WjmIEwBGEY3EkUxmJUomK7RQ6uRYJ3FhVZFSnlyOLUqVyRUkZj4uFKs7blSplbBZpadPFyAiVkCmG1dUoQ1MWN0aZIZ2U9RnVtcNpjI5NakSg2iDRh1REq5BL0EEKeaY0yflR2bJI+ILm2+wSdXVdeG4E65zXPLx/D3LZjNSbu52GDLOHCjkla+wiU8gmw/nCeBhXrl629ZBOD+To+ZmtJhVOU2Bld3NjCxXSPZeWBGTn9s9gcmZYBYjpoVHMjk4gS8qkxEN6qId62Gg3UA53sd2q48rVq2iVqjh/8mn80W/9DvqVBrNMdBstZUC6fuGIU0m2fcATuu406u5jzJ0CFrvjPBd1mGk674ujUrg0k2QWOum3y3VGAEtAOpTNYe/UBN711rdg9fol1LbX8epXvwpve8c7ceb8ZXztayc1m8xiZafTRLtT1UgIGlU0K9t4+OGHcGDPAr71ta/pvui5CwFVXW/eyzTq7TDS43tQ64bx9OlzePv3/VPkFmZw8vwZrJaqSkwaEhprqMPR5rpp1JCNJzGcyeAwveaSCWyu3hJQnZ+ekYrv1atX1XlXF7xPX9k2NosbuOsVJ3Dk7rvxzLnzuLm8hpoq5ZYgKYZIX6CPRr2iavuP/cg/w/rqGj71yU+ZUEo8gW4sjl7cYjGpeE2ee5dApoflG9fxjjd/Bw4cO4SbnRb+6vNfwDYiuL58E6leCwtTowKkEQIfevuVyvJKtWTHgI6SyV5X91+dMkc55K0iEO80OiiurOFvPvxR1Ne3dK9McGxH5VTrxSWSPhawoBKMSc9TofejKoGisF9PvjPwYsXiwec4tVMfk/8xceq233mRDqlP4nS+HpA6BpTGmJzqe258FD/3G7+O7/r+d2l+jlYcdT4H0uegSBktQ5wWAQEW2RGar05oTpj6BNzPxKIhza9DMTOzz5J0j7poBtYYHyW4iK6pW3MMi3kaQSkFdNRloxVJQgBHFj/aX03ghiI0unY9G2Hhlwd83FBEr+yxQMZ2FL18uzo+5X8EZ2Tz0Pd7eETxhB0lJuszo3kM0xPcXVw6QJ46f0aAlMrgkXB8YCnE3xvYydCrO5kyWrhjSYlBwmeAFlhuBo85I4t7kbg5P8gflP7PEsHpaiSJuY6YFGLE2MgX9/E4O3Mto63Tsse6Sj3R2UVlbzf02WnmFQ6IcWyCzyoVbhlP2YThfVBOJY0SG8EwWuzzQX6wGBD8u1978ol1YJTvEbVw6uzOaCsmQu+Aer17gtg3t+x92JW2jusO0N0pRdypkOO/58W9NL4lIGkAiTjAP8++KSHGgDq/jnFBISvHePTnxeNSQYMFVs7Z+vlgN/8qXBB4AIV1B2DXzqFPIMkCDJ859x5NfSZHB/qIdtsYz2SsyIwQ6t0uVspllBUnrEFEaz0WSBmbGBskIrldVhGWwJtxhfmacs5mTWuHhVyOW/CceA78ItuMAmWk6A6l09g7M4OxbNZZ3Th/0DBw9eYyfv4X/i3KZfMhJSC1hllX2gccm2KBmbRg81+3sTR/jfk931jU9fd6Fa6z73/mAaxvQHH/lq2PY8ntLjr4JtxuvPBChbyXW+AbANIPffmkLjg3Al5wqaB57yYnmW2dChse5sapzod7gE0kCLJz8JUkbnAUNSDQ5VwVFWrVUaV0fyyKq1ev4dyZs3aDYwnksylEem3cdXAvHr77OP74D34bX/n7T6FDDjZrNmy9a2jdRABkACwrGAY2E0NgxZDeQaQLek8h0fao0tVo6DVst3PmijOlGsYW8LYKgZ+R9XMMXHDc0GmMy8qHZKv5sLgHa3fg2v2Q+octGPj08Llh+sEDPBhCfwmVooDP4YsFTb9gfAD3BuFBQBoM1MEFd8fF44AlHwBf0eSf9999j67LzaXrAqSk65Eqoe6VowboOB0l+h8d6N3nv9jvB6s1BmAiAgj8u++Q8oHkumA3R8km7R9qNQFR3mcvCy/P3GRcfp4j4+MSNprasw9zhw/i4F0ncOCQedeSskuxm6tXnsO3vvpl9KsV3H3oIGrFIk49+QSe+vYppGJRjI4UMD89hmQsjCuLF1GtV1EYGsK+fftlWL++XpSwEYEWKR2UL2c1Lko6byqjBI6luwoNp3tNNPsdJQxDsZQ2sc3VNXVIeT5U0hUNkZ2UdA5pAdICkM4gms1hYmZK6+9b3/i6Bvx7rRb2zs7jwJ69EldZvrWE4tYGCoWswO7G5gq6rSaOHD4gqxsmJNwnWB2cHJsw/0U3Y1qqlBCJUynVnpG9e/cLkFLJt1re1gZK4MzuINkCPDezhImr2ky1OgLmaMLsnNitFHVeAcoAHotkheERpAtDSOVyKDUaEmHg3G8oaoqk/J9gleIHnrYm4RMXyFRQioSVkEuIoG4UF9GPqbZXJx02hrGRcS05qffVGwZKGzXHibIg22oyEMQxNblgthpUFo7GlZQnY0nbRwWozGKEQDWTzEjx1QOtWDgmdcBsOqfuaKfewL75OYwN50Sp7ndbsr4ZkRUQq+8t7YfpDBOyBBavXEI6m9Wa5t4mmxDNDbGDmkBxc1uBs1gs4cqVy8jmM5jfP4+JuREkkiEMU1UwN4ScN01HH030sN6uoRruYrVSxqUri8hHU/jIn/13/N2f/xV6nJeh9y273S6p8AkVZ3Z3A1K/J/lnOPi8+j3HwGZfHTxZCFFkifeXMYnfd2I6CoRM26L0JDVNAq7NfCqLQjqNN776AUzmM9i+dR0P3H8vssNjuHR1CZRHIL3bxPBYtmwhEmoh3muhVtzCvSeOI59O4Ktf/KLzozNlyy5jXyiCeCSNNuKID8+g3ougVG3hHe95N9ITI3h28TJEGotHlbgTTLNAx2Rd4kQ0uy9vS+Uy1GhgbfkWDuzbJ2ZJLxQTlZdYg11ZxsStYhHhSA9vf+f3Ym7/fpy/tIhiuY6t7RIqtbrWEWlcLFA0uw09XzyH//nHf1yeyB/76F8rWY9n6UWax8jUjMApn00+SHy2GC+//uUv4ZEHX4HDx49gsVzGV589g28vXsXK+hqS/RamJoaRiIU0NtPc3kanXkGKQNJZC3jVUU/xslEc+0rEkyq+jGbz+MZXvoEnv/I1UdLa9YabiwxSEk3rIFggDVJeFUZ2aQl4tc7dceG29eR+OIi1d6CU7SS+t8+q/qPj1UsA0p333ekGmUCNU4ltd1CYm8HP/uav4/Xf/ZgseGqdjiiEjBdhDlWyaNHs6B6zyMAOOS0m1K1x4jwS4HHzmCquO7YB6aJMzMlkIVNHORtjdpR7YlPxksBKEj1UgJXiK9lsBg29SKQNUHrvZVOA9dAgFmZ30CjsfIbNi5iAwhhzZOJRdJJjIpyhTsXiSNNyDZCI33Aui+nhPCaoecBcE0CxWsYTT51Ei/P4zvqEIyGMDQKkTtyFx0GdBRPotrEMMgIYX1P5rGIIZ1I5jkWQwGculkiZxkCTFmEJExtrtlSjTsWpTWKuEL4DK3o0Res4Y55wYlyOfs6YwkYJ93/u24xhagi4IiXHYpjSEOx7b1axiESL9k0Eo/3e1uwYiE6673NP1Bzv7c+G3QcIyLMoxo4siwqyDROIcyrMAxOhHcqa6ZfY+Kb6ea4HQsBlD6gVwPiliBpo3ggkB54vNXhcc0LfD9Dk+W+vki2w761J9By4xk9A4di0X8wX11gZThE5UMTaiSk7gmbEH2SbaJ2SlcRzc4rFZJ0wTsbJ+KCNSzQhBVyee63bxXa7g2qnrc+Lxq2ww7yMbDpvGcgZfSqsM98iMCUg5bmpo9k1wMhnygNmfp+WiRNUTm+2wCdkZngE2URcfw+JcRaSYNNmuSpAurGxZYXwNgURrbmisT+OI4kJWhYY9r6iXryTx+s7obr+XQOz2hOcL7ziqiv0egA7EOBy19YzY4NFvjvtp/+/AdI/+bsvDgApL9jgxjogoE6bQGrfhtJJWYhzDoZVNfdwhKzryao/N0QlqWwlc5ia3GhWp1jRo5F4LCHwykquLBDCFKggNQRYmJ7A0YU5/PEf/A6+9Om/Q7/VQIjU3J5Jf/OZ5/+suvEh48XiMVuHg1YQSQVaqWjVa/oc/p2vowz+9MyMEn7NknqVN1c5GMzF9M3+gTeG78dklImeFyTwwcMDPT1cgWqvKIVBfzQXgXzlZ1DBuAPQ0jEFAOrLrS7wI4KvvVMFywf43YvJ/54H0P7nHsD64+UMngfuPJdMPIn77rsPz108rwq/OlCqAFlleyBu5KnBPjl4mZTd3YD9hRIEFlD83snf0cyeNngLFAywukcOkJrwS1ogiMGDSS3XM687z1lzx+zwFQoYHhtzgHQP5g4fxf5jx3Dk6HFTOBWFpo+L55/Flz/3D9i6cRWvuf8+dJsNrN66iTOnnpHgSD6XxthQDkO5NG5cX0S5WpYatOgpKqJM6Fman9+jtf2Zz/6DuqRRyrQnkno+oqm4NqlGvy1qCxV+k60+ChS8aHd0L3guDPqcBUxlcxxURXxoGP1cFputFgrT0xifm1FF7eTJkwqoTAJkT9LpIZ/OCNiub6zKfmJjZRU3lq5IhOh73v52JCJR+XHxc0iH/x9+8IewtHRTzwkD+wa7ef0OciNDmJ2dxcT4lBV0ttbV+aN9CJ8lglFaTDFAMPmuVKqqPrOqmEgncfjoIbTaNaQyZu/BTVXy7ZGY9o/S/8vae8fImeZnYk/lnDpnNptkN/Nwhjt502ya3VkF7EqWIFnSAb7zH9b5AJ8gS5aMsyTLBg44wz6fT6cI+wTBgJUsbdDuzu5OnuFEhiE5HGZ2k51TVVfOZTzP+73VH2ubM3vnq90BO1RXffV+7/uLz+95imXNxI3v34+Gp4NCpYJwPAGvP4rRyX2YmT0i8paWh9q/QUmzqIjm2CsxB9I5cUyBeo4OQRONOudZSU7A+0uWUr43HQ2DE7H0skPVqDnsdS1UK0202j4M9I/g+rVbSvzM2WcCExIpj7oItHOEGLeM7SRc2xANcX+kzdxICwhTIsvTlj4ZZXDKxRxx00jGuYcICaXDZEDDSj4T0qACu3RfRgkpiwXslMtG8TP6AmjWmqhQh7RUwa3bNxGOhTF9aBIj04PwBTgryVmtABK+ICIMTtlFQxPZVhVlTweruZw01FLBKP7X3/uXuPzOWXTKFXX/CNMlwy8dHe2hCeqMluuDkk9LRtMboLifzzWS7a3Xu8zvhLV17QqPnoPA4fMikagCQAayc9OT+PpXvoDi6l30pw0D8+UPrmMnX0emb0j3vFTMo9OswNdpIORvK5l74hOnRTLx1ttnBNHljPHA8BCmZ2fRIMthIIZAJA1PPA1O81y9dgO+cBhpQvEZEHhN4NludBxZp6CB6QV8IvQqba2htL2FcLuDDcLqfT6MTExicGIKK5vrpnOpQNbIiyUTMfzMf/azuLuyjvnFZYS5TxgIs8rC6rdkJbyoNCm2XsOVS+/j1//ZP0M+m8Of/OEfGWQIpYBYAAlH1F3lvfdHTCeI92j57jx++tnPYWL/JNZqNfzND3+Im+ubyJfLSEZ8SMUiCIV96BCyvpMVYVuIQRv9Y4B23iCX7Fyh9UOUZEonMzrv9WJZiJH81g5CvoCSdNoZM/7Sq+m4K7HhHlFxFzA+LlF8UELq/rl7f/Y+/76k+OPebC+uhp6E1MYHCuLdM48OV4MCcnXETCGXsg/901P4x7/13+Lprz6HUCoFdnPIxVxp1FRY0KPuELW1mgiFAwh3DE8FA+RCpawgmsVVe24Ey2WiYiVI2sDK6jp2KEfRaGBgeESyRCazbItE0kNZM5LCMOZz/HpVJG9GB5SFIat9yWvnrKRYTEk+R2Qc/S8TUtpAf1ABPeNC2kN26RkDsrBSzRfhaTSVmJYKeSRiEZw6dhjDmbSKruzwnr/4Pj68/IESA+4hnh+NJxAhz3lBR7KL68miXLthZhDFFRIMoI8yG2OjikX53usbWzojo2MTalDw89AHsLhFGDFn9nidTPQNWo7FRXMPaZ+YHNAv0MeRpM/CY1lkErlNMKLZfytjphlUZ1yM/wo+68TIijX9RvarawedBFSsv4w1nDiTvtokhlaD18TZ+t7F00HVWiajQWlTtxFypMe6kNsuS7H5I46yKAZS0maSUgc1r9/vzteaZNlJSbvXyytX3qlf7bIo67WVcO6qUCip7WEwFvJF+YQr4XYpP/B8GGbp3RlVkxizq2lG+nS7hXjYnS8W+ZEQkGZt2djiZyOUl5+UY0REIIUIuWaHm7DdVgslxhAshnv9KNdqspmKE533KLNLSRvsNdrj9FUFsrcXCiKj415n3iAGYQflSd8TCRl4fSYSw0hfH/oZj0qHldJHZhyCiXK50cFv/97vYXNz2+idtxrGnrJAy7ynavxsuVJCdmtbxWybeKqT2jBnohtHuxRTxIshhBch7k5H3KWiIpvlnF9rH4WGcRihrZ13m8f/ZAnp7//p/63qLIMZLpi6hqxIEDIjCJ3J76Xzx0UTTIqQRa+IWfhTwkSYkLLLwKCNgaO0tTRr6jNzKxGSlJAsyFSNuFAMJlgxCAX8SISD6E/EMN6Xwp/923+DF771DTQrJXibdXVDLX6c1yE4ccdUAGiYrINlMKbWPq+paVrsdu6MQRmNA2HDtvVtF1l/76wujYk2mjP7xvY4N5eVC1EgpYDPYZP9iBlSe5NspU7r6FAw91Z87caxc6U2Edwruey9+UoU90iCrRPU810d1t1k/Ecx/jYx5d8YGIwzM2uK6+bhwKX60xk8+dTj+MHz35cxt8m4hey6jWT3dWxlzqWn6N7YXYNsh9t7KuO9z7XVJzsk3531ZYhM7L8zF81r532NRaPad1b6xHZZLERBRDrhkDqk6aFBpPoHMDQ1hYnDR3Dg2AnMzh3WrKTuS7uFKx+8j5e+8x0s37iKJ049hO31NTmAjeVVybywwzA62K8OV7GY0zptbm+h0e5gYnwKQyOjguvy/DHRu7e4LJgI9xyrzPEQWUfb2CrsoNqpa540FYlgLJyEp1RRwBdmgYiOUrAqqPrd8PkRHRhEdGQEG5Uyhqb3oX90FPlSHm+88ZpJxlttaaeOj04gHUtgbXVV820jQ4Nytky2Y/EQPv/MM2JafeWll1X1Y8I5NTUtiPzdOws6D7T3m9vbOHL8sHRSmVQPDw7JORfzOfSlMyJyIYFSLBRGOBASa2i5WMGdOwtYWl5BIBzEvpkJjIwOKqBhQqd5dVb0vUajq1Aqi4AmkUkjStZevjWlQIJRJPsGMXXgELzhKJoSqA8IkcHhPCvczv1TruzOn1uDzIo5Ia001mNjE7peBlPlYlEBNOczVZ1s1ExgJdghyTU8yKQHcOvWArYZdIdCYrS15ygaYsIUkYPgeAFfs1KqIp3OKBG3s5LkmGSIx/kjamxSe7RZZ4LiRSIeRoLzuRoXMAFjLBZBPB7VNdPuMTjjbCxh2yrMUeNUEYVXe6tUKOPOnTtI96Vw5OHDGJrqhz/iVyfO22ojxYo+pa3YcUEL2WYFFS+wntvB6uoavJUWfvc3fgs7y+uo5/MqMjApbZGJ0AqxO8QovWdUQbcV57ZkZW4Ci55ZI64dbTXXW5JSjr6pndWRGWJXnMQrwYASUgYGRCTMzUzhi08+isbOOiaGBvHss1/G2++cw7VrC9h/4LA6I9vrqyLoqZfzjOzRqpXx9KOPIhIK4ZU3XlcQUq3WMTQ2gac++UkUyjXMHJxDNN2HrWoduXINZ958B4eOHsbQ+BR+8MorIrdiVzq3SUmXZUGm+RkazRpCQS/S0QiquW3EfAGMDg7hzsI8Hn36KTzx2c/i7uoyBoYH5BsKOzvI53LI7WxjaHgUq1s7uHj1Opodv9BG7Bzns1kVoliU7dAu+4DN1VX8/u/+DhZu3sQf//EfIz3Yr7GD/qFR6RJvbedElkQ4cCBkRgLy25v4qS9+Gqm+FO7mdvDyubO4trapOfRUIox4mJq5PrTJwk22R8pY0ec3Ddu6qbg7bLqO1ArtfF9fPykLlZQ+/81vS/4gwoSkVOrqL1p/xcDH7o37Ah0nGt4rebR+7aMCot4Crdvn9f6dO+hSl/e+xHG3c+r2yfb6f8Q/f0yHdPf55n26UGQnIWX3LzE+iuf+8a9g7vHH0AmH0PIHJNvjj8Wwmc2JLfvo/oOSg7k2f0NJZ0xFL3aE2uqAh6iVHQ4LIshiEW0QbTrl7GijokQLeLy4tXAXW/kiBkfHNNfPwoiu0bBIqkjGIgnnMvn5q3UjQ8ZCj4EZU97DQALFr9E20FUy1fJ7Fh+5V+T3iKLzGQTTAH0D7QXHFpot5De3MX/ntq714IH9OHboAPrjMTD9rhTy+Pu/+1vc/PCaUD2E5zMGUULKjqlDgGaSfz/S/X0mcGeBPBISIRnjvpGxUcTSCfgCQaysrcvPcqyLBU1+Fna8qDGuxJFdfqIvwhETe8rRcE7UjBTw2oVkEreIIVJiPsk42M7Bm0aIQT0IykntYCXuPhUZ93i19wAAIABJREFU+dlpH7jnqI/J7hgLCoqjXAkp74dNSjnXq/3P1EmJqCFpsjEg14WdUFpydt3IIMsZ8AjH5gz9mNO8cGZYVYI0ySiRRSQNIvGTaUTR37hOi9MhFRLO+bGdHbbfm31wvwdwY/9UkLRcIk4Grd+3TXHKQG7N3lOR01G/UNPHwSozqdR7OEVKe7ZNjOuC7HrI8mxmWVkwsKzSTHwt2zKrDPVSRXuKa0jYOgsYLGprHehnCKd2GJi1zhy/YYdc12MSaYO2NEkbjw7vN/0xG2Ms1DOZZWzFmCsZiyEdiaA/FhdxlxilHTSDmm8cf2l08D/9q3+F3E7BECeRtb1s9FLZTCCZHR/8fie7rRiFo1HaGyR+chJSa7N4xsSZ4swtS0damqaGKb0L4XV0gKU44ZK6ctvm7nq7bvNeCemDktQ9430r+/Lf/I//C2r1imBCSipcekB6YwemQfwCL1qyDJkMguGo2d7cyLW6qui8AAZq1Bplp1TkMWQPpCPlDCk1F0NRROJG0J6BPyESrBowCBtMJTA3vQ9/8ad/hB984+9RLxU0vyKqY+qQOqL1ggpR6c2lr9OtBLQNTIMPJlS2+0VjzOsTAYBghibxtnAP6xQZoFqadpN7mRsmxkpHN4w/t5ADC1vay0m6kyvbOVS73amyuKuz/FqVUleC677xP5KEOofe0oXvlcB+nDOXQ3SRHNnrtcZtl5LesF4SqsK/scyj/Pq5576Mxbt38f75C12IgA1WDJx7b3auvTZl76Y3C/XgjNS9PvzaQjwNdMwJmEj1TkgP9yUrnjEytprPIwfmMLVZOI46ppGwnFSyrw99Q8MYnprG6OwhHDp+EjNHDiORSmodmo0qPjh3Di9977tYuHwRU9J3DCAZi6IvlUZ2cw3NWhmpRFSwN2o6yjFVq5o37MsMIByN6froyOgkI9G4Isx8sYjB/n6k40mx7ObKRWyQpdfnxey+GRwcGMb6/F05ckLhyMrJriqdXIQwvdFx1DgPkMmIKj/IYk04iGwhi1t3bmlpc9tbWFtew/jomN5nY21dgcjM/mmsLi0jGgngK899EbVKBS/84HmcO/eert9AbUNKTJNJA8stlEoYGO7XLB4d8u1rNySPMzTcj2goKKg0u8fLC3dNdzYUQSwSV2drp1BGudKQQ1xdX5LuaF8mgUg05GjfUlPOVDdVAGs30fS0MDoxLgIkXySCtjeIYCyFXLWOQDSOaDIDXyiCqX37ZQdYyGKwR4p4dmUFe3S6BoRlsRjHWU4m6pznZOGCPyPMmFVPOgMmoyy4yUE4Bt7jCWBsdAJ37y5hdWUdwWBUgbrOszO7IZtDmHIwrFl7fhbOqHKdbGd2sH9Atje7uYF942OY3jepxKRazmufkdhIOqUi76AYd0Drw64uX4f3hN3c4aFRA0P3BxU4EVatmXpqa66uIJVJ4tDRQ5iY24dkfxIef1v3ZyiR0lwyoV60CaV2Qx3Slc1NLC4uIx2I4X/+7/8H5FfWsLG8ZGRTWDlmFZYBH2UeBCeyerCWedUEFxKcdx6959bazm7S6hQr1YnQrNcu+7tshAPtEhpC2qUhIWPYWelLRHDy0DT6Ai3MTIwraL3y4XV4A0nAH9a5JYFEu1xEZWcbzWYZtVIejz3ysLqZb5191ym+shCQQizBrpEPoWAEDY8Hg1MT0iHd2MziJ77+8wik+vHe5ZvIjOxDi1ImnFEt5VAv5LB45wbq1SKS0bCSBgYOAwmiIzoolCuYPX4cxx9+BJs7WUGSM6mk9G7JXH7l6gfYd2gOn/zic3jlzHtYXttGwBfEYDyBxVu3sTa/oP1AGSn6KCYMP/v1n8aZN1/H+UsXEWDBoq8fM3MnMXf4uGaRWIwIRogaKKJcqmJzbRnHD0yIdGM5X8Cbly7j9lZOHbagry3t5Hajis31FXhY4C2XnaDWI5vD+8XiC2Fs3VEUFqI9fjSqlGII4Nw77xpMYcMkHpZltpsE9sBo5ZGcQE8kO44chru425sEdv1Vj5i728fYv7FoJrc/7Qbze3A5fFRQ9SPJqDPXq/d1tZfufx4L+SaRMD/fJbdhNM1Rp/TkOD73K7+AI08+Dm8khi2OZNB3pZMoVKrIbW1jbt9BkZ+9/vYbkguKhPyo1CuycUrE/OI1RzqVRIrzavEYRkiSF4lqnpwdxGq9qYC75QtgcX1NjYPl5SWRTnEOk4kvybfYvUsnU2YOzSkks7vKWdBQPIpcIWfIiTwdw7fh9yKTTInhnPbHxl20R3YcIxqKCkWzubGh7tYTTzyBxeV78sczB6YxNjCAPiIQqB+8s4N/8Vv/HbbX14U6YhxCCSf6ciYK9KcqMrOAF46ib2BANpp+gjGmZD/Y0fV4MDE1rm7p8tKaEARTk9NC9RSKZSchchov1HWOk7AtZpAatabGweKJlF6TPoy2jsVp/ssH42J2SGlzNEZGWUMHsqt7bZl5fT4VZvgatbqBsMciEc0Ckj3YQi1lDx2WZBKEaQTAgQaTfZ37xRZtucY8g2zuEFXFDnrE60GU7+XxIEb0mEY5jPwM418Wa7kHyILMAkOdSTYZ4Ili4pw4RxYII2Uxwnlfu5e7o2CcT2acL84ExlotFZONVFFLPArmPJj9zu9sUmo9giXIMn1X89AsrSt0tM1j+zltPM3v2SwiDNsdvxptZ5Ncc+SQvtUyJXMvEGmmc69GabOLTFEdxked5pbGgfS3KtCY+FwfRYocZL42X3eTPudsSImW3DoOvJiwXXUrNYvNDqkHYa8XiUAAERZvmKcQBK1GW1uSd6VmB//6D/8QO/miCiUqBpFjolI0BZg69UVJ7tpQ0Ty7taWCE9Uw5IdJlOjMnDI5VZbsjAwqMe3aSkeP1MKmRdxkYNF2/M3dHf0PSTz/oxLSX/6nvw5/KIB3330XheKOLlwbx6lMaJNHWNmvK5jjzBdvKKvIyXQfJqYmdYAuX/ygS+lvbpCBcEmegIyI+i8sKYhQLK6kNMxWeZTVt5CqQ5Njw3j42BF84y//H7z47W+hVsyL+9EmpNJGYtXCSRRt4GerldYR2IBHG86hF99NOB290R4KeFuVUtLpgt3ahFQpDjen6MG8H5uQ2muyN6U7wO1K+E2+ZXa5DiMNTA/5kNup6vmumQEH1t/7lAd+r2tyVd5+3D80hGvm4Imt1O/vQgTZpfmlX/xF/Nmf/ZmqNAyObdJ932zRR8jVfFSgakmfeq/VnbjbqraF69p9YCCEBm7B59NpWfy8KkLUS2PSTOpwZ8aGr+UPhyQ7khzoV0I6NDGF8dlZzBw/oYSUFVjD/NzAnatX8Pw3v4Eb58/i5376JzGzbwqVckGQV8KPSvlthEN+GZ2luwvdGYlbdxbUEWUwd+jQIa3nB5evCL5H4h2TOPudzloQvkhALJm0+iRfGYkk0dgpoFosKUliR5LnMhFPIjXQh0g8jQ47ZYmU4Cc8c4eOHMb84j1cufaBkRlommILk7OdzZwcYzQc5S9w9+48ouEgatUiarUqVlaXxKjMbhyLSYODg2ID5hrS6XKe8Mtf+ZKIHM69d1YzS3Syj55+SMlVaWdHZA61YlFyE4RpMSElpJQEFS1PUFI1ZN3mrKSn09BcMvW+VN1vGMY6VjbF7MlOcV8GfaPDSKQz8EeTpJ5FrlKHNxxDIBxFZngMMwcPSeSbCXS2UJSBJ6Rwc2NbwRMfYkxmgkkj32ro/Zq1hhJRdqyqlOgQa15DXxNaSVkEs37A8MAw7t5dxs1bd4QeIazSdur5GYQ8IeyTfaMgZ0v5fruVfQYydCaU+uGsFvVaR4dHBMsplfMiNupLJ7uSUHF2DsIGtiZZqqCBlrEa2+/MvpJ2nveKHZE890mlIo1aFgtHpicwPjuFzGAGkXgY/akkpodHkCaCxJkLq6CFMqHYpZKS6HvX7+Df/9GfosB9vb2NtdVldbwZEJpAw2ouO46+OxKxy0ruPsPuBMPEKyYQtKQY7GhottvRktZa0zZaJAiJRFl4ItyJ3aFoHIl4FP2JCPaPZPDYsUPw1Ahj9+Le0joK1TbCkRSK+YI6fWGiazgVGvAqaSRkl+v5zrmzIrZoNdq6lyRj0Sxy26MAN9GfMkGON4Bk/wiq3gjqvhj8sUEhg4LNBmKBDhr5DdSKORVUGQRyzii3vS3dOL4Pyf0CnMvmDDUDN7+RU2AXnPus3KjgxCOPIjM6hfVsSbIyREAEmi0sXL+BajYnoi9CpNlRIOT9Z37mp/HamVfx4Y1rCCZj0tKLJgcxte+QYJYeg6k0MEbCEKslPPHIcSXiG/kivv3yq5jP7SCaTqFdL6PdqqPTrCK/vSXSJGoXc1xAvqBBFACZXH1i/+aMF1/fFmIS8TRuXb+FlcUV43Oaxr8xWbH22CARd5FG8tfOxJWVCXqQ3XcHn+6E0u4ldzDULVbvwdjr9j22S8C/fVAxda8k1H2Nbt1w92vbvxMhF9lWHaicZj0dOCYNESGxmX2TePa/+GUcOP2wCmyxvgzKrY6gpUxICaPNr22KCGg9u4ZYIop0Kq7C5XYuq+IMUQM7Ozkk4nHEQkGxqjMBIsv60MCgCvwRwvzLFc3il+oNrG5tGFvVaKogeePqh4IXTo6OS9OYKBEqDxAZw6Lsu2fPIp6Oa/aen48QeRZUUqkkErE4Zg/OKKmlfRNRGYC7dxeVLHK/ZNL9QtoQ5ZHL72BoZARDY0NiKSXZEYtkkVZHUmq/8eu/hpvXP9T+IZkg5yOJYlFRpFJVMU6jFvEkYskY6o2Wrov2jv8xSSQrMX3VyPAY8oWKzuCBg7Ma7aC8BrkjFO+GONdv+BEymX5TfG51FMP6w7EueoPIk0ic70n296bWjn9ji7aKN5gMi9XX/Mvfs2uqGNVhGCYLLwu2tKLuJotNIJjwqSjHhhARfkww1NRwYkYWaB04JZNRdqijJKlrNhGhhA4Tn07H0XZl0mOIhMjEzJiiyrMcDMruMVbY2snrsxIebmYwjX+kPbbJshi/yRVDDfR2p9usEFjKGdNiEc4+yKzL2XObV7CgwEf3bNp8kgm4VuL+XsT97ME/2oW1LMRdv6KxV9O1FFkiFYGc2UkWR6XY4czXqqvsFExFYiTorunYGqbg3aaI/VI8Qmx2SD/VGdMTL41JXAULJlRXmram0MBurLq+6GgWP0ZJN3WzyaFufJ9mokms5PHiT/79nyNfKGlvcp+Lx6JWk80nWSFhumSNp13e2iCXSEnxIvMl3ScHpivfaTXnHWi7pDSVi5gGmbXblv28+5lsfuLYKJsb9Rb07rOBLt//4+YYXVKjZ37q5/DII6fw0ksvYXVt2cw6OZPNMvSsMrA6FAwryVZ27TghVtcePv2IyIJI4rK+virSDR5EfUjRabOKHRShEecaaFSjTEj5bzSKSCwhrD0hlxPjI3js1Em88L3v4Ft//ZeoFvPqLLGlIMyzQwHtTkjtAtnNzQ3urrT3Bj5K+myX0mHi5N/KGUlmwVSa3Aml+zVcZ6wLy3P/3v11bzXWXls3+OI6O/h/m7C6gzNdV5c44P5b2+tkP+7GMxg2jx/tWD6okmErQlwPGlL7ebS+jo4Ry1i8j9Rmunr1qowJf8/7TgfBDpACsO777s0W3Ou8baBiE1K3XIy9DmOUDQTIOHlHKkdD88YBMIGmc+FzeJ10Fvw8xPXzYQMPdUydDjUTUnZIU+xQ9g9gcGICY7NzmDl2AjPHjqF/aFB7ttWo4vxbZ/DqD76H+YuX8PWffE4zlzZw41lgRZcZCKm+1zdWBVOlYVlf30SxUMLg8BBOnjwpx33h4vtyokwsmUxQJqQvk1HCUahXUSHDoR+Y2TeNoWQGtXwRua0taYnSO3GGgdduNL38mJjchwSZdRNJsQ5nBvpx8+ZN1BpVMcqSQILBAfegIJ6co2h7cW/hLm7fuYlcjrPelExKq1xJxl12Rcu1sq6bVVXqo4rWvlbD9MQEtlg5L5cFAT554hhOHjuqhHxtaREBL2dVo1hfXsa927cQ8fjRnxlAPl/CZrYkKRYGaHNzcypSEe7KoJuJcLFcVLEmEDUBPAMEvvfA6Cj2HTwo8ppSvYkaqf45BxQIYf+hORycPapKJyE22/kSsrkCMv2D3S45u9bsXBGmJRizx4GCkWlvZVVyL0z4+R9lcAxJFiuOhuCD+7Qv3Ye11S1cuvSBCIukAucx6IBkImHY9zyEzpo5VXYGKNzOIGqQsiHrmyJEYkGgXNxBJEKCBa+cTzQa1PiDkuRmQ0HB6OiwyDSYuBgpF58hRarXDYyNCbg/pECQhYGdbB7FfFEJKQk+hqcnMHpoAumhPsRI0sD5/eFhaXkmyFBJmFyzgQo62Mjn1Rn4d//63+DSu+ewvbiEOjvGRXaN2V0smy4p/ycIorEv7rlCWR1L6e+cu16bqe95bp2ggeMfpsNgIJ2E3lNbTrVzVaxNoCSiFOnWxpFKJJGOhzE92o9H5vZjdCCNp598Et9//gWsrO9gaGgEy4tLyK2tIUQ5HkEPyZCYx6MPn1LwcvbSJQeOyC5zyBl18Bk2aB8QjIdRqZdk55776k+h6Y/g5dfPIpIYQblYRl7dRJJfVREKmoBLtieeUFeSwQjvCRNcrmuAyAH5I9osJkImMfX4O4JRNj0+rGxsw8OElJBq+kISaaCjyrhBhRhG+Od+8jm8ceYVLK4tC9Ze46wRgmLyVhFE/thEjKVKQ5DcX/n5ryGVjGFhbR3ffeU13N7agScUVLGNa8yCKQsjxZ2c9j8TUiPxxaksB95qO32O5ACvZXR4DO++/R7qlXo3GOL95f6VzXHBwYQkcDQ6rf9TwO4ESta2W58gX+84DPucj/J/7gK1jRN6n98bYO3lX+8rfHeFOe73pzah5vroszhBty2aSqPTQVq5k1vaNkEJmw1k9k/h4GeewtM/8RwmDhzCSjangkE8nUEwGsTa8gqG+wZQLhXUWWcSEPEFwBGaVDItf3H56jXNUvJeMPhvVmq4+P4FrCwtK1k9Mjun/bexnRV7+/DkpGCtTDhJ3raxuqZuCyng6XtDXr/mxYmE4/07+dBDsjub2U0qwivJYvGrTHmgcgWDff2y3Ztr60KHhKk5vb5hVBqcka3jD53Ck089rcIP/aNGIzgnSwRBbgdjwyNYl4bvAk6cOomXX3sBVy5fQjwa0Rmg9Bnn2IsknqvXsb66JvTLwYMHkNvJyzZG4zF1LdldIts67Xh//wCqVRKoBTBz8IB8PRN53gMloiwgkwwpHNaMPzuGPLsRyq31DaioqNELQnYDXsUV6pY6e1sdQwfySNtvEXn0wSzm8mf0HfwvGPDJN5AvgnOntjPF99b+cIrmNpk1hXPH9LGoJY4UB8XHmWEFxy0E26Y7GiYxk9eDhM+LGK/JmV9lXCnFCtoCFu1JIsfY1+fDRjYruRPJqtG+ksuhVpctsCmmYSY2F0J0DBGEtAtqSPAeUnM7ZBQwSACp+I1+SaRoTlHOHEYVoLvwW4bEjoasQ19j4LkkgRKruOUMob+xs60G3qv/OxdonmaSW8WQ5FSg/XMI0qQy58CDefYpu0MXJMkkTYQYEiXN0zrGwm1zukRFLi1luzZEcrHIr7/38fM5ZFGCebUQ5HgVeUBYoCBcF2RfNtdOG02+kAqAv/z7bwlJk3f2N/cb4fhGPo/orYLyLdpl6oCTBJGFbfoTdk8Fied/7OY3zNckUNTKWAgvGaWFPHU+kdMhdecodi8/CO24V/7woJziQXa6m5AeffRpQSuE83fEVtlW5gWz8iooYyAgRkkF/w4rJjcqhegZ2MuZtIy0AbspFLq3yQJhEnKa/hD8oaC6P0xGCfllF4jagWYmr4OBvjQ+9cQTeOWlH+Jbf/NXqORzcsBGddYEJkaTiLTURj7CnXy6u2a9DsZ+37u4dhhaxtdJonthtfctrhX+lY6RmU1zO0q74A9KaO1rdW+umNJMe7zrtFwwpgclpB/lgPf63cclpA+q/LpnXXtna2l4La7CznFY2mgLh9xNEq0w94MT0t4gQGvkOHB3QuoOZm1X1B0saD2dYgONiIy/w5rMRI8PBbjOrDD/tRBezbiQ1CiRRLI/g3RmAP3j4xifO4zpI8eUkI6MjxlSDrRw6d038farL+Hi62/g6cdOq7NHGQbC7+hk2fnPb+c0m8fPwACB5F+U4pDcgwc4fPiwYTP0epDN7yiJZzeQ256QFxqhDhOzUgGZwT4MDQ2hXa2jnC9ofpRdtWK5jPXslmanR8bHNZ9KmHypUsf05JRYY1nJ5RxhPp/T9R+cPSiZD/YlQpGY0Qds+ZDd3saZM6/jxRd/qPnPZDKBo8cO4969BV0f5xf7Bvp1DrfyWSVLhJmW8gVBXCP+sKBhZGLmDCqhQrVSQd3i4YE+zdNml1ewubyqSnc8kpL+153b95Q4RoIRdV9ZZR8Y7EPfQAbRRExSGNliTh0xQo7oNCk6PTq9D/sPzCGYSKDSYvLSRqFWRbxvAP1DY0hxrjKaRNvjk/5i2+NX5ZudTkKB8rlNbK2tolQoGMI20fwbWalCLisR7NKOmbEXSIf6pHVCYSuybX2ZITmI8+cvwOsLmeKWHKA523TS/Zl+zXISOqmkvlCWHNXx40eVLLx/4ZK0RzOZlOR2qOvMQl8yGRf6jx1QMhCr+OKDklbeQ3ZxuWfVbW6auUW+L7sk0rBtNPS+2U3Ogq4inIhifGYS6YkhJAf7kUon1BFnh3R8cBAkw+D/aA3ZIa2xgNdp43f+xe/g9tXrKKxtoLC+hnatqsSqTPkcyifZwSFDb9mV0bLn0k7p083fl1j0VFN3bbhPn4+FH/6MhQASSykCZ5fUJqQMUgJBBCIxPZ/aqjPjQ3jykaM4PncQtWJZEkwkn2LAR3KtWqEoEhhCyKllR9jc6ZOnBI06d/mSKtQs6Aj26GgZqsgW9KHarKDZrCIWDuMXf+mXkCvUceXaPCamZpHP5bF06zq2N1cQCBIOZs4wRwAI8crm8grSGYAaKZmgkgISrBE90O7UHdZnMtS38MUvP4vRqf1448zbKJRqCtRIyFTIbusKRdTlIG5SmX489sSjePHlF1GoFtX54KhMyxuUtm/AE0Sjw9NOm+pFpVJHOhnDr/z81xEK+HD52g1895XXsVSqCpqsIIos9iC8kIF8WQkKA0qeDU/bJFzsklq/LHm3gNP56Hhx7cOrqBWrClgZzGrsg90eB40if+v4PwZkvUGMvrc6pa5KvbHvDlTux3CE3e6knWP+CLSOG0m1V5K6Wzh2Aw7NRfD5Ukt3iM1kR3p9e5dR1/j7bjzAGgv1XhsNTBydw9ynn8aJTz2No4+cxruXLmNtp4DBkWEVmZZXFhENhtE/QIjoFopM3jIDgtlGoglBSkmAdXdpUUUvFjkGMmlsEX5/9572HhOMHAuaxTz2HZjBzOycJFGuXLqo5JKBLuf9+SlZLGXRimMFRJjQbx09ehSf/dxnkC1Qj7ohQrfle3dFxkWSPRaqWNBLJGO4ceMG/B2fYcMmwoZogVxe5H6nTn9CiWcmlhDBGsN/Bt7cMyyukYSQdp8ovnwxiz/+k3+H5cV7iHDOu1LByOComhmUIuODZ2LfzH4cPHhQ10jk0DtvvqUO5LEjh3H10ofiOsj0D2NsckpER7cXFvDB1Q91Tnl9hJoSesqkk8oNtDm8XnYU0319sq0bWwZhMzREeTBHqYEkM9RipsYk4cQeD4aHhhR71CpNEGlIXxB3YhDNlhI94TUFRYsIIfRYBEeE3MZj5pyxwM6CWDisoqKFZhrCvN19xO45SdS8jTainP/1ejGYiKM/EkSUdtlRPWD6wYjMFK08khViMlppNaUVy845mcx5DYqHJVDKNqMrfnPQlCw4sFjBTikRlI0GP5dhQFexUoRLimRla6x+q20mucmMeK5pH22Xlf5WxIt8DYcRVgUSzZ4z8TNwaWnAOrheztbbB8mjZLudGW2B5GlzbJLpaL864BvnHO9moF0SpV7OA5c94lpyD5pGmTPD6rwuk1PVUB0Is7rJlBpkMsqGiAiXDNOStVNMSIndev7V16W8wMK7ZkULedRrDZRYnK/WxbLLkTDOk9IGZNc3RXLUhfPSNzicQJ0Gx54Y5xqSMZuoch/pa2cO1vLD2NzKNpdoq2xe1Gty97TbP4Zddj+lm5COzsx134h7jYtCsgq+yW6lh1ASA3fgkDBnByjlYjuJ6jrVG5ppYaDAoEl4aEdfzEB3o6pkE7bLxJSQAMJ2eUgJ3aWOIIOvZz71KZx97y38w9/9rSoAXibE6pCajbWrWWQSUvdiuJMq+zvrQOxi2o5Yr7NxL46B7phE276O6W7yI+5C0vg3vYmQDULt67mTp95KrWNpup/BnVDb1+5el4vk4eOqD+51eFCi2fsaXeiw0+EwQ8+7MyO2im0dtipkhMRW6PBMNZHOj68rJlV2JR2jaj/LfffKsQgWArHXvbPr86C9rX1lZ3t7adKdQIaJAa9Z1cigmauzXVJeIyF/touqw0eIDYmNCNl1EtKBsTGMzR7GviNHsf/YEUxO79dzCPa9cek8zrzwfbz34sv40mefxtzhg1hZXpSOZyoW1dwV2QSjdCThsOYUNze2cOPWTUF2mTRMTU0okRgeGUI4SuRADJcvXxEjdIKwy2pJ10noUSyR0LpzniQZickoXbn8gRJYOvh4fwapTFpdUaIPQsGooDWsVo6NjGpGKLe9qfcjWoHrH4vHBavnHMYaSU0WF3H96jWcP39W9zOZSuCpp56QrhYlKra2N8TWu2//NLxBH3aKOcG4+Nk455ZJZjCQTOPYkaOaHbt140Ok4jGcPHZYEHwPmY8rJdy8chXtegPRQATlQhX1agsbG1tyvtTZY9eQRCy8vvHpKQyODAkOs5UzbLg6e2QyjMexf/YgBnkNtZo6oV5S+ZN9OxLF4NAoYsk++MMcF0gK/hiLJ5XM+fym01TMZRXT1FyKAAAgAElEQVTsG5ZTM2NBjWLCYlT1ZyeQAbqwRF5Bjcmil8uXldw2Gx28++7ZXbZVGHiWmT8qw0+SOFato3EDFebcryBQZl+WCyV1K3WmSBbUbBsIGmdHOffIRIYJEdltq4allP9VqiRNoIMOifEyGjMwsVSS8GcSIzWUyJWKVcM6Hg2hf3QQQ/vH0T8yhFQqgWIhj5mJKRw+cACJSFTBvunYeFBtNVGuVPA7v/O7WL23hJ2VNeysr6K4tWXYVh2WckGEFPAb+8ify3Z2Z8BNICMeX2ckotdGyj645k15f+3MP0nANAtOPTmedVWynXlDMlSG41oPwhNT8RAeOrIfjxw/Jvmilbuci/OYxIgQMxaimNyVCvqcrK4//olHsZ3N4oPrV1FXYMESEgMj0yFgwdSsCdkWefY9SMZTqDYAT4AF1oTsXaOSQ6WQVfBkOopBg6ZotYRKYALMxI0Qcnb52w7nQcdrOlmscJNpmVxcjz72BALxPmztlBDwkAQsh+zWKhq1EvwMBp2qOs/+4NAwZo8dw/MvvYAaxdi5Nj4varTHwTA8HUOI1eCn8ACVcl0FkJ/56pcQjYRxc2EJ3/rhS1jjmWu2UKuXpcHYrLUUbEoHj+gAEgxKfzJs2EipVcnZNkcXkEWcmZlpZLdy+PDKFVR2Cur8MxBkQYczvzZ5290bRqLC/bCdT+4BW6jl7+3e+Tgf2BsX7FUEuS8gcgLMByWk9rkP8qf2M7G7Z56z2z22n0HxhDCNXKz7yZMMgyg1LOt4+itfwn/127+Fvn1TaLIg2QGWt7PYzu4gkYhhcmocK0tLmivn5ypkcxhImK7bhSsfqpPHYgT3G30OIahMMMloy5nNUpFjBy2srW1gcHREcZm0sWlbs5uyPyMjI9haX9P5G2bSVTcF+43tLTUU9k8fwNg4ZcSagsEzsWIhtVIuqlM7MTbelTAjJJd7gckeu4MstMVjSZ0r6Wcn4piemFQRt1oz3fNQKGoYtrUv2vjGt76Bz33+07h25X08/93vqAiWSqTFw8D1pYwgzxj9qeT/gkE89PApXc+VS5cxO3NAZIPvv3dB6JG1bA6ZwSH81Ne/hhu3buPK9WtaP14b9z0hkdwL/J58DuFwDKl0H3LZgiCu1ZrR0iXTOYmJDGFMB9ubW5plpb/lmRgfHVfXrVyoiY1ejZehQdlmzuHTNxAN1Jfq0+fQiBGRQJQ5cbRpeX8Yj9H/+xyNSEGX+ft2W9rG4u1ocJY8qPemnA7oWwAcP3QQUwP9iHC8wWkgaSyBxYZaTT6UZx6BIApkiyUaiD6OSauDXmBhilImXbi9GGEdNKJji4x9FzWffqeYmQVIJ3ElbJSz7noeoeqaU3QQAyQgIlSe8opK1sxoAB/SVbU2mGg9zg9zjrfNmeVK971YvCezsM4Zi2eBgBJXQ4zHUQijk0x7zCOoedcgbZeZqZWdMYI2Qn1pztJJbu3nMUmnsVXmnLMI5cjK2aKUIzPHZ9E+8nOaxJhoA/O1igZOQqpI29o/ElvBJKTvXfpAhYFCsaR9wYIpRyc1ClYqoVIuifCL0nyl/I7mSFlUJ0KPdlj+kt1RF3yX8QjvIe+FcqK2yaP0MwfGawoIhgS0NyFV0a2Hteo/aUL66Kc/L0PCmSCR/NQ4GB6WAWPlnWxsCc6UkH2r0dLPFLD7Q4LQWkO0k82h02oKokhcM6t1Fm5JQ0com1cVF6/+lfxBOKrXUhIQJM4/jk9+8ikszN/Gqz/8PqqlvMgTyKiLpkkObULaJKTINYNiHYYbtqnAyOk8uhNS272zjsIkoLsO0VQHTGLt/rkqCdT5cj3fJqS9CVVvsOW+DvdNdcu8uJ3ejzg+zq26iEHcz+11tns52r0cuDt5flBCytcSDt+R+7Fzh/ZaDFG26ULan2ng3NE94vsayK552Pe08AT3tbrXrFsIsLqmThCrhNfRp5QBceYVejHv9r645QMstNf+q+6C1zgBSxuv34UC6lwQsss56b6xUUwcOoyJ2TkcOHEMUwcPOlq8HVx7/7wkij54602cPHwAj5x+CPnCNvzwIhmNoLCTU/WW3b5YOIqLFy/iwoWLghHReVKPc3x8VEkp4bqDg3SwXly8eBmNeguZfsJxjcA4zyWrxqwCyxkGQ6rIMklkkjM2Po5YOq5ZtmSmT5XdAAlvKAFDwiORc3nU4WTgTsZRJrqsuvMsEtr63eefV7eO63d3nh1LyioFBaPt609jkTOoH15Gu17F2PQkSGrNoX3aCJ5jVbVDMSQjCZFo5Ley0kk8OjeLkaF+VPJbSkhLuay6pD7O5sALf9tohc3fWVLhJ+APqyLNuT11t+NhVYszQ/1dEp9CsWg0hgNexDMpTOybQohQZ0ohRNOos5MT9CMUSWBgaByxVB+afK9QTEnq+tYmslvr6gcGOlBxhYECjxmriUxY2BliQkcDzr1OAXnZh0Yb5WpdnelINKmA49XXzsjpEZ6qIgg7ltEoJgmH45xttS5dMRI58X0IKWPhi8UBsdaSoKDMIkVS95f70toozdb6oN83Cel09r0cD6urdOB05CSLo65ZMKj7ykCG9p2QM/4bCPsRy6SQGRvGwMig6bgsL2NkaAhPPv44JicmjCwWJR24fj4PLlx4H3/1V3+D29euoby5jZ3NNZQ2t+QrpMfndJ6ULLgSUgUkktmhETc2wHZIe89914Y5sF1rI2lLDFyWkhacKzaIGR+vzWvYElnJZ0IaizEpBKIhP/qTITz56Gl87as/ie9967vYXt9Es1wRPIp+ik6bcG0mb+yefOL4Q9JTvrO4iJpmtQm9Nj6HQZJQFI0q4qmkupiZeBJPP/lJ3JxfxOLKJsKxuMgBvS2+R1uyESwGhD2m08t1qHEmk3PULQZLBg7MWVTugWarhlDIUIWws0q5hv7+QbS9MWQLFQR9EaFRvG0mhTX5Wc7SMcBqttrIDAxj/9whvPT6G0pGWeglJD8QDYtl2szEhuAL+RTwFvIVzaJ/7Se+pOD3yq07eOHM29huAHUGTCGv9j9hlOxycL06hILVDRyPhEXejulcE4bIIlK1XhGSYXZ2VuzdZ997D9VCCSHJ1ZjghsGcIICOT+kWOLsgXLMz3Ampu+hrn/9xiWFvQmpjBbcPcvsk9+/3ek6v/9rLb/Fndm7O6inaDq87GdXncVjg3a9DG19vN/HUFz6H//q3fxuzpx9BjWzITBLIen7nNu7cuoHDh+ewb3rSIDxot6pVJIMRZPoGUW23sLS6ims3bqmTlk4nVYQlr0GKxUyPH4V8UfPIhNzSVqyur+Ps+XMicyNabWtrQz6G4wZRduOaLaQTSdmjm7dv6R4OD48gl8ticKBPRTtCZ4nu4DlhAZZ2hZJUwRhlU/zyNRxX4N6gbSI6oFQu6LXpJ6cnphAMBRByOoDb21klnDzrLByev3AOjUYFP/u1n8K3vvG3eO+ddyXlF4smZBdYbLMBNIujDN75OHJkTvuPc/KUTFmevys78ea7Z9HxB/Cbv/XbuHbrJu4s3BU5E08gX4fFVcYCRCNRoWF1ZU3oF7IXe31+5EtlFbBmZmaUwBJdxPelX6dd5z7l55yZOSCbzREd/svmSzxhOsW8bp4vol8YL9OXUWeYD/49zwiLgbEEZ1SNXA5nOvmvJNv8PtkYIb1YvPP5DSEn8R0dj+D1TFpPHz+BU0eOIBkOmllFdUZbshNMPlmAI5GOLxJGvlLH+s4OPGwywYNgyIxwmLEnkzwGgj7DjqzCoxmZMkouu8gFq0JhEJZ+o81MRnaHmIlnQL+js3Wg/pQ00zynJGuccQfHBluYN20R4yAWY9gZ5AiU/IrHL2gwbSmbFLwWktyFwwFxKHTaxifzd2qstcy6kY/B4/cIucRH0EclEI/2jKYbhPE1qhvWLrhtkMiXetAb8tm2wOVouNrQnXaQCSlnankvTOnKSUjVuWVCCkF2by+tmBlvQuHLxn9rjxSLJiEtFVEm432lhHJ+B1sb6yhzFKtiYL1KPsnIq0KuITYigk7FY5JZOQmpTUQt2ka2kKRNTp7zHwrZ/bhi4V62s9sh/ZX/8p+K4fPM60aPlEticfS8kKGRMRycPYSdnTwYAPJAshPDroARLq9qNuD2zVtgUkq2XC/vZKstqIgJShw4KjeK46Clw0RtwaCRZiBenZW9hz9xUuyfZ998U1Tz2uhsyzed+UBqZDmZPD+YxXzbAMYOLtvkyG6W7qZxMN/2+TZBsgmrKr09Cal9rhJiB4ttF/1BFdy9HJx9r49ylnbTd2/aR7DM3letcFr+rvnr+++702G1EFzLkta7Odw4efs7rqXdnArQOMzuiKPb1yHkTOtmdZ/YLXAMkCAZ9xfA73tb/t6twWUNstbQuR9Wb5SGl9djk0pzr0xS7C4w2CCGhkp70KnsuPcFX4NGXwlpteGQHBmGNJEa9fUhkelDengU44cOmYT02FHsP3zIBMltOrhbSkjfe+lFDCRjOP34KQWW7MxQuoMVsaV79xCLxJQcMHm8e2deDorXfmjuCObmDol+/p1338L65popvDTaYvkUk2EkjIRDhEBpCj7IYi1mwQpJZ7b1GZjYMADhI5nOGBiu36fAhAkp93gkEkY6ZVgXk7G4ZljyuYI06ZjIshuztrGFbHYHr77ympIVOmUGNbmdrCpxrXZNs4LNRh2T+8fx9KeegjdA2G/QzPKsrSG/VUCFBELBEA7OTInwYvbAtBhNN5eX4KVjbXaQXVtDs1xFzO/HxsoGirkKgT3weU13s8gh/lYd4XgYoWgItWZFsCUG64mEcerUdvX6PRgeH8PQ+CjaPj+GxqaQYSU+nVIPrCboJDukadSlZczZwaIIg9BpIk+2R3aaBgcdivWyKt/sKkhbU1A8yoIadju6EREf8DqDLDyUlZBWqqbiqM4okwavD/v27VPwxHu0vraB6X37FJxw5vrQoYMOwiCihIgwt2PHjqn7StHrrS0ywTZVvPCzkk32yBplqABfwEGNyLFTd9Ukb5It4v0VNIyJRUldEZOQBhCXpNEA0gMD+ryLy0ta06ee+iT2H5hRZ9baL67Jyy++iFdeeEUd0vzaKrKEFG9vG100Ej45M0EmQNlFkNiEtKWRC8Pp35uQup25NQr6O+dM24SUCBqTFDbkXJmQ3tchDcbEWM2AIxr0IZOMYO7ADJ5+7AlcPH8RzVJFbJ3sGvAhGL/gSk3t7aMHZ7F09x6WVlcMK7PDvs3rYMBAchdrY2qVMvZPTuGXfvEf4Z333sfNu0sIJeLY2t5EtbAJP4VzGlWjFdpkFyWq6y41amgFfYb9kxJNhO0iqISXvUv2NeGlBmIFg6kYvvLsV1Ct+PHeuUvwdsjOXUazVUW9xXEDB6oGn/bSxNR+jE5O4c1335Ydo1wHg1f6R87tKdFlVBQws1Fkxz24fxpf+8qXtK5Xbt7CG+cu4m6upICI0ZhNGNgVpT/nPC/jAyWUdQaXnCMLOKQePhDXSa1vdvMX5+excPO25hGZ3FC30ZKzcJ9aqK58oSQP7ic5sez1bnu9l9/cK7jpFjf2+uUeP+v1y+4E+OOCq/t8sCshNZIZJjDluncTUvtzl7yMfKr6Sh4U61UcOnESv/H7v49HP/cZ5IhwYOes00ausKORCLLq3l2+i43tDRQKedz48CpOHj6Kz3/+84qn1jY28fY770laiB1J2gr6HTLlEh776OnHMDI4Inu0tLYqTgSe+fXNDREMnTx5XGeaUlOtGmfQGdeZJgLJ4Eiykkik1JmJx6jJ3cbKypIKnTxLfA12Xzn6spbL6VzSv/HnqUyfElMmfLJxO3l1s0aGOBcfkJlgcTMRjePA/oMqVi4t3sXm5gbmF25i3/QEPvXUk/jz//P/QnZzS52vTLoPK6vL6mTy87O7y2JMNp9TktyfSkvXeWZqEoWtrGzsa2++g47Xj//8l/8RFpYWcemDywY51WgKQWTJGcdGxtWIWSMDfiyFvsEhIVLytHudDgaHhlSIYrGGMGHKNcnOBsPyx5xXJWx4fXVD50xM15x557hbo6E5fEKkeW/UHXVYgzlSxGsQe34gIF/C/URbMToyjHg4Im4F3hv+nL6cMnEGYWFg9Zzz79TrOHLwIJ589BPoSyU1Fy6dy3oNOySXCoZwd3UV8XQaoXgKd5aXsbK+Di8LwgGfWP8V59fqSqQZ0/Me0y/ywcIa140oCPpGkhqqMEkEANlqG4Yk0MrqqdPpJJtCIjmQfZMMGYip4KvsGEpa0XRaLVqRP+frkcGf11XYKeo6CNM1HdXdDh65NWKxkOIRyrPJl1DGxcHVqhicMDKAHGMyiT2fw/GOkMYoQrRVbY5ZGSb5veJ6d35g2IR349n7CmdaF9MhZRzr5zq4+BY000pCcich3SqWZQ9KZZJ2VQWx5x7htZqEtIDizg7q5ZIK/+trK6iWi9pTLKSL98IZRyO5ov1aa113CC0bRuqzm1NZll3nZ735SK893Ms+fpzN3MssdxPSTzz9jBwPh8+ZWZNlkoE62VOZKIajcQW0dRpGyqz4SVYT6+orEc7GA8iNwRlU3rRgwAjad8eBOZjtCxpGRM7lSCaAAX3HVFf9QXQYSKRiOHL8iDoV775xBvUiZxgoGm+CHHdSZKEDmrVzYAV247oDG+ucVMVhVUaEDLsBj31udxEdGIS9drdz09eMrR7QIe19Xevo3NfzI+/nujt7VX0t0c7HOWP3jGXvoXFvAFayLUzNfZDste6VkO713jq8TgdZQYMg3kYSJLuTU2DI1zQMkkbHac+N6iTcu8PoDuuwZd10iIbcQUJvkeGjElJCSPl87l0+DPRjd7aPhp5BfqtuuqUi/fAY6ZdUXx+imQwyI2MYPXAAYwcPSKphZu6QHD2hE5w9fO0H38dr3/sHDKTj+PTnPqmqXL1YkDYgpTs4e9OqtlXFJUyHYsebm1uC7j3+5BN6LSYPS0uLOPP2GXUj03HS5pc0X8akOZVKKyDguWL1jp9BSU/ViCXLWYVIv94xs9mUQhGklWRiAUPQkEwaEgZWGCMRzXLS2JJR8eb1W4jF0xibmka90VFS+s1vfxvnzl7Qus3OHpaO1r3FBUERA2GfErbR8RF89vOfkeEvVUpK5m5cu47cRlZBxvjoqAx0Kh7B6YdPIp2IIL+5iWq+gGCrjZWFe9hcXoa3XkelUMHa8gaioSSCgQTKtRaoJlckk6ing/7BNHwho28nGvxAQB1Zsh5T64sMxEy0JvfP4PgjD6vItZHNSTuvUm8hX66hf3gUoxP7BGkjoyVJqKixSgZkJoCjw4NaJyadYrHTDEZD4uy0CWa21NhIkkK0PUF1YIuFGl559U1VMkn2ZNgSdwnSmDDynLCDys6WlZvizxh48P4wQKN9YaWdgQ3vLec/eW5kvxyh+Uq1JBSKhROZSrPpdmh/+72yzyr0SZ6DcMmKEhfuEcKV2VHuHxjCwPAIbt2+I+bYT372GZx8+BGxF/McsHtBeNTf/fXf4Mr5y1i/exe5tVUlpdtrq9Jv0xs4FX1TnHIguyxiOQ7WVGKdwMJJWHtt9F42W4muA01mQqpzLDKQmoF4tjkPbJh2KfHDJC+dTMpfJGJhDPX34eD+GXVFGqWKiqWcG6UtEmNzh1XipjoUhPQJjr61ZZgRgz5R//O8sAvMTr4KWE0zihANhjAwMIRipSlkAWf2SrwvjTI8IFSX4DVW+pmUBCWjUGcHzAexPlM+jWvibVGOgeazBY+/hbavhXatgOnBfnz5s1/E2mYR8/fWUSrXNffe6RDGXtE8qEYWPCQzq+Dg7KwghW+8/ZaROrNMsbwHkozwG9ZIMkCiJTmOE0dn8eynPiX/ffH6Dbz41rtY3C7An0iISMNPwhXaRNoWzvNybqtD5JAhNlLx34EcU6uPs96UU4hGQrh367ZsIwNXnlPuAaEEnK6/hevKJ7QsXG4XQeOuX+7lF/f0ldZn9EjJuP2f9UFuf2L3r3sP7lUosX7V/d7u11PwZvUhnQ6oRUZZMiObqLrfXzBfsTZ6Ncs3ffQofvU3fxNPf/lZNLxelDtNVGh/vB3tYXJ3LG6uYHVrDesrqypKPnz0hHR0yc3BJIZnnv6GHTgmRB9cvCTfQ8TGs1/4ku4bGxGUzypXy7I5ZOlmcfPYsSNIRGOaf+S8Mknujhw8jIU783jjjTdx8tRDePLxJ8VvwESaO6pcLeLmtWvSoCXHQrvllVTNaqEgXUXLMUGipQ1KnC0uCepLW2Y67j75O1NpM+dranQc+8cntWfePfsOPrx6BbV6AadOsmmRw8svvCjGYb5mvV5Ddmdbf0upLyL6CJ0l4y/PFqVyTh0/plnbV19+BecvXEbHF8BP/8zPCkL7xptvCgbM9aLsEs8Wz9GpE6dUnF1aWVViPTa1TyRIa+sbShJZKKRNikmJoqq/Fa/AwJA60PTbkqUJUiqNnbu2zhslZbjvibijraZP5/rzwesmAaiFwvMsSi2CSIhkEs985jO4tzCv0RpKJur9QzEcOXJEEj9kGyfLP6X4WBTeNzmOw3OzgkSzCkY/s7q9qe4bixFLm1sYGpnAynYW8/cWNfrhDUaEvKBP0R4mE6zYZw1Siwkqfy6kI0mqOlAnm3J3iq9sR7fRkD+VD+B9pfSPp6O/4XwmX88mPSJJajH588tm2ViN959zu0p0CefmnKwYxmvibjB8N7tssSrot1ro7+tDPB7B0uKiWPP53kyc+Xs2IPgaLIJEo2HsMHknbLnNhNHES+y4MsFmqYiz85TaUVHaJd1o8hAXAtAZVaSPpxliOGltnEG/sPjmEUkYYcHqBDtNHJE7scnmJKSET3PkgnJ45VJNGuxEZHGdCc0lGSOLDrVSSfrXa8tLqFWIamGyWkKjZlh55TPrdYMwssoKVBSgNAxJkSx6xeoCu3Itdw7jjt8flHT+xySjuv9Wh3T25MOoUaeuVBI7Gl/QCvuK5ZDGzclSLCySwY+dw+MmoU4hO6ismKsC4VCau+EqSloIMXJosANEm3s4n0NcvF8QqTDnzE6dEFz4zRdf1mIzQnMngLatbP+1CaNdCJt4uhNJtdudm20TW/druqsAbkdkX8MmPHqPHhYqW7npzfr3SkZ7f7ZXpeA/9md7OWjzWi59Jt1HA0PrShs7pEzd93XNkMoBO9/bteCeYHdOVNh2QJ5QCM5FhQxDs9hHnRd0J73udXY7f12Va17XQgTktF0LsmcQ4pKMsK+vwoSTdHahxQ57p2AbZKMja2AgIMIgHloeVNt1ZaIYIgN0KoVEXz8GJicwtn8ak7OHcPjkceybnpHhZWBMw/DeW2fw0j98U1MZn/nCpxGOBLC9vIxrly7JcB8+MId4JKFEdHV5RcPpuWweQ6MjmJ07IqguYT779+/D3XvzcnKs6BLqyTnK1fU1eJ3APBQ2LIXeVkfXzSSDsylkFRfawEfG3GBXmysUiapTQug9/5bw2/XVZUT9PowODqBdrWJh/g7u3V7QXNHwyAQGh0c0h/md7z6Pt8+eQ6VWw8DQiCrPq6vLKBTz+uytWkUziWNjI5iaGBfZhKjJ6xVdw6OPPKy/oT1gwppJJzAx3Ieg14Pt1TVppXlJz5/NYvHmHZS2c8hvF1At1REOJdBqB1DrAOvbWe3DvoE0ksmQWHsNqQGp0OuIJRNIZtIYnhgTu6gvGlYlmyyKJD3i7BWBEeyMDoyMIpxMI8QZWnYAGg1sb21gc20T29ubqvgPDhIWzIqv0b9UIYusdSpINVW0U3LJuUb4EA4nUal68Q/f+QE2N3IKCFV0U0cJYqDWjE+bTMU7cp50jnQsZCS2RFvWYSjxqTvs0NSVc/TslEq0WobcQHMxjhQTRyXk/UyAYJNcYwtNlZpkcxT99nBvRwz8mV10JlV37y2h3vbi0U99BsdPP6Iusz4/JRCCfnz7b/4Odz64jvX5O9heXER2dRm5zQ00ypx1pUb0buLdnb13Kt/dgppY0tmrdgpTNmlwwZ3s+f2RIF+zpBwR4fsYp7pb/DN+hck62UMZSBD+RqefSaUEQSa8bWX+nvZ8p0nJHo/OPc8O53pY1Ni/f7/IWhjEs7JPTUajaxg03T3Nk5rxBV7H6MAAxsYmsLS8iiJ1aclg2DQMzOJiIIJECYpPRICcJSKEXKyLwZAg8j5vCK26CcBY2S9XcuigCl+9hOlwEPtHJrFZamI9X0HV43U09WSVlRiy88j3JVqFjNrRZALvnj+ve8s1YmHE2HomlrQNPnSChrCoXMzjqdOP4NOfOC1b9Nbly3j1vXPYLjXgCUVQV+EWYnOmTVGBkQUZy5LcMiyhgsJ5gHDE8EHwfScnx7GycFedLSbz6v05ED3DOEr2XuMruoVQ11yS9TVue9+bBLqLkna/PCgYcv+tu3jZ+5ruffcgX22v2bql3r3q9kFGb9SwLIuV2Oh0GCSa1RvnTLFYNg2BX7kN9E1M4Z/82q/hsz/xVXjjMdTBmUXu1YYYt1kUWVheRCgSwer6hiHFIVNtLCIGcXbkCaWkDamWq+IQoK8mcy27JtubWSWjU9OT2C7k8PwPvofTn3gYz3zhGbzw4ou4eesGnnrqKcwdmhVRHbtxJOxiIseC2y/8wi9gZt+MziK7SK16HTdvXcfN6zdw+uQjmJo+oL29Ua1hIZ9HOxAyXTUyfNabQg7RB3AJaJ8sjJP2hsVyzfC1OyLkoYYvv1/b3MSthduoE6bs4axmVkijSjEn1t2+kbSgxjxXPJfkTuAa0z9dv3EVd27d1OdoFspYuDmPja2cksuf+6VfEjP9O2+9pcI0RyfINMyibjyZwKEDs0Ku3L51R51RonCGR8bUJSbMk8kki4bc57wPG1ub6BscwPDoCG7PzytZZqIdj8Tki9QFQwt9iYx8PsmlaH/4t+pScY6YIycsmDbqKFcrgj+PjI6KyX50cFDPZeLLgjDvj6I8Ih5mZnTPQj6/VDMunBUjJeIAACAASURBVDuvYhuh2CMjQ3qdiclx3FtewtLyMnKlAiam9yE1OIRU3zBef/Md7BSrCIZJpOSXv6ItVKc2EFTxwEBzzXnmdXNmlT6HxQWuQzxKySGjqcpzzkIEUVk8J2aUxMyQk6DPxpcGhcJCi2FPF7lTCwiHomZu1ufTOhL2rXEt5Q0O8o2jhY4fpG228Snfl9eXiASxsrSIRo2JcVrvyTPAuIq2neSA6sxzLlizl0xUQ10maELWBSzh3Gok1B1FUz7hFJh1nh2EIvcqk9GufKaTd3g5ouunXFFbY4jc//xPv3ZgykxTxPTL8Q4ARSaSbDy0mZSSfK8pJQUVqnM7hqCvVEQ+m8X2yhpyW5viuyAXBiH0nMe2UjGMQ7km9E+MZciBIYkYzpZTj93x4Xac8b6cx0pSOon4R+Ux/78T0tH9B0RIxJaunIczgKyqCOG3ASaYBnJCx2f15nYDAtMxpNO2lQNtNFX1aXRMZV83ja/HCp+XNySopCFM8hG2+1k1joZx/NRDmsM488MXNbArCnyn06ZFcjptts1s38smqHaj2p/bZIcHy5289iak7ufbr3sdnU3kejuk7iTSfbN6v7bfu2+a+zl6fdecqNv57XWjexO0vZNSk5B2nb+T4RFSYUKbXYY2txKxSI1YddoDMkyYlu0Uq5rlVOMVbLTqji6dM/Pr2sRuR9y7ZvZ39t+uo3ee+KDgxA6YuxNcPtcmpPbvmGTyYSv1KoRYBluHHEsJqVMZ9QcjiPenkRkZQXp0CFMHDuHIqRM4fPIhkSYQysEHO5jzN2/gu3/717h39xae/tzTEqsubm5rfqxeruLOzduGRc8fUlWT1TjqXQ2PjSLdl5GhZRJKaCclKLj/Zw/Mdp2ZjITXj0QqLsdOmC0Jk9gdydEAlavq0lBHTTIZdI5O0q1OHggbDBvSl3gIb73+mobqM4SreL1YW1rC1Q+uyIgxhE5mBsWKfeHDD/He+QtY29ySHmuQZAmOFtk6ux/NGoJkDYxHMTY0iLsLd5DfzmpXzR2ZFRESiZNqtTLqjTIyqTgO7p9COhrCxtKyulwBzrm2gdJWDpfOntfXhSyhtHTQfuxU6ihR8BkMev1IxPzoSycUCDFBIxkBu9+E907OTGNkYlwwF4p9kwk4kUkLclWtt+APhZEg5X6ng3imT91Crkl2Myv2SVaOE8kIhgcGEY6EnMBxFxLOAIyJgPYR2QMpf9UkOVECHm8c3/r281he2RBxEYMmjcd4PII8cx6YATtlEtgRn56exrn33lFx5/CRWaSTGSyvLuHa1Rs4+dBxVX4JzSGU2jpXzkyaWeeWcSYOPEmJmiNkTYcv5sVgWM6Z97NaJcy3pqReNpiQpGhEs1QMUu4urqDc8OCRx5/CySeewNDEGPwB04GPR2P4zje/hTsXP1RCml9exObSErIb65KSaHCmUGMVzhy+13QSpcVGJImtKDlVTXdCKh/SM7vvPsduG0EZGAVe1NxTQmoQGG6dYsKOk8mUAjbeV2onDgz0Y3JsFPMfXhXhXph+wLFJ/Hws5vDsPfPMM4JQ8z+xwYZDmhdWUk5EgkOqRF/G92dHlezYN2/Pq0DATkSlQX1Fr5GusSzewZAQF+w2MNBkB5GdljTPmDeAZp2SakF1uzfWl9FsFxCqlnBqaBCPn3wYN5Y3cXN1E8WOBznKEondnbp6JBYySB+yMB4/cUKV9CvXr2ufme69YcFlEZKdWCVHkYDmQ2uFPJ79zGdw6uBBBTmvnnsfZy5cwHapDorKMJ3m2iaTUcOkzo60U0lnYEp0iIhCnHon4Zkcq6B9Iot0dmMNWxubIs0w+0CtBcEP5cd7SH3c9/pB/tH6SmvT3f7Z7Vt6feWPm1y6r8F+vVfCyd/1+vJe32aTURt/WM1Wd0Kqz8G5YI2sGP1C6o1Ozh7BL//qr+LY448hOpBBm9JEpR0F8+VSHhcunseF9y+pu0VoKoPTkf5BPPvss915zWg4hsG+QYQCISTCUQQ588tCTKGIy5cvK+EaHOrHzfnbKFTzsjm3783jL/7iz3HioZN4+OGHxY7Lwihju9defh19qQw+9clP4vTp07JbTJLZOdrJZ7Gxtor9+w+gPzGIetuDQqONW6vryLaAomCWIdQKBcR8fowP9ut8aJ6Os9SKQQzTvfZcPIGBeFT7hQkKEx2S8NBmUZ+XZ5IzkplkAtWdLbz37hmEYgFUa0V1fvv6hhCNJIwPDPnxztl3MD9/G/5WC8XNHTQrDZQrdXzpua/ic1/5EpbXN3Dp/Yu65UQrsCPJApjYitsdsZMvL68gmU5j38EZJFMZJWq1KhNyn+YYOUbANeW1TkxOwh8J4cxbb2okQiNw3oA0O9kRJDw3GooqMRKSkE0g2hhHaoRjOtVm0zCLNxpdIigV0PN5Jcwko6MvIgJB7OqhCA7PzmL/5ISQjq++/Bpu3bqlohSvS+zGIb98EQ22L+iXJnkylUaTfAUtD6KJfty9tyqivgoLGWTpppwNC5jhmNad3zO5YYJIwieO16kwJe1tEisZDhpKcDERL5byTnGWhXQSC7XgC5jiDAneFDM6/kyjYc266cbSNjrdPI4MkkNhfn5e95QJr+ZowxEVEUjkRzsk6HAkbPZRCyqmhoJeFWIYz7KAxwK2SZL52YzmLLvVhFATHUPbRASobaZxXpYQa6I+WPgwTPscl2Ex0MR/8kPNjorZLDBopI0Mys7IIvvKosFrtkVcx/lRJqNhfi2UiaNgYscFme8AKDUbaFAtmyNA9PFEOrH5UKurAECSO82OrqxJSq+wnVMySokuSkLZpJTXXK8STceGI0dCDMEZ54BpnxUbOAUEzZc6HWZr5ywa1dpCg/TaJX3ttZV72dGP+1m3Q5oaGTZCu4QPMXEkDErkFGbmxIz+mKjC6PmYqqZNSO3vhMt2kQwpKSBDPwmXHXY5HmLeLFNxZY/UQIHI8MlBcRIwHD11Usbm9e//UNk+DzAXQhpd5MZwElJLe20dg00SH+SY3J+h15looe3rultyezgeyyzmdlQf57TszXB3AT/uBn3c3+yVfO6dkJpX6p0t7ZVRkdh5NzhklGFnds2dt/I29h4zoGBSx3WnkeMhl2Hi4XE6Nmadzf2zhQxbFFApqEenzR6A+5JPZyEsCZJe0zVI3r0eF+Nx7zrwew2ydwybmu048ecGBre7p82+JWV5FNF0EqnhYRHAjM8cwNzJYzhy6qRh4guYLhgrUB+8fwHf//v/F0uLC/jyTz6r6mV2fU2BQH5rBwu3bkuWgwaPwuCC4TabStZIWDA7e1Ai3wxOzAx0U8RAvGb+zcjYqGDt6ooE/RgdHpKkDAMRdjVJBOGh/qjTDZex4AnueOWIBCkhhXzUzLVcu/IBcpub6EvGMDU+glIuhwtnz2kWnK+X3ckLvpstlXHx6lWRXqT7+qUlTKM4NDSsCjsdDrsxARrnVkNdM0IimYjREY9OjCEY9sngj40OYXgwrfdLxcNolMqC9HmawObqGgYTaawu3NNMKX/WqJKNNIz1XAm1JivHHRG/BHwtJOIRyQtwrXi9vGcm2Y5jdGpMsy/smIrwJuBDIpnG4Og4+ofHEIxGBLliMskgh39LnWVWu9mxZJCfSsS162RLSCREKnUiQTTHQ2cekEHXXiZSyBNEMJTC955/GfcWV9V55By9yJEc2nVep+mEtc2YAnVjd3IKIPv60oKMN9pGPoHVbCaUlUoJ9+4taY/ZPcvEXgUgh2jHdhVYBLD7mK/N6rDsDWdS1CE18yT83IJZORIHfN4yNXFrLZx69AmcevIJdQFou+kXovEknv+H7+D2B1ewevsOckv3sL20jNzGujqk9VrVNe9jROT4Oek37Hy/cR7GsLIILjvjFIHsbLc9x9bfWHth7aDOpaNhJ4gRYWUSON8FdxLeK/Zoicx79XUqncTk6AjWF+6iUS3Bz+TIgYVxTRgUs8vB+TvCGhnEWWgYyS5o10zRzdgd3i/+jDq7fH0FCAyoqvWutrG0Ax2DS9i8pBPYoe8QZm2+DwbIqBxQh5HrQY3EUjkLb6eKQL2Mo5kBHDs0h6VcEYu5Igok2XKKxixYiczIYfbkehw5dgzFUglXrt9QoYXa3yS7IkSXtlzpCAMdj5GY8TRq+PpzX8G+fhMwv/H+Rbx+9jy2yzU0GAuQRZzdiDAL0h14KINRKalgZirqBj5HTghzWKhxGkQsncRAX7/0i6mLZ0UibLxgfaCmifdgbHTb8x/HR7pfw52odguwD3iPH+e1e32Ley/a37lHXNx+x+5ju2+ZGOhrV3d0Fwnk+EKyLMODaKYP/+Sf/3N8+stfgi8Wxtr2BlY3lhXcX7pwAXfmb+l+U/GAHX3OUB4/fATHjx8X7Hx7OyfI6NzBOaSiCfleX4PMymU0qoaJlTbl/ffPY3VzRWMmWzvb+D/+6A+kRf9v/+APBCsl0zvJ6M68dgb+jhdf/PwXhPZQocvrQaVSRrVSwO3bt1WEm507ioA/jsWNHHaaQI5Q7FAUTUqfkRE0n8N4Io5B2m4PIZ4l+ANRQUQpRyGIeCCgwD7DgmCnjXylhOXVFYSCEUkEVpwkLb+5jX1jQ4ijif/9f/uXKlZWakX59xPHH4LPE8Tm1jaiLOLGDVETxwwKa1lJblUrdZx67FE88+wXsbmdVXeXSdbmypriF878J1JJSd9sb2yK8+HoieOYPLAf9xaXdNbpVzKptOlGN5tCXPAsTu2fVsJy9doNzc7Wm2Q1NezU9MFq7tQMmRpRhXyMDA+a7l8oLLKkmwvsyBqNd/rwUDAsyPXG5rr+hueTST6TEyKSJkbGMHtwRskuGZivXrmmmV0WqxmvmCJlUERA6lJ6gRBZ3YNBvH/5A4JSMXv0BLK5kuZHN7dyyBfLSrxVAODZjpFAypCa8ZqIqqxXzGfmvubPLYs6mbutDj3jBHZYg2FzDfQR1J6lneI55Ww8bSm/5kyx2HIdBl+iAUJhEp7GtGf5HBbFaZP5H/epUCwNJroGgUn7xOvluAVHDqhEEHYSc8qpSb1GiKWGUH0sSFplCM3c+wK6Xuuv+fpMRsnPwb9h4ZrFRO55xo+C93rJpN6UXbawfca+anIQO8fOK1EStN0klgwaSLCPfswhoWL8p7ic/oLcD2zyEeGk/MeMkom7hQSztYritp2tbWysriqGymdzRqYul1VCynVnEmpmSmtmNI0zpTWOqJmZUo5f0f6LsI7kR5ZtlzmhkzfIHzpzv9YGdouB3QbXj8p2/bg2Vu7DQnZTI8Yhid6etPgO3a9NSFl57yYRSjhNZkwZA5McOAmsExdIOlIdVcdPyWkRVUWmRMIzDISFg8MKJH1BJaTgBgsFcfjEMW2Ot3/4Ujch5SuRIp/XYkuyVj+nG8j0zHX2OrZu4tojD9J9nh3mdToNvYvZrQ44B2WvhNQGse4Ex7a+FRa4YKm9zu3HvXkflXR+1GtY6Fz3fV1DOruJKO+vIW+x0F5W7lWRdwKsbtDrMUEn4THxREJzISK9kjapK7l1ElIJNjsPFQ8c0hLCQvaCUVlWM9vptEFiV++wJyl1r6c7MLGvoyBZ74Vut5AHkAbFfd8U7FPGJhRBOJlEbKAffWPDGJuZwczRwzjx8ClMTc+YoJf6iNUqLp87ixe+8U0szN/EZ7/wGXW2FglZW7irc8LqJY0IITrskBJaQqPKQJhD9RMTY2JKpIOhMaXuH1k8s9mcgXv5fara0iyxu3b08Bwy8Riuf3gFKytrgghNHTgoduBcfkeJFRt5PGMUSuff07nxtegkONdKuEd/Oo6JkREMpFJYXJjHuffeE0lCk90UQiR9fly5eRP3FhcFYQ6F46g1Ogg7enL5ApPFhtaLc9/1SkkVNzoBmwBz5nNkZABzh2bg93GWNISpsWFEvD4sLcxrVoSael7OwQRCWLh+Xd0mX5sV7xZqnQCyOyWtC8mU+MH4OioKhAkRNIExPxtlowizYuDPPTkwOoxau4ORyUkcP/GQSHwIl+TnanB+R9MbJqkxnSSgUjBzsJyF51oxSSQUs9Fsoc4OKe2hRQ2wKyjB7iC8vgTefOss5u+tKnAyRRySPgQQIsuxA7ulbiAr3yQAoZPi56JdaLKDG/Sh2WgLZcCAXWgDR7PROth61bDxqnDRrGv9rX3m2bV7mXtbcJ2GQa5Qv0zdVcIwHZgViwlkGdzM5VCstXHi9Cfw2NOfxOjEeFcvjuQc3/3OdzB//SZWbt/B5sId5FZWlZCKGbhiWCEJIZcdcRJSI5GymyQbeVIXqZGdU3EOrj2zguwxuHHpUtrfya848//iSXKSUZkmZw/w5RhY0s1zf8TiUYwPDyEWCGB9eUkwcxZP6O84Y0ObwFmjgUyfzia7C2Y9TTBh0Al0YH69B6FePLuszlMiiHB7E4iZ+VYGs3xY7TzWKwg7I6mREEZhp9Or9WKAYvyoilEe9iUbiHVa6IMHmUQS+QZQ/P94e/MgSc/7POzp+57unu7pmZ773NkbewCLGyAJHpIiWbJIKqJKkp3IuiIrsSJXnFJccfRPkqpU/EdStBW7nFQkW6ITHaRAErwJggAW1y6w9+7cO/c93TPT08f0dKee5/3ensZwFwDpJF21tbsz3V9/3/u93+98fs9TrSsh5bysfLSYH83a0jYz0BgcHhZSYHLmvgpqPF+aXMo3aN1ZzHU0Zd3uGmrFIn71c59FRyIpGObla9fwg7ffwU7lABV+0ONFtCWiQgwDuxJ5InbyqEpY3QjJW5vCJLtWrSEcjcoGseu+sbwsOSU7QmMT0oavcRA6D/JZzf7oQX6y2fd+0O8/qk99WGL8sHNr9sHvY9Ns2svNCakKW84MuU1I9TObnDoFNXfAL3RHR08v/qs//md4+pMfR6lWxfzqohhgCaW9dvVdHD9+DBcee1ToCRZ2CMlsa00JHcAESs+Fm1D/oFA5QZdPM9AsjlZK+2LMZZf0/uw0st0dOH5yFN98+dt46+rb6B3swe/8zu8Ixs39fOfWLRUzHj1/UfaQnbyl1RXZkFDIj63cGr7zne/A6wvh05/5WSSSWVwfn0HRH0Igmda8K+0dtS0PinvobIlgb2tTzwfPz+uPqLjEpCQUDSEYDsDn9SAWINKDZHQkTFoSKzAZ6MsVQ0K4s7GJenEH2WQI/+yP/jE6sim0d6QwMzuP7u5eBDxMQjewnt/AyOiwWOwnx8Yxef0udrd2tEYDI8dw/OwZnd/kvUkliJS64b3r6upRgsn1o51jAXZk9BgyPV2YVqK3J1I9ytvQRu/kdhyyp5iI4TjXzeeS3VT6fZooduOYYNqxIR6bDPice7c8EkRQcH1nSYQYi6qwKjtERvfdXenO8v8sJDIpJDfA3Ows2lKteOziea3TzOSUuqh8P2fb+b6iEDfbhiC0zrnhAo6fOiHkxtLaunxYfmdPpH9d3X24dXcCS8trSnx5fwgD537QfGwrx5X2pWtLu8f7xLiP18X/s7jALlyCzPvkcVhbUzdO7Mp+IxEYicbklzg3S1/FWIg2fzufM4RClJcsFXSscCysAgZ1oBn/26Ijn1smh4ynQswhOLLiSODwUTTcDH7kc5vSo+a+oL75ytqq6dRyBjrgRShMAiMmtcaXstGioi3Z5t0HCAcoW2U4UkjsxH1hpOl82t+8z3wGed48TzM2Y4wB+XlU0Dxgd9Tw5wTJtULtbBaHac9JFKcGgsNczEJr3YVddjEFs2KabySjNFommsY6GAtQe5Tz2GvLK8jncuqSsnNKyUwmpZTn4/lyrJL7WDFvsSgZLyWfjGsqDoO6k5CaRNUgU+lbVfh0xvOO2uaGbKOVcfyA+f0PsseNhLQlmxKjJzcDM3muo4W/qjXrVBid/EEdAgU9DkkFHalgtU0QnIahdTJsWwk0MGBD7sGbyfdp3s3rJ8BaHYvjp0+p+/OGM0Nqh5VZYbZdUAUMDhTIXiR/9r7ExurgHel4NoKYIwt39PM87vsTNSdQstpLTR2+hy20TYLt7z8oIf0wJ2wDzY/qZH/kfUegt82st+a7nWDW+SAfgOY1aDhhZzaMDo8O6uSpM5icmdb8MQMuBvImqGSQ5pA8SO7hyOyM03WX1JADW1HC2HRfbKLRvDbNa2r3WfPvj0KeLaTYrh9/T4PGv/lg0pk0ry1DQhoqJqSBaBihRAKp7i50Dw2h/8QoTl+4gMFhQ13PgIzHufvue/jeiy/ixrvv4MTZEzL2+c0tkQUx0VBXX5qDNSWLJMmhqDlnrbi/aeTSra0K9mRwyEpNCnJvQFWuHNkIi7uasWDFdai/D22JhGCmTEo5m9I/PIKW1oQYFjdzW+rc8f6QqZezcILtESovUfJNweY5DB8K+nHq2HHsbGzg3StXROrA8yxV6+jq7UWpeoC3r7yrgXpqM25t78HjC6oLGI3FNd8pzUVpZ1ZQF/uySUxEAlTfR2e2DcdPjMB1UBLpS3dHGzpTRtuOZB4k0GCA3EJin5U1TNyiPikD4TD2a14sr2/qXinB89TFsMeqpuA5ZQPfNOMBLtHwc63IGDlwbBDhRAId3T36m3Ib0URSU0rUgCVcjKzhtAmsYnMfsYrJl3UsTOZZ2SU6g0y+VnaKpFfad5JviyIQSOL6rQnMLhryC9ktkkAIAhRCMkEJobgCG1aZ+/p7BWkkiUh3dzfK7DYe7GNsbBwdHe0NqC07IAwsGFTIHmuGysz02VmeRqfFSQZVhaa49t6eHDa/w8xLmqIEgxS+JxyJSLh+czuPQqWOc49ewqNPPK7giOQp/B4SXL344osKepanp7AyNaUO6faGIUxpTki5biSXsh1SLaS1FzVTpKIjNWMzh/b6/bbN2p1Dsgv7eyVgTiVenWcxMxoDL1tAGQt2Aijd4wT5XHtCdk8MD6nKzfk1skNzpoeFHwa3hJcxmODzSt1CJpr0gUpGXTUUikUxH+a3txtjKa3JJMKBoApafC+7KHZexyIUSGClcyMkjrM7rBJZGStuD0EV7TxhDQfUhKuVEHa7cLy7G309vbhxexzbeyXAF0SxTIixIROxxWAGjLQp586f17PPbg/HYhT0MkiUDAQ1CQ0Il/uCkH/qI3/hs59FOhpFoVzC27du47uXLyNXqIiZm4gM6hmrYII61jfWxKqqmUFCKSVSz06Dcy51lzQS+b2E7DIZYGXevmxB0UK9Gr94QGL6QF/o3GPLvtscYxz1szx2o8t9ZDb1qB99EInfT+pjmxPlhr901sdCzFVssSNMDtpHPoudFO7HWhXPf+oF/KN/8k/Qf2wQub1d7Ls5y+dRIE1JFcL9mZDIFh3UsJXb0F4k1JBQPiYZgUgUvgC7MF74XT7s7xSxurgkJEaKxZfZBdnpY8dHsFvcxvLWGnwhH9Is3kTCcJFkaHdHgS7tM/0Z9zeDWkJKR0ZG0JFNY2Z6HP/uL/4cXl8UP/d3PoszZy9icWsXd5Y3EE6lFSfuUaqiUhZBTEcyht1cDsXtItKpjEZZqJfKRCwQZveMwXhFMly06dTTJisuylUM9najWoYYegl93M6toTMVwp988Z9jN7eOM2dPYHxyWtJa8WhcdoyznnUvkEolNWKwOrOA5bkldf443nHikUfUab7x3g1BhXNbG+qM8vqIliBah9dMG0pd8lS2HQTecgzEFwwh2RJ34KNh+WrNg4rpeMNwo9RMEmHjDe5fjrrQfqeTaSW0LIbSTqvRQ+Ic8XH4VWwslko6frHgJBC0e7UDJJMJXR9nTJeXFnTuzz3zlKCjhqF9Vz6TnzfJl0/Jx04+r4J5b08Wg8NDuD8/i/ZMh4rQ9+cW0dHVj/mlVVy9fktpD0dhGM9ZJJKgv01s7yyqqlvJGVjqoAaDKLNopREHFkPrsgcsdFMzlMRrTN54DepWin/EoL9oZ5gcklyKx+I6sbOdyaTRmkxobXa3CV33o72dPAcBSQtx7IL2m0R1/BkLDGbMJYL2tpTRh9aoSw2LCyYZpZYui8Iq0AZ9QhVYqK/8P4sA3GxkTKfUVmVfpG6M1Xg/QoQw8/lzebTOnZ1dSpa5B3p7uuXneD/tuRAuzO/ltcdbolovkjOxc8tYzADqDbsw/RgBp3naT9ovFkOdhhYh04T7hsWoXMLG2hoWmZCurKu7vLuzI4jy3k4Ouw023j3BdxkDcMRGs7Lkf6g5zLtEe1VNh9RqzXKvWBsmGC8TMKcxJYRiI0+w/zD++id9NRLSSKbVZL9OQkoyCJv4OTLnzneYOdJGUugMj9gElZyC9mUvpDFHweFdJrucH6Xh5YPn8TsdU5I++MwsgdeHU4+cFfvn97/2dRSobSoWLtPZkjNqaN45Ojp2PRwIGP+riqfN2C1EzL7PWcmjyabtMjQ7rAc6RkcI/idxZI11+TGqCM3V2OZ//7g3/mGQ3cN1en9CSniATfBNJd4GHhQL5hq78OilS2CXbHZhvvHA2PX3SoiYTCZM2kzHoHl/2IDCJukNqIDmFMwfBbBHNEybr/tBa3N0jWxnlJ/TjAG7GyRY4OzNtgM/o9lxWHh5XdqfDslWtC2tOVISG/WMDOPU+YsYPj6KtkyHISE4OMDVN1/Hq19/CXevv6ckiGyzNEyE1BZ3CQ8qwlM3EDVqGbLDQCY8QjNJoBMO+ZFtbxdrKDXNGBjTUtLhULeUQXMoElQVsSUeQXe2A22JVs1Yz87c1wwb9Tbbsp2C7/L+7O0WzZxHR1YwLs5OMImjAV5bWzFwUT6TrjpG+gelBTc9PiFiIsJGWdFPtKUQirWoCriwtIZbd8cwN7eEYCSuQDeRyijwMSLNuwpYzfNaF4FStU5N4oqq14+efwQ9Xe3w1vc1u9qeTGoehoEy59ES4TCwX8H8+CQqu3vY2dwR0LAGHzZz20oYuY8iAa+SKK4l5zILrCJSc4wBWrWCbKYdLfEoxiYmEGtNwB30oyWdRntPl+BQdLCszG+tb4oUhDp57F5ZohzebRFVIgAAIABJREFUf5JvMJGxtkoyFWz6OgRDtGOSBRDswAOfP4JorB1vXbmJiak5BS4GUmXkU5iQeDyGNZFdUFVPKepNKHDFOHERYxAWXC6rw2Sfi3w+J1iePR89J3TWrGo6c/rNz5U6sX7S9Yd1v5UsbW7qHjHwsTP2voDRw+O+ogSA2x/BxUuX0Nvfb0jtHLHvnco+Xnzxa+qgL92/j6WJCdMhXV8zMyqFgqGudzqknFO1M6TGKBh/wkDJ2AAzDmJ1JpuDeNOpstT6hw6uUcizIu0O0kTP3yFnmxxoKGqKTdaBc18waBw9Nqwgk9AlBrMKAEggwaq/ILQ+FdW2NtfVZbLwJcYDguTSJjm2jN9LqB4/QygmA2fC13R9LNT5A4hGIrIzmmPzeBSYlPdLOoaCMEG7yNprrlN2SpI2JRxUihju78HxY6O4eeMeZmbnNNfFBLxQ3FVXgcfhXilXyyqoPHLuAu7cuSOYHa9f1X7NkBo77K0b7gZ2UVmb5Azfr/zS54VOqLmBK3fu4vuX38BKfkcBUCgWl71RAkKdu91dBz1Td55xWXodXwUSrxcVBi61GgYGByXSzkDNoFKMnRRMzmoP2k37YySk5hvN60HFyGbf8KAu6tHCpo5j44IjBegfiWWOFEobccYRUq7mc1OibFnknZnnowmpnSllQsp1d/nd+NgnX8B/9ge/j5ETx7GaXzewa68Hq+sbCoaZbGTa2uUf8oTo7eQRj0RlR5bZNXW50JbNqqPOFxPS0vYecmubCng5r845SgafDNtY5OgZ6hOcW6QnDnEXZwJJpEOWXUr48JlgQsIEg2MYlFSZuz+B7778MkaOnUTfwDGkU50o1dwYX9tA3edHN1lcOXNeLGumvzURF9nS6soWUomU9qpmLMNBXafdJz6BbOhHwkqyPZU6OtJJ1c2JYiCcFwclpOJ+fOelv8H3v/MSenqy6pBxDehvpdkdDGB7j0VgInfcyC+uY2luSc9GpjMrCC4RLfcnZ0QAtLq2onGTY8ePS396emxSe79Q2BNBUks6pa41ExGNXsAlCTJ2qEUQtzAvRFGCDP2hKHZI9BMlp4BLRRp2VnkP06mU1pH2qFRgR9EUMJl0MeFnI4jPMOdmiQZiQsr7vr65Ibvf2ppU4qL5v3pdRWqxIufyuudcRxbL1tbXtQejIbM/1CWrlHDxwjnFAfQN/M5kvBVtHd1CRn3v5ddForNf52ypGY9gQTuZTinRYsdTPiYURG5zy9wzjgOQy8HRi2bR1Y5xifFfsaAb2WynyHlkk9hRJHKSCaATHsaihDS7ZIvZXaTEVraTI1KGoZtJFPdMTzel1OLqnpOgjpBZa0qYpPNcGP+kU3GHG4NM82Vs75aE8CJ+h9cjfht3HYtLS4p7WhOtBuGxsQH63o6uNrhdB0rgotQ+rTBuzKlrSZSVRmLI4J/PG010t1t7IejnbGrYxHxUQWAn1O1GIhkXgR4TaBY+I9QNJ0O+UKT0SabJwVpmXk0Ak6AqP5OaxYFmT6NKSElQtqH7QZUTFiIK27vIbW2ikN9UjCcNcv0pSDKqTAgvlRkYN1Gj9KBi5mL3TULK+FRxuzOCyX8fxka0/Y48V5Pd1D8dluNmG/zj/LuRkMYybeZzakEezvpZyn793XACJqjWyznhBumNAyF6n76lx9Ef1d/GcamiKtIJSr0wEAjCzYFujxlIvvT0Exjs6cGf/cm/RH51zQlgjFNTgkRorQMFs0mLdQ4P6zLaxKp5gZp/ZpNRExBZHaNDEiQbENnPP+h4H2Xx/0MT0od9x4MTVRupHZIXGU/uJJ4W3td0UN3aIx3lhmOuG2ijgop6Df2Dwzh79qzIFcQW5wRWZgbyEHMux9EUQFC/UvvAocU/dNh2LtkYK1ZyFaBXTUfI/rGd1qNr0RyE6vudAIMzKXZf0CDTOPK9fFD5ADcE2x3It/0ezqz4QiEEE3EknIS0o68Xo+fOY2j0OPoHBmXIt7fzeOvVV/HGN76J8ds3MXR8UDT6FJVnkCryB8pjEFFA2G5uQ1DNUDSIdCtZTltxUC2rQ9rdmTWCzdUKRoZHcef2bbz6w9c1p0njykphKp1AtiODloBPsySsYNN4hjjTFo/JyLLzxYomq3FMQl555RWU96tivGUyRd1OVtoNNNmH9tY0jg0OYG1lFZd/+KoMXP/AkJK1salJdPf2MRvDtes3sbyyLhr/usuHYCQm+RSy1/F4HKYnwQDbi6oOE/PgrqMzm8Yjp47j9IlhJCIB6UQGXC7s5vLY2tiUwLPgLgcHmB8bh7taQ50zeaUatnfIgsw5PUp5sOMbltFmh5Pi50ycZUf8fmkvBv0ezTlxT7KyS91HdnxiqaQCkFgiKZtTKRqhbxJXsPMpG+Iyx52fn0U03qLAhGvE/chEScG8Q3VP+6XkNhwFPCHEk1n87de+h3fevYVkW5sq3IlUUmyJDEgymU7t4fxODltbG4YJ1uuGx+1V15T7ko4rGDDSPqxY8v3qBDoM0Axk5KQdEgLJBjjBvimiGFgP97u0axmQOfNilozBXAvXK6hCIGGZ6t65vEpIR0+cAJkFxSoLYKdUwVdf+rog6IszM1icnEBueQW7GxsiSCkSFuYkpLKLDqmRxiucl4qYVVvUcrqGTbD+99ttW/hyOqSNyvBhgcraa32fAyuyMy7c79QxlItyGLW5/l3dPTh+8rQ6BeItIIKmajRN+dmAj2MkZiaJ+oaUkeD3KGivaScJik67RBvHLr0tokmT2CF1osyU5tXJtkukRTCovzWvqgTOpaCmzvnccBjhUKTBjCzGSnZHfJy7DigwIoSbs3blvbLprhKRxEKE36dk3+1za6+FIzHZs1LFIE547rQz/JvVbt5N2k4RpZRKSryfeuISltgV3q/grZu38ObNa1jd2tbzHYknxXLJY2xtkJzIjnIYlnIFlD6ejyGQsoVDdu3Z8V9hoOh05W0Rm+ui4EyJmtkHhE6bh8/O+Dg6to1E9f1+rIHkabDDW91bWxA3/sVsDUN8Zv625H2Hx7O/t/GD/m5GBrEQ60ibmdjAsRNODNScFDf/3hZv7f43BV0Hmu10THXtVouUXVPuIY9b9ujcYxfwe//F7+HM+bNKEilDtO/yYI6FoFxOs5FnTp0VyobPH+GRZJJmJ2hhaVFjCaFYVGMGvDfsQtY5ClDcFzKA3bRCfteQuLhqiMQiiKcS2lvsJmr96gf6vfQno2HUyub5I7yU954SR5rdKxdw+/ZtSRtRm5Rdr77BERT5vdGoYLX37t1DON2OSt2FSEsc6UwWK8tb8AXC4itgJ19dwDILgRGdLwHn3MdbuW2dQzrRightZGlPCBMGwGG/G33tcbz9+sv4xle/jGq14EjAVFDaMaM4LNCSFIrJO5PH1bklrCws6bvIJh6Jt6CruxeLCwvS8uRMHvfocx/7mBLC115+VVq61O2NJ1tU3JxfXZaEE0cx+CzTF7BDTR3nQrGMqZlpEReyU01SOBPvmD3J5IlJPYtk9On0f3w+2trada+WVpaxsbUlqTIha5JxrWM02qLnaYms3numE1tyWODbUkkMUd5qcVFrpVET8ni4gBYmrvQ7uwWdA88nk26V32eMQrvEgmcsQnhwGqubOcQSacSSbbh1bwKr61vwh0gOl1ZcQVgobSRzIyZd9GO8H0RpyCY4DQQilzTCsF9SAkRWfJJwFYtlNTEI5dXz5CArFbMRdXFwIDZb7jleDxFcLBQwyWKhlGtGW9OaTGk/0s+zQyrVJFdN3zE0NITp6Wmxzw4O9KC/r8eMxdQOcH9+WWvrpj+vMz4xxTtT4KvIJkv/nagYEkoljW5s0Me1C+n7NrY2xa1A+8s4i9dgJa3YUGCyFw7Sj1eczjfvOxlua4g7ZFDJRMJI9ISCztxpXbbfyqgxHdM4COXDiGriZj4ghrSGMEkt/QGNnnDdNzdyyO8wEc0L8kw0AxNSQXglEbOLwk5ehR3GjBwPI4RX171PxuEyamXTLaV/UIzg5HO2syyb3cyK7hi3Rm7YKOgdRVp+lMyoaYaU4vF8AK1QL7N1JqEGlmMo6sUo5RhQc3gTXMvps9LrnKwNohoDsJq9MbTe+kMtM+KrKf3iIrMgC3/m+Az4KNr+/Cc/hhODQ/if//iPsb60YITWyfnHGVKHHVEOzrI4Op1RG6Q0O5ejS2HP0wYrzQt8GBQddYCHpE722D9pQmoTswclzh922x6cdD74U82OtkFOZOklHpCQ0r+Ka4MPbVPLgcGTJTPiPbWyP8lUK04cPyU4zMLCEsocinZ2pqEFN27dOOz3w6cYiKii7sxO2cD1MOl0DnRgJBYkL9LcMXUgtfZe8LssLNcGoPqdk2D67GyDZgxb9F46OlK501A2TrxpKZV0+IJKyIItMcTa2pHu7UG2fwADJ09g9NRp9PQNKmlZXV3G1Tcv4+1vfRt3rr+HkeNDCIb9KDiabtL2pcZptaYKWM5x8nW3YVckyQATqfMXzgnStDg/i/OPnENvTw9effVVzEzPGhIUvx+ptlYM9PegM9uOKpPKxSU5gFi0RUzV67ktdeAoF0NYMofuWUGcnJiWtiS7jBQP5/UTJsUAJt3WKkgWh+zX11Zw7d3rmhN64umnNA83PT+rTuA26eVdHty+ew99A0OCEa6ubanrGKYoN2dQ8nm4WOqT7mtFMx+cH+3IpJBJRnFsqBftrS3qkDLpZKDPTgor8LzHPhK1cM5lr4zdzRzKu2UUyIhYoJyURxCbRDwi+AjhKUXCaEJMgCl2fSAoYjIWQ0hJXU2JVpXEQl6IEIayGANDQ4iEY1hZXJJBbuf5dbY78xKU7qhKR7dQKSGVTqvTJRZfX0DrRodvZkS8cJMd1RuAJxBDpmMQ33/1Hbz8wzcQb21TEEQNZyYL0UhMOq4MFMgUuLKyhKHhQVM5hxvvvP22ijt0fNx743fvmar30JAIGVZWV7HOqnTAK5gsX+zC2cqlDW5F7BQJyZHReWvWKG4CSAYCxu5YnVBjizm3RSe0Xd7HIxcu4NzF80qEAg5CYr9Ww0vf/LYS0pnJCSxPTWFraUlassX8jiTD+Kw1hMxdTsLiJKTWVhK6Z+yfef5tkvKjNtoULi0Zmp0hN0G98TX2szYhlZ9yRil4zdz3JAyzqAefP4D2bBeGRo6hsm+SePUnad+oO0epJI+ZbeLn7QyUtaOEobOLSsg8R1MYHhC2pnNxCgdKAJncCohrdF9pCxngMAmWrXFsHwNcznSSgIRMlpY4iT6YibLg5+zGh0wxrbZvxNTl4wRNZtfdq+6WOq5Kvg3MTEm0UziRTA1JTHht/pDR4XOIRXiOJNW4eeM2OBn9yjtvYWxuFtvFEgrlqhhFWUwjVE0zUyIgdKuIIrJD6Yo6UiZc/yZ2eAaNhFlyrlzPtc9oJdp9qvvnJKR2XyghdXyTCSyaSAcam8TpsD8kwTRvMx0GC4W2sPYHJaT2/c170HSDDl8f5nebY4pm/340KbWyL435cyee0ropQXdUDfxePP/x5/Bbv/fbOHZqRDO5ZRYU/AHcX1jGwsqKCm4Mmqk7SrIcSi+xg8P7md/bFXEbu1CMvSKRqIFU1j2Cn/rg1Q7dXFnD6tIq2jozKpxJmzzols3nHCc3L4NZ+ijeT9p3E8AyeDddcnZTi4U8/uLf/Tnu3RnDp1/4NAZHhiVB9PXvfAfdPZ3Yz28KvuptSQKBME6fv4hwog2r6zvYo4xFcU+dQto5fl+mtUNweybYtPPrG1sqSLa1ZbSP8vlNFXv4jAbdNZzo78LNq6/jzVdfRm5zWR0/aTqv5wQX5fwhmezT7Wl0tHVgYWpOTNpMqshKT9guWYVVoKUN2a8JlcQOaUs0its3b6kjy7lbkhWxOzo2M4VMR1Yz0+srJALcR3tbh549jrK0Z7NCLZHAkB3ESmVf3TDCoS3RD+0O/83OFQuftFmCZK+vG6SBy60kWkX5clkJKGGi/A6+h2RpJJWirXjyySdlHzgXTOQGu6oaHzioau61NdOm7h9n5KmJPjI0oMSG9n99dUWxkLprxZK0vx9/+ll4fBF8//XL2CtXlfwxIeXaEslDZAiZ3lnAo8wL7wvvnS1AcU+zoK/ERgRG5FGgP2IXlU0GB3FSZUxv/JFBpBAaSvitmbXd3slJXo/EeSxYM6bhefJY1JllcljYpUY5HEmTGtKZlMZ2BGNdX8WxwT783M/9R0inW7BfA/7tX/wVctu7uPT4Exp1mrk/rc8yhvX5/M5xoPiP8GHGSLQpPhFjGl4HvliIZzxUKhmSJ/pMa+uYFGZSaem28/1kfyfBHO2mbaKxu8vYgmMjjG1EoqR8iHKYAtqgVDowfABi4qa/qqNO7duADzFn9pR7gwgyFna2KJu3k9e6UD94x7lf7NIzGaXUV4nFTXVIjdwhCwbM2xjXWN4JrodtLFriP5674ocj6E7+3Mbi5ncmfzLUToeyXh+U3yj2t6RGkXirvogPh2WxMtV2L2puFzLZLM4/ehFMQmSQnNb7obC1xcA60i6ORpEYBGm4HGpnI3BOpq2AYQF0+82wbYnsWA6VczCAgaFe+Op1/I9/9N9gbWEOHjopVu4cljKbuTNItp1Sm4w2/20X6UEOxSaEzQGaTdyaEx27iM2V0Af9/oMW+0cDrmY224/2yZ/EKR51lBqKZq5gZ0XZueT/nT1G/y9EQBN7pY7hzH6pxuzMXx4/cUJdtA3OKqogcFg5tven0WoV26jZzIdJ5/vnSZtXwZJgHK69EbE3w9fmoeGxGGTZbmzz5/ldtkNqEmxWMjncbiRLuM9Z+SUJk7mXh9BAu2ZKSL1mvjDICmU6jbbuXrT39WPgxHGMnD4trTUmeZu5Dbz35lt446Wv4+6Na+gZ7FLXaSNnoBR0RAwGWaEmXIbVKztzwW4pmShJZnLu3DlsbqwL4kotMVZOeb4Mot944w2xIA4ND2B4oF+yJ65KBZN37ujBp0NnYEu9UErDdHd1mgD4oG5Y6MIk+4ljr1gWpGh1bR17ZTM/S9gmE3VWyNgZ4mwRv5di4SJ88rk0w0pK/6eeehpvvPkm2rM9mF9cwsuvvCayMSIcEvFWOaZNJqWEYe2XFQxks23ItqcRD/vQ392J7vYUIkGvILqcBaL2J8+VDnNlYRHZZALZZBp3372O3a1dFPdI4OMTGxy7WJGwHyGHjl/dQadzyR1I/S9CwjiQv02dNjrEoA/bpV24fH7NBDMZTafbBF/h/fB5XaLDp7PpGejTHC5nhKjRprmmkEk+6Ti5PzSTxflhFshqwH7dBX8kgc7uUdy6ex/f+v6rCLJ6qtkPN8LRmNiJ9x0pHh6DmqDsXjOgo91hp5FdJSY8dAAMYuiQKVbPL7k/P6eEkN0TOY/9MjxNpHIq8HhMZ5XBJNfFdudaWskMWEOxYNgc2TkVe6CDNGFCypnSldw2Tpw+jccefxxp6rDqmg9EP/+Nb30TszNzuD8+jqXJyUZCukeWZ86fOAmpnjuRoBl29oaj0gy5Rdc48jBHIJL2/Rba31y0s/9+X4fK+QBZ2O3PBXVyIKHs1sjecAbYF0BHZxdi8STGxyeNzIrE0YuG2ZKojuYEy9F75fEIReOLbladQIHW2CU1hVaXY/vINC2CG7EmGnI4Iz9jYL37RB/5jE4sWX5JasGODPcIK/yC9pIogyMh/EKfR11QBWosiGgG3K3EgfuGASvfKdiu/uzrepXgOCM4PE+3ywSeYZ+xgZaARNwNYs13IZlJ4+XLb+Lm5Ji0e7m0JcoKsSbNQErsSFxpRxOc109P4jJFYrvfeNr8v7QZWaUv7AgWpkRZ5Ei+xtzSUdTRj/hJp7DZPHrz0bzlh8N5P+g41pc1k+c1v/9hvtgicgQyamLSVXCmoM3R23QQDA1f2DRPqr0a9uOFT7+Af/C7v4nh48PqXjMO8wTC2C3tY3llFdmubs3OswDH180b17C6sIiunm4Mjg45sE9TyJV8idtrujBkL98pqTvq4oy+QyTZkmmVrd/bL6jIKlmfYkF+hetPuD8TXiVFTQijmftT6pC+/L3vwnPgwqc+9SnZy+//4Id4552r+NznPofzJ0+q456n7mGAnAxJ7NVcuHJzQruIHUp2oeLhMIo7u2KfjQT8yCTiiIQ8KJeA7cIeCqWa0D2VqpmB43hItbCLZx87hfWFGfztX/8F7t16T3ucCR6ZdEnEw/3Owg0lms6ePYcrb7yjQq/I3tw1dPX1CkpMMjsWRxORuORu1rc2jRZpIISZqWm0JhLo6etDlUUgF5Dt7FY8xdk9JmOpZErxKBMkxrP8bG9vv3zs2uoGtgiN9Xpl1zlOweA9Qt1knx9ra+uahTQEP4ZELRSOIJlM6dgaw/CQ3dugx+ifI9EWQenpux85d0Yswfwufq9aOOxil0t6ttuJjPIHlMwdO3YMQ4ODWFlcwMT4uMZl8ts5jRCQJ4IM2+3UNI4lMLuwiq2dPRFX0lezO2/tM/cemVqZ/HBfsEjO87QyWlsbOcVZwVAImfa0CuFMfnh+iWRKrMUqxHF+tFbTdXB8gjZtn8U8SkL6fYi1RDVnS3tCZBF9Lgu5ROQxtqk4pIY8lnITl0EU0Sby6SCShey4TKhZtH/rnasq4j319DPoHxoUEobEkkrCPD7p+vJ5vXbths7hqSceU5ywtLQgXWsm1WzEaKTN5UZhl0UB092X7rhjt9jYC0dC8tm873tkuCWySyMQRqddzx9RarxOxpo+vzrOTOCNdRcyWMkuY0Q32dhdQCzgQ4KSdTLLByLQYkKay29jZ2db94SMu/mtDc3u8t/Uq5VGaT5n2LbL5jniPZGPofRnxRAfakTMTxKxNt0bni9fmjFlg5B8G3YUgzFQzcQk8hE1g8p5H0fNA1CXwgw4xWUeu5GQtmW79UXWqdjqM4Wx2cl8/Kkn8YVf/1UFTLushjMRFB7GVrLttzmTQU6r13ateBM0t+Q4cB6TMDYeYn1tE6XivhwvDYk/6Ec8EUNhawN/9A9/Hytz95WQai6NSYkT+Kga/RES0oc5nvd3U21C0qTHeSRYOuqEmj//UZ1kc3L7UTukNkF6qBN0bujR3z8wCX9fQurQSzclpEbSwLDpiuq7egitU73D6YI///zzIsXhwD/3DTtUIr6wuqZHyaIogeBodh517EeTZltVbk4MbVdBHVqHaETD506gY7sCdk0bM6ONlq3pLjJI4h7jMSYmJsxMQyPUfP9d5HnQkdOY+lnJSqeR7uppJKTHTp9F78CgGPB2SMV/9R28/vWXcPvaFWS72hGOh5Ar5LVfyZbL7UuIKKu2q0vL+jmlEVbXlrG+tIi+oX4F8vOz92Wcujs7VbGS8U604vadO3Kep0+fRP9AL5KRKMJeL+anplDIcw62rMpsOpPB0ECvmd2gI1wmG2IAI6Oj2N7exc2791A5qAlORKeZ39nB9m4ex0ZGRLDAdSHRzoaMv4G8+gJGJ4wO/dSpU3pPqi2j4tJX/varKJfYCQ0g3ZZFa2saq2sb2C4UpDVGOJjHU8eJ0WH0dKTQmUnjyUfPY3rsLu5cv450Kql5jOHhYSwsLWM3t4VLp8+iRlbD+4vYWNvAzjahJQdKkMJBrxJI1Emh7lP3kQmpZdplNZ8VR1bWS3u7gnuXqvvwBHyChbFjygILGRTp1DgDSeZVzmOScCaVSWPoxCjCyShqXrdmK9k9IkSSwQCrmNwb3Ef0FpzzIAukOxBBOjOImbl1vPza2/ATpsURBc0EsRASQjbbpePQCXD+RrM7DvOz2IIdZ8C9b54nqNvJijTvp51HbMilqLpsuk62YMN/szpOIosgZ6Wjhlrf0r1z75OMQ1Blj1/JK59ft8+P8gEwcuokHn/6KSXLnAGvqftWxze+9R3MzsxgZmwMK5NT2FycB2UXjiak9nkyhchDiA9/TkSEun1Kwn/0ZRPSZjbuZvtgC1qNTzYlpHJoFqUjnViP7m9Di9XjRjef32wnXnv1shk7qBmSC5NEs0JrEmVT5GzSbtYgprkWk+wZUh+beNM2mi4wWXI5ky2+xEYnWmRiJBRhiCGkAxNPw6ooeydCG/M7FTwYZhCa6/E2OBeU2JIkjkkFf2fF1tmJCAT0HHB9FVjUqofzRiQWqZd1bTy3Q41xFjA8CEl6wKsEZpnyAdvb2NOzQJIvdsNIsMa1IXm26WowIZCtZUGjXpUdsYUA7mfuXXZpiAThXBWRC3wxgKE9pXblhyWjJkAxd/rHSUh/HL/6ML9tEUEP6s/afWY/27wnbULanMjavWVm0Q0xCe9tc4GWP7Ia2QzsOruz+MKv/wp+9u/+HBKpVnhDPkk/wGv0bDc2NhFtMWRT/MPC7LvvvquuYaothZa2hOYXtRf4e44y+EPaO/XKAcq5AnY3tuGuuSQlsl3aQ+mggq7BHpSqZfnJO+N3EI+3CF1BSLc67geG2ZxdO1435/SIqKmRIKxeQzqRVAB7+e238Kd/+qfS3fzt3/5ddXPTmQ4UqnVMLa+iRnbqeApzq1uYWVxBNEFCMR+imqGuyFfGIyF0peOI+IDdQl2J+E5xX0USvsRUSxminU30paNw7+/hr//9n2F2+p7sS39vr2YT2VUrV0vqAFIm5/jxk1heWJUP49xtOB4R9JbJabVE/UvAU3OrkLyZz+m6qe/KoJ5kQIS/pjoyCEYpOUbeE5/mVemr+Uhw/5NAkAn84MCwgaxWKujvHZCWKRswjKPp7+Zm5vQ+7hueD301CxJEOFFblrIzTEoJu2TRjM8e9U7DztiRSO68XmnCMgkjKROJm3RvyiUVn1lQJXERk1IWNjId7UrueI/fefMtsbCy+Fks7aG3q1uz6lvbO3D7Q2jNdCDemsFWjp3PEpZJiCUCIzN7v7mxIZk4diMvXDivfcbEieMn80uLSlq6u3uEvuHP2IG0I19MYGkXmfh0Zrv1PPAecRH5zLCwzGeG4yldHR3GEj+uAAAgAElEQVQYGuzH3Mx9U+CPhBvPEoknjf0x3CC0rRaRw7Xl+IvXbViaeS/NWFPC+EsnPiQqk+thpGSMrySi5vp7N9TdfOGFTyAUMEXLTLpNbNAqZtRdmFtYFCHU/NKyvsPK6hF9RXvHzxAyzvvHvcuCCu2KpFscVnjxOpCskfu/auZjaes57sUuNM91dHREOqhBFqwLBcSDfoz29iEcIEqnrjENFhO2CdvdyatwsLOV073Nba6ruVHIkfAor3iRiSm7zky0S5WiCgGUD1LDx4lDmJByxEuFW2cfc22ZkCrxdzrbosqrGSQj38v1Iey6gYxqVtxoNrpHuAMaCWn34KDjqDyCJTAAyu1sC7rJYOXRxy/hN37nt9DfN6iHVJ0BB4ajSrgDmSWUyQQcxsGruizh+LJuiFjmnI0mwWF4FbwyIVVlkFWggE8JaWk7h3/8W7+L5dkZUJlLUJ6qCR4k/uKIxMrRHYHsPixZPOqs7P+tU7ELaI951GEdTZ4+qvP7sOM8zDHanz8sGT1Kt9x8nIclpMbDm+BJsGrnQ4LsEqqt9TXJpzrGzqS54jMX0NvXpwrbjevXpEfH93Ej6143QbZslbguJlAnkDsi02IrxEe7H83OXs6aMDmHNMMmtqriEAvPYWzuU6fjIWMmzUCzD/k3GTeZ2NHg0JnevnNT8KCmEbcfuQUGIeAX9CnQEkfMSUg7evswePIkRk6dxuCxUel47e7tYOzWDbz61a/h3bcvo6e/CxkOwgfMea8urGBtcRVVVn79Qf1N2GWyNa7qJ+cVT5wcwfj4GPr6ewSpmJ6akEPv6+sTO+vVa+/BHwlgcHhA9PUdrPYRYlEqIhaKKFlYXd8UnfjpU8fNLGUggJmp+2hLZ9A30K85tDvjE7h1767mGeikWGBi9HrhwgVBjsjwOjYxrpkEGt298p4QDVwsBsWcD6XBHh46hmRLQg72vRvXlTT6/SF09wyg5vJhcW0VVcJlqS0X8iLdygp4AH7XAbozacxNjqMlEsZnPvkC/CGy/uaQy2+hM5VEG7tG5QqKuV2sLW9gbmFZpAEi7aB+Wp2dm7IgZERdlPZrYkRmNZZJdCadEmvq5voqqCNJ+ZfivqnwEcZGp9CSaDUdRJ9f1UM5IcIOWZkMehGMR5BsSyOajIksiveZdo+dYktURKgOk56KWPFCaE33YX5pE9995Q3E4ilVpL0+o4/GhITVee4rQs0C4YDmqkhuwL3M6u3rP3xVVWIGK7SvK8vLgvaKEMJhZ+Z+YpKguZCCgeXS0RIaxPcZWn3DoGur8Zw/3hfEzTgcIiGoecnyfjDEpDUKbyCkSnhbZzee+9QL6B3sV1BgKs4+fO973xOp0cLkpBLSDUI71zawm8+LfELC3rQhhIjW9s0skNWndJ4uS3r3sIS0kcA6UM2jNswmrA1IkONvGomAMzNqYbe6v5wBD4YVFCXiSUGgb926JRZqi8QgHNd2VUXoQjI1xzCyIOOuOfbQzhA6bNmSPnE6pEpgxTpLORRD0iH4mWRwWODzqnjBOWiujQiNJBlE9lQmo25UncyLAbESPGcURsVAdjyttXbgsSK6YEIaCsrG+e39Z/G3CdbMZEfsvfwuR7KN0GCjs+eXXiqLJHv7ZXXJ2MnnWrPSLt9IxFNTdtbwm0IMmOuzqBTuO2oisvPDvZHfog6p+XDjczAdHu7Fj/Jq/u6P8v4P88sP86cNv9NQTjU/sfGBPa7pdh6+jsYFD4ofTKHVcmg4MGdHmtf6QfbVKbHGrs0f/Nd/iE/+zE8JqUHoNm0WJxzkS9mp2D8QOsnOpYr0zO9DOptBvrSjggKDaBYbVMQl42gwKtiut+ZSQsoZy7mFeRXeIokoPAE/ugd6wBGXneKOCLJol0+dOmk6cvRdRGA4cmfc2kQFsGPDAT5Bu4tFFT3vjY/h3NnzGBoaxn4daG3LYrtQxnt372GlUEAk1YZYog2LhJ76A+IG8LNowj9wIeT3oiMRRTLsx9wCWaMDcPuCgiYGvJTjCClwLu/mcKyvDQsTt/DXX/pTuOsMqA2bOGVOeN7kW+D6cS4zHifDaUrJErvA5YMKitUKTp85gzs3b0k+IxE1ZF5jk2NaO1437x/nbtuzHSKsW15fQy63rbiCa8RkkgkqETmMoPj9XV3deq7YWZQNouaq0yFlh3toYFjfd+XK27qvTJ6ZzDKZpA0n4ohxODtb9BGGEKym8+Bzxp8xuX3iiSewmduEz+MTSR5nJzVLTgKqZAKPP/m0iqqRlpgkTgo7O2Lqv3n9hpJkHi9KJt1aFYsryyhTn7LmRv/wMaQynbhzl8k7kQ4VwXMp+TI/dx93b92WDfnMZz4jVl3ChbmXi45fPH3yFD7/H/8SXnvjTfxvf/KvkWzNyL+p2Op2Ix5PqIBBDXv+n/uNsGmxFHtN4ZffO8gRpc4OzM3OCAa9nd81GsleoiojGnkx+YVRR6BPvvjoBcUD43fvIJGM4syZM+r2r21sYXZxqcEyT1u8sLRk4thqTfGAfCxZhVmgcHIYznUSecVjUwuYNpWIM3Ym6eN39goq2LfEYxi/fVd+5u6tO5JDonYr92GZpEGU/fL75KtZVOHxSOZKuT/JJTroRT4D7AjTH7Gg3J5tVzecc9VLs9PoTKfw8SefRITztQEjYVcoVwR/Z5eU9397cxO5DeePOqabkoNhYkoyTHZJi4WC7DXjaJuQ2jiB8R6fdaHQWIislBp5nfyc0+FkjtBsA8Wf4ORkFj3TnFvZ3JDxFH+uMRD5UcfCnrl40cx3ukyVgQ/Jyvqahn45Q8eH8KnnnhWrKANQa3ANJNckh8ZoO+1qjZCZzaGbe7DvtK2Ntg+DSEGH/CEFyQysSDHPyj4rHL0DvfDVavhv//APsTo/C4KUJC3DNjGduFg8G3KkD0xIbVL8IOd01ME0J6ZHk6EPcjwf5vge5jwf5MA+zNE+MMF0gqYHOeyj71eAIryunY81AeTh9YoK1AQW6jybOUCD6TXv8gRC+Plf+Dlt9nt37qoCrklyB8rYPOvFzx7qsP0o+7J1ws3r/SMBqMOmzLjWbuLmDiqvm8aNXS6dn8PezOCYD4Ix4JRUienhp+Hj7MjOriEy+rCElFJEZP4LxkxC2sYOS28fBk6cwOiZMxg8dhzRREzB7fT4Pbzy4t/ivbdfx+DoILK9Hai6TYVs4vYYcmtbYjmMBcOIh1ukd8Yu1bvvXlEXK5NNC97GJJUD6KvLK1ikhqk3IKIId8BIAiRSCRFZdKbbUCvsoautHclYFDeuXcfMDOcw93FydBjnTp+SA7zy9lUFmNnOTrSRbXdhHncnJqknI3ZaVrk5U3nuwnnk89sYGx/HMjW6iGrwBzUHS/gIDRapzDVDUSqrmsqkjw6F80U3btzGN176nsS127t6USXZwG5eGp7VagnxWBgnRwbREgxgb2sVsVAAH3/uWTk5vocvd70qSY5KLodaoYTp8SmKKDI3xcGBmV8jrRYoe8EOk5uzflUN8gdCYaPJxa5uraqEnOfHtaJRV8d4f1/OrliqyDmT2IB2iGQODOgENXe7UKqWSPQuRkXq1wUpyF0x1WUGDITfWvFtPicHrFDuu5BM9WJjmwRA34EvFIXbExD8LdmaEpySjSKiD6TtWK1oVosJPmdVuE/JrGzXUxXj5UXZW3YYeO7Tk1Ny0KwS84+dwWbRwMJOuY50dtRipX1qb8/o35pLOjCsg+qsOP+WA29pQaa9E7fuTSKWzuC5z3wSo2dOqTsrx+ML4ZWXX8YKdXUnx7ExPYPV2TnkV1dFoCD6eHZQHJZ2Ajsl8A3DRWCfa84KGl/xfnp46z8aXb8mu9RsE0xCeti5tIiMBlTSqXgzSOR6qCJOxx+KGtILl9vI61RKpmLuVHG5l6zDVGJKyJWjo6sZVM6MSgvNksEdkt05zpAAXzav1JUhm7Bme90OdLlumFYZOImtlyLo7HYK2mtI/ir1A8OkyuTO0WttyMFYOTVbeHWMpmy6EMKmKCwG6KAZSZCddCCiRC+YoqCxkdLzc5JdN89t/8DMCno92m8qWijZ5nGr4pawhUBb5FOBUGKoTgHCKRjye9hVYId0a31dOoUcteH3ymfL7hrb3KxR+0H+7//thJTf9UFJ6VG5s6PndjQhPfr75gKrkGEO5JsBmPVjFtVj7yGPyXiLne5sbzf+3m/+Bn7hC78EbzgoN2X2fl1QRkL6+F8WDenSScTCwJbH2NzagpekKgcVBeQsvt6fmpTve+G5T2iGkknp2uIK8ltGSop2oe51Y3F1RRwFnT3d2s9jY2PSt+5sbzfPLVEn0so2hS+SVDJZ4qPSEotgZmZK8/HUwZ2cvo9/9A//cyU0u7QNms0DljdyyJEPgjJIB0CRJCoHnDEMwM3ZQck2eXBQLqEt0YIoC3dj91XUI5fAQbWGk8dOIJ/bUScVtRI6kyG0xTy4+c5lvP6D72Jjcwm1Kv3Ctgp+fb3dKq6uLK8JHZROdWBgYBD3p6a0TvFMUp2g6+9dw5W33kZXe6fYuNc215TcnRwZ1TqR8I8xKmVfOKPPhJT+xuhw+rC+vqnOJjtzBrIbNezBHq/IayityI4i15LHI5qIHar5BcOfkGpt09rS5zIptc+h4J4kJPKYOUwV2f1ekZw98cQlFZHox0YGh4Rau3fPwI39gaAh8Uu2ak64s7sL98bvyS8aG+kXyuHdd66os0lGWCbXhLWeeeQcOrt68Orrb+Le2JQKpsdGhrC7vYXN9TUVzDl6RJWASDgsFmXaEL6YJzz11FN46qknsLa5hStX38Obb7xDEteGryNDMxNhrjO7p7QrHE/hnuXIEOHo3F/8+U//zKeVDK2urxjSp6UVA5dlnCc0C1nxjY/nfDvfQz/PQiklYyg59/f/07+nxPDr3/iWNFc5z/mJT34co6PHMD455RQO8lpn3ksiqEwSVmmoJZD8R8gih3ysxBEJjxslkm+S7CuRUKeZeUp7ug3Li8t4773rTi7kEw8FX+zw8jknaoGFRPker5Hjs/Pv3FMkvTNd3QiGjw3Jb1MWZmb8Lvoybfjk888i4vcgSgRFrS6kFrvgTEhNh3RLMHF2R5mYcqaUqg+E7EqndMew7xKxoviodMiKzP/T7vK54HXxHHntFgkjf+L4JdH9ORwvuhaOF1BNgL6QjcMmtQzZOc3Msxh7mCeq6WQT0kxft3PAushMRAes7pJJSujo+ICxjc0TaTgnEh44yWEjIdUMjWVHJBOnmdHTYhMa5OVxDKMa4VRsexMLziovf07P/9jjl9CebMX/+cUvYnt9DZxiYpXWGEVTdTZ/bIBj/3/4tw0wbPLZ7DSOJpLNCWnz+4++72gi+f91QtroXn6IA7VkDVZ+52EOV472AQmpkV/grTZzLkpcVbX3aY5JQZLXi/PnL8pZ0BiRWpxMjQFWYBmks/jgEHYo8HBYBdVpcDZuA9h9ZL7mwyvWThfc2WsKqlRRMVKXdl7A3g92am3HQ1W0cFhQIxo7yp/YgEjBURPUr3mP6MHx+JSQhloSiFJ4vKsLHT3skJ7GyJnT6OobQKa7Q1XM8VvX8NrXvoab197BwLF+9Az2Il/c0T6dGZvCyuwStlY2EKh7NezO+YKpyXGUSrt49OlL8PhIYmIYOGnYSTqxvrwuGRbOPjKpYJeuJRFThTIeiSAdiyHdkkBvJis23qtX3sOJ48fEYHtieFgzod/42texs7MrB6QhfApYR2MoHexjemZWLIPUPNsp7Kpzxms54LNGw06H5Wgmcr2HBwYwMjwoMhZW6jiDOdBrOuaLi6v49rdexkvf+j7i7V3o6e/HyuaaxNxd7n3NkI4O9KGzLYVHT59Eb0c7lhZnTRfTQ5uzhwALCMUi6sUSbr97DT4XxaoD8AcoO+OXbA33OENZEPbpsDpzjUkgUymTzp4SMNQ321E3PJ1MSI6GBl5kAR4PdgsFkUuwokhdRzEPu7xiWWSiSE0yJrH+gE8BGqvei8sLOH7qJHr7+6SVzETep65UGLvVMip1D1JtA1jPlfAn/+bPDClMPKUKdUe2U4QV1NxjpZwQacJbbHGPFVDuS+rmsVPLcxcMkzIalZKpytJx7BXFtMg1IIqFnXbu073iroLVUCisGWKSSRFyq+5xqSTYHWdTua+YWNPZ8Lmk06b0C5ldM9luLCxvIdPbh0efewbHz59FNGpmkWirf/j9H2BjYQEL4xNYnZrE6uwsckxIN7ek7ceuLTthmp+xpGlNzNh6thzdaiY5st9H0C1H7YBJog67UUzlGi+SPByB/JBqiHafVXsWoBS4kUGZDEBktq0Zpk1eN0lL3I6epmXttsmWSCwcSCyhVVwssutauZpmuKn8hWY+jTEyEgZWGo2dcWP/rH90lkEdGm5jfZerLgjXgc/IA3GdRItUI/Hb4SyutVXN3U/ZPM0yEUly2HnjPvf5g04npaqEuDE2wbngA8P4KPgxAx+iXMiKfVDVZ/g7HlPkSlaPgUgAFpgta3rdBBck2lLAYguagub6sUPUw9aWik62AGnjB3bsjjTQG7fW2nGm1D9J8faDktuP8rsPS0g/MJlt0slVrMPOjcOfwA6MJZuyiantxhiEkddoI8YT+JnP/iI+/Qs/j1QXYZNJFeNQLcHvqauLyGIAi1xkQWYgqka8c3+KlNuolmXTL19+Dctry3j26adx8thJdZ5YeONnt/MknDJdfiZSuoc+N0ItlCgxSSKTIxGuMGGUJMUh0zC7/vSpImDh6VUret/lt94WCd1zTz2D1rZOfO/KNfgiUZweHcJmvgQ39Zv9nFEGNvIlbG0XdFs4k8jnjPaOTOnUouS+nV9aw9rGhuZfOc/Z190nv09iGs9BBZmYH4WNefz5v/4i6tUC0m0J+YH5+UUlgrQH3LMdHZ2myLpXxjNPP62CyZvvvIm+4X5Qb5fFW47TdIoJtiiYMe9POmE6pixi8VnI9nRjeva+SOJY7OIsHtlgWcCLJ1NKYoPhMAYG+tU15D7m/Cl1yOkzDTEU2dzJfLrrdKD2NSLE5g9jbhYJeHwmmjwXSoOwG66EUX7MSM1cuvQo3nnnHdkXQ55Gkp2KkmMiMoju6RsZwtDoMaxtrGN29j56e7q0LmSTTyYML8zC/Dz22QF1CpkXH7uEE6dO46/+8iuYnJo2SVpnFtX9Im5eew97hV2kWxMqjkhOpGTIy/r6+9HfPyj/wlnau+NjOHnqNO7fX1AyGo3G5JtWVpaRpXJBulXJ7OLivLqdJGdiXP/O21fg9wRx6dIlpDIpvPTNb2Bnbwcd2S4ntuPYn9F95Rwnr597T8RpHKGh3jpzmf2SEGxm3MWPxeVVjaxwfc+eOyPCJ+5bjuxcPH8BX/rSl0RE9Zv/4Le177/yla/Ih37iE59QYjYzNWm+X0oFbKR5UKIf9nk1gqPz8JJ4K49IKKq4S0SI+wfy2axpEtbLJI5SP9SZVTHTQYhyY9Nu+F0ubK5uyLfQhz357DP6XsYyWyvL6Mtm8PHHH0PA50Is7FdCun/A8YwatosFg3LdNGy73OfkBtne3BCEV2RHTkJKFAzjJjYcRIJFWZ2KgZkzsaav5N635ICmo2m4W6wftDba2m12fE1+F1BPS7aOY5oB020lfwb/joaIWjR63+qy2oS0JdtmZmLqhv6YTpBVHetYJWBO8Vg/dfecTmUTQY2dt2FCw3+rOynjaCCf6pb6zGyJ9PhIT84MmpBIHzUTzRwMJQhcPo8IlGLBIL79N19BMc85NiajPD8Hl+zMqH5YQvowZ/awhFQ1yKb5x+Z/Wyf0sN9/FEdn3/NRnWxzQvojQVCT2PchGdOhIF+z02xsmCMJ6WHl2Vb8XQ0JDepOtmbacfbCRTzz3LNil5uemcF3v/dtjN+7q/mn0vaOKqSskFWKeyboEFTPOXOngq6A0FGTae6MNif/jS5K03XZnzGwNlBiQ2F/WBAx3Qy+j3tLor+OSLPt1gqqGzSQG5IGECtPZ2uD3WYoweH9cRiHmQyRZTcWR6S1FZlsp2ZI+4+fxOgjZ9FFcqFMu6qsd69fxWvfeAk3r76F3qEePP7sk9gqkrBnEzN3pzEzNoGtxU2tG7uk+8U9bK2toyUZxYmzJwSRas0ksLS0KANQ2z9A2BOUo2NVl9B50v8HI4aYqSUcRncmg7DHh+peCbev3VCB5/Of+0VM3L6tP9m2jKBEdGKsoiZb02jr7JCu6M17Y5iZnUVbtgPxdFLQrc1cXnOfNJZ0vGTOVYeL2lmJhIz64EC/WN5CPi+eePQilucX9T1Lcyu4cWsML7/6BgqVOmKtKbS2t8kZbBdy6O5sx2h/LzKtCVw4eRw+Vx1zs1MyhhS4jkcjgh9fvfwGhru6sTy7iPzmDjxekkPtobhPopSkbhHPkPmB3+2RULX2Q62CSmEHXg+7gm1YWV02yAzSshdLqq+Q7p4Gl3shSHp/JuG0WS6gvaPTiJ9vreuYHlddtOgkfKJ2pAKmUBAd2SyiyTjuL8yrwzpy6oQkgbaL+wjFOnDgDuH//uo3sbqxQzejfcY5IOrTPfbo41pHdlkp2H358mVVxFl9ZifixS+/iBMnTuDixfO4evUq5mZn0dfXo309Pz+HufsLClDk0ETL7tIsKqGhpgPF6q1XMGUTCBvHkW5PKcmQHhk5APicesz8Dp8dwt/iyTRmFzcQSaXx5KdewOlHz4uBkBOkfq8fr7/yCjZmF7E4OY7liXGszc01ElJC52sVzpEZwjTb4OQzKI03O0NSc6CdmvF0NKUdaP3D7Kf9rAncfzQhfV/B0enAMlinI+W1C9J8YJw8u6ScyWNAdPn115Wwy8Ey6WO13algG1vFWvTRKcJD+SpjP8xZa1RF3U3TaRUxkZ1R1WiLccSaKXJT3swtZ8/CmYW68p6xCKTObJX5sAsem8DT8kl+5AgRnKP7apJEvsecH+81izzGthmoaCOJdBBLpkttNO/4eQZffIkTQAkugzqvkk0Gb+o+OOzmPHYjaXQI5Nj55bpb6SLaahbNCAkkcVSzb7Xda1XJmxKco/73x+2MHt1DH1bofNieE/nfB+iEf9hxee9sMioejcYXuRvkIIqJnDVXMUGspEFEYlFGoHj8+efxS//JbyCSTkl/tL2DRHAkoTpAtbiNlhAJTVw4IGrM40Vpr6zZMDJpklGWki+eIKF81BlkB6eKAP0ZO5VVoytYLJGgklfrkZZhIpYQooNJKfcyIYIkrSIbp+068Z6IQIvs5pQoIokNiWmYTHqBickxvH3lXZw58wjOnjyPqsuLH94aQ65QQk93N1piCeyRfMblRqVWk85iYZcjDCGRqBC6yPUrlQypzS4hryV2HYtobYmjvTWJ2alZBeobG1sI+4BjPRns55bxv/wPf4x0Moyeni7FCnP352UnSRzG+xmJxXH+4qPo7xtQ0nj71k11dGOtLTh2fERJIudxWxNJcTvMzS6Ygl4koueESJU2suTGorg/bxIs2pd3r1wRAoWFYq7nTqEgX8nuH7vMnLvUuu0V0RJtkQ1n14qkPixMWhg042E+s3zmRDznMbwXmr8sGc1py4HBecxf+7Vf0376y7/6v7TDWGzTvG4qo7nW2YVFDIyM4BM/9WmRYo1NjMlfJCIxdXtJIri1lROclfeUPoaJ1PLqirgi2LFf3dhEJBzHyZMnNYvJZsTq0hI21lfF/cDYj8kPC1knTpzC6Ogo1jY3tDYc/WFRn4z/y8srQkNyXR5//HGx4NM2LMzP4dlnn8WJE6P48pe/jImJKfzyL38BA/1DqDmjEpffehOvv/kGdopFwW7Z+WZxgCSOwVBEnU/aTdoeFvpVGGAMdWC0xTkjqY6fh7OiSfgDIewWqanMOMeQBrFbS/tG5BHjpaGhEe2DH/zgB3o2CUsmzJndRPpwzaeGIsjvFNRhdStfMggQHpc8HKaraLra9Ee8Jzx2JBptoAyM5BzJ60yxnM8roVQ8l7nxGa0tGYkfe+Jx7Yn9cgmrC3NoT7bgZz/xMfg9QDwWUPeV0HjeZ6IBWHzOs4NP2O76OnJrG9IN53kxGaVCwd52HjvbeTP6VjFES5ohLRtyKPooxgvyJ06MzWuz6FMLZza5nPF5Jr5nc8rIfLLBYn/PjrxBhhgW9DBJnDQOZubqDxNSQtFKJYSpXSSRcFNptjSJPCEaNeLXmYHbJECOUDegpptqEw/daMMPZRw2T85HwgXDpss5UVbXeOJ86CSOy4zb60M8Gcezn/gY2pIt+D+++C+QW10TKYKZG/1oCaldsA9KPJud34e970GOi5/5IKf1MGen9WgM+drqf5Oy+0M6ds2B2RFW+gY9vn1PY9bIOQnOpZjvNd9nQ8bGeTiVbnawSaUdp6TLydPSniScj/ACBuMctmdSx4SU2PPK7h72uLELrHC+P1jjsS3ls9WXI+DSJK1NML6mgefmZNX+W+vcDMd1AhgFm4R/O7BcPUD7FT1UrP7yxUorDRO7Z6zCWb1Re64ffI/Y0A80OqThZFKQ146+PvSfPInhU2dw7OwZuNnJ8nkwcesmXv3mS3jn8ivoHuzE53/581jaWsV7169h+u40cqvrKOdLCDGYq1SxtrwkyMTQUB/W8xvSgcu0c67RdCwuPfooJsentN4DI8MoVc18QJUkIpS1CAbQGoujPZnCxO27uHXtOjiz0dPRiWxbGltrq7j+7nuaGzCsnDUkWlNi5mPFnQHB7MIC1sgk2NoikgYmIDRIpIYnURGDIyYxZIUbOjakDm0q1apuJmUrMkyu8jv41V/6ZUGS//d/86eYX15Xt5CkPoQKcX6RwW3Q70YsHEQs5MfZk8dVhZ6ZGEOqtVUOhKQQ169eQTzgw1C2CyuziyhsMzIPoXjgQba7HyVHU8/lOlAiW9krCs1RLZcR8bsQqJXREg6ipzeLiYkxwWekG8lixe4OSsWiHLr06DwebG7vyMgfiFm6jkx7Vl5i+rcAACAASURBVJAWEj0wjGQyy9kRw4zqFSEAq5W7pbLWi4W03co+sgO9yA4MI9XRjwNfDH/73VexzpnaAI0tbaSBaLEwwv0Zb2mRQ6JzokdkYsN9Oje3IKfX1ZUV9IpkFkNDA7LNDBYuv/amDDk/qyDA0bkkS6CB0Dmzjh7T/Uy3tSsxZRCiF9eC3TF1QuhAyGIYkoMlgcWNu1MItCTwxCc/iRPnzyKSaFF3mB3Uyz/8oRLSpckJrE5Pa4aUHVLqyJZ3C4YdkeVfdtdlbAxk156T9RsPSkCai0IfZFP1WSZ9zoNrZ1KtLbafZWeZgQ9b/gwGeN10mGQa5t8dXZ2C2k2NTzh6oaZz9X7b/EHWwUqPWB/g2DVKyAnFYz5rESsM+VVQtCMIznyngeuaZFGjLxbezM6vZgXNfbO6zc1npGDA6fzy57pOp8igCr7DBE0fzGeaSCQLB5PdV1GHu/xQ25WVce0vnx8+6ktWqtJTbi4CinTEEWgX87Vm5qCOKK9dgZ/LhdOnTyMVj+P111/HxuqKiTmcgIXzj9x7D4Juf9Cq///1u4Z/dTrw3HN6Nf3f7rXmQrVNoHmdGk1yrlcf1d41iAW73y3Sx9xj3sMQAkSyBMLoHjmOX/3938fwmfPI7W6LLbW1rRUd6SRiXmY3O4j6a3AdkNHSpc5etVBWUSXd1ibiHdpL6peyoMn7pD0/NSVILrtrItjyBFXY8tR9CLh9WFxYld0Pt1CmogSXlwgA69vZt7eyS07x3uEKYUC7u0OYqFuzrd5gBOm2PuSLB3h3cgYtJH6ZW8Lg8Ihs173JKaTSbQYefOBWh42oAcovsZlhxxgWVtZRPnApsWHSc+5sN6YmNjAzOYXOziz29/LoagkIssuEdH9vF109neJZmJmeVjKnWCAW12x+MtWGSCymfbmysCAo89LqEoZHRjDYP4SJsbuGaE4EXpRXWUVXNnvYEWJgfsDnotIo0q4uL+p7WBRgzEPeBxZDmYwO9PWr4MhuL2OQ6YkZJOJxJb6UUbNFM8p9cQ6Q+4Tzow25KupER6O6fywacF+xoPnTP/3TeOaZZ0QeRUIkJkhEgXGOkRqfJCZid/vM+Qt4+vnn1C0ngy8T/vWlFcxMTak4wGITeSP4Oe5LJmBPPPG4+A3ee+8ajo2eEJQ2296BjkwGt2/fRIDzrYkWMRXzPHl9mbYU+noHdAz6NZIgsUhFf6fxk5UVJcEkXSJT7cc+9pxma2mDf+nzn8fHnntWyfCrr7+GH/zgh0ilMyJKvHX7Ds49+piSrVu37mj8hR6GkG3GeUT/sOPJxMnqSzPek71xuQ1xHeoifurtH8SVd68aKPdgn+ToODIzO78oglUjWUk4tF+jBkFfUH6ZJD08N94bXquKl6ijjbOvPr/uK4uev/ALv2j+Xa2qGPGlv/j3uHLliil4t2fVSWY8ZTkeuA/pe9mVjrRQoo9kTW51WIk8XJtbVnJJHpNYMiFUFlEE63OL6BZk9xmE/C4k4kEzA0q7HPChdlDXfhAvx9aWElIWQNgAya2tIZ/bVOeUCSklYpSQFktGd7VEG2LiaCamKmx7PY66imHPbdgzy9PiFIJVXFXIZLTBlf89oLBn1FYMGlPFUB8JJ5tmSDuHRwyNtsNayooxv1hVeAqo+0hbbwaqreSGjCirwYKjmCorH2T+X7o1qhS7lMiKQdLRSiPJBCFqBhbD4CqiSocCKo8PyVQCn/3lz6M9lcA//YP/EmsLi42ElDA6kyh/MGT38LwOa5PNgU7zotrktdnZfZRE8z80IXUiROcGf3hCqniyoUPnfNqpTjfrtSmRs+yEDbkCe3xXg6xDzI9ivjV6cvx3MBxD/+CA5gmF1V9ZcypLbpGwsLMwNTVhoCsHNeTWNwTXI025uiGOCHkjsBNcm8UJp3LiQKzfx5DhOGuLLW/ulFqHrQ69Q1BkK8uqyDgdBjtEzf3BggpnO/g+DuqbrimJOvZF7GADxaP3+LBIcLgTCBMlJDOcaEEkmUCiLYPOgSElpEMnT6P/+CjS2awqybPjY0pI37r8A8SSYfza3/811HweXLt2De++fRXl7SLKuyV4qIvm8WFxbl5zjol4DBNT44glYnjmmadF6FUu7KKjLaMuGWdV2MXc3N4UeQ4Z4VhgkP5XkFIyVUzevoeAx4dLjz4GP/Wwoi0IeNx44/JlBYP7VSMQTv5OVuQ4U9uSbBVZ0Or2Fiqoal6ShtHn9YtVMbe2KSgv2dLg8aD/+Ajiac4XdWJ5ZUEVUsq2dCbTkmiJBMLq7ARCUXz/tTcFH/ZHY0i2ZRTgPHLmNPYre7g/PSFdsFg0gt7OrCDA33rpG7j6ztuaIfrC5/4u7t+5g738HkKBVlTrQeT3XBg5eU6JMWFH0RgZI4FwIKzg5ca1K/DXq4h7ygh6DhANBVXJpEwMrz2dbEVhl9XgrQasjDT2DKwJmQmGg6JxTySThiVwZQWF7bzmmOhAvT6XEmBUjaxGjcU0aVB6UK7VUfEAnYNDSGR60dI5iH/75ZcwvbiGZNIQJ7HyzT3K6jFFzlmF5X4vFQnLKgqyQ4fNWWHaQVaeBZEjdKvCWbA1I8d1UFMgya6/Op0HBmbHDqm1x3pOHHgpK8GSOhIEuSaHxuMwyeSLSQS/J96SRHtHF5bW8/AnErj4sY/h9MULaGlLKfgJk3Hw6lXM3qHkywQ25+awNDWJ/NoG9kghT9INdkgdNlVL7sMAXpBbC/l0AuPmwpN1bvap+yh21Y6JSA3UsXHNzzPtGa+bHXFdZzgkv0VGTP7NrjfvC3UTrT2w9tj8fTin2uwXmmXBmt/XYCBnB1e215QED1Pno4XHQ5IkXX8jxTZHNaIxhy/9/gG0+TZB0jc63WDuM85VM9Bkx43rwEDXBCy2k+5cLccd6uwKmcRXWon+gKQKGDhpbZ1OHuHuNiawRQVCTLXuSvjZVWWSWUMikcTw8JCCnvGxMQVAkqFxtEtVuHaI9Zrv+/vX+rBwe7Qj+VH889Fj/Tj/b5AFOgUBO+ZCP2Zu0KFskT03xRHSjzVFGBaNeJ6mS2K4DOhPuP8smRPfpw6qw0itub5QGG6PH5FMJ37qV34dJx97EjXeU5cbi2vrCAX9GMym0d8eRypag79W1DNY3imIhbyzI2sKHF63ElLqUHpoUwq7Slppb0LRCKKRFpG4UFYk4ouhWKhgfX5d8iTx1jh6B7oQbmGSVBa8WwykLqP9KN1eJ3awbKEu3s86pbs2MTY9iWg8jWzPcdyenkfB5UZn/4B4BnzeALJdnSKW8VOj2R80sleFHfg9bnErsLDFRoUvGMLiEqXliojFWlAuFZxmiGF4bkslUN3bQncyhFB9D//Tf/dP4XMdKE5JtMZVsGay1hJPKvEk8yuDdHa2xDWwX1XymNvOK8Fqa2vHwtw8ON9IiS1KthgCubw6oH5qPBPCmGwVOz2fNdphrgUZ3ZkQ0eb0D/YpIaBUDO97gmy4bjdmZ+6b4NvtU+BfLJrOM58Zoga9Hp8YcbmnSLzGZ5Z7gveM18RrFstxuhWf/exn8cUv/gvFYhZu2dPVrQRtv1ozM6jVAyWjJNebnJ7S1iVHwWBvjxKn+zNzSoKYTC+urCAcCOKRRx5BPp/DzTu3Mdg3gFgiLr1u+qdUshWpdKsSNCZqJO4hyRATPxZSea7sSvOcWBDl79566y2x8LIAtba6rGYXz5czx6dGT0nC7tKFixjs71Nhlone4tIKNrZy8vfj0zMoVNjl3AdldRlN0r+xwEtYOIvCrINynRn3sTPIhNTaKD5/9HkkCiN/wMTkNG7cuIFPffoFfO6zP6/n81/+yb/C7du3dT2EDJMgcGlxscFabv2BeAGcYiKL9yWhrbxCn9GmsaHGZ5uEbnytrK5p//GeM67g+XFfCD7M++1lJzykcRraWSZ+0qYl2Ry82CUCIBxGOJXAsVOjZpyjeoDFmVm0RmP49CeehwdldHa2GjKsyr5yK7/b54z+FJRYk+uFjMhsinCWlLqzJDVisrorCRgjf8cEVLqkZdMtZYFSeV3AdO4JbW50R8Vj5vhJB1FiY3T5/Ie8+J7mArT8n8ZOmmRfBk6cVsDOX9ikx35ICQBtMB1OjcLf/LBJQO3JNScL6po6sF2boCqJZRU3HNE8nxiyiDPmUK+cZliOk7IMLckYLj15CW0tMfz3f/RP1Z4mpbgquc4CsHrFl6ksP3h+tBni2rhoZ5GaE9KHObejgdFRp2iP+ZM4RwayH+yIncp7E2a3uUPK7oY608LKm+KB7UQ0z0Ua7UR2CwmfNhNQup9uI+Oh7NTjRTjaotm40eOnZbg5zM+KULGwI8MmiGhLVHtkezuvzUoK9NJuUTMRZm1oKg5fzYll87Xac7X7yxqOBwWWNkllRcVucgVFLGc4lSQLFeDfPIZ0kqpVBf0MTM0+rUoixkLyLGT3w4IUMVAGQwjFY4i2JpHMtCPbP4i+E6NKSAdPn5XgNLuFi9NTeO0738QrL39LMkU//7m/g4ETo1rHl7/5Xdy7dU8JaTwSQ9QfwN3rN9GWaFVwfOfODXWshocHBX16+vFLqtASwsICTaYni13OaLCaFPRrzkgV09U1Q8lfrODM8dMY7O3Dvdt3UN7dxfFjI+jKdgpCtbWxjnDQLyZcQSViLZieua8ZSlbUdsoFwZAIHaHBpF5ldbdkOgI0Fn4v4pk02noyaOtqx/LGMlLJODpaW4FiBZ5yFWsLSzgxelJFpa9+/dvIbRelDzZy4jSGRoblwKh3trm+DJ+fhnUfx0dHcO/OHUxPTiKbTuO5Jy/hWF83blx5ExNjU3C7WrBb9mEfCfQPn0GpUkd+J4+6Z1/6iYmWlCrNY7euY397HWl/Ga5SXga1flBR8EbbqOTEKU4wUeXeo2OnziwdCAfqCZlh8SyVaZOzYGd6n3NE6QQCQS+KOzn4YCBTpNInTI7PMWVhAmQFjETRmh1A5+gj+NI3v6dATOQH1J4kfLJ6gI9//HlVTlmt5szS9XdvyYGev/CIglZWU/kiEQcdA4sO/BkdgQTU9/YaDk0VdFsQdJIydWTcZL40zs5UIo2kB+87q8V2ToRdUjsXxrlUditmFpfhiUTx5Cc/hTOXLiEQM3PH+Y11Yjnx1vd/qIR0gRp9s/eVkJIgYW9nBwflimbbJJ0iW2Ngpib5dApSTiHRJqQPSj7tzx5kD47azMZxnM4jf8/rtBA4yzRsC1si5CLBipiOK4LT22Sh2Yd9kG1+WNL0MFvyoELXh9mdB/3+wcd5v+NnUKSZ2Wa2c5IpkfyLRQtLyuSgUlS4JD8A71etqhk2sXc6BCFkYjb+5UDzyqb4YTqqysss7JQQ5BpJnLwIt4TR090n6Dv3F5MgauzyZYmUaJeN3X9wwbj5+q1/+EnW7Cf9TCMhfd9YzPuJkJrXgN+jIjjn1O0z58DBuV42DuL6aEbL0cnlMez4CYs2RIqwOF93eeFrSeHU85/BI8+9AFckhmRXDzZ2KxqtYDm/s9WPsHsLj58cQCboRZojD/tlFRJYAOSzx1luFjRXqW1dI8tqXCM2K0vLutfhYBSokjxtE5FQAvmNbc1Ynj1/CvFUFNu7m2hNtRhmUHbTqyaB5jiDeV7YLTxwbEsZY+O38Jd/9SV0tHfjFz/3BXgjGVwbm0aqpxctrTGQsiWX29OYhDscxPz6rnRIuQ7Fwq5Bpfi9iEaNrEe95sX9uSWsruZEAMRnl101r8+tEQ+6kbZ4EMOZCCpbS/hX/+s/R25jRbBVPt/d2U5ksh0o7JWwsraB9Y1V7UkWZHksXhPXiygZxj3sRBLCy2sj9DngdCfpw2krGMiTrZ7QX8JNOcLGYjzXhH7TSl0w6TNd0X0lkvfvTysBJPSXSd3SwrJiL+4FMc56qDkaVgGzu7dH36XiaWVfcQybBITD87j0H2fOnMaLL76Iv/7rvzH6wmGjI04/Q3gsj7W1nUdue0dM8efOXxQqit+XSiRFnHifxHSr6yLB4gyququjo9qbTFDJ50L00vbOjvgp+N2dHe0OqqeG9Y0tjXKdu/Co7Irs6caGrpcoI14DCRu5nh2dWbHkcn0lH8JEOxgS6/PZUydxavQYWltahK7RvDVHKID/h7o3DZLrSq8DT+57VlVm7TtQQGEhiI17k2w22XuzF6stWbI9Y1vjTQ47JLfHHtvhCY89lsLWD88SMbI9I3s8tpaQ5G7Lml64dTebbLHZ4AYuAIkdVag998p9z4lz7ruFRBEgSDZ7RlMRiEJVZb5877777v3O953vHFRqNaTyBaSLZVy9toq3z18WU4/xJ9c06jLweaEaMUETe4Z5jbZdo19HhCCZlXmCZrE6uqayy/h4ayut8WarD4E+8Q3PPxYdUCLiO995Up/J43LNEtum08FQMqG9jc+AST65JFxo9xjZLZEVVa/ovbTsYfLDYhe+Tnuk7RuluCEZqh4vAqRLr66bglDIiwceeRjxoQHRvjeXVjEUi+ELn/kker0GRodjsrdrktIdCsuvmoylcrWs65D1CyukvM5cDtnNTRS389J/KBXyAqR0fZCokdR26zuWUv0Yj8knXieff331qeH345ObYbJ+nHSzBKPYQbaH9IFHP2U2GYeSYkUnLOWKgYwCe6lEmgHs3yD7KaAabCdQsiBJi5jfNLoykGOmOhKLq2+JVApm6fhQcbEIx8JIjgzC3engH3/ta8isrYqqIWVd+p5xIXSoDVal72YDsHsz6h+QmwHSm1VKLei0x7rpQL5Hr8mtg5QPDkj7AXb/tfQDtf4gzpp7q4dLnWCGisDGZ9G9WP3zB9SEf+iOw+r5KFdqovQwI8oHlQ+wtXYRjaXHfiifGvG5IAc9fmUQ2ROlh3BXFt8GjHau9Aebu4H8zQJQ+35WSG1QqWM4NgMEI5YeZTd9y1fnosoF0nlyTGXf8TDrB6TvFTB63AF4aYsRjyE6nFC1b3R2HvOHDwqQLtx5TICUAdb61Ut4/qnvCJBSFfqRxx5RZZUL2srlqyjmiyhki+p77NQauHbpMqbHJkS7ZAKAHphcsAN+Lz796CN45+zbeO310zJspsJucnxEYgqkC1FMh+NQ5eK0uob0ZhrT49MYilLZMotGvSxlwf0Le+XJSfn/d868hU6zg1AwAnh9ePmV0woMeI7NXkt9SpYqVN2uyC+V1GIXM7heN6KJQcwd3IvRmVF03D1cW7mC0YEheLtdzCRGMTc2KcU2Su37AlHkC2X86MVXMDo+KcoN5xYXZvZnZrKbiISCEkTIZ9PaGO45eQzUk1y9ehFXL77tUH7CSBcYSO1HqxeB1xeC2+dGq8NstAd+d1AZw0JqE55GHp7qOvzdMiIBI5JEuq7MxFsNAVd+qVm/0xJAZaZa89fdk/It7zODE1akl65dRSGfxcjwEPE4qsUCQn4P4tGohINk5eHzo8pFnJVWuDCzcAdOfPxT+J0nn8NbV5ZEx+HTR79PVun5/E1NT0ocLhYfxNaG6SkZnxgV4GS/MLO43DRlRN9oqsLOPtL5+XkBUlKqOKdEpbHJOAcY2GckEDSVTwYmPC4TGOb5NQwCm7Rizz7PKR4fRHxgEFdIXfIHcN+jj+Ho/feJFcBrzKW2MJZM4tt/8J+xdfUK1i9dwsbSFZQzGVSLNNouqf+Xc0FrppRfzV5hfmOAkzVU719Xdwf2/SDVJq9u9Zp+QNq/njAIYIBms9Fc203gT680o6zM3zFIsUkvC7T61/jda1T/ev5RAc0PC5rMee7udaRSq9FjkN8dFW9ZffGank/RtblOO/6nO0ln6id12wrwOIfqtYbUKvkZnLdM5hnD+l2VXocVYxWeGRQm2S7gBF1kBFCxn/6FFH5RcobBnEOPtrj5vcb5w47PT/K+2wHS/v3MzkEFvzB+17Y31M4ljrPGyGv6uO17BNKdiiqrJGS/UKjF7Q2i3PPi0MOfxUOPfxXu2JD+Vbo+pHJ5RHw+NCpp9KrX8PDJRdyzby/iPoqPl9W+wDVSlGyqPKMtz2nOfzIm1tY2lMgcHR7FzMQc3n7rAk6/dhZz8wtiX1ArouvpIBT2o9urg1RSAlImKcJ+09KlNc0flHUGqYoEXI1GEeVKXmvXvn2H4QokUIcX2QZw9sIlKb8P+AF202zli/DF4ljayqHVNSJGrNCQSBEMMi4hk6HDnCXS6Tw8bvZSDqHd6qpSx/kSCngwFIsA9QKGg9yDwvi9f/9vkFpfEbjiM86qFAHK2xcuS6zPAASud3H9jfYvVChmdETAxf5QUlW5Z/AeZTa3tH7ymWFgz2eBazrcXqSdHkFSKvkZTCwyLuW95mv4fjIEFg/sV6zEuc9j0VaEvXX0NeV1aD9CV0BydGJC70+l0wKD1H9g6wYV4Tl/JkbHVG0keP7N3/xNXQ/nHS3RpKwejapSySID45+tdApDySQefPBhxXgEiy+/fErr3sMPPqQ58Rv/+l8pzvvqV7+qe/DUU0/JL/vo0aO6Zo2Hj5ZlR1AuFnb8PMksWti3iCNH70TAHzIAXXsSdN3L1wwIJ913aWVJe9EXvvg40kwMpNJoNdoYjEbwxc99FocWFmQdJJzj6ilvZkTiOHuBlVROrTFrWynkS2Uli9nDzBi3Umto/+I6zrnNMeEclKidBITC4H6oKnbNqMjyM/h7S8Vl/CH7QFrjRAyrprCdE6WZx3vzzTNK5NpkE6u9Sgg7loaZXE70YQowGksbKixHTJxNTQdXT2PP8S1XKyrCkaJKtkAoatih+uf1olFviTpM3YvU8jXFBy0/cOfJYwhETLyzdmUVY8lhfP7Tj6LRLCMaciM6EEWl1ZKwIW2KGJM2Wg3dQ841xoWZrZSpkG5uSJSUIkcEpGy5Y+zWrNUFSNnzr0op+0mdAo9N2HJsbAuDbQ3cjYv68dJuICr86Gi42MLczv5uAekjn/vSDYh3R47dMfq1puC2Mml7XXZO0lFVlCG40zuoE+/zjiSIYGWO9gwsUwcjEQmLjExMYu/efYjHBnQOLsoqh72ol4r4J7/yNWRWV4zwAqeo88CzrK2uUqvWeJMq6XsBUoF7Gzz1caJv956PCpBywt5Ytn5vyq4xXzEBiOSgrbgHj+P0AN3Qf6SgkD1GHglFsYGcm52hCAT1IBBoqDdgfEo89Xx+W1kifplqTFmbJ7NForu2mnrIeN5sjOYDyiDfUnVtkHs7EN8/xv2JgX7wuhucMsFh55MNuvsrw5Z7z79xI7J/W11ZMdRGWiowi9Uy6p7vrpDeGGjZz3e7/DcFpHOL+7H3yJ3Yf+yEMpCsIm4sXcYPn34Cf/zs0+h0mzh+13E0Wy0p5RGAVooVbOe3lfWs5ApIrW9iz8yMFj6prnZbqpDeceggXJ22pNUpapPOpuALBaR8SNsRyrgnhpNIbbE6uinp90wqK1bJiaMntGEXtrNIDMWkzPeVL30BzVIJT33n25iemFb/xNLqGgrlqp7FUq2OlmNub+S9gU69he18UX0Fqjihi8GxJBKTowgNhuCNBlCtlmTh4u+5MUr59rk9EtlY3HcA9UYHz37/ebxx5jz8gQjuOHYcNXmbdZXdJgWKFXcGBZxrnHfRkB+H9s+jXtrG1toy0twML68jGJlGIEBqENBxeZEYpheYVwtpu+HRZ/pdTQTaRXjrqyhlV7TQ+mRL4VLWenx0RObQzIgTgPrpu+cP6lkiaCHllQE8QakvFMQkhYTqNSwvXcLszCR8rjZatQo8bvbCOs8uPTrRQ6XNawqg3nFheGoBd33iM/gP3/oeTl+4pOvjvKPaHmlEHN/J6UkpWrJHik8z79fG5prUKo8fPy5wnkptasNMs39KtCATuO4ACrcRR+G1CXSITmPApio1HlOpoSgVj0NKMt/PDUb9hGJMMHg28viskA4MJrGWysITDeOuhz+OI/feg8T4mBSF6+USBqNR/OFv/x6KmxtYvXABm8tXUUqnUSG1qsgKaV2UXaOya/7ZL9aOFHz3cShutlHZtcM8o+YA9lm2P+u7s98I8EosyIhH8Ysb+9go1YyDys7z+vkaoxxrqqMEbBJ4KjtiOy7H6HuXmvntgFK/6NwHAkAf+o27P+X6utUPUJlIVu9wwIhRUF1YFXIGrwKWZj5Z+hT9ZgXYPWZfZG+ugGmraajqzIQ7jbH2fth7pP2+R1XdkOZStV5HrVHXXkHmk61qaf0ls8lJLppK9vvzIf1AY/sRvPi9AKmdEzz//j3cJk8ESEkj7BhnAb6O46Fqvcev9cYmQfSsOj6HBKTBoBeeQBAuXxglBPDgV34BD3/xT6Pq8qPu9qPliSFfqiBIwFYrYHTQDX+rjPFYGEcWphH2deDz0G+2Bg9aCLiZhCXTpa3AmKr5XN+DnoCpDubLyKQL6EiExKue8UCItnxkT7DOYgJv46vZRmYzrYT1yNgEDh46gq47iI1UGiury/C7O2hU89h34CDiyXmsFtpYrbqRqdZRzG5hKjmA/ROTpoXG50PX60Oj08NmJodwZGBnXpLFwH+MdQhIuWdSfZziKJy6rBia5EoDM5MjGI54EemUMBL24dtf/x289ebLao0gwGTPJdteugQOcCtmSSQHRdNlDERMwfiIVSuK+DAZ+PzzzwvQMul3+fwFMXu4hhBw8v98L6mwsmap1JHfLgggsSrIe8nnjqrtvLdMMHIdYpA/FI8pyUrQyDWe7zHgfZ+eUWkCkLIcCiGd3tK5MmYg0FNystXCYHwAX/7yl0UvJVAl+OTxKO7E1/M43HPYjsL5trxsKMI8fx53enrS7GvLV3ds8Fgd5XhRzfbrX/+69huqEVutBdrkESxPT07h6tXLOk/a5nH/IsjlGrFdpOJuEhlWVj1e0Z3X1lak1UAROTKkKNqXyRckAlTlv3IFR+44jIfuvw8H9uxBkJZutuJGLOrl89VD2+1CvtZCtliWMBYBKsdjfXNDc6TebAsM8pllwkI9to2qaYuB6eVmCwTvY3aNcgAAIABJREFUB/dMrv2lSgn33H0SJ08eV6vBiy++pDnAcyfYtM81r5XjxgQG+4l5D7TPMl5wuxVLKVlBllCNwodc08gSMvOA8R+ptIx3VB1uNk3czL1fCaiQCg62GMd2CVkIkdZcqaKczqilyBcJIDExYlgoPWD9yirGx0bx5S98Vkkgv6eNqdkpFKnGHI4iHo1ozWYLBq+BCQLO50w6he2MAaTUFuHvqbhLQEpv2maNSrs1Mf5UvW0aRpWNK7S0ap8169aNGObWC69N0N3qFe8CpHc//NgNNBz7xv5Nx27+NwMUNpC4YVN07CJ44uLJK4tvNkne5NjQEKKDQxibmpbnT3xgAEE/FXd7MqOvFfP4H375bwuQylibog99gJTNswSkFhTb89udue4HPf3XtTsTf7PB2h2Q/LQB6a2y8zZ+kREtHy+nwEqjbCUPSKFWH5ARzqCaGIMD9l3wQTBBp/Hm4wSjRyQD03rNZPcISPnZfIC5GbDiSSEU2+/CSUrKCB9uNUNXq4a6SFl2hy7cn0HpH8tbZU/6X2Mntq2o92edFZQ6/Us3BKXOAfgenpeRmTaZJn5x86CNBxcmBj4Mhm5N2b25uJTXE4SHFNlYFLFkAkNjY6qQzu7fh4U7j2Lx6AkMjCQ15tn1FVF2n33626jWSrjvY/epl4MAtFlpiB5BEYNes6tqUrVYxmgigfWNVVTrFfV38TxJi1ncuwf33nVSnqnf//53lSGNDsRUfZiandEzlElntRHlM1TyzaNeacrHjOIS1VYZC/vmMDc1iYWZaSydO6de0rHEMK6trqFYreHIsZMoVxt44cVT2C5SXdcnhUVmpqOBiMRumKFlfwSTSf5IAFP75jA8NYJAPCAvxVa5jKjfj+FwDPFgUGq7DHSWLl2T55jPH8GVa2tIjo0r4CG9lRsHlYJ5DQRGXBvyhQJGhhMYT8TRrBUR9vul0LeeYrAyhW57GK1WEC63H5MzY0gOhVHMF+DqBuRBG/b3MBTpIdBOIbVyUeJI7l4PI4kk/G4XRpIJLC8tqceKII79tlQJpnAAqSo2icYNhBTmYDyicW7USvJG9XQaCLAJn74DVJ2lOFCviwp7k6nYG4qh2uhibGY/jn/8k/jD507h1NnzTv8eAXBAVi7c+I8cPQKX26dNbvnqNQUmBw7u1zkwqy2q2fSkfiYgZS8RKWwMXpjtFMXYoZx6nMqo6Hl9arWkfRsxI0PB9AfNM2EBqXwHJZNvDbqjCEfiWGffcDiIex4hIL0PI1OTqpCWtgsqbZx+4UUsXziHlfPnRdktplIGkJa20aGJOAMK0noccR7LnLGAlIlEfvVXiG62n/QD0t3rh97riMxYQGVtVXgs7i2jIyMCVHz25UfnKCszI851i2PJYM32oDKpt1Mt7KNp2vO4FTD90LjyQ7/x/QJSVjfdSj7y+aIPMceDiQvbmtMfJLAfW2rEPdMnRFENmyG3AYj9ZLm69WkU2GfHMlNM5cBtVH17LoyNj0tQg5/L3cuuwWZMTevPn7Sv9wNId8cZ2qecWIeBrWVc8XUcC44vGWZ2LtoEgQWkTNTxeSRFvg4PBmf242f+6i9j/ti92ChU4ArHkK91Ua3R05VetXUszo3C020qqIyTRRP1YHo8hpC/h7C3DW+nAm+7JsaOeqg9JPtSPMSLAG20SlTVbCM2kBBgo/Iog/VYnOwKqryanjj20BPQkvp35tx5RAaHsXjHPSg2SatsqkXl7OsvY/3KWzh2/CQiyXmcXsrgTKqC2PAYxmIRrF06h72jYwI3VVaAaMMyMSJP6Ox2BT03q1g+zZNQxFQli4WyqSz6A2p54LnSPoNgn4B0aDCMwwvjiLUbiHvbeOZbX8cPf/C0qogEpNl0WkmpOvvG46bgwaQglVpZVSRVk9Tliakp7a28F7SD4ppJanC9WtVnsbeQQn9MGk5MTSumYoWYYpz8P5OKBI4M/vkcEBSuk0Hm2Cexp9AmFFndZPzEtZy/VwLD59V7CHqZvKhXTdKCVTUCz0JuWwk0qtPeffIkvvWtb+20JvB442OTsqEhHZv7CgsN/Lp86ZLOnwCHlTauh0xCkoVIWyAydwiemeiWkKHT0ypvTSaWKnWBZ66h2ntqVaP62mggMZpQby5/z99xb2POavnKVVmo8BwI7Gv1uuzSCPjK1Tpm5ual/srq6eL+fRJgpK3O3tlpTI2Nq4fdUvtZCKMi89LaJrYbbZQaLbUt8ZnK0AZIBRfDSKAFENctXg+BJ6+X10BrG2nhsE+ZyZBeW2PJ5P+Rwwd1bU898wzeeee8rHD+0i/+Bf2d+wNZSdRzoDqw1i9nDeXYEssQfFYp2uQz4m5MUDRabSU6qYLMceS5kDFCijJBOMG02BI+r+IqroJcE02ShcKcbQS8Hgk25re2RONn68ziwUUlDBmp5rayGIoN4POf/SS2t9PotMoSPKPA5uDAkACprI46XQNIt7dVHc1m0ijksqr8U/SymM2juL0tvQxqbNSrdYe2Sw/cumJmjqGS2BpD60Ji1u3bJWw/6Lq+Q9md2Hf4XYB0N8DbXbW6vkGxAcXp4ySV1lFytSdMyqgWZxkem4whsxLxBFVLx5EYGUWYfXUDcUSCEdFNaEYfcLnwq//gHwiQcsOUCqFD12VgswNICcgcCu9u8GlB581A6gcFpLuv3x7zw9yU6+dzcyB0q+yDrZTyYTCVEYdzT66s9nWPBAuGR0e06NLziQ8AKxjdbmen+Z0vlsiFk1GyVUfbj6nsuQP22SPBgEaZ9nrdqThez7gzyJCCptPLunsSfpCAox9waiPfZahrx81WTCm0YcfKBpomEDe0nEq5jIsXL6JRrRjK7k6l9f0pJBOQEqD0A9KxmRnMHjioCum+I8eQGB/V0Oc311QhffZ7T6DbbeHLX/kiNtMZZWnZO1rKF1AsFLWxyoak3ZPv5jZ9+lxdNciXKwWJOxCQ/fzP/ayEo1577RVlrfcdWJSqIL9IGV3f2MDly1eRTuWRzRa0wdId1O33YGBiALNzExINCjHY7HTV7zk/PYPf/t3fxfj0DB779Gfwf/7H38bFy8sob9ODVIocWmgJoCgYZMUSPGxq9/QQHYkhPpKAK8xMYAMDrNpygx8aRmEjBW/PhURsCI0a6TwH4Q9G8PT3n8PFK1fhDQYk2BGMRWQszoCEFGEpuLVJJQ6AuKmUyyA5EFcls1CuYHRkBq5mGOVCQ8JbEnoIepTNbLXN2uP39TAyGEQyAjTKOVx4+yyqxZIxJI+EMTQwiPNnz4juwjnM8+QGQWBJQEuqjZm/LhlL17oNzO6Zw/79C7h47gzaxSKGB2MIRYNwe7rqlaTqZYv9JKGQEjvVRgdzi0fxsc9+CU++8ha+e+plxKLs6+G6FxAFnvN3ZHRYAkIc70bNmG6T8cBASX2jjgACN0WCZWbDuXkyk87Nn1Yx3GwFBBzqI5N9tuqiLL3f9I5S5Zfgiz1lFsQKkNAv05Fq5+dRNj8ai2M1lUHb68XJhx7C0fsfwPDkhAQxGrUqli5dRszjw1N/+F+weeUScqsryG1uoloooFwoOhVSIzZifUj7VbZ31mZVcE1GjewKflk/0hv2lF0WXDcAV9KlnQ1RCbgdP1JDzSUo1ebe6Rg6YN3Y9khVmAJ7bQpF5USd69/ndq9dH2Zt/6Cb8Efz+puLSLByz/vMPdmuk0bPwazXO+MNM2e4r/LXvG7Oy+sKiTcyeGxSwYIwtWzQbouUPVVkrSiUS+CAwSdtK+S56tx3w6i5Lg700YzDR3OU9wtI7afZeWL3UfofchwYyPFvxgPRizoD6j7va1shZWWMbCP1vAfCKHbdOPzAw/gzf+1X4B2eQIYgNMKezooRG1xblf3Lx04eN1W4yBB63TZKhQ0Mhd1YmEliJOZG3NNACC14ug0wQ0hRu2azg0yuKGuQ4cEhBaD5bB6l7bL8K0+dehEHDi/g6F3HTO8rC+deUr9pH9NDFW6sl7sodgLY2G5jYzOLFn2T21VMhDrw+V0o90JYr7jQGZ5DuQW0y0WsX7mMmN+LB+6+F9vFKnrdJiaTEQwND+HtS6uod8neCmuMOB6mUs+qQ1dq56FAUAAxPphQkM9WIuovzE8MIdTYxkwiiD/47X+Ly++8KUVVPvNrKyuax0wjMiFAQMv7QbA6PT0rMMz9jkJFonlGo+rZpwUSX5ccGlLsxOQ235/N5aV/ol5CtzlfgnzSgS0DhesLQUCxXFJLiuIsB3AwJmHVkMeulouKW9XvHg5hbHTC+JLWaxIXYoKC4J0A+fSrr+v8Pve5zyl+4O+4bvPYfO/oyJjmGplGPAaps1K6LRYFcCg+1mjWRbdltW7Pvj2YnBpX/EfgSFquaWOA4rvt7bzDKjGiaJwHHHOCGtKWKcDE81avsvoxjfczASHBFc9hIGZ6j3kfuN5bZgDptUZYK4Z4JIxcLiOK6Be/8Hl85fEvKiFPtw+zTniRymbxR08+jUKlhmypIkZXcbukY7DFgO0oBM09lwcBb0BVbio1E+hzTNg/TKzABALPlRVLVTqbDWePpNpxUZVuWr986lOfMtXNZl3XzgINkyC2L9RWDOnxypjr7LnzaDZaSrBz/OjzzfXW2J0ZpgnXWt6/bDqLcrmk49JKjpVdVkDZs6k1tefW+HG+M35ZvXJFFm+MM+6676Q5l0YD27myquWf/9yjSKfWUC5m4Q94kZiYwLgs9GIaQ8YYTHJQSZc06Vw6o8IE1XYzW5ui71r7F8bKtXId7WYd9VpVdGbOnX7abv9+8IEA6ftMwO4A0tk7TzriL9czlv2AzW5ACoIclSRlqvts2tTP5PimMbblJDBBgMeRAIZpiNfPJiBiVY/ZfW5kFFrhTaPYx/0f+xgSkQj+51/9VeQ31pyQxfi4KZPtAGBltrm9OiJHNwOkuzeN/tfcrHqqAKlf2tgJmm4FyD9M0HI7QGorCLuPbTP21vdOYJ97PCs+DLyHhqRgx4WMQWoxvy2rCwb3tuxeqdB/CaaXrG36Sm1QJhEWl1EFpPKbQC+VxVT+bwrgSRzIsRFhBoXBHxdR3tt+QHmr0OBm43XTKogNOJ0KbP/xBJ4IvxxZfR7T0nUFTKNRBaJ8KKVUW9w2178TDLx/QMoKKS0+IkMDSND2ZXYWM4sHsO/oMew9fCdGpycVDORSm/jjJ00Pqd/vwV/7pb+KaxtrytBurW7KIy7PvsxWG/lUVjTeuD+gTCwDOi709FksbefRa3UwNpLEwcVF0aEIjMbHR51+v7hAyjvnL6BYrooSTB8348XgRyg5gLmDM5LfH4qGsTA5hfF4DIPhCFytjmTP9x08gHOXruD5H50iRkMhy4SFmgPUFyRqnZS7vTsiZOVGGQi4MDA2hNH5ScQGwlL09TAD2wFqhSJGBpKiBfNfKBSTb9jV5TVcuHwFl5eXEE8kUWxUJZK0/9BBROJxLcilKm2DKFIURamQxUh8UH5brOTumd2DRDCGpcvLqNcb6l8mnYXzrdE0iql33HEQo8kYRgfCaDfKWnDZr5Fa31BQEPR6sLK0jBjFHtIZbK2sIOT1C6yycu3ukc7Oue+BVCNZEfD7cPDwQWQ3NlBObSHk82AgSdYBPenaqDaq6Pk8CkooQd/quTAyvQ8f/8KfwhOvvoX/+3s/kM0ONyNunNzghgbiEk0iPZYJiKA/gkIhJ088Pne0ylAlwxHJYO8d5zYrJ7L1YOIjnzd0SmWwKzt9mna9VsDrMgkjJmbEjogbT04+w9qMe+YzDFimrQApu0NIb2+j4wvg2AMPCJCyQkoKIQOns2+8jr3jk/it/+M3sb2+qgopM7jlXE6AtEvLEJaAmCzs8wsVfddSaqWmd91L09L9LSB9P2uprtPpIdf/dwFSM96GKhqkt7Vz3fw9x5HjRmE2UgBt64StZtnvu/eMjwbm/DSPcnNAyqDZgAoDkHh9omBaXxrnlKjGK6zoGMqrRaPdMEBftlu3BqT2qmzPKu+JwC6rpO0uZufmVD3S59oe/p2hePdxf5qj9H6P/WEB6U5C12VYYZYezT2SXwR0vAeqNvRT0t0uBfN0HGhR8HBgGI/9zJ/BA4//KbQCUaTKXDODqpgRWLz00o+1pn3qwY8LXDZd1IboAJ0GyvkNxAIt7J9KYO8YmSuAv11XG0jIz8pjF9ulupS1yWohL5YCe+vXVrRuky5aa9dx9MQxjI6PoNGqIhL1y2u76fYgXe/i5ctbOLe+jVqXtlBuNKtl7B0fwAOHpjE0GMW1dBGXUmWslrvoeALo1euYSCbkgxgJB1EtNxD2AENRFwYGYqi0PLi6toWe26ckJsefAJRjUi4VdY6D8ZjYLQKDHo8oiAr0WQmuZ3BycRb/+n/55yikN/HAA/ehkMsJkHLdZIWUyUaOOcESq4oHD92hsVhf39TxGHsuHjwoVdRysShQOj46JtDHCtPk5JSAbGG7hEq9YiqkXuMMwb8HI2Gt31yfuZ5zTycQFPXWWacJnLg2jU+MYfXaCjKpTQE3qv5yTSNF1VTi3KoKM0lJYEmWDHs698zP47vf/S5OHj+hZFq5UtFrSCHlOdBuh88wE5dUCyYnmesjAZNiJK8bw8MJJZ3GJsY1xqyanr94QX2NPBYBKUEMz4Pzzfaccxw3NmjfZOYvAZWhspreaX5xD+AxmEhdurasuW5aRyKKvZoV0yIRHRiUsJTEMUsltDt1PPixB/CX/8Jfwp65mR0mJN9b2C7jm088ifVUFu9cWlJyu8medopSeYxYH/cPAn35uNI6yMd2NdO/2ZVwp1sYg6KqYmsqKZHE7NSs9uXNNMWufPB7eD9JFzZ2WEyIMKbmPbN7JecfGWtMRGym0vjxi69IpJAVWMMwoeChW9Vzi38IrCXq6MTPdKww5+9RQkGv45rBfywGtdpYvnoFa8tLErlkG9Hi4j5H26WDbKqgSvDnPvsJLC9dRC69jmA4gImZWUzNzEq4SmrVLpcZ43JR9zm3lZY7QnpjE/lUSgJHFSoTO76ktC1ii0arXje03YYTL5C+6yR4DRa8bv3yvtbUDwpIH/lTP7/T72mrUjbAsRsZv9u+E2Y+tPE4xu+WQsp4xONxZMzJ6ZYCm3cny8ILYaaUD2g0HJai1Pq6MS+muhubyhcPHMTDn3hE1aNf+4f/CNmNVfTYK9ovarSrZ7SftrsbUH4UgLQfMNmg6SepkN7uJvYDUtEEqJAorpRjMm+rDF6fKk4zs3NSk2NllAEmMz7qMWt2DRil0W3X8N/lNaSeUFOxUWKAPbkOWOP1+aSCbJQo+RreZ/lKNZweNErY08SXvXB+v2idOs6HoF/tBDC7KiJ2DOxDvUPP29XnpfNzqrP8v2wsBgb0jwsqs4m0zVC22qn0stpudIHf+4uiRpayS1GfQarszs1h5sAi9h89gf13HsfgKHtIqXi7iVPfewbPPfsUXJ4O/t7f/7vIV8s4d+E8Lr5zTpXScr6EWqmKUqoAb6uHqMePa1eX0GjUjSKwtYtU3N6Dy+tCcngI48lhUXspkU4ayalTp7C+tSn5efZQbBdMkoFiBrP792JigRnTKhKxCO6+4wjWzl9EdXsb1E2v1MpIjo3i9Ftn0eq4UK0b8YhMJmvsSbwBY0VC8SuvEcchaOy6O/DFw4gNx7BncQE1AtReGyNDCUQ8fvhdHiQpPNFg8qKNqekZFItleXZS0GgttSmKfr5UQiaXlXCQx0dDaB9yhbzETmLxiOZqIho39NJ2C9PjIxhk32a9LtNsZvp88GkDCkRJefJh3/557Ns7h7DXrQXV1e4KjDD7RwBLJd9CJofpyQlV8l499bLoxjPjY8hubcLX9YH3mp3qzG76aa3jdmF8YgKxUAibV66i3ajKsDyRHEI0EkC7SyEoQwOS8wUVw6MJfPxLX8Xz567giedfkGQ+nzla6TBg2Ld3D+48fgyR6AASySRWltexsrJsVAG9DM4GcO3aNSWUeP3FQl5edtwUOf9JI+Ic58+SZXdoREzqWeqf1icHkLJCKnGjSFjrgn3+eT/Nc2cqB+z1Y4WUghFtnx933HMXTjz4EEZnZkXZ5fN//uzbUvL8xm/9RxQopLWyjOzauhIRte2i+qRYORaoc5R2d9ZIp4eHAFRURb5m13OrwMYqt99SNt4R8fGYip/WLPabSmOAWNg80cz6c3yC9GTrE8HjvsX7YM+rn1bZv9/9vw1I3+d+fbttQxn5flCv9d3rVa+STTqqWiO/PeMDKl2BgPm7qXYYyxjjKWtXSCtN5QSezsqpn5RgMD2/DKjJKVOcoHsOqZJKCdz5XPWQUuW9w73ldivwbS/5p/KCWwHS/g+7WYWAbS1GPOu6WJHdYzW/HWaTpU3bZ1av9wcQCoZRcXmw964H8Mmv/jwmFo8gMjaOqxtbKFbqSs4tr65gi0JwiSEkooOIRYewsp5VJUh7X9SLTj2HkLuOZNSL4YEAZobjGB2KSp2X/cW1RscovocD8HbaWLn4jtbFmalZQxutVTA5PSWQ1mjXEQp70WQfvTeEbMeL02vbeOXcOprtMPyBqOaR393CoflReD09rKUKyJTqaLgpqDYATxfSNMjmUlJH5xwgTbOY3TBtKrN7kMuXDR3ZF0SlWlW1mIC022H/Pi3A/FJ255ixfSWTLQis9RolhDtFPHL3HfjGb/1bXHj7TczvmZVqb71s9kXZ3zRNEo7rKtdPUkwzmZwC9VDEJOyocKuWCLiQz2YxSLG3SFStFFzLCcDW1tfF6mHhhBVGJhFI6eV7CVzOvvOO6K+871LpZ2W8aQRikglDfyVLhoB0c20dQ4ODGCCobLW0vjN5w3tAYELQQYYB30OGzKsvv6LzveuuuyW4Y3p7u9KgIBjluJm9m6Aljc2NdYE7Cinx3HgcJkeoyEo67eWLFxW/UdOAYkO831IULpie1JEkVWg7qqIb5kkYLGiQujw2PiKAzlie/bMsBDDJy32GwJvMNI4pY/rDhw8LcFEcj0wK6sZwrabKL+MRYgACoK986ct49JGP695zjRLNHW5869tP48y5C6hUm3jzzNs7gm3bpbKuh5/Jz6doI/djy/LgmFO7gnGEqLEOXmFv5J133oGPP/qYfL5//dd/XZopw0PDOHrsiPrgV9dW1ENp1kfT+mKKHuz7NCJTpOcWt8vouQldjcYDwSyvrd4y8409uxQqYoGkXCopJhG4DZKZFNk5f3ah8PdMoLOIxD5fKtezl3Z8chJT02NiBfB+b61nVQl+7JMP4dLFt7GydF4Ae2JmHhOTU5gYN4rGXPuVUKkUVR3NpzICpEzUUzFaKru5ggGkdM+o1ETbpjBavVaRyJF6SUWRN4wj83Vj4fK2i/D73OB2KqQ/+0u/siP2YD1ELbAz1TIq6xp/NGX9KPtNliiT8aRWuhzKZstU19RHQmDK5IRjQaAH1O1WkLW1to4QJ1uzgc11Ak6CIB9iA0OY37+ABx96CLFQGP/Tr/6aKhTdHs1tr6vsWtGl636k77Z+uVl1cTdYvV2F1Oy3793jYgOZ296U27zAbnD94EpBm9dMdI2znG/N+dBPcnJ2Tg3jk1RWc7u1UDBzqIWa76EzRLvj9F80d9SReQ/5sEqpk4FEi43hDb3OTzEDh7bVn5zQhzoqy5qSOx60pmJxq/G2l327cewHoHZMORa7f99/D/v/r8q7c1580AlYGNizB4NBvwWkZnxNIHu7cMiq7PqjYfU8x4eHMbOwgKmFBew/dgwLR06IskuKSG5jHad++Cy+++Q34XK38Xf/4X+Laq+JQrmk+X7+nfNYW1pFOVtEPV9FoOdGBD5cfuc8ajVDj1B/lWOhEwiH0eqwf8eNoNeI8+xfXNAGqQb1fE6ZVS4RSkDUmxJvGBgeRHI6iWgsgJmRUUwPD6OwtgEfae0O3ccf8muTnp7fh+mZeVy5fA3PP/eCkkfcnCnYwMU2EonLionn5/J5EYyFEBwIIhANIlfI4OCBBYwmkgi5fRIXCgeiuHD+Ei5cuqoNlOlGGSyz+plIStGZvnjc8AhKma3ObefAXrfIQFzrBUFZyBfSHA4EQxiIBuBr1zAQ9mszbtVbGE9OYc+eOZlakzocj4al0Mh+3b1z86IsMZhhYMH3XDx/QXQvVvDCwaBsTFjdG0sMyNOrXmCPSAedHgNKZkpNciUci2H/3gVcOHNW75VSbsCLgXgE8cGY5pFsFiIhgEJhoTju+8zjeH01jWdOvawAhsF9MBAyzJJ2C/Qvm5qeUxW/UWurR4XXGgqbjDgDAdoW8Iu9m+wj5obODfcHP/iBst/KQjPwcKqpliJpk0KsaEnMIhLRZkpqlTZsZrblR2nWaVKA+HcCEr4mt11Gqd3BobtOCJCOz807FVLg4jtvI9Dr4vSLP8I7L7+MzLUVAdJGsYh6saRNlHZqxmrJBEp2LWOW2tLlRR3tYz3YLDoDFQua5bfmfFlWiPnR/N74rDoG3KI6XQekvG8U+yBNlMwFu+70H8eCL7vm3mptej8V25903dceY6/1JziYuZab7FUu0pTDO4wlCwzNeLD6Trq6AVEMNGRL4qxD/T1D9jypYUCdB/3sfB5/ttukxlKUagNK6auY3kppjWIvG++zgjcp999uBf4JBuRDvPWGubZbMr7veP1zSuMgT7XrNHi7b9k9yb6egJR/s+Io/UkkKhR7vAF4B5N44Ms/i70n7gUiCUwvHkat3UU2V0QoEMbq5ibqVpzL5UMoGENhuyrAxX1vcCCMVi2PoK8LtOto1gqYHg7jjsVZjA5Ewb7zjfU0cpkc5keHMT4UQ7eS0/pK0LC5toFmvSVKKkEyWTsTs+OouWEAadeHdzZKOHs1BS9iApC8/+1OFehUlcxOk5nV7CIcZT/bgHr12bJQadB2I2TUr8m8aNelTUEFXdLLU1t5JVi5JhjVUQYiHZN4c/UwNkKxMj/CUT9Sqbx8HSnc5Klm8Mi9d+DMj5/Hi89tJ0tQAAAgAElEQVR/X5/VaTel3Mr4qdWD+hdJi2YcQDYe1wjCCImbNVgRaoldZv2LV5aXkUllMDU+sUNZ5brJGcs1nK/L5gpa4x9//HHpoLCSSeon12c+Z3yWRsfHVTVjnynXdmtJIuqnY7NBQTBWVs+cOSMPbL6XoM5SfB988EEByBd++Mc6l2TSVFqpmswYQXTd4jY2t7akqMwKGT3aS2ztcITe+Ho+boolPRDwbdYbAjbsi+VnMhnKCvHlK1f0+YcOHlRcR0q3WkiYBO10VL0NxyhaFhS1c/XaNc2dxMAgYpGohJ/2Hzho1n9W/wMBDMUHdP94vI3NLSyvryMUiZhe31wab775hjQvHnrgfs0N7k2cq1zZn6SN2jsXcOHSkiqvVieEzA8e28axBHXyy3USD5xnBNjcgzkPRK50GAoEbEzusz3wP/3+H2gP5hj/4i/+otgzvBe8V4ZxZHoxmYDgOFFhmUkGqgubVkQmkyK6NrVHEAg6AkjsJeXnM24rFkrq2eT5eb1WgdfYXmsJaXXQajdFE+cawfFl+wsr+seO3YkmBcq69Gk19jqf/dyjuHjhLN5+42VMTI5h776DmJiZESBlHEWGlKEtlxUzch1m7EPmFRPx21kq8ObE3iMgrZQqmhMEpEwQcH7yei270va6WkD6vvfH97nB7QDSn/tbf9c02jpBva1aGTB6XfCBPwukOJL+hiboEoVT7+2Yfh5eADnVDQ5wp63AiBXOTqMlxca15WvIU2ymWhYdg19SoQuGRC87cPSIMmi0GSixx65HNb7ujr/pjiHrTqX0OiDaXS3tBy27weOfFEDaf7/6gySbUdXvSOlgoOD1YHB4BPsPLGJkbFzjxQcvnc2aftFyGW0KEbg9EhnhWEmZ1/Hv5P1jXygXC6/LmBS3W0btkJVSExQasSO9hjL93ZZodwwIFVjb++9s0jfLFr/feKB/c+/va7IbfX+weLP71S9GonN1+k65OdPPkQvJpUsXDGWsaRUmDX3tdg+UrZASkNKHlOM+vXevAOmBo8cwf+Q4RqYm4Pd5kN/cwI9+8F08/Z0/gsvbwdf+4ddQR0v0J27w7L9YW1rD6pVrWD5/Be5aB0lfFJfePqesnk2u8HqZ0TNN76aKRboVg+ugh037Y/IiY+8QhQJ6brfJVFbruLa+hkqziuT4IE6cOIoks7HxOAZYvQNEy1pfXYMnQO/ZGA7deRSBYBRPPvkMXvzxK5L2D8XiAP0a2XHkJZAyQaMv4BOdNRj1IzIYlcru8WN3ylLG03Nps1+6soKlqyvKFlfrTXkRqp93cADDY+MIBA0tqFyr49qqofTw/qQzGYQTA4glklo3OF6dZhsU7aKqbbOUU8/UME299+7FQDSOCDciJqrqVDs03nqDpLo99pjsUAr5bW3AHE9uUqxsNiplpDdWcfXiRfTaDUyPjGA7k8bq5SVcW1oRCKcVTNgGjp0ejt5xpzLAqfV19aQa6xqIQs2YlRsnhSI6tKGJJ3HiE5/GC+eX8J+/+31l4hnEUPmOc41Z/onpKQwlRrQDueFT9Z4ZdYqIUcnQ0B1N//TayjV0um1VTjhW+UJO36lIzufc9pA2HWl2YyhpKqSkIJFWxnWVFVJ+tyJl3CBNssv02jBYYVBYrjVR73Zx4G5TIR2bnoGfTJYecPXCJZQyGbgadfzR7/wOcqurKG2lUM5mUSuXVcXQuXMPcHoD9Yypvd0kNVkB5fed59RhRdifLYC92XNp1gGnMkrdgD7vUQJS+8X3srIgAY+AYetoP1JQbPay3fuAXb92g9b3vYb1sy3eD/ViN27cjct2beDvcz83yFaRjX0HIx3OT1p0mISdxqBlgn5+8dlgMkd/I72PTJK+sTXr8PUWh/61XgwphugODXsHnDlgjgwLBraMDbheEZBq/3HYOcZwXl4P73eofyqvs7jYXsvOddzq05weZvs+Oya8Tv6z+5hNpoq+yb+5rwPSfrVjPRMEpD4vPANDuPtzX8G9n/syXKEkOt4IWj0/QAsyl1e96xt85poNhPxBCalY/1j2rgaCHlUVDdjvolEvwt8pY3Z8EHsmyeZhVaeivrWoBziyMInRuAeeTg09xgEN4NqlVeRLNQyMjqPNuCweQbrexHazh1y9h1yth0bbg7A3qAoP3D2Ju2QLOTG2ONeMCngPifiAEuOsuDDv4fK71afv4vPYoIBeSK0Yo8lRAcxsnoqkMc3LDuei/OfbepYJevR8j44YtV0yADo1oJbGo/ceRSO3jt/99/8W9UYZPo9LWgSi7FOttcW5bYJr9qGSjTOapKJ5CsVKWfP+0OEjmp+0yaDq6PrqulHZJXgmzZM+nAQUAT+mZqYlOse+zJMnTwrgsj1nYnJSFVPbw2jAaRcvvfKymE2ydnNaCbJp4zcqcJvNai9kLybBBvd0fhEkLS4uar1mTMPztdRwqqgTaDFJefHKZWxsbSAQNhVDrvWjQ0mBRO7Dar3qGRXfK1ev6rNm6VkaCmF+zx5HnCmFb3/722g2G3j00UcFfOXn3jaVx83NlJ7n4eQQKrWK/kYGHtuMWFnj2s915c/+2T+P+bk9qKhvdQuvv/mmqr7ze/bLYYNVzo10Rm4BpKIeWNyH5OCgbGA21lcR8vnVSxoL094OePa5H+OlV17FM88+K8DP8eP9CIeiptfYb8Ar579aFLjjOM8hgT+pyvrZYZAYyxdT/eOeqapgx8TEpEZbyzCOPY9PWi97OZm4ZYx96tTLyGRz+tlSgJlQsQwV04poKp4EptTKoI5FPpNTPyfvMY+rfclnXiulcxct6uo7bBaujhRE4z26+64Tsr/k/NxK53UfHvvkx3Hu7Tfw5qunMD03LYXr2T17lESh7yxpyvyMaq0iQTIjbJRSrES6eCGdxXYuq35VFgoJSG2F1FB3nX7bPsqu2ZtvIWr0PjeqW73sOiD95b9nRDHgMuqszoPM4IYXVGtU9cCykTYcjZiLbNQN55klapfpD2X1QgCI8uLoIUUETunkiGmM9nQ7qBQKuHLxkrwDe5SUpyAO7WWUITQqc6Mz44iGI3jrR6dQr5QdaxNWMDjhWfYzgc31f7t/vr6B9gcfuwOd3QCnPzCxe9H7yaLfDtjcbhfdfYN2QJg1lGeV1KlqzMztweTsNOKDhsZHGpo1WFZfKDM6BKJtI7Mvam63Z7ItzkZKCxdlPVpsOjcUD10nRV+U2as5vWuG8sfrM6V7pweGYcguZc/dm3h/4PJe42OD0JuNUf/Gbv9uKy/998cGWpZSboMtAgJ+bW6um0DMAaTvlwNvRY0sIB1IDmNqfgEzC3ux/9hx7Dt+EsMTYwKNha1NVUifeeqbaPXq+Nt//1fQCQKlelnPBRXWSrkyVq4s48yp02jkyhiLDOHCmbdRKxvlNY4vx4oLESltFAPgRszqHKmnDBiozEdKIjcUVhr5XI1NTogev7GVklfV0NiAKClotjA7Pol7jx7FCz94Hm++dhr33nOXaDIdF3DHnSck2U5AevHSFSkmMqCIJAZFQ6lWmqLBMEBgsz4tmaIDEYxPjWohpXrt6EgS48kRnH/nHF566VXce8/9OH7yLjz3wx8im89IHIvVTy783Jwnpma0sXEjJmii+MN2qYjx6SkgFESmsI1SoSQQ1uR+gS7CPg/CIZ+sJdgzGg2HEKGRPLrYTqWQ2ljXew7dcRR333W/rAkoWkFgIh+5bge57BaCpKKji+9/90nUy0Xsn59hMzVK2bz6KijqwT6X2nZJ1heNegeTM9OYHJvAKy+9LNEDVjmbrar6T7lBeL0uVWob3R7i49P42Oe/rArp7z/xlMmw0v/XZ2jQUxPjuPf+B1Qtpt8ghUTOnHnTKME2a1jct19ZdtLleF9Jq2GFX8HQyIg2TWZySafWfKanpBRNzXPJwJdxKG1fOLascjAwsmqrFpxx7baZckPFYoV0QFSlegdYvOukrF/GZ2bhpZp2p4u1pWtIr6+hW6rix997Gktvv41KOoNiJqUe0na9KmAhIRKnR7HDHg6CFQeQGrxkfAdFdXYAkn1uCYSs4BGf23evG444j5MQ22FPOKrBfI9V3ObxA0Gfnn+ujwoQ6/Sae/dxd1e8Puh6fgMG/f8akOoCndYO5z54vEFR4y3NWWwMh35lAanWeGsL8y5v7euA//p+eL1CasWrGJDpnjitBx6f2TsosEc1aQuEDTXbVq//5ABSu6fclrK7G5A6CQWCA8tS6I8bGJBaQMrf25YZfp7iJ/qUBgMKXDuhCObvfhBf+ot/FdP7jiKz3UC2UEOpWNfzTDXYcrui/kEC+2aD/ZG0baEHrUvUezISCpWS7nfI50LQU0cy4sfoYNgwPRhz0f2yVsadi9MYH/TA3SjDTTVaTxiv/egtNCgYF4mhF41itZBDulxCs+1Co+dCp+vH0GACA/GY9j4mGF1+n4Tdau0mYgNRrXdMirNaVy1VtX6R5bZGSxOCCAq91WkT5ZZiOtfWoYEBU0n3UgTOJEc8TEjyu8cl0EGBtfHhpOaVWg/aFSQCHdx7ZA8uvnYK3/rD31eCxePqYDQxZOIcMvvaXa2daieZmkE0HhdoJVCS4I7PizuPHJOdSGpzS/M46HV68ENhgULGqJcuX4af6tW+AErFohItZM4w1jh27ITsYwhodE99PvkCV2tVnD59Gi/88YvyBtXv3W5sb5tKGP/P+IrVRVFfQ6EddgntWGzFmCCE65o/aET4uG/wmWVlc2nlmsaJbVs8962tDSnez82YJCcTmKzi8XyZAFWytN3Wnkw2E8dzc3NLmhv7qX47MaE2Hv7esmuo9st1I5EYxPBIUloW2XRK3tx8XXYzpbX9z//5/xpXl69hPZXG5LRx0FhaWcWPX35dVfcmmX609lGyzIu9e+YxTUu74YSEmCi21WOVu2V6Y1966RWJODJ+Zb+m4l4mYVsG1FETQYkueox2e0bzpFWXiroqkSq0sWhmnjWP24Wp6WnccegOUa+fefopjR2/OPZWeMqydzjHWfhhUpNFomwmoyovl1cW3AxNmu82yWSrZs6ki2JYDzA8lEAuk1fcEwmZKu7OfuVQgiN0H4mEdU10vuBzqsQCE/Fz8+i0DYi+trKlyjsB6asvvYDXXvoRDhxcwNzCotr3WPXmXOF85fygSNGO0m42i821VWTTWwKkhWxGFVIC0mrR0HSbZAw0ajs9pBZXECd8VID0ZtyYHUD61b/5d3aqo7wZnOgcMF68VZXiSUmx0TGO5SbPic+Hiw8kFx+jZaH8hG58ioIX9YoyaPxtgHLSxSKWL19BdmMdjUpRkuFcjJnNpx2JNxAU7ZAZhXMvvyaFVOO1aQCpgJBDHb0RlL6btmuDj90Z8Z2N5xYepDcLSPordf3gyYKf24HO9/r7dUBqUtVSEGWw68hJM+NISt3+A4cwQJBFGopMcE1DtGhWTuZbdFz+LBqukW62k5+LrjbEekMLm+WEkyvPqih/1nF2+QCaSvl1fyYG2f3VTCtKYisg9lodd4adhL2dhO/Oh9uMy66/WAEUJ4js/8zdlVP7M8/f0sbJoecXZciVsXXsD6zi6e0CzxsqpMzgDY9gcn7vju3LvjuPIzk1LnDGHtLXXngeTz3xR6i3KwKkrqgf9Q49SLdF18jlCqhvV3Hu9FtYOXcFA54A1q+aHmrRYXoMqI0VCa9VrAXSdWlZQyW2NtCsMPB3KiGOSIwqY7RmCQZFQRkaHZJVCJV9e40W/spf/EX85r/533Hu7TN49JFH1AB/eemq+rvm5xbw4o9fwpkzbyNfrCA8FEcoMaAqbacJVStZYeG8ItPh8B0HsWdhHi53x9A7mk1lNCk5f/r06/gbf+NvIpMr4OryFcztnUM6m4YnaOZzp+eSoTWB30MPfVzZ5R/+8Dmde2J0BLMH9uEsxZqKRVTrpA5CwckoM9pckwJuZNIbGE7EMBjyYZCrSqOB7GZGptjjU/P401/9M+pdpbk3s/bqcSkVcO3aEkYYyLSqWFu+Cr+3h2Z5G7VyCW5usvG4VHgr+W1U8yWJYhCQkuVx7MRJpFMZCQWk2eNTyCIeCcBPYNiuo+PuotlzY3ByGo98+eew1gD+6NnnlFWVoILX9J/Q54v3aH7vAoIBCiX41BdCOg1pQQxmGCyQas7Xk7rz1ltvaHNhgMBrYZ+RPNgoHuSo7Fq4YBkuBKScOzQj5xrBCimBB58RrlesrnDOWbEkCisEw1GUKZdfa2Df0aMCpBPz86qQ8n4RkHJsaPniqpbw9H/5L6ZCmsvoPGllxF2ZQaOqtEZD1cxVRwWXNDKeQyweVyBo2Qz2ubbPbj97wT7XBnwawGMLgEqiSsXdAVgdQ2/K5DPOOmoqs5y7Spg2bu57ebNE5E+ynv803tuf4Pugx/f6TCbf3n+t9U4V1DCjjGq79AbEWNqdAX83IN19DjvVQPnEmvvEfYJfM3Ozysoz2NF1dI3aqW0/+RPG3H3X8N5s779h/3PiCD5/tnrFg1jQT2qlHX8zXw3YMsu4mddShw8G4IrGcewzX8RnfuEvIJacQLPnw8Z6BmsbaSmMRmJBxAd9WNg7JyosvRDZr0kaH8XJxibnsLyZVe++3+dCMhbCxGAAJN/6PWScBNDS5zfQqG0jEfNi3/wwwp4uepU6Kukizr12ES53GOlWE92QD3UX48AqqpkM4uGQgCP72ub370Gt08HS2pY8IuENKgD2ed2qflFkj60QpC3OzI/ROUre0rR9Ubm0xcplS311Ab8Xe6ZnJSqzuZEyfo5uL1x+L4LhMMqVoqiiVEb3e9xIDA6oqthtVhDx1PHgiUX86LvfwlN/9HUxlghookHTw8mDMtnLcWYClmwQxrmsSrFaxmCdyYDFg4cF2AjeuA7v37Mgb+i5adNbem11XQweOkJQuGjLqVZyH+Pa/OgjjykJSh9MrkO0HSNVl5iEldY33zyDb3zjG2q3YYIsFh1QBVTgusEY2gBTq25/6NAhTM/O6pwoQsS5wjnGWJD/r5SpNBtWe8JWakPH5OfwbxSn6rZ7igOYDOB7OKZvvfWW1uehoaSuk+CF1FUydRgDsNLLMaPyLpPCqgDS4q1JzpTp09e5+jwaE1I9BwiM202ce+ssfuZn/jQ+/8XHFVOUag3E4oOY27uAzHYJ//mbTwLcC71+EJOyJYfPAhX2Q0yYuXo4tH+fKuFLly7pvnCfYAWYjCSxLfxGO0DK6T1jq2KfI8UjLJy0m+oJpUd7jd9ZYHFiLGlT1Gk/M4uPP/Rx3HPfvfi1f/arSlZwLB9++GEdQ721DSYwe0pscl53Wl21xnEfabaM6we/KxnsMq2KAss96nqUFMPwd+VqFYPxuLzlc5mM43dq1kjOJ7ZQcZzJIOH9E6gmXveZuUa68+EDC7j/nrs0Jr/1O1+XOOKXHv8snvvBM3jlxR/iwIH9AqTze/cofhgZHVW1XPOEFjK5HPIZWgVmsLFqBLUISPOZtES8yESlFSEdIPisq8jVVyHlde1QdukD3rfP32w/ej/7lV7D7UJt5dSCcCLyr/y1X5baE4EQH0wj3W+Un3jzbQ+jKLu0a6BcvpOlVnZHEspsROZBHRN0r0/qqx2iRw802JzaNLRfu3xFKk/1elFAU/1M/iC68r8MIjo4IF/Ct18+jQYb02WEbqqBBpBep129FyhVLNRXSd09cLsrpPbvtwIqN9uYbgV2P0jQ0A9ItUGRBUUfVy0AXQXrzNANj04oc1IsGfl3ltWtabIeHkcNlxOJNi+8b5Z2q4fFuWcEoMq6UVWXY0TRGlYn+mwY7IbK62OPkSaMEwza4IPH1qRyejd3A00LSPuDSL7Wfo5dSNTTqXtljmDHWblzVVje/WUnfP93BcFO75oWFYcaI0ptPo9aqewkWoxYk50f18/jxryNLFAYTERCiAxZQDqP6YV9qpAuHDmG4ekJgcjtbBqv/vB5fOfb30Cxmscv/cpfRzfgRrNrqtFcxEhJYgWunCvi/GtvIrO8jkIqY3oHmw2kckZBlb3VzGBSgY8bGtVUfS4P3B2XACADR44VnwMF5V5JRaiaShBIW6Vw0I+1lXV5TX3xC49rIXztlZe16E9NTWhDaXe6WuSbrR42ttI4f+miqLOJyTHUWQmst1XdpT0JF3/OuT1753DkyGH1zdIvk83ybI5nfwiFr1gNeeqZp3H3fXdjz+IesStSuSxK9SrSqawyp8nEKB577FPa9OhROJQcxBtvvY7DJ47BFwpgdGRclcLl5TUkhoYxNGDUatkUtLG1guRIFDFWSFs9xNx+hP0B0dAGk+N46OFHMTIypo1sbWMLpQoz7l4kEnGMjw7juWefVkbx4L498Lq6yKU2UCkW1CIQD4blt+ntAlcvL2FjZROlag0n73lAFWI+Y1tra+hQYbdewd7JSdBvPkMRiA4QGBrB3Z/6PJbLDfz+E8/Ib5X3kyq7nG/RUAST09M6P2ZauYmlUpuamwSkDGZswCr5/bzxUpPUvscjcCngINq9CVxIT6bCpgUYAnMOoGBFWRl3R9RIVTAmGRloMlPscTnV0SjCUSoet7HdbOHAseM7gFQV0lYH68srqhxfPfs2Au0mnvjGf8LW1SWJQ1UrZQFSqTP3jOqi3Wz0jDkIkoCUc4gKi1y3rB2LXU+44TEJJyqV89W/1ijZ2QdI+RIb6KtvrNkSXe7iFSPWwSCkP2Fo1dj7V5P+deB2CaoPsqZ/1K+14/Bh9hu3x/RZ2QqpfJmd9VzG8Q6VjT3YZGbsXg/7ez3fK9DYAWlOiZSxAiveZFwRCDEgUsDGBDYT3qascINa/0c9bj/p8cz+d2NPM49pkz/9McN7AVIp2Dvvs0kSOzctIFUlKhTB8c9/EZ/+uV9AKD4ItzeIbConKivbAnquNnzBFu6/5zhGY1GUKz0USnU8+/wpBCIDGBqbw3KmJpsMgryZsSEp4PaaVTFxGHTD60OpWkKX1hO1bUwMx5CMBbF19SqyV9dQ2SrLm9SbGEC518D5KxcxNTaMcKsOP4XsRocwMBSXB3eAz3IbOHdpGRcvLWN+bi+O3HkYyZEkCpUetss1Cbz4w3GUax1cubYKD5Nk4SgqpaqTOG+gWa8iGY9gcnxC1EKuuwS0nnBoJ7DW+tDtYCgaQadV1xrvalfh7xZxz5EFvHXqOQFSsmnkzRoNKYkoFVuK1fmD8h7twWuSfi6ooqegvVZVwp/ghyCHIGsP2Whj4wJ03IfT2bzi3sHBhKiYr795WmsY12GJ6ZAfwlYID1R1JNWX57h37zwOHzqEjfUtUWJPvfySYrGhwaQAKds1eB4jiRElJy+cO6/nhGCJ7BfGBowRzLPqgtfvkcI+137GCVTUZe/ncCKpv+cLWX2uihEBvz6D951tPbwO0jJNcSmmRCdBK4EOr2F4eFT/V0tIqyMRI8bxfD0rv1INrrFX2IPR4RHdN46ZqMaDQ/j0pz+NVreHb37rO9h38DC2K1XpVeS2K9jMl+ANRuTDTcYGE/48Ho8ViYYkjMh7Ql9rgkvtef6AAD6Tu1RcVvW519M9ikVieqa4L3I9YduQtG5sC4deV0GHfuEtJmAYizW093B8OeYcv7Nn39E1MOlN2xeOA//PzxoaGpAqOceEoJxWLcZep6rvLL5xfeD4kjpvWxx5z7hfEYwSBMtHPJVWZZLPP39nC0lUsLaV8piUgJ3e24hxiyAl+s/+3M/iv/r5L2FrK49//E//BRKjY/jC5z6F73/vSbz64z/GocX9mN2/H3v37d+pkDLxy2IWKfFM3nD9zWUzWHcAKUWO+Dsev1wooMYe0mrNmdOGssvztD2kOxXS9wCkt9ofbvr73a0pFpD+uV/++zpxcphZbmaWmw8Cu4AN+jc9ogQm7Fdysa9UB3MkzOmj5aVJfV2AlB9OMEBKBekF9Fnk+ymEXMznsH7lKtJb66hXS6ZHQAa3PlVDvCGK9cxgYmQUP3rme6jxwZIAjQNGHXoaf8fM+K0AqQUbHwUgtZt3P1jq34g+6kCGQEjjTquCcAj7Fvcb4NDoqGmdyl7KWDBTowlDAGoCUXO/XMpYWR49F1FLCxGIZHKa3x1Ktm181zH7gjgGE6Y66sg8O759GltnAPoDpH6gyT9bQKrXO8JHoujaYHMnWrCqXWbjt8GXVc3cAcrOeexODPBnm43W5zqZRi5S8hejl1OrhY2VVUeK//b9ozZ4ICD1U+p7IIaBkRFMzO0RIKXty4ETJzA4NqYFpFzI4fSLL+CJb30D6fwm/vIv/TfYrpWRLeZMZo/G4oWCuPzuVgfL5y9ha2kN5UIeiZFh0Vqocsr7SbBHZTxe98bqmixM+MB5e275g7ZqLRSypB8ZYSo7vtxYSEOqbJPWSYPmqjalwcQwBmNxZNJpVQSDAT/m5maweGAf3njzjDat5PAoXj/7FloeFyYXZkQXyWUK+jwP/OqpqW/Tk21QVVtuHOx14Yb2pccfV3/M7PSMNoB3zp/DzN4ZjM9MIBqPmJ4hrwdvn72AV0+/jsX9h7TYE2DzGImhAbz0yik0e20BiqDfh2KeinI9lIo1XLq0hB5pN36PVH7HZpKyLIjVe6im8/D03NguVfClr/wsLkq1uIH77ntAPT0EhcxUs68oMRRHZnMNly+cRXZrDQf270FqfQVbqXUs7lnAoD+E3GYKrWodhUwWK0trKJZq8p1l/ysz0SFKydcqCLt7GAqHUS0VUe+0UO+4UYMPJz7xSXQGR/DECy+KnsS5TmU+Vr0nxkZx/8ceRCxGwYGgEhRvvHFaIN7l7mlMWAHl5sZ/b5x+Xc8fpfq5+TGY4D1ndt8GQmYdNPPZ0gWtzyTXYPWIRiP6G58RZT67JlElGhxp4cEA/MGwAGmx1caBY8dw7yc+gYn5BWVpubGaCmkeG5evYOXCO9i8cgVvv/Iy2tWqaFYEpAR8UrKW09f1Sqn4MQzUHEYNN0pWaVlVF8Dc8a00wb9lWhAgWpYAACAASURBVFjxo+ug0hyHEZ9dI+ifyWfAVBlqyvBfvnh+B6hyvKxI2/XeynfDlI96Df9JgdDu9/90AalpeWk5BuhmDTXJvRu/nPF/18U5r3Mqo1rj5WtsEto8d94XAo2qY4Fh+oZNT///H752JzDts6YoyBknC0gtI0l9e4yF+HwxQdI1z1s/INVz4bBhGFh7Bgew+OBDeOjxz8EfYQWpLQ9RJh1jw6MoV0s4f+FNfPKxT2BiYATujgfRcBwr62lcXN7CtXwDRfcgGr2A+s+T8QCmkzFEA24pfoZZeAjQc7Kr3jK2RK2uXkaw28YIhYUuXYC/0cLJu44hNpVAx+fCCy/+GAuzswhQIKWQweT8qGi5y2uruLp6DSPjM8gXynjyiWfxCz//5/Doo4+h1u5ha7sKb3gQmXwVqWwZlSZUuWWMRyuLRpMJVWNhxSpN0N3D+MioVHlT6Sy6FL70+FFy9CwkU9duIBkPS+ivWinC3asj0Kvg+P4ZrF98A7//W/8OAZ8LkXAIEyPGszQUjstLnSCt2e5KN0GVxB4EPNg2wirnfR97wKnYRXDXiRMCPFUnic17mt8uKYli1IdbeP2NtwQguf8z4GfVkQAnndrU5x6944h0LMZGhxENhTXNr15bxhNPPilRoURieMd7+sSJEwKO7Mt86403VWEl/ZbVVFbnuDckEwk0KfDkcwsk1so1WbfEolF873vfEwOBKq38IqDkuBLIci8h1VXVOkeciPPOerdz3pGVxNfZogCvkRVBAl0CuJmZKQmU8T0VViVdXVE6+TqqtB47cqf8XykO9b/+b7+Bta0U/IEwFg4cVAJku9qELxSTUm690YaPxQKvaSOz+xCriFW28BQLO+fGcdvaXJc9HjWubHKI1yEWkKOyq7iXrX/yr+rCp6R8SNVNAngWDcIEw66e9lKOi6xYKhXtw/zOoplEp/ym95KfHYqGJCzZYuW1RbGtoPbfpaVr+OEPnhMmsvo7tNdpdgwbh+OrpJXsxgJIDA7J97O4XdDrzZ5tWJ+MmewawDVY4Jp7dySknuHNlTX8rb/+V/DzX/0s0ukC/smv/UsMJUbxyGMP4vvPfAdvvPJjLC7sxd4DBzA7v1fxBNu6pLTrM0xXXjOPxSrtxuaasYBxvEmLhZx0MliwaRGQ1mo3VEipysw48raU3Z9wId+pkH7pL/11DQhpZAxY7OZssuie6/LvTuDP4MksxNcFjui5RIoAeev0MFMvkEx93PAGDJWFhvQMiLPrG8ilN7FdpDm52/Q+OWpr8aFBHLvrbiQG4viD/+s/KDAU/OkZQGqDrw8DSC1Kt99vVSFVgP+uPhoz2rvB0IfJWL/XfTMVEvMKt9+nAH0wMaT7kknnUCqVldFmNZS3wcjnW0seW2k0QYA8FR2lXvWS8nUuQxnS8fl+9qFJotyx63Eqys7FmvtjPUEtIO0TsegPJvsrmTz2TmDiXLBVx9y9uV+XkTYUvH5AyvFlhetWiQVbEe2/pybYMWPB+WtpK0uXryCXzd6gAvruoOv63eG5sP/OR19TKsglk5icZ4V0UYCU1MbRmSkpuuZzaZx+8Y/x9BPfRL6YwS9/7W+g7elhPbUh6logRLXaBvJ500R+9fxFNEtUfqUJfUkBRzAaUxDHTDbne71S1aKq3o1mB6FABN0GGxdcWkCarFw6nrzcwNjLuLm6ImVq9o8ac0H2a/hNoN/pyfiYvx4bGdaCTABEWmY8MSRrFoK+wYlhhAZjqFUb3HfgcwWwncpIlIzWHocO7NfmxUzi5OS0NktuwKZ/z4Pjd53AlaXLePOds/LbHEgMaA4z0bKVzgr4jI2M4+ihOxWgWiEtrgfpzQ35hLo6XRw8eBgXL1zGq2+clVKiOxJEfHgQ0WQUUyOjmIom4Kq3VM0kWPvH/+M/U28PgSifG56j2+dW3+nZN9+A29VFPBpEemtVCYSFuWmUijnUGzUJXKyev4Lli1cR8QdB3WCuZ5uZHCb37hFdm31ADHISkTB6tQpSK9d0vgJEPj/KLTdOfuKTCI5P43svvSIwx5WSyr187qxQGFUNualRNZtBEulonIcUbOJrrL8bAxPeIyYPONaU0mcgQ9VJbcCOGrClvtrkBANRUmq0sQUDTvbWVB4lpuIxmyQDAc4LvoaUXd6XfLWOhTuP4MSDD2qe04eU680VWgcxobK+jotvvk4HdTz/5BNqwRAgrTVM7yg1BLyOaBitQzQDzTPN55jnxTWe588N2lbt7Nqq59lZX/qTXs6KaJYlMnmkVGh6ZINhIzrCjZQ+sWsrxh6H11hj5cJjKra8n/1fNtH4Jx2M3mzfea89avf+YiukNilhKbu6J07l1FQuHQ0Cdt051NIbj3UdkNr11vz9OiDVvuJUFK3YIecnzdr5GfTiuz7ef0J9SPsSn3aO9O9Zdr+1v9sNSC1YtcJFVlSMgNTuibYvy94DBs7yGg6HsP+++xAbH0YgGtDe1aqX1fO2cPiwfMfPvHMGiwv7sDA1L4usqJeVGQ+y1RYubZbx4rkUMjVIQCYWiWBqOKoWg2K5rJ65UMiP7WIN66sbQK+FoXgAMVcH84MR1LbWkQz6MTU9CnfEhUqrhtRWTsHrmZdeRijgxfBUAqm86Rdc29zA1PQs8oUKTv3oVfytv/l3cOTYSRSbbaxmyqj1/Kg03FjfKiCbrSAQiYrp4qL4ksuHGi3p2l2jY9Fqws84kBZUhRK2KYLZBYpVVsii8DLpVC4i5G5jcjiBffv3oFnJI79xEQ+ePISVd17F7/3Wv0NiMKqk63AiLiBDBXoChwrbXdRXH0QyMaK1kECMay4B26Of+iSmp2Z1XXvm5gwTr91BKpU28YfL4+xjHrW8UCuFIndk+nAOLOzbJxDINXp8bASPPPgQIkEjhGPjEQJSigqREsyKKv9GaxTu30yecT4wgc2fVzfWdWwCUgIv/l2tK36PaLYba5va91h9pT3Ya6de1hzi/sHnzSQdPSpi8HO4h3Dfoa4DgS9VYnn+vF5dn8NkUf+9N6DPYhKW40QAx8R5MjkkYMPr5HvY43r//fer4szjnL94Cf/qN/4NpubmEAzFlIA4cvw4XL4gVla3sJmirkxZuEDPg88r2ioFqowmAtuWfPKQt0CKLKzBgRjGEsMGuNFOpVoWc4f2a4w9VJhpNB2v465scwLO2kaGJbUvyADh63h9VC4mJZpj9c1vflMV0uHEiBLkjFkoBMXYikC22TYaBEE/E0Ssqsd1jGvLq5o7/PyG49nZ6VCM0WCVQCC4E88SyMv6b7soZiKVfAkWmcyQUnDQJ0Bsq72haET7MosYjEce+dh9eOzhe5DP5PHP/+VvIBIfwic/8wjOvHkaK1fP4eDifhw8fIfuQzxkFJDFtnNYkazwrq2taL4wicI5Stsdju12IYcyW5WKJTQqNbQaNTOmpOy2m6Zft900LZk7HtZcuw34/6i+dgDpgXsf1gAya8Eb3nTEX0QLJWKnlLGayo03JU+Cr+NEFcvS8YWTM0tftpBiGOwT4aa3QzcgQIULw4lBNBsVrK+vGfDUaYuSevTYCXzs4Y+p/P5P//t/hNTahrT8XKT3OFVRK2rUoT/pLk/SfoB4KxBjs/I3A6S3C04+akBqNyiz8TnVSMf6Y2h4WH5ZuVwGpVJFE4hBNgUFeB7WcJkTmoInzJCpyukY09tqKe/XThWl38/0FhVHO8F2NmOnImpFkfrHyI6H+r9uoZao8SZX3OktUzBjrRtu6OO9DkYV1FjzcAdw24SEDXrs/bU9r/0JB3teylYLiDA75lKlj4uPhBIcSvqtHii+nosClWcjQ0OIJhKY3LuAiT17BUj3cwFY2KvMXKVUwEsvPIdnnvwWCttpfO2/+9vwRP0o1krqEyR1NZ/fVj80F871tTXRQ0mTKOZy8FJ5zecWFYjPWq1YFr2WNBbe90gwCvS82FxPoVFsqP/GRy58uyOho6nJCYFRCvx0azVV16WW6fWIsskFKs9eRXRl5SJfrS7MHPJ4EYiERNP1xoIIJSKIJgcQjETRarRRy5VRzW3DVW9gLJnE57/waSN37g1hbHgc3336Gc3L1a01BIMB3H333Thy51GZWD/3/PO4eOUCKKQ1NTuFfQcPYWVrE2urGxgdHFWz//9D3ntHaXpXZ4LPl3OqnHPo6pxbOSKEEAiBMbaxMQMGj72e493Z/3zOev7anT2748HseD07BmzGBoyBMcIgE4RQRGpJLXXurtBdOX5V9eWc9zz39/6qXxWtboHx7MzZ75w6VfWF93vD7733Pvc+97nHTp5QQHRtCSiXUEjGBeA4LFYkkmksk1aSL8loFY6TIsh0cuC2zQk3h6cX1Py1k3edQld3B3raOxGOBCU7zb7X+YU5tLW1wIKqrIN0YhtXL19AKOiX52lw3Q43nvnej/Disy/BYXGIAjWTa2LCfF5JGBRKJYSDXhw5uA9OEQUpwGkFynn2qeZQt7tx9J77ULR68NSPnhGBtpqsXUWX5H1KhWT288gahkWcu+pByohyNjPs7DWmw+MsMjooqgfy/uI5ptNXWV2VRRZAx7EnpmQTbSnvd5fLKc5ees1tVsloc7u6SiqtEi4n7FYLAqEwLA4HMpUKRg4exrG77kHvqAKk1XpD7DBH5ZDWtzwzhUx0HWdefAklzi3kcHMDkMo8NY7gYYuAabCS7B+pWjYbgpEmOR4CUhkRY7BtSLHV4EtsjIwb4+gHY9wLbYjQfg3qmkOtY1b45XjtDiRJn2bG2fBR0mtLfo0h9qa3bwYYt7P5vyyH+//ZdizK/+pEHRk12rbvjP4yeoRU4Hz7IMMMSHcnHplg1oDWzLAhJZ1r3cxmkevxT5z+oo/F7LfeCcS/m2ug18NuX6+Pmcemq6ACxw2Ggu4f5W8VRymAYabM69hD95vxf46J0OMrHH4PDt11N9KVIpZXl9DV2yHU2nBrBPe+5z0YGhuFjayzag1twWZ4HXbE1pRgFOc7wt2MK0t5/OiVC7D6mtDW1YXWpgBCIT+i0W14fQFRL5+fXxBg0BLy4Z5jI+jwA4FqBo1sHG3BAGzWOrKlrIzZqNasWFlaxcyVSakMTs5NYmBoACdPHsfKyhIS6QyuX5tHKVfD7/7e/4iDx+/AeiKP1UQea7EcamCVyYtCoSZ+o1Qvw+KyI8+2EAov1iwSGzQIMEQ8M4xK3Yql9S3ky3y9DpfDjma/H+VcCl6bRcaBdbQ1IcQZqbkoTu4bwNXXX8B3vvU1tLY1o1jMIRjwoZQvSL8igUY6RV+cl+tFairVSFk5crg8cpyPP/5BHDh0SFWxjbYI8rk4o5P2tkoGCKxSfSJzjc9dn57B6sqS3E9sNSNVkxUqjhfzO1zCAlEjzNxobm3F9fk5XLt+XZYhgRVtORkjtNGssHI9MBE7Oj4urKNzF87vjDURIThjNJr0ym9uid8jgKXmCgXw1lZWRBV2sH9AwBa/O18geFPAjduXCi9BeDIlx0FwyZ7ifL4ggIlr02FTfoOtYgTt27GY2BD6Hy2iefjwUTzx4ScxODoqSe6fPP+SUKLZA8xzlMkVZfZ4pdEQunMykRE/w2oyzzkprmwb4v1BRqamtpL1QqErHgcT1qQYszpKUEyfSZDPxCPDG/Y7CguGCtVQgmGcGsHrISrgbFOpV+R5TUvmNadew9133SHn6Kmn/l6A2sDAEJ544glZE5OTk9ICwuIbRxUxZszlmPAMSOGOyszsS+aD1VP6JNo1wUtGQaRYKss5pwYDffjWJsUcYwI8GeOJKrAhNic5PKPoxkoRW2iYPOLD63Dh0Yfux+MP34XNzST+5D98Ab5gCA88cj/m5qdRLxdw5PABDPOaezzw0v6abapF9bMz+cP1yV70ZDaHyakZSXisLK1geyMqk084l5R9t3JeSdmtcG2U0WAbDY+XxlrieAOQEqAKplDPmROZZh9hjs11MlVEDpUmv/L7mrLbu/ewBDusYiixCSUEQTVHLjSZT2moVZWLhbdRIkVVygiI5OKUVVChsvVKdUo7LC5o3gzsQZXZfdUK1tZ5A5UkMGLfwsjoON7//vehVCzi3/3v/xZb0ajMoOKwe+66CixULU4DUnPV9HaA1Bx87A5EzJ/Vjmu3U9rt0G72mds5vd3Z1hv/q0Hm1VpVspsHDhyQm4h9ZjSkwWBYDKvdpgJULna5AWvqhqNTkvNiAFJ94XWAwZ4D+S4jwDM7bfM+/cz+a/EcVrJ1tXRXBVkMgOkmMDv1ncqoCZByO1r0YmeBapXGG0PtVLXUyLqb91EqfkYWn+MKdFCin9PZQQmEpWJDykVV1rlkG4tFyRLK2BsjAbP7uIU1wGxTwAcvqS/hJrT396FnZBQTx45jaHwCfUOD0mNA4aIzr76EnzzzfUQ3V/Cv/vUfwNXkQ9VWRS6TxlZsW8AH7xVmx/LZLErpHKx1iEopjX6kpVVk8fP5nOoxKObFabBi1BRphd8bQiqWxuL1JVRyJdTY45ktIuwPoL2lRWZLrS8voU4JdoPZ0NTeIjNEqYbH25FVNRp2EQOlDD4BZ6UkzpTOI1/Lwx50IdgWQrizQ+615cl5bC+uw16uoCnox2c++2mh8iwvrctYlOszs0q4oSUiBpc9T1RRDDa1Ynxij6zft86/gXQ+i+GJcQwdmMD5c5dw7dIMejt6cOjIYWmuz21vYW7yEh578AGMDQ3h5ZdeQjqTxWY6i42tGGz2gMqkGqJmdYPyxzl4DWsNDo9DMtOjg4OIhILibNraW0SRcnbumvTIf+qTvw2/x42pK5fR0tokFDYJMG0u/M1ffgX/+N0fCRC1WOzo7OoRoJmpFGV8DSuZ/b09MsvLbbcixGy0x4G7TxxDbHsLiWwRdz7wMJKFGr75vacBqwMuv1cy0WQrsBeJY2m0kAavw5kzZ0T6nlVdBuzLqyvS28Mgg4mMyStXZS0QqCpakqF8TkdnBLx8Xit30i6IQIIAUdU/SmEEglcGZ6Q6KRqr6lNhwoU9N3SMVVixlclg7MBhnLj/AfSNjQuoZkAoFJ/1dazPz2Fl+iqWpqbQyOVx5dw5lPN5oTlTrIY2gNdF7IQeD0XbYIy9YLDHdc79ZXZW7KcYDhkSd4MdYSQ2zfZK7IhsSw1Cd1CxsVbdoSP3dHZhfn5Ovp+AdGdONdnDBqVrN3i5YSNvZ7X/O37d4lCiOYZIHgM9rWisAam0ahh6ET8vIP0Z4Gb4CbHdhr/g+ed8QiqCan+942P/mQDpPwWUmj+7G6CafYsZkHJtS5LH1K/L13mP6Z5TflZVHJSvFhDLuckUHbM2hMp6/L57Yfd6pUexUC4gm0theHQAn/3DPxCWTnN7h4zFopgcORjri9fgdTokNnB4mlCzt2FyOYE3J+eEOkvhGrYJbCeyKFTqKDXqyOTIYnPCWitgrNOLo8NtiFgKCNnKQp195aXnRAGcM5BPnLxHRmLNzS3gRz95RhKn/cODWFtZwltvnUE2ncOdd98Dpz2AkfGDOHTqHixEk5hdi8Hpb4bF6oPN7mHuVMaBeUM+aWehrkCtTtEYv1QL2c6Sz7BiF0RHVw/W1reQzigAKfOSmYi0NmCplODzOOGyNwSQ2ioJHBzpwtUzL+Gpb35VqotkjrGtJNIUFhDV0twKzq2UnvxSUZLDe4ZHpZ9/c3sLM9fnBJDuP3hArg0ThNLXB4vECFSJjsWS8ncoHJYeV7KLKDhDjQoquy+vr0m/9Hvf91689NwLSEWjopzLSt7jH/gAjh4/jpdffQXffuop2ScyEoShZrPJtRsaUuq2pF2KaNLWpiQQGa/ImBIjLhdVdqlQKvow4wr6DraFsH+Udp7+goCC4ErN61ZJSq4/xvjSO1tvIJZMSPxN4Cq9sJmcVIb5N88N71muXSaSmlub8OSvfARuO8eJuTEyMga33484RaA2ovjbv/um7IfL6hBmz8z1WRE4pGJ/oVwxaMctWFpaEX9DfYi6xQqP1yd+ir6dcRD9Ef0Ue6DZmxrf3pR4l/RkqmVQtFMnhJjo5meJJwhwRVXXYqjLO5xyTxEw0ucR/IvfIKOpzu9Iy7my2FVimJ+/8847xWZxDbE1kedlYnxMKtAvvPCSVITb2jtx/vx5SY4r+u6CJBwYo3PbVCGmgjLp6CyWEJCS6ZZKJuX45BhY0S2rsSoUkGQFkvEpRywS4LFCSraXzHrNZvD7n/kUHnvPnYiuxfG5//tL8PgDePh9D+HilQso5zO469Rx7B0bRYTFB+JGzkWW8TfKynIWfENS8gBLisVqXYApGZcE22zJ2VhaQXR9TdT92etKFh4FIdkyxn5SJgaE2WGICBJvMLmpGVoE1LfDS2YvujNuy6BW7gDS/r2HRf1xcHhIDYAtKwVXSmTTGLOfjYIp3MFEbFuJUVhu9I8KLZLjYgKk5UCoiVI9NUZYkF7ABcSGYK3cyxuecwEV5ZTXwCrZeFIpHnr4AdmP7z31bekt4MIg3VAyCEIDM+Zh3qSv9FaA1FwxNZ+4W4HU2zm1XxSQCoAzem1u/G3MU7VacPyOU1Lip9GTANPhELly/tb9AVrYRFWt1by4mwFmfaxvy5rseqNkanXvj+k1fXyyDWNg3e5j1kGenneqg7yd4M9iBJqs6BkPFYiqgOVmgFReNyjSuqdM7+PO8Whq2E6vk96eAt5cl8rgm8VP1E3DqiKNMs8tA2MaXBo6ne2RygxXmoMiLCG4An4EWlowuGcvOgYG0T8+Jj2kvYMDkjXKJmM49/preP7ZH2JtfRH/w7/+A3i7gshV8ygVCshk0mLc1HDpujiP9HYcllJdKtvMTFL8gb11bZ1tyFcKMuurWFby+ezR7mxph5d9jlspzM/MIxNPwwk77BWgki0g7GUDfEruXc7mEkfucSLUHMZ2PIb17Q0xtAG/Tyg9mytrMvQ6nk6JKuLQ2DiKtSLSlRS8rWG0DfShWKji2tmriC9twAMbju7fh1/98JP4wn/6j5iemkU4HMHJ4ycwOj4q/RqvvXoa05PXsLWdRHNbl4zFWY2uom6rwRcJoGOwF22jA8LCuPTaeTjqDqmSFqioF91AxOPG+EAPjhw6KMqcq9EofJFmvPjKacS2cqg3mIiwi3Ojw6JoUTafRlN7BE/8yodQqRZlPA5n10UCQRw+fEiCmX/zv/wbUDDg47/xG8il1Cyw9vZW2Q6dr8vjxY9++Cy+/Z2nUatzwThw7PgpuHxeGaFQrVexb2IvOlva8Ndf+iLK2TRcjQYCDisef8/9Mi81kSti35Hj2Erl8HdPfQ+1hrJpukLKnjmVCY8o9VuPR+7l7dim0JQOHTqMeDKJjq5O6bmjqNGlCxcEwDIw5H2+MDcvwY/Y00pZqrYEqWY7pe8TCkQxGCYgZeBC+hmdCylFWtVTAj2XA6Sml+vAYjSK7qFRnHzgwR1AygqpBqQbC/NYnrqC2SuX4W1Y8NZrp1HO5qRCSvo5q/p0UmJLDEDKXDXvK7Je+HxTa5v4B9IA5T43RBJo53cnxm4AUgJoNcOUfU5C3XK6JPHB+5j3FkWr5uZmJXHJJKZUR6mDQFdsiMXdYI0oQ7Q7KfnfMex8511nxd+gOKvkRUkCMto4zVz6pwBSBu1yLnVgYfgSEeYzkqC0w8ODKtDm+zSTSq6vkaj8ZZ373df05wmSzGviZyq/hq/S2gzmtcrv1M+bK6VqfatWH91bJklQY2STVEaNXm/OBba5nTh8xx0oW+q4PDWN/sEeeLxOvO/9j6J/zyjsBLcut7RzUBGzu6MVXgrWFjnUvgiPNwKHI4xCxYlMBdiM52CxujA9v4K51U3UXX6EO3tQ5iiUhkXAZyO1gbEOP+7ZOwBvOYvFqQv42l9/AcVMBp/4xCfg9HilrWpwbAwl1PHauTfxk5d+IkE0RVEeuO9hdPf046tf/zbuuv89ePzJj2FudQszy5sY33sEbiYAr6+iUrcJG6fIsRbVighpstrEtUBldP5Uyxz1kZQxF2F/CMvLq4rN47CLjSLgyGSTcLtYBSrBY61hpDOE8d4WLF29iL/+8hd2+gq72lUbixbBZHEklSKDIi/XY6C7T1gbtP3syeS+PPnkk3IdCdpoQ3SFn0UaViDPvHVOACzneA8Pj0rFmXHp0vIyTp8+LdU40oU5G7unpVPGFy4tLElxobe/F+vbm1iPKqptJpWRY29rbzfaNBpgLymTbAQ51FTh65zjzbXI2IHJBcYqBLrcN9ESKBcEuBA08HNMZrIvkYJO9DFa0ZxjUrg9CgjpFi4C3nQ6JRVBAWLNLahX6wLQgv6QbJexAeevhlvCePChh3D44BH09Q9jamoaP/jxc5hdWobD45FWis72LmyvRzE+NobJq9NIpjPC0uI9ICPQXC74fKzWb0lhhCysru4eWV9JVmLjMRknRM0L9uI67TZhtfEatrc0y7FIn6XRd03fwd5oj5fzlB0S61nqqnedcaMuXJB6y6o4ASTtH9cUf/h6Mr4t/pDFH55jOWZSm+kvjT5cPn/5wkWM7hkXJVsW3ujXewf6ZZ94TShSxe19+ctfluP1eCh0RPVgO5ojLcjlWaHPyvg52gWnQzMpFP1Z9sfGbivVkpM2pi1wNMu//My/wOPvvQdrq3F8/s++BG8whEff97BUSC2NilRI+7u7EKCIF9tVGK6LDJCaBc5Yu2YAUoJStkAVKpwvWxBAuh2NSntkbDMqfdNkfXHUIKvrPA91qTyrwhcrx4xFsoWsKooRrJaNvlPjPdICYiTeaO80pdqcEN75W8f6ukJ6/P5H5MSPjI1JZp3Kl0qJiuaZdAnl0Dgjh5z8+QU1G0/L9JOCxgBKjyuIxZNCO9OZfd3Ey8oGt7sW3RBlJ2aqRJXRGFlBARkGm+yZorG7euWyBFDsW5OB64ZyLAGpArs/K3SknZF2ePI+I/N+M0C623npk2R+/lYO7RcBpNrxCsfbqO6p59hLa8WefXulp4EBuTaIvtPvgQAAIABJREFU7C/j61oFztzreyMY1eJAN3ftZtXbmwViZnrV24CjBs8GgNyd4daZN1K7zed4Zy9EJdmYUmiqsGpAKvRcAZ+KsqyrnGaVXX0NdaZZv0+CBg1cDbET8vj1dZSxRFWVxdEGSItNEOjxdWb1GLBTXn1pfkF60RhjWQ2qudPrgz8UkopfW38fOgaHcODESfRPjIsAF1OxhWwSF157Dc/9+AdYX1vE7/3PvwdfVwjZmprzygCC3H11XzVQyZdlJEtiI4Z8MivUn2h0EyN7xqWq5m8KwBng2JiyZKYoY++xMkvsEqGhRCKD+dl5RJeisJdoXaqwlKrw2J0COinUwHuXGXZv0I9Dxw9LP6vT5ZCEE52tvUZjnMD6VhSBcAhd3d3oG+2TCunsxhKCHe2wWZ1449nXsb20DlcVuO/ESXAezHPP/Ai1fBUWlwN79k3gI08+gReffw6z1+aExjs5fQ0NziN22EQ51+a1o32gC+0EpGN9SKYyOPPcq6jnqvDa3PA5XOhpaYK1UsToYB+629skS3j23AVsUd11aRXLSxtAQ/TQRY3V66ZwWh7lRhl9w71o7+lAa1sTutvaUMpmwKE/EyMjyGYyeOYHzxiz7sKSICBt+gOPvU8SX2fOnkMwFMbSygZeevlV1LnfVgecHg9a2ttQadTUHDqrFUcPH8FT3/gWVmZn0Uz6jrWKJx99QHre37p0BSfuuBclix1f+fp/QbVugcXuEAEjPii6Q1tCZ8dAgUAznUrgrbfeQq1awd333CvZXgrH0R5vbqj7v7W5RdYvK/qk3aoMfg51Y7wLe66k8u+kbJxKojCA87A6y14SwwHSqWtakSigGmOg6Kw5Z83p9WM9kcDQxH5R2e0f3wOnNyAz/LY31qVCurW8hKXpK5i7fBnVVAZTly4in0wJg0UcoFEdFTEWg5bPOYACIElVsloRamqWY3h7hZR5nXcGpGIbDEAq41/IkDCE8ISalopLtWJpcQFWUXcViXKVvTVE3YhRtciO2b79soDQf7vbsQvzhj5cBQrlHUBqrub9ohXSmwFSSQAYgJRrmIGMBqRcF2ba7j+Vsrv7vP+yAOnPVH5NgFT7ITOA1RVS3UOqzy0p9HzQ//DBuIjXge+TXm7d0mRtoG634tCpU2jr60W4pRkPP/IQwhE/qpY6MqUCEumUrH2xHxyDYgOam/yw1isoUsSuwngtCLeHwmHscgiCzR0r0RSuzq8gVqohXrMiX3eiYnPCT+GXchb+WgGt1ipG24OoJjfwjf/8F+hsi+B3P/spSYzWSJlsa4E7FMDy+jIWl5cRDPmRiifw+mtv4c2zl9A3PIFf+fi/wMD4fkzOraBqccEfaROF29m5FTTYuuD0ILodk7Yj9oXKHNBiQWZKsi2JtHsrqqiWihjs7pV4k6CGiuFsnaFIYLA5hFCAPXlRpDYWcc+hcRwa7sX0+dfxvX/4Nlpb2sWvFw3qIeeFsgBCm8MELedQDvRyTnWnJPg4uqO/f1CqemStEGjSVpMNGA6FpHp55eoUnn76aQFdd91zn1ChZ+eWxLbvP3RQjuO73/0OpievwO2yy+iRkcERNAXCyKfzAli2EltwelwiVsQ1UMgVZNsc0cGe0r6+AYlFrk5PKaq3R/WfMm7muSbgoZ1juwv/t9ucAi5ZCCANltVV/mZ/pTAT6nW55+lLCDwJ2Ogn+FmZE2u3y/tr5bL0FOrkFAEIRaC2ottyzngf9/b1weKw4PiJE7j7zvvw7E+exwsvnYaF8UZPL/LVujB7OCaHc8npX195+WVQWyaVz6JutQhdlG0kwSDFhAoCuJnsaFhVqxITrIpVAfh9PhHK4wSPFKu8bhdGh4ZRKqreRtFjsEHitnQ2Jb6Gxylxf12pyVNglQkMvkfPdyXQZl/sfffdh/c/+j4pon3xS38hvpXXn9oTBI1MGNBfSvxogCyuTd0ewmSKzxuQIhvv4fXNKLo7uhFpbsY3/+7vZFQR4zzFQFEqyiIqFN+WNa60eSiSxFE9AdlHsRfGLGMNmJXuQwkP3H833v/oPVha2sTnP/8FtLZ34r2PPoQ333gVqeSWzJc/uG8fWtkjbrfAzuQwCMgVU4kROLmrFTQEjGbzBVlHKyuriHL27uaGTGRIxNVcUoqdsUDD61gtlVSF3gDKqjXvhjDoDU0hlfDQ+EBPA+AxcL3rHl6dDNHv1dozOxXSkw8+KhkaClvwxuCNLL1LTqfsCG82oeQFgqIEFgkHZSHzYHmhNQeYHHst58+bSGW+0tLjpACiVaoD+kYoZrNSoraJyIZb5hORCkBhFPYBseeNUt8MMKQfzhh6KwfCjIv0kBKUqsqiBp9mUGR2TrsB6c3A6G7nZqYd3Szg+EUBqRmM8jyLg7bYhCLBKhkXr+5V4bxIXgeK2/D8agB6o6p5Y7yBBnca4KrfN0SM9GfN5+IGIDQqtMaB6mPX1FrzudDnTm9HKpJ63MOu+a6smsj7DHETfR65XX0Men/f9h27KqTchhk07xy/QenlcfA5yfabFCLN/VN8Xh8PK0Z6ezQYPd3dsp5ZlV5YXES1yr5Fm0jUhyNNiLR2SHW0bWAQE0cOY+TgfrR0d8LmsKGQSePia6/iR08/hWh0Gb//P/0eAj3NKEBRgplpim/Fjd6NDJLbCWQ200hsbKGSLYljdHPsiMMGu9eNlp52dA71wO7hPEmHDARPbm5KYz2pFxRnoFpiLp7F5JsXUdhOw29xoUTKDcfCcHYp1xTtns2KgycOwuZ2YHM7KtTVSCiArtZOEX3JZLNI5dNo6+rEwN5hRHpasJ1NYW59DdlkAdm1DGbPT6OeLWCgvQPR1SVk4tsyU4xgtzkSwoMP3Ifpy1cxM3UNdx6/Q5T4XnzxRVj9AbgCPviagmju60C4tx2B3mYRNLhy+hy2F6No8UewMbeMcNiPE8cOoSUSQkdrC7biMZGQn5pfQLXOihudAwUw2Eag7n2KATTsFji9ThFP6ulqw/TVy8hsRfHQnXfjyL590ou6ub4hNBvSOqkYSCM4PjKKxZVlXLx0RYanl8s1Ca7iiSRqdTUmIJPPweZSGU0my+iw5q/PirGWQfJO4OMffj8+8uEn8PVvPYWO3kEZw/Ctf/geLFan9EjRPtEgc21pBV1dLeHIpTdff11A41GKubW2SKZWDLhBs2JGkmuY9Cv2HgtjwulUr1sgDk761gzFWhmtJKDUhlBzk9h2HUBr5gCDDM49VMDYLRSqmsWG5a0tDO/djzsffmQHkJIqRkC6vbYmlN3lmau4duECQnYnrl44j83lFdjo9fTYF6EllncAKdeqGZCyh7RaqWE7xiy5aguRBJIkJw2FVpOx5VoRcGAwNLivTgcVGq0SZDncdgkehIIW24aVYm7CHTZE8JiyMiqk//8CovpoFSDVtu6XDUjNwE0nCjUgpb3l2tSAlNV9rj1zUvNWgFQC65sIDN7sudslBN5tpVRv+2aAVN8/b/ezav3yOQ06+b8SDrPtiJxo0TG9fV29EZVOY+Y0bf+pBx/CqQcfgM3jgjfgx+BQrwirlCpFESa6fHUSx48eE3p8qZhDa2sQLeEgnIw4qzWhB5aKVRSrrML4EHQ1odgAksUSclYn5uIlvHVtBZs5+lMXmlweeCplWBMx5Nbm0dfsw6MPnkIuvoyZmfM4dHSvzLZWQkQ8VpU4ovDb+fMXcXVyBvsOn0T/yH7UXD4UYcHyZhY2tx91O7C6xiLGCtykE3q9YILX4/YhtpUCixcEE2xRyqVz8Ptc2DfSicsXLsNpc4hy+yWOmvL44PD5AKcdTp8L+WwSYa8H3U0BXL/4Ou45vBeF2Bpef+VlKaSwpYTUT05nIMPP7mJCxin7Tv2Svr5eLC4uqYqYS2ks9PT0CW2SwIQjTbai61KRpN945ZVXMDw6jsNHjwl7JpnNwu70o62rR46H7KCFa9dE9bRB2mW9gZGRUUEBVJOPbW1jK7aJrr5OWQ+M5wYHhuT7KVbH76f2AintjD+YVOY6kRE0Mjc1LOCHsfHU1IwALVb8CD45TkvuLwNMvfrqq5L0JAhVfkdpw3DsGNdjPldUSet0GhvRNfT39sr36p5nbsvldMLldEsBhPRmFqraOzqkP/bQoSPSHzq3tI6VaAzeUJOo4BPosHf08P4DIiJIAcllsrDSKaH7Mu7ShYGuzh45Hqopy8hJVv7tDukxLhTUdIC+rm5phaJIXb1akfXe3BQRoMU2LHVd2QboQYHFLeNBqjYfDqtS4ZVk7nZUge8awbZiKvEaU9johRdekNe6ujrw6U9/WmJvMjk4xo7nXyeANSOR2+bnGQ9oFh6TRNWySn7SntkcTiTiSbFzPK+0CwT9ZPIIy4dKwA7VeqJtnGZYKPugwCqf8wa8eOzRh/FrH30cK8ub+NPPfwHtnV24/+478JNnf4BrU5cxMNCH0dERjAwPYri3F11trfJ5Yi/SdZkMiKXSIpQV205gfXUV2+tb2NzYRCIWkypxOp2UNjEWT6jATTAqNOJyVaY2SFGQmg9M8ho2QO+77LMx7ktfB4nPdfud2Z+bik58mlouyv8blnHPsTslUO7pGxBeNVUchRJnDFPnjjJrwJuMJ4gy1gSjXKxc9HqeGLMqeraOgEPGw8bsUgZiNAjMSPC1FOWsOV+PKN7BzDmZ1QSmHhHZYFUrFY/LwTPA0MGFNL9z2wYgVaNfbgBSMyjV2cubgVJzZvNWQco/ByC9GbCjUWZmj1VDpdqlhCcogsKbTcQgKiqrKhdvR1mXYF/Jy2tAdgOM6flpCpDuFh3SYHK3czUvKG6X51pXKPV7zedUVx00IP2Zc6vnjIoql3oIcNRUup1Fe0PUSAFYQ7HRBHDN4Nm0MflTH7/Z4evAf+c7DeEUBres2MjzdjUSg03bTJi0t7dJryfpL3QidqdLKDpNze3oZBZzaBgTx49i5MBBNHW1ispnLhXH+ddfwzMEpOtL+MwffArNA+2oWNmPoVTLOHetVChhbXUDl89fQnxlE+uLK9g/ulfU07a346hZrCjUS7D7XBjZP46B0QHUG2VUK0UR8PG6nEiLUENDxoq4HG7kNlNYuDSDzEoU1lIdNQoCQdFWKGEeiAQAlw0OvxMVVMVZ9XX3oL25RZySzLIV7ZgGGh4rgp3NsPldWN2KYeH6MuKLW0gsROG22FGMJ8XI0CEwy0hxoVdP/1Qy2vVyDeV8Efv27MP43glcnZ5GlL0p1QoCLU3oGR+Gtz0EZ5tfKP4b0wu4fmEKicUYKrmCUJPuuPO4OPSNjTWsrK0i1NyCnpFhVOoWZHJUZKT4BbOxdK4WUSisWxtI5tIiG10qZtEU8KE14IOzUsPB8TG4anWpfDPZxsCBmWRSqLo7u4zEj116hWPb7KOpiIhFKBjB4OCQgOKrk5PISra9hAsXLkjgwsz20vwcSukEfv2jH8RAfw+uzS0j0tKG6/Or+MrXvyWVXHa+6/mZXG8MRLjv/Lzq068INWZq8ir2Hjgg4380KCNFTIsXcU13yIghuwQP/Kz0whizRfkZ0pBlvVPAiE7DrnpRmltaVDtFrSZ2nK8RAGtBIFJ2ORrG7Q8iUShg7MAhHBZRoz2i/FxvWKQ/eWt1Fauz16WHlJRdOyv8m1HMTk5JS4UkQsQeKx0BXSElIKXdImWXv6kVQOe+tb2pEo1GwoxUW+3g3gYGjFFivE/FaZMCVqcwmlUCW6vDIv1FG6ur8v0EtsrB3aAsyX1udDSYbdc7AR6T//xv/s/bH8M/DyC91YmR62dUyHXQxgopAelOb7H2BbfoIf1lAlKz7zHv+63On/a1Zv+qgaR+jdvSPtAcYOqEMs+DOfHK53XwqSulOvis2a0YPXwEyUoRG8kkxifGcM+9d+Ouu05iamoKLW3NIr5ChVUqj8apDWCpYKC/G16LHX4X2RgqGdmoW9VsxDJQLFdgpYCN1YtzSzFcmN9GvGCHxe6T+cu1TBauXAb+egVNbgtaAk5USnE4XFXs2z8CX9AtgW25WhaVVsZoi9dmceHsOUwcOIyJg0dRsXqxuJVAotBAKl+VBBeTuXMEfuWS9LG2dHQilkii3rChXiW7ySoCK1wTHPfVEgmgs9mHcp4aCkUB25lMGal0Wui+iVRSqrUOjhok/d9jAyHw8b2D2F6+jm9/42tS3WLCjkqrbrdTxndI/zQsiu7q9aCpWQnGSLsGk7wNizD8WJGl2AwrfSsLizh9+hWxwcdOHMehI8ckwRjd3EYsm0Frey8aThfyJeVTO5rCeOP1n+KnLz4rvYhtrZ24enUKtWINayurqFuq6O/vRrlSUuNibKqvm2uDAnxMij///PPik7gvShBHjW7hD5k+BHx8nlU+vof7T5tOmi7bOuhb6M85x5vHSuZiU5NqEUknUgKKWFklYJfzZCcVOC9gNpFICgih4A5BudPhkn3j3FX6TK7Ra7PXpTL48d/8baQKNfw/X/prxDJZNHd0w+p07fi05eVFNBu6B2T8cJ1TaJB+T+ieGaWcHE+kQCo2kxWctEG/wAIVBZ/I+KlXytje3ECVqq+lohTG6FEJzDl5gP3w4vNEJwQyjoiMIs6RZazAQgC/TxSs+TCqp8QtPH4eE7GOYq5VsX//fgGJ/AwnCPC8MEHA+4n7zl5i3rsEsRsbmzv3MeNGPaWE42tIw+e9V+YYNM4gNyqkBL6cAc8Hv1PrOWh6q2L0GOrndeWnK/UKfuczn8RHP/go5udX8Kf/4Yvo7OzGIw/eg6e/9x1MXbmAocE+jIyOYnCgDwM93ejpUsUVpQ2hACnnpXP/aTu2NzcRW9sWYax0MiHjYLIEpCWlS8M1ms/mhKHKebRCe6efrhqjutiGJy14RqVUkgBqHJvy6bd/aJuoGSU7gPTYA++VE8PqJ08Ylc76+nrEyZPGyBuED1IcpTk4z4qpkbW2sHqp/mYfKE/sTu+Q8by+6bgNXlSCU6EvZtOy+FQ20S3Gi8F/f2+fVISuXr4ofH+h7Eq2W6vqKgCqKbs626oBlrk6Zqbu6kBk92996syByjs5r92nWX+n+f03287NtqfBFbMYNAAMgteimxLQcSF1tnfIxyh0wgcNpWybi8ME0szO7lZZ4N0AVG/D/Bk+p4GddtQEZ/p5DYjNn9X0KzUDSj3edl4Myq6WFdeAXFcqbwDinwWk8l5jmxoU6+Pd2QcNLI1eHb0PkuQwMtWSpS+VZW2q2aSc2anGYuj90I3y3L4voAZBs6dhcWEJ1WodTS0d6B4YQnNPN4YPHZAe0pbeDhHGSSW2cOGN1/HcD7+LlaXr+M1PfxxN/W1w+ljJqovx2Vij1PYmctkCFq7PC2XWUq6JqmujqtT8SrWqVLWoRDi/OCcqi919nZIRLeVyIhne3NIqI4E4cJo0J6r5WTJl+IsNtDi8qBcrSp3aYkO5UUHN0kAJFawltuEP+9Ha2YHhoQGpKPF+ZqaVgRCpQvFiCq0DXShaquLA41tJzF2Zg6duw/rcClCu4r577hK2RCwaxcs/eU4ifbuNo3YUKGG2cHzvOI6dOIkr01OYX1hGqK0Frb1daB3uAUJ2GczuLNSxOrWIzEoCIV8Qh44dRaVewtz1GQwMD+Lq1CQGx0fhDAawvhUXVV+Cwng0phyXw47WjnZRCqxa1IxNh92CsNeNQ3tGkFpdxakDB5CJbmJ2ekqcMamppNUEQgH0dHRKtpXr1ml3ymyxyclpoag+8MCDaGvtwNzigiT+6NDo+FV21Sc/rc1NOH74EC5efEOSc5x3R5ryzNwy/v473wVqDlER3Alc60pEiA9uh46T7IEXnntOQCQVHknZ0s6KAahe8wxCpAqo55uZ1D0NV2DQMatSSeS5sbmUih/HrFCIg2wTsl0oa8/nhQXDYMDtRKS5Cf5wE+L5vIx7YQ/p4MR+GdPAoDG+GRVAunxtRgDpyvVriM4toDkYwPk3zqBWLIud1tlTod1rlV0DkOpKrtcfkuPXFVIzIDXbV22Xdii/WsYfhsopwSnHjNXLMhR+dWlJtYCIk1Tid+IbNDND20wt+rYLCN3Odt7exb67d9weQL677bzrdxk9pDrRIRVS41zoNoZfpIfUbOvlmHbEKdQrXNP6wXXR19snSaEbqorG+0xVUDPIu9Xx3crH3u683Oo632z9ybGYEr67/S33RftA2gmzAq+AT6NXTF93DWj1fujKKuMri8uFfaTsDgyi4XJicW0JM1OT6Olql+oURdsefOBhqWr91Zf+UmYUU9yEoxraI81CA3Q5GlhcWcL58xcwMTaBPSMjQoes8Mx7wphaLeDqUhIriQr84XYpQBTTSfgbFezt78ZIazuWl+YweX0KY+PDOLh3FLl8FnPzS0jnc/CE3aJyuzo3g97OTplPmas08ObFKWTKVgRbe0BdPdrE0dFh2Cw1rETX4AtFkKPaa6mCltYuXL++BKvdKyJLPIc+lwOVclF60jhehKAhHAqiq7tFNBeyiYzYSqnCETCydxFltHotePjOQ9iYu4L/9OefQzDoR0dnu1LuZcKOLSoOB8JNbeJ7qbPAwJtVR1bYDh48LD2Ux48cl3459u53dLThjVdPCyBkXyeTpavr6yLiE4o0YzuZRCyZgcXugTsYFvAGiuzVirh0/nUBIG6PH6Mje2G1OPH9738fTgcrRnWsrS+J7WXMxyrcYF+/ANgzZ14XoMP1w2NMp1ISj7e2sieUwKAq54RAg0CJNFPGE1xHuu+R6rEEpozbWdmVSmBbm8QyPo9PQOqVK5NKfZejU0plRDc3BNBSdI8sHB4z94FCUPwccQHPI5PX3F8KP73//U/ilTMX8NVvPYVsqQZ3KAIf2z6cTtku1+riwoL43K4O1SPrcamZ6QSCjBVGhscQS6aEss3P6iQN/Th9Mq9bc1NYAGk6FsPQ4IBQoWtU4i+yxzEvvlnouXYLvB6/aN1Qk4P7Wi6SfamFxtiepQA2QSxb4A7s2yd+/eWXX5bYge/ledPCl/o+pSo1XxMhqmpVwDkTawuzCzvq5Xyd2jlSAWYFPZ0SgMokKuNNnl+eW51g1iJzEk8bLSXsZVb7ZwgFVcpS7EtlU/iNj/8qPvahxzA7u4TP/19fRFdPLx689y78/X/5Oq5cPIuRkUFZE/19PRjs7ZHzzyQJv5sxYCLJNsq40OU5w351mcq67BndQiaVlJ9cJoVMRrEweT6YEOLveoX3UVX1+hOLSYBfE0r0TvJZbL8xGWNnNIz6X5gKwvLdyQhrwy9YQz92AOnR+x8RoMgXiaBJ2ZWBum6PLCipjvJByqyVgMWiGlapZMYTymy1ABkFAOhw5H9Rq7yRHeRNoyuvUjHKUmJaLRqOomCVgpLXjz32GJ7/ybN4/rlnUS0WpUIqgQXHGTDIYaAh3/GzPaQ362/cDRpv9v8v6sR2b+vdbMcckGiAJDLe8aQocvEmY2DKYFluXkPFWDfnM7DT36uBogbe7yaoutV79PXS7+H2qRAqy81QtjUHIubjv1kFVkUmxjxCQx1ZO3QCQXMAIr1hJmVGHS8y0ynLz6S8KQGv/v8dAKmIShuBBA0sEyykh9BI07hoWjqDck1p1AIUuXxe5lPSONHZyMymZFZ6R4Ym9mFg7wQGD+5DZ38vPH4XtreiuHTmNfzkR/+IhYVp/MZv/xp69wzILFIt5EV5bWYumR10EcAVKgg6fcgk0pLRK1H2vtaQijgpl9vxqAg8tHW1iYOmWA+dEtX4SK9dXF1TNJtaHdVYEj2OAPqa2pDajKtMp8UuVQpP0ItkKYtnXnoeHf296O7vRgcb4NkfWKmgvbNThpWvb27h4vQVRJObsDKz3NoEt9sjAJB9rvntNBZn56QC+/B9D+Cnz72AQjKFnv5eofGUimVcunQJmXwWbo9T+i63Ywlcn5qG3R9A5/AA9p08jIqPGfsC0hsxXHr1HBArwOsPY3R8RABSd2c79h7Yi9OvvYZMuYCG3SH9QxYL570mEdvelutKx+ALBWFx2JArFRW4ctpEhbGvrRl+qwUPnDqJwnYcz/3wGWzGtjG2Z1zoQ3QM/d298LvdqJLKlsliZuYarl6ZwtjEXhlFQ2oUezpHRoak0jh15SrW1jbEcdMZUdr/iQ98AIT77Pn2+ELwBsM4f2ESX/vbbwAN9itRzK2kRIRsajwJrwnXGxNOHPr9xmuvgVniYydOiKOkE+F5ZBabAYgoIsrIoqz6fM2QV9fiMMa8T5G5Z1KGFX+CQ4r7UL08HJIkAenZtOWqPcAioJSUQFJ2m1tbEG5pQ9lqNansTgggZYWUgJSU3aWZaRE1YqU0s7GN5qAPrzz/IuolrkM105i0HrELWmXXAKSkWPG4HS6v3BPJVEKZB+P9Utk0xHY0CFBAR9kFLRbDhIHqt1HBf66YFUAaXVsTR8n+aEleGmrMGpCKsrQwL4wK7n8lQPpfC4De/HtEWltst7ZxmrLLNSB0UbKYfk6V3Z0gwkTJuhkg1Xaa67ajrV0S0VybYvd3nf9bgVEzAP1lnc/b+cHd4NScqDX7Sd0LxffrQJPrUoNUGa3E8WMmES19PfQxC72X9trhxHs+/CR+9ZO/DXi9+MmLz+PypfNIxmPSU8e+xr0T+/BrH/sY/u3/+r/hox/7KB569EGUi3lYahTrc4io3je/+XdYX9/CJz7xm7jj2FFU62WUanWUbR5cXcohUXaj0PAinimKTbA3yghYKnjfvfvBoVSTk5u4fG1W7ruQqNKXEEumkauVUHPX0dQcwHh/D4b6euHxuLCwso7L1xdhdwYQauqWER8UDhwabAZzcFY7cObcNVHypihTIl2AxeZFtlhBhYKVVgIKh/gzmjNWIumvyXjobI0g4HUiF09hfXlF1g2VeEmntdUKKKVWcd/xvVi9dhFf+PM/gcvrxtDQAIJ+r1S3GC/2Dwzh6JFTmL42i8W5RQE04eYwBob6EQ41iU/t6ugWccHTr7yK6amraA5KbvaWAAAgAElEQVRH4Pd58OCDDwpbZ2llDV19PejtH8RWIoGZ2QUEKGRj9yKTzcEGKlUXUSomxXbbHT586MlfRTyZEyDY0RLG+uoS3jxzWoJ9xh9cL/sn9spv0kTX11dVi5zFIuIyZLYw3uZ5IcjiteKaIUgkyOFntE4GK1a0q4zl+TrXmAak3I7H5RFgS79GcLQV3dihj7JNhCCQ65Cjafg5UooJMPkZfjfj99HxPfjgE09idGIfXjr9Fv7yb76J+dU12N0+0VsINUWwtRVFu6GkvhldF9scMEan6F5Cgi+fx6/GEAm1GmoEmXGfkCrKh9vlEDppOZ8VYMvrUWc7CJO6JYU//EGfHCuPQYFmNbKESX6eq2JF0XmtDVUw24pv4ejRo/jYRz8qwP+P//iPBYgSxPF5vofrRglQ1qSVUY/N4fYkJiQdtlyT9/I9BHG8f/k/P6dGMSoRPkW7VT2kcp6NYxRWk4vsO5/4fA9btkShXNkRxoQE93VLHXffeQIf+dAjmJ9dxf/x7/5c1itpvE9/7ynMXp/EgX17MDY+IuN+CEjDwRAcjJEbHJukqMQ8Bk57WF2PiqhUPJbC1gb/jiIe2xYhrkI2A/ZcE9RL/6oxX1WzucT2UuRIZq2KRdsBlbpVTuwqY34RoKQujhEP8ANaaNCI3QUvanX9Hcruibvly1ubm+XGYROtZCkMgEkHLs5M9+QYKHk3jVPm9thtcgLE4LK/h+IjXq/86NI5S/XhcFCMzeLigmTvqEhFet4TH3wSd995Cl//26/ie//wDyjKja6CCBHlkGqppuj+YoDUDG7MTuJWYNLsvLQT0U7y58nWmjPJOjvAwJojHCgVzddpTGRuZCIhi0gU1JjFNFS3eLEFeBucbT3fUwdxGgByQZgBo3aiO+/bpTJpft18TAaOVH1cRrZYnzfzgiLHX58b83vl2slcwbdTdmU2qSk7bgakfJ6S2fJ9xnfqfTLvp7xuAFLeHOb9u3E9VeClZ73Jvhmz8mgcWLWiQaDRVtRyo0evVpHrQg49aSvs8Vzf2oYrFMb4wcMYObQPo/v3wuV1IZnYwplXf4rnnvkB1tcX8euf/DV0jPZIDw2NKw0RnQkB6eL8kvT6eGwOOKnoWlaBPO+XTQnYGpJVp1jY5mZU7sf2tjbYGxYRWRjqG0L/0CDShZwkjKqZNPKb22it2xF2sLdBiYgwC8nMsNvvRaqYxbOnX8bgxJjMq+vo6YbT5oTD7ZGsN9UHOSOMwSqVa9OlArZLWbiDiu60sbYulOHZq9ewPb8MWwUobMckgKJ8O88TqTzcZ5sd0hzPKioHbF+/NouG3YpAexvGj+5HsDsis0RtNQveeOk0MhspNIeaZb7YsaNHcfLYcXFq0e0tLK6vYiMel17eRCwt9olVWFKymtpbpdpL5UmOfOkbHBBBDIpKuK1A0OnEnUeOIbu9jeW5BRFSoKPl/UbwRNpywOOW7CtnhE1PXUOSSTJYUK7XpJrKCixpT0rFsCIUFwYMc9dnUcmX8J5HHkZHZ4uoEMLqRE/vAN46exF/8zdfE0BKWpa+B9n/S6OdLxoAlb3H+SzOnz2H4eEhoR+LAEFN9Z9xvRA457JKpIL3vIgLlCuG2qzRI2mwGih4JEGI34dcIQ+v3yvH0dbZIYCUlC86a0kwGjN2mZmmLRanGIqgYrNh75FjOPnAQ+gZGRfKLgNEAlLOIZ2fvIq1a1NYm5tFbGkNnS0RvPDDZ6QaQZVdGbkiiVFloyWZxnVOCh2V1DUgrdeQSaekomruId1tP9T9rwAVF5YkmGwKoHp8apwNg0t+LpNMisKuANsaAwXV9ysdOcYcZLn3dzK4Jguxy7bt9gVme7j7793AZvf/Zrtl3u47PX8zP6TOi0GJMvQStA1+m63d1b+vDKJK6GlASrVnoVVpapiR3DOLGult3s633ezYzZ/hdWeWXycPmbVn1cds99lDpBPJ5u/d7XNv5Z9v99rNtqX9yM2O0fx+M/iU9bcjwqf84dv6YQ16Ho+b8Q63rUH/DiPKiI9IPef2hM5uCB5ZPR489KEn8MAHPgir34/TZ95EuZDFQw/cg5+++AIunT8vYofVUkUC6D/6oz+CxdWQil90dQ0rS4so5DOYW5jH0SMn8Nj7HoWFXZ0cnWdzo2oP4tz1LZybJrjag2BTM1LpBJJbq+gJuHH3kRHY1Kh5pIrA7PVVxFa3ZOIC21O28klYA27VilLISTVS9SsWUchXUSlb4HZxzmUFbMoZHesDJ/zVa3WJb+KJDKxuP4o1C+LZMspSdVHK3BR/Imi2ctRFmb1rbD8pyKzUwe4u5GJbAnI5RoXnS5h3lRyq2Q2c2DeI5enz+MZXv4iu3m74/V6ZXclge3hwBPsPHEK1YsH84rIAFdqMQDiAMMejlKtSXWppbscLzz+PC2+eRZCJOmo05DJSjb333nslYcv5k1393YKwt2NJFEs1RLeSQqGs1Uq4fOUC7Db2YLoxNbOA/YdOImIw3UqZNPweGwq5NOZn54QezHiDCc6Ll86LYjFjkIDfKz6GoIDHyzFwfNB2SxuOQwmUsbgjMbi1Ia12rADyc9o/sALLwoboZtRqyKSyEtf7fQHxARw9xzVZKhXFrxDI8jOvnXlD/E9HZ5f4H75nfHwcx46fhDcQlGvk8gRxaXoWP37uZeTLVemjlZndkviySIKe4KjA8Tmcf0m/JQI9FXicHkRamgXYtHZ0ylgWtsaEwk3yvTqJZaUYnox5yQH1CtaWl0Q8kDae+1mrlNQYuyZeQyUUptpWnEZlT4Fah5PxUFmEmnj8+pjYzyzJ5bk5SZSRmfnJT35S6NusPi8tLciabGppETDJlirez5pmW8qX5P7lNeNxyaga7r+ICRFY2oQqy4Id/9/Y2pCYniKx/J9FONk/Sa46UGMplm3gDSZcVUsN6fFcyx/76JN45L5TWF5ex5/9+V8Jbf/BB+/HxUtnUa3kcfLEUQz298LN9jILRNCRvbSES7oIybOhhI0givq8bqRME4xvrK+KyGCcoDmWEE0UHg/vcamSitAVY0rVPikxPRmwHMO0q0+UoqLvyKSsKeyiwasG9OKmNCA9fO/DcvABn08yO5SMVpb2RjZZUL0A0rfPmtHCGwzo+SXSsGtRs5tEUtvlEn48MxEsGSuxHrsEQewhXV5eUmMInC6ZrfPeR96H977nIXz1K3+NZ595RqgozIgxyNCZSF2R1YNkNSgy/94NFs3ASTvy3Y7onZzvOwUYeju7neHu95tBki7R81i4KGmQuGIUWPdIZVqCVsP46G3zPO9QdY2KI6lsfPzMOBfjdQLAm+3LOznvdwoAdCVTH4fOFJvPowRMJvl+TQ9TAZEu8xsD7nVT800Aqfk7zICU522349cOXkR+BFyrc2o+3+qYVDCvueo7c1EZlGtJeeH8q8CZoEVU/bxUKHXAzT4cyYz5EQw3IVUoomSxoHt4CHfefy98Yb8opb3+05fwj09/B2try/j0H3wKTb0daDiVAcumU1hfj2IrSsO2jc21dTiqDXh5j8Aq2VD2svD+2U4kYXM6hQpM58OMG9kKfqcbQV9Asl8tbe3o6e9BKZ/H5uoSthcWYUtm4WGA4/DI/Ud0o9gHDli8Lrx+6TyauzvQ0dMLO+maDlaMvTL77vLlS2Kwh4YGJfOcLeUwvbqIle11pPMpGQ1Ch+egQE8sg5efeR6VVBrN3arXJZ9IwekP48DefSK0cfn8WYQCIfR39yEeS2B1cwMNp1PowH0TQ9h/5IAo/NKoL11fxNLsIgY7+zAyOIS9Y3sEUKUyacRIJykVpLoZiyWEzkVbQ+Poj1D5mDSwkogi0El5vU4cPnJAhkUXMlmM9PWhXiwLGOrv68PG6hp8Lo/0zzZKZTi4BmtVyTRPX5sR8YzV6Cb84SD2HTggFXVdsaRR7u8fwOrSsjg1AtRIJIRjxw9Ltjq6GUNTcytWlqP47j98H6UKe+7tSnxEEnyqAiB9UEb/dD6TxvTUlNB0OI+VvScUh5PsudWmMtlbzGaqweQC8gzRLrGLTKwYA8D1/UgQyPWbK+bByivHvlBtlyp5tMGiNmn0l7CqzKBSU3az1SpG9h0QQNo/vlcq0xqQskK6MDWJ9evTQt1NrW2iJeTHqy+8xOngO4CU0ax2SJJAtNgkgaBVdl0ev9j8twFSBlZGP8ruhJPOtHKendg7Zpy9XrlHKL/vD3hRyGZFHZv0QN3eoTAX05kKkPI63A6QvpNtND//TuBUv0fb0d0g651A3q38hdkeanV5c5JRf6fZ35kBqqwJY0yaXjuaZiVBEfuvjGTHLxuQ6v1gwo9rjt/F4I3rWVcJxK/dxG+YExM3O953c53M73knQHo7X7gbjN4OkHJ72oeYfaC5Iqp9Ee2y/lsrnLrCAfzKpz6Fex59FGvJNBZWVrG1uY67Th4TBc1kIo43X39DgvxyoYSzF85heGwIw8ODAnIcNgseevA+9Hb3SAWkrb0ZXo9FWBCweZGve3BmegPnZ9Zhc4Xh8fnR3hKAo17Cvp52BBwWqUJyrbn9zWhQKC9dRiabR6QjAnsAyFuAVL6IDVZWEtvS4tDR1gG304dChtRHggKOZbKCwt9+n1PsbMTvEeXfdL6B64urSFeq8PmDCAW94rfThTI22MplMIWY4LJbgFI6iaMH9qFKAb5UWsa08MGe01wyioi7gWMT/VifvYwv/8WfYZTjcSiMmSO91YmTJ05gYHAY2+xvTbGSZfToOaxiSxh3ESznOOvdH5LxHkuL81LRDwX8kkx+7AOPS3//pSuXxe8Mj45K3PbmmfOIxzLCEHJwFI2tgZmZq1Ixm5xeQKSlC+MHDyldANKRC1k4qddQr8ooNyY7Z2amhDZKZiLXAxO5dodVxpSxj48+gKCRa4RJUibhCBYINqVy6aEYqF3ad/i9nJLB5/kc30NxPhHTsTrk9dh2XE0XaGtDR0e73I86PmZ8Ts0H+qsc+wfrdRw7dgz33Hs/StUafvDjZ3GNrRptXWjYXEjlinB7vDKvmkkIYVy1t8r3JBMxSTJnM2mJXTXgYmKfxyDJSTKH3B5J6HIEDFtL5J4TCQKbgKpcNklFDKHqhvw+eD0KeK+vLgsgpQ2RooJHMW9o86V/0mIV0VSpQnqZDFZgSFODs4bok98olmkGInudZa5rISdgl76d15pAlWwlth0whmsON0vsw/iAhQEeO68z70M+R/8jYNPmkPFDqUzGGCekGKY8Tt1fK4q0ZKAaE0REV8euejQ55/aTv/nreP8j92Bhbhl/+eVvoLO7B3fddQfOX3hTqvKn7jiOsaFB+Mg0JQOL301QKoKByspRTbput6EEoMBZxPkKtpMpRKPrWOMxRTeQ2o6Laj7HbeazGSMBrpIJwl4wNFgYe2gbzW3r4qQ0yFiYiFYFRJ1c0D324qeYvLZS40SNhiGAlc9rQHrqPe9X9EW7XQApg2dFxb2BdBnXU5RCTqJkn1k1VSieQYcGDDoQEUcKJWtOmWs+yLHWvXyUP6aiE7fnkGCXI56tMmvz1KkTOH/uLVw4dw7VctEIuES2V4ESXSHlaAGjyqedv/m3OQDQTk07bn0Cdzv0Wzm63QGF+f+fCaKMDb0t2LAqYKQDAVbCRAHToKmy2ZwLmMOKaXB0ZpULm/tNtWGFtgwKrJGZ0HVH1WSsgi7JSO8at6JfMwdUtwLb+lwoZb0b89QYAO8OutRu3ahoGjuifhmiJaT+mYMlBuXaaavn315BFe6CusA72X2dadeBgRyLsd2GwQHbfS1u3DhGRtvYrL4Ous9AtmX0RjNg1yqJeg4qjRwdaLC1FV29fbC4XaIgNzw+hokDe7G5voann/4u1rbX8Nk//CwiPW3I1wrSo5PLpIUmwXsrTT7/xgZa/RH4QOpuCS6LzRjLQAOsBH4olc77hQ7C43TDTfpnoSz3FatpbOCnQAOrgYuTV7E6PSN9fG6XXwwJB6crY+1BrlxE2W4TxVsOVre7nUIRL5UrGNs3IZlAii1R2IhZQxriqrWB6yuzmFuaRc1SQblUxfrKOnpaOnD10lUxzAPDQ7KPpLByhAvHt3CUwPryMlAiQUtV/ChEQYVEzikI9bbh0MkjGB0fF6N97doszr3xFnJbSXidbowPj4u4wMLSIjYTMYRamxEIBhHd2JDlwOtGSjUViUOtrcgXi0L3YWaYr/n8LtQbyhF1d7RLH0prpEkYH6xKdzY1oS3cBEuhhFJWzdJaWl3B5PSMDICnHbrjrjsxNrZHHBGdGsWMCGhIvVlbX5fMOwOZluYI7r3zlCTcEvG0qOslEzmcPX8RNqsLra1t8jnd9sDfAs7rFnFqzCTPzlwTak3/8PAOk4RrcXF+QVEcWUU0+n3NFEuuS2aXWe3SffraYTCZw+I7gTpH5NC+8z6SOdPGCCTSkSkmwWSDON6OLsRyOYzsOyhKn2ZASlGj6PKyANLN+evgPNL0+ha8DivOvHIatWJJ1p7sExMEFBHR6upc2xwdZlEUHl+AlfgqUmmlQkjIKMdoyqyJDTNsmcXIMBOQipCTpS7zR+12BfAp7rHFETkEWNa6mptG30A/QdtFQHabCqm2je82gbc74Wn2G9zGbn+zGxCZAdfu7/wZQGmI9t1q38zfZ/68gNC6omsJ7UrGjCnKMt8n6sy/xAqp+TywR1+oYjUFRqmkymra8uLi25kxRnBjvgbvlBx+p+ffjd++1Xt2v3YzIGp+zryvZp8k9gmqp08mEBgxiwBShxq7w2PQ551/K9aAU8RLIt1dePK3fgtH7r0XZbtT7lW7zYpaiWDJi6ZQSIDLi8+9JOMlwk1NiG5vYGRkBHtG9+Lg3r3oaG/G8GCvqItb2WJl57AHCypwIl1z46eX1nB9NQOnNyz3j6NewP3HD6CvxYZCitWyEuYWVxAIKxp/IplDMp2X+8jj96Cp1SdAs1xl1TOFdCqLfLGKdKqA1rYu8fhChrLWhIYbDvpQyqfhsNgQDgcQT1ZxfWEZxUod3b3daGl2I5OrYGUzieXVTZm/SEDQEg4hmdiWJBOrbRSpYUsZz6HTbkUkHEI1m0Rn2I19gx3YXprG1778RVnfTFgRFPT2dUuvoIy5sjikX7GUL+worrIIQr9GxfpQMIwjR47hB//4QxGOOzixTwL6t946g77+Xtx3//2YmplGvlzGyPiY7MfKyhpyqaLMpyQjZW1jFZcvnxe73TcwhqlrCxgaHRdGU9jrQ6WQRy6T4BmSyheTqGRNserNOIG2OBIKS+KGfvja9KT0gurZtULt9HjEnjHa0+NbKNLE0TmxOHsC02LnCaYJeFW/aF50D7gmGYdwe8MDg3IfchukCidiSaNnMSPfTx9L0MAe4SPHTsDvDyOWSuGNN89jm0JGbZ0kd6Fcqkhig/GriBM5VKsZ+xGZYE4nkgKSeQ+wbYPMFRll12hIwtcfCiNP0SLOGjX6Vbm/3AdiDgLSsN+H7i72BdfEZ5LRRdDkCwQUpjBG/Yktq7Lizn7euvQkk4HJcTM6kcvvZTsRq95slfvKV74q/pkUcY1fhFrMCR8EhQ2rtAPR33P7xWJevvOJxz8gugxcK9xfFt74+Pzn/tQY9WaVdScYqKUFBMAc20M/yGsoxTsWOgJ+6Tel5aAIUkUU6llBdUjlm57w1z/6YTz5+MOYmbqOL/7l19HTO4i77j6J06+9jEo5J4B0YnQEzcEg/C4mgCywM05nhVTBAmp2SoWUitv5WgOZglLeZY8u+7Hp43Ok5acz0irG6rbMuS0Ud9SJNW7i7HMzlhLtIPoa0tYrZcGIurVIhfA3Kqlc+yLeZNh9XSXdAaQH735QLmCbDNQtCLec/aE6wGP5mJkBZt8UMFHBs+7R0z0hWimK29C9pbypOru7ZBEy08MD4s3AxnH2QyjQ1JDKACtENAx9Pd1SseCogYZwlXkaSdV9OyB9NxVS7Wh0Bmh3IHGrwOJmTkqfXO2QzI5JO6zdYHcnkDDN8eRzrE6xIsqB1pJBtimqQb6kblZ9c7CiLGpWHKugq40qMldA1dhRDUh39vEmgFQfkw6adoPs3Q5f/jeEpzRYk15iA0RrZywLzgRI5X9drTTUMwlIzefNTNlV+3MDsMr7NNfAJLRkXth6X5lVks+bAKn5e278rbbPCqk5caGz1zsBh01VDnQGj+/ljckH1WGbWtvgD0fgcnvh8LphcdgFQI6MDeO1N1/H0sYSPvuH/xKhnmbEM0mhPfAGLGRy4ihIf2T1brijB83uIBr5klSPCllmOCnzHhIjr3sBGcjIoZVURonrgUkep8cpSQqP1YaNxXnENtZQL1cUTYxzNK02+Z/HQUn2QHMEdVLow0H4QmEBlJuxGCb270M40iyCSlmDHkRn4Av6UEEFK9FFEdfgvl+5PImWUIuMQ1laXxZjGuGoklgS19+4BKQLkiAAB0dT8t7QUK3pfAOXss+Dtt4OHD55HP5wCN5QAOfeOo/ps5dQTWTh8gZw1x134uLlS2KUR/ZNiGNgDyUdJ+2ANxhAzcnsqkuUiXmuKK/PBFk6ExfQcvjYYREfcDscOMHqo9WGlkAAfrsLw93diHg9SFJIqlSSLPHy6hpYvQsEw9gzsQ+hUFj1htisWFyal+vPrDNp20xEMJBhIHD04D50tLYhmy2KDavUrDIOgdU7DgHX80EZJLEf+9r8nGRKmYklTYuZ5HA4hFAkInbwjTfeENESVjMZgPE3B6zzutJRCp2rTAqSUtpV2UY6AjW/lD9UtXT63DKIXPdK0y6nkkkFSDkKYIf6xcp/CM3tncjVahg5eBh33P/gDiClhUlsbWJtYQHL09NIbawgTQrvygbqpTxOv/gyqoXiDiAl7VsSTbrH1egh1ZRdfzAi+y6AlIlN/T6TbdOAVMyc0YtCyi4rGvKQe9Qhx00l8vjWlmSSIb2jKuMqboP3ekMpemsVcF2JNfuG3bb+dv//PMDoZjZLmW8F0HdvywwotV18J1+kbdtuAKztMn8zM65HQKi18s9H2TXvp2TRmQiwWSUQZuKI30/KmqbYiZ8zxPB0Fl37pptdg5/nvL+Tr3una7vbF2omkP59s8TB7uunW5t0i4i+9hIvGX6H368Vsvm3tIi4nChUiugaHsKHPv5bOPbAQ7D7/NjY3IbbaUfQy37KsqxxMjSe+vu/J5EdH/nIR4TuSDG2mckZXL54CZ/99CfwO5/8LThIp2uUUWmUhelTbNixkQLOLaSxkaYeh1OCx5DHgkNj/ehutqHGmdYNCxbX1hCOtIpK+7WFKNajcVHGVUIzFGmJwOMmm8gFl8uKZLqIjc2YVNEcLo9cd7vLikhTGNViTvoAezu7ReCvVrchmSnJyI/2rnZEQh5sxpJYXo8jV2IRxC4sndaIE7GtJJqaKf6TR75YkZaQa9MzEuS3RiJo8bvhbhQw0BaQHtL//IX/KEkPPghq9+wZkz7EdDaNpkirJHfXl5UvY4sJ1yXt0fjEPml1oe1/7rkXJD69+447pa9u6uoV+f6xPWNiJ+OplCj+8t6SSlfNhoGBARHWefW1V2Q8D3344PAECsUSTr/+llB6+3t6xUYSYPX0dgur6uzZsxIXczsEkmQpUkRp755xAUn0X2+9cQbrG6sCOEu1kpwbAj4eQyQYlHtJU3i5HlnokXmk2YxMDRDqpzF2UfWEluT7yMpSrLGGaoWpQXoM+V4mmhlyrFGV1+mWKQMTe/bjIx/7NVy8Oo1//OGP4fGHOF9MKM/a3pD5spVKSBsTwSSTwCGfXyq9ev5kIat6LCn+I/Rjlxtezh01Vd14XRiDsK0mHtvCyuIcnFTSrRaFZcbKd5A6IAZA1/eWBqQyqSKvFGOJZcyz6enTCXzvuOMOGfvy7//958THMqn8xAc+KBiIsRGvC/U8qO3BzzDu4nEyacDz2NbcIrEDxaf0nFPaMPpssWVwCMCn3aAPjqfiAs4llje0EiS54nTLfeZxB27Q++02uH1upQLtceKDj70XTzz6EGZnF/Gnf/oXGB3bg7vvOYWvfuWvMDc3iaNHj+Dk8aPYMzaKztYWRDgj3UnunRqrQsFzA0WhWAMqFlJ2VUKJa2l1cUGEMGPbKqGR43xg9pRS6ZlTHagZZIBObZ+5bbPNJDNWzn+jKowMri2JRbJUMFaJOKkEU3WZwq2Ca5RC+dsqpCcfflwuvs/jUipb+ZxwhKlsxswCufRCqchl5cLwYjC4YvaEfzMDwd/FUmWnrMv3k+JH46ArTdl8UV5XgDSGsvRGNWB3kdrrlkwEVXbbWpol65BJxEWhSUQvjB5SlXFULuVWokZmx2V21mZUL0HPu5Qovl2AcnMApD61c9FopI3h5NwPAfkOx07zNKsmupSvKx68oTTVVImRaFqqmut6s+/VarZ8r4AsLcesezINMKnOoapq3gqYE8DtDgR2O2nZbxP1SoM7tYNvp+zqc6kB6Y1ze6NCKgGb7pkyAK0+VumHkXmjBhfBOJ7dIHt3ALEDYE2cd/0ZSVgw60jlTqGyKToVHauiU6lzxL8p9ENKJA1xvlhGtlzGex57VISGpuZmML+xgE//q8+ibbBdACnVy7jdfDorToaDhwvpLFq8AXSGWoF8SUaZcG3kORqmVBL6id4Xq93ox5NqmJJkp2Okc2XfttfpQEUyWRmhSZDWKv0ndicSWzERUOK+yjxQ9olaAU/AL2NtWIGkal5nF2XbHSjTK1lsQhHO5wiQ0yjWsihUKdyTRzzOnsYSrlyfxFY+Dl9zQEa6tEZacPpHL2J7cgEoNWCrWlDLF+FxOWGxW5EvF6UPlIZX1DftNjR3tqNjqAd3P3i/ONCXf/A81mYXEQo1Ye+efTh37i2xLQS87A8dGmC2N46rVy7DRgqqwy6z6Zo7O4VSxnNIUEb0TofFuaSkIJF6Q0B64shRNPkD2FpcQEswiJOHD6JSLCBDuftyTVSOl1fWpceWyovsTSxIS0AAACAASURBVCb4Iz2Oc7mYH6GdzBTyApRnF+Zlrdxx/Aja2jqQTJDVQBqpBefPXVTVael1UlRbEeAp5HHhymWxs2SD8LG0MI9iPi8VY26fkv60DQyC5P63W8UGE9wy283gQWcVmdBi1pzPs1dZKt1ra0Jl2tjcEFEmOl+uJfYB833iEKAyswyEAz6vBHouXwCZSgVD+w8qld2xvfAGQwLoCEg3lpawMTeHSjqOejaLzcUVJLc28PyPfiyAlBQ7gj0CHp4XekG556yKWUNASrvGAJB+gKJGZOEQZMp4LyOhpFkkO4DC6CG1EICKA3cKXVcDOgYtmUxa0ZMItgwGj1BcZSi4kbgzUXa1TzDbvndj43+R99zMDvE5bUN3b9MMSNVrRsLNlGXebfd3zpVh28wJNwJSrjcRQBNZfoMiJT7asTO/lv5FVdiV33g358Z8bLtFjWQNcO/tilbHB6+dHk3Be06utWHPd1+T3eftFzn3P89nfl5Aqq+f9it6PYpyN5MNRvVZD7vnOdB9vPq33BdO9pCxylPH/uMn8Ju/+/voG5tA3eGWRJuTyRcbUCnnpZcum6ZNKiHkUyOiaKf+5HP/HmfPnkexkMXvfeaT+J3f/jisFJ3kFARrDXWrA/mqFdMrSZyfj8Pma4XD7UapkIXXAYwP9qEpCDXrPJkW1gFb3FY38pi8vkAXhXQyL0rnkQj7/V2oFjKwWetoag0i0hKCP2jDZiKHzXhKmBtdve3wel1YXd0QG9rb0YNsNo8aHIgmUmA8qGJDi4g5Olx+kAVRqdbgoqge52ZH1xCJBKQXj/Mwxyf2YHZmXmJAVgCbAh54G3lM9Lfi7KvP4s8+93/i8OGDkqSKBCnmxhGDCbFvw0NjWN1Yl8Cb4OPowUPy/ZeuTMMfCCHU0ix+YI3v2YgK4OBoHfb4s2pF0DE0PIzW9nbpfWUCl72zic04PG439u6fwNLKCmIJVkf7pYLc1zeA119/A2fPnMWRQ4cFAAT8Htx33z2YuX5NwAurmASm05MzaGtrwalTp9DV0SHUT64T9naeP39Wemc5c3N2aUEKNhxn09qi5o0yrvB7PNJXbLdZhAZM4E5AyhFtXGecP8r7vbu3T0R/krG4ACWCDvqFdDIjbTLhcATBcFiqlxb24JOp5XRhfGwvHnnsA1ha38JT3/0+sqUSwqEIygUluERfxXmvbKGh32FStFqqoiXcJOtVxH4cpBczniJC4tokndwvo8lo38nsIWtwcGBAEiMcD3n1yiXENgmYy7BQMTbGXs6aANKAtOl4xc4zEaKq50rAkolM2jLSnwvlolCGefwlY7aoFh+SZF2pKueKAlY+zuXmeLXlVQFUrI7KiByyfmo1+c3zLeJTnD9aUmuD15avyznn8yzSakFSiwUbayv/L3vvGSRZel0HnvS+vPeuu0x7Oz3T0+MwGIAARIpLyoCUCJFLaZdSUKsNRii0sT+1iv2zsQpRolkKJAFQIEEBIgAC4AAY73ospqdtdVd1VZe3WZWVlZmVmZVu45zvfdU5NT2DAQEQZJAV0dFl0rx873vfvefec88R8KVlDdclgeIu/VUdMSR6rts9kfuWdCtQRiQWxq/92j/Hxx89j+tXb+I//af/isNkMZ09iS9+8Q8xNXldti8Hhg9K1Xqgv1fFD3babcHMijLlmbPm6ZRCLGaA9vZWEsnNDaSTSeEy6Z1spzRnzc9v7WkYP+zYYHUubfdtj8cI5PHz2Rlvng9bPJdQlYNfLLjl4zg6pthkKbunHvm4XqA2FkE8vmaAaNAnCoHAUNlQvbjAqoMGK0rcTJlAMzHi4rWUMbNZUwo5u0dPYWJiB4D5wcs5M2xPFTFw1s1jPIGYcM/NmKFvSQaTj0x8bz1IHQprNSAVoLAd1H2iDzawVoOu6s7eDxK0/rKPNR28KujlJAOiFjiCE6yAVVfTqyvFJvBYVVorT/huALcHAq14kHPxqwGpDbqWYr0/CN+rAs1N410A0/kY1WBOz3PUPt+TLFV1aqvPn6XsVp2VvW8NkHZmYPfJMVrRFEtl3uvEOlS5e1Wy+cK2Am8Bvj3OvbXg+ObZ39PGyBQQSgJRVhSJYJE3aiqV1o3Nmcyx48dFfd3ezWBifhqP/72PoaW3GSvxZd3glWJBM3zauAkY0ztoitZjuKcf7nwJ+YwZfifIFj0znxe9hV1KmqLzJucml0obBWzOW7Djoxu7XDSB3em6kEaST+8gFgggvrAk/1ACnARVWsly8Lg1i7K4vITpmRn0Dw5g5MghKdbC69UmubG+ifWlFZTKuyi5aeVEcRpS8LjZBDF+ZwIXr72JcsSFUtCNnq5elBJ5vPnsq8gsbiJQ8SK/nYbf60G4Nox03rAm6BvpqbhQILW4LobekSGMHD+kdf/ik89ga2UTYV9I4Iq/o9hOIBpGb38P+nt7lOhNTNzC7Zk7SJcKKAX8aO7uUhU3uZlEfC2ugNTd2a7ElwGfIPaRhy/g0z/3D+AuFJBYXUNrQy2OjA4jn0lji35krHiXgOnpWc3DDA6PabSN9x2TqShtgKIRJJKbqpryniDNiJt1b28vGuoaHbKeF7lcEXemZ7XJkiFCwTbRwn1e0Xa++vWvaV61scGYV7968WVZEDFJYhLAa0kAwUAhEYoofVsjEiiQcAIFukIhJSI8Pv6da5gBmmtja3tbCcHt25MCAw9ceFAFvonxmwrUCjDFAhpbmo2PK5XOfX7slsuYXlpC9/CoOqS0faGoEdUCCUhJ2d1eWUGAnZpiEYu3pzBx/RqeefLbsn2R5Y9juaJ70AGkViWXHWpWwymqYQGpbFoISDVTYwpN1XugQUWmk8gOqe5dcpCcrhuTEUOJTpl5YO6RtkNKqqsDSHVP78nOG8rqD9pt2//4DwuY3gswzTZn99Tv/7p39/nqQuC9OnfVIMnGas74cd1wz9J7WZ9Wt9skh84M0I8akFrQLQYVaeXODDT3LAqLra6sm8q4ZdBUqai/Zw38ZQPv93ledWJVfT34exsn7O/vFVeqO6QWZLIrxH2KHQMxbXymE8DPzWTWxnsL2DVLyljn82vesPfQMZS8AfjC9YjW1KKtpRnFUk5MAnYLY5y1i8Y0kmEZZ+ySUvRlO5nAmdPHcProIbgKu8aegZUatxdFlw9TSxt4a2IelUBEMYCUxppwQECXs5xBrwdrS0sYHR6Rj+faegrTS+uaNyvmgEiM3Uc3XMUyApWSBFXcvhKidSE0tDbAF/CKMcS9iRRjFqfW1xPweQk8/ai4/UjvFrCdKyCdyQmEMwfKcx6/qRmRaEzsG7L0wn6PbLzyFLUBrbdC6O7uFWDlmIcbHsSCbrTX+DDW14LJyxfxja99GadOndBs/ybnUTNpxRJ259kFZdd0ZXEFFx64H50tbbofnnnueTz74ks4d/95FMpltLa0C6Bd+t6b0mvI57J79h4EGxceeljXikwZjQTslqVM2tnZjlhtDe7MGzEciuvw/VKJJL7zne+gNlqH9vY2KdGyc3tndkZ7N1/z5Zdfxvj1mw7V2FDbB3p69TeCGBYhuWdSJf7ajRu4cu2yZubpuMBrzPu7xrEXoTbL0tKCBPgYS7ZTRphI1GQypKIxFZz52uxesRvIWEnVW4ph0bOWIxytre04cuI4WmiP5vWjuaUdK/EEXn3jElbWN+GmxUs6I9BJWmd+N6vRmmyloD1a4snqE3rNTGXF2I411jcYZWD6XVIMMVqjWNTWzq5x7V5Ta25uHmurK9hYW0Uk4EVLcwMSm2sqIDMc8B6Tvyi7whItMh6eHIGTWCVV2KU670KpTAaiEVllNYPAncfEPXF5aXVPWIznkfc5KbZWlIwq9Xws6b2MnbbDqrzOGYNh0Te1ldwrQrPAQIDGrirZCcQ9xDwskLMAEwoH1MHUe3BOOp8XJV0uG44qumitHjcK7hL+5b/8F/joI+dx5Z1r+K3//AcYGx7DA/efwRe/8PuYm76FoQP9GBod1mxzX38Puto7hKV4/nmPsSjPZoLEmdbNesqkMjpmih0SpBNj0U++4AhEScRoN7/HZuH5teN3wluOir2Zf6UNjGHD8H/mF0ygxO5T88jgN3XGuUc4OkP8PQHpuzqkI2fOa8HSyHZtZVnJEKsKvHCaFWWPjTOllhrm2IDw4luaKE8q6RvmjQrOUHBWyXhjY7PQfspRueSH4cUpUfhISQg7/z4dGKtBTMyuXr6EzfiGVLZs1d0GWEsRtgDVgtHq/6sTDlstfhcYcoZz/zKJyQ8dGx3gswcGneFfUlb3g6TqIMib0IAnC0irEG4VSLSfyaoy3q1475vRtOq1+wCm/Xw2oeD/1cHZigLZ803BKb2nM9u7t2gtmfh9OrV7n3XPP/Tex2cfZ6+/Pa6967BP5av6+thuS3WiaxMB+3r8v7pboeKHkmDjYUV8b5WmuY4115DJILvDmWgf6pqaEa6rQ1NbK+5/7GFkK7vwRnxo6WzWZri0vIC5uVlRSLghMmCQstvT2oWRgQMIkzpVJB3TBDF+qfpGmm0sAl/QZxgClZIqxQQdBBblgrk/efxKfHScRqWNyXeo4kIxnUUxk1W1LJXbQbZA42sgwuH8+XnMzc+jnd5VB4bQ3N4qSX5WA1eWV9UhpVAUfay04bjNzHhjfSN8NUF87blv4U5iAfkQRLlpr2/H7PU7uPnaVVTSu5qN9Qc8qGupU0eulC+BmjMRb1AV6/rONjR2tyHSWIMr37uExfFpFFNZpONJDTzUNzejsbUFNQ116O7uRGdXuwIp6VSXrl7GQnwN6VIR4ZYGdUkZAEjrzSaT6O7oRFNDs5n9BHDm1Gn8z5/5Zyjs7MBVLKC+tgY10RBKuQy8rPzt5qTozap9oeyGNxLRbAtFrBj05UFWyGMzsYYQK6brK5pjXF1fV6AfHT2CcDCMXJY+rF7Mzy9iJ20Ao/5RUdPj00b9wnPPylu4oYkgFrIZ4L7HBMGuTZ4vGliTNsP3lgpn+S6rguuDxT5Sb1W5BFBf2+AAuhIoZkShJAL6rt4eBaKNtbjWiRWYCcciek8mpgya+UIBl65dR2v/IM48/AgGDx1Wh5QBLUEzeNK6Mhk0RQI6ZzPjN/HC00/h6b94koOCKO/mlcQyCbX7lhU1IjjVjBFn6wKkNRdV/VZyzmK5M0O6H5DqHmVY1Xk06pKMCDwf9BBkoN9YWzP+fF6Pkh4CUgM07nZI+T70J9XXPiZHdZH1h97bP+AFPiyAvddLmOfe9Wmu3gOrAa/Zx+4WLPnZWFDgPmhnSKtVhgkSWejS4xwLg79sh/Q9x83RAUdll6+/56NNK6pQSAmYrBUcGwe7z9+NX++Nbz/q63MvQGrfoxrwV1+7d8fku5Rre++yuLT3PZVgHT/WexUT+DsV9Utl7WEnHriAvC+EmeU41hI78PpCqKElGBPWSlE5Ftc8/UiDVK92u1FXH5XAD2c1a2IhCUByjccidaiJ1CDgd2tsgIWhYCyGdKUkP9BdUhnLRdREoppVY3LO+X/qEtTFapDeKWBzawf5igfxREpsIIJCxkR2USMU5PN74eXr1wZR8bJxsYVA0IP+7k7UBD2m41NyY3FlDal8GTXNbdjYKWA7SwuKJHz+kLqmBKEqvNVEVOij4BnPY20sBBR39T4NdfXY2tpGQ2MT1jc2kdxMoybkRbicxpnD/SimVvDKi9/RWMVafE1gm18cX+F20N07iJGREUzenER7czPOnjyBSCiEbz/9lGb+H7zwKEpuw1zgCMfVdy4L/A8O9COo+V+IfXLmvnPoHzqAxbU1WdYwP2YSr/nP+nqsbKzK95GeoLcnJ5HeSmg0Y35uWdYoH/upj0tJ33QjzRwvWTGry2ua3+O+RlpuW1OzmENvvvWW6bp5PGhqbUJXTzdu3LiB25O3sDS/oPuqUMwLkPK6UzVZooZl445Buq/Wj6PuTKoy1z2LQuyEE2gQiLU0tuDixYtStz92/AQef/wJrMQ3sE3KZglYXI1jaTVOzw24/cb5gWJQTbW12kPIwGHcEdOqWNB6oZI/7VAoPOcPkt6bU1eZ55iAiXGvu6sXDc1NRjxva0sAmfkVtzGP24X1lWWEgl70dbfJ/miH50iA0zA8yAZivOS4E5M1NjrYtWRhnoCUti/mfBh2Ic8DNSoee/RxAdP/+P/+PxpV4nmxbiCklptiU0nFZ15bijHxPPGcUpWZHWZ+z88hpel8TueTite///t/KGApNo/b5A/bW5vqPFKEinsImwyGsmvs0Pj6fE8Wb8xxVqQjUvG78DM/+yk8/ND9uHzpGv6/3/oDHB47gvtOHsN/+9xnMT8zgaGDQ9Iy4WxzT4/xIa2rqTENFbhls0cGGHM7zisvLyxic20dG6vrWmOcbWWuofEyNgOKhi3DQiKPkWNL0gzyGlDPn5kfWyYnoYuowYzBXCwcT+BrVEzc0WsZkoy6pPz83Bs0ulExAk97HdKB46cEAkkj5AGz0sGuEN/AdkiFYK1HEAdWyRW2dm4O1ZE3EalyvJj8/tatWwK3rDbQNmMtvqk3Jr+YA8n5TEYHww4pkXMkWovTp09jbHQYX/jDz2FxYV4zcgaQ3rV4YXJsEwsLNm1SUf2zDWzVwKP6dzYA/ihpux8qYNpOnJW/2mOeGh9Xm5S997WchOpDvYlJwZwT5fz/7o7q/pdh0lddrbeVYb2Sk1jvJUJcoFbcyNrQOIB0L+GxtjRWrMTp3O4P7nepu+/t+NpjtMdSTefbe5172NHY52ndVv29uoNQnQDtFQccn0IWWmyiRsqs9WLlOuXNKtpjycwC5YtFdSy5EXf29+LMw/ejpqlBM3zNrU0SWOHs48LsDDZJVc/uqCvR0diG/u4edDR1SAGPhRxuQhSA4RcroCxCsNrLNc+NzhvwSIVPm+WuI6Ht+LkKWJNyTGosG0r5AnIbSWSTpHhlUdvYoM1aNAmPG5MTEwq8TR1tos8SjLIix2PgJrLDuUCvW904AohMZsdUWCmX3tWCK7M38fK111GOeFBwVeCp+BGq+PHaUxexvbIpAYJYLIxgbdjsJbsVhF1BUYg7ad48MoTphVlMLdxBYnUd7aF6TLx5yQAGlxdBfk6/D41tTdpPDh0a1bz1+PUb6nyurK8j0tYMf2M9Io2sPhOUerC+uKzqYyzI2ZW0QCy90GgSz24yuwtU6vN6Koh43Oiij1kui6nxm8jSVHu3iER6B30HR1Th62jvUhLIdc2CdKmYx40b19SxW1hZxduXxvGpT/09dLV3qcIZjdTgmWeew+ZmQoU5JhNU0+N5JWU3y6p9qYTa+jpdV34erj96kIra6DASlKBoRMJ4mZKOzQBOUMcEho/jfsnXIuCsjdXJ4L2rq0OVer/fh9X1NQkMsFNL+yJW27l2eJ6KFUM/ogcpZ3GYJL1z/Qaau/tw+qGHMXDYAFLuwIm1NeSSSYRdHjQGffQgwI1Ll/DlP/4iXnvxJXVMqFbMdW1nSLmGBUi5D3k98mE1Cta0Mtgx6ouKT2bOxsSCu0rc9h7WlLworibRpyK7ncfl7C2DK4sFtHnQ/i9Aqld2AqAxH3eMSe/W8z70PvrX5YEfvH/b/awakPJ3pFyrsOYwh3gPmBNv1EYt7NOepoLnh48z+wsI7zpTzn6kx7Do7KidE4CpMxKOvQuQVrN2quPQX9XZtzGmOl5U/25/QWH/42y31No+CGxSxVjeggbo2OKn/ZvuRSqpF3YxfOwE/sFnPgNvbT02dwqYnV3DzdszWF/bVFGB4w4GmNLewosQ9+JQAOGgV1TdSiEnumEun9c+FA7UormhCQGyClDGbj4rD+ah0SEMjgwgFAnKB57FTuZoyj0qQJDClSyO+iJIZ/JwBTj77kbKUf7nvbe9kUApV4TP60YoEkIwHBCoXF1fQqGQkeJnC23UQhzFAtYTacQ5juLyIV3yILFTQDYP5EsVrHNkomS6d0zS6WTPeMEknkCUgk5e+qHW1Gjf4/4xONiFuZk4XPkdBEppPHZuDIWtZbz52guYXZjF3MIcWpobjXI+951gFM2tnVKWpSIq7S0+8cRH5fX40quvIVZbj96BIdQ1NmD8xi3MzE6LycTkfPjgARw9NKYO03PPPSem0ONPfEzske1URgJGvC6tLU1G0V4dOaqj+sRKoYUGPw+fz/h87PRpFQCVy3gNi5DrYCeZ0b7IL3awqKzO/Zpx7dCRMRTLZVy5ckVdUnYSU9tbuE0hQ5dbnU7OWs7M3NHrEaCS0sxrtb6xZjQwnMI7WUpsFJHZ86u/+i90nilmmtpKSe2X2gK1dfU4euwEXnntdZ0fkI7pjyAQqYHLTSFT6LPy/JD50t3VJUYPFeQ1zlSixQsBsU/jQ1xbzW2NAo6cSaypq0dHWzta2lpVqEztZLEe39DaJouI5ybo92uWkdZoXAMhvwvFXVPMZ5igOq7s+moNdZ3HZKEBfyYjjR2+YsWIsNJvnL9nUZ+fmfGWuOfrX/2acAoLxA/c/6CEmbgN8tzzefQC5RfPq2U58Hxa1XaxdJy4RUV7Pp4gj+YrZiSBQM4rSyZRdr1urXcNk1DoKRjUeKPmzCsGZNsGEPU1aL330Y89jo889hCuXr4uQHpo9LBGhT73X38HywvTso3rIyg9eACDB4Y0ptMQq4Uv6NfeS8Vk5nrEd2vLK/q3sUz/0XUBa4rMptJJ5UvF3V1dIyl5U9yJ4N7BXzwuFp3Z5eW11ciHo5ZsGYR+f0BjWj7RvRlmjK2XLXja79k04fdcK+/qkHaOjinRYYdAi1mGs443GDjbY1qsNqDxxjDh3gQ5LgQKrDQ3mGRJiRsvwMKCPggVS8kTp7cUlb6YlNTVREUVm1+YFSDlByUl4DP/9JfQP9CLf/dv/y3uTE6YiyZKUZXRuQ2sDk3XduqUAFUBV/5cDUZtkNtfEf9JBL8PE2TfH5h+mGf/4I/5MO+3F6AJSB3VTBtsq8FfNdjbmy2qUgGurky/d5bU5ktmfd1NtN5NHbZ/s5uB/cTViYMSVOcP90o4nIzYqdCYhIFzDHwsAam+HKq09VHl8drPqtfUvUI1yzK8oQAGRg7i9Pn70dLVJRrsyOgBJDbWsTg7jXmB0nXNTTXE6lEbrZVgDfentrYO0WEJBiVEUGQFKad7iu/BY6MyH6uQokNoYzBdIc3w8n50KCphrx+BUgUz12+hkEnD63YhUlcDgmtSjtn1e/3iq1hcWEakoRbNXR3wxqKIbyXMfGE4rDuP9zHpn9xkrCgZQUAgGoQ75sMb45cwsXIHO8Vd+PxhuIvAtdeuYG12EbUNdahvrMNOnvOdRTS6atDd0KrgSOXc0bNHMR9fxSuvvILFO7No8oWxNjUnOmagJia62s5uATV1MQVgCkMw6NGWgOefc6N9oweRcVUEiLl5026ACSGVjAc6++SdaiXKOXdDEMiKJqnE7c0t8O3m0OpzIVIoYObGOLa308hz043Vac4pXFsnMExKHH2+GBAjBGQo4878HMdl8ewLr+GjT3wCjfV1Oq4Tx+/DN77xTVk0UDShp7dXtN2A3wgT0VKAUuucA+a1vnZ9XBv70OCgrqPAL0xANLN3psrI6mT1umNgtUk8X7ero1NAnUGWn5Ng+PLVK6rw0ktPgWhtTb/nPcMEkhX/YDiIppYWVZqv3pxEc083zj38CPpGDyNQU4OKyy2v1go7KAyghQKymxu4fukSvvDZzwrI8/pSIIUqu+p4OQm4BaRmns6rtSxaHj1R0ylzf9H2i8wBzghV+RLv3fd23+C1JB2LVkxBM3fCRHp5iUlwXp0hC3qq9/Tq2cb9Bbe/rnv/D757f9AzjL2F/WLVW8CIiZLjdcfzutdB/QEA6b323L33cfbR6sJmdeGPHQQmhqRHmg64yTmqO7i2QPuDno/vF8v2g8vqGGPfy8YVe/z740z1Z6/+jLZ4y3vTfq//Hehvk011+6lRwHlMVHD64fP4R5/5jFQwS16qetZiNZ7Ey6++jdm5JSQzGVlDaGauUtE8XnNzIzKpLSW5LPRxv8holCBrOjS+ALKpFNJbGwIwAZ8b0ZgfwyMDOHryCHp6OrC4NIdYJKT9g17X9CTk81kw6O8fQDZXVPcqWluLnt5+FcJ2dsx8IO93zpOqa5rLIpNNa4aRLBJSirkfGyp4BRW3D4lMFgvrKcS3c6h4w1ikl6fco43YZZie0l63urbcp8kak7gM/UibmpDP7mB1bRlnT52S7c3q7DQG2mpxaqQD2cQKXnvlGaysr4r5Ewlzzw0i6AuKfsr9l3lua1M97kxNap/lciMr5sJDj0r4787CHJJbKayygDw/i5b6Rpx/4H51wLhO33zzTSwvreDUmbPy5cwVdrFCr/BSSSCAnUEyeNj5lA/q8oqALddHPscCrx93FmZw8sxpvT8/W2JrW0XLumhM+/PlS+/gzu0p3ZsUODp28oSEkph3UJF3ZnYejz32mKivHHWgUvz1a9fEKEwkNrC4vIjxiRuKRwSzydSWgBvXC3PyzXhCvqLHTpxUjDk0OiZwSuD+p3/6p1heXcPt6SkJPLHQzhhc39SC+OY2pmbmUQG74gHdq3xdqyrNz0Cgm8/vao82gNTMj3MNsHPX1dcthhnFSwl0VtbjSGeyIBmUzJdQOKoOMfdz6iqUS7tyKCiRDhwMirK7vUkRqF2NrsRiUURiLL4SeDnFzLILPjLGnEI9sQkBIUeFBIbKRVGSqYmzkzIdQf6eegrtFDtsbNLaW1tZF1YR9ZXCkLu7+j6d3BLFmv7glqbP+5EdYOWNHo/yFc5b29l5vs7q0rJAoYzInCKVVaJnzklig0SYHDV0fib6tftro/hnv/IZ2TlR/PHzn/0jDA8N4/Tp4/jC7/9XxBdnMDDYh/7hYQwOD6N/YEAxvpGdaxZ0AGRyOQn/if22uICVpSVsLK0isUmmwQYSWxvYSaawk0kL/7GBwTljS6vm/xJVFT/TFJDlQ+rEKMpH/QAAIABJREFUa+1vDj2XLD/mmWyyeEW7N5aKNl+tLjpXNxL3OqQEpPxiksqTrsFdXgBnhtQGBb45hYyMlL6JG7oAPq9ogqzDmZk7do/MwasyKzGDIEoVyqGbqgYBaamwKzqB22sqiPV1Tfj0pz+NjvZW/Id//+8xP3tHM6SkWunA5fziWJ5U+fFZQPpB4LMahFYDp/3g9AcNfH9Vj/9+Afav6jiq36c6qGtDcBIQ24FRrukIA+nGtbOtVS+iNeV4Mla/thImVljuAUj3f1Zb/b/Xse0HpDbxsI8169Px1rV2QlaIyiZUNpdzfF15vHYNMTng3B+/VAHncD3FBfr6MXbqpAR52jta0dxYh8W5O9jeiiMeX1fS3tfdg4DPeIRtbSXR3tYtUGoFjUhJEaWNx+HMzDGIUXWN582YQHsBjzkeUkOkLlfMw1sG6gNhTF8fl3gYfbC46UWiIT2PweBbX/+WVPWaO9u1mQXra7CwtqJKLsEJu2xM/C11mTPdZE4wqNN52R32IOcpY3JpGjenb6PodiObyWHlzqLmTwmMOAObSCZQSufQ7K3BYGuvOU9+Nw6eOYqS34XvPvldXH7jLRQ3t2iWJRXehrY2hKM1iMc3tF9Qpp3VaFbuSQ9V5dsfRKShDlu5LJbia7IkoJgEj31xfh4hl1fCTtGgSeD4WSkQIGEqfwB9Xd3IbayjtL6KGBWGV9YFlIJNjegaHMa3n38BGYpGhcPyQWWSESBY5gxuNIxlvmdNLabnVzF86LC6EAxYP/9zv4C3Xn9TMzxszvN4uKfGovWoq6mHy2263Xwsf//qa28ocFHIwdpF8Pes5ItqBIc243LrGHj8rKSzu2oDIjupVDNkp5NrgUUF0VpltxEUKGUVnb/j+/L8sTK5mUjA5/ciVl8HjzeA8cnbog7e9+ij6B87IuoyOwJZzj4nt0XZLWwlZPsyOzGFr/zJf8PWWlzjF6xGi7LrAFJbRGGHkwGdCTKrqDW1dZqltoCUe7xmioomcasGiWI0OIVPt8/YYjGecE0QkBLQbMTX9D3HP4wHqYkXe8DINkqr7EV+EvvlD/OeP9z+/5MBpPv3WrtH2rjB/Z3rgcmrVQFWwkOhKwtOf8CTdi+gWX0cH1SAsIXVe4FT+7cPen37N6vQXg1S9TuXKSpampse76btnR/+cAgPfPRRPPjYY1hLJlCWd2E9wjUs6AG378xjZnYBs/MLSKd2kM7m0FjXIFDDJNPr9aiwycSXxR99zgpZbAVk0ilsb65DKisVCvFQm6OIvv4uXHjkAsJBH9KZLRwZHZUy79WrlyUORp9o7uHxzYQ6Tw0NTRg9dAR+KiZnKTKUEFunsbZB+xCvZUNTE2pr6zUWotlkUIzJuAj4/EG4PV7Et/NI7uxiM5XH+Ow8Ik1tyJeLSowleuNQGSmSSeCSp1hdyQjKsfiaoKVKdye629uwMjuNQz1t6GkJI7u5hGef+iZ2clnRJ1UQqLikfN7X049MNqeu3OGxUaS3t/D8Sy/CHwjh0Ngx9AwMYSudkdAQQQOvDRsiVMX9yKOP7tl2ce+cnZ9HajuDM2fuE1Dd2N7SOWfHkNeWdl0cSaOIEUX29uYOW1qQzmTwnaefkpXKfWfOYiOxqX1Ywja7u9hYjwuMEtRSuffQ4VF5cxZRlFfnyvoaJm9PIxqtwROPfUSF5juTtzWqQqDHGLi5tYmvfOUrmJqexMGRAw6wL6mYOze3ICB78uRpzMzM4dKlS7JZpOdpJGJUf8cnbinu+DnvH6tFrKEB3X2DcPmCuHnrNpKprLqMjKGf+MQn5LP5zDPPSNiP1zmxZcR9SM3l6xBUd3S0SVmYcZNFUwpUSVk4s6ORENLJc3lqVQBNjS0S1EkkKBblx8bqEqKRMLramrE4P4diLosc2WIuQ/slg0fiOWSu7RqWmQWjYt14vaJmC5AWititFCXkOHJoTKKQL7/4ssOiq8jSR4uX+49U8iPo6+83+KNcVrzJZdL43ve+J3VdFRqyOSfemnlxrjsjFmdyYv7MWWTOGWfTqT1RJzViRIX1qJlRKhg2EQs63P/YjGCRByE/fuVXfxkPXXgQVy9fESAd6O3DmTOn8KU//jziczNq4g2OjmJoZARd3d0qRNAWSa8tQJrVfcPO++rKkor6BKTbBKOJhJT+WbjiOtoDow4gFUh27OXMdmxYNNYVYw+TVYmsGkaSVARNsdHLuXqCUpf5XiNmBqRa1uJdQDp2RABSXnXOAKylKwoYONRMJjOSni7s7g3n62BEMTOCO9YclpsTkwS2ou0b2hkgqUflc1p0mlH1GHEFfyCMo0ePoqmpAd/59pOyx7gXIL2Lqk0HVADYSUIsOFVgq1KQrQae1UHJnswfMO79WB/+wyUfP55D+37HZP9uF1h10JVZLkGIpfQ6hQp7pPcCpDYpMNfq3bNT3w+QVlfVdX33UXqrn2/BrKVTVa8N3lNKKjSXdXeeSTqUWm8mkeY8JEGLKEasDEeisoWpaWmWcqoxZ+amGEBqe1MiOwwkA339KBeNpQxv+N28UdrtbG9X8OX9KMDuFF8IDDhTSlBFEM2gKEDqKiuI8t7jc1qa29StCnt8qOR3EXC5NCNg/86KIAPFO29ewsLSotR3Dx07jlBDLTaSW9jeThnBHEqP08CaohwUFCON1/EHY9OqQl+XkA85VxEbqSRuz88guU2RoARmpu9IYKabXcXiLlIbSfTG2tHX2iVf0sxuFofOn4AvEsBbb3wPr7zwItJr67IkQcSPhrZWUaw478O3GR05pFkWCi6Eo9G9mQs5zJRLSkJoAVPX1CjKDaXv525OYuXOHFyFAppq6/V3bvKsozJw0fi8jhX5bAYnDh5EcmlFs52tvf3wRsO4NjGFq+PXkcvuqjrNvbGhuRnRQAjzC3NaF/5YFLliGa293aJWj42N4dyp83ju6Rd0TTj3yoTI0CHdugZtbS0CpLSK4fV95umn9T9njgj2WVTg3snnm5kVU4lk5ZIJENcaqWu8Pux8cs2SItRQU4tbk5PqJBvKrlfBxipF8zU1s2E7ZD6v2CvBUEAJMQHp1fGbqG9tFSDtHTkEXzSqoMmZse31dSQWF5GYm8PM+A1srcbx0rNPIZ/KaG0QkErO3okFYg7IesXjAFLjzxirqVURhmruJmhV4PF6UWKXc58Ctt03tB94fSaQeY1IFyvJPJ+cfVFBxnlfa3D+/QDp99vTfjw76U/iVW1BwGE5/RV2SC0Itfu5quOO2BXvi+oYzRyAhYo9/+wfsIDwfmDxXmf8Xo+1ALL6f/vce/2u+nXt65lCqslnNDfurGcKHUn0w+mgqJDkzCuya1bb2oTHP/kp0e7iqaQ6b7SWkiiIL4jaugYEwxFsp7JYWd7A+K0p5DIFrMW3JNbCLiutLcjmYYeC9xlHFZjc7mwnkGbM8bBDREC646jFR7Xfnjp5FG3tjfjUTz2OcnEHb75+EZlMErmdFFZWl5BKbklZd2zssJTvKcZDXRDuVYV8EZurGxKro9hb78AAjh0/KXaNGfPIiA3C9yZgYkOipa1DVoCpXBlr9DzcZdeqojlYdhV5bti13CETI0/QkofXF9RMIAto3MP4esMHhrCbSiBUyuKB4yPYTa7hdfoyloqamWMsZKfM56YrRASlslv7DudCCZJeefWiaLdnz57THj47t4D4RgL1DbXq9G2uc+5+FUODA6YIC5dGH6gdwRlOdgCpiMu5V+7VvO4qIJdKSuypdFpXW6s1TeDEbl4+n8PVq1elbXD23H1SA44nNvH2997RPGhfb6861dzXuNdztpfPZxyl4urM7BwaWlpF3R3s7cPBoQNIbmyioa5WIqQ8hkhNFG+8+Sa+9vU/U3eUuYTZb7MYPjAi8MmfZ2fnda7Zxea+PTk5uXf8ikO5XdHEyyx+R2qkuh6K1iGRNJ3BC+fvx/33n8fF197A17/+DdlLkZlDL28CH56r4aEDmrfkPp9OJ7EeX927bai9wOue2y1phpoAdrdQkN0aWZOZnZT0BdLbCbjLJSkeU3fAz/vG45Loo6ijtDfRfGNA+4kowo7+DTvLFPnzedzIZwx1mF3soYMH8PFP/pTGd37nt35bcbavrx/nHjyPN976HrbTafhcZkSEFGTmS8RIXHucJ2Yc4nqULQo7385IhOYlK+b3nJ1mfsjYRM2P5NYmchlz7/FLTTxS7+lJSrq6o7EQdjxKhWvY/Av68Kmf/qQ69ePXx/E7v/m7ODw6htNnjuO/f/HzWJm7g4MHBtE/PKoOKRlZLCRRCFHx0wGke3Td1WWscIZ0eQ3Jjfhel5QjNBKpondrNqemhSi7FpDuFXnfrcUgVp4tJHMcsarx9C6HDvt87YmkK5vzu7e3WpXdg2ceNC1mn09KkuzMsDrPlm1jUz38noB48jyRVJpai6/rJuGCY3I0tzC79zdKF5MapwqLLyi6mzHjXZX0sxHnMEPUOVL5JMjiJL5uv1QfOUg8PXUbu0xYpN5kQKeMzh26rroAjtquBaTC7lXAtBqUVv9tL1HZZ3nyk0gV/irf88eRgO0HcneLD3e9PGWCVCV6ZJMTSzd8r9ruXascc37u2tt8UCJhkwG7Rmx1ip3B/V8WtNrjrV4Te+9hO74O3c2ev6KzBmmJxBvWVnxYhOH9wA5QQ2szwrF6tHZ1aKYvm0ur00/vMQJSVoJbmpsdDzE3Igzo2bzuG74Pg5GU7yIRzZvYCiCDBymsPr8HaxQZWF7Q5q8NkBtfKISB/iEFtfpIDDEaOtMWJp9VRVPsB3rSZXZw7doNqQ9m6RvJjiNl3mXRUEY2v6NuIYtPqn77/Aj7/QoImhXwe5AmCAz5sEPPYq9LdjKc6xy/cgNvvvk6UmmjPCjqVb6EQ13DaIjWIb2dpkQehk+NobW7HTdvTuDm9Ru4eeWKqs1NfZ0I1XE/CmFuahau3TJam1o1z8h5o1BNVJQbHh8Dq86TQKoPOVrhaG7BhcGOTrz24svYmJwkRYN8fiCTNgUK0k+8PgXnU2Mj+NRHHtfsqc5luYwk50ASSdycmBQFjhYJhZJLgJNzSM8+9ZSqqPB50NjdjeaOFkny/8wnP4WWug589X+YuRRSdikwYLzxvEo01uKrmtmpd0AVkxOeI3aB2QHVvKgDMk3Bztw/FPmolktnlZrngF9MPiliQFGIrq4e0YFJkWLixPVJsEulXVLCuG/zmtI2aHZ21lB229pk93Ppxg20dXYJkPYRkMZiChr0EYwvLGNxchKrt28LkBYzOVx+63UB0kI2q1lQdkd1XzMMVpyZdFK0OKtI7+Ug12MQW9tJFHbZ/dXObIApFUH3AVL97DATOLPLn0PhsBKCYCCAjY31PTVE3l+6R1lxr77nrf1MlZjRX+W++5N/rw8GpCyYmYr8rnPePvwMaTVgu9cea/d6S13l9bFDFKyQ62dHOMMmaixU67o71+uDuprv9/72OR8EUu3fbEJkj7X6Nff/7f3iT3UctAwh2y2xr+ElU8Ba4Tizo3wMu0Pd/QM4/5FHUfZ4EailHZMXieQGCmUWXUoCWf5gBMFQBD5vGM0tXVhd3sILz7+M6dkFiZ+EKdImRWOXKY7SJimfQyTgQSTsx25uR8CJirstrZ2olL0at6JQUmp7A5/6xCP4+z/zcfz5V/87Epsr6OxqE6NHBZ9SEZ2dXRIiIXBhMjk8PCprlMU57purKjydOnMfuvr6NLfMa0AAcuXKZbk3eCpQ/tja3AK31yeK5eDBUaSLRVy6fBnlQkFjX7IKjETgD8dQrLgRq2tEJFarzpeUol3AVmob0VAQsaAPiYUZnBjpRzmzhStvv4VsMWeUY2NhtDQ1K9YRCA8eGBHDZm52QeJGc0tL6nb2DQzq3HJ/eeGlV3Di2BEd+9ZGXMW1JinOtiK+vmFUzgMBzegyRybYam5sEvWVX4wnZETx+aTGWiYHrV0Y90lrZReUYyqiiLa34/r4De3Lo8Nj6qpSUIpNOoJ55t2byYREAyk+x04X1dA5Ajd9a1JjJAf6BzVvydjA48tmdzC/tIhnn38Gk1O3ndGPXRw7chwHBofw0nPPq0vJ5pIAdNl0wDRpTJ9Nv1fFVjaTGCNzpAWXgNauPhw6dhKdXd3q0HLdkE1FQai19YTWFu3j+od4PgO61vyamryN9HZSYllc/tSZYYxgvkOXgp3sLug1QYDKz1dTw7GaKDbja8IC1GxgsZL7Olk1/N5HUOhxGUZTKKK42dDQLHYZqaUSYndAYmonrd95XB7tcZr/9HpQU1+Lhto6dR3Z7ezrH8D/9A//AabuzIgeThscXgOee40rqeu7o04+4w81Puw+Y2wwjRCQx+dWDOe9ItcEl8v4B88vIL5qPpOe5zHexIx/bGQE/SF1yhkLzT5TVhE90lSPf/RP/jEeevA8Xn/lNfzeb38W5+67D8cPj+JP/tsfYnl2GiPDBzAwMqYOKTu6FFcKR2jbw2I2xKjgGiNtmB3StaVldUi34ut7gJRMChZSCEhVvGaHNJffA6S2eWcLzmpSMM5X2S7yesuOsWpmXrm/o4thRhdMfLbzvsoACGotID32yMflhcQhUy8TrPoG3Bq/LrQ8OjosQMBNiMkub0AKtPDD8TncPG5OjCvROnripN7k1ddfc1qxXnHdmQjxHytgRJFcVKQP7GQ5nEzgYuxjvJ6AuYELOcTX1oTQlaTYC8gAxVk9/ifgaXzM7tUdtb+zAc8unLsn1SR5fx07pD/5BOaHPwJbCTYqaCYQk3pXfV0swLOLdf+73k0Y7s4/7U9Y9ycPWvxOMsr3EvVrn3/f3nOcb/ZsYyxVd58Hn02muFGIWlFFMeYGpC4l39cR9+ImQxsNzkNQzpy0mf7+fgUK2ilx86SwlwIzK1hWlZSzD6yoUSWOFKdASACXBSKvn0ICrCLSA9ODuvoaFYWeeuopTExMIBIJqxLKSnBjXRMGBw+gs71Ds0FKAYtFsPLG86cBf1JrNreQyqSRpq+mj4PoHm2+pGLkcjui5XDOgpLhnNcgiKMKWyQQlJIqbaDYrUrtZuEJeLFL8TFUcOvWJF566QXMT9+GK+AzSnotnRjsGEDIzWCeR6w2ho7+DvSPDIG2FM+98Ly6qrSlCTbUy8tsZnoOQU8APW1dWJidQ0/fAOqaGpDMbEt5mJv+ZiIuwMKkjQWqhsZmJLMZbYBHD49hfnYOvmIJq4sLmJ2cAjVadwni8ruS7ieNp6kmhsHuXhXPCHDvzC/oOjc3NmN6ekZULvq2husapHB48vhJfO5zn0Oeti5tLejo70I2n5Yh9WDvIM6eeAAvPfeKqKS8vqzO8thID2MFmbMWTPJ8LreA/s2bNwXUCBRli1UyHWzOd5riSsm8js+oODJxtwILmvHIGY+3CueY2tuNEq0z58xOKYU6eC9wvfD609PUrNkKNpNbSh7CNTUCpNdv3xYgPfvII7J98UajBhyvr2JtblGAdHliAnO3bspO6NIbr8rCiHQfDkJzre1NbVccUTwaoHPe2aFoslXE82zvU8mYUB2X9yvBrCNExuCs+9epwLLgwG4QRVSYVDTU1yoJYvAkECZdWPu5Yw/2nl3MFiB/+O3tb9YrODYCdu+0yok/zhlSCyidlEXrbg+M0VRTwlqm0EbgxOvJRJ+FcXblBA73dUiteHC1fVr1hdj7fFW2b+8HIG1B0oLFanBaDWZtjKqu5Nv33CuAOuvTzojuFTmZhLED5YiIca+xsUJd1CAtK1wSqzlw6BBOPXgeuXIR6/Rf90DsCialHE0QYyJOVU+fZjHb2rpQE2tUAvv2lWu4cmMci6trAnqRcBThYATFXEH0wlg4iLqasPwoBS7hRqymCalsAe0d3Tq+bCaBleUpPPGRBzE41AWvu4Rkch2bG6tiWnAP4z7DLiEbDdQViEU4clBBq6iaZdBmsJmzmiGOZ5nxBRYm3377LczPzagzSbBGf1DuRZzX54jB8OiY4iOBy4vPPqfcsr6uUXTd7G4JTW3tqK1vEPuFr+sPhuRH2tjcipDPixqfGyFXGZdffRm3J29qHpJznWWXOQYm2EGy746fRltbu8BkfCMpn8k3vvcWHnn0MVnOsCNIOy7GIV4nJvn1NTEsLy2K5UPQzX2M3d2hwQNIpYwFSE00JstExlSCU+bEfByBJwEiQSf3c1KGub8zDybD5dXXX1WjhjGBAOjYkWPo7uxSA4bXhM9hfGYnTbaLuRxa29uwvkUqaxhLc/PSFTh17LiJz6RHszucy2Fyegpf/drXsLiyoHjBAnVxt4RbN8axtDhvvCYpYEN1c5dHon/MM3iPUd+C8YQUa87VljRW5cHg8CE8/NgTAvKTU9NGYZgsG39I16q9rQudPd3G+mZ2Vu/BwqNEgSplNITC8kznXs/rQsCWyeVBgi1nlEXbp2p+OCpV2+3EJjI7aSk3c+0Sl3C2lHOytOKhawGPk11cjbL4QggF6PTh6I5QeEl2eYYOzS6lYmOlooJ2tDam16D1ifIqnx/BKBsAfqOps0NxsBxqOItJ2m1treJvW3OTYvZT3/2unse/abSJFjcBP+oajMgSAT/fT0KQoRCWF5fUcefjua/ws7Jby8fwutFuk3kM90R+sWPKnCzaWo9/8xv/BqdOHMd3vvUkvvKlr+L4sWNSif7i538fi7M3MThI25ejODA6qnuJuQz3Uo5DMuwxx2OsXHMou/GV1T1ASvEsgmwCUl4rjm2yy2y7pLZDuoeVyszy7gJRW8jbw1bOqJ21E7MMRcVyiTzdHcux7EPtwxaQHrrwMX0I0nSnJyccKtSuVKSCAdNytvRbbpBaBBpcD+nkMXFl0kDuN1vw9bQwaGyUF9/DDz+sKvz4jWscO9Oi5ywF5ZuzTMoIWBz5ZrfjQ8rFxxkwVrY0OMrV6liLMNnge1hAKqR9D1BaDTRtx6warNjvq4PPh6nE/s3KRH7yR6tE1KE4UE2N14VrxiYoujZO9eT7AVKbHPBxtiJtb4bq/6uvs57zfqfBSVCZBCtBcR5naQ7VSYqSKVkoOIPdtuvrzAioc+WijafpYjHRoKAEB/SpYjowNIThkYOGSkW/sOYGBXRSSNm9ZLWRG5Coh5zf5lyJ1zGQdmYTudlxc6ZcPG2Z+FoEpBcvvqLgxU2+o6MTsXCd5k9YPGIAlOBFwCcARKxNqxrRTWlfshbXpms2alNZlww558KLRSTTSaej69WGSdYCO63sWWu+keqAhTwKpV1RZz1BAvEwnn76aTz/wrNgF5mguqu1A52NHXCRxuL1IhwNS+mRs4srG+vwBUO4fnNcQkGcWyRNiKp/NdFahLxB7SEMKKwS05c1WhvF5taGunyaP6S9AK2v4BZo9UcCSvRaWptQF41g/PJleWVGAgGsLS1iY3UNASZ3hSKS6xsY6u3HwZFRdS5ZIaWCZFdbp4I2LQ+6B/vhCgcRq6vXHMr41RvwR8I4ff8pLK/No6Y2jFNHj2GI1epKFN/+5rcVrMZGDu55q1EGn9Rinnue27bWVgFSKuPymlOIgAU5Xnv+nTRcI9dvbFS4RhkQrcourxkpY5w34mNjkQhevnhRdDSuOb4mTd4Z1JrYjc+buS8GYTFY/D5EamKinLMjwa7G5es3JMZ1H0WNxgwg5f26vrKKtfn5PUC6MDkhQPr26xdRyGSRS6cFSLl3a/3LD86YqsuPjfuAy6Nj3C0VdByOFK7o66zSVwc2dZmcDpopAJm5E91TjupwNBKROiCTRYEDe5//HSDdt+OZDuleF8+Jl9WA1HZITdz84TukJsFwRmqcAp7e35mp5vcEM1JWdXu0Hvk72cOlkwa87utoVwPS/bH6w8Tu6v18ryi5r7q/H2zaWFLd4a2OQ/reCRx2tGnvc2pG1C1wQXYD8x4buzQDHwyoeEMl8SOnTqCtvw+xxnoBUp6DHlI+62rM/CKnI0IRJZZMhzzsfpZcSnpb2tvhD8Vw8a3v4e0rV1HIlRCN1IJoguMZwv9yKjD7SIgsuEAE2SKwWzKsmlgkgHx6E/H1BQwMdePX/9U/x0Z8GZ/7g98TfZK6HiygkuXGuESQxfysWKSSegzdvf2yviL1kEri3PMZc/7iyT9XYY2vQUaQLa4xOc9lcmbO3WdywqH+IXU0b43fxIvPP4/ZmQXUNTQhGA0jVyzJu5qxpru3B30DQ1hbjwsknD12HMsz00jHVyWAw2SchUMCOVJerb9xU1MbBoeGEQ7VYHU9rgL5SxcvCkAeHB4WGCDIfeXiSybHRQWxKJlLGYkHaf8JBvV4enNS/Mfr8mL44JCKfJwd5VgFu6+Mo9w3rUDhdjql+MpOKsU82fmMb8a1b5PqzHN77Nhx9Pf2ab0Y+i2ZJuZeZOeQ144KynN0n/B50VzXIGEdCkBFIyFMT83oczc1NuGNt9/CF/7ojwTgT585Ceo/vPziK5ifmZUiuWjPGvcxRTzGIRY0ea5I7eUX8+yBgwcxeHAML7/+Oo4cOYWTZ89JdZejHXwu1fIfe+xxDB44qMbVnZk53Lx1Q36g8c0N2Y7pvisVEPP6ZM3FWUquf34x5sTqG7SeOVdKqrrOs98rUSbaUN4Yv6bfkUEkoLq9ZQBpPq/YynjDMSPmlxorZEc3S+ppAaFwUDRzox5rcgX+nQWNX/ylf6I51P/7//oPRvQpGBLTgKwwFli4JgPegLAN1zXtl7g/NdbVqgM/fuNGFavEMJjYWKO4kRhIORPT+MVYldiIC+hxbSi++ekJG9ExMS8gADTiP6bYns/uCrRGWurwy7/6yzhx7Cie/NZf4Nt//l0cO3pUgPRzn/1dLM3dQn9/LwaGD6tDyoIMKbtcp8wZ+RosnHCtra+sYHVlBRv0d3U6pFuJBFJbCaneE5AyT2BntBqQci1bTEUVe8Vqx87KFvf2GkHOhrgnCuqwYGy8r87dlf8752gPkI6e/5gsFdbX1nD79oQGfYsFcqVNgmxl4lmprXhxAAAgAElEQVTB1CyUI+pCFVB1IFFBlIa4+V0tzH/46V/Ad59+FouLyzh//ry6G5ffeRso5hEJh1QlIfWPiThf3xugQIlfnlTHjh3TEPwbb7yBLDdidkf5Ps6NyQ8gfx4CG8fYxoIcLXDJ/puuaTUwsSerOnBVA9XqIPN++OXvfm/OwP6q8wclA3osPQiVTAb1fC7u6gD/QTOk5v3uqu3uf39b4a5OJKqr3tUd2fe7frZyT4YAj8VSie08rKUk8HNa1TRbBefNLqVK3hOkhVh7BTINWaGj2EEwgNb2Vhw5chQdXV0Cew0N9QYYMkGjxiI7BRR0YCeUoJc+TgxISh6LAiLsqrL4Y6k57Apxo3n7nbfx4osvKuEnqGmobcbA0AF09RiqKDc+n9ulwKVuVBk6pgoHdlxGqZdVMCYwsmfxeY2fVLmIEkpYWJiTuiyrsbQOiARD2qxkUeP1agPXnCstmvxuiTyxQvrKqy+LWUFA3NXaiY7mTnjdfnniNbc1o7WjGX1D/bizuIh0Pos33nkbb1+5jKamFtQ3NOLg0LCq6DSuJkVohx6jrGR62V3wIZlOYXM7oTkcztfSWJxVbnYXSu4yWjvaNfjPqurG+ppDt/IhT9sVqvdSUGp5TX6ptExZWVkTqF9eWMLW6hb8ZeOj5w9FUN/RirqOViUDyfiGANd95x9AOp9GIOLC8RNH0FZfj0PDR1BMAd/46jelWk7abHd3l64DK8EU77g1MaHERNRnj98U67xeBRJWZrmfM5GxqsaWCSIhIor3eDx7Sptc6xQf4boh2ON5Jz2XIJOUKYp0EBRayi4ToY7WVhMwmdwsLuh6Nba2KtFlotHe24szFx4SICVll4kUK7urc3OYv3Vrr0PqKVZw/crbyCSSKLF7UiyI1kSFPRmUc7WJLmvmsAO+gM5Dfjen4GiF79h9UUHHERez+wsBKe8zjoEoTlCgScbarHSbNUsaHAGUZnq4hveBGAVLJ+Ld1dv+27aT3wWkYkg49i4/zg6p3adtbNB+6Sj3E6SZn00HnImiCmJFwzbhtZagolNhsB3zu/aqhlroqp5VqqJok6exP0a938/fL37YlVL9uP1dUztDpVzI6e5Xi3UQqCoOkEdI4j6tYKgWTYsQxoLWZjz42CPYyGxhO59FIBLC4MAB0QhZbCINlJYnVKvkPUvPxNqGeoHRzS3OPDYiky0g1tgEjzeMO7MLeOu1t5HY2JJntMmZTGGflipBqvQyISZ9PmTmeHeyKc1vBgMe5HfTCIV8EjkqFrLIpJISaOvv7REoIA2O+9dGPC6BPX6xAMriGKmtRlW1oM7o995504n5BZw7d077FmdjWeBiws2uVz6bFZ2R546vf+zQYUT8YXlTX758BVcnbmrEI1xfi3AsqqR9Zm5BAJJA4pMfewK57W0sz87JxoWfZ2h4SJ1HJtgEMdxLmeiPjR5DIFyHhYVlNNXXK34+++yzaG5uwdEjxwWub0zcQE1NTB2++tqYANDtiUntzZzZp1o9lWFvT88KEB0/fATFbF6gj0CW+67Zx02lgvZffC3SZGdmZgRICVqbWpo1UkFmDH0xGU9ZdGVxml1SAhp/wNwjuoZO8yW9kxYwUvG7kNd15ePm5xY1cnJgZBjXblzHl770JZ1THgvpxSwCbCe2QADCa8S5X+Yg/J7vwcKHaMGZjMaEjhw5hqEDw5qv3Upm0D88gkhtHb72zW8pRo2NHkZtQyOam1p0LNevj6uLz24vfUVv3ByHPxCQB2khl0WQNO7yru5zdSnrGpCnQKEjbMZ9nsV2CQKhorlYsimnbk+oQ0yNBt43VISNhsL6nr6ujAmM+xorokovbUYqRenUGBzgFrU3sW6K74wX7OI++PAFtDY144tf+CPF1eGRUXz6F38Bt2amJe4kW70CcyBz/xJM8lxtpbbM6InXWLVwn+LvrW7O1nZC9xvXgv3ideU9xCJOIGLyYNss4bnnXhANR83cs/ZFdlYDAuh1na248OhDuO/saTz1F9/G17/y5/jIY49h7OAB/N5v/ybWl2ZUFOkZGsLAwWFRjwlI6xsbdEws2lMQSzZC6+tSpV9fXtIMaSqxKcquutHplOmaFyhQaJhXZKnKPsdh1em4mec5hTjbEOTvbU58Fw/YUTujLyRfcP3vPL+KyaLn7s2QnntcYkJrq8uYmppCMZ9T25bbp4bvXWVtpqqiUqnN+b1FzaSlBEJhVVROnjqDC48+hudffAlLi6t45JFHcOP6VdwavybRi5pIGPWxmCTINaBMmoBUdt3o6OyWyu6d6dv46le/iiQ981wV4/cD42NjAIahHbIrwy+rBrwHFhzVLQs4q4FnNXCpBlJ/B0h/tEladQJgA7atYFV3pfmurEBZUFidAPB7u5CrX2//9+qOOLM570kWqqyB7gWm7WspkXCsVNhRsgUNbjjsLlgahQW4e90GJrx8POs8TjJ89xiM8uBuuaDKKsHoyNiYNguCPoJMJtacL2Blkrcvq2dmMJ7cGY8AKBMABj56vel8OYwFFm74PUHHt771TRTyFOppR3NTq+YIWztbVQ3nUD7n7UJUnI0YQ3oG+BIzEAKGUln3WNhraCf5XccPkuq9rjKSyQ3Mzc9qo+eMBqvY/IwEbmZoH1L2FSUDFUM51azkGl577TV5XTU3NKO5oVVdYYKn+oYYege60djagpqGRqn00o+Ufnw3rt7A4vyiFIe7ewaQzJCmHEB6K6luis/rwdr6OipeNg4qhu7v9Up9kmAonohLsZXHxmTkwIEhDAwfwE4ug9uzU5qVob9xoOxCW0MTPEUXbt64gZnpWeQzeRSyRZRzBbh3PYiEoqJee0IBhFqoqLgp4HXwIF8vi1wxjcaWWhw80I/+9i4M9R1EJevBy8+9KkN0zs5Qup2d9UIJmu0k6CUItKIuV69cEWiyVU3usQyglo7KarG9FwjoGLS416kQUi4r0DHhoWdbJBbTuqIfHB/LpMewUDwKxvw+RAE5R1hhYXlJ56+uyRiT37w9hc7+fpx96AK6Do4hUGtmtwhIN5aWMHfzpgApO6Tl7C6uvvOWOqT55LZMzOVDyplEJt1ldj5LcPuM7Lur4lLCWq6wyLFgipmlgpNQBTSqYe9H2yHl5+ZyVQKvyrlfAhY8B9vJLXUvTHELez5z1ewYE0DNrvK3GZCSWm/3LBYCeI4ISI1qsaGJ2b3tR9Ehra6a89ppf7asEkfYh+qYWsssgDszbPyZ61SMLNHNTDKjdWGLDc5McDUgvRsrODphZpQsiNwf5z8oDuz/mz1n1UVO+172c+11SKvE7+zftI4dP3fmUDwWJrMa76BYnNeDwZGDuO/CeczHl5GvGGEY7uEzd+7INoSKml2dnSrIUZ+DoIwzYteuX1fHlIl9c0sbSrTRqW1CT/eAFHlfu/g6pqZmNZtXX9+g+1iJdDAIduzYbQzHwmjvbNd12Iyvi+FA4by1FbJIVjSb/uD5+9Hd0Y5cdkedJ1IWM5ltdfJY7OMaOnf+HPp7enXd6I3KObqnn34KUzNTyhlZmOSIFwEni3rcs0hvdZcrsqMyFhdepzPpwskTJ3Dh3IPGI3PmDhZWl7G0toqVVaOobWbn3QKax48dwVBfH9bml1SUo48lO0/spHIWsbYuovPI4mZbew/cvhgmJ26ju70DfT09+IM/+AMB6k9+8lM6v2+89Yb0TcjuY4d6YuKmaLx8X7KOevsHxAaaX2ShNCZxIQK9loYmAWSOI5ASyrgY39iQiBFfl3vjmTNn5A/KwgIBA1V2ee4J1Nnh5LphJ5ngigwb7uVNDXV7ysmMOVTp7+ru2OuoJZMJ3HJYNoRfB4ZHBHSffPJJUUvZoWYBmTGeXSvGCjEUuLHCpXhNSjPZXD//8z+vERrSi7lIX3n1TXipSzE0rDlnUps3thK65vRN53VdXVnTWEhvb79iCDvTpDUTJHJUr7urw4iYJhNiw1hGVixWa1hl/oDwA8Epxf6Y//j8boT9AVHOJyduip1FoM4Ovd2fxKqQxQixiREaikVrRY8NB/wOM4xr0Ygy0r9U3V93RYWcsquinIbq8/xqbGjC2FF6b0cxPDaGZHxLM59Ud+c55GgBr+1qfFV7ZVtzm/ZNKtTyGnINyx7FVdZ9ZnU9+Nq899lBp+cn80GrXLvHXKE7AxlbzFdVmKNCvl/2ME29nfiFX/pFrfNvfv3P8eyTz+Ljj38UvT1d+J3//B+RXF/E0BB9SA+ib+iAAaRdnVo7EnIsmHyCBaSNtTXZOq0vryCxso6t+IaOn4CUHVIJKvIaOB1SAlNbwLQ5sAWkNp7eKx83e6TlHFpNB8thugtI7X6r/dUC0qMP/5QqNETvvHnYlaRhshawJImN6IHUcTmzRM9Dp/rDQMLOKJUvu7r70NXTKxreZnIbqytxnD17FvMzd3Dr5nUN2LPbGguF0NPRLtuXyVvjKLFqFwzh+IlT+JVf+RW8/MqL+MLnPi9Aysdr2NrxWlSAKptKpK2o5xzlSO4AutGc4WJLGXo/QLofglUH0R8tPPvb92rvAqRO9ZpzijYRrg78+wHpe5/7bpXb6r9XA9j9VWz7czXdwD7XJilmfVtfPpM4WUDJ7dqKsdibsToZ2Ut0nFI+Aa3WmqUgl4zpL+dkCAq5/ze3t+HEiWPqYBGAsJq4S9BZKWkD4YbHoX/bVeb9xu+VSAQcQOpyKPRuD+Iba3j++ecNBZJ09t0Sert65StJoRqaRrObyEBZEwwrOeIMDvtRTEg4l8IgRQVEArMQK68UPWIl0WPmFwlK+T83ZSqjElRw3icWqVU1mL5t6ggQPBSpnMcqfAgra8uquNF3k3NBkSCFECIKvnX1URw4MICmtiakc3lZz0wtzqjy/vR3nlagnLp9ByOHj+GRJ57A088+hzu378hmgOeCZt/+SEizTJtxCm9kBKwoLx+MBCV8sLmyhrmp2/AEfGjv7cTDH/0IIs21WFpeRnI7gZDbJ++39HYKpXwRi9PzuD1OwQ4fPGUv0vEM+rv7VLFMZFKa5ahrrkexmNfzmxpqMDkxjp7edpw8fgyHhg5i9MBhzE6s4st//GWJeBw/elTiGoVySXO6rJCra+3zOUqxZUxPTWndUPyIgU3Kdg5ll0mJnYlh4q5ZmWBAgZ7n/siRI5r15/V/5+23BUj5+qRusSrOeS5W/Vlp3ZHyX8nMzaRSomzzWtbW16pjvlsoahaNti/3P/pYFSAtYXM9jvWFBczdnMD8jWvY2YhjbnIaM5M3Ud4tIJ/OKLk0M6SmQ+XizCeBqZtdr4o+F5PSStkAUpnvWkEDFzuZd+2UpP7IGRqXRwkOzw9ngdRRc6yHklsJzTrrHi4V9P732uuri5B/+3Zicat0HVQwEuPJjE3QrkHXx/G5vXvufnjK7h6IdGbr7b6q8+/MVLKbwf3BHpc0LCh2QtERUbb3SNh7l80CPVt8tnGkuvhsK/AWTFZf8+rC5b3ivzm8u+9bDUT3A9w9oO28UDVA1fcsfImya84/rfTYDeJe5XOUrdltO//gg/BFw4g2GRG85Pa2En0y1thZ6e3uVJxg4ZD3DQta3M/JImPhqYd5V28fopEaaQ24vEE0NreARnyX3r6Ky1fGsby0jnAoBoIAiskw5mULWXU4CUoLJSrB+wytmAm1z6suCoEj728qzZ47fQJjB4fkp726soix0QNSQmVXrrGhGWfuO4uhoSHEomH5Zbp8LiRTKfyPr/4Zpqen8chDDxtRmXzWCNy4XLh+9Yq6MDxPPnZPU9vy6ozR6zoQVCeR1iI2NhK08dpztIIsC/qJknX3f/67/wPbm1u4deuWqK7sgPX29yEUDWNrK44t5ZIudPX0I1fw4MqVq2hpaMSxw4fx1vfe0EznT3/yZ7SXsLvIWddAOIDx8etiJtE2hLGHDBMeX8XjxcTtGd1HYxSS6exGyEeLNDeSqTR8fr9mTL/z9Hd0LEOD/Ro96evp1V41Oz+rc8PPSRYOP8vK2rqAI7vH7IwfOXrIgNVgAPeff0DXnteJ16ehrl5xiedldvYOfvM3f1MA5qGHHpIwKHUl2PnlGmEnWgxEFx1EuP5S2Kbaa8DMfjIfaG3rwIULD+u8Xr92Aw1NbbgzOyfLnWCkBm1d3Rg5fFjrkFoYBFcLC4v6/PQlTySTaGhpFkOSVnfhSAyBQEgsJsYbChDREZO4ghZqBD5cx/TnZmFMvfuKC7V1MeVLpUIO6eQ2UskE5qanVFTkeeCX9DXkc0qGzBayhYJiDfMjWtcIL1C0sFIQVZ37TZR03N0CEhubaG5tEtW4q6cH6e1tTE1MGLGsMrASX9OsMrvWKniVylLxZc7S3tKq+47WNXxfCgtxvX3+85/Xz3Z2mPcUrxv/cT2pCBwIYmVpWUDPFzLAVXPF9Fpl3HJBgkKiinPURerzHgk01rU149f/93+NI4fH8JU/+VNcfP4iPvLIo2hva8Fnf/e/IJNYFiClyi4B6cDgENo62sWi4DrkexlAui6ATVEjA0g3kFhfk/qvBaQE7PnddwNSw3go7TGa7u657xUhrN6PrRgpc8cP87UHSO/76N/XRsITeP3aFdEINdTMjZTVfc3EuVETjWpDYQVK3ORcXi1+8vw5LL62viFrBnoB+kNhLMwv4tjhI1iPr2H2zrT8g9KppGZJa8IhURdocqziZ7miDumv/dqvyePnf/zZl5HdTil4qiJSLuq9BQjKxsSbFXWToDgJi0OZse3lakD6fsHnXiequqL6YU7k3z3mvWfgXoCUCRBvTjOvaJJH0WMdUYhqcHmvhb3/7/sr3/Y971XNto/d/xytH2emlcnQuwCnk5zYIod9fyZ1ltarxzvy/Uyo7M9KbCpm8wRpvPInDar6Ta82FoB4Lg6ODEuQiMfFe40bHmlGdsaiejZV81bqdrnMDIjLVDvZhbwzM4VoKIYAqZvhGHr6+lBDtUJSQAKcBy0j7DXznEwCSRUjJZiAhXLqnIEp7RQ030GajT/EWY1to+5b2lUl3MrQUxX22uVrGBo6KIBBjzclGimjjkkhJAYHvnYqlZSIApOWXHoXQ8MjaGysx3Y6gVhNGOmdlFRz5QE3PYWXXnoJnS3t+Nmf/Tl8++ln1LHrHhxEqVwRlZfAlhXhju4uvT6PkVVTzi2RMkyj+Jb2FllG3XjnCmrJyKirFTWVfl6PffIJRBpr4ONsCVw6Fwx8frcHEfixOL2A9dVNpBIZeCpenUuCVlKXy2SnBUlxrkiKPhoMYGdnC12drZoraWtowUPnHsPqUhJPf/s5lPIFdHd2orWrVeCT1g3cV998/Q0B77qGBu1fszPzUuxjld56k/I6M0kxdCrTFSdlWmwQRyreVropqiEBic1NFSL43NNnz+CFF15QpZTKwKRtzy8sYOr2bUnGM0FhYsDfRaJhFREzO1ncnplFR9+ARI26DwzDX1Or90xuJkTZXZ66g+nLlxBCBS8/8zwSa6uaKy7sZOEiJZDddi8puhVVr9XFJWXX5VbQZ6efCSSTq/JuXuyDipse04buXj1f7nFToML4FGs/oEcbqVPFgoD0VmJzr0NK+joT3PcVNKoSO/tbt19XAVJT0DVsI7sfsxhmi7hmf/zxAFIL9vjq6o6XjZ8sj4X7B0cKmINwr+DfLSCtBrd2b7ddcAs6382QuTvvtP9a7wepH1TcrI431cXO6u6rBaH2dfT6DuOH4I6/JyBVYiqLDQqOcRwDYqhQBOZf/Ktf0+za8lZCCTyTR16PjGP5wTnQmmgYXR3daGioM7OEOcOO4f5Fap8dFamprVcHdXMrBW8giM6uPiS3c7hyeRzjN6Zkredy+bCdSum9GprqNd5AewwmyAMD/YoBrc1N2hMnbt5ApVCSXyH3u09+/CM4NjqCtdV5LC/Mor4+pq4kqfOk0J49e1oMGtI1WQSj+vniyqo6de3trWLFNTc2SGSJ84xra6t6X4K27Z0dbOdyminkzD6ZKTzXK8vL6Gxpw/333Y/W1nYBHNJQea7nF2axvrqKRx66gFQyiStXrmk90Tt1K72tcx0JGT9Ixq/DR0+gprEDly69I2XawyPD6gp/6Yt/jI88+rj2SxVt3LQp2VankaMrVCxta27Vvk0tgKbmVqxvJowlWLGIhlitRPDYCWUefGBkVIJEcwsLSvAPDAzi3KkzYpHw8cury1hg1y0cEjDkORi/NYmpyUnMzcwq9yZziteXAJKx4Z9+5pcwPz8nQcOjRw9r3GPy1oTUdDmq861v/AXuu9/Qor/85S+rCMC1wy9ajLHzyo4XPVoZR6lg3NbRicNHjuHW7SlcvXINmQzBox/RGgriBHBw+BCOnz4LTyCooicZlKQes2Ahm6YUu61Qd5s+4exM9w0NiUp737kHJXLK4gqBpp9ssIBXIpMc2yAA5GtEYjU65+yQUpuGYqcrtDVzVRD0+mRNwnXDvSESpqCisaik6BLjvtcfFLDeyeScziPvnZQ8PzVuWK4YccdCSdRwdjAPHTmMz/zyLyt3+Le/8Rsqcvf09gm7TE5NKZ4y9nONkUosW7+QyZ0sK4A0eu5b1LfgF+Mk700CUmt/admb1N2gyBVzwkhtdI+9wfuDzTiOPTEf4X5IIMw9gIWPzG4OOZTwq//r/4Ijowfxp3/yJbx18S1ceOC85ro/93u/g0xyBQcG+zEwPIbegwfR29ePtm6nQ+r36z7MbKcQX19TYZn3E4tN1YCUokY7FLCkTkghtydqpPHNKkBqmzVmbzRxYv8eevfnd3dEbW79fvH3bof0/OMCpNwsr12+vAf2uKGycsE36OvrETWEJ58UXS4IDoYz8fzoxz6G9vYO/Ol//4osYZ74qY+rG/DOO+/g8cc+oqrL1cuXVLWIBPwIBvxIbKxjeyuhygkvNt+jvqEJJ0+fUifm6pV3kNvZUYWCC5Mbyl3Krp3lKzvG8c7p4aLO5+FxGWENJkfv9/VBoPPvAOkPn7LdC5Cy4sMbnGvGJp/3AqT23e9Wqi33/N2Lfz+4rD7q/aDU3kjViYw9xurfves1nEo+34eP2Zt1rVpX93of+xrs4MuygrMejsa1L+DTvHU/K87nzuHa+A0cOnwYw8PD6vjzfrO+k9xIuaHtUSO4oTt0S1XeXUaJj5Sia9euwQ2PBIeoyshOWqy+FrX19cYPrwI0xOr1ePmb+r2oODNd/AwMzvTX5BcFNSRY5FQjObPJ9yM9jPcqkyFu2OM3bun70ydOIxQOoL62ThV2epGqY+sy869MeBfml7C7awQ0ZubuoKYugjP3n8aNm1dlFE7Cck2sHkcOHUV7S7sCRHwriSu3buAWu5w+r2aoaurrsJGIq1JNEEKA01DfJIBJE29JrrPQtbyIxWvjOHv+AYwOj+Dzv/NbgM+LjrFh/L1//HPYzGWosKZzm+VMjssPf7aEcraI1aVVLC0wKfZqrracL6CltRHr2+uYvHUNj3/iCfR2t8NFP9dcWrPsLAT0tHdjdPAIEut5XHrzihgnpCClMikFTgkiNDbpGhE0xmrqdH25PzIAtbe16fzYc8+kwXgGmu4WASmTKl5PPoa0LnY/mYhxz1Qiq9mcOr0fLWekoEuBkXBInRl+sfjA37HzODU9DX/Ap046LYDmlpbRPXRwD5B6oxElmqSkEZCu3rmDqXfeQa3fhye/9g1kqaJIC5cdUryo5sz5cMMsIAVMAIgrU8qCBpS2tbZgcXFe8zlK6DnzS9ZNFTtBwctlbEHUayJAccTReM7YHU5sbkgUjAkKE489p+B91Pm9+/Ee9k8//E73N+AVXI5RuzOLxi65gL/mlGjgbmYM7b8fBSB91z5qGSTWD9pRmWRHhzPhFEEjW4R7LClttljJNcHvLYOFQNqsJ2eUw1rAVdFz7Z7Ox/FzVQPJ/cnTveLH/qJm9XOqkzGNMjlfdl7Uzo+quysRL7Nu/U53Wt1Hsl3CYeRLBXjCQZx76EE88NAFrG5tIJPflScl700+n8wN3te8Xiy0NdU3aY6Os6VkWhBk8J7njD8LnKTxkprPZgF9PBmmtrZTKFd8OHDwEIoFF158+Q3cunUHgWAUtC8j9ZQdm9ROSvR+dn8oKlRfW4uxgyNYW1nC9kZCrIaRgQFMT47DVcrjZ3/6p9DZ1ozZ6VvIJDlaVZbKOI+PXSB2/uhHeePmTY2PkCnHPfnalcvo627TLOHt8VtYWl5ES0c70pwjXY0jS1uyWFTiTvUUUSoUMHFjXGyTjsY2qQdvJ5KaUfzpn/5powpf5ixpCI2MdTBiOvTGvHZzQnsQqd/0/6yvq0GkphY7RbfEnGjncvTIIfl4ssh68thJzfFzz52Zn5FyKSm1c3MzKnzupI2QDumhbe3tCEaiWF/bQF20RiC5VDAq+OxSsUu5Q/CXzaqL7C4DR0bHxAqhUCjvu9n5OcVUUq+ZW/T3D2JqYlLK8LwPCByMZktJmhOnT5/BsWNHVZA+e/qkwCZBJws4jBvMtwkWSaXl//wb1xw7exS0OH3iJB648CDeuXwZ+WIJia0UAsEwvv3U09jcSKijyTESKuMePDCKw8dOSvxqbn4JcwtG+VpUf43u5bFboO0JvTnNud3zi3e7EY7VSBOmo4cFjgxSmW2EI0E9nvGJFF8WX6WqTuVm+p17qJFAn/CyRIuCjgNBNpOWbZDYV6XCno4ChZBYdKmrb4Q/TPEkDeOowCqBMXbmigV1nXeSKWlHkAa/sDSvuHmU88ChEF5+4QUVik+fOYNf/9/+Nb779DMORddo5nCGlPkGGw68vj6fycM41sgvfh5iJ/5NhaRsWsdIv1r5l9KOL+jHZnxDQJxsNBVaK1BxVf7wkbCUjnlumccpznt8suTLe9z49C/+Y4weGMLXvvJnePPiW3jg3Dl0tLXiC3/4u9jZsoD0sESouvp70NZF/ZBGsd2YD7HoHl9fF2WXokZri8vYWourQ0rKrhU12k/ZJXuB+3A1y0+rMy4AACAASURBVPDu3r4PX9kAfA8V0f+fvfcMkvS6rgRPpfdZ3nvf3qHRaADdAEjQUxS1OyNpJI0oaRQjzcxu7A8ppI35sT+1MbE7uxNjZEGK0mh3JVESKRqRACGQhAcIdDfau6rq8j4rKysrvdk4530vK1FoQCRFSrNLZkRHdWWl+cx7995z77nn3o+tUo8RZKctZffgA+cUEPMi3p0y5WsbAFHBkFmPBx54APF4E1555RUtHv59aWVVN/YjH/uYDvjrX39WFJKHH3lEgeP1K1dFIeAiYBWH2QgaOnKQcxmneZYGyJnHE440yqgyM8VhymqoLRW1sAhmFZw7CoEGnJb0XH3AocxryahK3Q+Q1lfK7pcdVSD0wxq4fB9jq/tlTRydKfWwqHfJCSQs0Hu3TAsNzd+VWLjfe+uz1jaYqPHgHXVFG3DYdWWDCR2bE1hYYGapxQy67fv2Z8vfdpwNVIc2amoyplLirWg/sWI2MDSCI8eOYj2xKZW/7p5OBd0m2DHjKygEoqCMPYiU23b6ZXk+pbwJ2LhHmbnd2TaGkNeWxp5ZN1I4mfUN+kMCnAQFJFXSUfOzJZRQMvuICoE0rKxglsoFiSoQqIoO6SKYKGhgNANJgiJmckkdZYJhfGRUysE8ZlLHCEhJJyYgI+WUznpnJ4v07i52c2kEI14MjQ8hEPZiemZWc+IufPsSVpc30NvVrSx/MB5FqaGKldVV3J2+g+3tHV03Umr4+Yuz95CjU43H0N3bj8b2dvV10nlw3mvY69eIGgo6XXzjTTPbtSmO5d0EIi1NmDxxVJlE9mZtLq9i6cY0ttc2EeaoHbdPquFjo6Oi+bz68vMIhH0oVwro7+3Ek+9/H4o8l2waS+vLCowOjR5CPNKG5EYez3/rFQHZgwcnEW+J18aZ8B7ROdA+0SnzejPrTCdFmhB7fS0wYBDE+8mMrILdKgTA6QwZqPL/7Enig7RlKi5TzZnZcgalpBHxJ68ZR/Sw4srP4/rl5xGk8rjpwFmtTe1kRNntHR15GyBldZ1zSNfnl7Bw+zbuXbkCuvy//epXkdlOIpfeESDlrEIJSlSMIqUFpExEcX1x4DnPKR6Lan4oHbzYBhRBcpI+ttJjAKnpDWKQoQDfaxw5P4tBACm7XJvcV0yaUNpfe577pk5a/keA9J2AlNfMAlLiRSXcasIV312F9N38qLWRtBX1PpV0dSUY3OYn+/JImZRACKvkTlaejBXGNrX+Vh5jvVihA1btsVsgW7PJdRn8/UDzfuvDrpN6v7EfkNqA/H6A1H6vgkqnd1RUVEfh2LRL+NXyVHY3INrahF/4l7+sPtL17S34qZYa45zqpGwYR+Mp4I3HtYdpp6QZwDanchmtTc2yA7RrZ86cVtBL30LGWCZH8aMMtrd3dZ+jsRb0D4whtZPF1575BuYWVtHgDaGBffZh9u8VZA/UgsXxZBSakQ5tg4oGtD38fSeRwOrSLGIhP973+DmcODKJW9cvYubuDfR1tYvaywooqZCkcfJ4WXU7d+6cZozuppNIba1hbXURS3NzZlJDA7C+sYksYzq3B7HWVrVwzMzNYWl+XqJO3gqwtZ5AMVcUM4fXv1CqSGWbtmBkdAiTY+NSGyVDh6JD64ldrG4mRL9llZQFkOn5WTT4o6rCstpFLZP8bgbxSBQTY5Ni51H1lpVo+nvSO2lnNX/U5TP3VbbIL+0Dxso+9i/y3noDUvgNRKNimlAV2FA8I6owT9++AyqUsrrFKhSLO4sry0oKslewp6dPFawb165rXiTbZ+g/yxzlUsjj0KHDOHnyBHZzu2IWsmLHNUW/QYoukxOMA0jXZvLy5vUb2ktnH3pQcXUkGFF195U3Xse16zcwN7ukXlGvKNJN+PjHPoEnnngCn/nMZ1EscezPLpZWmPgFghREdHlrGgjriVWMT4ygo7MF87NT0mDIpE3Cmv84Y7ahIYBQrFF2nMDezCANqEq6k05rDQfCIVVjuWaNTSCToAFBJmxDQfkWUq4j0bD2wvZOUj8Z45Q5RsnvV48nZ5GGo02yMxofFQ2jMRZH0E+BpAaJTnEm++1bt3Dj1nW9ZiORkAhWNBQSqCc4Zj83ldxpk5gAYhWUFWwmilhlJLOHwq+Me3h/GGdZ1h8/0zCYDNONTE7FfNWqfPbywjwSW5uqPqqHVBNDyvobW5zIONUYmQbHz5UqcPm96BkbxS/98i9ifHgIf/2Xn8fzf/sCzj/6qJhZf/Tp3xMgHR8dxtjBY6pO9w0PKMlDsTP1+paK8ruJNQLSdawsL2F9aQVbq+tvo+yqqvwuPaS2GPj2OPzdAel72df6z3ibXbaA9PDpR0WBEmovG76xbTzmAmGD9uTkuDLl7A0IhtmLEMXcwqIu/PFTx2W6uJlZOXnk3KO6yMy0Pfzww7hz95bmHxEgxuIRVT0ZkFCyWobOZ/jfzNpRTpxzhkgBYXm7WCzU5pDaYLyWqXHUr2zLh533xcoCF4wtoXNB1jsry222vVm297am4vcjUPr3hqb3C1Jsk7PNMDHYVMDBGsq+6kh9cPBegPR+B2oz1TY7bj/brpv9FDBLybXBRo3+5QQWFpDu/y676UhP5IOGRN/hAG2bFbJiIV6fES+igSAdg7PVRsbGRNsl7XfywAG0tDYpODAPQw3W95Pf4qhKWiNHQMoqJLPD3K/Z3ZyUFzUU2svZVkbNmNed+5GKcgTHqlB7zVB0GXBnTmShaDJ6dj9J9pyGn9UU7lO3MZybyaSRs3e7BQy539hbwu+VUS6Y13PmKsEUnSoBGMcU0FkNjQ/jys3LePabT6NQyaOzq1vS8a+9egF/+Jk/0sy0c4+dx+zyIlbWVwSq+PkUVKITj8Yb9T3zd2eNYmCxgp7+ARTZ/uRQiai4yr6Rwm5WYhsM2uisr1y/hoaAD2XK25eK6rNgAEgFvqgvCA602UlsoruzCxOjI5ojy4wqhdY62pox0NuFh0+ekgogg4S5lQVcnb6pmaa9nf04MH4MQU8L3njtEjKc3+r3oqOrVUEDe+bY48u+HjpAinrQZt26dUNOk+fIwEjOlkO4mVSTSqxRDTcz1owQDIN6Q+c1jAM+v7y4qAQDq4eTBw/gxRdfRnNLC049cAJLqyu6T6yksEeJDoqUXYrdRGMRjekiIL05PY2BsXGcevQ8BiYnNfaF95pzSBNLq7h18SI2ZmZQ3N7B6y++iPRWQtRbZqAZbLmdWbxct+qbpQy+NyBH297eoUBb2jbsr3ZEuQhI5XuciimTNsq2q8eRIkZmDzCZYlVYJR6ylZC/0tBzjpsp7I3HsUCiHgjt/X+PSvT3NnT/TX3Au5yXQ9m1bQYCcA5l1/TqGk0Gm/D9biqk97Pz3PtKDDt2nTec65L2XnaSi8RoLSrw42vXV9f0nBIanBJRLitJw4d8N/vy68b5KDlYmxdQUUBrEzm8CkpwlMy85foktP28eorvu/ke+/zeOVotA1MlsvGIrZDa1xk2gKHqcn9T4KsGTKkiTC5MA9A3OoSf+Kl/irLPjWR6x1RTA2Yvm4rcrsbxse+TFdHZ6RkFjARRBDlmbIoHDz5wWn2OdD/87h3ZjQasLG+YmZ5NLejg/M1iCdF4C6puP77x4quYX92CxxdCtliGP2jmT1PBl3Ou2ZOm2Ywej+YxClj5o0r2UNhoZXFOiczhoV4cOzqKcjGNxdkp5Ha30d7ciKZoCPFYBGsrK4jF4rrPHOvR29WJoK9BDLjb16+itbXZURMHUumMemsPHz2mtbg4PyfaZUs8go7mViyJxulBX98AtpIpLC+vqLJ+4NBBM84qn5MKLuPHewtLSGd5pT04d/4Rnc/U3Rt4+uvPorVvEKfOPKwYkdeV49DYkznQN4hDkxNq72CbCxO2l65cls8a6O3DQM+AbA192b2FRbF35MMHh9DEql9jo9oT7i0sI0Wtha5O0SW5jpkMXpqfw8bKsqZXrG+sYnR0RP74wqWLovb62ZtarWJtdbVGmcxkdnVP2c6ztrqh9TE8Niw2FenBTBgw5iZQ4vdTNIrH29negVHShB98UH6Gx7C5uYX/9d/9b3j2m89LuIgJoUDQzC//9V//Dc0V/ZM/+ROJCiaT2wiH4mhublUfKZOKbMOjeFb/QK98+vETh9DX244//uyn5ftZWKKt53HkckUsr2wgmy8jFI7JRzFGMYJlOa0t2hyC0abWJiWq6YeVeC8V0FAuKZFcymalAE0RRPpwCeZxTzG+ERu3AQUqsPsIdM0IFTGCKATI/k9nNjWBcCcT2YkE7kzd1jp54MEHlcT80he+oGNh7zrnoEcjMe05zof3uLwIR4wQoyjKqRSmp+9qvdW3eO2x+QjejYouZ+lqT5OWHA6rf5PXjVMKlFitGEYc7zkZTdxntdiOBYwi+7xL6Bsbxq/8D7+KiZFh/MWffw7f+No38MRj59DX24nPfvp3sZtYxeT4KEYmD2FojBXSAXT0dKOxqVlJYbXcUGXXAaSrK8uqkG6triK5sW4qpNtJMTIsIGUxUJMUHFGjPfaMsdw/iEetQhrv7FOQQyPHxcksuh0voLk+FePoSQXUgnHmhzGgNRmjBs2zI/Lng4EVLzyb53u6O3UTCXJ5knxQLYv9IcwI2O9h4EKFLKpQ8qZQqY0GXeJKdSNf+P5avwt7lup6XjRQ2Kk4kILBxS9QUldCNvTMPTliOSin1PwjQPr9W2b1gcr+QJCgzGzwQG0G0XtXSe39qpHy3sFbtwGoBX/1Z8JjuV/QYQHr/SriOn7nfaYKaYL/+sxP7RwbTHaPVAttVzvf1EF2qgIx209aoZk8rZ5OCiMMj45gaGREAPHI8WMYGBxErph1vsusZ40hrlZFWeX38FjkpDxm5hYHf/PvVrlN3+dUoLlXBA6o/lalOBKz6FEjKBAOw+32aF+qctxgPoP0LYJUZln5vBUr4v6kwQpwZmWlItExOgA6EoqOkcrP+0o5dDbxs3eGgIw9hQyMXDAZVpeXY1nKeO3NV3D5+lvYSaUlBDE8NI7V9YToRkMjg0ikUxgeG0U0HjXHV6xITGl2fgF+bwAhb1D9naTGxJubEWttFg2ZtoaAsZGJs0hEWeSZ2XvI7GYRa2lSXxPB4bUrV1WdZC8q1Rh7OjpFvZq6fkNq4Ozb2d7dQrSZohSDGOztwmhPHxp9VKTcxLdeehE3702hEvHCQ+GLUAznHn4/ejvG8OYbl40aZDaNdDopW6Sh9szqOmMfGJiQdkvKNUcrxGKNRrhB6rRFbK5tqp+Y15KAi/eEYJOUX2bsuWb4O+89z5lLi88zqdDc2oJ4rEm9VkwMMMMrJUC3p5aoI0jVfDWOUwiF1QO0tLGBvpFRPPDoefRPTsIXjiioIojdTSRw6eWXUUwkMHPtBqZv3hQgZRbbiBrtzRcmdVDgw6Fa8/w5I5fCDvkswSn7gVdMYE9qu9k4xp4LaZDeSOVEn5gKxuEb5861QF/FCin9DEEMr9d+Ebv9YOmHFpCy95bUXEfUSGwQR9RI1R6NWHbaA77LOaT2GttrW5/xtjaZ/lVe12UqoKygMxBrb+/U+hS9n7e/jgUlUOdUuq3GgAWg/F1g0AJfR1W3BjZtXxPHeNWpB9u4wbZo1B+ztev1gaX1G0wW0WbTvlvBLvteC0brQamtkLIH09hpowDK/xM4c09UPMCHfuzH0NTVipILmF9eQltbh+wqg2f+s/+nEA0DSo6lYpsCbT7tdEdrh64D8X1TS6P69GRzdrMoFEq4ff2uGWcxMYH2rk7RA+8tLKC1owdVbwDPfuslbGztIhii2qkX2VxRVU1POICDhw/IZpElw/itu7MHXhcpjGUp70o/JBDE9MwtdPW04YknzqKlMYSZ29cxP3MHhew2nnj0IbS2xDFzlz15O2qtYH9qb2+nlGbv3L6Oe3emNOZPzA240NbZocrf5sYawARToYCmCG1rwBFEKiIWa8JWYlsCeaTYaoYyKkp20V5S6KdUqqJQJH0zjvGD46K8JjZWcOPOXURaO3Dg6Am9nkCuo6VZ7KDWxhYcO3oMlWpFwncLq4tKDhMAd7d3wlM1CQZmbG/PTOG1i28qWXr0gBEfog9iRXZueU2VKo1uY6tOtYqQ1y+QtTg7Jw0EAuGxsREcPHIYFy9eFPOQYJf+ipXvuXv3dK34oDo87x3pwfS/rV1tSnASQKysLqlyp7jab0RH6Wvpl3/h5z+Fn/7Jn5QfX1hYwmf/8I/x5S9/BVs7aajXOBTB+fOPyRa/9PKrqrIyZqdvpV8q5cuIxpsE6qnhEIw2au2xQkvqbTjgxiOPnsHUnZtYW1tS7yOv/Wf/+L+qnefXf/030dbaZQAtXMIHPH4mEQk6SenmnmBM4A8FFAcwKc4ki7takT+pVorY3loXiOXEAO0lH1XWQ1ovqpIGg5ohyjVPBoXU2KUCTEqxEQfig/PPmdxl0uXU6QekKEx/+e9+67fUPtI3NIiPfOyjYn4yBpEqL9miDpOD564eTwdkcl4nz4evkVCZVP05/7yo5xgvce/QHmjc0cam7BFjC4nMeT1iRPB9PCYfW5Jipp+W/pwFAGryhJrj+NQvfQrDg/34yz/7HF598RU8fOYhAdLP/MFvo7CT0FoaHpvEwMgo+keG0NXXK0DKhIdGRdUou+tmFunyolR2rajRfkBK2r0d+2JbPCy78AcOSB98/H2mVO7x6wJzZIIQfMFUWGiEeaHpUHhyDDZYEeUC4KYjwCRlijeBhpSbk/0b6XQGbc1NtcwIF4ktcStAL1cUZGkeX8CvsruGuVK8hSMpCD6poFs2ilQ8Ni2Agqnk0IhYiXjrUPi5C3P31Ixu5wC9G9CsOdN9gPR+AOX7B9V+OD7p3QCpuU9m3hx7FhhsKptt74HTZ2SDGfN680cLIPeDzf1X1AYcCnIcKogNEvYHqfXvtVnvWgW17lhUJbRD1J031RL0zvMSVWGCo27WqihoBFMKp42x1OeTLluqKoPV1NaCYydOCBgdPXEcwWhQfSIMtLmfaHTpsFVRJjiuGJq6rRxTHIzHxnM19EWPKLfcz1K0bW4SEF5fp0Oj4TS0UAb73I+k4PNhlTg1ismh2SpAcwI++lZ+j+hSHAvlnLcGtwOg2rWGrIeiCi6pRMsGf4JSglbSVQkkVAHzVOENeXDz9g1cuXxNDmA3U8DkoUO4M3UXiVQSje2tGBodwW7W9O6kt3YQ8AUF1Bbnl9DX2YOBvn6srq4jTwXXoUEUqwTeFc3lorGlwAZpMW9cegsunx8trW2iD7urLly/eFX9V10Dnegf7MfW2gbmZ+dRzhYl2sA5rZwz2tHbiofOnEBfWxtOHzmGxOwSXqMDv3cPaV7npjAaeJ/QgEMHj2Ni/DhefsnM3zty5LDow4ZWWMX6ZkIjDGx1xefzGvXiXAbtLe0SsmDlm/aTcwQpCsUxXBLHqlbRFIsrE83rxeDlySefVJKBDocKg1/4q8+rIsr70BhvVi+SVP6CQQNWqSbo9OG5/G7Z8ng8JjrtZiKJOzNzGJgYw4PnH0f/+ATc7GktlDQSLJNM4tq334Qnu4vnn/4aNpeXkU4kkGZmO5+Dj/OCCXaqDXKEXLvc3+VyRXa6p6sbq6ucP5jB8PCg6XFyVNz5PioC2sSPjlEzcs2QcQNcDSDVbLZoTGNf8hkTCIiqTtour1Pdo7aXnapZfULph8MSG5Vdew1two5BBqmcJjliLBnnzRnb+d1lwOuvqbWhxlbaBIOh7JLmyL8zuOZ95NzH+aVFA7y8Pgl78f6pP4sJQKcH1N4nrYm6flHZWofqXe8frI23ANaCzPosv22hqOlSgIk32u+KgKf1F0q4a+aeepz00zJqaMNFKXc6StSPq9ebRL3fba4v/89zsqwBKq/HWxvxs7/4i1hPJeAJ+JBnb2HIJMp43IyJ7s1OC7hMjk+oojQ1NaOqEUHY8PAoNjYSuHz5Mk6ePKneTfpVJhMrFZeSdLSTtP+kkfLB+Z8c8UEWiT8cRa5MvQAKwlG1dl403nBTE1KlPOKtzbovZKR0NLdpxMXqChNkOanNstOttbFJ4GB9exPRmB+HxydwaHII29sruHPzEg5PDmGkrwsXyZxL7mB8/KD2aSZPamdAQk1U95y6flNJCaqz0k6R+dDAcTLFEoKuBnQ0x81zSqhQiZmK81SfDWp0CgWh/JGQxp8RYB47chRVVgAREEBicnNwZBjziwt46bXX0dLZjWOnHsTS4ooEdFjN5Ti09qY2JUjoV9cSm7gxdUeVK87DpoqujwlnjjhDEddv3MD1Wzd1vExckhJbbGjApWs3kC6U0D04oIQv71uASeV8AQG3V6wXjvO6NzurRPMjj5xVpfPCG6/DVSohvbODSDCoYgx7FLlu2NLDlgvaUwJkJlF5nASg9A/011TlJUDlGuM5kQL/2KOP4Td/8zfR0d6F3/qt38JXvvJVKRCLWjwwqCozFYyffvppzM7M6rwV51ddopv6PNQaiMhvkgLd4DL+ghEOE6S59LbElUZGB8XSYu8q6c0U0fvd3/kDrddK2aXEE783uZUyn99QFS2c8Tnp/GRdET8QT9BmZHM7iMfCeN/5c2hvbcHX/ubLWFiYlxgT4wD6E7GCKEhZqkgskjGNqprOSEoyMa0wpFtVwrIYODm2AVbNHFJ+L9fQ5uqqEj6cXfvjP/FJbGwy0ZmXwI9N7ouxkMnU+kRZuGN8peKAx7SRUGTKCEGaeIwqy2KdODRiCgPyMzhyTklBisfKtxcFTJkU3lPkpsI86UYexDpa8XO/8Cn0dLTjz//0z3Dl4mWcffA0Wlsa8Uef+X2UdpM1QNo3OozhsXGpdZNJxkIfgeVOctsZ+2IA6drSIjZX1lQhlcpucksqv1TZLeQy2qe2QvoPDkjPf/ijRka54AxzdSo+DEB14WislaE2I1X44GYqF1gtLSsDz4snsNpQVdDJ7CYXHDnYfN4q5PJ7mLFR5tCZz0Wnogyiz4ynMPP1yk4/ErO5ZjBrLdspVd6Kgl5bMdIcvt1dfWcqmVAAbIOTHwHSf/jQ636A1AIoOk5RmJwxMNJ1dLLe9e+zgUQ9IK2nndkM9v6zswkFG6zUZ+1toFGfHbfg4B3Z/rqKgv1eAyzNw4pr2M8kYNDfncro/uCJgLQGagkgq4a2wYZ2VrQOHTkixdkjxw4jEjM9EyxfiLpB401AyrldjsiQrTiYpK0JxmuCSGq2p4qr6bewzfUEwEwn7eaySKwnRHWhE7HsCAFTYlBtGiYLTO8qP4N7jup//C46VlKIxUJwXkOArfOrmCogK6QEqRQz4POkrNA4hiJBjZIpo6g9y4HiBEt0kG7ufVSQzmWxW8zj7uyM+otYLQt4/GiON8NLsZtKFW0tHToXUtvoqCPxCFKpbVUKxkcHpcxHytvS+qp6I6suL3azBXjhUbb77nX23Wyjf6QXh45OYn11A3dv3UZD2WMqmgRV0QBcgTImxkfQFPThzJGj8BSBp7/6tERIXCE/0qUCcgScDW7NTT1+7AwuvGkqpB1t7aKVSRXS40ZyJ4VLV69qNhhtHRN664kNkzllf2wsLrvGjK1oTdWSAg/2CUusrVCsVRKZxTQU6ZwCB1ZSqGZJESc6yb6efoE+9mBRtI6VYvaRMiBia4Qn6NV15zULhyPI5kqYX15B7/g4zpw/j96RUXjDYc0xZD/wxtIKpq9eRdwF/PWf/xmSKyvY2dxAbieFcq5gxr5IpMira2eSGUwoQedCQLq2TjpaRveFwbb2nCi6xqa/DVi4DSPArj0CUgaADM5IbSYgJVi3QEWKinbg+H10AOrB6f0s4vcrEXn/ZNx722AL6n4QgJnAs97u8TyNiJQRNdKEVia6xKLgPbSDzN95zPsTevU2rnb9rOq4M65HfD5Vy00AxzVPde4Sg/t83oC2KiRwJFvMZLUjSlSfJKxvxeDn7fkH04tcv3b0fqeCSrqv7JojMsTftWYcSi8BIvcfKXpMkhtWiAGeilPqZlybE6EPMMfYoCH2PBjb/0YQapLpFDoj0OaepX2lCjj9XK5SwND4KJ740AewvM5q2hDy3P+xRl0j2jRei1deeUmAUIDSSerwPFnxZKC7tLQi1VnubSYwqb1hrhfpumsIeCmi1mKS+EXO7twWgKMP4BznYDSG/oFhBPxxJLYzePW1i7gxcw9ZF9A7PCjV0+k70+hoapUPWlxcVhKT1TPGfvFQRJ/lDlGkx62e+pbGMA4fncRAfyvioSoSq4u4dukSIuyxnzyq+adFmJ7v3e2k7CPHcSwtrxqhPQrhkTqZz8KVz6GFegsBMkJScHspcw40xVp1fZbnFtHa3opgNKo50RvbWxLUo1pzZ0sbdpNpNMWbMXZgTFWjxeVlvP7mRQQicRw6wkqo6Y8t5TmaJGNaO5ra4PJ4sbyxiYaAVxVtUnqpR4A8k20lVbTZxsGRH1y7HL3V0dWDlfVNzCwtwRUMI1cpSzmeCYGWeEzsDVe5qjY1MnSWVtckAMpkLcdxpDY3ZUd3thLwNbjQ3tYigKUEXqmoeJvgpVg2wp2Kw8sV2cB0KikFV7XERUKykbTxrKL+xv/8b0VP/dKX/wYvv/SSxIsogjczOy+xKdrhSxcvY5sshSrXvEezwpl48HH8GUeehKPYzeVVkWQSxoxVqqK/r0ejR06ffkCA9LVvv6G4m6Mj87mCZnib2M2l6vj2dqqmAcP2Dp/PpX3BWIS+UbTZ7C6ymR18/KMfxL/+V7+CxPo6fvM3fgPLy4sCkIpjSJYqFp3kvhM7Voyf4OeoeOBxG+oui11MBnk9Gn9DZV6OUhmfPKDRe0yElHI56UTkClm1BrR3duDQoUOa6U47xft187a510yIcJwa8UY4FDViRlmTkGfLFG3B9nbSSfQZu2vZKUvzC6ZHlNiJ49couMR7WS2Liu3xeBXLMEYyDJEG5CsljB07in/1b/41+rp68Onf/wNcvXIF6jPRJwAAIABJREFUTz7xOOLREJ76/f8MV7GgBO/w5DiGxyfQNzgkQBpTwsgAUoJhtjetU2GXa29pUfTxrc0NzXdnrERAShBKQKrjylG/oii/YLGX8QjfXcLyvT3f3l9rlN0jZ87WuNZcFLyICiydTKEk/B3aVI0SqZ4fho6kX/JGGYUxSzOpUikrm1cGIscB8jmT5TcBq7khNVDgBPEqtfsMj15iRcp+mh4QOVEHDO8PHPidDGzNzD5Sa/acUy1YUS+Wyajud/p781udAdy2b+VH4kbf6Vp6x+vuV4mkcTLPO2N63KZyo7k/TpLDAra3f+AeZbc+QLEBSP1P+756UFr//3pAuB/Q2s+ufV7dGCG7J+znW9qspePqvCxV1+l5s1VfBhhvA9pOZZGZMzoaVkapcEgxGs7yau0wA5rltHOmOkinoF5QigJwiLizHyUOpcH2xrjZSogMsdckfnj+qVRSvzPjS8dF2i6pn7l8UQELP5MUKCaLKJGuSi7HcRAvsF+jmFe/BWmVzOKxR5MZQu5T2QGHCs/f68ExQRkdQyDok2ADaVJ0wvydYJV2gn0K3JsViuektmWcOYaEwdpXnvkart68JUdDsSRWL5piTerxbG9ql+AHxT5YYfSHfRIcIBX0zOmTOHniGBLJTXz9b7+BBtKWVjgyZleV6VKhhICXAgw+dPa2YWJyGPlMTrS41ZUtZHJF7GQzaG5vRqmcRXdnCx5/6AHEAn6sLi7h+tVrooNR2GJxcw2JZJod7ZiYOITurj48/40XZT9r9FwKeQX8oi9z3A6pXlSi5NqnsAXtKJ2zpV3R1lHun/eRGXhm+mUby2U5UfY/MflA+5qhFH2+oHtLpWMCfO4rBuAapxGNmr5TZ8wNHRSrLOGIUd41oyO8yGaKWEkkMHDggCi7A2Oj8AZDAqSbiXUJP925fBlhVPGVz30OyZUF5JLbSBMYZvMOZdet/mjSkcz8CxPYc120chD82roc/+DQEOZm7hkQ4ZSy6pkN2m9uU1Fjn6vZt6Zflr6Ea4qiL2QHMGkiO29V02oOk37j7Zakfh/uT0B9PwDp/e3efWQH38Oy3g/0vZchvt931r/eqhzX206raqwgy+nH3AOkBrDtPfYCkPf6rlrri1W3paCbKuAQcCFDgHYzGosJRLEyZOmppKgxE297hM393gPGPHYbe9TbcB6j9fH8vwWp+6/Xfrtvbbw9H+43VUtrlNg8KiUzlsxUTvfYIfy+GtNF83YNHZegzCRQTOsCL6wUdlE1421ISXcDmXIOpx85i1NnHhQIC0VCWEskJOxGQEoQSzt588Y1M2Yil1dVkp/B/Ux6HxNLI+MTOHXqlOwZr01qx/TgkWZL+0B7QhowKZy0DaxKkp6p9g1Xg+itTEr0cWxXCSiVPUjmivj8156BNxxBY1MbMumcxomtLdN2bpv+dvblFkpmZjULCUEv/F43AuUGUSxdQQ96ultw7uxxBN1lbC7NY2NlEb09PVILZgC+tk7a4IqueVd3H/qGhrG6uaHjZI9sdmcbyObQHI+IZUegwlK0Em/+INJb29ha3VSvZ4jiNfEo4m1tGmUzNzWDg+MT8MOLFPUOOA6ss0NaBdtUPmevutuLnt5+Ab/drVVcvnhBFdKOnj7EW7twZ/YeAk0xXcOdtQ14qw0acUV72d7fhVAkomosk+pUMyfo4tisYDyOdaogLy/DHQipDYLVV9KQCQrkZ0MRASRqGLAiWsjsYG1hEW+98ZpAejwUlkAV7x3nVG6lEmrvYRsO/0mwv1qVP6WC/eLcPFYcNWbGy1wntJO0kT/zMz+DD330Y9jY2MQzzzyDz37mD7G0sIgDBw7h137t11Rhf+r3nsJOMolgOC6QOjIyhtdfewPlIgV3AgKhHOHFdU+/RctABtb7n3gfTp06IVbjX3/xC/jWN5/XeuCxqYJJQJXjfFs/Wjs6kdzmCJtdNDfH0dFOtXn6p7wqwPRv9PGcqcp5m7/48/8cN29cx5//+Z/i2pW3zMiXoJnGQaBuWmC45/xSMhb/zFHh1pgw9nB7TP9k0Wk5VGeIywN/KIz3fegD+NlPfQoXLlzAn/3XP9H+Zu90Z083kqkt098aispPMpFERhLXPoE11wQ/t6evT8kiJg143mzjYQ/vpz/9lI4vEonrPZxBz3uysshJAwWNiHNT+Vm+y4hn8rwKVGXOZOTL6avpzzLs0z58CL/4L35JgPQP/+ApicU+9tg5NMaCeOr3f1uAlD3SIwcmBEi7BgY0h5SAlPFiIZeTSn5icxNrS0sCpJoxXAdIkxz74oBh9oj/owLSgYmDZrwLAZtDN9GFgjGszLbbPgjrqKyD4IXUIiRlz6GDkYbG1xGQyoA5g94tGGRGnIbIVlRsIGFVTdWnylJ32VCI9FrrMBzxAut8eIN5DDbw1v/rSqL2eBXsOOMArBOrgRdb8qr7u80I/CAy1t8zyvv/0Bv3By78nbegHpCyYsqAxAacto9U2W2HymsCAStqstdDuj94tN9XH2Ta/1tDVb927wdiLUC1a5r9CHYd1Ac6/Luy6E6QVKs+OPTgWoXUyczvB6Tsn+axWEDKoJ3ZzJGxUYxNTGBtax2nzpzWEHXWEUmr3eFwaY8HAX/IZABdVVFvCHCo2MfAhfLodHSsjMpo5o3iLp0IkwB8P2eC3bh1U/fhwdMPKdtOFURjEM2oJFIfVbncTala4Qn6lV2nHD3VE0mDpUR5T2ePk8gyQSEdADNs5rOMOiyfpwS+AtNSQWI+yc0NiQkZkF9FiMCYtqNsEku8HqTlxxobcWv6rmTpN5JbWgcUVGOQ54YHna3tAqbZ9C6u37iGbHZHI2uYpXzgzGmcO/cIvvSVL6t/lNWYYomCUmVUiKsbGgRwI9EQhoc6cOLEUSwuLGBleR1+XxSbG0lMzc7p2nk9VQwP9uLBE0eQWFvG/NysMsFtbe3IlcpYWF7BbjYPT4MX5x95Ak2RJnz96WdV8WD/kUB40IeBoSH4Al4pEK6srUlkiSp6rA7wPrGaIZorg1q/xwgMlEt6nsEk9w+Tf0bWf1ZOuqenB4P9/eo5YTWUSQ0+IqGwMtWsfnNt0dEtLxrpftKNpAbYUBX9l6+JhWMSvVhYXkP/oQM4fe48Btjb7A8oaZHYJCBdxu23riBQLuHpz38eO6tLyG5vI7OVQoEVjYrZE24PBVZI392rHPH+RwIBnXM2n6kBUu3RfRVSa9sJSHUtfIa+RNqXKu959hn5kElxXqOpimr4do3SaYHMewPSfwxz+p2A3r8LYH63x81EFm3s9wpILaX3bSC3DrDWbG6t7cIRqaua3l9WomjbaR94/rQ5VM6mXaYACtcG9wjtIu+v1qajNF5LWjtJPAs+bYJQdnRfdbT+OOv9ggWl9f7/fn6Da4mVsHxmj9nFRJ21+9wz9fGG7D/HrTjP0yYrAVQlC8irvjV/MKTew2wxj6Knio//xI+Bg4qowN3d24t7tCmptKi4bGNiy9Hc7IwCdYqgUKSG14avY2WO9vOhhx4W04LXleAjs7tjAGyhXKuQ8TjnF5d0vAMDfdr7NqZaWlpAKEpKbz/mFleQz5XQ2t2Pta00Xnr9AlI7BRTLDWhrakdyJy1ASNsq2n+JDDZjSzwBt1EA3smqQkcV9GwuhcawD2cfOIpDYwO4N30LbU0cC1ZGqUywz57IFdmcSFMrwk2NUkCniBwB9OzUFHKplATTQn6f5oC2tbbLjimxzVgtZxS215MJtBHs9vUhmU5jc30dAz19OHn0qEa6zM7NiWl04OARAVPas4WlZcWfBAc9rTG8+uILqBSriDa1oHvsAHYrZSxtrImJkd9KIs5ZoTu7SnBGW+NSJiZlururV6CE24HgjTPNV7cTWE1sIdjYAngcGrfbjeT6mmlZcVPM0aUEJatlflcDpm/ewOsvv4Tk+grKubzaewj02F9J5XjSTik8RZNaKkL+h4lFji3htWT/J3UI6PMJfpqaGuU3evp6cfzUKa2dbzz3Lbz8wosYHRnCB5/8kKqAb711Bc9/4zkliy5cuIR4rBGjo5Oi8XLEDgFB1lHfZwsF218YkyjRGYnigx/8oBLA/H7adtlrZw8TkIrtWIYYMxwFySrv2OgwJsaH8c3nvi4Ayr8R+MWbYrqW//KXfxmvvfYavvqVL2mGeWJ9rVal43kEfVTxhdp3GCuYPWySlQF/UH+TYJCj/cFRK4qZqvQlASWEB8bG8JM/8zOiP//15/5CjKRDRw/hI5/4OC6+dUnxCCm+1Ncg1Z3z0hl/8HMoVmR6RQ3jzSopM8FP6vbTT3/NKcxxZFoROY7QY1FAqtkV+J3xZfSRwlUckeYhW8XQ+qkLrHjK7Ua2XIQ3Gse/+Z/+RzSF4vjMU5/GzNQdxTahkAef/r3fhrtcwvjYiADp4NgIOvsGVSFtjLcofinksqLs1gNSUXZXVzTjlcdFQKoZpLm8RMvoY5lkVsHhHWNffsAV0qHxg9qwvCnkV9eDMGuwLX3FOoB6QMpKiXE8JjggIOWDlQ9lPB26rSn1m+yrAn0npWo/0wIC+3cGsKLm1gED+3u9I7IiRawS8e9kzNQ7fvudNedmqTyOA61/3jozSxH+TgKI7zZA+GF4fX1QZRMRtYRErZ/L9Db5nLmkUpJ1HiYgsRXtd459qQebNoC9H8isJR2cwMUeQz3dyz5nAxa71gUYbf9n3RgJA67frrRon+P32WDFUsVIc7WlGgu2VUXkHqCiZNUIXdC5nzl7FhOHD4qWeODwIY0VIWCgAI0oa+rJK0t1jz2CpMvTOVAOnZQLHkdLS5tm+iqzz+RPuayAhUESg5kvfOmLcnJUZ+QsVFXLwmGkt9PKklExkGDo5q1bGrfCKi3fT6NG4NPW2qpKXG9Xr47Z7WMVloPsvargMTCjQWNVlgEn6chGVKms5+fn5mQXTF+Vodpw7xr6b1WglNeQ35kvFrGyuY67M/dw9eYNDalmooD9GbFQGJ0tHShxHE0yISoNqWm5Yk7y7e//8JOY5tyx5SUH2ISUUeX1Sm5tI5VKIxD0YmK0Fw+ePol70zO4+tY1RHxx7GzvYn5uUXaNoHVwcAAHD4zg6rXLSKe2VL0m0Fvn3MB4HMtLa0iub+HxR57A+NA4XnvpNTlJngez3IGQX2NeOrvaNU6GfaOcHcv7RbVyXgvNZXOqiR6/CcwZcHJtcBSPpVAzw8vP5bXktWOQo/40UrZ9ZlYp7/Xd6SlRczlaiGvn3tycAn8+p378XTMmgDThlqZWbG1sYXF1DSNHjuDUI+cwODKiZMRuOqsZZhtLS7jLCmmlgmf++gvYXl1DdnsL6WRKPaQSonAAqVRRaxSvqoA2qW9cP1zTtkL6boBUvsBjxovZapTmzjnBDvcZxzWwX9g8qEJtwcmeHXm3xNU/pg1+L59SD5C+X77nvSqkYlg44JKBh6XFvv2731khrf+78m4kiHDOphKIDnXbYVgRyBh/DY2k4NpklZ/7m3aH+16D4B112oqjMVCLF/bykLXbZmMFy7SydlU2/D5V8fsBT3uu1n/UfJbLrCMBt4KxSwQ+rAKKXsz6hRhkRqxOtF63r6aoy8+TgBgTiD6/SfJLjMWPNMVZ4mF86ld+CW9dvYZCtYgDhw+ookm66fj4pAL9S29ewMz0tCqgY8NDuk6kYb744otGLfvYUUxMHsSbly5KMIhjt1hBoh1hJdNOSaCt20hsyU6zikImCRNaPA/OAo43x5XU4ri+9E4OyyvrGJs4ArgD+NrT38TaZhoebwibqV1UPH6jAsz4SW03UCWPAJP731+g/E2Devqa4lFReFubIoiEPTh6aBzHj0wgubWGjdUFxMMBUXOZeCy7fbi7MI8cqjh55rQYIUuz87h64SJWaBtdDQLm0WhY40NoB3muTGSyb1K98dUqWvv61TrB2Y0UeXn0oTNYW1rG/Oysrkkk2oiHHnkU8ZZWpLbTSKxvwk+F3YALd25cEyBv6+1HtbERRZcHyd1tdLd1oJDcRjWXR1dzq6rK66kkMoUcvP4ghodHxAjhOnFrvQO+YACpXAbpUhXBeJMUlGl38xx5FY8jSCG+XE6zVMNBv67T1uoapm/fwCz1E9bWlOBjQlcj2zgLmlR3NxPSYQRDbIMz7S5s77BCb/TPjAfIYGIPKZOW9Ckf/PAHtK44W5v2/iMf/IBEf6an5mT7h0cGtdb/j3//H3Djxk3cujmlCjxFs8zeNAwaAlK13llKvhPP009xvUu4Z2urRnVnRZJ7g6PneP9Y/Sag9/u8ODg5gcX5Gdy6fVMK3IxTqKD82GOPSQmeYyI5yoR77N7UXanj3ptinyvbVnJK1HoaPGJZGZV59qKG5WdYSmMCjEk4ViLtNfI0uAVG8+UKuvr64fL5TCtUsaQ1RGbaxIFJtPd0YaB/CJffegs+Voe9HtmnWkGloUHXZ1dzxvdYaUwGaIxRxQhgVtiL6+g1kE2wub4mASrOUuWDoFktDE6yjZRdngu1GPj+UDCIAioYOnAIP/cLP49oMIrf++3fwfzcPbzvsfMIBFz4zO//DjyVMsbGRzA8PiZA2j0wrHF28VizKLvUbNgPSG2F1AJSUnYZ+/EcCEgFyC1l1wGk72QgfX+9aI2ye+zMw1o4Vr3NBuv1lSVR9ziGpUxaS1lGlhUNCWs3GKdmAanJXhppf2ZLar2fqnzJ/JusphPY22DeAkf7OyukFnjaz7DHVE/fkWJpfe+LQ/O93+WS03EqoTz2+od1ZDaTbAUPvr+X/Yfj0/YD0vqztteXRoT3jXNJDUXUVB5tsGEDhb3K6t6n1EBfndDFfkBaDxLtO/dn0+uTL/Y1Nvtevz75NwtO7XfbfWKTMzbAsX+36pAa12wFj+pFObj+G6Cso+2haG5txYOPnEV7Rwe6+nsRb2oU5UQ90g4lngVjGn9lzyNBHRcdBTNc/D/n+fLvyuq7XQJoovF4jNrqq6+/hpX1NawtrwhUURjn0Ucf1f5ObiYVRNGwLi4vSbiBQ6ltFpKZafaLMHhtjDFIoEqcETgjo4LnznEADCZ5POxZ4nGms2kzd7IBAo50YqSm8TizBSrvMXNekAOlEA8Djqh6LF0CRaRivXn5Ei5euYps0VR+Kf5DW8RK2ejACDbWNiVcEY7HsZbcxMkHH4QvHEAiuaXzLBaNoyBI3tzY0rw6BpmxsFdD3RkIbKysYWczjZWldWQzRlTCzgF86KHTmJ65i6uXLwhcx2JR0W5JuWbPTHa3gLMPPoJ4IIK/+fJXJTJEsM+qKGlFuby5PwLa2Zwo0rzmdgYjX89eUYmxiVKXkRy+L+TDsWPHpF4ukYuNDVU/WRkZGxvTNef12RLtygSlEp9wsrecL6j5h4WCkh+8xuyD47FQ+c9c65hEUBKpHRw4dQonHj6L/pFRUX4Y+JDmszK3gJlr1xCpVvH0Fz5vAGkyifT2NkrsA2KATl0AT0B72cVB5Ux0VowqLoU9rIozg05Sdt8LkNYouw5QcXGsQF1LhwWkBEDaezX6pqPae5/xXfV26Qdlie13/H0BZS1RWieu9r0cswWkYilYDQj1kJoKHh9KAjuA1Noz+1218Wi2R77Olhmby21K4R/DeLAPjsGiXWOgSVERfv/I2LiSMfwOVnDoY02wZ8CdDeaMXXbGVjn6AnvHY6oiCvb2cbL3A1KbZNzvG97m953zqX0m+xjZO+hULrgPmexjfKM2CAtIq+Y17BXl+XjZc+cAVAbGBAb6yQQ9E5As6qGMkQNj+PAnPo7NVBIXLr+FyYMTCgBZceM+4dgrMkmobH3yxAl0tnFqQV4JrDcuXtA9/NCHP6p+9DfZE+m0cbCSOjw4VNPSIIClfWYSgDab7AmClHv35pS0oo1mD2EZxiYRmPJv7H9/6Ox5pFIF/OXnv4zltW2ki1WUfZwZ6qn1ywbYesFzq+TBxhEPsYozeQGVEvo6OtDSHMfLr3wT7a1NeOiBE+jpakVHWyPKhTQSK5zfHNCIlLVkEtv5nPoEB4dH0RSNYWVuTqq0MQrzNTZiZW3Z3HfFcFRhden8KHLDimQg1ohwa5P6SVnBbGuKia7IPjkG07FoIx548Aza2rtRKVc107SJjJRcCtcvX1Yf78iR49hGA5KFIrK5XbgrQGplFa3RKPo7uqUOzFaO2fk5tHV2orWtTcI6EvgsGjvHBC1TOIlsHhupFGYpyJPLauwIfSFlsyjcx3Nh5Tu/s4PGSASl3K4qtVN37zgsv4r2CBOZXA+kV4ejjWhu6ZBvInjhSB87koR7idUuVv1u37mJe1NTmDwwjk9+8hMYGhg0SsfNrejrNgnJlaU1rYOO9haTsJyZwxe/+CU89dRnRLXlejb7x9gJ9pdyhq4V+WJSnPuP38ufXF921rXsimOGOeNaVPFyAXen74r5eGByFCeOHcWlSxdw+fIl+QtS1nkcfb0DmJycxI//2MdQKubxF3/25xJtunv7jtY+55TKl5UNE4M6NowRjf2hQr2TmHSz7YOMSepiuJQwb2DiKBDE+SefRHt3t65Van1D+2srtSUtiuMPnNa+uHXzphSP6ePNZAgz0oax6vzCAmKRmHw/+3e5B1944QWTkJN0ArUUPIoBOOubSf7V5SUxCQiSJcbqsHuYYDcsUGf0Vt7gHjIR4m0t+MRP/xTOPnweQW8Qn3nqKSwtzOPx8w/D663ijz79+/BWKxgdG8bQ2CgGR8fQOzys2DEWbTLU8MyuRA852m5pcQEba+ui6/KfBaQpMpccgM0e0n9UQPqR//6fmsxD0VwYa8St81KFkgIFZc77ohRzSVCOPRZ8npWYGqW2amh/NWfq9IvaTOZeq51xJvszstbJCHDW9Y8KSDiCAwxqbdXUVhR4zBxpwOcZgCtT7zit+gDBHle9I9v/fwZVfM5Udb67/p/vJWD4/+N73guQ2vXFqhqvLyl5ojY5je0WiO6BRTv/ba8H+H4VzvsFHfUAlH+3v98PvNpj5k8aHRqK+tdbsGyrt/UBkl3LtmdQvzuZfSumUXu98x9WYCU4VCoqsaNZvMEAmtvbMTo+jpaONhw5flR0TwJJVjp5bPzdF2TPZ1CAyu6FQs4wBLw+Iyuu/h5W0kqmkmbXMh0DQdCLr7wsgzw8PIwPfehDOH7kqCTfyWzggxk8UmzSzGwmEhqJQpBLYMuMIik9BLoCoRVSUYzsPMWMqDZHIM4ZYwRArIox+8ZMvHpiQyE5cv6NqsFiJKBsVIVzBfUncc4p1wRtDi1OOp/F9Vu3MLO0IMeR2EyKuhTweBEPxZBJ5SWNPzoxiZtTd9DdPwB/JIDk9rYTgEGOmE7eZnUpahH0e6ReWdhOoTESxuzMHG5euy66GjOw4YAZft3X1Q1vA/DKyy+IhVHhdaWoBysk/gBamjvwkY9+DMV8CX/5l59HPN4kFcKevm4FKrx27EV55dWXTKWyrQsBv19quvz8eMQIusnuuiGnSzDIoJ5zoq3kPK89BYHYS8NsMmf83bl7VzS/8QOTur4UbLh285qAOOfh8XOZCGBSgw6WSqe8tl5WXxubEQpGsLK0ilQuh/HjxwVIuwcG4dFw9jw2VlYVHN6+eBkxN/DMF76gQC2ztYUMR3o5gJTrxu3yi3FjASmvNQOf7M6O1iDHBhCovxOQGt9je833A1IPx+T4/ZIT430kILXARWOHHI0AC7DsftvrXa+lpZz/7J/b+ff/3dgQW1E0nyc6cV3rgf27FWvb/3rbY2+ZP7ZSWP+7OYF3O963exSrPFkPNG0P6XsB0j0bbs7HJH2NzTZ/c0TcVB01/Zv1NpQuWzbI5UW2UNQ6Te2wosU+smZVi7h/NVrBSWLX/K1D47a+ot6O2/Oo9837kwAWmNYD0np7vX+NWH9i3mfsrOY+M6htqNb2IhPyHElnH5oS4PUZe0u2j5vq8X49x880M4MJzH3YzmZR9brx6PvPa0xUd38fpubuya6rNzqbFb2xs6NDe3VrY137hBRL2lP2+20kNtW7/6GPfgR37kzh29/+Ntra28VCYy8h2ykY/NO+8trSVhw8fEisCCOEtKTP5rVrbm6U7SeVj5Up2gqqlZP6rz3b2IaLl67hi19+DncXVlH2xxBglbBYQb5UkqgRFWRRzqq3PuQLyMZXWSEvl3B0Ygy7O0lMTd3RfvW6AwLGhw6P4cCBIZQKO5ibuY31tSXEm+KINjWJtkyqJ/suuzmXORzBzk5K4jIEgTaZSTolVUk52oqzGhu8XnR294raurW7g+2c6b9npZSBPX0XRWco9DQ8OopS3ozV6mpuwsGhHrz22qsINTVj6PAxLGbzyFV165Fc38TW8gqGurrha4BGxIR9fvnDqseNWDyOcCiktUJQSjowadBMxG2lc0YhN8/ROn4JOPG672RyWKJWweqqVNOjIY7RyaKcz2BlcQHXr16RyE5nu0lARmIxvW9GLSQBdHUPoqW5XZVZAqdIJCZ/wtmhpCtzrdAH+zxuHJwcRygYwEBvj5SJJaTndmF6agbPfZ1tJTEly7OaE17BV7/6Vdy6dUfnIwVpCdVxHjm1KzjbnGPmis5+NwlCxhfcL2T+cC9v76RMossp/NA/cr/3DfRrRmwwSHZPFocPTigB++yzzyopffDwETx05mEBzbGRUTQ3NuIrX/oivvBXf6Xrw2OX7RE92ifrx3tM8S0eFxO0Xg9FEU3sbiuQ7gYjBEVmQ5VV7EAQD59/FP/iV35V1ORnvva0KOjhWBiDw0NYWls32iZskfG4lRi2MQttFvcWY7vJsXEEwiG1DPH8/vRP/1T+WmrIpSKCobDx+wG/WGNrK6tK2JB+zgffq/hP7U3EGiZJXBHYNkUGJtePP3wWH/zoj8HX4MVnn/o01laW8cjZ07qOf/gHvwt29ZKyOzg+jsHRkRogjUZMO0Qxl63NIV1h7+jaeq2HlCq7TGIQkFJhl/3qTJxbQMpjoG2xSQdj937AlN2CPfDpAAAgAElEQVRP/NynnAypQ7UhLbBSlPQz+0ctOLNVSRvM26olf1ewXjHZElVQWTSvUEm0hHKBtMGCOPv1zxtxI0PztZ9tQbAC+roKqYBqyTh2UjstALCAVIGQA4yp4Klj3JfRvT8d6e30XvM+cz5vvwlvd/I/+u29r0A9ILWvrCUpavRXRzyLEvmk7Tq9x/Y+7QU3hiJVDw5tFXL/UdwPCNcHNe8FSO26VnZLYyb2ACzfZ7P4FoDZ87EVX5tVt5UI/d3tkrhMfUBXq+SI3k6DbmTCGdTxOrR0dAjo9A0M4OjJ45g4OIlsKSfaDhvvDQDiLC6OzTFq11KyzuXN8PkGd43Gye+lzL5RrjbnQPooj+3O9B3cuHEDUzPTkiw/ceIEzjxwGoP9AwIFzOpa6gtfv51MmnOpVJUJZfaPxyB17UpVfYs0ZPy3ldyUEe7oalfgSSe1ubnuSL0bYEEHTuNO1gQTW1Sr4/MKNvwBFglrVFTt+QYgwz7U9TXcmZvBnZlpOfX21naUskUkl5Lo7x1E7+AQbty8jRRngzmD5ptam/UdpH1xX+eyu7pGrNI2NsVQLZawvbqqWaOFdFoBB2u+c0ur6j1ln20xU4Lf7RJ1lQCsXMqrIqhB9xUoY/7TP/fP4Q+E8PwLL9Wopswk05mz8szvZhWXwSKHsRMYUO2Y15TBLavNVh2cjsDuBVKETa8YZ8QZKqttK2AwzHtF50bgmtjaUjWVohsHjx4UEODfqMBL5zc2OYFLl9/C8vqqMr7shWVQQ+GSosuFg6dP4dhDZ9HVPwAP12c+pwrp3N1pXL9wAXG3G89+8YvYWV1DjvS1VFqUPQbyXCccy6BA3qHs0qkxSN7e3DQU5r8DkNaAlssE9Tax4vMbJgUrrlR5zu1mRPmW/9gHSN8OOCxwM5lrCxC/c4D3doB5PwBp7JAFZO8EpMYuvR1AvhcgtZ9nA4D7vf87AaTym04bgbVTfK5e1Mja0HerkNa32lhbaq+jtVt7578ngCgav5f94QUJGRHwMLHG2ccESFwXtCNsaZB+gNMGYZlWPE4LFK1tro896m1/vQ227+MK/E4A6f7XMGhkokq9r1LsNBoV3GM8Zu5RHQftN2mUPiMgx+QSz4XCZKYnzIj2MaHmCfixtburUVYPPXYOsyuLAqQc9/Dqa68pIOV4EQWzuZwB6rtp7c/JiQnML84pecj+UM4UZSKKSqgz9+4Zv+RyYWF2TlUOBu60uTwvHjd7+MU8SSYFSGlfaHe5Jwmce7q6cP7c49hMOq0I7U0CDnPTM8jnKKKWxRtX7+Di3TkUPWEksgVs7+YQ8Yfg4ncXOQsYmj/N8461xBHwuNASCWJlcVZJCLKhXA1BZApFlCp59Ax04qMfehyzd6/i6puvoLO1CT5SLsMhXVuK+zTHohjs7ZXtFBPE68fC0iJu3ryFhcVlVayaWtrUk0kmkQALixUcRRiLIBgK6Tqsra7i1o2b6gfc3trGxOiYzn95YRF97R04MtqPq1evoLGjEyNHT2IunYE7EJY6OcfSRP0+dLa1wVetIuLzIez3iSrMZEJTczNaHSXjcsWFdCaDSLxRavErq+tqtfD72E6RV68gtSA4RosWwo6dYaJydWUZa/PzaGayMJ/F9J27SnDwnHhNu7q7lUT2BSI4depBtHf04Patu9je2ZG/LZaryOxkROumsFFqewuxaAQf/sCTiAY5viWgCibX07e//Sa+/vWvC9zPTE3rJ8WRRIF16OkaDcd4XQDQxENW34DJBcVIzrQMVqyJF5jUpP+mr1eLhjP2iMdPX0uH3t7eioMHxvHyK8+r0tfFmaqdHVqnZx56WDbib/7ma8hksqKQXrt8RfePsb/bbVpg+FCCvWQEk6R/02Do9OwhZQLXrn0mzTSjmna/zNG2JRQbPGjr6sDh4yd07hTB4og69q9+7Mc/Ie0IxVhUJ68C8wtzAqWKTZyiAH9yT9kCBCv1pCvb/ne2DrGbhOtRfbelsjQc2BYZjhgWE6nAimsdpoel7PqdMWc8R8o+Dk5O4pP/5Kfgd/nwe7/zu0glNvHYubPweCqi7PoJSMdHMTQxgYGRYQFSUnY5F90wyXISz+KUg+WFBYlhrSwvCpQSkFIEsR6QMplBO0JwarR+TCvHXuz8Awakv/pv/xctuJ3UrnGr6m8rSF1Riu3MoDC75zgMNbySlkfKbqWi0rMubLFkZNw5Q6mU14JWD1vejKMg753OjXMVy8V8Tf4YjuKucsusjLI6w4yBI1ZglXbr+0XkaG3vS51iL5+zokYW5L4je+oUPS1ldz9IsYBUSr8/enxPV+A7BaQW3FGJjICU62p/ECJn5ggI2YOxAUg90Ks/0Prvr7//+9eEDfhtoGP7mOx76jei1pbtc3LWqfZLneAGj8sePw2N/dz66gHXtf18igYRbGnPkQ7jNUOfmfUmUD126iSOnDiq3gBSd1k5M9XkBlHBpIyW5YxSzjUtSeiIYJaBkKHZuJR9NPQzI1bE7wjHaEA3ZZAZ6LCHiZlVglJmyzk7jBQh9n2wQsD369qRgZDJKvMej8RlkEkdo8Og4qsy0dmsDDwDQvbAsIeEA7z5Hl0bUrOZcCpWBBj5GQKJmbTJPrLK6/bU/l9kbynHSpWKKFF501XF3cU5vPLmtzWgnI6wJdqIpkAUA92DCPij2FhP4O7daaysrYsG6OPMsQjnHDdihT1M0RhGBof0XTxvr8cNv6uK5nAQw+y/iIc1RJ1UsoLLi9ROVn2imdQuijsZJJdX4C5TqMWtTHk6l1ff7j/56X+mGX7f+Oa3NP+1r69X/bG87nSM6q1NpwXG6dB4vZLJlEa3MPPMAFetE/mCKK5MMsi2ljjHzi9590w6q3EQrPRS4ZHOkuMUOA+aAQkzwayi81ozoKGisey3qiLNiDU1YmltVWINvN7qawqGNdvVFQjg+LmHcYLBQVe3Kg+smJPqMz81g9tvXQYyu7jw0ovYXFzC7tYmiumsgijS9AjQXVTHdVR2WSmgkiJH3yQ5vofBZm5X4g8MoI1DNnue9t0mmrQ/XGbMA9ee1q/XJFUCfjPvjYPWuZyUnKR+QZ0onbEL72w+NEBqj/WyV+37nsyc3lT/Gfeze3/XJ9cfz7vZsP2f8W7vue/rHGByP0Bq7Rnf9249pBpXpW4upzLqiLXVEneOLyaAIw2Y98T0/TJQhRS5xw4eQCq1AzJAeBykLjLpI3tERpJagExlkvdStrZqAsv6xB9/t0lre67776eNYe4HRvdfX3vvaq+tlpXYpk23Y72sFgBjGK4/7iX1wDtijgSkjHmoTq7qqM9UjjSPXQyVosZnrG1v4cSZ0wg1xkBOTCK1jROnTkp0bXrqHh4797j2MnvsuU9NtdX4RNpn/mN/4gMPPGCo72lTuWEQr8CRSts7GVGgbWsAAUgwbCj0tBnqGY82IhIJiapPkHLy2En5HDPnMYem1gjcrircFJfM5ZHaziKZK2NxK4OlVA6vX7mNO1Nz8HrCoDyvp5xFgxSSvRKNCcXDooF6SllM3b5uVPUbvAhFWlB2+6Xk7fa6cOLQGA4OdWN3bQ5Lc9OouBsQjkcUc24nN9AWi6KBY9GcWZ+nSLft6MaFy1ewvLaJl155DdF4XEE4K4SsPDHRoWpwvoD5+QVRFWlnyUyxcxXpww5MTOg+djY34ejQAK5fuYJMsYqesQkE2no0S5T3lUKBVMFrjMcwOjiAKIEWgJW1FawlttBKsB/hJIkcMjmCTr8AMiuZmd0s0qwWKmlWQSKZEuNoYyuJEke2pHcEMnm/+F0oFDE8MIhoLIy3Ll7C8uKKKqiqgsZj2jM9Pb2YmZ6Xb1taXMbSyqp6j5kc5pgV3l8KELICySr18FA/ero6VOmzCRK+lxRgrpvbN2/pPYzTg76g1i2vC68fAb+S62RMVRvkK/g7GVPcN75A0ABEh/rP/W4TMdzj/Bv9D9uN+OC5U1jryfc/jtm5KYH94yeOKel56dIlVWJX1lZx5/aUkidkYNF2rG+aHmjL5iiqv7aopLAEyJjwoRK7k+Dndyv2oVKtM0OdVHAmcjmH1B9txKFjRyREyGtP1hP9CfuZJw4cQLy1VXTbSDgkQEr9DraYdLa1m3noqR0ldujXySYg04uAm6PT+DNfzDvj+kwrFgEpY6O11RWtRwJVHmM6Z8ZUMk4UAHYAvtcWRJg4dLvw+Ic/jA985OMIegL47f/8X5BJbeMD738MxeIunvrd/4KYL4CR0SExw/rHRtA70I+27k5Rdnk/2TfOYgIV7teWl/VzdXFBomIEt6zGc5Y44zrGI3ln7AsTOFbU6B8UkP6n//svVD1Qdi0aUYWC0uLqgQiZzcZ/fIgCmDW/8yD5UyhcAaUZbM2TYLWDC5mv4U3kQ5kcZ/i2qjmk4hXzcDkUIMrO00FJ7IWI3AGaVtbfgglbHbWgdP/P+6ns2sChXsJdNOQ6YGudn0ZQVAyf+zt1/H9X0PHD9vf6wKz+Gr49YDMVBV5r9pGqalY2wWl9IGJVdi24e69raT/fBhj7v9uunfrjsAkJ+5568GjXnP3uenDLgEXvcQ7Ivp9VRGb8bdhb/7lah3WA1H6GRGBqvWINGgPDjCqpIacfPoMDx45gZGIc+XIe0caoArh0OiPDSIp8V3uHsnA05E0trQgEDA2aBtJk4ky1IV/kPnYhEA4o+OFoEe5Zfs5LL7ygYd6PPPKIMtKxuOnxomokr1shb4Zz2zEvrOjxmBnIMGnkrhjRGhpAAqOg34+Ori5UXRQhMnRNGmCq03Hv5TJ5nadlWuTSOzUQ2uB2CyiJukLbw/3IjB0FoEJeJLJpvHjhNdydv2ey8uEYmn0xNEVb0MTAJ0+V76LmhzFrvcY+WE+DwBlpUd1dnXj4wTPKmD/3recxQDXCIwfREg1irL8b28lNzLBPqKcbO+UKFtcS2M1VNEvt0itvILedgadSkTgEg01m/mPROH7yJ38S/kgE33rhmwoqxybH0dPbCz+r0ihjbXUD337zDQUB7OehbdzZTRu6adlI9rPfRdckX1ZgwAHpPHcG7qzo8jpurK8qiKEoFe+zelIKBVy68AYeOfuorgmDIFZFO9paBF6ZoWVQIJoQKU4cPROPydlzbczNLKLi8eDk+XM4duYMWru7QSEhVmwW5+exOH0Pt69dRmp5FYt372BpegY7m+so7eYMIC2ZkT9WZVdz7TzsL85r5APHHnA/sZ+YFDxL2eV1sXbAgiYT6BhAaunnDBJokxkcipaWYabe7DJlwd9B2d2rjFqb8W6A8e8Che9mw/a/73sBpN+Lb/hO/ZJe5wDSettlK6QWkMoP7mtRsDaPrTMEVjZ5Jz0J5zNtiw/7RCtMRjiA1LT2NCjxJfXoUBClkukJJUiy1QQbV+geOmwpl9MTzB5B67eNDbX+wo6MM5aXwlb7r7u14fsTEG//vHeCXZ2zI9ayH/AyocfPU4WoWjVJP4IPJ3kW8PlUzRMtEhWdO1+zk9nVPMEWVoUrZam0tnS0Y3tnV/EWq53sCY9F2dcJqX1zT7InlNdqZmZKI3JSuxn93tHRJvtadAJhXl/em5AvqKQWbYtlT9BeU72Ue52gjPervaVdPz2uBhw9ehTDA8Nik2jGIxj3ZNHR3oyTRw5pdiZB02sXLyFddqO1bwQzK1v40le/ifW1lEZj+GT7qygXzZiwiteNkdFBFNNJLM5Po1DIwR+IINzYjqLbh5XUDkIBH6o7KQy2NeEj508js5PA7dkpxJrCCAZ92N1NwFMuCZiSUnj46DH8+Cf/OzS3d2InW0AuX8aFy5exuZ3CamJN/ou+7vwjjzJni1dfegXplJkDylEcPDcqwTJpZ8evcPRQX2c7njx1Eq+/8CKmF1aAYATJIoFxM8IBM+OZ/iwai+DAgQlMjI1KI4HgnuI4VLFl7o1rl3vIHwjSmqFUrirRyMos7RSr0W9cvIiFlWUUqPTuxJ2klXIkDHsm+3t6BUB5/1i5JHWZdpPnwD5FJvWohPs3X/oyNjcS8jvszS6oP9srhVyuz+1UUqOGCLQKuTTyDnBj5Z6xlNav26WkLJPEZg+y5caI6jCxx/Xlc5sYgucloOn2SoCSPlhVeY9hAvAc9JO6EIGA1jztMx9k6lhavs8flOjSYH8fBgZ7cfzoYcUNX/naV0QTzmbySpaz55309ebGZn1mejerCrg9Nr6HWIGtIkrklo3qs5Mnkx8UZhCh0ujccDa2dO/cHs3f/dmf/xQePveoaLY3r15RgobxVNXtQiOr4V6/YWm5zX6nqjUVl3kveH14XgT9zz33HLLZvJIeSqTTtxYLKq6QPky7x2tNNtRWYlNVel4j7j8m8o3vMtMcSJnWdAK2ozhFv0Asig/9xCfx4Y9+XLPT/9N//I8oF/J43/lzKBTS+IPf+c9oCoYlTMUxUBQ26hkaEFsrGjPXjCOTKApFvYjVpSVVSqmyS0DKubccV5NJpYT/yDqiL9f35wu1Cuk/KGX3P/zJ59DU2lJT2dVYOJbHaZqpAupkrq2RY+aOC98quXHBcmGTYkBHoNEN5HHnjUqu1CILhZpwkhxbuYRiNoN0cgtra6t6P8vKXMjsc1J1slYB3RM3qgefFkjUgwZlVuvml1nHLYdW1w6qAIigYV+23DohnWvRlKp/9PjursD+4MBmoe3PvU/bCzho6NQ/52Tha8kBp6fsfgHl/mBjPxi1wUctsNpHAbPP8x7XAiunwmk/uz5hYSuf9d9r/87n6oMgfXfdZav/+/7g1gJWBlwyoVSK9ngkgU+ATtW3roE+9I0Oq6IYb21SxpTGhvuEqmytzc21sSl0isFISGubx0RgR2dNPQo6VzolUngYKHC/8ftpJF98/gW88cYbOHBwAidPnhQtiH9Tpt9lGvF1jSsNou7yfknhV6NWzJBrGm9maCkkxP0vKpXmXaZlRzQMmkp9pBJnsjLsfCjptZPVZ4ie62owRp7jF7JGgr3sJLYqXiDPKunSPKYW76FQLYt6Nnd7Fk2hRpw4eArz04tYW97A+mYCFFXI5HZRdZXR0tSIlYV5ZHfSGOzuVf/mW5ev6rsG+rtxaHwY58+cQEO5gOXFRUQaG1H2B1DweLBdrOD2zDyuXLkmRd3Srkm0MbNPmxj2hfBz/+xnsLG8jhde+BZaWpuQ51y+gE9BYTZvxuBoPECppB4TVq+3mYUnxZW0XeeemsSd6ZexYM32q/H3ItUpKcff4FKVnFUFAlZmYClgweA46PdhYX5eWfejh4/grYtv6joz2UARpMTWNhKJDWXeQ9EIluZXUPV4ceThszj60Bl09vcLkNKes0K6MH0Pd69extKdKVQzu7h14RIy21soZnKiQNOma5279/WQFvISTGEgyEdqN6WM8+z0jEnm7JtDasGOVdm1+8NNUY0C11RcA+YtIFWS6W2UXQZMe+Oi6oHF/QDje4FI7VX2Emo/O72Fzgd+x+DTeb8db/PdWVN+sQOsnVaU+vfX2593+1xL2bXXkfZlPyDVOnYSwfWfY5gp7M8ylXtGfYY2zarXXisFX0dKuRIppDbGYwrCW9q4v419YQJMNhJu2a3k1qaeE3iVnoTt3TStOayQ1vsMe/z1McC7nXN9UnG/77D21yY/7N+tfVdF1CYIqwwU2Y5Uhs9jqLkMfnncFDyhDSRNl4E2/89En4SMvF4BUwanbLc4cOQwyu4GvHX9qqi6TNS0dZi+TlIFeU3v3Vtw1FHnFSuRDUG7xLYKfjZfw31EG3nt2jVRdgm2NCsztYud7W3Eo3EJTLECRgDG9wyNDKoSyqQgfxfN0fExBGWPnH0YiUTSiOu5TLWov68Hg93d2tNTM3fwf/3p/4Oyy4O23kEEm7uwtL6D11+/qpnNzbFGNEUaUc7mkc7k4IuE0NLWjFw2rfnF7GETrbatHelSCSWPD62xKNZu3EV5ewuToz04+9ApxNvjKBR34fZUsb25KjXefGZHLSZMvHV196OljbTTVjS4fNjaTiGRTuGF117R6JcjB48g4PHhxpXLUhWlDaDvIoCnfbt+84Yo4y2t7boWqUwW73voDD7x4IN46dm/xdzqKuLt3Xjlyg20dXajvaVZLMBStYyhkWElAxqbKWIXxK07d7GbzkhsLhbnfNgc5mankUxs6L6wClaBB/lCGcvL6/D4ApibX9B153g3rWWPW6wdAkEzysqPA+MTAp9z9+Z1H1iF395ICFBQEffixYu4NzWtfSSVep9f+0l98k7LQDaXQTa9IxpupZRDxREiZTKT8UPOoWJyjRKsWhNMVoCl5TJhRJ9GEEsQz5iBVV3ZAwcT8B7wdyakxUbRjNCojovvJ2jk7xYrkEHBlhmfl+JqRbSzjaZskuH8DI714ms46kZWgglY2g2yhZy40CRS2FZXQYHfy7a+MsX0CGNNy6D2NaN7atxwRA0LXbmszC+pzS5fEEdPHMePffLH8a1v/C1uXr+h97ASPXn4EN68fFn3j/6Y+9CMsCuKmWOqzH7ZNj6Y5KFP5XHydYpjCnmBdFat2WMs4VeXGyvLy7qmoi8THbtdBuA64p424cYkEG0Oj9nl88gXf/yTP6G2pP/zf//3iAQDOPfow8jv7uCp3/sviPsDGB0dwcj4OIbGR9E3MiRafyQaNxXS7K6SHKTq1gPSjdUVTSdghXR3exuF3awSAQTaom47FdJ/8B7S3/ncFyUtTUPLTcLKJi8ob4iUTzm4njNzSK2heqJtvnXAJjcT+ydMtpWzqWIoFkkfSdcWOF9jm+qTzOAVCwKjCVLHtgx1h5l4gYNy2Qgd1NT8rMPaq2jaStd+56Qg3Gm6tYGcBR42g26dnKXs2sCiHij8CJB+12FT7Q3fDSC194jGkZtHSgJO5XEvGDEiU/b5+gDjfpWCemC6PxjZH9TUB6syzE51tj4Rsf+76wOZ+wHSugvxtmuyBzz3MvP1z1lAKuphQxWNTc0IxaPYzu5K8XQjvQ1vKIwSp8g4VBT2n/Afs3kkrainzu1BrDEqmghpvTR6rNZ1dnbIMTfHG0ULYjaff1PfQ4NL/ZjPPfcsvG63ZpQND40iHDNGTfutaBwSBx/w+vD/qnTmMsboejwolJmdrKrqR6ff2BhDLB7B3NysKGeNLY0S+9nY3JRjJL1KVYSdHeTTOR0fQSsdEKt3/CwCLtJBC5kcCsU8vAEvim4gkdvFnfl7SOXSCoCnbtzB4t1FHB47ipnbs6jkG7C+si6aW7wpIkpXYzysICO1kVAFcn52AZubCVWA2OvD0S4nDo5jdLAfmWRSPUsrqW0cO3sWu24fLt66zaFqUmhU0FOswB3wIJ/OoCkYw0efeBJvvPwqvvqlL6KvrwcnzzyAGFUM3WacDR01xZiYDdW1r1aQZo8vZ9LxGJw+FbPmGkxiDkbgKBgIq7KY2NqQQEJrc5OEMgjGSVlbml9AV2c7drdTAvBKKFZKGo8gEFEuyjHye/mPGWHeB94fPuZml1SBOP3EYzj8wAPooDS+263AaHVpGYvTM5i9fRPTV68h4nLh28+/gMIu71tGNB/Z3Qqz0e8EpLzPBKRc7zuZHQHS+Zl7Jmni2VPXtutKvsRNqq4JngV0nbEDBKTsISVlVxlwh+K5VyGln6jv2TTb8H42ZL+Vq4GS+kSlVSfbBwj/WwGk++3i/nOqB6T8235Aau3ZewFSo5ZskrOawUeKKKlnGk7PsU1VBaBkZ/SR2hiNqNrBx8ZmwlDTHPEeBtBkSLGqLUDqAF1afl5TPs9HPSC198XaaPvzfv6/3o7vvxb196w+sViz+45AE8+39nencut3GSou4yDuZVIKqZ7JZCoBqWiFfo9UYGl3Vc1vacSBI4dQdQOzFGMrl9DW0Ykbt245Y6/cmlfMBCBHWT3zzDOqhvIaj4wMKX5ihZLxCJN3R44cwVtvvaXnKVLDOInCPqzaFXJGFZxtBHfv3lUPOQFt30Cv9htjMAbDtEG2/Yn25OMf/7iOnX1vLAzQpg109yLk8WA3ncSz33gGz33rObUgeIJhhFo70NYxhLm5dXzzG69idSWBaCgOv9unJAVngnqCXqyvryp2ZDAsAZdIDNWAV5RlStLk7i2hmmGVK41oYxiPPP4Qjh0/DI+7gjs3L2MnsQKfC+jsav1/2XvPIMnS6zrwZFZmVtrKzPLeV1d7M9093mMMMABGIAgilnaXkshY/dBSG5SCAncpRohScCkToVWAohUI7IoSSADCwBMcYGYwgzGY6enu6elqV+3Ke5+V3myc870v63VO9QwAEiR3FxXR0WUyX773ve/de8+9556rKjIBEPuPI+E4Ort6pVbLES/XpiYMuPPX49zpM3jrzBkBhjzZNQQrmuEZFPjjvWECjvd3aWkFg62tONTSgteeew7N3T3oGd2P5UwON6dnkYw2wFfnxeLykuwu7S2/p4qvPxjC5pahruaLOaTT21hbXsD1q1eQT6fhgQ+BYAxtbb0IRhMIhmLqudxOp5yqZFrAhXab94P2rrd/UEI5szMzOPW91436OjON9Iek0Pr8GB3Zg7n5GeQz1IUIqq2O943aEfLjjo7KxvoqOfio85r+4iKPkS+IVprNm9Y6rgErifw7WYosAHFf8Tnn88oEqPaT19BOC1QSrjPsHSrakhWhcZHOfHlrZ5iIob9iPG+rpvwbz5EJD1La6ZfSqZQ+X5VPCihxPiuZB+Gwilv8XK7L0soyuvp6td9Z7ePYl0Iui+3UFlKb66LQMj7gsekDNGGAsaTztZVlgYyAvQ7RhrgRwfJ60dXbpbnq9Fm8D9RaOHriONq6u5XAmbhG/+TB+rqxXzeuX3P6r03bgdV64HrYBIFioKIBwKzKSlPHKc5xdJphlZnEsxmXV0GxZIoZ3NvqRWclOhAA1fFzlRKGDx7ARz72k9heT+Pf/9t/p3m+BKTpzXV86o9+T4B0dHSPAGnv0IAAKftyWSG9BZAuLHYvCaUAACAASURBVEGiRk6FlICUMQz7SEktpx8nIGVyRWzWv60e0n/5u38k6ogcugemIlEp6wFgP5pUcz1UnApIWIWZCWvU7CwxBkUszbMhljO52EPKjAw3Psv/nJ3FmyqKQDqDfCGrzDqDJD4MvDGWzst9pBvpiBpZNdaSE3hYFd9qgEHgTL61U/G0gPQdzsih4r5j3IurB9BddWVQtxvgqT3uj3++dQXeG5CaYNuKgCgIdYJxOpbaBAENWe19cH9GNcHgqmYrgGWmrKoIaYIdd/CmPeP0LdkruKVH1KUqad9nASR/5n41FDVHnKl2PEPNz/acatfHHRjp8wVAsgiGIthzYB/W09uIJhvRPbIHdcEgsqwaMkhiBc0LGQ4+K+UcexQzMvwU9mJPtx0rw+NaaqcEDKTAa86dTirsKENurK0oO0mnTYXHvoFBCeXwZ2bfOSOP3RkKbJ0asCTMKlTgLmI7szPChZ/HSiydyNT0TWX6SRm9++57pF47NnYRg1SF6+42PVEbmxpbks7nRG2LxEiDKYpKQsGcfDqjSms0GdP1L29v4sbcNFL5NIKxCLY2Ujh/+gLSy2kUtyuIBxNYmV8WBY+UHDo/9pOSGkWQRdECKoWnt7NGSa+YRjIRQ3d7C+46fhz7hobwwovfwY2ZGXgaIkiTBksgl8kikWjE2jyFnSIKvkiPClf8ePSu+3DqxZfwygsvoru7E/2D/Wjr60YoGkIgQoeawbf+8tsaudPQYCjJqcx2NTgldZ37kveLQF3gwWGocHC2Zq75zAxSOlXabQZLa06mc9/oXgG11NaGlHiZwee1k7pL6jMdFBOFmicHL2KRsKNcC0zdnEI00ShVv2N33YX27l5lvclcWZyZwwR7am9O4MbYeUTqvHjxW99CIbuN7Y0tDbAXM4UBoC+ofUcAyUoQq7ncQ5tr63oGSdnlPZ+dnDLPJIW5nGu0gJS/p4iJKlJ2ULjXiG40xGNKgvA6afUtQ4ZZcwM8LYneK9qo/doh0e9QPN12xf1svwPUuezI3wV777YZbhu327n9oIB059iGqUEFS1vZ5LNuwSGTBdZv1weC6OrpVQVPQlhFQyFn/xiDPSWac6YCqn4vZ0ybqH+kA2tMXEkJbwopSuG86Kjwe81nuu+ltblKaLjs7y22tNpMsbMqtYDU7Q+UHOV5sG9OVQ3HX5RM7yzn6NoKo9YcZnQNE2cBjhqR4mde4IfPnETGOjswvzKHtvZ2ja+CqmIxjI+Pq8WCgHHv3v1G7GtzC+fOnVePPHvD+UUqr9RNaR/XN/T8cjyMPQ/1/8ELrj+p/fw9nyUmF1kU4PlRWO6ee+7R97QJjMV4PPaNczYpbdi9D9yrnkZSTHvau7F/ZB+CdV6kUpv4yl98GadOn0J3bxfA6pY3gEi0CbFoI1ZXMvj6V5/H3NwaQhztBA/a+/sFYGZn5xVDZraNoE/FXw9vJIBYSwJ1pTI8K2soE2CUi8gV0ij5gUOH9+LOE0fgKWawNjeJkA84fvQgGqIUzAmqR5X3u7G5HQX2LPrrFWuy7251fh6vvvxd9SGCQCoaxcTCAlbTWew7sF9zt5cW5rG6PC+bxjh1uLUNx7s6ceqVl7Hv5AkkuvuwVfZhfnlZfpAgdOLGTYQDfgx2dxsdhCCVfLfhCYRxc3oGV29cF9PEUypjfpYzVmPqy6WIUyAUx+LqJpbXNlXBJhuQaslslWGSmP1+TNaFw1GsrK7KL7Edg5VW9ZWSxplJS82YiZBYNAxS2nkeVK9WK0zRVPEZM8c50gvA1vqaSexQtpkjRNRWUxFYo7aL7CxHMhHEOUkqxuE2niGDggBUFUeO8vEbO8Bnnn4pXzTMR1ZOqfpMcGsBGvcZ/Rypn7KvrK5qeodJWlOlmhXSnHQN2GfJSqtPmhV8zgL1JpHF3Do/g3uco4sSySbpYPD66dOpLUE/x3nn1J9Qu1/RjGZyCxA1trboPKhhw37PRHMLHnjwQU0qoEo1WQBcd2Iazqi98+57RHHPbKWr9Foes7mpUQkdVnlp2773+qum3ay+XthnY31LiRCuK9+fzuQUF+l8/AEsLS7qXjG24/pQbFK9sA4gZQ8pvxhf0R5kiznNOL//sfepmrs0t4Lf+93/JEB63713I7O1IUCaCAY1h3Rkz1707xlGR1+vKqQEpPzsTDplEuELS0Y8a25egkbsJWUfr4SNNjduAaRuyi4TjbzOnSLNj4Y1Wp1D+sGf+wegEiTHvtAZcAaRabJlRsME9cycuINwbnZmZ1hpoaiIGZTs1Y1VRq+Yl8AKjQW54Qwc+HqKcxhRgrIeMPWcZlny3xkDo2BXtCJTbdkNkNqsuRzDLoDU7ZhMkGLobzqeE6PUZszd2VZlgVzja/4uBCH/bzmH7x+QGlqdNjodftDQdmvBp5Rj3+PL3jv3y+wecANRG3Ta39mHjO+3wZHd8+7zqAW3/BwLZt19WPbz9dlOxt/9O3fQ66608jU20KPB5fcMbpItrTh2151Il4G9hw/jwSeeBKEEZ3HqcwmyCnkFT9yvAlYOtZbnz/mXpM8qwPd4pWpJ7gpBIqsUdGh2LSg0ts2ZgJojas6HmVDTA+5V5o7zKiOhkAIpScZTvMQDVWRpjNk3RRBq5NFDmjNXX1+HmdkpBUk0jMy0R8IxieqwL4bHJg2GPTfsfSV9h+JF0YaE6VMnIPWyJ5RDujcQioQ0UH4ttakB5AubK6L5UsFwcXYJl8+Nw1fyI+5PYHF2EexNDfi8orEqgRYLK1iqo8JkV4/6T7nvSCVlINnT24nO1jaszC6oV+jA0cMYn5nE5elJtA/2a/0ZzGytrRsGSB0Qo6CB149je/bjrVdfx6Vz59DS2ARfvR8FFJUxJf2a6+KteOWIouEoMultOVLegyx7uNhjmTL05upz5DWCEsGgGT6uOXxMiLDHKmVoeKb6ETEV54CpKrKP/+jRo07/0ilV0ZlkoH1mFWZtbQPNjU2Ix2MStBh7+wIC4TAeePL9OHDsGJpbWnVsns/C1AxuXr6Cues3MHnpImJ+nwApKXUEpJV8zvTeadP7TcuH16cqGROYBKS2QkpRIyY42NMi0QxbEavboWhaQCp7sAsg5f4lZZd+xfoLC0i5n6qg1NJd3TNJXZXOd0t0ucGK+/va99T6kfeyVbV/r/VVP+j73+v1tYBUtFruL0fB2F0htYJBxk45KpuspKjX3/Tz8m8EP9r4Hq/sAJ+jZKJJyRLuSybGFOStrxi7SnZVmWKGRhlTwawj5iaxEtovUnd5MT5H3JCvZ6zgMQkExta1dtskNJwKg9PyYG0XU3u1a+v2TW77a0GtVMWrI7K481hXMc8bGVs2YKfiM6t+DDzZL8ZeMc6QZk8h9/Tly5clGMdZxZ56oIkzhENBicRRdZaVznNn38bBAwdEu3399delUktA39LeYgC8M9+R9qGhISpVWCb1mAzjc8wk08rKmmx+PlfQ+BaN23KE90JkhsTjGN4zpPEuBArcqzwG7fDBg4f12WwbIMWWiQOC1fc/9BgGenpw/co4/vAPf18USjI8SpUSWjrakWhuFsU37I9gZHg/FuZS+NRnPov59S1UfEEk29rAfkH1o7HfM5NHhT2OLS3w1PvR1N2mYHr1+g2EOG6QNr6UQxElFCt5tDY1oL+rFXfsG8bhfSMIB7zycw3RiIAukxx7DxxEjlMgWFWj31tbR8gLAb2X33gDaU8JRY5nSWfQ2NKO5tY2biucO/0mrly5IJs0OrwHh/oHsCfWoF46TzKOjM+Hq5OL6BsaQW9Pt4RsCHiYDN3X26dZ1hOLcxifmEAw0YRoIomp6VkJKLGq1t87gO3NbayvbuHC2DjGzl/C9DyF9aBKHuNltlBQUIgVMN4PVrM5tot7g5Wtel8dtjbXUcd9Tao4952AZRmJWAMi4SBmZ6ZE5afdN0yYsqpb9J+08+sbq/KXmp9JnQMxzzwCsfbLtqwROBpaukl+amZ0qYStrZReyueTe4p0VwHKcNTRiuHscLagBKqJJr4vmWx0hJFIQw4IlNEeCLDS9pYr8jnEAgRmpYrBGlwjAr1kY9zEAdtbqjxnWCAjuyIQqgLWED9Tc681C8HMYc/njKp1jtTZvHltMIhDdxxGe3unWE3ffPZZrG9u4Sd+6mP4Z7/2T/G//so/wdSN63rCE8kkEi1NmJqe171JxhLGF7Mf1+9HUzyuJAKT5LqucgHHjx83a5/N4tDBI/iTz3xas9uZlCL+IVAn1Zv9uqRdk7JLFpuAaIVirybharR3jJgh/Ro/t0ihqYYoHvvgU/jg038Pkzcm8ek//rSo5A89eL+eoT/4T/8RyUgYgwN9GN27HwOjI1VASsquG5CuLVJdd87QdjmHdGGxCkhthTRDW5KnuJnpIZWOjssWmb3zIwakT378Z7XIFBnxB8gVNxl6bhxlIEnj5YZ1+plYkmZmgz0jZmYanQkX1zRM87WhgB+bnCnlYeWTr+Wi78wWZdArR+4o9doA310ltaJGtgGcC+MGjVbsyIIJ+7+d+1gFKdUxMA4gdTJBrLjK0agNfudvfJ8qtD/uH32vWGfXv783IN15mwINZQgqkkpnsGIDPDp/AxJ3jOjtTsi+xx0sKgnhGuJuwaANKoikDHA0+8pSL2yW2d5/N4h0f36VSuhk6HcLNMVh51NCJq1rDMFua2T7tmlo+TwyyFlNpdA7vAcPPfl+7DlwCA8+/jiyNBAkBSlhxOCN1VIzh5Gzd5mV5v5VtpAMB9KK2MPtJbWO1Jss6usDRo2xbGicNKia7UgFO1GQ0obNkDO0Os44ZSWWCq/2vvA9NFwEzoWCUYMlyGW2kOfDZ55DoAlImfCSAiVnp4YoQd+pzHxXbw862rs0esUPUlbqkKZKncejHgwe2/SkmwCN50cblSvm1WvOOaMr6Q1MLkzj3KULWF5aR1NDCzIbeRS3S7h6aVzz8XLbKcn1855xFip7erq6e9W3w+thYDkzO4v+oX4pwJIm7ClW0NLUjLb2VlHxzl64gLevXFKPlJ+gPBGv0mzZ3xMoAQeH9uD1F1/G2Fvn0N/XizvvPIFA0ATctG1U/52epkKf6XvlGjIbTTVNu9+0rgXO/zIOmvaW1871YyBKKh6B8r7RfQKcBJg8X95PUoz7+noVWPL1ySbjVLkHenq75KBY9aDz3spwH9RLdZOB97VrNzQs/N7HHse+g4cQixtRBAJJ0oFnxq9hevwqJi5eQEPAj5eff16ANLuRkmp6LSClqAN9B/dIa0sz1kmN5n51EoLZdBp1HPmhBCWZ5iaw4j4ShcmpkIohwZxVnVd7NJmIm8QLASmVK8gGoK2uquw6PZfOz7Viuzt2wc7LvnUszA9l9GreVPt8/3Uc83bHsNoIu4gKOxUKM/7DDebcc0iVFHBA6q02z5kz7iSdyvmSAjybIEgkkmhsaZZdoW/XPfSbPlI+p9xnZEPRxjBJItAnlpIRR6T6qE28UMSMFRHD6DCUfR5X1W92ggmYOqq7tHdy2DsMmFr7r4S6I7LkvhduW27Bqrg6KhWZjanYx+HwsD/UfhH8sPpLej1VcpvaO/DBjzyNwyfuULKJlRz2w50/fx5XL1/R2rN/kdXTzdSGRrxMzc4oGfPggw/ii5//osROOts7tJ/DTG7RhpbyAoeRYATHjx9TolYVrYqxB7RJPMbU1AzefPNN2RX195ch26C2K9r5Ql5A9oEHHhAl98zZN0VL3Lf3gCq0Bw4dRntbBxqScYlYshp74OAoDgwOYWN1BZ/9zP+N1157TffYE6hHKB5Hz2A/OMealElProC+rj4cPXwXLl2bwh/+6eewkspjZM9BtUGU06bHfjubgz8aRb5Sh/poDNGWRsxMTQCpbSmVFzVKx48SEw9Ska9ga3URe7o78M9/9R+ju6MZG5vL6hfMFtJKgFAMb5l0w7VNVQVJ143WBXD6rdN4/vXX0NjZhnKwHiOj+wWIz7xxGslYVO89ffp12dfRkb1oj8Zw10AfFmamcGN9BcFEAoWyH/MLK9g3ugf3P/iAek1ZJa1kzPUsrq/CF4nge6fPondwCA8++DDyhTJmZ1eRK3jw6utn8PWvPYuwPyR/TP9MReOe7i7dNzJaFhYWcen8Je0HXjP31Ob2lmjZre0tmJmeRD69hSjncZMhQFDHxGW5ov5etmxsp7e0x2nL1euaL6htgq061l9anRfub9LquX9s8sUkmg2YcwJg7T/pOBSLYg5Zer47JuMzzqoo4zK2nigOceyLbd/j+wjA+Ujx3nLP8HwJdsiyoqgVGQIaLVcxarwEpASU4jpWCmIrTU3cUJKFCrmiwzqCRVxX085ibDgBN+EEr3ffgUPo6OhSUkgjl+pZfTWOh/ucVGmqMz/48EOYnZ7R7HGC9m99+9ualXrHnfdgcWUZ2xspJXSYOGdPNudoE4jymeasTl6jtDk8JmHcmGzGzNwsLl65rPvJSjSviyrXtCwcnSb76rTrsE2Sx7BVf9oXxm6ME5WM8nmwnk7h4MnjEvSaGL+B//xHn0J3RzueePx92FhbxH/4t/8HOpqaBUhH9u6T8CUrpJayyzVjDykLEWuLq5ibnZbSrgGkO5RdVkhpqzlTlUKzbkBKWyL7W21j+RED0sc/8rEq7YkbQkqYrvEb7sCem1mgkT3M5Uo1uOCGJqLmF++95vYEAua1zoXY5ljSdXSB3IHOl80IWifBBbEAlPQdgctbAKnpK7Ug1F3pshlNHstmWOVgnApp1TFr47NyutMvYo9ps5M/6uz1jzJQ+ds69g8KSE2AUxYgtT0MZh/ZftKdoKD2muz9cgca1nja4Nb9nlvApQNIqaRm95EN3Nz3375H4PldkhTW0L/j85zr0B506OG1r9E5O31LzAbTiXlonHw+rG2nMbL/AN731Idw/J67NWcz2cz5awawi+YmaXlGdCWBC/V7O88dYyoFNE7ihUacwYqyfEy8FIqqUErEi8+E15kfXDSVWjoyBkN0eFwfigWoR6RYkLMgJZ8USqrDEowSHBFEMrOcYgUtncL61rpek9NnQPQZOiPS3njPNRPUR1XgiPrZmW1mVp99PzSqzDIyuBItKR4T5V9KvrEw4q0JLG2uYOzyJVy/ydl5ZbS3dGHi6hQuvDWG9dU1BSNNjY2ieW7nsiiUK8potrZ3yNmQrjZ+7Zp6v/YdOIj+/kH0dHSiNdmE1ZUlVXLrQ/U4dfaMepaKnpJAJnte21o7FHhEfEF0t7bj3JtnMH3zpnpzeM6Uumd1gsEQ55m+9trrRurfb8aXkG5tEzFcC3vfmBjkfVNFqWycAn9mlpWON1QfwmD/gBIFDGQ4vodB5cOPPaLgmlWsU2++if6+Hs1/YyZ+eWXRSbaVEEtw/EOD1p4Bxvz8IiLJJhx/8H7sO3xEWgDcI6T2zE1OYmFiGlNc4wtj6i879dJ3kd3eRE5V9ZKoTybjy6Deb+bU+X3yJ4lEXFl/nj+dtxIZmYyqUextsiDAVktFKRcgNb21Za4FuO9yaEwmtb9YgbHZWgUxVUaLAzCdGZy1z9rOz7XzRd9pMd0JLvv8un93uwqctYHuhNhu9tjtW9/NXr+rH7oN8LbHE8B3AVL+nnvD9n9aQCpWkGPf9HkCCHVadyrosv9Jya1cUUH14MiIgBPHj3CMEW2FqX6yikVRsyyCgZ12C02m5RiqTEYAidXSqj0UWDVCH/xc7hNaLH7JxjnJxaoN5rlJzMXEALWAlO+hDeS11dplm/Bw+yn3ayxAJRh1235WQmX/6rzwc/xHKIz3P/0hfPjjP4lsvoDp2XkJCc1NTWNs7G1VU5ioow3Mlwqqis0uzChI7e7sQh3qJED26quvKjk10NcnQMsKoNRxYw0S02FMtry8KPtrxVP4OaTY2/Fe5rmKyMao4qwxezm0t7fi/nvv1fvoI5gAbGpswcLSIi5duoLrNydkg0zgHFIS8eQdh1HJZfH2mbN49pt/ibLXi1C4AT1DQ4r3eD3xSBBdTS3GRjZRNKgJN5e38MWvfRtTsyvw+0KI6Nn1Y2VrAxvpLBo7e3Wsss+L1OYGKqx8sTfS45c/4bGjDRFsp1aR3loHstuI1HvxiU/8Kh64/y5MTYwj1hBGIhnF1MwMYokkWNGhwNzdx08ivb6Jbz73Lbw1fgnx9hYM79+P2dk5UaErhQrWlpYxOjqC5dUVXL15QyI2zeEwHj5wAGNn30Iu7MPwoQOo80Q065SU5r0H9uPMhUsaF5LeMK0VfUPDAqI3p6c1dqW7qxeXr1zH7/3hZxAIJ3D0+N049cZZpNY2MdDfh73DQwjVk7qcwvramhKITM5x//L+sTrsC/hMD3KgDk0tLdhKbWBlYRYBjjBRMpvFm6Kold2sotbX4/q18eo4FK5fyarRFwp69vjFPcC/mXjeMM1sRdMIGpqkvZLwDjNKrSKViqqM3O98v6qknLnNfRaNOZoEXhQ0H3Qnqchj1Xl8iCdisg2MuYPBerXyEXhzDxJ0Mblgn0P1jzrtHQSAjBNSW+toiAaxMD+rmIIKtwT1NgGuooJTGU6lU067H4GpHwcOHVIy+9zbYxo/97O/8LP4pV/+ZfW4f/J3fxfffeVlxJNN8iE8DtlQ6XRKGhcNiSR+6qd/Rsmll7/7iqjztHUa71Iw7E7OU6dav02k8n/TamUqvfXRsOIVajSQhk2NA64fASnPXyJo7JsViHZaFTmz2RmVQ9Vl+uSm1ibNXR89chgf+OCHcO3SdXzmjz+lffvIw/erZ/nf/Kt/ib6uDgwPDWnsC4Uvu/v6xGSIxcxYPlJ2ud+opsv+5MXZaSzNL2BlcUGiRutLK+ohtWNf3Cq7xG9/44D0/R/92E6mkhQKW710PJqtiLgdgwrlRM6OA7MBvXWC+tmOb6nKGpuAyjoZpkptBlQOpWQoA/xeognVsS+O03GqqW7waeYQ2d6hW1Vz6c7coOQdwYWl8NYI5tjq0t8WoPv/wue6nb0NJm4XfBGQWgDKB8hSxe06WGD6gwR0/Cz2s/DLrXZbe4zaQMSet9179u+1QajdV+7As/Z79/VWR8S4+krtsav716VgqapPiRUHnwLCHKkwLa04ec+92H/4COItzRgY2YPBkT0oMmCsY++VUb9kIEYlujrKnDN7qOQ/oZ9Zi7IzJkGBl6qq7Fsw42tM2H+rAIx+71Dj3eul4pRD63MnAXgEKeXSqRXyWN1aw9LqCrY0fzOv4I3iF3ML85oxxnEQDMKoossMnXEUJrPKxBZpf4Z+5JEgAo2932/UIju62jG8bwR9A71UQVH2k/MO09t5bG6k8eYbbwo4MjMdDUd0daQBra6vo7OjWw7nxuQErl67oQBnbX1DjA8Nl482YmhgAF0d7WbbeCsSVNrObuHK1cuaJ0qKHemKnKmZjDfiwOhevPDc89hcX5cDZf+XtSesWiYakgLbKFWQzbCHJKfjKqBwAKjAFiserAA5IjL8eGZQBVzt/OdsVip/sUjECfSzCnqZLaa6KSvfpErv3TOCnq4OvPLdl5FObWF4cED0oanJGaysraK5qQ31oTA2ttPoGBjEyYcexMiBAwg62V/2XS3NzGDu2nVMXL6Cm5cuoiEYxOsvvqisfXZzUyNrfAyxGbA7gJR0bwEIjsCIRBRkMUAhSCdlkGxbBkGS5HdGbbgrpL76oIIn649EP8pkBO5J3SYgtbRLVdqq+/adPaLqH3USjz+MfXXbsFqA67YNbhro7exdbcJONmoX0bbdAPAtNqWmx7329VYTgmsrFoBjH6o9Xc7cO2tfWb2gD9YMP69XVT+p6tYHkCd7iiOfROmLaUyFSUQZ4RKurVQ/Se3jKAqKXNEGOUGXTaa4bbrtXbOAmQGZ7FN1LJZJANp/JoA1yUOzhrUzZW9lUNXaYwsu3TbMXrv9nf53iSIyQcVKLZN0tKsUL7KMCl8ghO1iER/+qY/iiac+jLn5BdyYmMLlsfO4dPmiWgNYJabybiq1JfVyCv1w77O639nehbvuuguvvPKagGw9eywrQEd7u1Ewz2TV9sCqJunBpGKysvnKK68YBoS/vgpAeUzaN4Jg+Azw5xft04MP3IdHH34EHV2dSgKyj/XS+BWJI7F6aO8h+/9pVwvFDO67906J+rz00ksYH78mHlkhX1Iy6eSdx3Hf3XdhoLcH68vLGDtzBrNzi+jqH0WyvQ9vvDWOP/1vn9cIrky+gG32tobD8MfiaG7vMGBrcQnFdBp+7slCWW1dBM0UWEttriGb3kJ9sA75XBory4v4qZ/4EP7RL/+PaGyM4ur1S5iamZRSKmcbZ1Y3cHT/QXzv1ddxfXICXaND6OrvVVWIFWSCnFg4orFXBFujB/dr/ApBeUskinZPPRbmZpDyVxBracG5ty5gc3Nb9Num9i6cv34dB+44gcN33IFy2Qt/JYDp6RmMX7uB73znJdlQjuU4+9Z5vPrGaRw8dBSPP/6k7Dc/98bVcVwau4DLYxeUMG5vbtYe4z3kbWIyMRaPYmF5SX6wvbNDlNUyq4EccZLLCgxStJDspkSU7RuO0GCZo8g2ZEcFPKlWC4I+n0C/KQiZmJpjW5hMIkOJa03mjGFOGfvDxCZ7Rfk991Emm1fimODU/VzQjjBRmC8YKqvPEc2z4/lI0xZ1OBzUebHYwGeYfaNKjPg82GSPa8FQeplsZb8lbQeBIVWBmcSlmNPs9CS2OB6lUqraJTJBgvVh+RSToDLnp+JjqSQ1ewMWvdKsaOtswa//+q/joUcexq/8yq/g2WefxaHDR/Fbv/Vb+Oxn/1xJXN4LHitf5Oi1mO4Jjy9AVikL+FOfgeD4O995HqOjo2qP4eeYfu2CEmyMK5hUoLYDE9VcHyZa+H4CdMY3BKhMSDO2sYxQxkOWjSHFeNq3ihd5lPFL/8s/xmOPP4Hn/vIFfO6zf4ajxw7jgXvuwtbqEn7rN39DFN6R0WEM7hnF8N596OzpJtMd2gAAIABJREFUQXN7m4QeeRz6yc3VNSwvLWJhbhYLM4ayS4C6trKEzZU1JTrcc0gVj1Dc9m8DkD729Ee0sNUstdO/5AaZblBgs5Q2aGc23r7WZittttWCWLdjsb/jIGy9zgpTcD6Tkw21gNTt/G0G3B6LG9wdDNRmSVm12O3vVTDhIBV3sCEg4zSI/zCBy4/fY1Zgt6DrtmtD2WvbR+qnsuYORdedoa5m1JygxR7vdtUDC0jdoPQdSQlXxVIhjvNzdW+7rsV9Te5gpzZAvR2QdoNS93VVA1KnQmrBefVcGYSx+EkqBweFN8Sx99Ah9A4MY//Rozh5330IxuNOpbRODknaHJRKt/8781KldieVXklKieZIQYh6O0/VETYznyYhedMLK/Pu3FvnZ52n63c6NpkSzvQvrr8U5kgLcqohrLToWioe5MtlXJuYxObWtu45hzfTIamvlf0hFPqgWu86B33n1CNDKhmNpGaops0AeNJ8WfFNba8LvHCEFQUQKiWP+rV6Bzg+IYGoM1xbAiGpDQVYBKrdvX2YmJ7C0vKaspwEvGxHmJiYQndXD06cPK6s6GuvvSJnMzDcr0CC4JdBD512Mp5Qj8pTTz2lzDWrkT2dXRge3VMVDeK5kWJ2/epVE2B42eKwrWMye0zVQoJh2/bAMRN8D39m0MHeHAZXrKIwgzvQ24f9+/dr4Pb62oZey2ovz59ggT+3NDWiXMhL5IIT3irMgpfLGgmzsbaGxeVVxBNJ1NWHkStDvaMnHnwInUP98Dnz0pYXF7AwMYnpK+PqIZ24chmJUAivvfSiaEz5VMooOjoZYtKjtL/rDJj0+euULCHNiXuavWAKovJGd4CZe2avyVSwtkNJKb8BOLzHFlAxeKZys0B7OmUq+EWn19EFSO0zKH/kUIQZINZ+1doD+/lum2K/52vdgLPW/tzuWLVgs9Y2Wp+5m920vqnWxu1mx9znY55N8/zZWa1UqeQzaqtREj9joOo384TpF0nXkjYUKyekSjvpvFAsqv4mtgDs37tf948gyFbwRQX0+MQU4H5lJaQ+YNQiee8trdTGCbynVNLUdTgVGiUzXNVOTQR1saJ27t07AalZn90Bae09d4NPfaYz4sUyqxigK8DltXt9umb+zN+T1RCgGAwVSMMR+MIhdA8M45H3vx/hWFyVlGvjV3Hx0nmpRxfKBQXm3rqK6PYc2cD/3zx1Si1SPO+5+UUzVzeVkQ3kZ/AZZtWU65RoNGqZme2MACkrQuqVy5teNgbOAhGJpM45kjDzT5m8IsClAMr7n3hS7JGNrU3R+p5/8Tu4eu2anq9IKKrnSWOmFAcXcezYEY0ZIZuN1Rom0i6NXZLNeuKJxzQOhCs0PTWBrz7zjGjKzW3dGNp7GCMHT+DCpWv4r3/6BY3YKJQ9qOc4kGgU3b39ohUXSOne2ETaEY6h3TW9whRGKwq0aL6st4LtzQ2kNtbw0P134kNPPY4jxw9q9mQul0Ypl0VXPInJ6zfw3AvPoy4UQvfQgMAqz5Hq36yIsnJM0bv1jQ2MjO5FMBrRqJi6YgXrN2cwPXETxUgAb5x/G3UVH7o7e/D0h38Sm+kczoxfwWvn3kZDUwtamjvw6ndexuTNSfWKEmjMLy7i2PET2H/wAM6eO4/DdxzHnXfeJcGcF59/ARtLy4gGQ6BK89ryElob47jvnjvR2tIkzQL2GvNZIg2ZQjdsKeHzdPPGdaS3UhKe4wzwrdV1xGPsvSxodBd9D+19NW5XH2JBSaVgwC89iFwmLXV57qNs2vRiUgiqWaNvjF/1ObM2ue9UDQ3WGxYLVXXJq/L5tJ/4vDJpZcWMyOChIBEfYT4j9FfsE2crhklGeeSnCTBtocFSbqktQR9EP0wbZKtwhWIe0XAILU1JMZso7qQRZxRttOwNJrnKtr3DJNrMP9PyRVo9v/h62rbtTErCgUbvwajGc9zRUx/8sPxk38AQLl68bISpRL+Nyr/y3Jk85jPDqjZZQNJwcJSB+dzx/nP9ebzlxUUB8dmFeT2XVNPnWnH0Hf0gP4uVYz7btrrK59ZOILGJayap+fd8riwtjZ/6+Z/HI4++D2dPncFf/sU3pZr96IP3I7uxhv/91/6Z2E/De0aqlfve4SG0d3RIz4PHN4B0VaJKBKJzM9NYnl/QuJfV5cVbACmTYKyQmuSG6SH9G6+QPvqhpw2lz1EMdQO06iZwVXas06itpNrfW1BnM/lW1YvI3x3o0+BYQCrH5BIRknN0+jjdxyNN2JE+0CZ1OzBVgJxMc63Drv29QOm7AFK7YX4MMH+4FfhBACkDH1bT+eXXcHGT/XMHY+7stgVw7/0Z3upecQeoVQBowZSTuHBnzm0g5P4s9+fZBI39nT1Xd1D4juDVpfJ7CyB1qgjuYynQk0Q4e4qc+Y4+IyLCIeucFxlLNmPPwQN4/INPY9+hQwhQJIG9WH4jPKL1ZN9TnWO0SbnRWAMD9tQTzllblGKvo5KI6VXhiAIGBjZAo1MS3c55XpwxfQKpVsPUSCaYf6qw2n+uZ0zPMasbjkhKqlzCFqlQrJLxWunwCkZynICY5yjKUSarzLBmFbPZXyMOMgqQSTMmxZmiTu2kMVdKkuZfXd9EJpXBjckpZT/Zz8jsJrPFdF4EokagIYzevj4p3ppeGi9aW9pFl85mchKaaGtrVQ/MjZvXJADCuXMM0lrb2mQzx86fl/2kZD8zp6+++rIZCxEOoyGZQLKpUb13BJMc7cBqKgMM2bJCXgk5XhNfz8BMXXOlkmT9TWbZZLhJoaKnV1/nxgbC/iB6e3rkcHhsOlWCeY6Q4P3nOYy9fR5dba1IRKNYmJrSEHBSh0rlvK6B6xCKxVBhFchfj8F9B3DwrpPo6u+Hxx9AJrutgGrq2jVMXb6CpckpTFwZRywQwBuvvIQChUvS2woivZxPS9Ebx4/4fPVSXeZQeWWCnV5ABktqC8kVJRTD19ueRpuMsYDUAiUlqZzZ140c++L0kLrZO4yMjJ13GDN2c9qH0mledT9nFgRaoLQbKLydBXTbg93AqPtY1o++17FqAejtQK7bztT66NrzUnDoY7BpAkN+kcFge3z5M20MP4vNEZwHSOzOMVTsY9fey+V0r/r6+8UE4Gdyb2jofdrMMrR22wZYPqe3yooY8Z67Ywd3ddItoOhOANwKUGuYG64Witp7+m723t4Xm+Sw8/+kj8TFcqox7CjilmFFSZUggmyN2SI1LyDKbh0VdZPNuPP++9HU1lEVDLsyflE2g4qcVDxvak7ovUeOHEIy0YA3vvc6FhZMRWxjMyXq/NbqBlaWl9VvSzBlYyAGvlw7qyJqaZS8DiOyYhgBDYkGtVFwrvHho0fQ2twiZe3OljbccfSYAmv2LHLUFL/n8Rgkk32SpAhdkOO3NhCM+HHy5HEp/k7enNDIlaH+AYwOjeLYkSPVXn5+Lm3r5Mw0zo9dVP9cd/8QYokmNLd3Y35+HX/62WewsEIKcgNa2js0G5FfbF2gejq/aN/YQ0+dAdI1LfNBI0/kq7zyAZ1trVKx7ertxL/+7d9AczKE1bkJdCQTeOG5b+HqzCQi8QT6BwcwP7eI1pYWHD58WOJpFJVram7Tc0C7lyuVceHKuMD8+uKyhP9a+7rR1tWFUrYIT8mHsfPj+NI3nkWesxypGjyziJPHT6CzvR1nT5/Bwsy07FBLRycOHDqID3zgA/jeG2/iuRdfQkMyqWrz5QtjiPnrEA0EcGB0FN0dLQj6OHO6gI01Tp9YEJjn/XvwkYdx6Mhhp1d+W2tLTQYlZ2nSShRG2sbExKQSl5x4waobmUr84vxTCiJyr5LimtlMaUQMfTmZBayQ8nOYiOLzRgq4WBMVQ7e38Tzj8jxHPVKUro5tQ0YrhvbVJEi3VUXkFAC2jnN8G7UCqq1vRaea6feqIsh4QeNH8jmTWOQvJG5Exdk86vyGCsyEM8XvmDSlIB+ZSVcuXZDwn6jpDgPDFIxM8cpiBPO9wTCj+0d1j7mu/PvovlE8/vjjOP3mGZw59zaskr0dKzc0MioAqiRQfT0aG5vVf8rf/dwv/Lx85De/+U3FFtwvjE8IULl/beKH96G7p1PPIz9zYKBP8QefNzJ66J95vAsXLigBwRYpHos+X9oajnYK7Z1ov+otDWN6YQ73PvooHn/iSXz3uRfFjhgZHcLdJ48hu7KGT/zaP5WaP2fb9o2MoH94BD0DA1L1JiDlF6ninGXLsTNU152fncHSHNWmTYWUiQ5bIeVzxiSOBaS2MCg89DfVQ3rP+x7XzZUQgOOwrIG3zq4KCl29HO7AvjaDq4DeoZYRkAppl3eyHOa9uwNS+1nWWOlBcY7FoNiKYrhFjfgeC0jdTtwNkt2gVBSvXbicfE0t0L5dEPHj399+Bd4bLO68txaQuveguzLvDh6NYX1nxePWM3J6kFyBae3ecL/egkT+zr3v3UGi/X1V+GKX0S72mO84d0ex2l6H/TyboXc/QwrAnQSN+zhKxtTVSdSoUAEa29vxwCPvU2WLin++YD086iHyiQ4lek2dodOpL0/zHb3w15ueEC4NexI5rNpT5poCHp8ZJ8Naq/0yAJbCAKY64QasrKHS4dHHaFKCqq8GkfJ/910SUOVoKQDrlEUP+KFuFzkp9q4aag+/7BozM8lg2NoF9teS8saqms9MDUFzMolYkIDOTBwjjZkOm4EPM6MM/DQcenXVSKCvrqrnkgEFaWwaaJ3NSj03mWzS51O0Jd5onBSHszO4pIrj7NyMgrnG5iZlqineQCd9z11365y//o2var4n15lUO/4fYc9cqSSHpUyto/rN/l1mi3mPCbb59+nZWdGP6Kxoi0iB5LXTIZt+0oqun/1XBAPFgsncWsXqpqYWJSIYRJCeM9zfh0QkhldffFES76QSpzObWFlZlrgHVSj9kQiCsST2HD6KPUcOobG9VQFJantTAdsM5xpeuYaFyZuYuHQFQa8Xb59+A3lSrPKkK+XBtlrtDfY9kX7ICnAuh+aWJjMugQruuRzq/T6tO18vO+z0zvB+cg9UgYKTkOG9EPVJoDyLRDxmxgpksqa/1LZ+OIG5hI6cfWb3r87LRdm9HYC8XSJTW9SxN+8GPmv/VusX7bPvBqi1ySz3ObttUe3vd7Ox7t/ps/WBpt9SCQ54NMuX3Ak9X2RlsLYd8KIx3oREUxzh+gjqwwEpYVOIh3tubnHBzJMkbTdv/DgTWRqg7vzM5A3vqxVDpGqnrV4o4y9BklvbaniOts/TJgTdftqdGKy9/tr4o9aWu//uXnd7fLtWBKQ8BzsGi9clIT0ngcf+Pv6dvW8hv099sZyRG+FcTb8PseZmDI/uR1dfnxgHTFxdvHgBwbBfVMyp6UkJqwz29WJ0zx5Vhtivdv36TQF6VaoJ8DfTSG1sCRiqRz+Xc9S1gwb4O9MI+FoGwhLAaWWla0vCZ+FYRHbPFwygo6sL7a2tovEuz847gmJe9ecvrCzr9awa0hby/jUmEhJLYrVlYvo6HnnkIZ3jl774DLrau2RPuts7RP0lQOVnslpLte5EsgXNHW24cOkissUCTtx1J0plDxpburGwvIXPfe6rAqWdHT0gj4KVtfW1LfV0SsWTassB2rugGEAUzmMylICUSbtcMSd12uZYo0RuFlcW8Pd/8afx+OP3ob2lAfM3r+H1N15B1/AAmltakMvkVYEmBZIAh/TyppY2FIp0SHWa2+oNBPDKqdPq+yVFlr2D5y9eEtC4+857EIsl8Wu/9hvIFsto7ukWo2djeV106kcffVitEvPTU6p2B8NhjF+7KtBPP/bZz38BfQP96OrqwMT1cRwb3YPWRAJe0mtXl3D1yhgy6U3N05yYuCkaOO1+IBjG3v37cPjwQSXSqWvAZ6khFBHzgPO/Q6EoVlZSat/49nMv6B6xH5waAFb0h9ot8vVlozqs5iWnz5xryv0j8aFASLaB95LPuGyywxDjs1goUj3WqGnr57yxt/SDrCKSZksQHKCIklT+HWX+okkw8LUaSwNWbDlr1ARi9BUEweol5ZSAihEQtXOK6ymiBqoqxzB58yrWVlfM3N2gETZS4oyJdgerWFtKQMqkNkUZpUHj2Jqf/4VfwIc//GH89m//jlGmXl/DwUOHDEg9e0baCUyc2l5qCi7yehkzkeZOH8xn5eDB/VpvrhFbY868eVq/57PKSi99ML/nmvN5DfqDArlNrS1m3E6ppOdlcXFe5861cRcC+Tn8IlAVOKafzhdw76Pvw/seewzf/Mo38Obrb+DOe0/ijsMHMH/9Ov7Fr38CfYN96jUf2rdPtN2Onh4ly0nZ5ZcFpKyQGkBqRI0ESJdXpDD9dwqQHrzz7moPqb3J1rjb7Ju9ue4Ny4DWOpFa56hN4gTU7kyGApAqxdeR7HfUbm1g4a4KCJlTPMmh7mhDO9U0q7Alag2rOy6lXHv+Om/XeVgntRswsdf44+qo27X/cN//IICUBs+KaXBemRuQWhqXDShuCTBr536+gypsmsYJ+Hb72i14dB+ff7d7sjZBU7vvd7veagC7i5jRLYGjM3vVXRmQoaqY4DzgN+OX7L6kMIQG1XvrEG6IY/+hw9h78CB8wRA89fUo01D7jGKbqGac8cpgio5NDaMMTgPVngxSwwIS7GCg5YGHMvuiqBlaqQ0q7b0wWU6zUkoMOGIlmlfG6hirqxRaYqhLdVRWYp1+1bIXKHmB1e0MCr46gdECq5bMfjqjaaqg3zXGQQqcrCg69oMg1S8xJxO00LEFNEibwNar3nae2VbaZDENoCCoNYCY1C3SaumEGegxg87giFUk/kyqFCuwdBIEUxRHYBWQjlQ9ug6NiQEPZw0mkwm0NjWrB4qBO50be0zphFmxTmWcrCOzu6W8HDQ/j0CLfaaiSPL6nTmCBHN0YsYBGxqknHIohLXlNQHswd4+BVycS8hjqYqSovpfyAEKOUTqg1icnYO/7EGBysmrq8pa1/kqUnXcyqSRbG6FNxRBR28/9h87joH9e0ULZ1C0tbGGlbkFTF6+jOWb05i9fhWT41dRVyrg2uVLyDHgKRQVZHidoIdAVjMqPV456I7Odqxxvi1HGeUozV+vNYUzD08jn6jE6MxRLIqG7TeiXgScTtbYzNPLqQdVitDpHcVn2fWq4JhVzzX7U7RTB5C+mzWzSa5a0HS79+wGNmtf6wZX7md+N1Brfavd/24ArISrKwHnPq7Z2zsiZtVzcPwsaY8UiGJVj0kaPgPGLvgRbWhAW0enxn5QjCSbz0j8jKrSTHDkuK8oAlYwwlOi/+pcKGLojD8omnmjtieNrTg8vu2JsuduKWnua7dg1F67Oym4k4AyFW/3a9zrXAvoa9fqdvfExgJ2/WS7aNsETkkz5x4Ulx7lslHFjrH/LsBkXz1C0ZjGJDGZ09jWjiMnTmB1bQ3nxs7j8uWL6m8nG4UBOWnmnL9IwNOYiKO7s9P0cK+s6Pnlc8KECZ/NCvvLs1mdC595rr2olU7lhL9nxYXroUC3QlXjHAZHR0THZX8k71lLU4ts1c3xcTFJ+BpWhVY3N0SxZGKKdop/Y/8bWx+SyTiC0QBOnDiOi+fHcOniRTQlGlFX8aCYKaCtpUWgtLOzHRcvXMDszDwKhYronfGWJhw4fADHT56QAu63n3se+w4dRbESwH//0l8gna2grWcAmXwFqa0MMmubGsVSLOZVTc5XShpjpRnLtCV5wwwi5bKlpQltyUacP3sGnR1teOjR+/CZ//opPPjQPThyeJ/scskD7N0zjPmbVKjdRk9Xl4Tq9uwdxYk770G+UMLaegrr6xvwh6KINjbiK998FvkSEE8249P/+dNq4zh6/A40tbWjd7AfX/7qV7EwNwe/p06ie1yLx598UjTMG9euC2AQpHAO9D13nsQjjz6EZ555RmJSTz75hOjGb7/xhsbNTFy9jopsvxeNjXFEY2H1FJNFQxDCiuP+g/sEzJkAYtWc9zzA0Xgaw7KFUpE+oh4jw/uQTmdEEWcPpNgPdYbibQXe9Lxnc6o667EtmVYX+s5oLIJCjurMGX0Gn91Q2FC/DQAjrbSi/cERPrwPpOtS3E805fl5+SV+Lj2t9VN8ltgiQoArQJra1DxT2nMmyEslJlhzCIUNC4A91vSPfD33PG2fn8r8fq9Eva6MX9B8Ytowfr7BI+w5Mm0hjFnY92oBeRUfsOfba9q/GBOIEl+gOBPVjDdx7I478Eu/9Es4dfpNPX8EgF/52tf0HD726KOi6r59bkwaGNyb/LICe0w0EIiydUa2x1vBsWPHJFT21ltnBNZJSz//1jkljUjL5vXxWbfPLa/VJlNz+azDOtgB0uzL3Uxto6GxCR/5H34adxw/juf+4lsCpIfvOISH778HU5cv4zf/t1/XZAAC0sG9e1UhtYCUmhjESNn0tiqkC/Nm/ih7qSlotL6yjtWlxXcFpLbH9W+0Qjp8+KgjobyTBXYb8XdkXZ1AXRksJ6Pids78XhvHqaZUHZAzRkYmWsHDzuDrWqBoswW64Y74kAUHO7TfW3tG3JRdC2DdgNQCjNrAYLeM7PcTbPxwUO3/H+/6QQCpFTWygYENUuxK2UDBHay82/7cAZUmG2grkO8WmNiAxx2M2n1sf1eblKkCstuMfbF/VzDsouu+YwdwZqOjguneiwGHYlPSmKWKggudEzwCdeyx47ysnt5+DI3uFTV0Lb2NNGmsApmm8mYAqdNfIbBa54gRGIO904NhjHvF7xUFhwknzTAjwAiQ+ktalcmWEkTR4dHYM8PPYMbvJQAmHqSAgk8BqXpYWYHQsAgGd0CuUsYaxYrYt+Tzwh8y4w44eF7zCp3MpuifjniJOxj3i17k9BWyMqsA2wASrY/jVHleNPxV5WZnVjLBNh0NTZDJ0BsxJAoa8KtAeiI8ztDxgqqhAnzplKqhzH6K/utkmvleZadzGTkezkhjgMFeVjou9XXFwho1s7m1rnWh45OAA8+ZfVLbKRMwJuKmZ6NYVtKAx6MDZgLCOEXTl8fz43U1Jxt1LCrqkTpHR81+EiYjpidvYnVxWWIYPjKktrP4zrPPYm5mSufnDwYQSybQ0NwCfziG7sEhDB04gOauboRiDRKbWKMQwtQ0pq9exRpnkV68hI2FeQFbUta2UwSkeQUhdn8ywUTnXapAQUBnR7sUl3mtXEdmz0kl5CghJXYcMMX7x3VkMkH328mC2zmaljIWiYSM2mI6U+19VCBUnd16qyw9ExDaR+VbNQWqz6fzQO4GEmtfY/2UG7zu2JudxFftsdw/7+Zban3sbuC11tfa17jt0y22xY68Il1PlGf245o1DoajGr3U2t5m+ryd5AjfT3CpgIlVae5PDr13ZoZyzTkHkWqsgbqAAlmKztBf857xf1b/a2eA2gSe7Uly204Lpu2a2p8tILVr9242tBbI7rZ+tffADfjd68ZEnICpPyBBJ7UYVCqo99bp2ikuFAoGUB8MKwkYbIiJnUKxOdrl117/HsavjyPRGDdUyXqfhIli0TAunB9DPBbR/M/F+SUFrgSmPD7FYDSKwxFnsX7QVpaZWLNjJkgDtKO5unq6cPfdd6OjtxuTszOYmpuVEEtzY7Por1uswgLqbSW4pgInq9kE2Ly/m+sbEqFi7yDBYTwRwSOPPKzRNVTlpL0qs5+wVEFuO4uRkSHcdfJO0/e/tom1ZY60SeDu++9FV1+v6QP1ekSZfPHlV1As1yHW2IrL12Zx8eokyr4wopEEKukC6iqs9taTzA9PKIw8lfxYUfP5Ea83/Xqz8zMIhwLoa2vBlbG3MNzfg77+bnz+S19AsZxHvDGOfQf2awbsnuEhrM7OauY0BZ0487qprQ0efxCVMqt+wNnzF/C5L3xRY29e+O7LaO/pw9rGJs6++Taefvrv4cKVy1hcW8Ev/MO/j5s3b+Bb3/g6Bnt60N/eqWpyuCGmSiYrZBSjIkjv7+8RZZNjerZTm7h69Qp6ujpx6cIY/uxP/4t8WzLGntySEsyF7LbueTAaNOI5Dt1038EDSmJkslkMD+8RZXdxYUG+KLWREn00GI4htZ3R3wlCSe01s6UnDXMkn5WPCAcj8lPsdVUuq2JmjZJtZNRu63Vc7qv1zQ0E60MCh9RE4D6jLyGQs+q8ZCbxnDX7NFCPpkSTRHyYPCVIJTgVIMwbsaJgfUDnQ4Xiqh11RrQwXqC6fCaXdtgJjCvIFCiqj93nq0MyHsPi/BxyGYLlenNsR3eG20T+xPaVOorbiiGdBD+vj2tLWyX/XCTTqKT2BCOgZeZ0RmINen4+9elP69r+wS/+olpv/uP/+Uk9E+9/6kld3+nTZ8UooN82NHPTOkNmOb+3lPf7739QY9muXLxkxqolGrRuBPH8PKuMbauwHI1nlY9twp1V58XlFWSLJXz0Z35WFV1WSN8++xZG9g3jyfc9iomLY/it3/wXqpCOjO4RZdcoQA+ipbVVCTM+S7ZCyn20NDuvGbYEpExss6e5tkLqVtm1lF3htV0ou3+dOMlTcSx0/9791VlEtUZf1Bw7l8vOVHSqlayIWEfgDuSr1ZyarK41+hYY2sCRAZl19DbbyRtjg9Pq+9j/xkVxgG21Qqp+UJf8u6uiWgsmap1SLSXIfR3vAA4//sUPtALfLyitio7YOXBeUxmxe0JGxgF99n93oFgbzO3sM2fOaE2FtBZ0uvelO+C0n+Gu3Lv3u/27BZPuh/OWIMpFL941GKVIhnN9dv/ruXPIrhwYL6PqgDVSNqWoW+fV6IZ4Y5MyfH39gwhGY1jaWFcASfECQ8N3qqEeA/CoHKmZp6T1BDiewwGZzpgOLyulBK1OdZSVFAFO0TBZfDUANcDj87wcoMr5ZHQkPB4papYmrNc7gFU8P87kLJYxOTeDrUwGIYfOwutT8OPE9QJerFBUDKjmeXN9eD4KfCnG5OdQbtbAWFVjBrYkMMzXaU2d5JmCz7LtAoYjAAAgAElEQVQB9XJ6RY66CQmU2i8CMIEXRxWQx2cAXSjx9UZxUNVTzmUtGbEh0+9KafugRAAY3JGKxYrgxtq66YEtkopa0TpRtIGZX1LpSE1mgMIvZop5Tk8++aTuHelQVgiGmVLb42cEJQhGmQ1nRZcZ9wBi0bjuJdco2dRkVDo5VHwrhXg4quHq/mIFX/7857G2sKTKqgaWV4BQPCHqdw9Vm/cdQENzsyhtBOKk9VDQaGr8Kjamp3H94iV4c3ncGL+CzdUV5NJpqSUSlPrrjJgErbm7QtrW0SbHzQBECYMiVRiD2Fjf0n2147wsMK0+25aW5Xp+eH9ZaVKfInuXnASEfIrDnLEiPu80VnaM1A4wvR0Ite+1z+tuAMdtg+z3t3PQtbaw9njvZivfAZxqetHd9s59zVVbSUBJMROfX71f8WQSjc0teqlRODY9pIYhYIQsZCcoRJXNgj2UvH8M5rh3KcJFmj9FR6QWmUkZ9UynIs6EET/bzhF3r1PV9zsP3k7SyZy5BWF8Hc/5vWy1G6S7r9193+w9tseya+2Oa2xV2r7WUHhNgs7aRyqRB+tNf15DLKJ1EXU32YhYshEdnZ1o6WzHd197FW+9fU7quqpeFrIYGhrAiePH1b/NGZwUQeP8X/aUUaWTX6ur62JXhAJhc29EfferCmqTYgSitFFaH2cMDH93hCI+0Ygos5kCe/p8qvJwtFIpVxQwpeIsmRpMWEWiUQXLszPT2FhfFSik/WK/q8dbxpNPPo75mXncvHEDcc5L9AextbElujbPi/7m5J0nkGhIoJAu4tjR4wLltv2BgJ2jJtjzRlosk157DhzDG+cu4cWXT6FUrEN+O6/EBYWf2GHe0NKGSDJpEn3pbTTU+REO+iVg1BAJYH9/N7y5FBpj9RJom56aks1cW9+UQB5tWHNbq9aTtoSMoERzC3pHR9Dc2onUZhq5ohfnLo7ja9/4OtqSSSPyE6rHysY6Wlo7QWVvzqNsbG2VyNAv/uL/hLHz53D9ymUUt1JYoTJuwIsnPvCE+m7ZfsCxLD72wAbq0NPfKabPSy++gPWVZQG71c1V2Sr26mnGZK6I9MaW1pBf7D8U1R1esW0GRoZF9WYvI8+PFS3+fWvdzCllRVU0c69fgJE2X0A0V9bPovEWqGjLcUHLRjyrXFKPZmdbG5KJqD63VDDU3Y6ubpw9exb5QlFJU+PnTduFpYq7mWpKcrNa7w+a0W1MXAfoh028RWYRX09qOu2JaP0Ut9PcUooqMSYxvdr0YRm27kiAiPN2qStQgddTRsDnxfbWpnrVVSl2ekjdzyg/j8fMURXWiQns5A8bJ7S3tikBRLouadBM+v7ET/yE/NQ3vvmXOleuXzprgPzIyKjW+ea162IJ3Xv/Pejo7sLqkhE94lxSJc2KJQFUrjkpu2yfsTbXKjvzuEyg8hx5X3ju1PTgHrc99Ux4ibFGe8N9GwmiIdmI1HZWTKUHH38Chw4fxpc//wwuX7iIvQdHcf/dJ3FjbAy/86//lQApWQADo6OqkBKQNja1IBQ1/f9U1qeA0crCogDp/NwMlucWsLa6rGsiIOXYF/bEcp/u1kNqfauxsT/iOaTdzMSQMuJsKBvM6aOdqkNtBlLOoyppsiM2sOMcjcKndUC1DljOwVJs2a3tZD/cANICT+sseOP0MDhUvurIF5c0/K2AdWeGGY9fG3zYc5PzrErNv/N17wxsfvyb72cFflBAao/JrJ9VfqylT9t96AamNuBxByHmdQ6odQBpbbLBDRrde0N02Rp6XC111/3e2wHS6jNTUyG161Ld1w4gdF+HuRY+Y04PmNPvbH7v9FsyUHeqnXTA7H0c2bdf1KUtjg0hoPXyNXQWVLA0DsND0RIyd+vrJU9edjJ8rKqZ58DQg+1cLZ6CKDfOP1EA6XAE6IySHR0Ujy2nEQxorpqoNM4geTog9rYwcLWDoAm02ItDYCRFSMee8JroCOigSOHWEujZ5wgcE6jx/Exl1lBymKXk/8ViASEey3kNWRy2/8tH6hMFSxzDTzVRQhS+jxbIKcbesrWtyij7mEgLYo8r5fDtSBp9TqEoUBjmMOx8QQZdlNJMVs6UzpIBJatJ/J/CJdntbTkzDq3mtXAdSdViEEk6GCtYDERJrcvkOMycwhCseLOqWxLtiL0qzNZS3ZZrzUoXHTeDUa4HwT37lgJ0eBUPsusbOP/GaaQ3t6TIycww+5BLXi/aBwYxcuiwsqyRxmZVi0ltW19dwfTVa5i7cQObs/OaQcqRL+dOnRKtuZTPq7pCgQq/xwjmGJVdo0RKv9LS1iJAw9q+6GGb6+rBWV5aNUwZJ/PKHiEGTRpiTnvtJESsSBJ/p0RC0AQ67L8lICVwka/6PgHpbr7APnv2/3cDqu8FYu0Guh2IdX+G9T1ue+N+f63ftX7TDcS4JmY+palSWr+toIk0dWdkUFtbBxo5cqLOp8p1fSCk54wCJkaIiPvMVBPsWvN/Gzhxf/LZYkBCpoBAKsfEBMwzZkyVUWq198JqPtTacWv7bE8Y3yvf7jBF+HfR7l1K+bvZa7vG7nW6nW+y9l/rUs3230oFtp/H10jciQwtskU4z1TBpAeN8QSam5IIRfh8hqS2S5AfTcTFVDn91lk8/9LzSDQ3aiQIKX6je0eUPDt35qwqFN0dnUgkGiUqZIXaVlbWdOpBv2EA8L7SLjI4ppoq7wNtghnMpfld6iGlTeE6MsnUPdCHzfQ2Ysm4xlJcvTIOX4X9f3nMzM6KGUImzf0PPCAK4eTETTE/IkFTgWJ1r62zCUeOHMGrL7+iqlxLM8dfDSKbymF+bs6MBMmkZetPnDiBE0dOoLdvQFWz+YUFPcO87+OXLqtfjiBgaXUTowePorN/CK+/eQ5nTo9hcmIOsYYEinV1Eg0KJ5sQaWxELlvA4vQU8ptb8JZyKJSyOLR/CDGfB9PXLuOhe05KJOj8ubfl85qaWxGIRPSP18e1siy6VY7m0jzrOK5fm8bE5AzKgbBmSyK1gfa2VmQKWdnZ+lAEL7/2Gtq6uxGLx1U1ZOWM1dkXvvUs2hti6GhpQiBSj+E9Q6pWLi8uYWbiJtIZsn2g9R8ZGsTEjWsavcI1Hrt6WXN5c1vb8FDkPMcRWfTOdbrHBDTcA/KLfh8am5M4cPgQurp7zW1WZc8jQMHPZAWVVPrOzm6Bb9J2p2dmQe0A7hV+sfeTIHZ+dkHHJxU8Houit7sbN2+My+9y7BmTIExY33vf/Th3/oKo3mz52NxOoa2pTf9zjquNifh8mGfD+GPzTN3KrBS9X20tdSB9X4kuMSisijZ7Sn3KTTNZUyzYFgs+/5zHaWjctEKbG2vSZ6DgFbVorH0SLdlRCA/UGzV62hypAXP2sTPyjutWZVSWK0oOU9fhn3/iE/JPn/zkJ1VhJpPp0cceUxWTzyE/JxIMqUK6trEqO9lETYl4XAlzzgJlGxSfX762v78fZ06f0vPJn7/3ve+JvcRnhDR4rh9fy78b1WCzLgTrjH9oRy17RAlVvx/ZXBHH7rwHd3MM2/AovvLFZ0SjP3TsII4d2o/r58/jk//h36N3oBfDe0bVQ0pAyl52PhPhGBkGtwJS9o+StktASmYLe0hT6ztjX6yoEc+FCapqhbTaJqkdeTsT+1f6fbVC2jc8asrwjlOx4MydWXQ7QH5vHYo9Axlu1+nUZiUFch07ypvrdgh2EHYVMFQroDuAthq884FwHgAGxu7qlRtw6PW2p2mX8+XfacSVuXFk6d3O76+0sj9+swlOdunx3G1pRNl15P/5dwEIJ+NmK2F2z9ljWkBq95EboGovukWPnETGO6vhplKi4llN8HNLgOP0IO+WXLGBlPnfgLJqUsUZJ1BdBxe93b0ONHB8jRI8zugXSzOU8BaVBinVYyl4Vkm67FGwZMCaAYjsKe0f5gBzL1KZrPopNeOqPoj6QBjM6hOgWto8q2nM7KqHJUiZ/Kzmn7KniNdhQafoMU4vk2ZnOqqattJonQPvHY04gWTFx2wfPzOk3lQLSEkfVtBb8aoPI5Ux4zvYN6H7z75JR8pXFdw6U8U1VQter6UNB40anZ+EYEPHMeDO0HkNoDeVHv5MCg+F1ezeYuKDgMZUaYxxIsXO2kHtYYfmq+8JqVQ9dZJWJRgKc4m2z2R0qSxKb6j9RDIHZ7IyYcbRNyXTx0Xao+1dzWhuqlG85N+Ykda8Ms6Ts1VzeFSRJkWqIR6TiNF21owc4P3henBv0NkysFnb5GzXopw7s/dgHyxl7FdXcePyOLbX1uCteNHa2q5eqdauLvTv248DR+9AU3cX4A/q81mtWZpbwMy1cSxNTWFjYQkTly+jMRrF2ddfRza1jSIBaTolEFLnVLKpyqiERp2xrxQ1skPY1Ve0taHAaXVpteoHuH/4N/fzTkCqNXACIF6KKqThoJnT6th3BtsW2Bl74PQcOuuvZ1KV73cXQXMDHrdfs9/v5h/cSbDa97j/9l4gttZWWhvGY1a/30VAjddNrRbugwznOjp2076P741EY0g0NSIaaRAQZeWAvYRMsKxtbgpYciwT6fnm2TD2kH6W603la56f9lrFCKUwm85nic+X3af6n+013PUu8aJaYO62w24g7q6Oul9jr999f6x9rr1ntffD/d7ae+B+r70Gvd/xXawou99jdNcqouyyV5zgQEC0Ia4EUqShAZ19PaKdfu4Ln1PlreLxoLmlUfTRa9fGcePqNSlss9/c7kfaAo1xcQJz2iNWnnlfeD9YSTPPj1lrro3YIx6PFDw5kiqVSiMaCksl1h+uV6WUCUf26VFBnaOzWB0lFZR/P3b8Dtmb6ckpidVQHK4p3oCl5QWMDA3hxMk78OVnvqSkD3vjOLYknzWVVva/KlClUnOwHqOje7H/wCF0d3fLF21ncuprvHHluq6LiTeOWOkdHIKHvffBmGi8X/n6tzExt4IARdgicXgjYfVRUitgc3kV5e0MSoVtrG2s4MD+PShk0nj7zFn8zMc/riTgF7/4RXR2d6FQqaC3vxd33HEU+UwKF86eRnMyoRmggUgIkWQcs/OLmJqcx1Y6h3hTixgjUU8FH3jsEdSxClss4szps+gfGka4KYHljTXMTc+guTGJ0f0jWJiagJ/CUYE6rHKMTFNSasIcpZPZ2EIgFMTyxibizY0axXWFolbUc6hU8PKpV3HhwhiaYnGw2aLewxSiB6UCE2kV2XzZydZWgZ1gKIRBqqb2DTh+rGLaN7xmfJKqbjGz/+hTSPlm9W19fVP7tb9/QMCJr6NiMxO79Clk5Vw8/zbOnH5Tx1HMEI6qv/xX/smv4r/8t8+qWkkxM/otqmlPz84osSomjt+MP+I+pJozIbUSSnx12cRtTJbS74iZJCDttOU5tHf6ZlGHWQV17IuO6WN7lXm+OE6IE4k545r7kdoNvB6buCUjR73dIKA1Y6ps/KZ1ckSd2KIgcTIyQIpFzeu2Ce1AsF70ZCWOVU0OqmrKZ3FpaUW9srwvZBXYHlICdflUvx+NTUbskOdOMMtk0PjlK0oCDQ8P4tOf/rQStlwfCmHx/vIemKq4SRxbdgjPmV9WVIrH3E5nsJbOoqu3D089/TT6B4fxja98FW+/dQZ3330Shw/uxYVTp/D7v/tJ9ZAOkd20d68ou939/VXKLivOrJCS6cSEBqvtFDRaXpjH8sKyKLuZrU2JGtGm24kGSoiRMeHEfX+jFVILSLlA1hG4g99aR+B2dhZ4fL+AVBvU46gr2gCb8pxuZVMXAHCD32qgXzQZcc1TdFF17fdV8HIbFV2+11RYHGqRQ0HmRjOjH3789dexAj8IIK0GewSI7Hl0Hna7H61hcweH9v65QaB7/1ZBqtOjafftTuBoEis0MrWA1B1kkZrh3me3C1YJSG323e5zuwb636Vg5z4XK7pEOqmltN76XJmKrbsnW0CacysJeh3AHaDzIX0z2Si1NW9dACubmwqWAqEIenv6wUZ3ri/rn5o9x6x/fZ0a77n/STsh5Ya2gNUQOj2eOw13Kp2WUaVDIBhiNpdGlOdCQ8YKgL7Pm2AlEDZGn6DSiCj5ENE8M8rPmz5WBl4MtmgTFAw7VR0CZwqwcD0IagVwNG7BGHL1U0UajOx60FC8STvjOjF7L+quPyC6rXqwysaRMFtvHSDDAgFoy7zwmddQbVMJKxoYx84wgAhwLiBpvU6luVKsgBpKhMN0ywaQckSOqbwKG2l+rAGmsqMUOSmbebL8mcm5QtH0tfCctc4aWE6BA85W3dYaSySJ1KCtLZNVLVWUbRXg57PiDDTn6xeX5pEr5pVkQDmPcj6HFAdjz85jfGwM2c0UfBWP6GQcVN/e24cH3vc+3PPwY4i3tCDPgJBVjYVF9YkuzcxgeXoKy1OzWJicVIWU4iJZjuAh3aqYR53Qt6N8rUCAiQOf1r6xKanz5iqoQpraVCV4aX7JJVBnnirraxR4V9VP67Rn6RS5RrzP6rXjXA7acqf3dwcw7mRw9dy65pBaAOQGTLd7nmvtxfdtEy2l1nU9twOztcd8V+C6CyCVr7PiX5UKWC1w+zXOmCXFj+NbLEU6Fk/o2dFA+nTG6TszDKl6ztysQMJbBEisfjIgZbJHCYO8CYh9qmY61YeSUcuvgkSmX2xvl4sdYsGUW8Xe3g8Ltqz9rE0euuMAN4h1+wNrM93/2/Ws/b92r/FnPuOyxc45k7Lr/qJQGwNmtRY4STzax8bmViluJ5pb0drZAa/Pi6984+tKELFixoQZn9H19VWce+st2V3acvb4xSJR2SipdeaKek5sQswmZ3juVoTO9q6LIu1UlJngKReMvSLNtK4+AH84CH8oJGo1afu8b2o9IPOEKrw9Xeju7MCZM2cUkLLi297SirnZaYRCQdx739146TsvqgrU19WNuakZFLJFkP7Y3t6mcyRVe2Z2XuyS0b178eADD2BoeBirWxu4fGkc64ur2ksr6xtSNm1ub5M957xmzn5e3sri26+8ibntEmJtXfCGo8jlS2CHAwFnQLTGbSyuzonyjGIJF8cu4Kkn3y8A8bnPfQ7RZFzJs97BATzy8P1IbSzjq3/+54jUeRAOBCQctO/IQQHT2ck5JY1H9x2Aj/Z3cw0fffqDCMdjAv///c++gIHBYaQqBSysLqIhFFIfZEdbErMTN7AxNwtvuYT1rU3sO3QYLV1duHR5XGJPvK7pxQXpIbBqfPr0aY1pYZXq+e++iBs3riMZjsJf8aC5sUlzWEt5k7ihYB73dzzRqO3Ga2pIJAT06Wdp/3kfCHC5J7h/CHzoq2INZibzdjanatfcwhL8TmKPtpcV9AP7DqpX+Y3XvqeeVwIUJg+SjS1YWF7Bvfc9gP7BEfzeH/whgqGY1rYx2SzQygovzadRRzf+XSBFSrrUNzBtLXwmCUb5GtoFCVM5SUaxWWgPaNMrJekNMIHLa9J+oLo6R8tZLYFiAfUBnxIlK0vzArYaC+RMCaCKLs+RwD1fIMXUqHe7i2RU3BWTzElPWu0FMsaojM+EDPcwhYzoi3id/CJgpB4DK+g8r5dffQU53ivHvhm1X7+unc8k7498UKlklIQB9PX16Dmen5l1VOHNmDJWs3kNuZxp87GFFysAZRNNtAXsu00VSgiEwvjIxz6O7t5efO1LX8bli2O4444juPPEUbz16qv44z/4fQwO9asySsouASnHvlBtOhiJym4zcby0tChAOks/vriIFVaCF1ckapTmnF+HsmsBKe8ZASmvy1afd2zhj7hCyovhCVieuIJdl8R9bRbSbdzlKJxgy1Lu3MbeHcjbCql9P3ulagMD9+urTqkGoFYDCKdsXwsWrAiS21m5z9n9Pa/ZglOzWUz158dff/UV+H4BKTNZVVDJzLxTIXUHHm5gas/MDRrtnrMVc7uH7f/Wyd+SCXeSGaoyOP0H9jhuGq793W7JD/ces0EVjasFpPy7DdRsoGMBqH0ebM8kz0PnKTVYk03RGlKFlr2PJLU61X7+3Z4jGQZ8LzOhfhlFrypfJ++5D6FoAonWVnj89YjGkup5WllZlYiPFcngenNWJGkyUqPLZ0S5IaCh0SWAoNOjUaWR5u+ZsSSgYfabdCSdawkapq4sbs5RkQNUgdWoE1lu5Sgls87ggEFSKs2h7GVRabVWxIE2icCqgOaq7szn4rUqExo0M2tJrdH1SyXY/I20HCXY6KiUw+V8mDpkCZY9FBHaRqFUkVqwZmjy/RI/MFU56zDMuposq6WR2+q1hIWoZIyiaLEhUohZkXU2ha3HWeaIwafm+vk7umHOZSXFWqDVSYzxd/pe/a7s88mY6mrWUHxoo0jjTW9njQBNLo3tdBobG1tgxdXI6Jtr4r0sclxEoYDt1XWMnXsLa/PzKG5v62wijUm09fbjQx/9KB5/6mnN8dt2qqMrS0tYnJ7G8uw0lqdnsDIzi/WFBYlWbC6tYHlhUT2k3J/cnRaQMsfNtSpS+ZxKoQ6A5LIqKbC5roBodmq2CkgtW8X9bDOg4LNikgTGTpvg3Nhpo65s/imxVKXZ76jsWjCq/fkeFVJ3QHNLIsk5Kdti8g6/4qJ/Og/tjvGs/ZvzF3clbzcQ6radt+RVXUwSO0aBiJtzbktlA1x4HVwr0qIpNqNg0ZkzysoKqd9UE3Vfr7Wbotaqr9kEdAxo+FzwmVbiiPT0IKm7QVUf1MeczVaTQDpvJ6Fj7ZfbllqlXZsAtK/hOVpRLCZpzLNgEs/WfrpBrvse8PduYMu/meD2nSJT7rW252CPX11zr6N4bSnojt31svJDBXEmsTgmywGKHCPS2dONzq5ejOwdFc3x0rVxTMxMqV+TPZJ8Tmlv2au3urasa6WqcTLRJDvK+7ZOCr/Tx0b7ys/hPud52qCegNSKqvg8Pr1X1fHttIBIsjmJXKmIunq/Rp1odmkmr9eoLSvgQygSQkNjHCPDgzhz5k31PO4b3avPYsKxXClo9AgrhKJB+gIKaqnYxM8jW8OcW8bMfpT/rsNAXz+OHDssISFShcfPjQmUZXMFbBcKaO7uEZ2yXMqhqaUZnkAImbp6vHF5GldnVxFubMdWlv3zJYQiUXhLQCafRbaYRn9fN4Je4NRrr+LRRx5WRepPPvNpBKNRjadq7mzHnv0jqPOU8Nq3voXBjlYkSC+vFDB4cFgzWmcnpxCtD6G3vRMhjxeF1DqGh/rkK+g7v/rMV2UTmzvb5IMouMSp0EUqxW5tIM8WCYq4eaDZo3mvH0vLq6I5ExwVmdAJBnH3ffdi8sZNrK1t6Dn89ndewJUrVxGi1gL7LX0G0Kg6x3jTUza+1mGmMC4ORyMYHBzEoUOH9OxRPT0RjyMWiqkNhPczEgmbMT4LCwjwefR6sZVKIe20g2ynMqqghwIhvPHGGxgbGxPQJ4hqaWMSpU1+5B/+z/8IX3zmK3j91Fk0xBKOeq5hEsnu5g1bil7LJpMoEMQ9yt9zz9J+KwlcZ4pa6RRnlZr4QWOJqviihHKRY6PYemHm+2odqNar59j4SPmTUhHZ9JbT006FfaNKT4oxX2cTb0x489m1va+K5xy2AXGwdBzYG18ySTf6np/9+Z9DIt6I3/43v6MeT1K2h4ZGRGW2okNW8JCJpGwhSwet67XAnMfiNdMfcU0J4PgerW9Li86Vzx/ZQDwHUslNFbmgf1a4lboSYqI4TB+uGwUB0/kS+gaH8PTHPq5jfOMrX8bk9es4fPQQTh4/glMvvoj/608+hYHBPhUgWCHtHhgUZbe5rd1htxWVkOKINzcgXZ6bw8rikpnRu7EucUJ3hfRvFZASVdvFsA6+mu2s6bXYDabYngb3XE93oGCdgLvnlA+dDfT5v3U2teBSv3dmkPJvtzrqW0UPqs7GRfmtPV+3E3YH/TZAcP99t2v98e++/xX4fgGpTJ2LjsrvRUlyMma33HNLV3XtS0v1cmfXbc9SbRBjgyNrzOyeskIedv/ZY1qQWbuf3YGNPcZOYGMqa5oZ+h6A1A1cLSC1SR46AH0+4ZQSP2adLCitBlR1RmhIQ6yZ1a94pSjXOzCMx556CqNHjkl4Y2FxAxtbW1hfM/QvGs6enh7U+TzYYJ9JloDTzL4jJYVrQLtAh8HfsyrHQIwGk06G58v/RUVpiCtIZeWE52V7D/xBv4IYZVOLZVX/GLwwQC5xrA2FfspG+IB9aQx6GWjT+ZhrYn8nA22/HAIDZZ4XFSupakcwSsfIIfAc+0LDTwXJAqm7pMsy6UXRCaphhqLwENxyDEvaViLJiDD0Wgo02aScBaG2R5e02+qe1JxVE+z+P+y9Z5Ck2XUdeKoyq9JUZrks7117Oz093eMHMyAJEnZgCBLigpJilwtQ0gYjFNJKsdIvbTBWuxurDXHJ1YYY0kohEpYEQLgBMBjMYHyP6Wkz7X2XN1kuy2dl1cY5792s14lqTAPUklouKqKju7Myv/zMe/fec++557IXhn1lNckkquMpVLLCokDGjcMRsPX9qSFANWKpI20pbrujM0PgxwJzvzd4/1lZVWBQ2MSa7zvhvSYVz649t0SwueEk/v1IrRid9MoqBm/cxGyWYkSkCC9rpinHVhx/+DEcefBhjbqYmplWkLOQnRYgnRi+jdnRccxnpzA/NYW57JTmmrJHLL+8rMDBDTr3/UVeHZqAlM+eDtf1wzlgSQfPnpvBm4NOiMKD/nAPcm3xeglu+CxcBt5l4rkmlFX3FVL5D4n2uGDI7mQolqa94gFpqV36aXbqjoSpp+NbUqv4O6OnBhVMs0Xa/4HJDH1YaENKz+EO++JtyE8AV6+8zABNFHjr/S4rU8WNgIRrgCwF/lD8hHtX6tPLrmpRTJZtMhNOWv6qEjTOcDkfTdVorq25uXkFTqT+EZQaFX5ldVk9arQTfF7h/TH7addXzLgHmg3aIxQt85Vea+kJAanFCqGfCD1R8TruGLHle5EDXxH6/NL7b8feIH+EAWZFNmQAACAASURBVK4X6VIvvpgS3h5rTilVSh0wI/WZ97WhoRn7Dx4UVXdwZBg3h28r2bS+mdcIKN4z0uAZpNIeri6tymbS3vJ5sV2C9pTBLI/H+8lnxABZtGpvixmMK4m+6QAiAQ6BKpNrrNhGqxKIVSUwPTuv86tP16p9iTaX86fzTKAlKrFvzy4pstq0BFI+maisiEdx7OgRMSRuXb+hZ0uacnTTUfBZQeW1cDZoIl4l9d3s1Iz25NFjD6Cjqx0nXnsdl06ddVXCqjRi6TTykSiSNSkl8No620T7rG5qQ3l1G14+eR4Xrg5hFXFslFWiMlmjWbm0v0v5JfT0dqCuKolXX3oeTz7xhBR1/+QLX3azYCNRNLU3I8oe/KZ6TA/fxmP3HUZdpAzj44OobqpDTUMNhm/cQLIiigQiuH7xIprralVBHZ4cRWNjM8aHxtDd2aPB1gQPS2sLaG1oRFt1GtNjIygrFDCr8VXQjEiOi+E1kA7N51lVndL5siopFgvpq9FKfOlrX8O5cxfQkmlGpq6+OOLDFOAJMAXGytz4FQoFMQlL2uijjz8mITGuhVSiSveZc6v5fVwD6XRKPaRMiKTTrlrKua5z0zNYXHRU8Fs3bks8i7aAe1bJ4fKoBBAffvQJ0ZS/8KWvSoG4IlaFApO23OeplM6La48jW2hvaZNFnQXXWsaBz6UFxJiA9Erb/D1ZFfL7FQ6QGpB1Qn4u2cSKL22FCfjZfqaoUbR8A2uca5zL6Xo56ovnb3Ed38sEukbF0B/7MVZmewjuXTsPfQcVdgmwo2Ju8R41Njer53Z4dER+kPvvU5/6tMb4cJ8RtDLZPj4+ipnZbDEpRAaZ7UneS763OHN1dq5IreeeNiDKPWkJPT6PYiHBCn9lTrnY1gOvcXF5BbMLy+gd2IlP/OZnxHz41le/irGRETxw/CgO7NuFF7/3PXz5i/9JiYu+XbvRt2sXOvv60dbVo9mnrt3KAVLSzKfGxosV0iIgzU5icXZegJTXxgppqLJrsdxfKWW3vbtHN4T0DguQ5UiCns/w/zZGY8uAuyz1Tzh2r3YbOpFSwBn+3xxEGATouDYuxmcorJLAQLoUYOoYdwGkIdguvo8UFs/hNmGnn3D8947BfvHO4A78XIBUYzC2glA73B2BYdBXxe/gBg+z8PZeM55bz3MrADNAaoGjGVOrFNgxDaBYQFS6fvW6D2DYBRoCUNJidQ8CsbAt0OqAlgIdK4H4/lH2Ruv8OLQz6MWl2JC7pw5o2bXbuakaFY+7WZso11Dl3YcO41c+9jQyLW1YXoPk7SujrrLIbCYzsaSH0ghSeIgOlcaZv99qsmcPYwRJOqsNNwaFfxwttkLfSaoL7xXpNW5MgavA8HO8t0tLi4hslMnh6nOxuEbT0GFTYZEBFTN0nJnGc6IDovqqAGl+TX2HpPFQOIjBkRpHOIs0Uo50Iomm+jrNa1vIzSE7PavKWipdo+uh0AWFPlAWlQDJ6sa6AgnOz1tmBYIVRa/ey2vQWqBi77oTbKITUw8r/62ZaE7mncaemVUG6I2ZOtSl63zFlfQ5rwwdKJE7Iq+P9UvaCVh5KbPB4Sqluox0uO74/CUg4SureTp2pitYQfEggv9mdVp98f46uGYpcMT7SWXUdSkjbqr/lf1XBKVUyKxK10qwaYYjXUZGMUOZ+MEhTAzdRm5qCjlKxM/OaBRMY109rpy/ILGUTakIO0DKH6o7ax+x2tDQgMUlN9KGap1yzIvzSoSwQmr2W2snkDzm2ub+0fHY40uAqr5YNwtT4NX3kPI9/CwrBG6ve+ZNyfjhuwHSEOyEvor/lj8M2Qrb9MabeB/3uexDkSK81UevQCmwjeYv7Zqtwhf6QHu7VCN9ZVTn5HvTLWmmPZRfF4jhviQls6+vXxV09xw2i+JnrrLl1HQJRKwKwntK1U0CFPaPM9jjzECdV5mj4OZXfRXD93AzoOTnuV+cKJKrpOgcadc8QLcgUQJHfq2G9tzsmNli+x33V2gv7wYm77SRmnh8Z+I6YMLwGOH3eAPr7LAJKAUVUr3f72ED22SkiC3BxJPYPHHRD6NR1+IQT1Wpf74mU4czF85J1IxrgpUc2g8pF8di+gyfGwNtBu+k/LkeOPc+3itVoxMJ2U3+4fmwR5GJO35OTI+VVVW+QHsUj0mZs7Yxg+npGdlyVgX5bHK5edQ11GJlfVVVtt7uLvW28hrY80mKPVV2CTifeOwRiRrRDizMzcvmxsqdaFtDQ0ZzNuPJKtnsjVVWvDZVCT38wP1obW/DKy+9jInh0WILR0tHJ2K1NepjpbIP54oqmK9KoXPnPsytAq+ceBdvn76Itc0KVNVkUF6R0Mzsxfwy2jta0cz7efodDAwM4NH3PYlvffsZbGwyBgRqMrUor4pj50APRq5dRl20DB954nGsLc9haXMNmeYGjI7cxvzsDDYWXRtDY10dKFY3ND6svVNYK2jMSmdbJyayU3j38kUcOnQA7ZkMTr7+OmKcZzmXlXr5nt270NPZLSV19oRWxeOiMDOhwz/rawVUJVLIl5XhC9/4GgZHx9CUaUJtdZ1AOhMTpFHz2bKiyefKVhb5q5UVzOXm9ez27N+r3mCCjitXruLChQtobmzROqMAT6TCrXWKULW3txUrbwRWN6/f0PdM+znVYiFQk4Fjz9YLqK5vxCc++WmcPncRV6/dFBilsJKAtJT1HTOIjBbaWiUIPfuL50thPP5Nn+0YLlutd6wWViWdWjQ/rwSiRvpwDBzNWUFzQmWP8i5hSQYTe0c3uY4jm1hbWcbc7AwSMTcqxdp1lDTzs6mFBTSj1Ik4qRKq0WIJN0XA70+eO/cWFf27+3o1t5N76Nq1axIdonIuqboEkqyYcuwL7+v8zKxGtem8uIkLGxqxQyEkfjefUTrtKsH0hQTvljhlPzTPmb/j+5noVfWVkwQ8A0RjYOJx5+cBVf4ZryxxfuzaOmozjfjIJz8FCh1+58//HHMzM9h/cB/2792Jl77/DP7sK1/S2ujdtQN9O/egq39AgLS+seGuFVIxn4aHVR2dnprAwswcljh2bnlF+hahyu5fCyCtyTToQRKQ8iFYxsEMsVEMrcJpDpGLgg9cAUFpNcjFVMWAKvDFzskz/xXMF7Xflwb8ctieshsGZ3JOlCgPRWQsU10iZlQKZuwzbn6hC8L5Q6da6qzsveH5/+Lf93YH/rKA1NZWuCbCZIFl32XkvLCLBTDufU6N1RIYYQ3KPhsCUguKbV1bwLfd2gwDRwJSHccH5MVz8HN6tT9KhJZsnykQ8gEPAaoyfQQj/ngWqNoxwztvYkg6hgfx6sPc2MQyxWZYwUvX4sjDj+DBJ55Eui6D1TXSYqJeBc8GUjtDzh8FSom4A5N+zIteY4Vz0ylusr+M57OQW0JzS6N+x2yiCRyxx49VS80a49yvlVVJpG+p7DFbv4np+Xn1vJCyOz03LfvDz3GkCQM0ZurYD9rS1KBZXgQkSSro0WDn5iUmlKyswAZHViwvocwrw9EhaH5gOSuhi+r5uX7jFpKpNJ548inEqpIYGRtXpTi3xFEAa1gX8HAKxhQicRQkV1VQtY55BS/MwGMzUCRQ4PtIP6PyZHVVyiuPc7i3s6XFNeRVn+05khKt3xOIKnDfoh2a/aWgUnEPcRC4KQF758X3sXJr71H22IMy0ZRZgWZlccMfp0BBmkX1fBI8sRdGvadMRLJukd8U7ZfKkQSdWfaOjoxiengEi7NZTI+NSiKePWcM3ieGR/RM2BPEdtsNqutIZdf1UjN+aWltdvNcNykG48DLbG5WVYSJ0YktABOAvuLe8qJG2pfKspi/cRRG80cCqhTXKALauwPSou0v6cfczkcU7733MaE9M2Cj51lUi3e7M0w0hZ/ZTvTP9vN2ttLWio0/sSSaCZ+5//PZuXVme3hgl1fN19zfMiUobHwIA1QK4MhmSJDIAX71fqkfzIazM53ghMysR90let2cX33e7xOuJQUuflyMAfNSQCohF6pLbjibbGCc12kCH3fYVU/ZLQXrZu9KfYHWnqmQb+OiSp+fvd/Jaxsg5R5y1Nxy+DFTPpUgATkJZLk9Vxl1gJ4Vat5Nzo3mc0imUmhqb0VVTQq5xUWNtyJQ5PNhsMk9wAReTapaiTgGsbQn8mNl5VhecgBFiqp+zfO+8X38myCSz4XAhe8h+BAoXV9TwF1eGZPS+Y6du9DW2orBm7dEq+ZoikxjPQrlbtwHVVebGjKoYXLpyhXZRwrM7dgxgEMH9uHl53+M69euKcFfVZlEYSWv/V5fX6cexhlS/XILaGtuEQ+ACbLO7h6xH/jM3nn7lHoWGfh39HSrv62hpUkJKSY+JsfG1efWu3s3Iok0CptxvHriDN44eQ7LhTJUJlJYpn2LRjSvs6O5GTdv35KC7H/9uc/jxJtv4caNWxqfw/dU1aVx35GDKMuvYvT6Fbz/2FF0dzTjwtWL5N+ivasFUxPjYooMdPfixvVrSipu+Fat/t5ezYllopagelHzMKM4f/IdrC4uoDIWxdzMlMa5PHj//WhvbpFi+eYqWQUbmJ6dRlt7ixKUb514AzXpWkRiMZy9dlWjeDh3mUkx6skvL6y4aiYTNMsrukdkNxHScb/yhyCkutpRdMVKml9UkoGVe/VQxuOq+nF/0l/u2bVL/ZFcI6Tonj93ztFVV12iyLVRFFRto7Dh3OIKPvDBD2NsYhrXbw2pQrq2VlDVm2tLYCmRcEkP0r0REQOKLSWkq7sZnwSiLh5gQkuxvRfCoT+nzZbCsFrhHBNJTAP5JLd/uB+YUCUTgb+jP3G6BAWsriyrcif/yLYZ0rD5zCj+5OcEU+TOYkXeN64Pfh+tlKskb2JpaUXCbaRncwTMb3zmNxWz/PEf/zGamhq0P3t6+gQ2SdfWvqb/4fmWkemTRGN9o+4zhcBef/115BYXigBWatdUSvZsHiWyvdATq63sUSVrQvEdymQLxFBiEs/7Lfow7me23Uh/YX0D/Tt34+lP/4Zs0jNf/7rGOO3dvweHDuzBD7/5DfzF1/8c3d3d6Nu9MwCkXahvbNK183kszs8hOzWpFpux4SH1kE6OjAiQ8g99eikg5TOhTflrAaSkVIQquwywFQQUfP+GL+FIB1QVH19posPzVZ3QsVpG1F4rZhgl5b/llvm6FrCfq7UFFE3G3x2BFQw5Hz/YnD1SCgh8jwfPlz80CkWwK6lA31/EpelBqsI636PHjcuHZpVRZdmD+ZdWJeOx1dgbONFt/F0RHG/3u/+/v/bTwGlxcD2foZNaK4o4yNCtb1Xfw8DRgGYIIA2Y2v02A2nBzxY49cq2nINoPWi+SnM3QGrHsHPQufm+tjBoMkDBHh8HGn2vm1FufQbeKqob5S6zGNncqrBaRcXtty2F3TuArKfHOvDoqLHM8C0v5rCwtEKUTm4RenfvwSd/67NYYp+GZob54Kfc9V5YoEuHS8PqhlyvSWRDhimf1x6kgRZQo7qiN7z6vuVlZTxJoXUV00pXQWR/KCuia3k583gsKTXC9fWCBnsv59k/uoxIZUQOihVQVkPl0NSPQjGQCtkMAlCOE0jFK5HmMUjf4YgQVhw4OmV1Sb1uHM3A8+EfBnvquVpdVWZ5dHAU9x87LnoWe20IvkhRrWlqQk19nWbQ0UkSaLqKU1pVUfVWsY9kbV0ZZDov2ZAyIBFP6rPszUvEbH6g65WkOJIcEBWHBU5ddtrEGdQHw5E1BAWerqjn7gNfs0eWNLHP8v6rouoTfibu5oLqqIION9PTnSMBEmETewyNBuieO0F2BViIZ9CywIAnm3W9JeOTmBsbx8JMFhO3B7G2MC9FPs4eJfhnZWSdSnzqh3GJPAqr6G/vYPk3EwysRnN9UPGRrzEwpuOdnnJiHgI0nDsddaIZfC/tgICt7x/WnvQiVAUUlKxgDx4/zwSJ1iUjqoDeeoddCXs5GVB5RVj5jSK7x1M8fU828ZBLfG71dBeHgxeFb/xokG0ArnyXvxf6jqITCKiySi74ym6gTMvvLPbEBpVGMTY4yinskdykGFFMVHUmRkjV5b4l00A02nLXf00gyiCM90kA0KtcOiDkwD4BkZJ4fAb6o4ismPTg/0UX5ToudxUUA6RiD3h7ovcE98jAtXxofsuX6vjWcuABq/XUFyvgFmN4irYlxLd8qkvuhIk9xQc+vggT6mY/Dcy68zL/wudgfat8zQHS0EYaIOWeYmDJgJ30wCgrMZybmUwi09SAtq5OUMmTiaHzly9jZm4Oqeq0Kl9MsklV1/ff8Zi0u0za3bpxU3aTyS0L+JnYU1++Wifysg8EDBQ005zL6WlkJ6eQTqYlYKWESKQc+/fvVwXn8oWL2i/8nooYZ0yXiQ4aq6DidQ4tbW0uaetFxJqbG7Bn7y585xvflnJoTRWplzHkl1ZcRaimWuO1WPElvZhUUeoQsPqZSlWLStxc34Camjo888x3cOnSJVSlEqJBPvz4Y1IAvnbjOm7evI2+nTvQu3cXsnMLSCZqUJVuwDtnruDlE29jIjsvWqmgSjSCrq4eTExNY2hoGJ/+jd+QMsAX//QL6Grt0Hm093Qh05jB7t0DeOH55zBy/RoOHtiDg/t3IbeQRW1DDVpaGpR4yc3MYCY7pR7Ltc0Irt28hacefgwXzr+L8ckxHL7/PjS1NGNsaBCXzpySQFJlMqExPvQHHO1CcbiVhZxG49DPDU2OY+/+fbJtX/qTP0UFoujv78fgxIhLYJRHkF9cRnNtPTI1rsJJui9NBJ8rK3ys1DEBxf3V09cr9hWFp/idddX1iFHhOeV6N1kdZWKAgkWzszOoqa5WZY9r8NatW6rKsaWFvlwq7ut5pNJptHS2I8bX18ux98AhHLzvGF59/S3cvDUsIT0yXCRWWHCJfot7aS+0/r3QDW0I/VwxfqKgn/xduZLQFDliNZA6Bq5nck1xOF0dq8P8od0yJhaPJ/tPf0EW0yrB6AIScSbEK3RM0unpG9Y3WHHdLMYiOpeoo+jSz/KcTXRIUxy88BCTYfRXpHwzDiIzgPvqgQcewO98/nN44YUXRNO1+eKskLJHmLOH+ePOsVCczyrGBwWfYm7mu6MmO5o9lXL5LDgihnEIba+mGXgxKMYZxpiwVgbeP64BtlwRgh++/yg++PGnlWj65lf+TKr2xx98AL2dbfju1/8Mz3znW6qQ9u/eg96dO0XZbaVgVWOTzoHHZYV6emoS2TEHSDWPdHREyrs29oVgmmB3q0K6gg2PefisnB8zhpeJGpX+/y+HcopjXypjiWKDrRy0B3jsRZO/KaoReSqM7y3h783RhKdiRt8chIERe68WNZ2cZpb5njjhXP//EgDM85HB9AECM5QOgfqFtuFumFUdNNdHWRyvwqsChKcV87UgVW0BlIEMLmj+0ViBu8jsG+ixjRr+/bM8EgPgP8tn/r/63vcCpOHYF16jqaIpcAjESMLj2DPj/bfXSyuldr8MiG7XW6rgJZhNVwpw7XelgLQU3FpwaxWSSt+DREqJ21db+8kBTgdApbzKIHNjS2lOQaIJi/kg2xI9pOsaCLUAkcaXwYIMYW4OucVlRzEtr0BDZwee+sAH0NjaIYpUij0pq26WpuZ0rW8W9z9p8KaexwxsdcqNFqmpSXtxgTIFMRSdoBNmNZQGXYFygRVDigM54KqRK1Q75DxNUtwYWHLsx+ISlvN5LCyuSgCEtM6GumokKsnqIT3RiUwxmKMjHqcxzbpMHgdlRzfWNXokKk++KoXbMqxr5ArpNcuLC85erBfcKBv2lS4u490z5zAxMSm1UfbpUNaeYwOi7KvzCoIEjjU1FHYgFWlNYgu836maWsSqqkBWEuftsapYXuF68mg/GRg6R0jqkQnx+LE87NfxFRBzwjy/OC844sCOJb+sL89GnZjT573T2vbjb3ic8s0NBcIClsGYI9HYpP7raOGsdTGrze8xURmtR1/ZsoCFdN7ZySxmJqcwMz6h0QvzU+PIZbNY4tiI2Rkp8lH9kIB0k8kKDiQveKomxxAF9HR+n4CiF58z0M0ARZnxNT8WwFc/CUDdj7ffXq2X20T7u8DMdVTZdJ4Dqw1KBPkEKenitgf1j0AczOzAHXZoY4vh4wCKA4bmX5jLdvt2S/13C7wGYmUBjddsxB0AzEZKFe3UFrPHnb//npK2FzuGJYyKQJ/PVolTb0840ZBiGYV17Nq1BxNTUwIDqeoqRzGPuIQqRVbo1yg4op5TBnQbeSVDZAOLLQYOdKqi4deVEhsFF0Tye131wCcfKGLkn6H9bTbVPm/33QWcTi3ZQCHto1UO+D4GjVo7XtRLs1SVkNiKFczmu3vkhMgs3iiq+PsktAFcE00Kk+LuHCxBwOSCAwPufN19CZ+DW50FZ683XYDKQJgjc5KxBGpra1DXkMHAjh3o6O5SFfHy1Suq5pF5whaBNVaUIuVYyed1H5JVVaKwL+RyGBkcQiwa1QxDngcDcVZT+ZxYIOBrBBbs8WacQ5vPpA+DXfW88v4VSPWrl22qiJSpx9/okgTJVH4lgGPyYmjotgAm/z+/sCQwVREB2tva8Gdf/goWc4voam1HqqpKY5poy1M1KWSnpzWCinYtN7+Art4ezwaJatYmq34PP/ywfMMPnv2expI0NNRj3759SKSrcfLMaQGC+x88hmgqhncvXsLa8gZaWruRrm3G9cFRPP/ia5iYnkMqXYu1jTK0tXeiIpbEqTOnFYQ//fGP4Hvf/hbamtqQjCU12mMmN4fOgR5kZ6YESns72/HRX3kKiUQE129cwhPvewQdHa04c/JtTI+PYGDHLkTT9Th/8SoeOHgYiXgUY9kxNDU3yL/lqWhbU6PROhRmmvIjWuqqa6S8S1vJxC0TABevXxOVmPfo3/zhH6E6nsTjjz2C20O3VXVtSNeodzVGRkB5BGPDY66vs9yp0HN90Nco9olXoLu3R9XwZ5991u3PTSYiHPjRMwXQ39+nZCttOJ+RqN9k71D1VYq3Ee13Pnf6Aq5L0rmv37iJfCGCD330adTUN+NPv/hVbG5wPnmZxPOY1GTF0831dACP9oE2lqDINCJkd6SSC/UyC3jHSUXPK16XSjBFoTiLdM1VfplwsfhFlGWvIk+Whn6fX1PfKEHU7Nw0GuvrlazWd1B9N+/EjbgXVF1lywgBZ97FRbZ/7T1MdPKZ8IciUC1tzXrf1NS0U3/fcH6xb6Bfz6GxpVH7QGCTo/Mo7FYeUR/u1atXFfNo5I5XDyZrwKrJfI3JGj6vhcUlPQuq+HL9iwnh+2YdcI4oQSDb59vO+LdYFBubmOPeGxjAhz72Mb3nO1/7uiYgHDt+FDt6u/CNL38Jz/3g++jp78OAekh3oGugDy1tnahtyCCRqJItYMyUJePJA9IJsp4mxsWEmp+eURsOaePLi4sa8SWl3VVr3VjXM/+rBaSVbm6c/ZgRLv27+IZ7+IdAX9DjIzfGoN/PXJSRt94MBUdbFF9zXrawFOx6x+AyeS7zXBQf9r2lYRBgzs6tcOdUQgBhgYstBut/cRQcN86i9KfUMRmgDIEKP2MbwYBMqKh1D7fub+RbfhogtfsYipDwmVsPA6mwBj55c4pBr8353Gad2dqx77X1bcfh3+F62A6QWiBoINfWoNGA7fPbgWSep9HQLCCy67PAT58LguatQMgtAY11CaiMBB8Kn4p7yAfQ3omxAiWDRjEMJV4iWC3kUZ6k9P0hDOzeqzmlh+4/KtrO7ExOAUNDUzMi7OfwNNJ4wonDaGD3vBszwiqcPZOqVErBGo0yz5+/Z9+FhmH7AfIcFj48NITV5SU9Ryov7tqzG5WpNLIcdp1fR94ZAzkLqtQ211QjVskg11GD2ZPE93FAOR0w+0NJnVqYzmJjZQUN1VWoKGxiZXEOhD3zs7PKqNKBMBvLChq/mw6VP7FoUhRe9mLy2ezfuw+d3V14/cQJjE6M63osI8yB4bwnk9lp0YszrS0Yz84iUc3gaBNlsQTKmLxiMBr1FS6q7NJRajasCU35YNkqo9YH7Kvm7EGlHeP3ar0Y8Iy43hOO69A6ZFuBp8Kyr1aAv9g/7a5Ha5iBMgN0noNyOV5h2LdV2NqVTWLPFFUsF5eQm5vHwuwc5rIEpBOSg1/IzqgqyvEuyxS9YpWas0dJ61zm2AJH4fvJxIwDlJbHDBNv4b+tZ4+Z4vD10r1eTAhR1ZijfTYhxxn+6DPW2lGyp8x/KGgJgBDXq+yAp8qbT7DjCiz6HwGi8q25lKF/sesPbUgIzC1IkjBEMIvY7EnIyim1k/Z/HaPCrQn2Z/H1eDzpMvK+qsk9yfU862dWcs8xIFxZW1ZChwkurhPSLNWe4iukug8UCytmwLcanBkgc73ZvTM/LltlSV5Wqb2QlwSJRM/f6uMM/bklb+05mF02W7ldDGKvld5T+7+dU/i+cA2Vfv6n+SIlqGWWfLIw8Df2OSaLwmOan+D8QwLEKg/4SJ8kfZoVLPa1k2568fJlDA4PIVmdRrqmRq0FVL3lfVledBUKAlJnEyma4sRhMg11WruieerZxzGZnVKFjJXS0dFxxKJxLC+vIJlKFhM1rErSlk5MjLmgl+NqUm5uIs97aHQIDU0ZVeNIjWSA3tHejtp0Nb777e8gXhFHX3ePhI24bhhcL+V5vAnt//m5Of2ur6dXAJMBOSmEBpabWlr0vd/69l9oviXPZ9fuHVKnJdMkVVONibkZ3Lg9KHudStUgv1GO+qY2LK8Cz/7oFdy4PUZVOsSratDc2oqJqUlkMvX4+3//d/HuuTN4+YUXxZ5gb3RVTTXKUpXYe/ggbt66jttXr6K2IoL79gzg4L4dGBm+KcB5YO8AKldXkFtaRrq1H9FkCg21NWhrbcSNwauYyk4IRFKXoLMhI98wODaBqzdvScCPsxxnJ8exMDeLS5euYDw7jUKkHP/V3/5tXDh/Ca+98gp2RvmhmgAAIABJREFU9veJFbIwP4/mTD3K1zdw48plzYJ0o1xcz/Ds9Jz2I5OGzC7WZ2oECOkve/v75ftampowNZ5FLueSrayyM6HANcH1xf5VtkzQrpt/qK+pdz2aq8tOyCjqxsTQRpx69zw6u/vxmd/6O/i//+MXMDkzLwaTNBVYXawgi8ppeRDUKMZldZFUUy/sI7XgBDUrXAKLz0/73jODmLR0tncr+USmFde3xchmD3g/mJDhHosyrtssSNGYyUvOBl9nb/u6G3XG72Myl8ew5LliNFKKKxy4474xhWqJAa6vK5nM5M2BQ/vx2c9+Fl/+8lfx3e9+V7R12h+uH/5NqjST5OqnZl93hdMomZ6cUrWfiblkVaI4boaf4b6v9iNgqNTPZBDZV2SE1dRW4/qVqxgZGhaol+8l4Oc9q3D3jPZTbAv6/CjHuFWqz7ejrw8f+NCHkM+v4ZlvfENJhgcffgiNddX4xle+jJdfeF5KvJxb27tzQDPoWzq6ioCU1801OkWfPjGpMW5jHpBOkwXFloHprNoENPJvfbUISJl4IJvGYob/t4HJVoW0BJD+vF9c7Bn1Fcg7QGFRit2JPhggDQ176IwMeCgQ8CIKyur6wMqCABpnN/NvawRAEeAYTcsDltLzMeqR8eR5bAu6jcZrQYqBzve6N6VO0oIUUxl7r8//Tf39TwsCis89qFy7gIsUyjL1Zhafd0ChYvCtTHkQGPH9IRi1NWPP3taJGUIDpmHwaevAjlUKbvnZcJOGoDEMaouBpqepc93rWL5yHwZSYaKGxxM1xANx2wtRVpB4zUWK2dZAEX5XUZSMUvw0cqRuVlRiuZCXmE9X34BmlHb19YAiE329A0jX1mJyIit1RVaEGPwwFiONjdQgDoCnqAJVbmks6Tg4U45bKjs1pey+sQq4j9ir8OKPnpOaK8Vz1tkPwXEUiTj2HT6IR598CkuFNcwuLKKxpV20QmZwx0dHECkUUFOV1AwwjY5gRpgjRjTSZBbzBLILOdcrSvraYg65yUkB1PUV0naZzdxAMuEql8xq6ifiMqnst6PTmp6dlcPp7e5WAPbO6VMC3w8ef0D0Gl4ns+Mry2ReADPzOUzPLSJfBiwVNvHYU7+ECgpWbEDHWszl3HxQ34dLkQZVKFnFooP1YJMiJnwuhXXn+IgI+F1MHJRHolL55fMloOQ5G0ClhD0rowQktmaYaS3axUqXvBH4jlQWq6gOXBOwuNvAyiKFJ5TFXXXqyUwYEGRSPILiBqyCUkVXs8nm+P85rPDaeL+XlxSMEJDmGUB5QBraVWf//MzVwhY11WxyaAcISLUPS0SDigA0mGWpoIcV9yj3j5uNZscqfr8lpnyiymy23Sf7fxH82tgYvy+3A8IhCLIe8VLgY3veAOZ2tk4AzHpcrW2F51vsVxaUc4cu4kEXoJpfZQDP72Bvj2bM+h75KIPehQVRNC9evqIRMLxmJp1Y+ZqZmxaAYF8zZwFz84rKW/BJOd9jbIA0JAbpnvltFNo5gbDAjoVJ2bBKYbYrBNYSMPE+256jGBS+BSK85/b5MDaw45f+LvyuUl8fPpvw+Wz3rNjWUASfwezo4nndITRn9GkmLFwAX99QB/a1VVfXqsJFeiwDVlYgmSg6e+5dDI+PYYn2opz2ZU6gMhFLSECIolL8Ljd3N68gnNVFHodjKRYW513P9GaZQAlppJz9zApqV1c34nFXQWOVj5/l2K5YkqIw5epPTKZcVZU0wqnpSTS3NgkY8ruZmNq/e4/6IM+fvyj6Pu0oA+HO9g71y88t5ERrlUjYeh6Lswuq3PBcCFh7BvqkKjw0MqwEGemQDMJfeuklvYc9fFz3ZOkk0yn1at4eHFQio76eImirQCSGnt6dmM/l8YUvfR3j2Rw6egdw+Ohx9c2fv3hBCrlc81/6wp+K4kxODhOe1a0Z7Lv/MNK1NfjW1/8Mw5cu4OH7D+Pzv/1ZnD97Eu+cOoGe9ka0ppgMSGI+ksJaGcd3baCpiXOYV/Dqqy+js61do1bmp7ICpH27d6m/kjTeK+fOIxWLYnx0GG++/Y5YPL/8ax/G7n178cMfPicxnNrqaiTjcQX88WhEFarhodvau9JbqEyIDTSTnVWsY/rg0Vi5G43V1Y1UdbWeOVVsVxYp7pdTXynvIf0kE030E4lkDPOzOVXhuPf5bAmmmCyenJyUEi5nkNdShbmyEtm5eXzkY59CPFmNL3/1G6ipbVD1WbHwshMp4rXSP83lFhwvIE/ytG9x2HAxCn9o2xgXcD1wb67mV7R+3OjRcvV82p43HQ+CzCQppYylpNyc0JpnZW6DvdCJmBLQU1OTaG9vdSyneSrDk+20qEQrE7K251VIilRK+ZmCiGJJrK3K39XW1iuuIWtscXlBvv7gwYOyiaTs8rOPP/qYWnneeOMNJc/pK0mV57UtzDvBRdMsYEsSP0M/SrvLa1ayxyfhOI6HcQ2RSXNbK1LpKomDcW9x7jBtEZ/L2vqq7hv3Ab+PxxRVmFoMjAdicRx64AF84MMfxsx0Fj965hnUplN44PiDqEun8JU/+Y9448Rr6O3ZoT3Xu7NPgLS1sxv1mQwq4hQzWxUtfJqzR6emMDEyLECaHR/DzMQU5manVSVdWVlWHGaAlHHbXysgDR18CIpCgFUKlrbLQpa+572ASGj4Q8ceOiBl24OytlVaSwOM0kx18fxKKmh2bFNWZRaZG9kWt/HiDZCEAORu4KP0noXvM258mJ3fLqgpvXd/k/7/09aBAuZQRdIHqBr+zaA+GNcgR+0r4ncDk7Zm+bfde3u29tkwKCoNXuxcLZA1QBq+z7KCpXugNNjR+ZaqffqeNBk4P7pBQbJP1FgShuDJAik7f8vg216x10Udo5Kqp865vs9NJDkfi1Lnq2tI1WaQrq5BV3+vAhRWIHft3ouW9g4FCu0dnbrfVBjMLeZQWcE5bqTKSQBPgSwNLd9D2XQ6XDrRl19+Ge3tnXKQzJa/9eYJnHjlVUyPjbnxIqK/kzoQQc/AAA7ffwTnL1+Rg3jsifcpIyknOjUluX2NcWlpFVWNW3et4GYgSuGXEuVzs6LpVpHik18RDWpyZEhVUioh1lSnUF9fK4esKnukXFUBZkrp+GayM7h58yauXbvqhtRHyuUY+Bk9cwr+xGKYGJnE8vKqxiesrhfQ3NWF5rYO/OpHP64RMqv5ddFq2JtJwMjrSCYTjpocjagvkw5mliqDFIXgiBX22FY6mrNGsng1WaPo2nNV3ycDY1Zs+O9oRIq+ZpNE+fEqhayySDXZz2iz9U/1cGt3oOKuqaG6/mBWOZdU6dSoAVbDeW9zcw6Mkpq7tISluZxU95hcWFte02coOMH+UQYSIfNgy6Z5GmTJwi8FGqGNt3UcJhZDGxkCWl6T7RHbk2FCyXoZ+fmwehvuIbMdoY0PAU543OJ5B9dTas/svEN/GdqpUv8g30W/5qlaRnsLe1SL90SjhHzfayCOxYQAfZf6C1eW0d3bi8GhYQX5Un1c31AgzSCDAQeBLdejgifaVY1xUB+Mgi2jsobX5u7DVkuE+WJdp2ce2b20tWuAsTTJZ7Y7ZJhYMGcV/tAuh8+/1H6XsklCfxuevxKWgShV+HzsfcUe7E2bH31nK9JPJCR9wpBCPq466kWRCNyYNOCMxURC4EptD9VklAA7d+0RYGtqaxLt9pnvP4tnX/gRMg0NqG+g6qyj8PKcRa0mm6N8U8E9g2MG1Xzd5leyQs6EAwEEx4GwH5IgjMcgeKUQC8EIe7ZpSwmKl5bdTGPaCgaq2dksuno60d3bjcnxSUyMj+PYffejKpHAcz98Xn1mbU2tomOyyspEXrq+VnaLLQ20w8mKhGwmacfNLS2adXru0kVMzc2grr5e/uf48ePasxcvXpSf4DnOzM7Ln5DCy/iLFUTqEPD6OGJoE1Hs3LUfqXQjnn3hFVy8Noh0fRNm5hZx9dp1rJdt4vOf/xyuXL4o6mJzpgmZxkZ07dyBibks0g01SCQrcPrtN7GruxPxPLCjoxWVZQXcfPck2qvKkKiJYyS/gallCsm4nthDBw5obA2ToQcOHcJcblaCNLv37MMjxx7AyKXLePftNzE/y35SKuIuYGF1GR/92Cdx8dIlvPjjH2tdNDc2aWzOgT27UV2VxNjwiKjWBFW5HMckrSJWmRDVms9cSYlUFRaWcuoLbm5u1DmQaq+9u7iGJs60XHdKsnW19er1dlXRCDrbOpwi89KS7ALHEi0s5JRA5rrp7uhSsmp8cgq79u1HbaYFz/7ox1haKYCKsCiniFGVVGNtn7ACSrVufgfPm/tUfsSLHun/qyuuxca3/rBKqeofIlp3BGJO1IisoXKnT5FfRXWqSlRiVt6NccH3UAsilYxjZiarRDTnbPJ6CIgZI3F9ONGxMsUF06ScLnEOb6V6pJ1QEltJXGaPirvs0WaswoQKE3sU8eK5ifK7tobWpmYlVbi+My1N0oRwLKRyTIyNaATSyMiIzpP3mPeDBQDGCbSPAuKrDmDyc/w//y2Ke21agkIrC0tIJZNKCDDGoaigFNTLXZsCW7x4jPV8AQvLK1guFHDgyP34xKc/jSuXL+HFH34fTfUN2HfgIHo7O/Bv//Bf4+yZU+jrpaARK6R96OztESClTaEmBivFTDRlx8cxNTmp3lGqX0+NjynZxCR/bmZWFXeC7v9iAKk5TzPeoTModSyhc32vyuG9ANIw6DbHEgb69m+jxmih0KFqXuGWEqVVvex8i8FNMK8uPHcuRh6Hi50ZJfsJr9fuR3iddh4W8Gx3D+w9dk5/k8Dlz3Mt7wlIA2qU3c9SQMrvDasn9r7tAh87R1E5SnqBLcFQusbC6ypNgrhqU5EkrreW0s7CgDZMtGwHSPle64kq9jT5yo7tBxPtsuPaMbdETfyIBV81tp4rZuoU6NEwMpalmAUD1EKZwFJTW6vUEGfnc1KKq8s0irJFwR72Au3efwB1mXoZVva60DkwIFHVdX1dQc7Fi+dlmJllJK30kUce0+/oDAjySNn9/re+hYtnz6m3k4aOlT7Sf9gbQxD1+om3UJVO4/jDj+ChRx9Bc2sLbt4ewvPPPy9BicceeQyRioh6RJgxpiw5ndBmIY/FuXkszc5KbCJVGcWt61dw8vVXEYsAzU2NcmoMxhmEMSjivWNfHR1BdapagQH7rjjigD1UBJN0eLQDDLwmxiaxvLDks8srku1fLWzg47/+G/jQRz+OaGUCI8NjohTPLVAleNZV7SLlUvLTGBzSIxcXRa0j6KM4AKtUXNcUaVKwHHVZWIJOq6g6rOKeLatfpPWod5TPI/jDnlV+n4J5Un+MMhX2k7LcxqBFgJQAxAUW7MFkpY1UHToiCmExMKBIx9JiTomFNc6WXFrA+jIroqx2c77ckjLYpBDdDZBKGIa9eCUJldL9tZ1NMNBSamPC/WRjlmzfG+gw+2Ag2dHFrB/SUahtDVuC03pqw/0e2nULzPQdwfUYkLW/S5NVdr5ma7YDpPyMUVXNlthzvwOAB3bB+T43FoRVK5vNd+SBo7h2/boLBH2mPRZPitrMqqi+K+IG2/vpC3cksML7a+e6BbK3+ijD6yiOqyphKBnzyO5/aL94P4wtZIF0ERgK3Fkbgq+yB19YGpuExw0BaenaCZ9NGNcUrznQyNCz9xVSe/b2t603+RSdp7WPODaEUxF3CtuqokQqZQfifm4kacAElZ3dHejs6UZNbT3efuctfOd7z+h4bKegQq9jdLjKKKubDJg5PotJQwbWBHVMRrC8ynNqyDQpCUGq7GsnXlcVTSq+NWmBorHxEVXZampr3diJuGNXUPBGFcplZ4tYsWLg/KEP/KrGQ33rm98RyExWJkSH1zgwAgiBsHlV+lTxYfsFRXkIlldXJKhSHqvA4tKSwAKrrzzOU0895SpK+XVMZmfcyI1MRvRl2pK+1g4kfG8g7fMGE4hVNairb0RuZQP/0//+R7h47RaeeOrXMDQ8jtHxCR33Yx/5IH7w/We0njN1DbgxeBuxVBKbkYL6SR994mFcOPMuvvaFr6IhmcDf/fVPIjd8Bdff+BGOPnAQc4kYbs3MYoWU17V1/OYnP6N99cbbb6nCVagsEwhnxXR2fAyp9TwyiYQSsadOnxSYu/+Bo3jowUfxvWd/gDdee12fJ/C+euki+rt7kE4mpXh84o03cPXGdQlBtXf0YGpyWkCOfpM+gMkCjjibX8jhgx/8VfUsUvypo60da8t5NGYapObLWdN79+yTwvLs3IzWQbQsou/lc+BaIfhZzedFGX3yySexOL+gyvWRow/gyLHj+Itvfx8XLl/DzNwS1gtlrj0lX1D7jeaqVrHaWK2xLNxDnF3Mv93IM69kvrEhFVft9QInsa1JzI/POYKo1h99qlR7WfVju4kqj073hYkRrm9Wx10ybkNiW6zszc9xXAwpxJxhzfNJK8nC7yJQ5nxW28P8vcBl3s/j1kgkJ25IhV0Cca5R9ll+5CMfwQPHj6myTsEoVlC5JlkhJODl/qDKMu8p+1qrEjH5bu4v+s6vfe1rOi5HIXGPck8x6WRg3e4d75UKA+WbuPDuOSznFlXppmCj7HSUc9hde01VdRqkWPMzKgREoljZ2EBHbx+e/tSncOb0KTz3zLfR29mNw0eo8NyEf/2//ktcu3r5JwAp2W/1mQZpXRCYM1aa8oCUFVIDpKQgixHFkXsmVEiqM3tIOXd+laDenet74byfBxP8hI/f9JbahuzezeC/15eFc9fuJeh4r/eYAwkDjRC0WjBhzdbh8UKAatTIUOSI7w2Pz2MxQFSlJFRTfI+LLg2mQodoQSOPzfOxBvDtHON73du/Kb9/r8SEBZN8H6mm/LHh6yF19Y5nrdlQPrvvq6ql99gCvjC4sCRBaTKjCPh8f6kFPEaHDINl/ts2qgXAISANA5+fCJAC1cow018MfiUqVq7KMF8z6u8dwaD1CwZiTBZs06BbsCuDQhVOn9Vjgz8B0569ewXQrly/hum5eQVB8VQKtZkGPPjoY3j/L39A/T6UbGdvptrIPCBn9vb06Xdw/Spl8zcwsHOH5l7179otg06nyOra1MgYfvjMM5i8PSiAWCbq9bqc0/3334/V/CZefPklRCoq8Ssf/jA+9Vufxb/54z+W+uDDjz2K/Xv2SAKdwJGOTAEhRYM433gtj4mxcfU1VlEoYCOPd954HVcvnkMFez/iMTlA2jZmnglEqe5LR93b06/AkFTadE0KnV1dEgEhHZXnlqpK6rMV5VFlYBkQZGfmcOrMWWSaWtHW0Ylf+8hHkalv0mgT9g/dGBxSL8/wyIiqDjyO5pfynCPODmh9UEiGKqe+10Vqm77SKHBDam4RWDrqLp2WqLy+B9D1A0U0t86p/bqKV9EuBsBL/fYUovA9KwYIqExM1cyVVTcMm/+nQ2YP7gr7SUjfYbaWlVENeV9TBlmvsUK6fmf/KNebOS0qJof2ejuAENraEPRtt4dCATwGLVRZ177xcy2NWWCTPm08D38v8ODvv4kzGHXe7Ivte16/EjmeGh3aA7Fpgp5uZ6+cym/YI2X2J2RX8L0uq79FMQuTaSbaE85V1T1jG4pXpnfA12XeSf2NeeES/p/VJ4pmLEvZMl+kdvMQjvnkWwU2HNPIAKHZHiNw6Fr8w9J1+DYYU6EtteE/cb6+Ir0dILXvMq0GC9Z4nyzooa3W2KrtRrmF5xUoKdvasXXzXj629PfbAXF7rsVjmlZBoBpsYFuJDL/3TPOAdHo+F1L03RzRmOyOKI4RqpxXorq2Bg3NTRqRwgf0gx8+i5tDw0jV1iLDUVoJJ0zjAnJXyeY9ZAWPcx/5XQQy585dkLLqr//6r2Mml8M//if/vVgatHu7d+1Ab1c3BgdvSfiGz529ozaC5sCBQxgY4KiLQTFTqmJxVfGe/thHlIg79c4Z0Y7nstMSEWppbsP5SxeRpXBQd5fsGMdk8PwIWjhnkYnPYw8+JKo5R77w+7jfeM1PP/20gDIpg8OjI5gl/bSmTvadtvzInv148P4jEobi9xNc36QYzPwijj/2BOrbe/A//6s/xPDoHI4eewTnTl/U/j7+4BE89PBx/Pv/698iNz2vETUUvymPl6G2tRFHHj7ObBQuXriKN15+GfWxCvyzz/8dZM++zGndGFxexIunTmNhJY+W1g4c3HMI/X078ObJtzUi58hjx1V5HhkdQnR9HY3s82ev5fqmQCl7gz/3uc/he9/5gajSDz/yoPb766+8iqbGBlTFKh2AiSekhzC/tIyh4RGg3LEYYhXxYq8mE5tM8vL8Dx7cL0ou12NXewcWc6wczyE7k5U/6+8fUE/j7du3tL5srBoBoaifft5lb1+PKmZXLl2RL/wn//R/wDe/+33cGhxDZ08f6htaMJ9bRr7g2jk0E1znGxM92lHCqXzrYpGaWidmRR/JNc3kJdcjq6aOxurGfFGEiYCNNFwCVKl6U5AozvaUMiVE3dz0TcXfUvGnkFkhr4TO4kJOwJXfZ/M9bbYoE9y8b1GOpknGBAo1uoqtS/GYmApUJOYP7zHjiOWlVSyuuRnAT77/KVXBRdmNluMzn/5bYhj8+KWXsbS6JL/Pa3O9vq5diTEMr4fPmM9F4otUePeaFNxf/H1fX4+KXDwG44y29lapHi/M5rCx4fAAP0elf76H952VcVZc+X1s2SHdNllbi4ceexyPv//9OPXOSbz47LPo6exSD2mmphr/6l/+PoYGb6G7qx/9u3agf/eAKqTN7R2oq8/cAUgnx8ZE2WUP6eTImCqkFORif+nsjKPsMjFdyK+6XtK/bkB6twrpTwssioGGp6xYr4u9fk+fLXE02wGwUifCc1XwVeE2xHYOTBvCC+0z82T/L2Z2PA3YQG8IKu4GAu8VsJa+Lwxs/qYAzP+c12FZcQOl9ryMhrhd7xbfG44HKL3HpRlzC1wskLB14OI+F0yHwUlpVsjRIV2FJfyxAN+OE67VMFgKP2NjC+z3/IyAta/mmmhXCEhLAye+n7RO672y4EnXQSEbDx4VCPrKDmNMZTexie6eHuzZs0+GenRsTEI9sVQKdY2NqKlrVGaYQVNujv0Ti3II48OjclakmtDgM+PKYet8raq2Grv370drWwfStWnUpauxvrSCV59/AZdOn9GoFjowGmLN9qqIYtfOPbh24yamOEokEsWTH/owUnUZDPT3ySmTUkbHRIBaXef6nmgwScWh+i8zeTSqpAWXba5jcXoKr73yIsYGB9HUUKvAXffJsygkg74BNNRndCxSplh5JXDk6Bbeb/ZncV4mJfRJAdKw7dV1OTlSyCrjCVUAOCeMAd3E9LQy5AT9dCwMFkmhYxZUCYxNpwKo9eTFXnQSvsLOwEMgSyqGW8CTz41zYCW2HnUJBv5RciSecGtFFSUqIzrgxT/GHuHnQqBn9s3WK4MEyuhzHIQqpSte1ICOiX0tnFe6uiYxCSnu+fPn/+lQWSFlj5uts7sB0nCfWYKuFDzw9eJxQhYCkZTKUFt9lQ40OXEg0qm07zzgUqKC69/T4Iuier7X3MTtDKCG4Ff3NuKq16RGF8GaB5G8fq4Dew6yPxyR7RWGbX+XVkR5nNJjlX5vqYqs+U2nC7gpyiMrSBzHYPZHIG59HfcdOaIgkM/98pWrTiykwtHq+DrXPJtStRZJefN+LwSXW53oW1ZK51D0zS6ZYt9tNq60h9QSdvYd4fM222aV4PC9tib52nY2NvSn4f03m1sKlENb+9N+Z++74174Oaah7S611wxAxZjxLRYMil3CwIFNniMFjvge9t8zCWdMLAastNsSUKtwTK/u7k60dnapr++l117D/FJOSr0SI5oaF5uE1RkFr/k8jh07irq6jCqwfA8DadobCiY999xzYpWQelhXU629nE4mBAiYSORxMk2Nmt/JtSKxnuHbOHRgP2ansqL3ffwTH8Obb7yNk6fPYEdfv6pcg7eGMDg4LFXQ+tYGtXyQ8UI7vbSyqMRYVbpGlMi2llaxTmZEBXTjt3bv3o09e/ZIVZ3gl+eTW1jC4cOHZYtXcovYWF5FfboGrW3NugYC5UtXr6B/YAAb5VGMzSygIlWPf/Nv/xMSiTpUV2U0umvf/l3o6GjTWJXvfOObiK6Xoaywrt7YffcdxPnBmxiamsTB+46jsaEBZ15/BanVebxvRwMS5Wt47vRJnL15E/GqasSTaQz0DuD9T/2yU4jNL2OlbB03hm6KCRTJr+HMiz/GmTfeQiKR1DV99KNP483XT+BP/9Of4EO/9mv48Ic/jGtXLuMH330G3Z2dmBgbQkMmg4GBATFVzl6+ihNvvYXlVdqxCNJV1bJbrC7T3xCc1NXVuAp3czNmpmb0HMvLKuQLx8ZGRcnm2iHAJ8hkJVPiRp4yymfNRG9FZVTJK0ep9bTgZLVo0jt3H8Cps+cwOp5FbV2j3u8q6zW+4ukqk6zaM6FJhV/O7p6emSoqdYsJ5IV6qDTNfUAaM/9eXFwqanxIyGdlDcsrFAvlaL8NATlnn1zijFV4NqhQ1IhUZMYejGW4lq1flfsnWhlREmNpYRmLiznZf1YwjSrLZCljnFQqrWeYrq51c1uTKd0r9kBzLyl22tgUqHv00UdRU12n7+ro6sQrr7+m50Wa7olXX9NzoNIvq/o8ZxUJbMpH3lF15+cXpIrd2dmu6+Gz0j6sr9XsUt7/mppqAWhVU5lk0kSCSlXGufdkt1fzmMhOC5B+5OOfwPFHH8Xrr72Gk6+9jq72NgHShto0/sd//s80E7enz1F2+3b1a95vc3unWGGskFLQijoQrJASkFKMixXSCSaEtN9nVSElIOUeJNBnXCXKM/3/PYy7/M+FBYqiRnxY1kNaGlD/Zb7svbKVpY55OwfhHP+dVMniccud8I1lWc1ZSa3Mi+Kbcw8DJjsmMzIWQNwr2PzL3I9ffHb7O2AVDf7WniUVBRgjAAAgAElEQVSfh4FAAtLSTLgFI6VrbLvnGII5A78hCC0NcixALq4nDy4YbFhgFYJoqziEa8yCsu2CIwYkYZBq11AEpAIfvprCtAoHSQezSLeuwc8FKx37gYICI4EQBZbsF3OAl45BUu6xStG/9h86qIw5qafJqhpQboRZRAYLDBpI3+nu6tLn5rNzmJwcx9rKsl7n4O/ZWSeYQlC3wp61hgz27N2v7PzS9BwunT+PC6dPaeYb1epiMTfUu1DYkMw6aYVvnHwbq5ub6Nt7CL/zu38PicoKvPnG6xgdHFLPCfs92HNFClR3dxcqfQ9mVbxKPU5LuQXEohFsrK3g5rVLuHD2NDbW84hF3MwwiUioaifkIhE07nuqCtLh0V64Z+juuYwxZeu9HaHKLvulqKpbzlmisQr88q/8qsRBOKib18B7mF9z4g78LgJv6/XiueiZrRPUrCqry+9jhVZgmZiLfacUhRAA2yhWSYt9xb5KoyppxK1D97utyqjWvgdfZvdCEGEgwLE2HE2KoJTXKlXC5RX1ixLIsErKCojUDf1sWGV2WbHh65oV53pnTJTIRHusQmp2tlg5DXr5bP+G+0P324ToAjVaSxYV93pxVqRT3w6TUQIKPrlk/7aERAh8fx5bzHvNY7JPiYGaMvRMiBJQb7p+Wu4TViekmklxiqDNYFtbEMzutD1utsHez2fq9u5W7yy/i0BEYwoaG7UHs9OkoLu5g/zhOUpN1yp83r6KGOeTunZPzdaF9rHM69gXAWhAp9V1eVEjW1ehTTZWxx2JsZK5zfycJUrMdoZrxdau3ZfQtocxwU+LM0I7Ha6TEIRu9x537x1DhWqbzje58Re0SXzutBdKBFX49/mxLKaWKXCtmdqOMs0Ek1VMed3qWfegNNPULLVMRCN44623cXto0CVWImVSwdX85kJBAJLPnecxOzuPpoZGPPHk+2SrR8fG8Qd/8AeojFWoajp0+5bWQntbiypQNhaHzBgCGiY6uBbiyRgaGuvx4gs/RiJeiU987BP44he/KObFroEd+P4zP5A4D3vWCWbrW8gMIXgox+joiJJwBKDpdA06u7vR3tKmpAirSARJZNDMzy0IiB85ej9OvPmGnjuDfCoRc+7kzSvXULZCpdZyAb/e3m60tDbLzyytruCtt9/Bu1dvoLaxFQ8+8kv4F//iXyKVqJfCtOiglZX4tQ9+ALFIBb791a+hOZPB+x59HKOTEzh37RpWsInh7Iz2yp4dA6hYnMLGzVM4fmQ/mvfsw6XhYUxMZ9Ha3oHuzi5VwTKZOpw+ewoLKwsoizr15fzyCl559ge4cv6iEprHjh3D3/7bfxfPPfsDDF2/iScff0IqxdQ5qEsncevaNczOTCIRq0RHawcmZrK4PTqBpfW8RtosraxJ3IizVTlLVAnjsg31Gr///U8iOzmJ11894cbrzCyo95KMhcaWZt1DAiu+l3ZgXJXVSvkizf8uuJYA3h8mXunDqMlAQb7Orl78wR/+n/jaX3wbX//mM6rW0q8qObRRQJQU8nhcgK6+oUHnFY064TzFKX5Uitg9FLZaXNT38HulCM+EKFxFkYJP9IFl6xuqfnL/MJnGmQHFxA6F1hZd/yVZUKwksnWEDC1S4HnNBMoEeLoXOVeF5f4kGGdbAp8Zkx8hzZSjgFghdXu8DEePHcOHP/YhrYN//+/+g1NSjkUFBpPJlMA399fy2hJaW9p1rG9+85uimz/x+KMS5iL9nZ9n1VO9q+URfw5Ozd8YJW4EjLs/N29ex9pK3sVlG060jNMKyPKkOjXZEjyOS3zm1TZAK84e0kff9z688vLLeOuVV7F3104cP/6A2qj++T/+R1hZXEBv/y4M7N6pHtJWJrfau1Bbl9Ee5N4kIM3SP0xMOkA6OobJsdFihTQ3P69+9dWFJTf2RUybLcqufHwJBvt5/Od7faYISLlonOPy4wvu4kTf64ClvzdHUZqlDB1DqZO+m3PZ7nWJffis6h2VLwvefYXEHJsp59p1aq5ScKOLtLqfgbr7s96TX7zf3YHSrLRzjUFVp1BAJYO+GEUiHCCzoMkClLD6Yvc1PO526y8MuMyghccuDXRMWtwyRdZ3zNdDyi9fD38swbPdtdqcUsuq2+d4bi6I9rTyTT93jyOSfaXlzuMZUGWyzlNafcXICZG40R90DaLXeVVRGkF+NwebM5AgnSdelUKBFSd+pjIqoR6BtkpHh2G/Gik5oqLMcTj5EDiLzSTmbw0NShWXU6+r6+qxf89u7Nu7B9cuXcTzz/1IDpriIWWUbI/HZYibW1rlWE+eegcLq+vItHbilz/wq2hvbcH1q5dx6+p1JBNxvP3224glKkUhrm9swo6dO53IwvIqxscnMXTrNlqbGlG+sYGZ7CQunT8r0Z3IJqmNflSH6K4c6VSpwM7dFVf1sQHVBMnO+DpgIWdi4kKizlaguj6D1o52zcTjcHFR6SpcRY1MczobBmvKdHKQN1VuNRN5A+tUwqRN8oBAQkd6PjYH1o9zMRqjRm44J8W3MSC2NRImKLb2jeuXXt9032kiV6b4a5WoYgKGoja+/4tAk6+vra2KokuVPQ7GlsjCGqvSrpeEGVR4KfgQkBqY1P4ruO/XlQXq59vZ+u32aGjrQ8BZ/LwHpAbcQjtQ6ltsj4VOtdQf3btNtoqsAyhSGdV+8/8PALfEq2LJIkjldZh/MX9k52T/D+1faM+2KnRM6Hil3XxeSpsMwqQgmctpELtVGJkM4Xe693v2h6+OOoUx9xPe/2KV2gd6FOcx4BomNsL1Y8+Ar4nW7JUmDaTy9fA9xc8GyUc7D3su6rvygDk8XnhPwudcym4qjRXMvpeex3b3+87v8PNhy62H1kbB2HxW1xOnZBIrpJ5qT7vK50CqnxIXcV9BLYsqOZZMxEBKbiIWF5jledH+NjQ2iwpL9gVVZEfGxlQpbGxrwa49O7FAQTH2eiaTTsG2AFFASdnu7+/H+XMX8JWvfAXlkTIBveFBN/swVeVEXeprajXagsAh09gs2uTK6qp6Wjn7cHiQI03SOLj/kIJwskF4b6cmsmhvaVWFdGxqEum6WjQ2N6FA8RX28i8vora2GgMDOzWGhj1wBCgEShQDGh2bEBOHAf8nf/1TGBsfx0uvviQ/wP48is+tLS5jfWlN9obgkoD5weNH0dPVgVs3bmqWa2tXHy5du4nySBUyDa344hf/HKvrm8gtLKtvkoyeX3r/U4iXbSI3k5Na6al3zmp+aDqTQXm8Eitr6wLKmWgB97XEUZuqxNRGGd73wQ9Jlfrf/Yd/J/tFHQKCeg5VHRy8ifOXzkkYkEDk7MlTor8eOnSfgMrJN99Sou7JRx5Dc30G75w8iRQZRHNUMJ1Ca0sT5memNRaF4lWbnDmaTmF2bhHl0Uq8e/pdvPrqaygU1lUdZeaAwIt+kEqnNhYmO+EUdVn1qm+sV4/kxOSklIDbOzoErCT+t1kmm8A/tEOap6qk4zomp7JoaGnH53/3H4AF2j/9wpcxm1tGZZzvdcqxm1Tx92wqCiMtLnP0Clkszqaz95jH5r1gyEB9CYJF7lnNGi2PYC6XUxWT3o70ayUyV/NSxqVAVzxWIYotbQYrw6xwWjuL+lABjI+NaH8xkc0f2jRrh+N5qu92g73N7C1NFWN5SwgZYOfaoIAjE0z83a69u/DpT38av/d7v6e9wBFHv/Vbv4Xr12/iwoVz2l8Ec0yYsLrKajOvv621Wf6YtpYUdv6w15kKzzwu58VSzZhJI/7hsZuaG3V/RkaGsJhb0vom6FsmpZp0YqrrJtycdrbO0HZx/9TUZ1AWi+HI8Qfx0GOP4eWXXsKpE29g3+5dOHr0CKqr4vin//AfKpnT3d2LHfv2oau/G23dPWhqbRUVnnZobdmN05menBQQpbru5Ni4KLscA8MKKQEpGVFU3uf4ILbm8DmyLcqYgn/lgJQPOAzWQ3D6Xg77bg7+p2UuS4+5HZAofU/p8Yr/Lw6i9yqjgbpieFyrZNlrBkjNaRqoCDOx73Xtv/j9z3cH7BlsBzRZ+eEzkVOnipnvpQwBpK3P8PPhmYSBjwXv9pz5Pgti+ZpVUsJgxCrnNHoMIpyxdVUv/tCZ8sfWjCVEjJIWVmO21q2pNzr6pQBjoMJLNrBl8sJgUVafCnU+8AkDSjtnfc6DVpeoUbhVnPUr3Q4PSEmvUobfz6sk2GNWlZk6VfsSTjiA1849wmvkc4hXViqrT2dJWfzFhQUdh7Q0GvDlFc76onBRQUb9+AMPoLunU3Smd06+JcEcnieFhBiQtTS3qpn/wqWLWMlvYqO8Eh/92McRKd+QTDkpJczsXr9+VeencTBlEQkeUdWXvRZ0CBfOnxcNl45lOjuFW9euYnVlAfllzl9zc4UJ8pV9LXMzv1RFI+gm3aew6Wet2d3cGrDNz9BZVMaToPBRY7Ojo3HGmHOO7h4pG8pB9z7DrAyjr5gZmNPvCYbZHkyAkncBv/W68ykr++zFeLRugpmakcidlPEQTPBzFnCH+yCsUPH9AkG+Eql/r2+JFqgCus75pGuqglvllA6K78tvuIwvAantLx3DU3dtL7JCasH+3QDpHes7OOF78hlBhXS75Oa2INbGFWyTbLyn77wHM1cEv9bbXlaufSO6NwUu1ty9NoqtATgTw9jOj/I1jrsx+2J/83Q6Oju1/q0Pi0Enj8/Ke/i+oo3QXFqyBHxV2Y9pYEVez26rB0IfMYr5tmDU90PbcwzBtq1D87fhugzXg/079AVmiy0BaLa79D2lnzWbbuez3TMNkzjh7+9238PvvOOz1qJU0lNa5ucEs7+b+5aBqKiC8bgCdga4pDjSXjJYZMIoEnNJBtIqE7GkKqZVqbT22asnXsP5K5fQ1NysymJ5RbkSeTWZepw/fx63h4b1Pga5up7NMrB/lfaVYJCCZAQjBCm05ZobDQikJpJJAQYmNTimhmuQIyCYcKRK+bnz55GdmcWOXbs0L5PXPzU1LfG2PBVf11ZRlajCbHYat27cQKauDo898mjRb7OvsrOjq6gO3t3LeZrTokNyLu4f/dEf6RwZXG8U1kUjpPp5XXWdmCek7T724MPoaGnWHGQC3MWVFVTGqnDy1FkUNgjk4/j+cy8ikarBreExnVOyqhKf+PhH0dXWiR9873ncuH5bicQ13yZB0Ep7vpQdwfH+JiwuzeK1y7dQWVuHo/cdQXlZAYM3rwDrK3jiiSeQqa/G6ydewutvvIYyCuNwDNjcomi9B/cfwLtnz2J0aBjpqiT+zm//Nnb09eLdU+9gbiqL8xfOIL+2pIQeW0wa6zO6/2QRpdIcA7SCoaERvPDCi7o++kw+q2SKgI9jgOICfZcvXtRomBWvdltVXaUEBWORqelpNPj+ZFYKyZTga4xZ+EwJlLj2WJ1npXBqKouPPf0JPPTYk/hf/rf/A8Pjk6jJNGBhkZVXPx7NGwzTzqDz1L7UPE8mW524UWNDRkCXf0gvVrKlKk7+lyjdanFwpCS9n73I7E+cmc2CPoJrjVoKXI8Eb1H4SQEb6xLZyU6OC7z2dHd6v+T8Ja/bCgNcw1vYxc3y5H3kvbCkWD6/rmQFZ4ZTjItVVKra0i4RQDIh8ruf/zxu3RzU/SNIrIg7/04WAs+d58d53dKeiDlhuaZMg57Xvn37VPX9i298w1XrmYyMx5TUr62r0Z7PTk4ogUlbwNjHJQhWBNgpYKQ5rHPzLom96Sa/7DpwAMcfeRT7Dh/Gcz/8Ic6ceBOH9+/DsYeOIVEZwT/8B39PhYK+vgH07Nwpum5nfy9aOzo0VYDnz+/grGCq7I6PEoQSjLJaOu4A6eyMVJBZIaVQWikgtTj4rxSQciGFFVLLTlpQcQ++eNu3hAFT+Ia7vV4KBLdzKuFrCub8uAwuLsueGEgo/R4DCxawSLHTKGIBuPgFIP15n/jP/jkFcf45FOmJASClIzWuvgHKEGBaEBh+cxikWuCy3fqz31kQZGvBwC7XF42bVFHZS8iKlq8ucL9YIBgG32GV3Qzi1mbeAqTuGhwgFTgRjdcqx+59dj7WzUVAqnMrrTD7Fjs6FPU1eeAa9nTzeDZHy6jBpKLy9WjMKbgSkDJQYk8kRwqYSAeNJ3sjWC3lHuNsUjoFqrS5+YblGnqeTKXVR7Syvi6hh5p0GgcO7tM9vPDuWdy4fh2VFE9ihbQigtYWN5/v2u2bGJuYQm1dE+4/egy16SpMjo/KgVH6fWxsRD0WPb39cnrLa3m0trWpj4o9lHQKPB+uI9LUhm7ekAhTTPcBTuil3AE2gnA6HGcLSEp0lF1Hx3SATxTHCNz1VlIKP6HMdbIqLToZM5gE4Pw8gT4DTzoiAk5VITfobHz/ha8c8XVWRLUWfBsyA36tab/++bLWTLBYbR2oT9TTc9UTSGGNsq3+RFuD4d5gQsKtoeJgy6I4iquWOuBICm7Bz4ojkHYZUtKWWR0lQHVApwD2IRWw6UfIaN36+Zoh0Cj3FbkiQAvGNG23D39Wq8HKnf2EQMH2W7j/S225vSfcs/85AamOFTRl2j1gQEQ7ZqI+luG3gE4iNXehRXGgfQhI+VkGRmSQcN0ZYOSzUKDmmRb2TMyeSTBEtIA7ASlp67pnvuJLgMrPGiC9c025O6/XPIvCgha+buDTkjBuP23N9TTgWLRtvoIa2l6+p9RXlz7vECRvt37CqrmB1NJ4JgSc4fFLwapdf/E+2FxpHztYMojAR98RdcIqBBQKkFNVbkZnU7NAoalw8hkyOOVx6eeoWMtjEZwQ0FKd++VXX8W5C+dF6WMls66xAQ8/+gheeOlFvPraCVX1eC9o/3b079D6aqSQTlWVFDid7fOqp6SbV7qWCX43r7OlrVX/p41lJYtVIPZ1vvnmCTFmqDY6MjQqMJ1KVeMqRfDmc1p7yXhSWgErFH6JlIuyy57qhaVlreWWtjZReElx7Ojuwtkz53D9+nU89NBD6s2bz83i2PHjGBkbkR+JRSs1BoXAkrbtoSNHcd++fchlZzB4+xYGduyUMjHno771zik0NHcgkarGa2+cwQJpqblFAYO9+/bITyVTdcjNL+HK5RuqJPOYVolanBnF4a4GbEQ2cXFqAWPzC4hXVqC1KYOHjh7A9cvndT9+49NP493Tb+PP/+LPUaDvyzTioYcfR6Yug+8/84yE/QieOMP6Ix/8kJKh/T3douhev34ZszNZCT898tBxtDS2YnZuWqCDIKywXqaRLhTNs+ekvsYI1BvJ/tRLFy7ixrVrGr1ClXOup56+blWiz128IN965MgRjI4OY3JsEqmaFCYmpgTkOO6ElE06HNoF0jhbWlrx8U98CpPZeXz1G99BbnkViMZQGeMoEzfbmfoAREXGtuBn1T5VViH7QfvOn3gipvcxbmFVk+ua9miaIoSVFchkGlFN3QfapcKaE5uKVjgdCX5G/YnuOymcuDC/KF9TLgE+qt5SYXpFvZv0yfR/bswKPOhzcZnGXqlQ4Pyc2Q5rnWDl14HrGAZ27MDBw4fU33ny9ElVe8n80p5MpNR+0dzSiIOHDkkNmf3OvA4+Q4o3aW9iQ4CWUgbcz0we8Id9ws4nrvse1UoxEPLra7hx7aqS4qQIs4+VYJytH0r8J5KuQLBGheWc4pDNSBQ1jY04fPQB7Ni7Fy+9+CLOv/0O9u7qx7EHH0RNKoH/7nO/o+QWK6TdO3agc6AP3X29aGhqRao67fpU1/IaTzQ5cXdAujCfw+LigiqkK6tLd1RI/4sApBb436ujNsNe6hjuBjxL3xdWZkvBxN2ClTuAqV+IXOyiuLE3IugtMkdkC9Uc1HsB0tJg5mcNnH7x/nu7A3afi8Gl74Oz6hShlAVr4fooBkaBemUYPITfHgZAd1unYVBdrIx5kQoaIhtTwM/z35YAKYIGH1wZzYGBoQyUDzRtX9l58/dETEWqXLkB1IIPQLeoygKUJnpUAkjDYMqENu4M4BwCMkDq/uPOTQEjlV19b6Kuidn7WKJID2XAormGyuqtIV7phMQIeJW5Xsr5KnZEVBFKCmRnZnQcBlEUtMhOTeDdM2elZFudTKhPo7W5Tf0qly9f1OiUdHU9evv70dnaptEu2ckpXLlyCZNT4wLMyXQ1Ghob1V+h3pa6BiwsLUpCn+dI+iKd98jtWwqQCJS3KK+8B26mJ6+blVzrv2TwFyl3gjZ0TBSCiGheKOea0VlH1fcplVMyn1mx1mxIf1/LyrGpKqHL4DKDbEDDAmOrJDoqt3s6Bqyc+vCWqJbZJ4EZ9ap5QSOp7bpr0vPyAlsh8NhubRfXV0Cftc/Y+dk5q2+UgFO9o04Yh3+HgBReUMcAqR1ja485QSfNtvR2+G5g6159zB3XtemAvP1sV4GzPRbue/7behvts+GevzdrdW/v0vWXlRd9kWMGVCmAVIpgc1NBC++Lm5vnQHboM4t+NeL2G49hY5UYkM7Nz2sfkG7JfcVjsTrKvmm3zpzIFasRjkHh2x78+gtBnY5fRNLuGsNnFvro4h3wFPfQ/xvgtwrndoDU7nn4/Oz7QkAb3o/wvug6yXYI7lf4VEIAbT4/tNF8b7hmSoHpdoDU1lN4H++0sU4FWclCs6eeykghE9d7F3VzCatT+ruqKqXqSbq6GsmqhOaNUomVa3R1zY2s4DO+fvOG+vBm53JKhB247wC6+npx8fJVBZ6WiGA1bWRoWHaMc5anp6acPYtX6PsIRnkeasFIJlT9IZ2xt78Pc/MzuHnlCtraW/D444+72cSrSwKg1VU1GBkaQm5+UYlTjqch+GRCYs+u3WjM1GF0ZAiTE1m0tDVjx+49WM6vaaQYq6IcU5NOVaOro1sjUfbt2o3+/l68zQD7vkN49+oFjE1OYKC7X3tCz6+wjs7mVvzqU7+EygJw++YtVVfpL946dVrggmNIovEUNssrcP7CFVVBD+w/pO87deYM9u0/jN17D4DK8pdvXJMCOsFUFds25rI41NuCC1cu4+L0AnKbFIkDNvMraKhL4fj9hxEp38ShfbsxPzOB5154Fl0DA6htaMS5M2cFIqnKTYDZ0FAvoMGefFbzCFL6erpVNZ2aHJcGAhO6vV29qE5XqZeP/frRcj6XlMaZ8H4TlLNyXV7BavQU2APyox/9CNnJaaSTabQ2t+jZMRk5SoAxPo5Dhw6JKTE4dAu5uQUpOvPeENRm6ht1fsNDo7IrGSrxRqJS1B3YuQd7Dx/BuYvXMDg6IcE0Jr5lE8o2JTDEz9CPFfdTgWJDmxqdnmKCNlmFJSrqbjiAqbYgqkjHY5iZyxXtjxRpyfAqK0dVIqme5QST0vTpsUqk0klnnwpQBRXreUxPZ3H75nX1MnJcFc+DlFfZDqroM0nsxYWYfFFvv0/q8Xw12oz9/F45n7/nfqqtr8NvfuYzShD9/u//vs6rv69XFPGh20OYmJosMhaYBBdjoKZG39vW3IZz587h6tXLOhavgfbYxUcVElEie6y+tlbnwriECafh4SGtAdpEx4ZxTDsmXsQwq6nVeVSWOVYa7QLT1Igl8PATT2D3wYN46aUf48rps9izsw9Hjh5FVbwC/+C//W9Qk0qjp6cPPTsH0LVjB9p7u9HU3OYAb0WFrj83N6M5qlNjY6JBZ8cmMJ2dRHZ8Qq1UrJAyqfJfPCAtDZLu5orfC5CaMQ8N+L249dAxlAYuYRBmQSYDADkqn8EsdfBh4KRgPHDAClJL+gB/AUjv5Sn95d9TGtDY85NgBEGYV4kN19HdAtnwWHzeVuWzwNj+DoMWWxc0ilbhNHDC96v65UdzWIBjgiHF7HjQO8XPKJjzQbOJvtj527lT8EIBnCVPIi7IYgbOBYBbVVILSJ3DcJ+zn9IglpRU+y53nX58jAcI/L0qzzY+wR8qFnUCYQSoqsB52i7HxOh6Vxw9J0KH5aXaWUVk3+TiAsdacDA8Kb9xAcW1jQJa21tw4PAhZWzPnz6n4cxN9XWiL5HGxEwxKbt0IKRq7d27H9FyuCHcgPp9KPDBQISBXipdI0VcCmwQ6FKhd3JySrQ2qsUN3rqNueykZpkJPTI414Bs9oo6ZWbdL1LqKh2dlxVPUZIJSDUywYkGmYCDVPxkG8qUQV2lGBCrnV7UhICNz4XCNnLgfuxJmAAzQCqb6tdHMTAPet0NJJjtsuds2erShMtP7B3mGvzzNuq7JUgYZGitcxRMIFRAAKNMqCqleSd2xOsjTZc0UA9S1R9LyjGFeEpo7yHIsL5ZS4DY/roXP3Ev1oQ15BAshXs53MO2Z4r70a/30oqd3Z97+e6f5T28R2W8U76/m3Q3/tRnMg4oSolysci82A4I8TXebXu//l8oKAjlZ7leGcRr8HzBzcDkDwM50soUpOU5GzBSBKQ2VsvAedEmFudqusCU32P31tbjHZVHH7SW3k++1yqk9gxK7ZWtP363rW2LN0r9rq2t8O877ZszYPZ5vs8qyiEQDdfhdvsmXEelsYodxwBpKYh15+MSihrTJKVn99yiUtJkwsuNYymPusQCA1YGxqwiSd20Oq0qKcdccASEJbVYjeHznZmdRXZ+Ftdu3UQ8RbXRuBIenOXMatrJt97ScyMgOn36tOwcGShsyGNFdM33xRMwcCny+Pw3hYrKNgtIx+Po6uzEzp0Dmh+6uLKosSIU46FdvXr5mgL2xtY29UJOjk1hR38vHjh6BKtra26uc6pKvuPaTc7HnEOCvbH1GQwPj+LY0WO4fe2G1unxY8fwo+d/jFhVEqnmRkzPz6EunVI1jGBscnQUtbEkPvvpv4XdPf0K6M9fvogytoasu9EkFVEmTaOoqEyoB3Jjsxzzc0t4993zWFrJY3mFgDWB1s5OdPX1aC+Mj44isrqGxYkR7G5vxNDYKC7PLmFsYUX2P12dQlmBCuJr2Lt7Jz70gaeQSlZgfGJEoPl73/sufvTsD9BQSxVcB1QotMfKVmd7u54DQSFfZ4Jh93XYL10AACAASURBVK5duHj5goAlZ4nyuVIZnsCM6rqMLZiosqQv/QtbI67duIEL587i8sVLqE7VoKWxRRVpHnducUF+kXuMPcfWahGriKG9o03aBjwfgh5qPdA+aK5t3LG9CEhrGxvxe//on+Lilev46te/iarqOlQl3SzNCB2wp+xbixLpp7Rf9ONc4zEBsJSEiDYLq+rz5BrSvitzVX5S2PkZV/Vz/ljrPwLZPM7xZEsN/83tQkorQWttTVpaBuxppi+pq612CbzZnKOo51d0nrx36iv1eh6Mp0zzw2yKVMdRpv3FXtCllWXtT947zcTd2BD1+Hd+53dw+p3T/w977x0k+Xmeib09HaYn57w7YXdnI3YBLDIYQQrMIkVRdLnK+sPnU/l0DpJ85/K5bJd99tW56s73j1Vny3eWT6JlRYqyZFIEKQZQBAgSWoRFXGCxeSeH7pnpmc7B9Tzf9/767d927y6ABanAqdqane5f+OL7vc8bnpf76eq1a4EuAC/5dirN90K2cix9igpSVeANrRvRYIwucd7x3t7ePo4R8sBVXuBaeH3RbsUtMHBjvCp5lzYJNl7oGOMzc/LZL/6CHDlxlzzxxJ/LldffkNN3n5C7771XpFKUX/2H/4DlX+Y0ZPfgQZmcnSG/BVKhMJaYH3hIYdwHIF1fXmLo7vbmBnUx5JDukdQoy5BdsO0jQkqjo6gX/LjrkMLCoOGIFui1UvrDh/LtKBrNBLhVpO0zNadK65uGFW89HJuBVC5Ab6G0ShKVEptbGgKkeKbmvDS05acER29HB3tH16ripgp0QBLhw70APgIQFwr/utnasPOvQkMVi8DbGKo5iu/xHQSnetc0LESfofkLumborfKKoCpxBBbh2qi+ADtytSwI1r2hbdJULgWkgTDzIZt00BEA1b1EVoEK7ytbtgDXWc8I3qltR1grv/cseRTuYFdMwOrqwtHQbuRS4G9lkdXQEJA2QNHq7u+l5T1fKZEd8sSpk6y3h3yjjbV1iVSqEgVpQjzhAOe1a6xj1z84yDxRFI8Gg11H3BEqXb3uvofXsi0W53VQ7g4fPcLQtDNnzrBtIJFZhCV/O0WlQoEZ2EnRJ5A9wAxO0B13uaGa78E8LpCM0AgCZmNX55IGA4I3H56K9eIFk4b+MgqXpA/Ou6j3IfRRgZPWzOTfXpGn4hxz4VQcd2+hxnPcj1MM8Gw1fATgyjOv6nrmGvEkWFahJ4Cp+hBlT5YFSUjA4AueB4p+xRE5AbgirKpW9kDce371cBKfg2v3l92HCkiVhdVedztnRSsh4sLFoOb7kFJb2sgQCjXbW9oGBUgEEH5+oYQ0AK0bDjj/gW63ui3IfXHjNgwUEAV73JMesEAusLSClxlq7NK5xW/1LOL/yCfCOsX/secAYAA0HIsiGDSdp7UtYOZ2DYJCgv46Yi6ATGeMUUBq58x5KKr0aiswCwzSWkYn5JGER+SGa/1Dw6kLYZmka0n7ivVtjQzN1oDuRfaBHmDXVivPwveFDTzaDtueALQqk7WZz1brlc/141LXbZziyedh/GOOzAgGQFwPWYW/O7o6XF56ol26u3qlq7uDSnUiHpOeni5Gj6DsVAc8SJ2dvIeeza5OAr5XXn9Nnn3hOVld35RIPMo8TxgAr125TqUb98BDooRLqKGJ9QJACxCa7ARodARLVakyvBK1GMcGB31e3BYV5O3MFvM8T951FxXWN19/U1IAgkkXPQOWaZAnjY4NknQI4I5r2ZO0kSQlm2e4LkJO90/up4KOmqPz84fllVdfl+W1dXnwkUcdyyhtNxW5cuUiyVeSbQn59Ec/IYdnD8rC0pKcv3JFKrGavPbWm/QQ9nWCEXVEOju65ciRY1KpxOW3vvT/SCIOwp1xSW8BPNQkndsloynOls5EXKYG+mXt6gXpi4l09fVLtrNHNrMl7jOMy8jYiPOw5bISjZRlYrRfhoZ75Wtf+1M5+/xfSaSQlbH+XtmHkizptLxx/k2S3HzhC18k8RQAKXgG9nYLHGOWK6tU5Ac/+AE9VTjfUOEBAA0AUSMZ4ClHCHapWpKnf/B9kvXB84p6p9AFsiiNU63KzNycrK5vcC/j+Xg2SqHkswXmck5O7uN8w1OMEGnMJerNvu+R98vLL79M0PXgo++Te+9/RH7/K/+v/OjMCzI8Nsnzpr2jM+CMQDioEiIxRQWRQN54iTrfHTEQHWaZhgPDLwAN1oXmxiMFCF5fEFq586lNOqhXOY8nQl1RKkbfsZveJhhCXmksEmFtbBjnkx3OQAzSMPRX+01iw0KBTPk0yuVcTiYNOWSEd1FsMNCoPIUhD95QlH7B+FCull0oNPbcyZMn5eq1BRIXYh9upzZZLgU5lpcvX+Z8U9fw1T1ogI4CUGYkmegIIsdcyo6LVAFJIrkEvDeVh5gIQ/m5v2OOILOcQ/3Piuxl9iRfKkv/2IT87C98gbVFv/71r8vyxcty3z13EZBGqiX51X/w92nsQSrT3JEj9JCOT++XUXBz9PTRsI+539naJtnj5vKKrC0tcg1ubazL+tqK7O1kJJvJuOoAhSLnE79BXoi5oP7w4wakEBKcWMNk6hQsX9i9lYbgP387SoZVoMKAMvjOHwhhQGoP0PDBQr3AH+TKImoVM3yvgFS9FOEQpWaA9BZd/+nXd2AErCeBiqOv76bKBspcNFMg9PBvtv507aqXygJSKqPqnTThtHiHUxQca6oqiFD69Dku5KKuDIWVKFWAnACuM41yfXryEA1BVmVV16kFpFQk6dlzPxwLzSGMOIU10I9NyLKdDlO+sYGF146XeqFdW5wCiz5CsINKHUoTGV4T7bTuYmxgncY1KMUCQYbEeuQqAJDifgjastRYPibZ0SEHjszLqVOnpKezS9Ibm7J0fUGQt4BQ1ZXlZR4mOOiQZwePAQ4H1O3inq1WeWBxT/scrd6+floAIcwRbgZQO9A/RCXsG088IavLC2S1RUirjikOMwKaaMwRiiCEzpdcgIJgxyHw1KCeawUeR4dAKmUHhPQHCgyBjMlb4Vz5CzQ/xp8/QehtGKCh5polWFNAanOMafH1ZTaUUZlrwO8VPtMDY5WFuk4BSLlOkfPnQ5a5noNcWufRR5g0DlhcB2+oVHzILY02ZXc/++sAbStAirnkOOj1PlRY17HeFwYLtxIlDEeH1xv7yI99eC/btW2fr2Oi1+u7dJ9bb/YN7QgX6mwBSPXduq/tO92AeMCiZYdQzJ3lFNy+cZ4Oz8rsgZYzTrk8THwHRWdsfNylDLS7OpSQT/iJipNZgEP4rR5qRBY4GePmBT8ApSq7gtQVT/yislLXuhrI9F7tJwCv/dH78Fw1suj+0/G1XlmVr3qfHS9dI2G5r9co4LXvD8CgNzJaWdzsjAjrH9pPBeXhdWDnlevGA9j6uDhSRV1TkbZ6zhtAmhr/4DFB+C7mviPZRYUaP/F2nD0xes8mxsdldGBI8tldyliAmr6BAeZ8gpn85ddelVdeP0evJ/6+ePkSo0dgyNvcShOQ0NsVjcjA0CDBM5RTeE/wd2bP5d6lt7dIwAKvVDIal0RbxIMIFwIOWQ7yHnj/kHeHs2tofFT6BwZYBxLzMDDUL9cWr8nO7p4Mjw3TwwlFF54isKBjzY6OujWLPFsYPgDYIEqXV9dlamqGOaptiLTJoGwHSksVpbCXlxOHj8vpk/cS3OcqJbm4cE2+89T3JNHVIVHk5MUTctdddzG/9erVVbm2sCrPP/+qRCQhYxOTLKNTrKGGZp6yHPmJg11JiVcLsm+wlyBLegakEG2X3VxJcqWKbO9lGU6JM2R16bp0xEU++9lPyO5eWjaWrkiyUpDa3o5kU5uysrggFy5dZm7iz3/xizxXAIYAKKC3YJ9lMnsE7jAWXLhwgXOEn0Q8yRBPrAuMLc5WEOdhPQDgYA8h5HJ5eZVgp0SWdnGhqnFHWAQPNp6LUF8AMLwf74JceP21N/gM5ER+7nOfk6OHj5A9uX9oUH7ui1+Ujc2M/M4ffllWUzsSTySlhjPSe8SYZ9zhSJYQukrjbTtSWkD2E5Xenh5pq1QY+gmZDACD3FiAOwV/g/1DsplOyVZmx0VbUY9z5wZKo2jdUnjxuK/RPzDEM0KnIJmdLe4HrauOMlpY01hHrOPrI+hApIQfgHyAbWAZeOwxHhpyjH2CdXj42FH57Gc/yzX+pS99iWM4PjLK/QUvPH63dzrQC30CDLpgxR4Y6GcNUugijMza2OD7EeGFM/jy5YuSiOG6AZ7leG4ms8t3AsyqDknZyAgqGBHi9NwCkLK2MUoewUBRizD8PNrVI5/47M/K8PiY/PnXviob15foIT158oSUigX5r37lP5GpiUk5cHCe4eQApBMz02Trxn6AzYz1UVH2ZX2VgBRlXwBIQW6UTm2w1rsCUtQdRc6xAlLodD8xD6klNbJCNXyA33BYt8hna3adfhY+CG52rf3O3qdKvHqk9KDiZoj5UE9LDGMOCj309SC2z9JD55228Xb78rflujDof7f9UsVBlQtaxnz9NzxbFRpr2LDKht5n11oY+Nk1jfWjxhfcq14zXKObEUJFlSdVlHCdVYr0ew0Vscq6Vapsu6wCpZ+jLVqnNLwGNedRBb56xHTtB8/zbEbhMbJzpcKc7wWJCUvrtDEs1o49hCbHHcoNAJ5XniHo0D7uJeauJRgPy7EG6GtPALZQEYLyQjbHgQFaUdObKRJGZDMoJr1DqxzuGx0dpkAHwIQlksyA/lBBaBkAKb3XHUleB9Y/MBZOT8/ykABRxpf/4PclvZViLhbHEtZj74mCXHBA1IXqBmsJDEhac9GHzzql1LN2k50Y4Yu+rIoHDqy05vM4VeHWMQ4MFTQkNJYtgmeboDeI2ADAqgTljUAfhOdEfag6gzY9QAnWBKMHHJCpK8SejdV/hNAfZxdx7K41WNrbXO1HkI+4vFctdaOMu67+qvP0Oq8vQoy5vkmCBJ9KPUff9aPx72C9A5DiHU0AqW2zrt9byY7wftC6p0rSA7zF8cd4IZKCxQPgwPShpx7Qa0qAyoXA+ORJpm7VjnfyPZaJ5Sxy8+YMJjDaQIHR7+FRsCCN69izfOM+KLFQjLBf0QeEjdEA56M71Ntb758nS4Nn3oMolU+M9vCh/IFHNHSmax1OGJAoF71hDXBU36F7SWWpPks/tx5TKw9V/obltq5LldV27i0w1L7q+yyYBgCxz9X/6287TvZMsGdQs/frZ+E2Yz86YenmlW3mPDsjHz5X/USfwbQBbxBDSCAZyJHDHo2yrBbSGjDXMAKCDXRodIi5lPAUbWV2mRd69uWXZHF1RSanZ+T64qJksnvMaWO0CkMGXR462ovwXpxniDiBbYeh3pGaHJidk1wGtStLVMRzRVc2CPciX/nkibvYBoTewpOHHNTrVxcI3Cb3TxJIoTwIng0vGJ5zYP8My8zAS4eyMwRe62sEAMVyVWZmZiSXy8vq0iqVcYRkXL74loyMDLFUzfrSipy+5z75yIc/zBSNqwuLsp7alGoiwrBJnB2Dg8Oyb/+0rKxvyGZqR3oHRuXCxQU58/xLsKJKV28fo3QguxGZUkK95b0dSUQqcmx2il6vTFFka68gZYnLbqEiuWJValF4gOPMX+zpisvMvjGZmByW6fF+6Y9V5Y3nfyiZpQUp7u6wXMgjj75fHvvo4yx3QvBBelmXFoKyN/hsbHKCAP/8hUv8LL29zbEGCCGTebXCaKGOznZ54IEH6HV97rnn5Nzrb8rU1JTE40mCeUQEQS739w8yZQWgyNW3FBd5EY06z2hmlwywIBacm5tjzfDnnnuBxFgPPPJ+efoHfyUb2xmJJrqlgrMbrM9xR+yHNkHe49mlfMHt+2rZ5W52gqyrnd5beDEBpmDAhIcS78YZizDdJNrbFpHNlKsNCkcqrgVbdLVclARyrlFqLJf3HtQavwfgBeHVVmqTXsq2mNPLwOoPeQXAz7z7oju/QMSD72GgVqMP+oD2YQ7Arot+YQ728jl6/Yvlkrz15nl+Bq/oF77wBY41npfJbLO9MCRQzlYrfD7ejX338MMPOzZeeEfbRPZP7ZMnnnhCVlZWqZewzjsMyN6pAW4b6jEVRD65s58OwKiwHyC2wmcA1IjEwv1liTBk9+MApMPD8idf/jJzPh9+4LQcmT8o2b0d+W//0T+WuQMzMndwnjWM9x86JPtnZ2V4dNxFQUQQUbNHll1ULUCoLgBpem2DgDS1uSmZrbTkwQOCkOECcltd+RcYGALuCG98fifn3tu5p6EOaZ062SkfOphWULd6eDPr49tpSDOFJAx0wkCxGWDUeyALXO6Gs/iED0f01e2wxlgrewi+3fb/Xb3+TgPSsHJNAYdcGV87UgGAKlT6flVEbrUWrTJkQSPu17BIfRbDKBhy0RjSZxWisKKE9ltPQaDsmmiDAKw0WTTsj4aOebBTv94rND6UGR5TDXVr6JcBpGHlSa9r8FS4whKBh1Q9cLqH1AunwI7eD+8BVuMOnwePWqSNjH34QegRwll6B/pdqE3Z5ZhA8LKINoqlVyosT4CuIqSqpxfskJepbKCkCsYDVk8cCACkEOBU1oYGpVyq0FI5NjklAwN9srK4RDCLOnycB18ug6RFPjTZeX9VUYVCT55d521W661XvAHI3BrxniVPPARLrTuglQ+3ERTqGtR6syrfAvCnAM3/boOySPen81ArMRU+4jtY5xL/6h4ptgsnmv9RwBoAGawhH5IKKqdgHVccQNO/HTj1wLTsiJnqgNTlAgbAg+0pE5DaHwWk2s9mgNReb/fMrfarPRuayXw+V+uAmrqg3Ee+frGWNaHnF/3xIelBe0lAhMRad/aFz6OW733XQt/PZ8TVDYQBBkoVSIqwPwgIEMrq20Rl33tV8T0AqQN0zsjQDJA6WeXzNJE6zRw1tw/p2fDM0M36rbJDAWmbH98AoPr1q2tPz1muYVNHVMdTr9PvLUhVI5sD2OpFaTT42LUelqEWTKsM1n0aNtookAz32cr1MNjUsbBy1p597vxwxjubIuEMJK4fKtt5rY/O0GcAlIKQCvINQIg6WE0IWDo7UA+0ROIqzNv41DhBIrwguG5jO02v6MLahuRKDjxA+wdbKsYF9wAwIj8VuaEwJhY4734/tEVkfHQ0qLd44sQxhoMj11nTueBxw30AKJChkMmjw2P8vZPdY8QKlGx6c8ENsJWSUyfuYu7auXPnWL7k0UcfpUcPfULu48jIGMdlexOlJ7YJmADMADA6O5PS3d4ld588JUdRb3c9Jah1jZqVQyPDAqMdWM8HhkZkaWVZYvGE5EpVKZZr0j84IecvXZXX3rwgsXiStT5BHkSgEBHJ5TNSLeSkI1qTMjyxZZH0Tk7Ktbhs7xWkLd4h2aJj0Uct5nYQ/VeKMjbWL5X8jkwNdslUf1KK60uSTa2TRXh6do6s7yOjk0z96O8bhM+Oew2ss4xuKJek2hZhmPBuIc/QUJxX8ETN7J/iXnz+zBnWh/3ABz5AEIlw4JdfepWAYWpyml5F5BNup7c43qPjE3Lo0CF6SFPbOwHfBUJ8hwcGWVYHZ+m1a1fY/8WVZRpk773vQXnt3EXJZEsSbe+UXL7Ecwegtgtjz9rGewSjznhZJeh0BnsYTtppbMS6QMhuPBElAMT6xZp2oa2o3R1lGCrKt8EljvEHIIW87Uwk+XxlCo/BtAnZFHP3A5DC8MG6pUmnAyrLrkux6eA4ADxhfG05GOojYACOoeapK6eE0HUAe+gO8FLDU6gOCIw1fgAoWed1cFBWVtYIrCE/0Z7t1Dbf09vrIkqZB9vZKYMD/SQRg3GFxgXvjcW1OiaUTzByMCLGpUlhDNEu1JN1kUniPPnVKmvnTh8+Kp/67Gfppf3KH39Zsplded+jD8qh2RlZX16U//mf/lMC0unZAzIzf1BmDgKQHpD+wWG2C3oPAWkqxXxR9Bchu8gfBbHRVjrN+rg5EJghhxQhu4UcDQSolcrUHc+d8q6Putt4QEtAqsL3Np7xri4JC3d9WFgBuNXf9sBxiprzpCnAUEuo9WbwMPSA1ILdm4GFd9XZv6U3vxeAVOdT5w8Ax86LBZJWSQkrHqqY2PVjDS36ua4L3K/hc/hOvXPNlGkLNO1+UYt/s3Zp+2xf9P9WAcJhawE2Dhf7PLXEgxnWegQCpQmFrUOes7CCRYXHW/DqipgnS/KeN+RyUHH1z2rwfsDaLy4XBD8Eer6dOPDo1QEpSjTK8DEcLLDYsvA5GWvbpATrfLXm0wVqPCzAuAelxREduFIYENpoAxS+zu5uWruhCOGQzuztSUciyWcqIYMeimiXkk/htx1/B7xcGCP6TyXb406OjZYiMgBFPUS6/loBUiiD+i5dYwR+ofInABBO8dT5ckHWVlHm/z3gCspyeDCswJXGeJP7p95ehCyzbz4Mq+G5Po+VRhdPVkRmRc1vxRrUkGTNsw7q2HoCGe8ZtftD5QHn3ofsvlPRZ+Vysz3Y7Ln2TAm3i2DBjGcYDOuc63nxTtt9+/fVDQwEJDEQ3fQQDGD9K68DPAJY28VCgR6DLAgxvHEE+0+jNSwg1b7yOs+yiz2H59hxtQaJVuesAlANXa+pPAh1VPeDygmVR7om1OinbdO26/dqJFMlyJ7fYaOyhgSrXGt2bmtdVbsXb5hzw0mg867joO2x8j2sa2hfnBx27Nc35pYyrt7JBJ936gxkMLK50lQ8e7zcVXDOOqVgLU0kCCYARvADpRGycnb/NHMWsf9BdFOLJ0gOhGuRU7q8vBTIks6ebpkcG6eHCCGe6KuCTBg2kGMJQpyBoSEXPhtz4cZMyejskFdffVUG+vp5HmiY+IEDBwmEVlMbzJPF2gJbZ3ssLivLiwSmiH5ZXlxhaCJCayGzYUSE8REebLQDOYIA27gG4ab4qVZKzBnEmsN7NaWMYaz5PPMAkTsHjyuYcif37ZPMblaW1jalq29ABgbG5MyLL8uVhWVJdnQzp05L8ABgDfUh5NTVjASp0DbKqpTbZCO1LTvZgiyvrrFtAIz5/K4k2qNy/313S62Uk9TadTl9bFZmh7oktXpdSoWsvHT2rOxmsvKFn/sF2Tc1J309g7JwbZ2gDPU/k11JSSTjsryxJlu7GekdHOK5BtKhYiEn/T3dsru1LefOvU7v4GOPPUYPKcYdbQCjMmQDvMsgOkLoLwwKAPrTBw661JX0Ns+064sLkt3LyYnjxykvXnjhDD19UxMTHP+1jbQ88vAHpBqJypnnXpGegaGg1jG86/E2F4kETyG9jDAu+5J3OC/JFN3d5QBgMU9DLvVtn0REYFupsBam6ge4FoZLNY7CWEpCxGJJ8gXnjY+hDBvkVVtNtred4YRGgWqZ6xzrEdcrcRHmE2uhp7u7IaVB9T54eGFuBhkjQtMBSFEi5/Of/7w8+eST8vTTT7MvGCPsPxgWAEjhkYSnGW3Xsn/wiCI1yekZLvwdHlv84D7cr7XpYVByctXtMRe2mzWOjSrJxLq61JPqZDL6Q24OgPRKRQYn98nnvvAFkh398R/9ITk3HnzotExPTsirZ1+Q3/63/1YOHjgg+2b3sw4pAOnU9IwMDA+zDB/6jjqrCkiRl42oA4Tq4v+IVEPILgAp55LGgSyNBOSQqFQduWGLcmS3f87d3pU3AFINM1FlNTjAb+95b/uqMCDVg+lWADT8vR5Kqii6YrxOmbZ9ChR2DzZU+bIHVvjZb7tTf8dueK8BKYFIrJ5D2ko5sHNrwVdYAQmvaQWhFpxizUCgKJkR7rHATBU6C24tuGumFDcDywoWrOKG6wBI9TP33MakNYYf0QjuQrvCYBMurXC/w3uk2biQExSKU9SRcVhAqn1Sj6iGvKrAovLo78sXUbfU5cah/YlkksoGroWFnW1HvbOCi1Rw3hRheRUIZYTeUmFDDg5CCn0YERR2Xo9DHkC4LeLKGviQN42I0L9V4dU5VyUWT0B/6p4YB9oCuevJWlSe6P0WkOpn7prGTa9MvhhD6y23oatcQ/42AFLXFvcBvLYNa87XhVRAGuw5rUvrb2R+JQM/6iVEbgTP0B9c/936cxEA/BufY/X5aAQbysn5ByDVsYOhgGGodW+p/l/Xtea82tHRvRMG7M32ZStZfDMZbb9rtsY5dmZ/NcgvD7jf6zOg/s46IEWIMdY3y8LAi9LV5TxZJO1whgUAUi33grHWfCpd9wpIdf4wps4w4OSJAlKdD8oa7x3XvWC/03VhQ3Q5Tx6QYg/bsVLQ2MpYp4Y/u6/UAOhkgDuz8X/sVf1b22gBtTXk6Xqzcpf/9x7dMIi0eobKRbsebT/s2rVyVt/VuJ69IUrrQIeNgto/v/GRR0oDQcR5wlFnUX8o/3zdTHjA0aaBvgEa99qTKDWRILCEEry0vMp84sc//UnK2tfOnSMA2Uy7chsov4J2AsS6EMG0q928B4W/g6VjUL9wenaac4syM1DI8QzMAzySqMc4OjwSAEqs076+fhkZHZWl1RVZXl1hWgYV+6tXJbu7K4VclqG3yB1EaQnI6oMHDzKvEF4h9HFtY4OkTvDyPfjggzI1PkGiojffPCcvvvgS29vf20eQDI8f1gJA0vHjx12plI112S3kJIYQzmpVsrmC5Ms16ekblEy2IE89c0Y20xlJdnURHHZ0dTHMeGZ6n8TaagwVxph2dCJCIclrkX+Y2t6WdGqbJccwftVqSQ4empP5Q3Ny6fxr0lbJyYOn5mXfcC/Lwlx443XmzX74/Y/JzP6D8tRfnpFzr1+WwYFRaUu4MiwoD3Pvg6cJ4NM72zI0MsaIoJ10Wi5dvMgSHBizN8+fk/3798tHPvKYvP766wy/JcDz5KOlQo5zeP3aIsPBewYGZWxiSk7f/4D09PaRYfnatYXAqwgZPzY2SoMGQE17olOOHj8hnR198r//m/9LssUya4/jnMV6yudByONIATFnu570cjQ81gAAIABJREFURstTwXtN+bTr2HPBZgGZinrWOFsBbrr7emV4eJTRHZVyWXZ3dwhG8YPvcdbQg1kTAlLH3t/Gv8H3tLGxxmtheMiX8pSDeBdkIth58RvGFdZggDe0VnPRBe3tLvw1FuO6QZ9gqKCHmiGzQsMIQqORE4r3fuhDH3JkW2trAT8Iz1FvyMU6w/45cmieRExoC2WSTwfCmgdp49e+9jXmi6L+MDysiagDptAH9J58PufCjitFH90C1l13BivQLoMtHfwYx07I45/8pBT3cvKVL/8Rw/fvPnVcZqf3ySsvPi//92/+phyYm5P9c9MEpPsATvd7QAqyq6qrZ7uTSsvmxrrLH11a8oB0TXY20wznze3tOVKjfIHGLgWkAPQ/EQ+pLnSrYL8doNFcuW1U0pr9pQeT3h9+jj3sbkdJ0MNB9XcN07PKI/6P9zAv0Ctm+t4flyXg1iPzN+eKt7NO3k6vrDKPkF2rsN4AwG5SlzOsUKigsQqNGi10veD5ECAaPqHrSp+l61bvs+9QJcoqPdr2290nNU9yoWMQBqT6PnhKFZAS+GhIpwGkVkkLz9WN7VFNqU5upF4CHS9VUhX0OTY5rzzGnGcUoUn4Hj84GFA2hiEkFUcBr89CqBJ+1LtHQoNajdTsaBsOGPwNS7mGieF9UNxpjfR1GZ3hyXlIdaz1/UxFiLl8LuREuPFoBKS4xyrkdr51/Kgw+xDeYL49UEQJBTvOdj00fK51II3Hkd6QWv39urbV08I58nLqhv3jPadhEIZQRQ2jJSuiZ1nVkNRAgfcAVNcF50VLw5B51ntrta4zQvwCKq3GsN0wKOC8GqB+K3DZDEje6h4dD7uum91j1zn/bzzOnGvdb0oaZXJe347MevvXNpICwfCGNY+cNwVqVN583WOsc1jw1agDBZO5voZh2J7huq4BSDVyA/tC97ACRFW8wmtY5zQIeTYdbCbLdF+rzLAhuWEwF5zVJuxX5Z2e0fgbz9LwcpV1Kn/1On2vBbz8zANSrkVTs9eCT7terPFIn93s/Ah/Vn+ezxU3ZEdWt4FhoUHH8vn6MKwxPQIeUm8MszloeIYaAJGLOTrqgOHi4iJ/d3R0yukH7pPT998n07MzBKTw/uxms7KRSkkJbOcAdv39lMObmyl2YWhgkN5P5DUitDRCAqQhMuYiTw5hjVh/8MxBKcd5ONg/QI8sa6Rub/u6uhHJFvK8bt/EpFy88BZlLZh7waoOpX9jbY0kPvCMjk9NSiq95XLlaiBO6iTg3LdvH0ujjI6OsXbj5atXKVcBFvA8kOIBKB+YPcj2A1AgvHdwcID9wDpBmRlkVFRqqIk9SI/pj559TvYKZb6/hvMJpDhDg8yJxXkEEAOvGN6zs7PLcwVj7hhwI7K1s82QaHg4Edq5tHxdVhevyVh/j5w6ekDGBzulnMvIztqaDPYNycnj98hffOMp+fZ3fij9A6MEu5CbldKenLznlMS7OmRxbUWGx8cJPGGGwF5Or68RQFTKRdndzcjUxBhDbTc31wkAMd/p1CaNtxgH5Odu72RYwxuA8jM/+3OysrbB+qQDQ8P0QGO9jIwOydXLV2RlaYGgBl7VU6fukbnZQ/IHf/gV+eaTT7n64RVXC7urI+lygckkG6H3mnKoFuEa6Bvs49ikNzcciILBOCou19SnAXT1dMvExBhBIzz9mV3nuQfIYd4yfqo1hqHiB98V8nlJp1MMEca8YG4xJ7r+0WclnMT38JYyxcGXf1FDFsiVcB2+o6cS3vt2t/4x3vgMDLvYU7gOaw+fwSMNcim0Bdeib8gxLmTB9uvWPN7laj07zgWsnan9+7h+vvfdJ2koAOcCwnpZ9xxAE6VufHQKxg28HCjLRWK6WIxM1KoXMVc2mxNoRg9/+CPy4cc+wsiyr/7Zn5JRd/7QLHNIn3/2h/L7X/qSzM1Oy/6DczI37wDp1L5pekjxHsR5WUAKr+ga1tDGumyurxGogvAIhin1kCogRRg0+qfGwNvBX2///Gu8I/CQKstuK0B6K0X6Vt+HG2qV9VYdDT/zdpUTvssrfroINIRIn4G/sRgg5NQyaw+58IHz45iMdzuZP6n7wyDnnbTDKgh6vyoHFFadTiiFFZFmSmwzBSI8f4Gi5S9WZSnImTS1R+21VqlSAEPAZHM9qeA6S78qNdoXbYdV/Jr13QJS94y65byxfy5ETJ/P0vYYpyYhu80ULP2s3i73dM2B0ggDnh0mjxbv0BBZLUBNIO5zPrXsEg41CGwcDEzL9DkJVIg98LFM1wCkEPgkEKg6MiKOOfhDPeu3U94cINXQX9ZU9SQ/GlJGhSKecAdIu/O0qoKseZK2T6qkh9evekuoQPucxGC8vKcNHtvwGrNrIpjvqOakeqTmPZoWuNn3B+CvCSDlM1sAUp9CzINd22/3D8EJuVhd7qhlw0UOD370IGIQcZDr6loHj5meFWG5aeW2spXqHmo1xlxzxs2s+yzsBWsmW8L3NbsnfJYoAAVgsYDUhuzad7138r8OSBmVgXRh5FZ1drK+qAIynFU7mQwVJ/QPSg9D2UyupQI8C4DQBxqLanXWW8urEMgNL1t17Gx/7Tprdo5b+R8GhuF5Dct23X9WNul61f1jdRIbpWLnWe9RmatrEiG7+v+wnNXnaxubjV+zs02v0zbrWnVj5ve3B6R23fH/JvWB95lcZvwNj4q9R42b2i/MHcILkcNHD9FelvsU6wWkbvtnp6nAI190dX1NnvzL79O4JyizUS7TawNAiFw31IeEMgpyI5QR2tzeZImvD3z4g2QbhRGLDKK1mtxzzz0MswWoAeiE1wqhpiCmA5hFziTIlQAo4G2Ed3QvkyFgARCFYou+oDwLPPwH5+dZSxq1q8Ea3N6dlL3cngwNDDnSnI4O6mdoz/Z2hp5ggLGJsUl57EMfptx/89w5tm0vsyPtSdTE7JJ4u/OQ7WZRazIusXgHPaWvvXmR+ZrJjh6JtSels6tbuvp6ZWFpmYAe6wceZ8hNeOswB/QQBqzufbKeSsnu3h73YCTeJqtLi1IuFUiO9Nj77pMjs/vly7/3O7J0dVH+/V/4D6RWjckf/N5XpW9gRNpiMent75dypSDZ/J5kUSMY9VGnJmUjnWLO3r2nTjJX8Pyb58isfHj+gOybnJCzL5yRzi4w26fo1dvN7PAcndo3IYlkp1y9hrxaMNQPyH33P0TCpLW1Dens6pL+wRF56KGHWFvy7PMvMCKpr6ebeYUoyfLoIx+QQqkmf/DHf0LwAno6rLXe7i5n9AL7O8r7xFyKDVj/Cfq7UWqmxHDPeCImjrSnwNznatkZmbEmAVIhtzqSLrJJS6VgHSOfmYaK1TWON9YVPKk4r+FlRMgu5rdQdIYPfSb0Da0ZDk+pGtg0XBbziX7SMF4s0huOc5R1Yvfvl49//ONk/P/t3/5tAncFrayP2tbGyAF48UF8pIaYzvYE18nZs2cJUFGeCW1Gv8hG7OvJqr6STCB0PUd5gHBrRyLmwCcMC8lOlz6EdY6fXK7A6/EdS83sZGS3UJBjp+6Vj33qU7J49Zp89av/nwwO9MnRw/PyyEMPyDf//KvyZ3/0RzIzsz8ApFNzcw2AFClUCkhTm6jtu0RAmlpH2ZcN2dnaagCkyrKL9YiQ3WaA9E7o+83OccrTmj95wh5SVbKt4tzqIfYwudk1N1Mmmh34YSWi1eEWVkj0PfzckJng74pXehBqhI2ltMZWuXq7ffi7fv17tUCtctGe7AxAX3hdhMFdeC3p9WFFVf+2ioVapfEdhKWGp+ocq4KI39ajpp45tdDZZ6M96AsE5w2KXqj8jJYdQBK9a1cd1LbcxAwL9cDN1MALK0x2nsKGJ3znwIJ7Sx2Q1tki1UuhCpiG5GqOBC343isKj6b+wBoIwRsAHBLItJHOHu90oWpuPKEEgNCFlnPvdbUKIEJ4oQCpt4AKqme0dO/zdRd9yCk+wXM0jzTwBPmBVkCmeaT1+fFAAYBFE0sNqZBVdDnOsXpdWbtWMH+uj87zrHVl1UOrZEFWZil403VrZZNVqimjfYh1UGZFjTa+fAeeCyIKC6p13XKNeqNAteI8x43r0zPTmjx7uwbrawb5tw5IAYDScOAd7QC6+lwFo7cD7sLg4WYytkH++wvD5UJv+DsgQaqzsIbbFYCaJrV+75zM9wYkMjg7VmeEuGFdQ9HBWCK6AAYYKFTwbEBhgnKENc08a2/4sucwnqXrJgxINapD50OvVflgQSJ3FIuXujzr8PyHxyEMSMPzqM9WQ5eOsYJDXfsa4WSfp9cwRNCHMOv7LSDlOQ9GT3gxlPXbhBbbc6ARTNYZg/VzHZPwGRcGr/VxcHJD178FvV6gB+kV+I5RHz7iQPePvtsZGn25njY3nzCw0avTgbDKPAEdz6yoEMz09fbI6NiYdPZ2ytFjx+TawqK89MorMr7f1VQEoHKezR0StpQKZZlASGSxIDCCQlE+MH+IZx9yFwFK4REEYAUBCsjokBeK8UUYKb35YAluT7BGKkp5MYw4EWetUbB5MtQU0THwyA4NyeEjR5hbh3qbh+ePsnTY8sYK5fjw0KgbP4RKeiMKiNvABg5v7eM/83E5fuyYY0P13pti3hEgIfetq9N5tnZ2M4wWyherMjwyLsVSRJ47+7Js7WRZvgxe1JGxcVnfdDUlQZqDmo1OVreR5ZYerAJCKx2z7NbOLr1n0JXB6nvh0gXmEHZ3w4tYkQfuPUXm0jPP/Eg+8TMfl1opImeefZnEO4ViSfoHByST35MizqPOTpmc2c/2AOBAbqLczvjomHQl4/LKS2dlaKBH/r0v/rysry1JPpuRnUxKNjfWZGN1VRavLxAMQcyvrG7I3PxReeDhh6W3b0jOvvSKbKTSjHuNxl1ZKRq00ikZGhwk+R/6BrCNIyCVzsherig7GYDUBA0KAJuYR+cJrElcHTwI9yWDsmNbh3zP5vY4F5iD3u5urkuEHSOSAx5oGE1LBUfQpkZsgrJkkmcz5BrDdAF8Ewl6yQulgly4cJ7lj3Dtbi5DD/3u9h4BJHJssY4xXwCoaDP3TbXmjHk+jYf5mMiNrDl9DtfDYIOQXYBLrClc+8u//MsMSX/qqafYLuwpfK6ypD0WJQiFAQaGEegvlCO+zjjxUy7Pe9Bv3M/fbXHKaiW0ghEpVygwpQb34B/kOcLMIctRYg99wRmQ7OmR43eflvsffljeePVVOX/+vOybmpDJ8TG559Rd8oe/+zvyna9/Xaan9wWAdHJ2lmWdBkdGpD3RwT2EUOntTayddeaNApBiHeGzDEL3YZTKwQjgSI00h1Q9pIHOFPBcNBqP79xZaAApJlFZdp3iZGppmTyIO/ny8LNuBUqbKQz2ELbPC5QrUD77/DJ8jxwD/AQKsK+zowfO7ShL7+UY/E189nsNSLEhQGqkioiOUVg514Nc12+z9WXXdXiu1RodKEW+9IUqZc2AL9qkip19n/WOMYdLCS3M3tJ22ufyM+YLuRBYy6razEBTHwsHXNXjwef4v+1n4T1i73F7xu39AGB4sKcAHd+pFdACUs3vQB4P10PVATRVPKGs4AdCD0oNyTJ293ht3I9hpVSkAKX3Ll6vh8b5TyT4PNTsw37WsBf1kNaVazD6ueLcUHAQAcFoCXgYUf4EHlrUX2T5EgdG1IuoURVujBQoqBKuZU18GRHfP86dL4EByWLn0q4BgjRPQmPnHaE9rX70ngbAZWQxPmfOjWJnf2Bw/lC+xOeCQq5bb76CAnplfU6otkHfFa6fqm1uBRSxZilXfVYsDzGsQA+M365cte+x8iW8V2y7eY8SUPkvWpUPZY4t9mStXkYqPD+2DdbAdGdltHpI3bkEw5JTdHxelN/DqIsHaz36DwWO3lTDOt5sXBR4cj8w/NqtYfWQWjnnwI9rS7NcUgBSXQO6b3QcLGjU/4fD/BX06vP1GdoebYteBzmgoM/KT/t8C9z0WuZjaskilluqEzjpO5sZRsLAVPsWlrn2b3uPvl/LQlmQ2bD2/bxqf4OwXLN/7FmBHFPqLwnnoWJOd1uEyjnPw4hTnMGI2ZXskGhbhF7Qrp5OGZualBMnTkpbIi4ra6ssBXPh4kXWRoRhDOvo8Pxx/l5eXZJER0I++elPyMUrl/lO5NNBbqOt8CRBse/v6mGoqEbUpT05EvJIASyhsF+/cpXAGARKF9487zxqiXZ6p+AVBWBBjhxyRu+7/0F6CM+cfU4m900RkOJ7ltOItrGGKQ2KiQ7e/7GPfUxefvllyWxnOEX5XJZKPUhmAEzbIjXWi8T9+XyBHtKJqWmJxbrk6R/9layubUipBgKnHhkcGaUnEf1iXmoc4Mutc5Q1wXaAAcAaQODJQg7h9NwBSac35drCdcnm87K2sUpm2LGRUTlx9Jh0J7vk+WfPSDFXZhg2PL0o41HBFotEZWR8hHVglxZXXO4kvI8AbeWKjI0My2BftywvXZP7T5+SE8fn5dwrL8nW9gaJosZHRuT7T36PBgHU1B4cGpOZg/PygQ89JhcvXZOr16/LyNgUiZS2tnYIgMrlinT4kFV33pU5j/l8WdLbO/QmI1QZfQWgR9+IBwxbNnWAYsURQ3V5xtuYk0OQs2UwCCMlRioEkqhXury05IGdMzZrvifCw/F+PBPeT4wzzvg8ck+7u6n2sC5rLEq5d+jIQYZnF7JFhtXCe4f7AJqxX/AbOgjGD+1RQIm5JBtvp/NE4p34DtdiD2HusdbhNWWYs0+HAOiEJ5xAMpdlzU8AVrwT/QcZEyMsq67OKXKHla9C5W5fTy9Z09U4Rhb1dkeKlC24uqv05iMPen2T+7BYLEmivd2lKiUS8tGPfVIefvR9cuH8m/LMM8+wHuqB2Rl56L7T8mdf+bL88Pt/GQDS2UPzooB0YGiUz4aus7e7I1ubYNl1tUcdIN0g064CUjgHyKzLNLUsQ6EhU6yH1J57b/c8v90zM/CQaoiEDqZV3G+mCLd6UbjB9hmtFCx74IWfqwLfKiCtDg17UCrbrgp+9ZBqXT249vXAs4f6ezXgtzsxf5Ouu5OA1D5LgRSEVizuiGt0XnSdWuUoDPr0WpLiGKZYXUtWIbNGC7yP+cVNPAK6L8JrT5VZXef6typ52i+r2KryRYAA5dKCVu+V07IVei3eb9dpM4XJWeedcqljGN5zYZAajLXPbawDUueNgJWYnhZTvkCFPj6HYMd1KFIejKsnFgN7KOrr4XMtt8RD3oMXHFLWG+1wheun9aqir1DQoJCpxxmhweqdJjiLGNZheO3Aw4P8SQBtFv0kJU8QLkyZ49/H8FeTI9pMHqjHswGs+IL3Sg6k3+G3Kr92LTco9Mb76NZGY05hfX6V5MiF9KnVMuYVWY6XB6AEFL6epq5jDcO1MpZrip4j5/3ivvAezfCeRoirHY9ADqsrSHO42Q73o88Mr9nbkW3hdR2829S9bHZGhD+7UTa5cbR9UW+bPWP0/3o/AJKz1txO69/NNY3zrzIBJTVcHcEthk7Ss+brJ2t/7LrTvY/1RODq65Tq2gMgsbJIFXE1NlHZgmIXyM06CVbD+g2NpW2LrlO9XuVz3XjkaxaHiH/s6GFvhg0F9T44o7kabtTjiPcoWIfPPjzXdl/aa1W26/dW5jbTNcLnjbvGzZ9GmAT7RM8SA0i1H9YYoKzb8JBoFAiNbvE4ZafOez5XpNxShtBke1zKhYLkslkX8t3dIf3DQ1wzs/MH5eq1a3Lu/Ftk0gU4wXkKGQpA4kIkd2Xu0JxMTI3LG2+dp+KNe/Hu1157LYgygdKKfYA6pAC+AKRMl/AMpSzJhbx+Rr3As16T7VSayjGZz6MxAh7k3OH++cNHZXs3I4vLC9LZ00XCIc3Ty+7lJZXaoocJffqlX/olehuR+wclHgr+7s4uS2igfAa8mpVigV42lLvJZnM0jA4Nj0ss0SWvvP6GZHZLsrW7JxNTU8yZfOP1c3wmx9UbbUA2xFqsfb2g+iWYBuiFqAWJGwDK+MSoTM9Ny7WFa7K6uSl7xYrkUDKjBKDVz5xJlCOBZRdM8gjXRDm0gcEROXDoEEOZFxevu3O/WpMEzrUqwE+eYcDxWETuu/ekHJs/KFcuvyXp9VUZGR2QHz7zlKQ3NqWQK9C7Sf0g3i4n7r5HPvyRj0qt2iavvPqGrKd3JM9r4CHbZfkW1HZFP7e20y78lmlJJXrIIQ9YLo1ThtqVDqTDixpEifncZqy5zmSCa8Sx4Dow2Z6IE3Ci/AtyOPEDMITnJBKONRyRXwCDwBuYf5AnQaaRmBpGNs8pAa8rDWk41SoVGR0bDryZWJdoI9YmACTeDcCFdcJ+VSpMaVCyRaxvRF3hb9Qb/cVf/EWC3F//9V/n2kdoLsAv+gIPPvqL79G+idGRYO41bBwVAGDoxpruaEcJnPqZrIY7LX8EfQJjTsKgasWF0/f1BfnJgyPD9JBiP5OFV2rS298nqc207JZK8pHHPyHv/+CH5NWXX5Lf/ne/JaMjQ/LBD75fTh47ypDdZ59+6gZAOjG5TwBIMS4Yw929He7B9ZUVSW2sySZ+r2/I1sa67Gyh3JIjN0OeMJiUS/kc5yjsIX03p9rt3tvAsquehbAi9k4BqVUGVHhb5SR8sFlF4XY7cLPrqBh7ZdECUh48/kYAUksKoQf5e2cRvxM9++v1jBuVvnfWPqvk6zzos5GbeCtAGlYodT1ZRcNeYz0GDuy48CisBwiqt7s+VYGx42GBMJ6nipJtBxUg7+1Qr6aGgliWSKs4N2ub/awaqZcdsQqh7m0FSDrmgWJnmGehVIUVVFyvn6Fv6rnU8QJgtPsYgFG9pOqZC8BxFaFATmGs53c2lijRcap7GI3C7ssnqGzhexDCGo27/Y2QOCisJAuBxxQg2DGEwiCFAxm/y55ICRZ5OM5wcOh7df7Ua6Rzq54Q7SsOVAJdZbvV0Gk/nhZE2vkgYPae04Y1AWAcqUoUADtmc6edp9VZLl1IuYbkalsou0zIcqvd6LyHlm23Gng4mwFSfY4aWShfaUfxRC4Ao94Lp7lyt5L3LdvWIipH81mb3adjH6yvpg93pB2tfpqBU+7bnzAgxToEayX2GxRMbSeNdd7Yo32y8+FyGgFI3Txbmej+hpxwew5/qzdIDUEAFM7bWb/fjp19ppUlupb1HLXgzs5PWA7qs4PnGuOUlW/1fehLqfgbrbyljPOA1Hpxw3Ove9OOjb4rbFC07bMytL7OmwPS4D7P1h6eq+A9atjxIcYMh0W5Hx9lQ48NwrR9Dj3+xlkBspPRoSGeW1TsI444JtnRQZKj4fExuba4IFvpDI2L0IAm9k3J9vYeCXOg2B85dliWlhZYpxIgAYozlHI8D2BlYnSMBiyEOYKFFuGfkLcAlPDu9PX3y+TEBAHn8rUFSaU2SYpzz8lTzMn7zd/6d1IslMh6ClABZl/W6oy2ycm775JER7ssLCzKdgZsrBEq6NcXlnhmfupTn5GZmRl55ZVXCBp6e/sJIlIbm66N8TaGsMJDl4jDiApSwqKkNneko7NHYolOee3cBdnNFqWjp0+6exyDcDHr8vYQ0gnPJYA6yJmQV4syOQCfLIFTrUhmJ83fW+l1aY9H5d77T9Mzup7ekrZEUnJFkWyuKFUfAQR9BW1HNA8AHpiDu7v6nGf1ymWJtlXpaSMbMUqhRWMMXQUZHQ6i9z3ygEyNjcrIcJ+8df6cfP1rf8p63cjvnZzYJ4888gFWLZyY2i/3P/Qo82G7uvqkWKrIN7/1XeYQ9/cOBNEUAIUAbeg3cpBhmACZThThpX2Dkitkpa+3lyXAYAzAvsA6QEkciBD0AWG58I4CvNBjH416JmZnLIFnHEZNeNrgccb5hhxQZ3B2Rn6clbgWoA/nKIAtzjJ6Bb0htVwp0UPf3dnB8FqE6GKMwL5vZQnGGPsB7Mt4JuYSaQ1Yo+gn8qXRZ3jvsZ7w/hMnTnBt/8mf/Imr7To1JZ/5zGcYigt2YrxH93Z3R5LPQ+QB1izG4Bvf+AYBN2QKAKn+AGQPDw14z7NjBY7H2rnf8DwAWgLTskuPQVsh09F/hN4D4DJKYHhYdjK7LPty5K675UOPfUTeevMN+cbXnyAg/dAH3iez0/vl//yN/01ef+lskEMKD+k4CMMmpkhqhKgCjA0B6UZK1lYbASk8pApIweKrpEbFoms7AKmSQKre2vLgvENf3Bap0TsBpCrQVVC3AqT2kNED4U70Tb0eCkbU2hhWVgBIFYg3Cz26E2352/6MOwVI7ZqxCgHnMBoPYvrxnVWKVTkLKxT6d6OC1ngvnq1MrjpPEBha88x6hpqtT82VVJIU9dDZtoTXviphjWBLvTaOLEbHtBnAsWu42d7k91GXU9pcSa2XhFFPsw1LKhuiFA29U8CIZ2s9TwXx+CxQYL3XE2BW+0ElURxTph4mCJnUkiI4VXE/QZ848hV7rfXmBizCOOlCwIL9BkhCPorjmHWHPEBxBAAPofoulFf/DjynzPtC0e4ovRtW8VQZYtcnsyU1X9NfrrLOzplVyFXp1+dwXXh23YBkxyuktbKri1otVZnbFTxbQ4VZqsMdbPB+2nfi+VCwdHwxEroWAm9wtRaAz7oy7Xqt65X7LOij8yzeIMeNhxTfa3+tIzEsc8Myv5l8bHXm3AyQNtv/Su5Ur5rk9pf9CY8d51W95r7PnDu6JH4C0hzr0YUs+PDE+t4OjKmG1dWu3eBMw3ZpqzFlhXJHS/7AoGDWF+7ViAP22bNuhmWzvsN6L+286jqx6/92zolgnSp4DgHSVgCx2bupMPs6xro2bKSClV/Bug1FoDR73831oUZSo2arRWWqjhGf52VZUAZKa6NqeR2fy1fwxGzwjNEAF3N3wIsHz1Vvbw//HhwddLl+SHdItkv/0CCBx9LKumykNmUvm5eR8TEZGBiRzfQGr11bW6FyjDUFnQiAAZ/Dg6PlKFAyBIobinyiAAAgAElEQVQ3WW8rFYYqApCiLWC5haEMbWpvi7E9165ekS9+8YsyP39Q/tk/++eSTm3R8whw2d6RlOWlVbL7Hj1+RB569GFZXV1jaGIiEZeRkVEq1GD7PX36fnnhhRcCo8nU5H7voXPspANDKCmWp7zqSjrvr5PbCenuHZC9vbL86NkXHPlPX79sZXZJ8tTuy/PkigXmlkai7VJBObIK0oTamTsNDyyuq1WLIsWS1Mp5aZOyzM8fkp6eLnnjjfOSL1ZImFSstEmxVpPUTkby1bLkSkXpH+iVUyfuIvhcuHKVtTYBnrU+J/qIPoAgCAYFAOrZ6Wk5evgAc/6OHTsox44ekn/9r/9XWVlacgbzckXuvuc++ZmPfYK60Xee/L68/OprXO/w+BZLZdnZy0osgjJq7dLX2815AxEVvGHwIGPdIaIJ+k8hW2AY8WBfv6R3thgMglxGzP0m8mwrMNSCCbddevu6ZXd7h+VBXB4qzpcaASAiKrAGsR4R8ulSSlBvvMgInlq55KKkfG1d3bdcS/RwurUMcLS+tir9vd1y6NABefHFFwkMsW4AyLWEHAwl+MH4AfirbgLghzWL65jXOTzE9QogCkMGyKHAPqxkSZ/+9KfZLnyP7zBOGJ+9HecFriH0dW+P6wrjBaDG7zMA0y4lC+sN6UiqT6I9YHJmKHI+yz5rPi884Ri3NtQNTqXoIYXOiRxSGGoyu7syPDEhH//M5+TEyVPy7A9+QMKn06fvkcH+XolHavLP/6f/URauXCYgnT4wJzPzdUDaD+KzREKKee8hVUC6tso1BUMOQ3a3tlnSp7iXDXJIMa8wKMCAoHrZj8tBd1uA9HYUiLDgVSUufNg3U07sAXqnjvswIMVC0oPWtgmkRhpGqJ+rN+ZOteVv+3NuR9F4J2Ngld8I8jDaHTMZfiwIte+3yrUN5VKFBL9VIdBrrVdAgVVgEdLyEL4D4fULYMIfJUnRv831FlA1U+yc0qMsrXXw0AyUKojV8Ww29gpI7TUWZDTbz9azQA+cz0fE5xoeqkJJ8zb13Qq03Hj6ufGA1CqALEXCmrKO/MYpxs5rTMKkmgelIS8j2ttM8bWKYRikB22rQBOHJ8+9W9eBzjk8p2CgZDsRckyCEFjYoy4+q+JyIWG5BiawhhD217DuqsxhW4mXI/SsKQjXzxrHy4EDeKDUg2x/h8Gi9rPe37p3q9m8AoyGx4775xblWAJl2eciK7FTeJx9ylUwrjq+t8JtN1fqb6yhG6zlEBtvM7li90gYkMJbGH63HZ9gjRhAqnMOheAnAkg5sS50Hj9QLLUeoMo4DbHXNaB7NfB8Rlx4KwApQ/H8XrBGEl1r6vngvvMei1bz1crYoOe/jm0YaGo7rYzTe3QN8TszDzrXFiRaRUmfpfuNCp8P4df34V57duBza/3XdoblpT0/mu2z+jq8OSC1z7X90DqzAFTcnx6QojwJ/g+ZC4UVnlLMP56jefuU0b5aQGenI7HpHeyl1xO1EfdPTxMsxpPtEmmLy/rmJsuEXL52layqeNaVK5eonANw6rOR7waCGXiqNMwSuYEAKrgW44u6jEOjI3Ll2lV6mMC2iraOj4zK9laK4GFkZFj+63/yT+Rf/Mt/yfDIe06f5jvwfuQk7mYzBGLHjh+V7t4+AtJcLsv3PPro++ghQxsAkJETybDTrS0aZxBBBOCL9m1ntiQec8bcof4BKvvlUlXiiS5JxLvk8pUFWVkDU25W8iUwrqPupRvrYrki8WSHZPYKEksm+TfOAYQfgwBodGRQOpMxKWR2pbC3I6ViniVZThw7Tq/aztYe92i8o0t6BodkYW1N8pWSDCAfdHhIUhvrcv3yJenB+HV0SdaTkuFMBEAHwGc+4U6GZyFAKUqp5HMZuX71otx7993y+Z//Wbl88Yr8xbe/JfPHjpJN9cr16/KDZ34ksUS7jI5PyvXri5LdQ3kWGI4dMSC8jt1dSQJglOxhNBPJgFAL1AFPgC0APnjLAfKQO8yQ1I4ukkOlUjtuXcY9aVfJeTtLJcfSzrGMRmV7a4vP6e7olO1tANsa8x557kfaGM2D8HA8F2cewBhkGfqP5xDkwusO9tedbZYNgszGfGNd4dnoB8Cey4H1jPzeiA0gi77gmbgegJqpRnFX3xy5oqdPn6YH9Vvf+hafAzCL9QVPO7yn6pDA/kG5LO7TWpXeWSWRA6jHfeohRf9wH3gx0A8SBCHlIeHCebd3t9leGnk8YzGeD6/5bi4rO9u7zFFF3jPWA9IyhiYm5JOf/bzcc/o++cbXvsbw+AceuI/rbqCnS/6bf/JfkphodnY6AKST0zMyOjEpAKSYj4IHpMwhXV1lDikAaXozxZBdAlIYF0C2hDBthJ17QIo5/YkBUmxuFXD2QA8rwM0UgFZKQfgAsQeNFfA3A6m3+77wda0AqR66emgBkGq4oT20flwu6nfav79O9zUDRXeqfao8IMcBFks1Ktj1Y9/foIz6UEJVMiwwDM+vMlZqfaywZ/RW/QmvYQAVq9iFFbIb/3YeNxtCWe97a3bLpkAB3kgPiFQB0nEJwJEJs0TfFJAGCqpn6cT1Ckjt/rChrBqCon1SwK+KFd4NUBdBTlHFeajcNa5gNnM9WFAbhliECNbD8AgETUhrs3nQNoeVPbcuXI4kQph5sITKpxAk+lIssCUQqEVxbYwehQCg4lnGQ1hXXB2jLA89z/xpDV74f9A+ny+qQp4eYcOGS9kUApCqpKvcCo9FXaGvkzTVvYHOU8wxRCyy/wnGKciXdUqGm+v6dRb84js3h25uNNc0oGVWz643JsCgYX90vGwbbranwteHzw59rwWct3dWNdZODbcxqNcayo1UhYPu9/fiJ8y+1OQdbs84cAKSFGdRd6QrDN307K66DnXd4XfUA1I1dujetKHonGNDlER5CYORJwbTNWJlr50Xu+7ZFr9vm81lq2fd0G0TrRD+zsp9+w4r8zSCRdumZ4DKwbDctvJR99yNRqBGg0nj+eONXiGPNUMxsb+UfdrwBWi/aCSrOQ81ojTU+43vAUwpHz17sKYg0fvk2UPJCtrmSklgvwOowaMFZf/ee++TRx59VCrVCIHSmRdfkBfPviz7Z+cIPhCqu766xlxGvBfPR5QFcvHwHCj5CH/ED1l0k0mXrlEqs6YoABGBTHuSXkN4mdZWlnxprpjMTs+wxAkAKZ77yiuvSv+ACycFQ+/8/DxBx4ULFxiSu5lOEVAjTBIerYmxcXf2VxxRniOzceGeh48d5Z4AmMJ3+L/LgYYhEgW5EUo6LMsrG5LNF2UP3ilE0ABIlcBSDcNHVEDIt7W9Jx1dPUzbQE4ofoaGBwVlP/KFXamADGdnW6oIMY3G5Nj8YYKySxcuCkpsFKpl2SsUZP/crMzMzUoy2Snf+tY3CbAnJ8YItjBGCJVFHijOmXzBhZNi/kD0pOy0V69cko2NNTLW9vf2MG/1M5/8jOSKOXnu7IuSK+Qlld4moAF5TqI9yXsxVwBMjGoqFPm+ZCJKcAaiHeRjxiJtBCDLiyucI4BEhK4O+Pqi8NgDpD1/9iVJtndLLO7KqwBU4VotB1QDky9zkV2KE8Av1guAGcCnM5a43yCconexgvInCEVv430syxZvowcZnkR4SFHaZmdnS3q6OlgeBl5mrIOF644kCfVJmZPs9ZPunh62D/+w/mmsQA7r3p77l3cstvju85//PNvzG7/xG1wDCCd/5JFH5Hvf+x7XH7yqCJvFNaNDw9xDKG0DMJzdzdJLixq53/6Lb0nRlzlCdQG0q6vD1bMl0zAMSMUi1yp0C84LiBzJ6hzn+ifgj0SkWHZswePjEzI67siUeoaGZHhin8zPH5bvf+978uYbb9Ab+tAD98n83Iz8yn/6y1ItlmRubqYBkA6PjUt//wBLSgGQov4rc0jXViXtQSkAKcDp7tY2c0iLvr5qOV9wgBS5pOVCwLVhDX/vxfEX6AW27IsFpHpg0MoYCnG6nQZZQR/2Zukh9l4AUW2bKmX6DhVU4UOsGSC1B/zt9PXv+jV2TO/0WOjag7DHhrfhThaIWCUpUJr9oW+BqH6n4TKqgOC5rBXlCzYrILXKje1b2FMUtrrDcqvPtm2zSlvjWmwNSMMKYIOXTsmPTHF5Ki419zxtgwqUZh4CXK95oYHCanJqVWlVmaDPUAWW3k0vJxSo2vEJFDrkpAZlbJxyhSR6grlAYTPhpZ5kR99rlc6w0QzXKOgKrqvVQzN1rN19LrdFFU56t40yru8DMNVcUfWo8rcvO+HGtu65wvUKQHVt8h1l5wG2Ci7HC4HMWv+R8PzGPL2gjd5rYj1ajUq4JyUKhzF7NuHAg+8NDbqWqbCZiAMltwnLZijSDTK9zlx0w5Z3wLrx590C0htkjFLQKymUb1+z9zT2xa2v8P6154YFL+FxIDjzP3dU7t0GIMVrESKHNoFUBr+xh+z5rF58XTe6dwFIw8BK2289xFamYq1Ha768lUm71b1nf4cBn+4DlUHB+Jroh7A8Dc8d97Q3goQXGUG2KXdj58TOC0IYw7pIWJ7o+WD7YEG9bXsr+V2/5kZASjmhZYdDgNQ+jzpKW5SgVYGnAk7kbKqM1igeNUaobKcXtVxyYYHlAll3AQ5wHxTxE6dOyv0PPCyViMi3v/sdeem1V6VnYFDuOnW3rK+vyvLiEj2LaOLW9jaV5klPPgSwCHAKzw3arGGJ2cwuPa9Hjh2Xnr4Bye7uUKkHaQ/a1dPbReUcnlt4n3DfwtIic0lnDx4gcy76iHMX1+Ed+P/ho0eo+KM0B0AQcmSh0KPuJAAUwJXzlIG93ZX0gAKuhDE8W0oVKZZqMjQ8Jh3JXnn6mb+Sre0MQQD4AwjqvcylnI+CfCbP+p0IrFGiPpYUiUVYF5NlsmoVeoIL+azsm9gnR+YPybPPPsvcV9Rn7R3opwEBIawgZXJEVM7TzX0BRt+YKy2CNlIXiUQIeDo7uznGAJZ4/8WLbwX5mAAz6Du8fNeWF2UjtSGZnV1BuDHmGcYqhGejveVcjmV6ert7ZGRokPOxs5ViSClIh7BG4C3FOIFdFr8BvD718U/IE9/6hjz++OOyvLIq3/yLbwtAJ0qLDg4O0biBlB7MEeaA8ieeYN/Q355OV85lc92tEwBNehXBiJzPS3vCkRuqLuf2asVFKUaqUi4WyKwL1lcA32Qsyr4lOwBkQbLmyl91d3VwraDGLvYNyhmp/EBbcA/+xhhzD7Q7Ax7GGp9hLeEH6xpRBL/2a78m3/3ud2kYYKkaD2aXFxZZsxXPjMWjrJPL8km7GbIcI4KkCgNOol3a2xMsT4SyOmgT67D6SIfRiVG5fv0693eyvZ1zjPblPKkTskEQvTI8PEIDEdbPoWPH5IGH30+ir2eeflrWVlflyJF5OXZkXsaGBuQf/9p/LtGaBIB034EDMrF/WkbGJ6S317EJwwCDPZlOp2R9xXlH8W9nM83SL3vbO/TK/7UDpFr2RYU8Fo1uoDt68BpLeviwv0GzeRcfWEDKjQFvh2fDsocAFAxsFHsYOUFRajjI3kVT/tbfeqfXhx0w3dBwJGlR5UCZ9vlQYYNJGJA2Aj9P5eLL/+A7tahiHWg+QKDg2NhG0zBVxupATxX2ureJAtIDU9xq150FyVZB0ucp2GvZtzbnebPPtfupFmlUxOw7VHA3a48qsABd6o22gNQpxQqeXa4iFdqqkxfIIbGgiQDXhP9qTmIQCmIUfDxbWf5UoQ4rqfU+1stl8BpTV1JBFQ5oKLTady31okyY+myuD17kQKKWf2E/fB1DjrMqk8ZABws3cjWovFNBdpZ3zeusgpmQHkrPZFv1Ic2saSq0VNf75MKDubZCtT91TQf1DT2AR/5Vg1JLEhf/mZaj8etEPV4Nfal6EiqTB4vvK97QAZooKlH+b/VIurlyLJqcq7pGXu9PEy9QM9DRTEC2uk73XYDfDMBpWP/+oTeWfal7SDnvEc2p9CRgLLnk1nQDABCRBMhlPHvkT0qoKyAFczVDFcvunIKig/4wd9jnzykoxG8A0oBh2nvtdU3pXtPfVlZAZXfz7+SNnRfMvzW8EHi1yH+vL4/6fgzLrjAw5Dqs1Q3irQwJYfmuf1OHidTzbZuBY9tmbaM1qtm9Fe6DbX99PdTrkFr5oscIPJiqW+F7K+/V66ljChms7OMxHzVi9RSMl0ZmaGggCN1wP8Ao9ydCUUHyE48Jcjbvvvd+OXh4nmkKz509K+cvXpIjx49RQUfIIFMUYDwTkYmJCQIQlHIZnRgnAAFRjoaLk/W3LcprBoaGZXh0VC5evCwrK0uI9eZZCk8VvDo9vd30oC4vrUhHd5fE2+Ny+PBhGRsbJyBCLik8sJ0dHQQ2J+66i58DvAHkYawAFABkoAcsXV/gswf6e9lftK1YLjIkEh6qMs8jRLkkpS2akEK+Iq+89oasrqWCqBnqExHnYca+cnqAY+THmeXKIDrW9lh7TIrlkuS9wRqfVcol6e/vlaPHDstWKs32AURijnZ3HKgBqRDLfOzlWRc0IjHKFYwF5gWGApT06Rvo57iurLjSIijnghxHgJ/FhQVZWV7jXKPuKcKoP/zYYySrOfviywTC8JCi3Si1gnb393TLQG+fdCTbydy7urJEj2SlXGQUDNoE7zYAfCq9Sc/1pUsX5NiRoyxlA0PB0RPH5bnnXpDzb12SXLYkwyNjnFMw1gL08pysulJuSgQEQI0fzCG5WbwhrFarsh2YT61BCg+o81q6CgrtybhEalXJZ/eY44gcxnI+R28oxgzrDL/xD4Bdy5kpuEU7AFZ1z6BNvJ5lVlx+6KOPPkqv+5kzZ1j/VT2pGDesh4mJKc5fb28334dSMwS82ztcj5mdHa+Huogr6At4p7JIpzc3eT3ymdWDi7EqlAtcm6gVrKVmMOYIw7146ZIUCiXJF8syMDDIcU1vbcmRu+6Sxz/5Kenq7pWn/vL7srS4KKdOHJdjRw/LQF+3/KNf/c+kI54gIN03O8dapOP79hOQdvf1MZ8YpZCwN7bSKdlcWZONlWXZXFuVHaxX5JDutAakKK1DwO3Pwx/HmdfAsus2YF1BsoC0ufB1TWymPNjPwsqlPTBut5OqiDQ7FPR5De8MEY0oILX94IFQrjQFpOr10f69l+D5dsfgr+t1YUXhTrYz8AbC+ucVf7t+dF1Ya7lVPHRNQFHTawEC9EcVEggzAFL9Wz1+zcpd2PVWVxCU0KUOSPmOJl469bbZNui6tP2h1Tek1Ot4WA+uVST5nKoLr6znpd64T3noeqCCb/W5+hmVIw88bVifBcj2vapkIefGCjB8riAfz8R3LjcBCm6ZpAuu5iosp87bE26X/bul7AiARZ18B/1CaBb3sEdM9TY3Gg7qwMR7ThV8+pzghjWHMEJf15QAlp5R5MbGHAkQYan70fm0IBmfa2gkVBQNk2Xf9b2+/IrOjY6vGgC03qcquLqWgs8VQIZLahiPIu8JXqhMqo1h41buWgU7kKOhup8KUP3BcMP5cDuAtJmsD7/bhgo3lTchkpiA9bfqyCiCc8QAUmVkbwVI6ekAOcdNasfeSdkXfhbaDcUZv+GlgAIFrxA/9ytOw6q1jbrOYohW92RlwdyZszu8Z9V4wf2Otdgkl1MBlZ2vZoCU+6+FV1rbqevb7hn+P0SIrNcr6FZ5bUON7TM0x7/ZuqvvzXooOsEHQkOb/KgsVhkSlruun96AQ56ixtQDtsuHIGt7LMC0MhlKNMPmTLijjqEN29U+IO2ABgOshFiUdR0ZGtjmDIsgRkNO4fDIiBw+cVw6uztlaGxULl+/Li+8+JKr7ViryuULFwnooGCrVxTv6OkfkPHxUXo3AabwTLS3u7OLQInewX3TDMuFEp/dy/AalBSB4WR5ZTHIPR1AOY19U56EqZ+eGwBi5PAND44wtPXa9et8zr333EMABnCB0EcF7fAWoo3Q36A4O2CT5HqplKsUa2DSbW/vYrhpqRKR7z/1tOztFuSDH/wwQRBIkra3kbNZZe6slj7U8HdXt7pGpmIY/hClhc8AntAnAKZCMSv7pib495lnf0Rw1g1vJZhmi0UyEycSLkS3ghSJakS6enrpdQNIgcd3em6GYBfAhoRFqMMKJuRaTQb6BwmMFhaW6BFEOzEeAEcIsT1y5AjrsqKeKtoPDyTOVxg0h4eGpD0Wc88tOQ80SsuAgAgnY2dXh5SKZenr6SZouf/+08yJvXDpIlc/1kGio1P+j9/4N7K9k5XR0XE+g3WQ427+k50gS+okAIUXv7e7T7Z2thkyzDUecd5rAFLIKJyP6A/ZX3d33RHkZTJYgOH5BDhcvH5N9jI7MjE2xHvQd6x7NcDQ2+oj5tQYrJEA2MP4TK+Htz+1vUPwefToUZJsff3rX5cnn3xS+rp7aKCBYQHrDcYAzCW81bge4bv9PS6nE+VeVpaXXY52b4/L7fZVBdAPhgyT1KmbfcP8oe/YR/mSC2mG7kmysUqFoB9M1Rj7QtGl/PT2D0pqa0tS6bSM798vH/n4J6gb/eiZH7KEzuGDh+T4sSPS390pv/T3/54MgSBsblpmDxxiDVIA0lEYklCyqNYmhdwe5wuANLW6LpvLywzV3UpvMowXgDST2aFHWuuQouwLIiyIgTyHgMrX9/J8o/wMh+wqCLUHRDMFPDjQNXTqJrkeeiBZpSIIDWqRkhM+9FsB0pspODy4UZdAFwtouL1FX0PlIDiwuOueLncgqQen2WH6Xk/KT59fHwFVcNTTpYQ6wUHsAYMKoTBggQJAcBlz5EMERz5Ph8pWxQnMYsFRk+t847c+k4qHUYzsO6xiEQaPVmHR72hV8x42u3YVANt1z/s9YNB7LCBlW6XukbRtsZ60Vgq0a5PW6XNATkGRWobDSqc1WAXPtaCHjkZ4zeqeO6sIO48pyGFAIoS4WeT4uPqfyjQbVvSagaJmuXzheVLF1Am6OtC0cijog6+x1mrvWVAMC6ay8+pvzhNyT9klhCY3lt2xbdF36prQZ2Ncwop70B41bIRItqx8ajpO/gEt10Agf315EF8m5FZyVcmadH2Gx8320e6p25FtzdoaBqStrmk1fvZzjlNbneTKzQ3Wqy9f48PK7RmneyPRFmngHLD9aTXGt9Pn27mGffBAB++CgS7Z2elDwRvDkMOgSUN28Tl2up5/wTypx91HBqmcoifIhwXbfalyIAgJ9l5ZHafwWIQBWKv1FV43Oi7N5JB6bIMzwhjYsEetrLLvVw9o4In08ljfTbnf5oB/eD2p8otrA+DSwMzrzhnL1B3uq30m/m89siCQod5ScZ5vbRN+K2AFoHDPdHWLg/tJQY2/UebKpRJEY+576DQsIQPCoalJhsSCzbNvaEjOPP+85IsFOXD4CAEVwNOrL71MJRVGD4wTWGeHJ0ZYMuvKlSuSROhlxXm98rmclODJjkXJZnrw0CEXOjrQS7AHhRyAEh7XldVVtgXhw1jL8AwhxzG9tiFDAwNy/+kHCJjOnTvHtvT39hHAqBEXJUTgYYpUXa4svYZ7GY6Fes8YfhuL4miXvb2cdPb0M6TyuRfOstTJz3/+F8hi+5WvfEVWV9KS7Oxibh+ehx+IcrwbHi2GJoMjoAIW2Sy9WBh7hL2i5une7jYZc+EFRngnwAXamojHCUpgGOjq6mHJMVeNq0pjEtYHPNYIRYaOCoCp7MUKusACTMbjaoVgHWMIryfA+5XLl7k2RodHGAoNsA6iHpy9DClO4L1dUgU1LvY7coLpYc3Qex2JVMhDj/I5w4MDHO/DR+ZlbnqG64Ze8FpVctm8PPHEE9QT4P1kqRzWE41Q98C6Qdg0QDvTOspVelBRFkbTPHA98m0RXQIwpjnJaBeAt0YTASxj3bYno5Lf2+XYDg30SHdPF4Ez2o8yaFiP2dwuxwFrEH8HKTERR9IE4wTXfLKd9VhzRRfK3h5zqVnQ+eH5x5Z5/GMfk4ceeki+/e1vMx+3Ui0TAHPuSy63E89iyK9PMUomnVcXYI/fR916RM4p8nRhIILBAmsG12EstewMcpZdemSExgvkebZJlKG6WCuoWQs27aHxcXnkgx8i2dZ3/uKb5LM4fGBODs7NSns0Kv/wl/9jGRkckAPzh2Rm9oDsm5shIB0eGxPUrYYRFmy5IC5KbW7I1vqmpFZW6CVVQLq9lXZlcXLIaXa/UQsWpF2aGqC/b+eMerfXtASk9mBpdnjYA0cPSqt4hA8kCDJuDGMppRKubJtGqQ2HBjXrZKuDy15LwW4AKT003muhPjIolBBwYUCqi/zdDvBP7393I6CKEeYR86leUq4lhEgaD6Q1pqhyjnsQrgTBB8GuFmMtNYJTC8LBhbLUvWt6vyo7BCGGpbWVkn0zhVgVHL037PkLP5/gsNIY6sv+QIFCeCnDhuqhdDbE0HlIHUnPDXtVjUjuCv+9YYPFHvUKjbY5HLYbBghKYhPxAB/CVg07PFRJMoEaE+494bGwf1OhM8pYeE87raERUAT3hEJPA4VWc7ha0aTeApBaxbCpMq3rw6/HAPAYIKkeDLZJgaUSC6mnLuRJ0vYrm6/NBeUwaBmP0JjaMdO13Aww0cNrfm4GJBoUZA+M7P5r9Zzw3N5KIrRqQ7P77FzcfJ3X7+Z1fh3WP4Vig+3gQjyb7WN6BGKu7t7NzqRb9e+dfB/IhrrrnREM7R0dzgPmLWZ2DKzXE8Hr+IFB1u36xj2GdYB32H3eahxUfhHcmnBw3YOUW6F0ivB4NvvbPrfV+Fq5bgEknmfldytAqu9oJaeD5/uyTipT7Xlg9x3+r0DRtefGkF29t1mflIhFlT4AUgJAfx7VUwHC54Az+uF9wRnFzjmGcJa3IqO5A6T6D8SAya5OhssiTLR/YFD6hgflqR8+I0tr69I3MEjFGgRHqfUUCa1YRzEWl1giRmUfIZQgrQHooNcLx1G0TQpVVx/11Ol7ZXh0SLoIkX8AACAASURBVNZTmwS3AGCo5QklHwr6oSOHHfNsOs1yNACXl966ICePnyB50cLVa3wH2gGiG57rlSpBGcIu6Y0ruLqVGpLovGw16etzdSCRm7kFhtWKSP/ggGxsZeTc62/ShDs9PUvP1uLisnR198vQyIisLq3Ibm6PAAE7RYmdkskOhlCitufGhivPAQXe8RVUSXYUjbYxrw/A+Y033uA0A1hh3jGvNAQkXL1KAA+Mey3SJpk9B+6gf7pw23YX1tnbyz4ibJPrtM2Ve2Iocrksi9euswQVwC9Y4vHdyRMn2C7k7+KdSqyT2kw7j26Pq2EMEJ3LZ5mrifxOsCEDnG1tpSSXzdI4gPk8deoUQ6XRDngG0+lt6hL4rf1C2xSgR+MJEq0BcONzhnMjhzGbZb/B1YJ5BBjF/QBydA74sjvwoFJ+VMv0kpbye7K+tizFPGqmxoP0ifZ40oU5x5y8wjrHftEcZKxVpyO5NsDzjHaUqxESZx0/cpheUAB6ZcKlZxwkQj09cvrB+4KyR2jP4pXrfP7G5ibbC1CI+/B8ZfmFwQUkVzTelMrsK1JcMFdYjxqWjefhGnjnXZpgRcrFomysI7fX9TFfLMluNivRRELuffBB+eBHf4Zg+slvf4sM0iePHZdj8wdlO70l/8Wv/YrM7JtiLva+mVmG7Y5PTZH1GmHxCkgRbgxAitzR7fV17u2d1CaNGLtbWw6Q5rM0LgGQlgtFetT/RgFSK1wVkKqQt8K+FXBUj4UeYrc6jN7uIa4eLT2kmoXsqqCzgJTWLViHvBL9dt/70+vv7AjoYaseGcyNEipQYfI5blZ5UsVZwSz+LqtV2Ycsak4PNp2rM+XISiwotKBLBadd282ASfgzy+lJQRkqWxEGZmGrftgDpX3T91gQrs9q6sX006Ltt4qr3aOwhBLw+oPC9jcMfuxMQxXDc9p8qCkj/bzlUsM9FAg0A0Y69g1KpWmzvitQgMNAqkloXzOw0qzfTlGoGxxaKcM3XdlNIkRarY+wTGzwvvqXtALAN6wvX3vVriM7VupRb9Z23hMyWNSv05XrFOw62ZEnbbkFIFXF3HlxWpdxaTWmdh/qNc2Aqh0Pu3ZaAZ7gvLkBkHoWVA8owuNM5ccDUiiC72iNvAvRGG4Ps3YjjuiNobteDsISj2t1LIJQVj8PdiytgUHXv+7x222qBVvWYxnex83mo5kBQd8bnn9d3832ipX9wVrzBiILYO2zra4SXjfWcKSpIJTdPj9WvcaUd1ov1Mh1jivKRpm93OxcoQfTE6RpO1Geiuyo/jzSM0zXrb4P4Mu2W/c5yqO58XD7NhZ1EV/4jGG24NJIthPcjU2MS19fv4wjfLa/V559/gVZXt+QAng1ssiFFCqnWEPFIvIOHRkczs5CHrU4RbqTHa4dbRWJdyblwKE56e7vk410imAA70OdUqxTENAcO3qCXlR8hxqd8BLCiyogHxoYkjWUpdjYINidHJ+Q6X2TBBbA3swZHRhwOZ1Q3vN5ErIg/DWznSaQQ1kajCXJgiplSSS7ZHBoSNY3tuTiFZSZqUq5UCYwhEcXea/0ZhUrUq6WCCZ2s3t8BvQMAOhugPC8C3klKy6YYQsF5keyFF21Jr19PSTHASCEgo+2AOCg7QBUCEfFHOB6lPpY30zJ2sY6DQi4BnOOvuF7DYfWPEwAXfxjWR5f+m5ledEBcjDUs8xYTY4dOybt8TjLk6CNWvIE7wdJE8YNhE44m/OoUQoPYnvcscBWKzI+Oiw7W9sM1xwdHZbP/exn+d2PfvAMn4d1sJ3ecToSc6EjUii5lDcaDzq7ZGfbAU0YQvhe1suuurzJaIyyiuSRJdduqGMY63jckR2h3E1bpCLXr1wWJB4ND/bXw41rNXoTue+iTl4jhBnjoHtJ9UPkE2P8qMdXyqwTi3zcB+87Lffdd5/83u/+rly5dJmfIcw8l89z3LA38Nnd95wiyN1aTzG0dnllhWMBQIo+5fOuvAxC1vFOeO6xl0v5Aj2vOC+dV7XkIu+ibjwAyDs7k8yN70UudZvzpAOQog+ZvazsFWDEqcrd998vH/jIRxlu/MOnn2I49on5I3L08EG5fvWa/A///X/XAEinDxyUiX37CEjbO7ro2c/n9pj/eitACo+oBaRYA5y7n1QOKRa8JiZbhb6Vde+GA7JJSONNDzVDn28VtGb/twdJK2U2/K4wIMViUVIjFe60bJYrN3hIsWkwGcq4eruH80+vu/MjECgbPocJm5+5I+rN9JZsq/TaNYL8AxQHh5cUP0qlj5BKnWOEYbi8CvfT1IjiFRw9+Fvti7DSA+Y0++NqTnrw1oK9WpUfVYz0b32OKo1og1Vo8L0KZn2HBTY37JGmpTl8qClLn3hrvym7okpYWNnCGEME1D2yLoxGxzt4li8/ouOnskYVRFpNNf/PeKTDn2lNz6AdkUZvYbO+3kx23AqQhtfGDSv9FoC06ZoKSq3cWIrEgoVWwBZtUM+0kkWFZeXN7uW1IfKker+Qc41DXz3o8Ehzhbn1G3jq6vnYjWMSIp26YcBaf9AMeOp6tv2xQMSCMFzbrN+NG/FGoMw1GLBANxoo9F2RWoXKerOf2z2b3sZQNL3UtdN9FeRNRZxCp6RYdv9zr5mCsbrXdI1RjniPWthDejtt1edZQKphvnY9Wm9qszm2sio8f2FAauWvftfQ1tB+tIDQgsgwuOSW8PVLtV/6XJW1er/do2HDD8pM6RzYduk90EVszqi2D/mPlJmwCXoW4fB73LV1TgQLlms+5Bf7liDUy3EFtvSqt7dLoiNJxRuAFCF/vSNDBNFXlldlZw/5bwinLbDuJ9rBvMZCUUp7OYJU7AHwBUDeg8AFHt2xyRGZPTAny6tLsrmVlvnDh6ngA3ghJ297Z0fy+SJZYU+cPC4jE+OysLTMvLnpqWmG9i4tLLqQ0EpVxkZGWUYD7y/mS1TmwbyL77XsCEAqAAA8fgN9PdwDAJU820tl7ueBwSESCr3+2nnJZYuSSHQSADDvtCspuUKBAB1RE9AvtGQH8gdTm1us4ZrdzTE8NRqJ0pum5DkaLg3ABQ8cQMrC4nUCUg2VBljDswBKneyMyur6Ov/fFnVlSgBc3DML3MPwXCrgBFDF9yh7AmIihDFjjYDUCO8jQPfGjbmZGfYFYdUI4cUPCYwqMJKglFA1qHmKsUI+MAB9PNomHe0JAlrUZt3LZsjOCxIejCVAE+Y7t5sLTFskOou0ESTCW4ifrR0Xwoq+gyUXbVVPKdqMtZfLFTiWGh0AjYgRVNUS81lhfbj01nnW/sScoh4r5t6RFVU5b3g2cofVoKphxDAC4N0174DgPkPdz3iCjodkPEbDxurKCvNc8dl/+B/9Pbb9pZdfltUNVzoIYc8Y10TEMVTjnNVQbHiOy+WSYxkulVk2ZmHxGo0RKFnjHAKu/A0MGvTgevI5t+fLspfLSldHkoAU/YLnFwaStlhCYKSpVGsyOTMjH/qZx2V1Y1Oe+t6TMjTYT0B66MCMvPnaOflf/tW/kOmpSZk9eIjlm6YPzMnY5CQNPgCkMBoAkO6k05LeWJfN9XXZWlujhzSTTrmIha0tjoECUoRVA1RbQBqOjrudM+GdXhOE7P44Aak9jHRB2QOo2cF+q+/DAxAu+6JWNQsouHAqznpjrY1YgGiDZd99pwP80/ve3QiEASnZ2Nrbg4cqaYVVfKhUeIUNIUUW/GieIuZbD1l7bytFKQBEQYhJPWQU60jXTzMPn32mtiXsmQqTd1AZIphtLN/SoHwYQBlF2JTPCeW69p0KA1Kr3ISVOneLJ/uJeTIMH3aEb1ophXgOrZ2ebdcpcs4yasdWQ3b1Wfa3/l89Oqrc2vY2XB8KsVXSFRuCahXKZqQsfJ7PnQu35QZ5cgsim4CBN0wi1MQjfrMdYefLgljbFysLOcIAHE0eektQZnJr3WPqxpLwfgqPDxTf2/1paIcJVW51v5tzT0YV5Mu5q2/Vp1bjFH5XmKwsWNuBQt9sRB1vM8tBkA2ZLQoe/eMEpMH8RF3IHthkqYxr6JuZSwtI7Z63e4ueL8/aqmvBAq9WcxUGt3pPeO/julaA1ILFBt0gtJfsu1rJEP3c7neVmc2ebWW3tkMBqd0DgdxuUkqMUtN7SjVVApEmdk/Z/+P5toai3kulvOxZhXXdayi2B6B1MF1nPNb+EVwzHd+RXP3/7L0JmGVVdTa8qu5Q8zx1zdVNN9BNC4gT6mciikxq9PczyugEKhpmNYoRjDjF6I8iqAiogGjM4KNREYcoSBIjYiIKCoLMDT3VPN66Q93/ed+117n77jq3qrpp0M7vfZ566g7n7LPnvd41vEsBqXq8+H9UzqfTtOABlLZ3dcnAhhFJNTRIc0e3TENAlSWZnpljfkTMd1ptEds2A2vkNOPMAPwW5uYkm1lgTN8iLTsZpdNLKTstiHcAtIZHBmmBApMv3IbhZnjk858nu8bGpaOzm26JABXtLa2MCQUgxTmPZ8BAADkNIK+/f1DGJydorQK4ZhwpBPoaEMokyW5r8wzAF+lKGpuapbm1Te6790GZnJiRqqqUVBcVHMISDUI7AD08H+APoBCyAciIUBZA9VJuSeYzGWltaiWYhzA/MzunYKK+gaAcMjSYgn/7298SlDHXZGsr60hrrrMUAzDCLTOfAyN2irGDaCOsygA589hfXBoYsCWjLLhI05LGNCa1XPMYE4ulRNvxXX0t0o/UkKEXfQRLGl2uHVcEIkcxL9b19Ck7bi4rC/Mol87ikkZaknSKgATj2tXeoRbAzIKk0zVSyALoq9VP4z8V8CJmkbHCGXWlxjOQ/zJZJawP108SwFj4TMaDOhZp/GZ7T31dDWMvtz38kGQXM4zBBUCFdR7lgk3YyoOMAZAMmQGgGmOF/mFcJ/LLwiMAVmGQTCWS0tHVyXy4WCS//c2dyn6/tMRYaozTUS96kdx7/+/l3nvv5bqgG/DsXJRL1BQMmDdw08aYpRIp2br1EHnwofvlzjvvZNkYbxg41NtS87dyTbq1CGWSGv+E82p2ZkbmFxTEJ9O1TDVQ29gkhz/zGfL8P/tzeXjbY3LrzT+WwYE+2bLxQFk/PCC/vP2/5TOfvVxGBoe4lobWb5CBkWHpWtejgJRpgIRWz0msl927SGY0sXvUA6TjMj89Q6WGD0ixtrO5TERqZAYQ/wwI2evXKgusdt1eA9JQYLEDIAIQMQKcDwyi+53JPhQ0Kh1M4SZfUagJYsniACkPuIICE/+wNEBqFN6rdeKffn/yesDmE7Q9PBxSSs8dzR9HahTOFx+Q2pzhwZ1QbRzGFvT2lUIKrXzVdnnMW56l1ECTXUtgxjjJkpDqC8h+L1nsdPSd0+iH7aDLrv985zrmxwWhDMQw6Bx2LlpeveNAadnm4rFBAghQaeNcvSjkQmPvnovPIfsvvjMtGtyXTAvoAyrWEXFlUrKA+nWwQ8kH9KGAXwZOnWUvElJJ6IE0D/FAKQT80fg6QBGOZTijV9qPOL8CDxF85wva4edKwGo1UOjPZXvvs/r6+7LN3bgy/f3Xn7/+/mp1jKvrWgBpbBvXAEi1PiVX4bAf+auXXsSvv2+p8kFEON+jGF73gw9IbS7GrV0IbWTjJms3RzUq+qkCpDaX2D4TjJKqpDM28XDMYSGNq5+tKQOkvjY8ro/DPrHPJrSYe6h99udQnLJuT9ZZ3Dzw51jZfHPpVayvwn280vqL2udiv8M+MA8O2w/NimmWshCQ2vN9BZvdG+1Bbq+GkApLFgRvWGh4j8WIOpbk0vxW4Grz1soE+Y490wCpb9nFPUYMiPIBjjo6O2UIQu2GA2QpVSP9G9ZLMZWQDOIyq9MESrCawJtiYXpepqemKFDDrXZuZpaEgEqIMi/z+J/LOCsWYu3A9KnxcsyxurSkgnxtjXSv66EADuIZ5gdtbKCLbltLK2NH4U0EcIH6IiaSVrhitczMz6lbrbP+Yc5BoKZyoaBgSTPeFGlZxP+OrnUyOTkr9937kCQTtXDYdW65KZ5JeqYpiVQmAyIaWPIAwtIEKwTkBSj+tA0Au3C7XCpUMSYXLK27du2SrVsPZb2Qc7KltYkcD6Nju1g++gxjAkVATbqObYPiAu7L9bAMVinZDa6BDEpFAOoF4s35BbYP/QIgWd9QK41NTYwDhYUYHg6wQk+MjjGNC8YVzMmwasNaOr+AXLD1Gqta30DgBgCJ7xoa6gg+Z2cRk5qQqkKeJD3Ip1mTTBF8LwHUgrG5qlpSNQBcVbTywdrZ1NTAcjFPkCYM46sxuMgvq8oMuDoz/nchQ2UI+hJACBY5rqFqtH2BOToX5+dk106w2aalsa6eqW7ASYFxges46k4lBc97XS+wPltaQPSbzQ/szgD4c5lFGRwekqNf9GIy6/7DV2/gs9FPsExiLA497DB6ByAdDKyesHYC0Noag1XeLNLI64lxqCpWkXEXMc9gTMYL14DpmJbHnFpaa+ot1h9u3moVZ7qbKnUBzznPiGy+yH6ta2qW577g/8gRzzpS7n/oQfn5f/1U1o8Myabh9TI00Cs/ufkWtmGgt48eDrCQGiBFfHYd2K+LS1yjIC4a271LJvgHQLpDZiYmZXpygi7vdA13LrvoE3hAhC674dnxlABSM3v7gqQd6uHBEfe5EqiMO0hCgcjYA32BqNIz13LwhxYRTAoT4lGf6IAIAKltBnj2nwDpWkb9yb3GNgNqfxGbkNKNxw5dHFB2SNPn3a0Uu495Hp3LKcYcGz7prKMcngqQlgFBK6cCC7QJxTiUVHzWMpaV4wiEfOE4EgJjXFKXAx/dEH2BRtuuWkVs9BpzYoQkWnFz5aw0Or7g7gtdljbC4lgiy6erqy+w2m/RWHguu1Zf61trPw5/e61lb/H7o+z6GJd/3yrj1yncUyrtR5WE1Er3r3R9qd/NNVQtJv5ci9vH/N/jyre5wDo5Vs0nsgJLcKpkzV4NfPPZa7CQrq1/Sq692g4VFP00ObqWy/NXmgWqxDha6gUfjNk+4PcR6xUAY6ur7R+2vsNYWLDVasz5EgVIs7CHa/+JjEmle/156wMsuu26/H+2Jm2tRGvCkWbFlU2Q5TwF/L3J+i5uT7NybD7afXGA1N8D/HUZN8982SMaE7d/ryZH8PcKrvO234XPDPcpG3ek+PBftkdWAtW2X4akRn4f+n3knwd+aEMp2XHJW8Gfw6U1VQKk1qeQbyDo22dcG7oZW9oJI5yDYAyLX1d3jzzt6UdITUOj1LQ0y+ZnHC6NXR1SqKomoQ+EZsRZLi4oyy2Ebgr+s7PMGzk/PUVwilg6fpdRIAIgi3jTZLGKlqAi0rTk87Ro8RyGa7Gz4JoLZ3tbm/R0dtDdkxbEujrpG+il1Q/5JOfABLw4TyCLVDbK/Kop24zBFOdMMpFmPlIQ7zS3tIOHV+656z6Znc1IQ52CMqYKj5SsmqqF8YDVms8VYAegBe9R3/qaeplfXKRLKObE3KwCYQBKgJrevgGyCSOlTHMrXIirmL4EIBQvY3jFZxIvTSLlR1bygjq2EAhDGQzQMj0xKYsLWQIjAG2mUnEs2ekatfCqRVfTw8GyiFQe+EzLX2OjrB8ZJqCHdRr7Fix/ACuwntJKWV1FUApwBBdgjA8IbuAmOzwwSDBoaX5szzFAyHQuSxqbTHdjpKopqMKBdapW5TTec57V1BG06txXYG8klRhDfAYA3rVrh0yMI41NrXS2tbOeiJ/EfxJQFgourhkpuEryBOoBjwCUn0gpgVI6maJ78ByIeqCYaNc0Lvf97l5ao1uam+XU006TX/36l3L3PfdQfoxiUqWKMaMgempubeF8xzMAVpEvFm26957fyeiuXTyfYMGHUkBjRxc477OLeVlYzJBQE/VnPDQtvrCeN0tNQuOAa+sU1FcnawgkYU1+5pHPka2HHSF3/vY3ctev7pCN60dk48h6GR7sk29981/l29/6JmNIh9aPyODQiAysXy8969ZJc3s71waemV1YoAIJDLsApGOju2TU5SGdmQIonVKCsqymfYECgyy7+UVNqYScxBUIJp+UM87SvmCBWB5G27R9DbsvXPjvQ+HaP6jC974VIjp43EEI28laBcW9AaQo2w4N/9DDArJJbhu5aVqwgEMh98kYhD+VuXIP2MHK+cPNWv30KRgv6aFr44QNBe8ZR4AgeUcuYTndbIGVDvlSLI4/XyOLv+fSuRwUlmK54tKQsH4eo60/v/3vV57P5bGcpZ4qAR11JVGFCwQigsZKsbCe660vFFm5/C6prIwheLKDwBf4/T5j+xwNuy8UlW1oMWlL/NGP6wurZ5kw6eUV9eteaSb5a77S9SsBqDjh2X9W5XvjAWm4yVtfrw3ElZ68EjD051ilfokDpCv1ZzSHHXBcqb7hfs4+1MDUSOsMgU37ttRPCnLMKq9kIFjuuK6kPLGal69ff5zC9pfVNQaQ8rlG1hRZuMsBM2Lm4Cbnn19rmX9PdI/316KtLX9OQ9jTfjJAr8qxCBAhMi1GsIj6y5GRhed83JnsgzhTFPrPsjr4Z6dffx9Mh+sq/KxzoeSeWnEeG6D2xs/2XzsrwrbF9Yf1FwBp6YzQMyXqS89jxb5T5SCUh7pv2jzygbDNX5vDqJ/tqRZzC9dKPAvJecLnQX4pAWJ/LfiyU3m9TQlvz8T8xXdw77T+QLkAL30Dg7LpkEMkn0pKx2CfPP/FL5JkPVhmk7KQ0VQfeVhQIFgX8mTPhcWKOTURjzc3I7Mz8wQ2zK24uKgW1IWMLEHIXVik2y8tR4vIy6kp1+YyC1J0+TfhtYS+aEYKjLp6ujxaCpPGZhDIaO5dAA4AxbqGEnGQWTgXMnNKQATX5JpaAtJcsUp6uvtlYnxaHrjvIalJA4Rp2hgQ8GBs0LewFFqOSyUjUvdT1Algsbm5he9r6mrIlAsLFEDxI49tIysu0nZs2HiAPPbYY2QZhsst+h5AEIARpELM41mlrvbIHwoLXl1THQEpFAoT01OMkQQ4K+SWYOplfOc82YUVkMEiCOCCcYPlEfINgGM18n26HJyMka2tIdkS5HukloFCAu6YFqYG4In2wuKKl8Z4LkgSLLKNTVQihHK7zUv0TWNDM2M/cQ/+jGRJQdkircu4Hn0Ni+zM7Dzrjd/RL+rSqsRO3NeWquTxx7cxLQnSwaAPFGjq3gbQ568pG3OmZMHcAmMs3GHhzl1fo2z81UmpbWqQ/r5BaWqoY/zxww8+pACwqkqe9exnsw3bHnuMruaIEUVfYd5C8QiQNj3ryJoSCUesVSX9vX3yyEMP0aJayGU11VFzM4Ew3IzRbvQP3IcRQ4p+xNipwiAv9bVpycwvsj6pdK0kUjWSSKWooGlsaZWjXnKMbHnaofLr39wl//Pz22TLwQfJQQdsJCD98nXXy4/+7QcEpMMb1svQ8HrpGx6U7p4+aW5vY12wRhfn1aMBgBQsuwD6SLGE/oWFFO73UHTAwsu5lXGANKteo0ZKtbKM+kRPt9L9kcuuD0htAvoHhy9ch0JIXGX9zdwXWkOhvpLQ5Au9vjVnNeE1Eg6c5ssX9PwcltGhjlxajuUM39G87pjOjBZ633X3n0ramx7AGBrAxHuOT1oZ3CwdhpF5YPwwxyIhxAEkSzviz4eyeWW0u0byYsDWcwGtBMQqWeYqCVuhcLk3feKvGxN0jChDd3YVbGwd2jPtvnBtAyjAqmplGSA1ocksL6FwaH0Y9b8HFOOEWbNMhXuGX7/VQCWbt4LlOm6c9qaPw70m3Pf83/3flvVtzMPjAOme1HF1UqG1lRYfKVm6N26ceBYE1t64p8WOf6QocbHKHoGVrfOwL3WvNlbREkCstB6jM8ABh7Ae/BwA0sgCtix/rM82vEQSF4Z4FFVz7M/Dp+rQDvuaa8e5dtoeYAK2nXNobyVAyvsRfOhe/h5JcOWRmoVz3n63s9P2D9sTfdC80oxcSYZYa7/64xzue+HarTQ37T4FpACX5XHVtn+GdbL54++bKMsEb/Mssf3SlKjqCqpWHni7GIlY3pGq+AoGXxBnqpUyxY4KwNXI5+wAsY2JXycAEpRjjJ9WPixBsNKsP2CjPO1Zz5Tds1Ny6LOfLc947nMlZ3m4EYeYL6irakSgpWBNCWfykssWZGFxPiIGmpmeljkw4c7MMd4UFj+sHwAuAlkACTB6ZrMEBVVFMN7m1JIKwb1QJHg1r6Z0qkaSqYTkltTqhhyYZmiA66ml1UBqFbQtky+QOCjFHKNJGRudlG2PbJfiUkLqGxqVCRZOuwWwCIPQR0NUAD7RjwZIjWU2ibJSSogEKzFkEYCQ7bt2E1iCdOfgzYfQJfmu3/6GwBPXIs3O9MykTE5M00UY+wiAJPoDuWGb2mAxzRHQQ7ZBHWDFhIsulOrog7aWFpIrTU9P0i1aGYdd2sIqtQiatR3fY6yZN3MxK93dXXLwwQfTQnbv7+6mAruY1/hcEkCBETmRYF5SfIb7KRUKc+oyDdCNOW/5KauLSLHTIinnOku34owCUgAsjInGeirITdaklX3WnRumyEJMK92IkyD5qpJUQq/bvuMxaWxsYCw05HDOrZymcKGMXqtA1eR19BPmAxQhsJbjReKnWcyzBUk31MnWrVvlhGOPk/vuu0++992b2K7GhgbmUAUgg+W9vauT7uFQGqAPBgcGVGkyNyejo6P8j/pBsYL+BgkU42lzmqtUGaGXGBqG52JNcb7ADdpyAWOtpVQJhFQ7AOp02V0SySIuOJtjXPXL/p9XyEEHb4kA6dYtm+XADQfIyFC/XHXl5+Vn//WfJDWChXRk/QEyMDQo7d2wkLaRiMvywc5MTso4XHW3Py6TyEc6Nk5gCgs88tICkMJCyjnuACnc8NEOrnWXwmttEsUTuyoCpMwvhdgY575oB0ucQBIK1KGQWmnzDw88CjYVyEJCYT6umSsdVH5Mqx0ifwKkT2yy/KHu5kHrNP94BzClGQAAIABJREFUTwt2SrXFAKQUtFwidJuL+I/xBr25suiWEpBrTINaFCM2yBhAGgqc/nz1516c0LVWIWqtfeoD0BAo2We0yTY93+UsErI8kqFlSh4jJipL8l5yQzYSAjzL4qZMwC0TgDygGArAbIP1s6u0X8ZK+8GyfvJcdkMAUunzngrEcYL/WsbL9r84odcXMFGWrzRYS9lR21ZluV1baasBUhuTcE8PAWl4JlQ6N1CelqXAMrLceCk14uY33Jy0zFLe3Lhxtrkerkl/LnIMzHXcCfDRGokBpGX1tQTnzuL4RwNINeaFArSxkPvu9Vh3K3r7OAtpaXy0d31AanOgZKVzKYAst6nbo00puJYZuBbAuhZZwJ7lz9Nwzvr18c+U2PJJSqRsmTY3Ku27/t7sr33fOunXzwe15rFT6nd17V9ypEY+CPXLMFf10h7jQK0LYcF5aC9z28VzEcdpABXnKIRqWIkgVOP71rYOee4LXiCp5gaZy+Xk1SefLO3dPVJM4CxQFnUAOKSl8Psth/mD/qoqxTFj/tEzCaydi1kKvmRYNUCaUbffefyfdy68uTxj+xhaAzfLbF6yiK3NwRI7T0cKuvxm5umNw2cs5mQxm1FLWlI9hNC2xpZmaWhRQiNEf84tLEpzQ6tMgwk2UyDIqm9spkslgAYAkaWVAZBBOZYXdGpqhsAolUyzzxBXScBRW0srIIT/qelZMvs2NLWQbRj5O005DpCDaxGzh/qnk0jBUidLefUOgQVO2Y2LUl/XyDXM2FCpkjrkrqxJSwppp9IA1jCiZEjGRCIh9FVRaIXF+geQRVtwL/oOwBRxjrAY9nb1SGZxVh68794IhDNUD5wRiRRdjNFmm3dQGpC4qUYtvXDnVdflGvbVNAhxGOeq7rd44T+AIa9fzDLG1lLYoLXmEqsGH7X0g6iJwLU6RTA6PT0lAwMDBIUAh+gXstq6NDKw8jLm2nnD4V78GbkTXJ7xu6WYoXtxdZVs3byFY/e7u+9hvQE4X/2Xfyn/+q1vyAzSxBRLrvAAyet6eggcmeKlsZF9fMcdd8j9992nYNjlSEX92W+iCjwoVzj2iRTrj/nh77+NdbXK7OzcxZG/F54IuXxRZhcXpLmlTV5ywnF0xb39f/5bHvr9fbLpgA2yfnBINo4MyeWXfVp+fecdMtjXSwvp8MgG6R8ciAApLaRgI56dUwvp6Kjs3rGdbLuTo7sJRjF35kGoBHIrB0iXEHONGFLMrz92QGogNTxo4jZ0/ztf+F2roL6WQ2hfAVLVcOQiAckspAw2dt/jx1NPPVUuvvhi2bhxY+Tustqhi8H+xje+IW9729s4McPXli1b5IorrpAXvOAF3FDX+sJk++EPfyhnnnmmbNu2bdlt//Zv/yYvfvGLuQiuuuoqPn+l14te9CK5/vrryYqH1xe+8AU544wzolt+85vfCOq6N68f/ehHcvTRR0e3Wt32pCyMNdwoPvGJT7C/UjVpBaIOkCbSKTn33HPk/LPP5kJfSRgJBYvt23fIRz76Ybny859fVqXTTjlVPv3pT0cxID/+8Y/lmGOOia4L5+Ba57f/oA984APy7ne/O9rQ96RfMKf+6q/+Sr785S/ztg9+8IPy13/911FZ1113vfzVWWdHiia/X1BXzI8bb/y2HPXCF/J+xJqcccZb5OZbboncmHDdqaec7Pqhcc3Vu/nmm+XY404ov97lf1yt37D5f+aKK+SVr3ilusCs4YUyQb2OPkB/+IIkfgv7GXP8zW9+M0uuNG7+XIUb1ute9zrBHAhf4Xx7+ctfLldffTXjnvAC8yI0tGudl+9617vkne98Jw/Atd6DNoDF8sMf/oh87srlcxn1uOD88+Sd73wHE9WvpVwr8+KL3y9f+tK1UbOjGGXngosfQiBOJRBoFkn9U8rLqOOiro3hWgzHwoCuf60e7OUWvTgvhRCclCxRy4mv1DqFzHclN1fW27E5F50iBZ8hnDAxYvDam7W/hmm96iXaR9qXtDaAhdwplqN+CSykvrKE7z2X3TjlQriWrFIGWPE58krxGHXtulAesM8+IA33prj+9OdY3B5i9fTbELY1bIsPKG0ew82P54tnZffLsfbad+ZBYjKSXw+ug4QCQSsf19l8LAf4jp3XWUDtObZXl8r13LE9RmWUZZYjaxcBKGjYnWcJBelkivO9vq6O+yvug7zT1b1OWtrbZPPTtkoxlSQRzF+86v+SsRQzXmMu3eoDgZ0j9YIgj3hTpKuAVQXWHuMFoeLYeSoBgGSymtUgX8yT0Id5F10qlbkZ5BVdUGGZrr0AqAt0+YVyGWAVxIEQmuEXQHIlxHTmC7TMwUXYxgIxjZALUml1X8ws5qS+tkGBaBqxs/WM+cwvFUhShH5BDCD+A7Sg/2pqawm8xnYriU19fSNdbXHuWhgQyJmqk0l56JFHRMDgm0zLpoMO1DQ2j2+P5hD2cjJiwzU2pSz2WHeYB2MT41HaRbME4jcSCoEIyqUTaWlopIw2OraDAA3WvRlYn0Gy5CybGG9znwVA6+xql1R1tezavUOaYAXfMCjpapF77vktWV4xdtDv4r6mppbIvRYKfcRPoh+mZ6cieQDzppXxrimZmZzSeUxLGtyf07ScAvxhPPL5AoEc3ImRGg6WZ1XCKGkXDQfJJOUryuGZRb22kOdYJBJqeIArreZg1VRXaLvlGUV5mJEYH9D+AvgjdtTSz4C0CGO4rq+P+WpRLxBtYR/v6uyUgzdvZlu6errljjt/zfaPju5iypupyUnZtWMnY9PpolyvYz81Ncn1knDGEqg41Tpf59LG5NkPsJDiOcpNqfwD+AzrNFPZLCqfSbq2TqrAyltTL8naOmnu6JAjn/tcGRwelp//9+0yumO7bBgZloF1vbJhaEA+8fcflwd+fy/nAiykwyMj0js0IJ1d66SprZWu6mg/FCDTaPPYmIzv3EkwOj7mAOnUhMxPqwUZgJRu3Is5jSF1Lrv+vrbqQbQPLlizhTTc4P3PcRt6uJnHCR6rCXUmnFQSnFYDpOFhaBZS/zDFRhm67Cq9tLplaBBykS4X3/rWt+Sggw7a427HQrv00kvlPe95z7J7v/rVr8qJJ564JuEwvBkbwZVXXilnnXXWsnJ9QRpg8rnPfW4sILYb/9gBqdUToBQg4se33MyvzGX32OOOlc995ooIAOzpIIGJ7pRTT5Gf3XZbWexVHCA99thjo+J9QbiSgLRaXZ4oIMX4A4Dh+ZdcckkZuAUgfftfnVUmWPlCDubQd2/8jhx1VDkg/cmtt0YHBso9BYD0sk9FwHy1NuH3H998sxwXAFI/3UbcnmB9+JEPf0TOP+88rsM9fUEz/YpXvIL07b4A+FQCUigF3v/+9/OAwgtg9vWvfz3BbAjcwnlz3HHHyRe/+EWCxr15Pfgg5vKp8rOf3VZ2+5FHPkf+4atfYS6/PX3df/8Dcsopp8jtt/+CtxogRVsgwPmWTgMm/M4BuciTIYpr1Bhv2+Ptvw8A/Doa8Cn1VXnu1jiAY/f7AMTmQ1i2kST5MaS4xgTuJXPxLajgU+XScMTN4T3t2yd6vQ9I0ee0QHhx9boIyl2vlikDnMtunEXOHyPrP/9+kiIFXiz+OPqyQFz/V2r/ngLSuHLCtbas3V6Ygl83Pzbb9wDz55JflslDIai2e80qZPfTiuJcdcvr6NYFLZIlgiKMi3n2aBkKSH1rtIFhW4t2NvGzA6RkUQVAFnUnTrs0amBsRX1gwQQgbWhslM1bD5H2zk55/p//mRx2+GERHR14k8gfhfXhPGIAaMjfAAsqGIHd8jS1DXRIVO4bOV6xoJbWKvVVKBSLZEaFJXVmblYeePghAod0Is1cj4ijBIsvY1gXswSmah1VSxmADNoPIhmSjuH6fE4W5jVWFYCNsYXFapbHHmAjwPCaEOR+BKBYB1KY5mb2dVOLxgPiuplpxKVm6VKKNC1M4zIP1testHW0M671oYe3SbqmQZakmjF8mzdvkV/96le8FlZUAqV0moJ/ZmaWrspw6bXUMJr3XucFgBvAJNh6zSUagKynq0tmp6ecS+g8Lb8YCd6LlHRLRUfWVKVpdFrb+BnpcObn56SQzwpSq2xcPySDQwNy16/voisqFA5w1wV4VCCpaVlQP4Qn0K01k6EMiXoAkOIzYhRRfgqMurksiaRg6cU1aC+YeeEKq4RAakFlfK9xArj4UpyTtNTNL8jo6G6WiXMqCVIiGIaW1OoNdlsoOlAv3GPkXDDdU0mQWeS8xDyykDsoHAB4j3rxi+WIww8VyMawkNJdmdb2DHPIAnTOLsxThoSFtaezSx5/7DEZHx2jFR19PDk+wf/JpKahAckX9z8QEVVpn3PdVS1x7uDcQ1oZ/Aa3ZUtZuMS+Ssj8zLxMuvy8BSpw05KoqZXhjRvlmOOPk7a2drntFz+XqbFR2bhhvfR198hgb4986JIPyuPbHmGaIQOkiCFt7+iWxtYWxuaCzGl2cpogfGJ8TCZ27SIghbvu1MS4TMFldwYEZBkCUvQ9c/i6tC+mRKJCaZW0d0/0DIvOap/USHPjlHIqxm2yceDQr6z9bt/ZhhyC1pUOj/CQ35eA1GIR8Qy2Na9uJapl0e+URlrZr6h9Kxbl5JNPls9+9rNRAuA9HQCAWQjJ4evXv/61PO1pT9vT4qLrQ+uj/eADUmiSYIFD/Su99hdAio0NFrBPX3G5uvE6Wsx3v/uv5V3vfEdZjtI96VRsZmefc458+Qa1rNmrEiC1+RwKFSuthUr1eaKA1LeQLgOk118vZ5759igOoExr7mKQbvzOt+SFnoX0jW88XX58y490PVSp1f6UU06Uyz512R4BUlhIjzv+5bw/crl0FlL9riRwhYDiphu/Ky95yUv2ZAija+GyBI+Af/7nfy67fyVAWulB8EKApwFeq1lI/fZcfvnlrIMJ+FiD5513HoFmtPm6/g83+4suukguvPDCJzSXzzoLc/mGsmadduqpcsUVJWv/nnQu1gfK/MpXvqLj6cUC+YDUBO6VAIn+prFuBlbMlbmSYG/zxQekNpf9clYCtFY3ux5llsBAiYzGHx//Gj5vSZPEA5CGr6fq0A6f67cHll4DpKiPCRORIsiLkffvM1I2f/z89oQWaAiC1v++hc9Akd1r8oR/jQ/q/H0gHLtK/VlJHoibzyvJHSGg9IGhhTxYH0Eot/0wrH/4XJvL1jZ8NjdZe4Yv5Pn1qK5WBRyyzsDihHXCPcRZnS0NBYBLuNZwn8WIWvoZ0CPZ+mT9nfII4406gcHVYvzqGxuisC1Ygnp7+2VwaFj6R4bk/772NZKGgO0AKPMsQshmLkd4KinrdHUSiZHg1guQqbH+HEeXhsciOujiCw68KpFcUWQRbQVJUC4r45PTsn3nDgK+CGwVliSfW1Q3XcQTLmYIvozMJrOg4HBxPkM3RdSHrr3zi5IvZMmKC7ACohpUEOAW8akgVLJIFtzPvq7WuFgAiqbGFukbHCCYyucK0tbWQcCyWFiU8bFJAhgwXCfSNTIB4X8WLsh5xvAd8cxnyfbtO1lHACJYO9OJJEnRZsYn1FIIcpv6emctU+OHzZf6WrVy4TyDchJzBuAR8YotzXDrTcvk5JRkCJDSjtxRYzZr6uqkoa6OlumZGQWYSP0EoiD0YyJZJMDZtOkgufvuu3m2dcGdd04teGkjNkyoizTAU5qxrRo6AYsrzgS4plqYEOYTYoihCIBPTEtrq8zOzhMoA+ju2r5DXW7zBUmlE+q6nEjSow0x0wCQsHyin0Co1Ne/jgCX7Mu1NfwN4BLWVyggqHgAcWU6LbW1SCVT0HRBVVUkgCJ5UL5AYIbv0CcbN2yQ+++/Xx59+CG6qj/nOc+Rru5u+c///E/Ovea2Vs4jPBN1qKtNU0GBuQMLN+qga3dJrbTIGwtX7hTib5sJhGm1h6vzUkGmp2Y5FyxmHGsQ493cBIKuNEmcoIzh+KTSMje/KDMLGTLmHn3sMew3uOzOTU3K5oMOlP7Obunp7pC/ufC9Mjk+KsNDA7SODoysp4W0o7OHgBTzAe2Zm5qRqYkxmZwYp4UUaV8ISMfHZHpqUhl2UV8HSKGsocInl1GOFuea/1SdbctIjfzN1H/vH8yrCTImZPhCRLiJh8B1T8q356/UST5ru13ns+zi+XGAlBPX+aNjYkJ7gBfcdT/zmc9EAnklIGh1O+2009Z0ve8Ku5LAa+WGwHEtgBTt/9rXvkZQXem1GiCtdJ9ff7glHnLIIatND2qoTMgPXU7jbr7mmmvk9NNP508YE7jtfvRjf6cCrQOk773wPfKOd1wQuapee/31ctZ553GDsmB/xhE4BQQO7M9c/ml5w+tex3JnZmfk3HPPXSbEn3ryKctcdn0LqQk85m4dCYBOgDChcNVOibnAB1Bo98c+9jFa3eyF9oeCYpyF9My3lQNSXzDBGrjxO9+WF77wz1ksXHbf+KYz5Jaf/FiFlyp1ZTzxpNfIJy+9VJoalb4eYPOY445lomtbu6GAp79oHFap0ssFebvf3zd+8L3vC+YkxwZg6OyzODbRM4IYUgBH/3qA9BsCQLYvAKlZOVcbz29+85vyF3/xF9FlGL+Pf/zjArDpj19cOain73YNEGuuxeH1Zsm5+uqr5PQ3vbHUX2sApF/44pfkLW9+S8Wm/PCH5WNw9tnnyA03lACpP2547+/HGCcTwsssph4ILzHsqqBs4x+CWb+CJaCj8bf2Wu3A9MFo2P86p9SlMUwbZW20exJSpAXBt5DGnWWrzY99+Xs5wE4oOQtTWlgqKI3dZh95gLSs77y8vmVA1Y1rOLa+AsFvC8ZkmdLXueb5+0T4DH/+rLU/44BpWM+4uePXw//dB6S2riIA6QBp6Hruz1vb+801F2X7rro+OA5BPK5VsOjCdhLKwGuKG7MsQojWubw8KwHKN4s+QADbmVBAa/W08YGllO6SqRTdSGFFhPCLfIkQxGFZo3xUrJaegT551Wv+UjYevFmBJRWVCjbhYMzVA8xJq5f2aN7Py+w8KlB3vLIuDhBkPoDc2SLiTtWyOgsLGdKdLOUJbBcQR+pST9BdN6+fYckB9EUbzJACEJKZR87TIi2pAFaZBc2pmMtlCWCZ2gLW1CXEpC4w9QquRxyqGSAg87GMpQJZbi0eL5WsoeUSQKKNuR7rSYDT1dMji7mCjI5NSCa7JB3d62RubkE6u9fRQgiwQytqFUh7krSIToyO0ppLUJZOSk0qzXbgrCObMr9XF1H8B6gCACIjbn0tYznh0ooyJ6emaNnW2Nl6ArGmlhZJOoML8ncyt20eHn8Ao4gZXuT4weUTbcA8++Uvf8l+RdwmrsEcQ1kAW5gjJD5EapaaNImqQAQEK6NlPSCJ0HxGiaIKS9La1sZyYTGFqzPilwGOjUQH17U1t7DssUnEvSbYvrFdu5lf1SzHtTX1CvyROqa2xpFQqcsvAC1eiHUlBw4VJHARL/D6+to6dSEHWRAsrS7udGFuVsbHxuTwww+XQ7Zu5VijL+++93fsR9QFeWUXZueY6xTjBjkSdVYPI3W1Xj88zPF94IHfE5DCxRnKB4B/tgcx0AC4YEmen6c7Ml7NUCik05LL5KTorMT1zS2SStcx9VL/yAhjQwHEkUIIilCkfRnq6ZGezk4556y3EywODPbJ4NCQB0i7paGlhWuXJFnTcwSuAKSwkI7vMpfdcQJSjoUHSM1CanlIzUq6L8+rlcqKACk2I1SsXFsXn2Tev8aECH9j9g+XOA1leL9VMATAq3XCakII6+HYUvFMLHT4aWPCYrHyeS7ti1lIfUCKAbXNaX8GpOgHuKS+5jWvkdtvvz22W/c3QPqRv/uoxjQ4rHPxRe9bBkjPPf8CXkOXEhd8XizowYNN4LJLPymnnnIK+wNWj3POO5cgxheMX3fqabGA1EizEKtAoSOlGyM2KR6gTrMUAlTr/DiBLByYlQCpv678dRAC0muvu17e9ra3R5Y6//m2TkML6elnvFlu/fef8FIAfrQHFtJPX1ayrjE+9PjjqMpnW7z8ovYM9qOX2DEkNPL3Cf8evP/h93+wDJDe4KxzFLQC8qQQkJobs9+nTxYg9QGUtSnO8+G6666TN7zhDaySL/zaZytnTwCpAamrQkDqADxNLXzAktBCevkVkVLtC1/8orzlzW91XeSzyeKrJcao+yD/7LPPlhtu+KrOC4+llvV2MYqRwO79zn1W9MBHfj+8fOZPv/0GUlW4DXP7lqf/8BUYceCk0horB6cufZRHAqPzWV8Qoinou/i/VHUVY8Mg0LoL1FJolqBwET8Fn6099EaC5RnkZqlU2ZpH/4f9VQZQg1hJf0+JA6Nxa9e+889xGwNz67W64hojXbLv/K5aSSnhX7caeI2bF3a/f28pz62L4fRIw3AdPDvL9jPL61pURQp+t/nNc8ni49y54/dNGdmUlwNb14SRGrn81igfINCtp0RVkqDTYprxns9yMWqwkKIekWLFAVKrkxEcgXzFLHE4u+pqG2jJAvENUpUctOlAugNOTs3K2PSkbH3mM+XVr32NCEIo3FrBysG8h5VUVTqocym21SVycqqe8nhc9iXcQQlWRXJVIllYLpfyMgU2XpyfkN2qE0wvA0scrE+m4AQ4RRl023UEN2T6XdRclSlRF+cM4uMWQaSE3MEFAikK3TmkoIGlVdNLGejFtZbuD//TCWW81TyZIovzCojpXpzXFDjNTa3S0d3FeMHBofVSU98gE+NTkkil5WmHHS733vt7eXz7dvY3ACOAFixYUGyZvADACPCE58xOTUfpQ+z3mdmpiGUW8gtIizDuiI1EP4AACRa5unQdFQuFQo5lAUiBDAnXIu0MCcbdeY26A1ACEB648SACeJxbRcTeErQq0RXKAuisr0GalwZaB6GAQL+jXLMsozyAdlidAZYBSqEQwDjaNbCG4v2UA6CYr+q+nuczYKnbvXMX+wjhcXCVBTCEGzTqw32jCFCsLsHsN8RiIucm+kUURGOMwepMxma4+CK2vq5O6mpq+DzMJdQX76EEWH/ACIEz8oY+61nPolv26O6d8vij29i34AyA5dbyzadr1f22u7OL4/jg/fdpjGsRSwTpehY5DkhLhLJQbyoFqtRlGXlKsXanJ5VUCIqopeoqKoAGN4zIEUceSaIiGE5uu+02aaqvk4HedTLS2yvrurrkjDe8nmt1cHBQ+oeHZGB4RNYN9kt7Z3fkIqyAdFYmx2AhHWPqF7RpamxcpuGyOzlRBkihrEFsrTJcK2GU/T0Fx5iKKeaya4DUF5ZMs82Dzmnm4oQp22z9Ay88xMJDxH43wdr/H9d4//BYqWz/oOTGLKV8bLRiufyVAKQmSGAiG3mRD0i5oYEKuVCQtVo8re5rvf6psJCiTmgHwMpHP/rR2Lm1vwHSSz70QRW4HCB63/v+Rt5xwfklMh9YSM89j1pRBMRjk8DYNtRpni1sIp+/8vPyutNOY39g8z73vPPkhq/cELm5Yd6//rTXLQOkL37J0dQWgvAAudIwT0DOUKYgWVKhxAQyEwh8YchfL3GDEgdIQarlC9rh+xB0IYb0rLPPidjpbE37IAAW0jCG1Fx20b+o58knA5CWXHYBSI9/6QnqW8bCVPwwAG5tAyBVl7NSX6y0uVkfxgFS3wU1BKSwupdZVF1crf+sJxuQ2rNAUIbYcLAE+i/0mdWxXBguxYKh/aFSwSdfWt532v9XX/N5Of1N6kVAr4OzzuJctvEBIAEg/cwVJS+PL3zxC3LG6W+JLC5adimtShzIv/565wYc5ZN1RC1G+mPkRX5alTD3bFHjkkyANyHZb1vpPChZhEJvgLL15t3sg5kQlBJcuDNAzwpIKyXFq51zEIKpaELqiEwmcp+enZrU/nIuuzhfOP3/wIA0arMDpKgTQKm1xxRGYZ9FFoUKgJRnqJcH1PquEmAkOCvr39JnE/oN3IcygA8eQ0BcCViuBkj9OeWXEd4HLw7UG4CQzzYFhTtfwjRB6E/IBfAgsf0N90HhYn1mlknbF9FuCKUQ/M2jxuZnSb5SQIkIS9yfdCET+Mz14mIfLaYZy45nC8IheX21xnI67wEQulhfWn34TKSmALlRHeL8qqnYbWptEShs0a6mhkYSLfYODsnoxIQU0il5zamnSmtXd8REWl1dJVXwy10qSqpqSVLIFQmwjPr45GDG4IzrPE4AXAOSI6w/WEkXCzm6K2aRqiWdlGIiybQtzFtcreCzkHdu6K5/0LcR4ARjqQOkiDEkyypSNMGKCpdeWsgg62XJPotYuaW8xmzaHgS5AIy+eCHGDmCNIV25HJ+dz2apkIKlC1Y2/IY0NJkFgNMlyeZguVOm4Y7OLhkcHJb2ji5JkdG3gfvr7Mwc4zUxD3APLVS5nLQ2NwusgZxHiQQtogBD6ToFjWYcIfCC1c7xnBDk5fMETHDzhSxLpXshT5dQABcozmdnpx04XKSCEIBucGBYdu3cyT7YsGEDY2j/4z9ulYX5WYanGVsu2IthSaWHyOSENNbVS1NzA1100Wem8IKLNLAEytk5ulvmpmcJykiY4+YEgBtcYZmKD8BxYUEwl9AeEO7g/OoF8Fq3jvcQ4BXV28O8FjGmUAqQWdftc7BQAqhjDureDkVhUWN2M5hXeaZrQd+inOc///lUzt5zzz3y4CMPcjwASPEd1gXa29PVLe2tzZESEooQEAc+tv0xPgOWbdSrg9bgJQI81F+t8jkqeswohv6GSzA5amqStKZWLyGVToEW9V3jY5LDXKyplcOf/Ww56kVHy8TUtPz85z+X9tYW6evtkq0HHigL05Ny/tlnsX6QMQZGhqV3eFh6+/ukras7yjGM5yPP6PTkOONgkfplfPcuuvDOTkxFLru4Drl74TlALwS47UJh4zwZKp2zK8lxe/tbBEht4VEk8Q4UG9jwOx7CXqydf7iElQmFAhM2oknjylmp4WG64bs5AAAgAElEQVQZ4b2hMGMMbyYY22bsM93ZPZicDJx3FlVMMiZNxmJBAuf/BYAUbbvxxhvlZS97Wexc2Z8A6cc//gn54Ic+rAep0/hdDEB6fgmQwjJ4zjnnU7MFkbG2Lh25aMP9BWN65ec+J687TV12GeN3/nl0C/VBVWgh/dGPfyxHv+RoagIRpA6BQDV8JbfUCIxhQ4Ruz60n+97WjQku4b02QD4wiXPZDYUtlB+CrmuvvZYsvJEA6VzC8NkExO9//yZ50VFHsThz2b311lvL5slJJ54ol132yRLbMADp8S+NnUtsp7PI2AVx6zf2Zuc6+IMfBBZSAKzABde/v5KF1N9rngxAGrdn+fHmEBI0X14tGYCx/oxsKRw/fMZc2jNAqqWA0dfc2jXeU/vLn3NQkoGhGgcuXsakXRKGtSzrM4yB71qPMsHEHVfv8Czwy/T7yKxnEZDzzhAfLFqMom+B5xxaKrmpx51TqBuBhbmaBpNsyeVh9Ocl3rNszyJqLpJ2HSwGOBdGd+6i1RTCRxxoeioP75XWlvX/WgFbOAfixtj61uaI9Zt99mUABXc6Vvbet4hy73agyd8bVqpveN1KoHg1ABu395Td4wBppXL8dYK25B3xBwCktcvcdcM2oR/UrVFBp603H5yifN/1OZrXXt7ecBz4HKdc4RkGRtLqEiC1Ntt44D+F+YSOBdbcuu5eCtRz01Ny0JbNcvDWp0k9gGo6LYcd+VzZcthhspTQ+D+A+DrELtJdV5U0VBQ6BRQBdCJBkMy54sCzkTPR+gbrKICmVMnk3Ixksjnm4SRYRf3TtXSntFhaxNVaOJbtbbR4uWwIANpm2cN/gAwC2ZyCEch0cFfFeQq3WCgUlHAnqXlBQdwzNS2FrMY0NtTVEnBNT066ewpKmLMwy5QZmQVVLmTmlEwJAj3iLBezWbqpzmeyrP9ivkDPhXXrehmH2t7WSeIZcxlOA6QB5DW1yMzcnIxPThEcQXqZnpmV5tYWWk0ff3yHtDa3yPzcDIE19nK0pb1Fgc7OHTvYPs5JjFFeDTIAP8jdibyisHjmCzkZHOxn3zx4/wMcf4wH+Exg3fz5L27jPGhwuU3bO9s0ncvYhMo0zgvA+g3XAlgjRQ0slmSTnZ+XBPKhiyoRANKpXCCrdxWBK9A74oGRtodyVC4rs3PTkiKPSy3nTbqmjqlj6usbpAbuzM7iieuV6GhC4/qrqmgJ55xzOT9hEcVz1KqsylPzfBwYGqL19dBDD2V/QcmAs/qBBx6QXQDTbu6g75CmBzGkIISCkgDXEEgzj2o142C7ezo517EuUPeJsXHOW1yH3LGw7FYlUhyHTGaWz2ptbGF/tbV2YPXIfDYrC7m8bNyyRQ5/5rNkanJafvGLX0h3T5f0dXfIlk0HyOj27XIhmfK7ZGhoRPrXD0vP4KD09A8QpIKACmcU2jwzNSlTExOsC8AoQCkAqhIaTZPUCGsDMa8kj8Kcg3ycz/7hAalvJfQPOztUwsPW/7zSxh23+dt3YRn+oRN3uIeCT6U6+JuWHZy+xtIOYNxPTY0HSBkkna6hFhHgBQt7f3fZRR+AofaNb3yj3HTTTcuGZH8DpJd88EPqTuJIGy5+3/vkHeef56U7+bKcc/Z5BEYUAGqSvN5o4aEBu+Lyy+X1r3s9+wIb2vkXXEBSI9MM4XuQGoGgxoT4H/34R3Lc8ccz2B6uVNDw+cJcaBU1QBpnmUT56kqDw73kg2rv9wSQ2oCGoOtLX/qSvP3tJZddpDPwBUPcF8eyC4ZcX8A85eST5NOf9i2kt8jxJyggjRXCPauYD9B9gOjvARFId0LLSoA0DtzGAVIDZJX6ZmXLo94VkhqtJYbUHwO4QEHTCyIMHH6IBf32t78duyVau/YGOO8tIH3LWzSGNG7f9dseglz/fKh0f9jIaIwB/pxLpD/H/HXkAyr/PiPZqnRORMK9BzKtfgRIFBhKa82eA9ZgrlEnaEFAJCkGY6ZquI8AkCK+Sasezzz4xwJIVzpzV/rNH4OwLb5irWxMHKjy54T97ntX+Yo3+z2uTNtTVurLtYDTUFZYDVyWKThiAGm4d/mAGMQk+GwWTLTBrG72n7GPIC9xQC2Uqwyk4/dQiel7Efjt8EEs37t6U/h1MYt+PxrwsGfYf1hSYVUEoAYgAfCbmp2Rrt4+GTlwkxywZYtsOvQwGdx0oFQlU4wrZHoS3gPAiZzg6hZuc8jCoJBiBjIViIYMBNu8AFvpYjYnY5MTMjUD0poi4wQJYgBGausYXoMXQ64AaJwbMq3YzhMJ7SXgcGlU8B71M1JK+56gFKRIDsDCOsX0HYkE92ikwQGxTz4LEKvkNrt3bqdVbBopTlyKQFhcAaJ4DSxumRzjDdV6Wa1W8HQK2VDYj4iFRQwjrajZvFQVXD7VhUW63W7YdKCA6Rgxqp1dPZKDK+n0HC1kScQaFjTed2hwmOFXM9NTdK3GVtbU1Mh+Qb51AEFaeZ1XQ3Wxin2gMm1aWlqbCErb2ps5ho889LAyCjc18T/AXV9fnxz+9ENpmZsYHZO6xjq6nVIuWsxJOpWgFQ0ESSgXfQdgSGCf0HjTBx98UC3wYHvNZKSxWUMCoVqA50ZNqpb9hj5tbW2W2jrkzczIo488xDpsOOAAl15ngS7bIM4CWVKts7DDGIBnAySaBwviSefmZ/jZwKTNRdQRbUQfMk+zCK2eBMWwdNZobDDjqGtqpG+gn2RSO3fulvHR3fLotoc5LxCqYQoVWhbnQLyF+9XgYel80AcoBy72AJxoG1l8Z+clW4ABbEHdmAUu0Wr5r29skvrmZqZ9gYV06+FPl507djGGdHhkSHo6WuXA9cPy8P33ygf+5iIZ6u+TwZH10jcyJOuGhrhW29rbORZYMYxJjgAprKOjMjY6KjMT4+x3AFKkfWGO34ySGxUyWBtIraSeEqZce6rOtTILaSVAWqkyqwFSf8OudAiGZYeHiH9fKIhWAqwUPJwrlV8H32XFF6IqAlLQiINSPJf7XwFI0Y5K6Wf2N0AKCyk2GYuVCS2kcFUFCYuNf66gGjL0AeYHNh8kF7aYPgjc519wfpmFFHMEpEY+IEXajuNOOD7Kf4prfEWHxUpFwpljQzQBIwSs3Ixc2oRwjaxGahS3puIA6TnnnKMiNGICiiUXPKv3d779r2Usu2e8+a0kLTLgij489dRT5PI1AlL2eeimGUOOEld/06LvCwupWVRtDuwN0FsrILV9C8/yweHXv/51Oeyww5i7GIck2HNhpYxtuxO8/vZv/7Ysdc9agPNKgNQEfORQ9S2kIEsyQOoDQ6tbJUAaV/e1HFg+iLH92fZhKzM8M0LgYgKGAVMfBNl737U3FN7NJdkEdyvPrjOrlcZOqYBNkhEXgwVq/LiUL2H99xYQ7s194bm4N2X4/WjlVTpf/bb64MnG0u/TSDD2Ykb9MV8JJNq8rbRWfFdiq6tZHPE5zqtrpb6xerOsIKa4Ul3sOQZIGVcJQGmuvO6zb51BWWb99Ovrz/XQgmzX+2solI0o9ziPIVtfsJDaKyzTymJ8HZQuxaLUpjTv5NDQgMzMz9Fttnd4SHqGRuTlr361NLS2M1ULQCP7iS6qAJpoVCn9ExROOGuh1LfxtlQzjPlDPKAD3rBMPb7jcfVMgusmQQ74PqoJRknSlYJrtLpHo95wIeX5L9W6PsWlO3G6JmsryG1QT4wPy3ccD9YnsELiBSZePKexvkmtXGDzhStmRwetSSCGgdJ6cUFB3/z8rKYpyS6oXJFZpJAPUAhgNDur6VGY9gSuoIU8LZ56b0aZTEF4k1mk0QPtrq4CqU+WeVKbmpsJyABQYR3FfAIg6+rqZr1mp2YJYrq71xEIIj0MXs3NLfzdGGizeSgmNIYU7rZQrDU3N8hiFu7CAJepKKaSKVSyKu82NNaR8OeB399HZl/E9sIdlizOTqGC55H0p7pampub2M9NDU2sS7pGlRDMwYl+F6FFcC6jpEfI8alstBmpTlSRRRiWxQfuv4/f9w8MEARLUcOt5pGSJI/4YE2/Yuudnoz5vLR3tDprpbrF44WnGlGVptRBfKfmaE0kUowVBSh9ZNs29pmRYyEuE66wAKSoP1yZwQr8yCOPML4S98DiyVjQTIblAZCC0Rcu3TbfuCSqdJ4i9Yuu4QLna3NTA+cxQOLCImJjk5JFHCyUA23t8sJjjpGNmw5iHlukDlq/fkR6utvl4APWyx2/uE0+9fefKAHSoUHpGR6SznU9tL4TkBY1TA/pfgDwx3bvksmxcSoY4LILL4D56WlZmJ5l2wFIcT0UDlTE/jEAUrPUxB0Se3Po+cLFavevdvj5my+uXUkA4rOcBt6EExO+bUPzywsBqZ8QGBMaf/8bLKRo809/+lP6zoev/Q2QwkKKcSLhQ7EoF/3Ne8tcdg2Q2vgv5jKRiznmADaFKz59eRkgPefccxl35wtkcWlfjj/+eAI7O2htTqEevhsayoEHlT9f7T3+h+uNAoXnxravACnIaLhBk5pfXbh84eS73/2OHOWlfQGp0U9+cmuZhfTkk04qc9m9+eZb5LjjT2C5cWvRd9k1QS+8NnbNO4Hi+98PWHb3wmX3yQKkAOsrvRDPetRRR3F8L7vsMuYAft7znsf+/9znPic2HqFAafMJgNRn2d0XgBRlh3uYAdJK+2kcILV8t5XGdKV+8c8VIwWz623NhQA0rjw+28Wq+oDI9nh/DdkcK4FUFRBs3wgBK66z3HZWttUNDJFwT4xSGFVo7FrA+YoTaA9/XO1s3ZPifFDmtyMcn0rr3uawP45lQK9CZVYCppX60wed/jlv83lvASnb5kiCrF4os2z+ep/xHFoTlJSDLUQsqe9ya30Q1tNiSX2lpH+esCzEMjsFSdi/1p2RwtMBUlgM8TJA6ltc/XvMfZgWTLh2pjXfJKxWPX29UtfULIvFJekdWi+vPvlkSTXUk2gIAItWW/jcks1XgTisp+x/Vw/2pQN3OK99byCyx87Ny8MPP0z2VQATlImcnulUjcBqi3qz/Sn1cMK6B8aOMiZUJWiJZJ/BVdORVVpcIQRzjpunYLBzGv/NvdesuXU19Wr1c2RR8IqgZTunnnKMI3WWbrL4ZtU9FsAKoBUWM7X8TfC5liaEIBJupYkkQcr09Kxac7M5ySA9x5wCu+JSNfsE1ld8JsnRzBwtdwCocNsd3nCA5LJFugQjFc0j2x6jLIS5xTyyre1RDk4A+6mZOY4RQ0fSSQLR+qZaumlqTmVsalVSyGt8JYAr5gCet2njBhmfnJBHH3/UeQBojKbNZyrtCko2BPA+N6NsuLCyzS9ojCfagFyfsFDOw623ro4xqPAYqq9TYiIlXKpi7CpcfcFKm65FPK1mvWhqQnwoLLPK1WEKHsjmAI6NDTpv6TYMdt16N44kM9K4WlvD4+OjUlfXwIwQcL898MAD5aFHHuEYoJ8RtoR+sbUGd1yEbMClG2mHmN6F5SEPLgizNKxv9+5dBHoYC4BUdelVQiczhkBxo+NQQzdfEk5hjafSJPmamJ6RZF2N/NmLXiwHHrRZ7rnnd3LXXXfJMIiLertly0Eb5ZYffE+uveZqGejtI5kRSI0ASDt6uiNASu9Oup9PEJBOjI0qGB2fkOnxMZmZnJLZmWnJzCA3LRiI1UJqgBQuuzRgPIU5SNnfPqmRbyH1D/VQcAoPqlCo8DXU/ga60kG9p4f4aoDUAqjtcCI4wAbqNGx+nf0YUnyPCQUtA14GSJEUfn9N+4KJiQ0cf5iciAUD6Yr/2l8BqbELLoshvfY6Oeuss0suscaK6CyaGGMQvLzh9eqyCwvpOeeeI2By9YWQMO0LyXwcII3i3FxHhoCUAnJVKRegzUVbH+E6CYW8feGyC9CBGFK8KJRUab5FXwCCy66f9gWA9JZbflLmivza175GLvtUKYZUc4y+NBaMElgXS27IobDpC3fhOjayohCQAsQBDFV6VXLZ9UH+U2EhxaH7s5/9TA4++ODIInr00UdHKWCQj/iVr3xlbDPskH+yAGkYQ4q5ccYZZ7Auy8ahqqrMXbmSy27FAfF+CMEMx9/FuoVguBKIsO/9tBvhuWTzzPrR/oft45ywuLYghtWEHXOtNMCA70EKAhIKA6SVgOCenmVr6cOVrtnXgNSeFXfO23d7+kx/LKK9yM27OCWxvwf7llC/HwyQ2n6Gz7Ynq9Wu3D17xT6MAS4mu4Rg1K8/3htxIvvGxcBXJ1KRiymvqSDYUanqFJn+vPXlJh/M+v3o76vRNWYhdYpNE9ytzjZ+Pug10EclZW6JDKfTc9Oyrq9XNh20WSbmZukS+LJXvUokkZbqdA33d5ZZcJZoxKoyPtB5Frg4v7COeL55HqBuAHKjo7tkfGKUKUlwPYAo+wwxpAkFm4mkKpET1SrH8H0SjNIlQAozrbUFv+N9Gv/dewOxdibovNJ4QwB4HI9wsTTXclxXk1RLsHkyYXzZ1y7utujuR1mwRi3OLUiyWghoAHZmweqbz8v0zGQEaJWYRy2yiFWltbhaCG5gZQMYJoMtrHFj43T3xPPnZmfZL+MTU1IoJqStvYNsvWDuBchJpGqUlK66SpoaW/k8JdjRlD4AmLMLiHWdlZa2VpYFt818NsNYVrgfA/xZG2Fms7RA9Y11sv2xx5nqhSzPTiGDMQQIB7hCGxBri3ug0ADAgdWY+2+Vrk37y4JQCnMUqXgY86oWdeNc6OrrZr1hTYZupbCkru5QEADAIlUO2gwFkIFQ/EddUA5dZJ3MA2solBa4Hgoarolqq0+aQJNlu3hT1CHhQGVmfp7AEjlxTXnD9DPJpPT39zLu9IgjDqeL8vduuokgd+vWrXSzRRggQWlRZGp6kn1GrOG84tAOkGJivFLJtDR3tNEjAeRXiB8dGhyRe++9T+677z7p7++TocFeOWTTAfL1f/oH+c43vyH963qln3mC1zOGtLO3h2uX3g6wyGcydN8GYEcMKVh2AUbBuAtAOjc7Q0CKeWIuu76F1ABpnHzwRM+sSvdHgBQaBV9IDTV54eG/UoVs0/MPr/D6OAHIPwgrHer+QeUfGMvKN3prp7G0w8rfiK0s30KKcszPHO/VTWBR9hSQrnXAngqW3R07dlBbMjIywk3gqquukre97W1lVdwfASlddZwlPIwhBZnP299+VgRIocE1wcbmAFh24wCpr00+5aSTy1h2DZAC2GGehG7uy4QXkCp5llN7b9eFArk/KPsCkMK6BkAaCTLOQmoCG9r6ne98q8xCesYZb5Gbb7mlzCJw4mtfu8xCihjSSvU3C6kvTFnb7Lu4e/cWkIYCcpwwvVI6lUr7zVpddk34BfjE3ANLoMWMHnPMMVxvuAYH1TOf+cyK2wOu2ZeA1H/Qq1/9alpoITzghfhWEDBhDwpfIYi0wz3c2+2wCgXP1fY/P4a0EnC0/d3+U1h1rKPhc20u8RpP6eh/9gGKAdJK9bR20ipTpXFYpOovauzoSqBzfwSk/vj5feLvZ+GaeqLttHFfCZCuJgyF+4uNsS97hPWMq3ecJc3fr3zZxNZCmfyBlA10CdVYRsTqUyHpCO38uH3ra7PG25lgDLRxoNGe6cs/tBh5GRAItGIAqY2h1cX2fqu/1dMAGD5nchmpra+TkQ0bpb2ri6RGJ7zylVKdRo5KZCtwHkL0bkZaHE3nRNZqJn8pKblo3XV5G2sdK6lSDS6RBRbusgCl09Oa2gT1sOurmMbGpdQhKY2SyFgat2pYHNMK/vFo1B2/GTA10iYDo9ZWkDDRPRjj5AAr2ouYPjzfxgL1M8HcrLtc/84zK5lSlle8mIqGMaXJKM0VrYMLCwIZDPdBDgNAgIsvWXML6lopyLvq5g+JGCEzgO00m2PuVFhM0Td5uNQWlmRmLkMvLcSu0jVzDqlDqqWhoYm5ZOG62djQzGdj7rV1dPL/1PSMSHWSZTE3ahGgdIosrzTYiLa9oaGO18M9FS/E1zY2NdB9FyAbMcbsl1yeQA9/E5NjBNFwi8WrpamJ10CRp8agKoJixl4uKInR/Kxjyk2jTovsJyhCXvGqV0i+UJSHkHZl16jMzilpEplgQUi1lKeVEWWgTLALk/EYigq4UC86kqSCxgiDMAiEeCTeqqqSlrZm2bRpkzz66GMcD+MIwb1oK3LLKpPyHM9LAFKAe23PLF1zdR1JlGYHHC3DQ0M8+3Etytnx+Hb2xfj4WIQlyNoMz0vHHYI5jrlbYPqmatm0eYv8nxf8OQmK7r77Hnn00Uekr3+dDA8OyMaBfvnS1VfKT//z3/kckBr1DY8QkHas6ya4ZvqZ/BJBJgHp6BgVG/iP+NFJkEBNgghKASlJnhY1H6kBUsTK/kEtpBhU0wqjA1cCpHGHeAgU/YMkPOxiD4SAsdc2aV9Y8QWUsA7LDh0vMbNda8KF1ceELrpieKRGmNTUFKEf8ko1DcFtTyyklQSd8PunApA+9thj8h//8R/MQ4o245lwI8Sisdf+BUg/Lpd8sBRDija9/6K/kQvO81h2r71Wzjzz7dHGadTbRoyAzfYLV19T5rJ79jnnyFe++pVIoMUaOPnEk8piSAFIX/rSl4JKyR3AJRIHf56bRtzyFdp6MmHW1+BXEuz2JSCNBDVRq4G5k+H9Td+9cVnal5/cWu6ye9JJJ8pln/oUCRTwgsvuCS99WZlgXtYOF0PqC+++kBgKePa5UgzpShbSUFCmYOYsBP6e8WQCUht7gH+kVsJ+Clbdl7/85fKKV7xC3v/+9/PQ3rZtG5Vb//7v/75si0A7ME5hPZ+Iy67/EBy63/jGN+hObPvzj370I3nVq15VthestM+uZV8LlQPR2Hp7vB9D6ltFfWHcP4eiPZsCIwSeUmya1dee65fn7/V2lvA6sIKyPqU0N/YZ5wHipbQuCioQMwQGEcZheUrOcB5Xavta+m1vr9kXz4w7v/36hM9YyzPXck3c3MB3BlJtzOJApT+eobyyNwqDUE6JWwc+QA/nne51KtCDJMuvn29180GzWTBtT/b73Fee2+9+n/pz268L3pPRFC67Li+pzXeXnansd3OTJVhzluJEGlakBFlBRzZskIH1G2TLoYdJW3e3SFU1ASPaWFuT1hCXvJF8ubzUXuYE6weMEZ5FF0a64GKfBtgs0r0TwjMsXCyvaolWSxDsYpXyu0KerLzWF4gjpa9wQq2n9LqoVkUxHCBggYKF1Vye1QW4lH8VbqF0aQaqcGE8cPmN5L8iwC3iQLEHlEYGzwcrMPvXgVmTVxFTa+7CaCcspdj34dqL9uO7sdFdMjs9xTjSzMI84xLhyor/5tpLQ8gCLKPqYUWjCeJfs2DI1ThFXjO/GJFvMrWJS3sD8iRcX19bT8AE8ih0ClyqwVqbTNbSjRa/wdV2x46dEVkPXFKx72E8UF88G33ZCwtccwtBIyx+JENqQNlJgjeAxCgPLsD1kpIl1dXV0FsI8bbdHZ20gqJcrpeCAkRYu9WqvFM2HrhJ3vCmN5FYCABtbHRcJqenSCy1c+cOGR8b436MeH4AZo6BaN5UvKe7LuaGe6kXAhh4M3wuAOXmzZsJNAEi+/v7WTbqgd8B4tFeuuG7XK9wB8eZbusPZWBeIR7T3JJt34J1lv3aCcBfxf4F2IOCGp6XKHNibIwgFIzMCLOGIgny+EImK5u3HiLP/z9/Jg1NjfKbO+9i3wKQwkI62Nktl3/yUvntb+5UQDo4QlKjnqF+ae/uISBlDG1O44in4bI7OiZjY7vVXXdiUiYQGzs1qTHRsyVAqjGkBbpPGyC1fWtvz6Y9vW+ZhdQ2tpU29D19SHh9WLavuY47ePw6+YdGeDj4z/FjlHxBxYQV2+xNC6BJlzV2BL9hUtuCwSQ96aST9mtA+vd///e0vIDRDRPx3e9+t3z2s5+Numx/A6QfuORDelCQ7KBa3vfeC+WC80osu9dee5289a1nkuKc4NCNq80F/L/681eRdRgvbAYApF/7x69FFk0sRsSQ+kQwAKQAGdBOmkcByvKFDDucOD89Nk4fnIWCbDjvUSYAqcUSYg5+7GMfI7BZ6RXnlmrWObbdCdjWD2jD9276bjkgffNb5ZZbbokeg2sBSD/5yUulybHSAZAay27YFn72XKS5rjxm07j9wNbyWgGpL5iFgLRS/6wESCvd47sCQ7EDlt0whtTfhz7+8Y8LSKRwMCJeG7n8bO/AYYFDHqDVXOZ9Yc3K8ccd9VoLIL3mmmvkTW96UzSXLe2Ltcvm53HHHSdXXnlllCMV44+6GLnXSnPLB2JW70rXx4132d7tFIZxIMD2e39eRSDT8t56D/bLsPdmCbF6+MI716ETTAFutS1GgoMUGOoehhcEQly/sDBHgREu+HFnlP+cJ/PsjOvv8Ezcm/O50hns75dl56uXt3S19vprdU/qZvtqHPDyLYNxZa6231SqRziXVqu71VHnCnKFOpdAT/mC33zAjL72FWa+AgXX2mdbY36d7F7bK3x5xm8TACOuSVVrmJJ5EsHdkvWxGNklVU7iHCUwqFIgDashABtiFZvaW2XjwQfL0PB6Gdm4SfIEEBDyFfRqbKfQtdLWLsqA0snq57sOU9B3Vk+Vw9RdE3LJ/Mws+waJYHQMlcHX4AWsXPoQAFZVAJD8yNIQOmIlPE+tZWoxq8bnlBLesF+T9juDXxl/SvIksAY7K5ta9ZIEEWr1Lv2GKqAs/G5zBPW1HJhog6arUeWAyQQAJmhnDkC0kJelvEtF48Ao8p0acMrnlJGX+VSzWeelAbdegMRFgtMl5/qK8gkoXIxrBGABejOZKM4R+TwRP1lX30BwCndftJdy4dwCXT7h4gp341w2z9/YhiUF2m0trbwGoHJ6ZoosugCbORdzCMMO+wEYv6hrIl2jIBEKCPyOuEZ8j37VvLA5BXVzMzIxMSYHbT5Yjj7mGOkfHJDamgapa9RcnlAo5OCWu7Ago7t3y/btjxGQwkYBg4IAACAASURBVMIJsIX/5hJr+zTGBs9Jw9XcWc8BpKOY6bo6eg5C/rN0Neb1BiCIetKS7UL+mEMUpEzNzbRgju7aQcLCu+++m661z3jGM9hf9957D/uBShEHklGXDevX83v0H1iVMRZIaQPSo7GJCbnn3vsIKp9z5PM4r+74n18yxdDw8KAMrOuR3q4u+fiHP0w24r6edTIAC+nIkHQN9BKQNje1KFFVLifzc3OCvNnoFyhB4LYLV10C0ukpWZifF7gkQzECZQGUQXDZp8zs5OY/CkDqCwIrCQy+gBJu8OHGXumAiPt+LddWqldU9xUspLbpc9N0gbsGSO0QgPuG7tzqo76/A1LkKITl5ulPfzqb9Y//+I9y4oknRsO23wHSD16iB41zH7roQlhIfUB6LVNsmOBiDbUxxwZ3zdVXy5veWBLizz33XPnKV74SueQRkAa5GwFGTjjhBAI7s3LqoauWR4svMwtpCEhRj9Xmt83t1QCpD4SsfSEgRZygAVLWk9alUq5J1LNS2hdfIEIeUgJSz0JqLrt+32oflLPsWj1XazfljAqkRgB5PqGOv0f55a60LzxZgNTf+775zW9SYYHXP/3TP3HfACgFwRKY+7CXYB1ibNle32ro3O/iACliPVfai8GyuxIgtXvRV29961vlIx/5CAULvHDgYp7EkS2F+/pa+zoca5tLNvfMZdefO/6zwrba/SzXgdLwjAmFfP+ZPnDgdQm15FS7sorVThBnTkUV4OF6BkAKARJqbFpOSVKmeRFt/Gyt2+fVAFrYp/visz++e1JeXD+H3gVx+8y+bqNfj7g5ZuNnwMZXBobzJtqDgo4w4BDNwUBJ5s8XA1JWl7Cf/O/LLfIOAAZl2/Vx5fpz25+ncevdPFvs7PGBnr8n+nu8b4W1Mv35gvfGr2EeRFgPzAdaqJZ0Q5309Q9I3+AQU1EsIm1JopqustouJQIjOESMtfM+UGDizkUDrpaH0gPphjFhWQLggOurAaqwPyKXYK7BJVpEAUyjtjugay7YIBFiW8nMW3LvBTii5TSlQAULG58Ry4fPAK9gvcU9CjxBmuQIlhzJFFOFJNWCaqloYHElQAZhEhhuk/CpUNIrI0Mi4MnnNGVNUdOIWPoaCxEjaY4HLhWQLsjiogJYvGcKmkW4fyJmUgEr+k9zsSqIBWkSSGtQLl1F83kqRbGHZvO4D2OZkM7ObnV9bWjkngcQDdIkxnwm0rR8guUXsaawenZ2dfN5O3ftYHmmAEQ78R6/2XpjrGRDneSyGUlCEVJYItkTSa5IGpqRdDJFKzlS0sCiCOtoW0eHdHT2SO9AP+cizitYHuvr66KYbDwD+/OunTvpTgxAC6sn2GtJOoXcmi6tI67F/eiDoaEhtnfXjh0uF2+C4BZuxvgNdYA3E/oM18GlHBZHWJ7VYqzzCgoIMjHPTJMMCXm7MS8AODEGsIqCtGrGEVNBQQSFJ65paG6Snt4+6entl/bODrJLj46Os5yNBx3ItXTbz37K8QXrdX9vrwyuWyeXvP/9MrV7l3R3d8rQyAbpGeyny257T5c0NjQx9U4xn2fMMQHp6BhjtA2QwsI8PzNdBkgxNnTvxnyBwuiPAZAa05i/cdvGFmrxws3d3/vtAAvLCYWPtQio4SZbSYBZJjhVAKS2QVp7TJgwQIpy8BuYubiRIeg6myV4259ddpHyAUAKoAubDHJZwYX39ttvZ9ftb4D0kg99MAKkEG4vuvC9y1x2Q0Bq840CFwDpNdfI6W86ne2Hhgx9Y6AH3+G6kJkUaV+OPfbYCNiZGzgEVBXkStpQrgPnWriS8iac4yYsrAZI4wTPOAvpmWeeWYpnchYhE2jwP3TZfdPpZ5Bl119rsJB+6pMgNSq57IaA1K6nEsB8wzwAXmk/8PcBbPD4HJIaGSCNa/NaheN9DUjjBGespyOOOIJzAZZIA3l33HEHk47j5Vs8QyCBz3tTz7UAUr++H/rQh+T888+PyNtwcH/yk5+U973vfavimTiAsmz/DXJ9LgMNzkLjz7E4Abzifl9UQOkL3v4aK63LEuj3LU8lF0bneu8AKaygGvOm9PwQQOiehQ2jaokKEwgUJVffEov23oLCVTt8DRfs7bPj+jxuPVUCZGuo2pouqQRI/ZsNNOHaJ2IhtTlTqZ0G0OwM8Pdnm/v+XCq3eCpoAQDygbEPSMO+9IEwnuV/Due4b8n2wZrdZ23z100IgvGbgVRTPljfWsqMfDHv2GuTJMtBTF1v34Cs33SgpGpAoKNEQFTOOOUO6+PWJd5jDcGCaAoc6EIRA46zAZZOf73Cc5YurZlFlxJFyV9IEoW1qQ2UqqLG25nLPlxno/Y5L6gyhYponC3aw/ol1YXX0sYg9tUsxGZVNVCullVNO6KW3CpB/ksCV5ApkWTJWU1hUXbxpOa1hThbxJiif8DOm8sv0rMK3hhshyf0RzHMjrfEmImx/8CFEiRHBFbIj+qsdrA2AkAY8eZixvKnIj5VyX0KGXUbhuUVpFEEphl1H6bLZg5ANstcn2jXYr5AAJpO1xJ4Jl0OWbDiJtO1ZAlGHzQ1ttAVGSAGlkSAP4wLSKFgyaRVESEO1Umpb6hj/+3cuZ3pTlAW6jE5PkZADPdatH9yclwyiwvS1tYSyd+FYrXU1tVJW2eHtLa30SoJV1WAUlg+LW+orRm0E+68AKeMn9w9SmsvACJkPNQTcatIxYY6NdTVERxue/xx/g6XbVsDGF+0ERZLKADwPeqLvgMrNMmp5hc4DywExdYVznr8DnIwZZdWIItYTo5fLsvUSelUrdQ1N0pLaystwY2NSgaFVDM4c37+Xz/jXAcg7Vu3Tnra2+Wv3/EOqc7nZN26bhkcXi/dA33S1d9PQFpf18CY7iqM78yMzMA6OjbG+F6kL6IlGbGxyI3rWUh9QEoj3R8bII2zLFU6WVYSCOOENn+zjLt3NaBqk2/F567BQmoHDrVZzmUX32GiYrJwo3OAFJYO33UTsVcgMHmir6cqhhSAFAvvS1/6EnM+YcMA4IG1Bq/9GpAWi/K+9yLtywXRZgJiGWMQ9QUQf84QkJ5eAqTnnXeeXHfddZGwgzUAC6mviAAgfclLXkKtJw8ol6wb5foHoX32AakBspXWhL82fGDyRFx2kWvSDlSQbfhCFd7HAVKw7PpCzsknn7QqIC1rX4U8pFZmuHbt80qkRrBe+8Khv/bWAkr3Buit5LJbJlBVVzOv2de+9jW6AOGgxvPgwovX9773Pc4bvLB32Pu1AFIAWMsXWmm/qQRIVwIqWCOIjbdDFBri9773vfL5z3++4ra2lrnrC8VxgIfzJNifVwKj/jyM1geiOQO3Ub8Mm+9hQ+zsMJdBHPr2nQn7Vg4FZGdV4JqBIF1QIZzWIA8Q7+lcfKLnRly7/H5fa/n7EyD1xykcq7C9q+0H/tr177X+CBXw1re2x9l1BgoNfBqYxT5Lt9m8uZ7qU/x56T8rVPL4Mk65BbYE5MKy4vYSKycEtqEMZRYuA6bZQpaAFO6bSL/R0dUlbe2d0t8/KK3tnVJg+DUUA3n+zy1p6g8AUqsX1gkA6RLPAovD1P9m6TRrIlwSNIZSLYBmOQSHB11/oaiETkgzlLgs8+zR6Jyy8zi3BNfpErkZ+tZIpYwR2X6HMzDqm0gpsLQ/6wcAVshNBKEuzZz1Fa2nziVY70sx5tbiWQFM6QacSioArwIJjsbOwl0WfWd6W9tPojFFShjHxkpr6VJeSY3yecbVArTAkglAyu9hLc0BaIrkMgu0RuL73ALiJmF5VtddkP2gD9HPsFKiPHw/tzBPSyDYf7HnzSEdSKFAKy/6DwRCcO+tqa2X+qYmWvOQL7Wvr4/9s3v3mIxPTUr1knqXoA9QR3MJnpiadIRVRWlpaubv2cy8zCCfanZRkokqgjxYSdevXy/pWk0RtFSoktmFebpcW5gFgCispQCKcJ2FuzE/t2ruVjIOM+cnQi0WCDSR6gXvYfUc3bmLYw5X1p6u7qiu+M7vc7IfOw8ixiuL8Dl++agjng+CQDwPeWHpzjw9ybqlamvo+o54VViBQeoFoHznb38j3T29bCtYqzGnp2ZnCKQBRo847OkyOTkhv73zLpFCXnoHemV4sF/aGpvl/HPOkYaatAz0qcsuCY1610lrZwet2vDiKSBW1gFStBPMujjfAUhBagQLKVx6FxcWqADCfGH6GrOQFh2pUV7X0mr76VrPm9WuK4sh9S2kewpIK1W6kgATbsCVKuoLHb4wGvd9mVCwh4AUWiP/gPABKSYmLKT7OyAFmEKORLgVmGBsoPoPDUhvu+02+Zd/+ZfIilRpPmBTAZD+fz95qaPvVvcYsOy+84J3RIAUwNvcHH2XOr/cEJDCCgch3QRgzAdYSMNx9wGpHU6Ri64npHINOQtpJYG1kiCO71cDpHECcWghXW0DCH+Hu4ilffHXruYhLZEarVYuYioOP+LpsfF2cXuFD0jx/gc/+AGVJHgxvvfss+n2utK9q9UpBKSrXR/+HsaQhnubHyuKQwCu0pjTePmA8Z577pHnPOc5bJc//ma13hvgvDeAFBrwr3/96+xnqwcObLj0AkDv60OobK5HpEKlXq4E8JYJ0y4HaVg/E7L99RuOoZUVxbA5bz+718A5/mOvgXBmbNqkMnF5SH0LaXhW7ut+W8s8rdR3q90bt//E1T+8bl+30S9/tbINeFTaO1drM36vBEj931C+CbZ2vW9tjAORkYISIRwAbC6mzpddIuWg574aN2d9eSTsHzzb9wKw+8P6+4A07C//s/Up7ke5BJFcowlaojq7e6UVzK2NzbJ+w0aZmp+Vmro6yS+pi5+CrWqy5vJ/QvvYFAdgEOVZ6dpccrJ1JEhQ+BQ1ltRcBo1URvvOBag6AFpwaWcYKuN8fq0/qOxy6VnsO7bVMSHbWa1MuUhRVgoxQR0thhTI2YAoASrjTi0W0WJQPdIktk/dgKOYVJdDFVsWyjZ2YPYtyJiqFcCyhY70KbJeg9DJwEBR08PQ9ReItKgeWcq8676n669+B+BZWAJDL1x61TIK0EoipcyCpJLVPH9g8dOYVWVVzsyruzRieWGBnZ+HmzBcgbOysJgRxLWC5TeNuMx0mgAIFsvq6oTksgV+Rj/heQ31Tfw/OztP5Qyssbam0nBlRpomuALj+QvzMjM9TrDW3tEmTc3NjOkEAy0tlolq5idlihLXHp1fZsVsIlhsbWuhFRUAUAmV1JJK2xJikwsFAkYAM+ztDz/4EIEp2gjrKa5FHdEmfJeoUrIkuAIDwOM31MHiivEcAONf/OIXvO7EE0+WRx55JLqedV0qxct2trWz3du2PS7Nra3yzGc/R4Y2rBd4ZI5NTshPfvITPvt5z3mujO7aLXfdcQfnfv9ArxxwwHpJVyXkneefLx0tzbxucHhE+oYGpbW7S5rb2xiTCkCaA/MyAOnkhLLsulQvAKNT42O0jiJmdHF+XomrHCDFfsV1V9T/UMA+la+KgDTusF+tYrZBr+VAqQRU/Q3Vf54tzPAgWXZQxgBRK8ffwO1gsc0Jg2Iv/AatDzdWt0m+9rWvjQWk9rjSBrtaL5X//lRaSAFIL7zwQrn44ou5oOBrD1Kfm2666Y/CQnrrrbcy3m6lF+oMq+YP/u2HKiw4962/vfjiMkBqORbDeeOPVwhIQQRz/fXX8/F2kK8GSG3+kdSBCcEd26DFuXmAdC1KGH8+h4AUxFQgNaqkpEG99xUgBWmRvxZPOfnkPQakhx5+WMW4x1AotHFaidTIB6Sr7TFxc2hfA9LwGRdddBHXF/YOuMRDiWUu8f6zwegHEiFYX+OE6qcKkKL+W7ZsYdz0oYceGjUH2l4wAYfpYPamz31Buey9l6g+vCbc9+0z+8piPgOX4GgdOgHOB6cV68Af3IEbxKWa4AHhA+cAXJis/SEADc+sve2nPTs5yq/+/xMgRcvtLI+zZK6lH305Iuw7f381QMW93WPONdBg39tvkYzh5XuuBPBDK74/h/0zqJLSYDVAijL8Z4R9FZZrOVEZD1qtYBIqVXzu6lwnfQNDZLk9eMtmmZmbI/BgehYqXt2ZmXfrya3vUv+VrJbaHyUWVOBJradaBcnA6izLodeRkR2h7po7VMFcFDPqyJTM00YZuTFfLE7WgT9RF1W1XCpYQdxkicRlKcqVHIHaZEIS1QpA0VfKpqskVmR6JeBMk/zI3HzRRwBUS1WqQIBFFXGlBKMuryrLwXcOrOM6tdAqc7CvBLH+gIXT6g0rcmQBzqMPda8qypJk5xfpsguwBPditWILrXWwxk1Pz5IB2BQpmfk5Ws4AXFHuwqzGYeZzyj4L917m+8R7MvAqE21zc6vbm6uYcgYIEP9hsUTc65IpA1xIjsaPIk62ILU1KSnmc/LIow/QrXSpqARKacdwjHhSuImjDQCZ6FNzU0bbUBemEHIKJLjxmgUV1su29lZp7WilxRLfWz+jL+amZwiCYT0E4Ny9cxcBKvoWABUkV0p2pRI+6orxHIUbLPKVVlcroMurS/jmzYfwfqSUARsxrOSIMcW1AKqS03kA121Y8js6u2QdLJ8dbbQsb9/2OMH0oVu3sk7/8/PbpbY2LcMjg7JhZFjGR3fLBy6+SNZ1dsjgwLD09g9I7yAAaac0trYooJZ4QDo7NU1gCjCeWQCJ0RyZitWdWy2kIDUiyy4c7v/QgNRnVIoTetey0e+La+I2cL8+cYeJ/9zQHcx+iwOkKMtcs+wQME0Wr3eAFMLl5ZdfHuUrMpfd/Q2QHnnkkXQrHB4e5gK/9NJL5T3vec8fBSD9u7/7O7nggguivF5lY1osMkD8E5/4hHzqU5/iRo2NAoQGGL84QArgykPVTwHCTGbKABgCUrCfAvT4AvBqgDS61r2JAClNMDio1bVvtTkdJ5RXAqR+/UIFzb4ApIghNUBqz1JAihjSpjUtcVhI1wpITaCngOQSy8fFkGJswrXvC4qrVWxfA9JQwYCYUbPKI98oXHjt5c8jxO4gXhlW/GUKtWJxmVJhNZZdlLE3FlKrG5h34aYL0iUbi0rpYFbr40q/r6Y49AXn8Nqyzx4gNcHC/x3vV4ovtGsjIc/YPD1Aaq5bGF8jIoFLmQ8+/DVofWbf/QmQ7u0s2bP7LL3Gnt2lV8cpxP3x9cGnD1jtPpuvZkG1MyYSdhMAK8rEHu7X5gkRBxDDOW2f4+SxOEBr89+XZez5/vPCcnENgZOz0sFCqgJ+inwJEOY3bNpEl83O7h6qWQEIq1JJJYYsFGjt8i0qaDv7R0p94K8RtClVnaI1FuK+uThH4MqVy/PTjRkAafnLy8di6WE85QFiPfEyjwhjHTYSIwJjY8nH8QNwh3QzS8oWy7Y5wKp96ix7jBlFbGlSGXydu6/JjgCm+SLi0AFcASzVjRU5Spl+JunS0wjAZ5LARUGoI19KatxqsVrBqf4GYA23YM5gloHz0izJOn+N7VlBfg5xjguwemq/VS0VCBIb6hoJkuCiS/ff4hItZgBe+A9yIdwLwELiJFhIncdINrfIMo0NWP+rpTWzoAy2sGyiznDZJRCvrZXm1hZpbW1nPwCMSV4ku7godekU42sffPB+KTo23+yisg2j/2G5Lbp+hzWSjL0ptYyW9vuiWnadxc/WLAh+aupqOH87ujsI9vAe1kW4G4M4SLkCwAsgMjM1TSAKkiL0z64dOxmDCqZbAM/uDrWI4gxHP6Lv4VWGMuFBhdhbgv9EgvVEvC1kbZTV0tikuWqLVTI+OSELizmpb2yQlo52yRXyMjkzLcgEe/DBB8umAw7gc3/zq19La3OTDI4MyEBfrzz0+9/LZZ+6VPp7unle9/UPSxfcdbu7CEhrmK5GY4vnZqc1/+jYbpkcnyDD7tSkMu0uZhYYS4sctxhnuHuHgJRzP7987e7NfrvWe1a1kMZp5yoVXkkTuNbKhAeFf19Yti/kmyBbCYj6G3K4idszMRj+Jm4WUnyHSQcCoDhAuidti7v2qbaQog4ApLD44gXBGVTVf2iXXZAJHX/88VGMK+p24403yste9jLWE/EsGhyuB4Vu0KVcoBdfdJG8w3PZ/cIXvyBvfstbIoATNzfjACnqYfMA8yoEpBZD6mt4dVPUDS2cw7p+SEq/7Dd7jt0XrrXVXHbj1oufuxS/A8wAJJkWF6eZCUR2//duQh5SzU2JzdUAqS+IhYAUbMPHHf/SqE0+OGNfx8SQ+sJS2HZjSoSLDF7fv+l75S67YNm94csV3UhNI77Setwby+NqaV/8fci/9tvf/ra88pWvjKqD/kV8MnKeYQ5fdtll8q53vausulZWHDEVCLrCeeILqVdddVVZPLSlffHr5z8sXA8gvvKZd7HnwXKKNDdPyktNKqW15vIf+vOiMjAtjxvjvPKZNp2roF9v64dl4NW5/pklx84HE/IspsjSOYQKoJX69Enpt6DQsI9WA8Nx88Evo9L9e/qcp6rtBkopPDm3UNvXfHBngDFOjgjbb8DU5qI/d+w3A264xqx7+jzdXxnv6BRs+O/PK3+vtO+Nk8Bf43a++VZaq6vftrLvzFMnsI4aiZef9iWcuwASfkw1gJgC0ioy6g6NjEhf74DUNTRKXVOzzC0sEBhY38KaBKIevHAecjyMRZyuf+o9VNa/cD0FyEzgf5ECsCmUcB2Zaj3XZr//K+2HuqnofVy3sM45sArSmsjiSTCYUjBYndIxQ20wfl49bW5Z/KntDWYl5/McAy9AOa2lZO/F3EhKMm2g0jH7ujQ7IA8CyZK5CBvwpLXSMf8qoE1JAmUi9lSqmbOTaWsAiB2XBX5jv8OEjbbCb5NfAKgpw6/tZQSktXUEbwBHjBVFGhnIVsgLWizyN+RBxR9kY4BR5hKl+y5CGUrpaADU5udnJZ8tKLjNaqoUsvzmlOEX4Bntq0k5IiISEjURINbX1tHY8Oi2R9gXZMItqLUa9WPdi5rtYmFRQygUnCekrkZdh0F4xPy/S1ov2wtQj8Wsyva4B9cAyG44YITPXpzPklOlq6uLn8mcnE7TzRbPh5USbZ+aniA5EEDi1BRiRKelsR6AtMj64l6Ew7W3tDIcB15G6C+Oncu9293dzeeg/ycnp6UdBE39fZKqr6W1GXnLt2/fyRypsLA+9MCDct/d9/Cenq5OWb9hWO6+81dy3bVflJ7ODgLddf0D0rNunbR0dkpDS7PUJFVGBsEV4kSR4gXxs7A8z0xNyfTklMBSOjc7w7HlWDpWax07df+GuzfXtTMQPBX7Oedt0e3QGCTT5vmHllmY1gJM4zb7J9qQlQ7YMi2n85ldCZSiDbYZhQK0AVI7YNTvXBc1Bub/Y+9NoC27qnLhee/pb3/r3upTlaqk0hNNooAE8Anyh1ZFf1FiROH9AQRp/CEJPhIeqPBscKggjfIGOAYIDgXBwQOEB0LADh/woyCQhrRVqVRftzl9+4/vW2vuM8+6e5/m1q1KJdQZ4457mr3XXs1ca81vzTm/CUD6zne+c42F9FTb90gA0le+8pXMaYmJhJMbKK9wL4C7KhRmvBTIDGqfrf93v/tdueKKKwbd0hPHijgGWCYVCNoY1wceeIBuj1/96lcjkildVC0gxTjdduttctPruzGkAKQ3vvSlURqRYQBpnMsuSI3sQQQA6XXXXRe5HHUV1O5JUo9cRi7ka62kdqON67TTAUhBthG+wrQvGkNqr1tLatQLSNcUGuQh1d/jTvrxmwJSPe/+35/9XA8gfc1rXyMf/FB/QDpIsd5IQBqn2H/729+mCyzWC8uwi/bBsgw5xuknXpoSBu9tn+B9XOoeJehS5TZUmgFIk9K+9Mpj/MEI6vG2t71tDfMuPChuvfXWgXN65At0XigoNbGc3JgMWLWf9X03f6hXxPqk8LB1C+ccYmX0gEvHAp/VShP1s9+YbV+Ga8ogMDhyHw24IVTUrSyFt4agKuyTfveG/T/o2o1upz4/rn/VNTIEpNZKbudq6G4dyoM+w1o84/rK6kr43YEPuJ0618soD7qXG7s2xVlGLSDVa+MOz7UuFpB25wSpq727ZtetmePlY7ZDQGrbj+cBUCkAZj3gYurBERToiy6+VMbTWVnYvMXlAYUVGIorrYptaTY8F4cHoAQjZN8VugLipVZl1gtxfT7dFeqIF8sBoQ2/h3tjN59ptFYSa3Uc4AVg9eso7nP970AlDirZ39p+f5Ct7QYQRVwo64TcxMwq1fVq4uGCX1vUSquyhrqqPoLnsT0+7pMyoW646ZTk8B4gEv3ryY6QsoZW03TOuczCvde49KLedA/2uSz1M1l8fR5VAFS8sjnPFgxLoq+/yiP7AZZUWFU73lJL8NZ1UVYLoSNtI5W4i0X1REr1akMqtIA6F14FqQpYaUGsVB3RUqMpjapj+sV9YAgG2NFYVMorLMt+vgCgAQSiTIJMMMUyRR1ibFM0RkxOTvP+JhluV50bcrNG9mKMJcZhYfOiXLTvApmYnKQFU5l+8RsAO5hyQb60sDDP0LB77rmH1l/0A/of7r2MCZ2fI9gDBui6UztADCAKoFkpOQKigwcejiyzKA8uyNAPAV6Zp5Ru0Sv8Q3kgbsrkC7Sezs5tkonpKaa42bxlCy2s0Hn37LmA1k8YB/6/r31dtm/ZKufvOk8uv/Riuf1LX5BPf+rvmIN05+6dsnXrdtm6bQdzBSOXKVisMQcxFiBWgosuSZaWAEaX+B9uysXVFZcDtuYs4OoC3QNI4d2x3ljEdW4CESCFUGhC2FDZgoCGi+g6nzfUbcNu7EnXhfW3m7F129XKoJwQkFoLKX5/LAHSiy++WD75yU/KJZdcwskIZfajH/3oWQFIbYyruhQzLq+Q53DpRmUBKcYXgPTmm26KSI0UkLpdArtMV/R0w4ebo2XZHQ2QdtM99FOYrPIWd6jT76DnLW95i7zhDW/wdON1HiIghlTLjANFay2kH5CXvvRlUdwLlItwHsMawQAAIABJREFU3nz60/9LnvYTP8FysQjeeOPL5Mtf+UrPdSA1GpSHtKfcPiy7dt7ZBQHtUYXxf3/uc/L0p3VJjV71GkdqNOxLY1Ht9RsJSMN6gBwMhFhwBQoZdvVauMH+hO/nf/mXf4nipbXf9PBvECBVmdFDNfxPctkNxzqUN1sG6ok2IH5UT/9xQoz5B4B9ul9h3SwojRRnr7SOwZbjLVJuPvS6RsaBNZY35hRnO2fDPsBvqoiuAaAxwLSfPA+7l62nb23/2AOKfmXF7Y3aF9ovcffbsTmdbRq1H1Av3QtCsKnjaufLsG2LQIjmVfaHJDovrCuu9p+1aKqeoR49qkOhLtazR+vTlVdP8hOkf8F1ChT1eVbGbRu13bhen6XX6nWa+1Pbo2tPesy5jtKN1sd6whI3BuCUy8qevRfKBfsuZuxaCnF++TyV/0qtwpjASqXkyHe8JxPaDxDMsfFxfihXLcwASqp32r5AHCT6GIAUQMrOMfYlMBOMnx5A8hljjj1W90c3h52lFLZPB+h8HCX7ppeYiB4b9O6JD7FRt1+7PhCcwrLrgauOt4I9t+aMSYYWTuQ2BVu3A2NKkERZUTdepFXJeqIjTTVDtmNnYdTYVaaryWZcANLYmBRg3dZyaEgZ4/N0bpBMCu33ZUK/ZcgTrZDeNZkW7bRnw3Vjpu3okEypzRhDBaqM3yw7V1YC1BKIclaj1DJI4dKqNaXZQt5UR4yE/nFkSnAThVsuXFhdGiA9vABABzkS3FlhdWccro8nBajDvWhXpVqW4mqJ/Y+6oA9/+HFXygUX7ROEDMFAMjk1Q5CJnNLILYuTopnZacZ1ok5w28V1jE0dH6elF66zMNbgmsXFTbILMZpzm/gd3ZE7sOI3ncW44toOwAl+kwfvu59WVbRp27Ztslou0SJ68cX7+DssoKsl12dCxuWULCxu4dyC7OJagNG5hU1y5OEj8rWv/ptcsu8i2XXeNjlv+zbmjP/61/6VZe/atVO2bdtBtt7JOZBATbENiAeFq7UDpCc9ID1JC2kRYNRbSJliqV51qZaaznUbeWEjGT6bAGm4OQ0CpLoI2gVfF/V+SnfcBmE3A118+103aBOzzz8HSF1vvfe972UqCYzrnXfeSfdBfPdIW0htjCvq+Y//+I9U4hl34Wm5dVO3Ctltt94qN9908xkDpKGMJslgnPI27HywwKRf2hc7z9a6ezpAGsW4eDp0W684QHr7l13aF30NA0it0qAuU6Ei0U/5VUCKaz4Pll0DSF/9mtfIX364PyC1bbIuvPr96QSkIAdDbDM2LZAkwOr/V3/1Vz19iJhRpF/Cy5Ie2fHD+zhAirlqgVQIRkILqbISq6Jkrw9l1YIZbMwf//jHycSt94B5F88H+dmZfllFmmAqCtp3irtapJTUwl5vXR2jepuDktAV0ipnIcCLZKvtLFBx+9wj0Tc6nwYBUgWiSYAU5fQDmmcrIEW9nXLv0lnpS9cSC9ri+iqcR+F6ZftVwa/9zs5dfVYcEA4Boa2LjokDh06uYf0L77E6WFy7dAxDQGrHTu+L0h4BxCjzLYGez6Pq84LCZZJgKJ2h5Q1WnSuvuUouv+KHpYAUG5OTdHMEIMVBHP6goJfBrNpySjssNggZhCLvgLkL6mRsaWec7oG00LWcZVQtgThkgrupAmvtdwVQ4diw3zyQ7l6rLKEOkCJGU/UHJzfesuitdehDXWcZaGNY87VfFcyHcwbl6YE5rmWeVriedtoEVrTS4rsxN8bMyer7Hi62eK/kQgCbBJPeEqqkSewbuKzClTfrGH+ZfibTZevFAYIDsBqX2gXhCmxhZcVeZWUKgAR5Me0hivUUca7KbobgIIEpsVrOwgirKC2nIMmpOxffcrkkFaSdqTkLKWWjVI4YbwFMycDbgJutA3Zw++XzfZ5aiAqsibBe4j9euA59lZ+Y4AHwwUOHWTYYjuFqi3bBQgnWWhxcgoQLwBNkQy5uFpbYMaZnQ7n4jLLh2gtiK5AIwYUYXqPHjx/lbwB7AIHbNm+h5XNx8yaCR7iE64EK6gCWWgBSPB8WU6RyQXsAiNFfmxady+54Oi2HDx+lVRfkREiLc9ddd/CQAF5WW7Zvkzu+c4fcf8+9cvGF+6SQT8u2xU3yD5//gtx513dc/OiObbJl23ZZ3LxVJmccoRFePCAoFelaDEBKwqYlB0gRIwsG5Qpy0MJF148NXLadi7Wbi5xjZwsgDSeaW0R6g8eTNl87ge3mMMxmbTcUXVDsorweRcDWRzcUuynr+x8kCynGAvkHkc4EExInnLC+IY7skQakGA/E3z33uS4+EQsD4uc+85nPcJElkYJfuO2G9KbbYCFdC0hDS5mVh2FYdpNcdu3mqMpFKONJCp5VAOIUW61jEiBVZSvuuUmAFPfgdI/5vAKFehAgxYZzww2/tCYP6bOe/Zxoww6tExpDaufxIKXX/h667A4CpLZP2C8xriawON9yyy3RoQWYmDW/Z9JYDYoh1fH7nd/5HbnJW+gB4BB7jMMU+7LX2LQwVqnF9UnAWfvSWj20/BCQIoURLMpqydE1PFyfdf2zB5DYEAGmlXkX96IfnvnMZw6zjJ+Wa6J6rwGk3TyiqmjaPSNc66PK+TQVKnO4TuOsrMK7RmaDmJp+IO60dIQpVPsklP2459p+iFs3BrVDnzXMHD7d7Y4r38aSoi3WLTRuv7ftiVu39R67ztv+tveE39v5HIJTzDPnqtjNY9uzH3iXXx0jW/YgQIprSQzkLYihhRRldhltu8BMx9QCYmsJZv1gTcxlJZ3JyabFBXncVT/C3KQABQAAM7Ozkp+coFILoFFaKbGdxeKKgAQnm87K0okTVN5zebCqwgWyQoAD4Il1ChZWfOEO0Rwr71hENuZjI32/wdUer2YrtLD2pqmw6x3XB8Rh8mDLW0x9HlLtK1qKTaYGKzsRUPW/O6XdpGbxQqHrB8mQEEMJNmBjycUYaf8qFwVcfu1Yq0zQqupdfFVuCE5BeqTMvrksWXO1DYxJJUlS17IK11e6t3uQCk9fjBviOAG4mE6lUqG7LN2QvWeA7us4COT3De1f7+7r3a3RD0gdwv5qufzN1RosqDWpeTffWq3KlC3QteHSS7daMOTiIILW9YpUy1VaO0GiRFBP1tcm05DgpfG2eB5A5uMe9zj57h13EnRNTs/K/Cbk4pygNRIgDy7Es/PzTFeEw1YQJOE3WA+VVVoJrBY3L1CGQVA0OVng82FpBInRAw/sJ6DFgKMcWF3xfPwhBnV6ZrLnUAxtUzdoHFDf9f27aUU9dvQE9Q/kJ0U/XHLZpY5McGyMfC54xlVXXcNngqH/4P4DjBdFmp4fv/bH5OMf+1s5cuiA7N4LMD1LT4VNC5slNzEp2VyOfYQ0OgCkzDu6dGINICVzso8HBiDlQUDTue22fawxreOPJCDFIMa57OriOiwg1YU63ADXs0mFilrcxjFMubYucRZSlGEBKa6h8u7dG3H/C17wgsdMDKn22Te+8Q255ppr+BEgEO8faUCKugA0ADzghAoTA+6IYCXlhutjVazLLq55021vkltujgekofKgSsZ6ASnykOom3k9G45Q8u+moshJ3Hb6z7rehhdTeY5WrOEB6440vZd8pOUI4Zz79qf8lT3tar8uutZDiWWtjSG+XZz/nuW4DMm5tqkgxYsWwHer3arEL15OwD+JIjQZZSLVd7NcRAWnSOmLzoYZ5SO09AHBw68cLsaRXXXXVmiJhNf3d3/1dnpBat14rQ+jPEDjDsopDmX6gIXTZBSAFKVHo6aKyoopxnGsqKg6CMYBcZd5FqhoQHAGYPqIvA0hZD6PYW0XfvqciagjQKLPIKWpc8/Ae+5/tD+1vK99xlvdHqj/sWjKMu23SmqFrWb922DVmEHh9JPpD94M4fcWOo65D+K/7+6D6KsCw60vcoZB9NvrLum2q3mEBqsqo9j+Vf+/OSVDpgas+1362gFavZTnMrelcWsPr8bsjKupaRe267K53nkgKmFSuAGSyhbzUa00Zy6Tksit/SH7k8U+U4ydPOnId3JsGs+iUs/JJiik2ACSQzgWxkUgvAatMcWVFikW49jr3QFhl1O1T07e0m3UCIAUNAAIRSMOzxl2cNwCp9WxQ4iTbZ3Z9VUCqawJpj+hW6/O66mcF78Y12BHnu1jM7pxxLP6UEew7PrZV1wz8FsVn+oNgux5pPSkvY8IYUxAk6f0Agna8cB0JjhBH6tPCqCsv/mvMpeZQzaVd+kK4DKvlFOOEcgsTE7Iwv8CYSVyDMcjlHJcMZdccXNP6CxTY7uaWpWx4kyliORU4sn0+vYsb3yZTy+AAgmC06cYdLK9gfAXTLmIeSbKDPJi0mMLKXqQ7KccZ15fLEVlRvVJjf00Upvg7APji4ha58oevJsERyrjn3vvoiQSeJ9Rvem7WyXYmLRfu3cPrvvPt/5TDRw/5tuekMJGXcq0q27c4kiPmWs0XSEKEsgCkYYkkXkiNy/T0JI06sJ4uLM7L7t27aUG1OAMMurrWFFfLcujoEcF+CoCqFl2AScSPYkzhJQgd4a8+/BG5687vyRN+9BrZMj8vz3rmdfKuP30HwSOAMKyr27bvlJn5ObIZY3wxJqgbGHZXTi7JyvJJEhoVV5bouVVedvG31YojrVKXXVhIuf+d7YDUTphhFm57jd3EBt0b/t5v87Qbw7Dl6kYQLvKqlGChtIuYxpDqYg9ACmZMTXuhaV+Sng/L2rvf/e6B1z8SpEZaZ5tmBadG6BsweuH1SJEa4dmIcQXD7r59+1iXf//3f6d1BievcQx3GMPbYCG1gPT9jl1WxzcEghjX9QBSjLsC0n4yGycXoyp1SYA0VAiHBaR022XutN5kvZ/+1Cej2EaNIQ1ddq+//oVrLKQApN2N2bU4UvITSI30xDWsw6kC0jUkSGDl9YzJOhb9LKRJ83hYQApr6LXXXstiANqQSiV8gTEawBFseyp/r3jFK3pAI+bgRgJS26+w2lpiNs3VmwQwLMFYSD427Lq7EddZ4Li2PPXcUTbOrrJtLUQKXJEFwq4JquTiP5Qe5kAMmEDjAOnZAMpOFZDaOdgP0Oq8Xs++uxHjP0wZaAvWN7zi1pg4fSKUKwsW9ZnaR9bTIOwPWz8LNhSQ4nd1xdR7rdxZwKx5NdVdtJ9VNA5w2rrY3wGiegCduor6w5oIeHpArORHep9j2s0KmGHb4yK5wqQ88clPkYsvvTRiuC5VK9KoNqRUqkilVqOiDuV9ZnaKFh8wkKIfTp44JqViBZw+BKgnjh2nZQjKPi0zsJiCGKfhdDIHcNyL/ESAfWPOQgdAinZa11K1sOJ6xEz2ANLAOt21VLr+QexlJCueLIlpYZTJm/k9e62i7sDCpa1BvzkrtYtpx/fOjdex3EYur4glNfswxwbxrZ4VWAGMWirt4YmCKvQE6kIgCquojxllnKNntVUrKdLdOPZfkFSlCaYQq7owv0kWt2x2+SsZQ+tYia2HAa7FSw9mtC52TgHw4bOSSoEtXy2q+B55OuGa7cbTXcuYU28NJUgqV6TmgRLjVEG6g3jkRk2KlTIBHPqXhxdl5wIMl2DUFeWjrQBy+Ykp2bN7txw9fpJy9SM/8qOMt73//gcJyqr1ukzks3L5lY8jID528gQtrTggwaHz4aNH6NoKSymMImCuVUsy6ry8uhzFsULW0hkwRLtXIZcjGzVk/rzdu2T7tp2sE/q+2gDgz7HtjJ+t16jT4m95aZVuvrgORiHIwldu/7IcfGi//PhTrpUdWxblkov2ybv+9E8lmwX4XpRtO7bL/KZFmZ6bdzG26ZQH7iUpri6zbQCkZNZdcXlWS0srzhJdKdOiDUs0gCn6WAmsogOeU7KQdvflYdZv9RToYdnVk5ywAHsCl1R40gbdD5TG3aOLZr8Nf5AyELf56HdxJ5Vok7WQog4QHJ2U+Azrx2MNkNo0K9wIPNsY+uNMAlJLJqTyZVPTwP3hjW98Iy02dnOxiiLIfuIAaags2M9xpEYhiMHBAlyb7UHEqQDSQbJr6xcHSP/7f//va6bgIECKGFI8Vy2kqoipAhay7CLty5e//JWe5yRZSOPaw++U5dBsuvo8LdgqYtoG/S7JZTdpPfncZz/bE3OqLqu6keL/RgDSF7/4xYKUN/alJGF6gDLcAtwFrrYfsObAym1lGcDx5S9/eY8lWpVut8GPcW5Ygi60H7Js+ysEpIPm+NkCSLWN8XMn3PjWpoSBAhUxdRrXOFXYFbiiTzVlgJVVff9IuDD1k6VhAKkd/7D/wjk3rNyerdepQq6Kcz/dwx5K2D1F1wtVuvv1X6hnqBypQod7IzdPY/FUebKgtGvB77JGh5ZM1C20zNoy7FqncyYq18dOhtdbAI17QLTDvvHpVwBGOE98vCWAzlgauTAzdH+85LIr5NqnPEV27NzpAUlbKpUaFf9iucyQG1gzdb2an5ml5QlKOqxtUI5Xi8tUpKH8QzlGnB++77RcCg+QvTCljI+r5aFSG2UCtHprns/3avc2WEuRh9L2SygTXaCnLsHeYuqFXD1J9LpoPIOYa7iGWjli2hsMJdJtdoBWm1JrNkgK5Cyh7gFWh1nD8uvMrQQnbL8z5PIz28m91Y0PZAXkPgC0yrfhLKNOj41iRz3bb74w6WKCp6Zl87atdN91hEGNriXVPydafy0LMWLp/We0BzGfeh3+R5Zh79LMawjEHAtzFrlIAYJqTWl7Aiu4NwOUggwJ7xF/DCsqLIKwMtINtt6Q4kqJZUBnb9UdSZLmSHVzz/2Ga8BCu3fvXpnfvCjFUoWszseOH2ddGXc6Pk4Zg26kmTUuvPBC+Y//+A9aLHGgwVQwmVzkqgvZnZqelBJInXw6nEbbERLhxGG1VJJ0LuVcoidnaORBTCismjikQXkYQ5KBIe603ZZCfpKuxDAIXHDBBbK0siwH9j8g27duYW7YTTMzJFj6wPv/p+QyWaaLAShdWNxGpt50Jss2AVQWi6tSKhaluOwspApIAbJBaIQcpCAfg8dCs+LYj+GRoGRVkcX/kQSkGAw9BeQG7o9y7OI5aCNK2vAG3Tfs78Mq8+EGY8uPs5Di9yRAqvci/cgf//EfD7R46vWPBgsp6vqpT30qite0/TRIWdVrNyLtSxwgtalpMJ5//dd/TUKY8MBClY84JR4W0rjDCa37mQakcXKuG2j4G76PiyG1gDRO4Ypz2X3Zy17OzdtZSF2cgbUifOYzn+ph2VVAavsOgPQdf/InMj09xfu/9CXnsqsbalgXddnVTWrN70qlH+SP1H4404B0Tf28wmDrgdPTOED68z//8/Ke97yHitYoL3XttYorFAcAZwtI4bKLWFervPQqXkLLaxwgtWs5AKlNYTRojp9NgHSUfo2bS9H4Boq5ggjdF6Ag2H3Q5mEbZEW0Ctmwe9VGtSuubv3A1LDPTVqfhr1/o64bph6qmOOZ9kDBAu/wEEznngVq2pcK1sKxtJ91HVX50d/wWQl6UB9YdTTONVxr9Dmujd5CZyyY9vo4/SV8tm2vjRmlfHqQEVpXtf1Ig8J6+LzasNiiTcgLyTylYIAFu+tYSmY2LciO83ZTJ9q8dYtcdtnlVMABVGHxwjwCqQusVABL+AylGHGF2Ivq1SqV87m5Gbo84jso24gxhT6GmFPcC8ABllewh7qxaZPFF+XBhZhgzKcpydEDyFmgbL9EXBJjbWdo0D3QC6iVA1qzEfPJtDbuEAAHWlTUwcNkDlybHgjruLmMp+7FNDGoF+oK7wu4RAIw+e9DGY2ylXurNdO3tDsEtLBwqksvvlcAaseNLsUgjjLpDdFdqD9T24D8CNZTANxsTqamp2Vh05xMAtD432gB921mHCryqGoOVGXpBTmUZw9GczG2+oLLN/UL/wVIsqijeUCKkCuyJ3eEQAuW1ZZPB0SGZK8PYO5Uqw6YKiMvrajVqqwugwzJMdXCwoc4VLj4AqySWAnutN51FTGptJ5mM7J1+zbZs/t8KUxOUO7ggYyDBE0RAzAIeUf4Yqvp4mCLnhEYo6khHZBvWE/xxzyqk5MylnYhH6g33HEzeVfOqo+lnpyZJuDF9WDvBRkT7seBAvoDLrt4PuI+kXJmZXWJso/0stVyUa687DLZtGmOOUhxH0Au/qZnNkluokBAinIALsslgNEVppgBIFVm3VVYSFeWCUiRp7RZA8Nuw3kmdHC449L8bCwgTdoBIgnpuSCykKKz1Nw+zOI/7EajZcUpz7pxRBPYn4ANW/Yo1+lGYS2kqkCgbhhIC2TVQqr1f6wCUptmxfbnIGVVrz0dgBQLKFLS/N3f/R3dd/ECY9lP/dRP8b+VF1UIYCG1hDWoP+LuQuXEKhNxLrvrsZBupPJplYl+MaRJsj8IkKbS2R6Qjr6Oy0MKwGnnw1pA6vKQJq0VZFA0m30418PP1uKH3+IA6Yc/8uHEKR9nIbUWQrSln4X0VAApwCMOCnDCP8pLyY/+6Z/+KToAjAOkcRbSsP/iAKmmydFx/EEFpL07nos7tZYmBaW4jjFPYPxU5lHmU1xLXLIRYG8UWYm7VpVR/JYESMODC21LuOcmrWFx+/ZGrnen2gf2/iRAqm22QNOubfa9PcAJ67ZmjfAgBd9rDKs9yGdsm7fQKUBSWbNgBM/pAkSNaVybL1ifY+uhYNaOp8o2FUtYsYybKq1svr7aL1oeWF8j/SgApODyApiBxTSbzxGCzC0syuVXXEmlHodrUMCf9OSnEFwC5ADEwY1y0+ZFWsMABNrNjhw5fIwWVCjf1XJZyowrrPHZsDJtXUT83hytU5VK2VnA4N5ZqTj33ZQzICBnIplBSbbjmEHxHgDKgUcHSqO9RRmywbRN8igX82l1Qjt+6B9lb1bWY80uBQXeuQwrV4K3hnuCJh1T/Md1NqentaBHFuyAb8EvOtHao2Nlx9KmwyHbOAEjhMnJI8e14xl9cbDgv8/l8zw0AEiamZwiWRVdtAFUQYTkyZLcZ0eGpPLNvKkaMwy3X7j/+vW0qwt4a64Ca5/WReurB36Il0V/83MU4uM89dreQs8ykS5IxjnmjEEuFqXsSXkASCEbzXqN8aZ04y2VXe7TMph+EZdaI5mSHpLgGrJFX3mlXLzvUjl69CjLRBubDWfhR0xru90hcAUwxu+0cLc9YVO1ysMKWDwBMDO5NFMgwSpKQNtukFSpUXfygT7DwQIOGAAgoSvgPqRtAcCcnZsjkEXdQJJUKq/KPXd/Xw4ePCAX7j1ffuyJT5BGtSJ/9/FPyJati7wX7rqYgxgvMCrTDbgMjwMHPAFEV1eWCE4BrPG/XFqVWqUi9WpZGjWQS7m4bgtI9eD71DyCBpHgDgFIdaLYRTkJSCZtJFahTtpE7fejbG79Ns1hy7GKiF00LCDF92q+100fgBRJ4h9LMaRo5+Mf/3j5m7/5G1Jg29eZBKQge1EgqP2N/yBlgas03mMxetvb3iZ/8Ad/EAElq4SFYMMCUgua+gHSsB7oj2FcdoeVPdu/9qDG3n/6AKk7GUYMqX0eAWlgIf1/bnwpLaD2tZZltwtIcV3YBkdm4U77bZtC4GkVKX2P69cAzNci7cvwgDSOlfctb35LD/HVB2B5fPnL3KafkAD6c8iH+nSXDzXJQoq4TDBUoy9xqgnr/sc+9rGe/sNv6AukVoIlE22EohWy4WKMwsOVOAtp2G9JgNT2/6PZZTdpv9mo723M1CDgkrSvjboOJB3mDNsmXStVgQjXl7CcpHWm3/OS9v9R2zpsm07lOgvY8F7XGp0DWmfVb/AZ72mxMRbJUD+x65j2h5avz9C0HPoMDX+yY6wWUwsqFGjofzhdWuulBcthHe1nrZemc1GZIIDzgJTfeZIcWwcFLlBq3fewB/kDRc8q3db0L7CSZhwXAXIlXnjBJbwHDKFwtZ3MT8qPPvEJcvEll8ri1i1UtmGR66TGqZTPzro0G7CM4bmav/H4iaOyUlwmuHVeCY6ZFvcACE9OeTbfmRlaUaGvoRy4Izqr2TKHzQF/9x8ABXqcgh5iNaZ+cbGd8BqCO6h19VZZifrTExYp64KOu4JfPFPLJ5DyACv8XYEMgLPyYNhnRems4KKrZGuaczmwlnOr8jGo0fyEZX18LLKk6rirXJEACS68mQwZXpHjE5a9PGIaiWE9WZKPL6UcAHD62FSVbxurCpZf5q3VFDU+7y1gvk1T4/oIaTcdw7+2m/Gyvv9gZdU+a7RajBnGZ/QbUrQgZyfaBKs63VybzhpYr1W8pbRGS2kd8cu0mCJO0r2HLNRqJboAA2ziM+YZAWoDrNcpxjjv27tP5uddftLSapGx0LhncfNmygislpjDqB8OQvCHfqo3G6xrrpDnZ7BPozx8F8WPAkw36nRRRs5RvGAJvejSSygPJ3x6ltnZOZmbmyUp0b333st40T27z5O9e86Xhw/sl2987esOjC5skvnFhYjMSGWfLMXFVSmuLNMVfvXEksAyWl51oBQu0A3UpV5xeWFrdZJKNVqOaMqm/BkVkFo9T2NCR13PeyykenKhk84ulqMUbDeD8L5wgxtlYxt0rf09XFi0Hnaxx3cKUEMLqbLs6sT+xV/8xcekyy764CMf+YgAcNuxeSQAaSgbyO0IN2nn2iBM/fL85z+f73Vh0zEPU2XY+icpbqGFdD2AdJBMqtzZydo7cbszxLYf5W6shdSlG0DuslDJ+fvPfKqH1AguuxaQol5JgFRrv0bZNfke7TV6nY6fArVw7D/32c/J05/2NN5K4Pba10Z5SHVu27UlBLBnEpAiP6fGFWt+0a9//etrlky0EeRbv/mbv8mTV2xob3/722m5tSAojtRIY0jtIYzt8zhAigMd+7rhhht6SI0GzfHHisvuKHtXeBirshZZSryCOuy8H+XZo1xr1zRdD8O1Jvw+bi0a9MyktWrQfY/E79onuqfbdccCQ3XxtGsgs9oJAAAgAElEQVSR3juoj7Q/LGDBPWpBwnv8BqU3fCZ0DHynVlO75kXPD9K+2ProNWEdbN3p5mmYz1V/0e+g+CsAs+WBFReKuQNs6jYM1OaAAgApwYh3+SxMFmTz1m2yfftOyaay8r3v/Kc8+OCDjGFMZbKya/ceuepHrpHp2RmZmpmRqdlZKUxNSjabd0Q1TZfHEi+CxjFYNgkZaY1aPunSVWiMHQAY6jE/PUdSuNm5Ga6hcNMEyAO5DWLnjh07Fnn6gWoGrrSIl+M89m64WEMJeIC8QTbkwTev8YBQx1H/U1YMm7yCTwVN+tmCU1pulbHWW0kVkOr+F8moxpS2HGNv9HwPSvHZynUH1jaN71UyIl+Yjjk+8sCEuUyzDtznci5eEm6rBUdkhOepyy5iQdWtW8vBcxWIUn/2hEnMkTqOVDIuRhUWVRAAdQmVunlQVda4jnKOQNbQpQyU5WdYdrUfUXcQOoGBOUrRk0q5wwwPWOHii/F3eUtbdD0FuCJRj+Y9LQOQ1qRYWnH5ccvO4k5XYbi4Vuo+Z2qFVtFMJkdW3X37LmabEUeK9GcAgQcO7pdq1eVdBWkXflfGXVhD8UKsK8d2bIzGqwljNUXOXhy44H7UA+mTEN8K9l8cdj986JBceulltLrefdeddGVH+pnCRI6xvvfe8305uP9B/o57AHoRghW5rDP/aJlgerXoXHXBtIt40gpA6uoqLahoZ71ei0iNLCCNCI2wzzEn0/Aree9eMchCGl9urMuu3chUYEOFsV817UIcXheWM8rGnnStKg2nA5Bq/ZG387EYQ4r22XhNbe8gZVWv2wiXXQsE7QaMCX377bfL1Vdfza8R9A03XAAAXdAhT5jga11Ve112Q0UDn0MlfqMBqd3wQwCdNH/spN4oQKqkRihbWXatEhO67L7kv97Iftd1ANcCkPbGkH5Jnvms5/RYRrVN3DgTAGnoWhgqZVrGZ//+73tIigAwP/SXH+rZlG0fnilAikOSkNTom9/8Jln68ML7JzzhCT3Da9el66+/niRZ2Ezw+uAHP0iLqZXnMB5aLaSqYGjhdt3rB0hxHcYEa5hl2R00x39QAand/7SPIxc43/k6XqE8h4c9oeI5/Pbe/0qdv3Hl9yoGrhy7J8f93m89GmWP3qj2nUo54VjZ+aJzIW6M49aisO32GgUI1utDD7z1cF/vx/dQkq1l0gIMEtJA2RcXg2eBpNY1tKzaPU3lQeP/oOcrCOuxuHqXXWUk1v6gdQ0pQjpj4Jl1eigIwDSWUpz7ZseTvMDKs/O88whIQbhz9113yIEHHpRMKs3UbK3OmOSnJuSKK39Ydu46T3btvcB933RWxEq9QbfF+bkFWpFSWUceAzdalIf+wHUAEVCsQY50/MhRqbec5w1AyPTEpGNVzeUkly3QTRLtgcskQFcDlq4S4g6dFc2Rt3jA0GojEpUurq0o92kXdNoDwugAgERKPsVLxJrr86b67y0I5bi12lFsocYYEkDFkBpxPBEz2mx2QeEaQOCs3NG4Bel9lAFYDz1wHQ8gsjkXowtAms0yhY+VAWvhB9CMdBcvj3rgQhfenCO+QudlEHNMgOqALNLOKKkS4lHpleVdSnkgnskgeFTSAK6URdImy7g/iLHzBe2Ei7ebG25OMFcmDxQckFYAhcMC9mvTpYjReFKmk6nDbde5d9P6WQKzbYmWd5BoIXSGeVhLFYJZlFkpOVKkyUJBJqenSUi0aWFOcvkJV0a1wrYp98x4yqdcAdDz6Y0cSVed5EeIi1aSIxhYYFVG+6DjwmUangIod+8FFzK+9J57vi9Hjh6ShYV52bJ5Qc4/b5fc8/27ZXXpJMHx1OwM+xL10fnAWNpi2REZwVW3CMto2QHRknNzhjszntOkdbnm3d6rdHF2bNBOvvm3TkDq1qUAkPp8wl3X7PgV/rQA0mE2k1E2RbuhhGWrwhBuuEmbqE7UcDG3dP8oK8xD+lgGpJgU//qv/ypXXHFF1L2DlFW98HQAUguWkDoHhC5YzDDR/+RP/kQQ9xoqFBsNSLV9ceRUlmU3Sc5UvsP4lFCBDeU5Uiza7Q2zkFpAqvEhVrGChfRp3hqJwHoA0i9/+csDY0ive+aze09zfWNCQGqBk21/v0OuEGC+6tWvkg/95V9G1oWw3x4pQPqUpzyF7uaarxP5fH/u536up3pWRnA9Yjv1egB/yJMFFqG1H4AULsG4RjcMlX9d9/rFkKriew6QDt6ZkvaR0OpmLWI6LjomdozsPrORwG5UQGpbPsrea/tjcO+dHVdgrKwLdpz+oJ4Z9gDBvrfjltSquDLsd2HZClKprql7ow9pgNLNMU0ApBFACFJ2WbnENZpnVAGPhiJEa623oPaAVP8dAER6TN0qkRPVWRXdvZpixLloIgYRlsqZ2XnZND8rDz+4X+743vdopUKMHEiQWkgPk5+QXXv3yP/9C78ou8/fK6urRSnDtbLeZL7HeqVOCyWIkgCWpieda24ZKWQaLk1INp0h0CCgR9oS7+rLvIqr5ShOFPMOuU9nZ2GZmpR8wQEitAHukitwYzy5FFnZAH5xDyxoEbDxVkUq4zHpXQRA1gNYMunqe2MNtdZSBaSMN/UukbSidlx+UrtWcIzhsUz/VmfpVgs13Jfxanm6ILpB05LaDYuBS67KlY4vXHFJ0uRjSKHX4lCacaC+L1GOBaeqs+i44z/iPTUeGRZRHpgAiMJlN+Pz1gKQMijXAVWUDzImsDIjD60+D9cTmPp5CndiXU9dvbtM6Tqf6Lni9z/2r6bVafmQIAWn7a6VFYcPeggAF16m9arWmAe1Vq0LHlMtVqRUXJWTJ507LlzA6caK2GSf+5QWfeTEzTorMwDh1h07aalUdmjU6fiJJUdQlM/RHRYvDCXur9TKPs+nA86wVMNjgC7UuSzd33GQsm37DoLUu+++Sw4feZhz4bzzdshFe/fI/fffRxC5MDfL+F8SVI27eGk+o1wkIEXcKAiNGHtdrNBll4C0XGZcLayj6qqLOGzIvwJSBfncy0YApGt1ubPEQmo33X4K5yibYhwIDTcZLS/pmVovCxB0wcE9cYDUbmpwd4OFFAKCl+ajjNuw8axHC8uu9iNi2xT44buzAZCiH9WihMmPF4AzlHo7/rjOWhMH1V9lpB/LrsrLIECqSmiowFh51EXVuqPYzS6UIb03jmUX8YX9XnGkRg6QupgguHhYwAgXnc9+9jOReywAKVx2b7/9yz2PiWPZfdazYyykJq2GLUABV9z8jFPU4wDm6bSQRuPnN36l2A9jSK2FFNe86IZubk+M75//+Z8zLjRsu/2MvLpqUb3zzjvlSU96EjcPBetJgNRtcE4hsi98Dt3PUQe47Nr+3mhAithaWHiRNw0vuB2BCfuLX/xiXxk9m39MAqRxc9Qq9fq7Hr6oxcEqoXbOj9oHWr4dT/tMW96gvXXQ73FlhevcqPU/k9crIA3XZKv8q5ubWjcJ5gwIsfdS+Tb5LOPWNQUCthw7T1UuFJRaQKq/UT58rBzBiYnB72cd5dgYV93QQtwj055lN5IBZZ0Wb8kylg1asOhO6QApTFqZTJbAAko3rJNz8/OydcsWOXzgIfn2t/7dubymkZclJWPZtLTaHWl0RPZcuE9uvQ3EbxN0qwWbb7PdkqUTJ6VYLpEwBq6bJJYBw2rdWZNnp+doSZ2eKFBhV7JJEOTQqlVxRDaIX2WqmWKR4whAlM9nZdPcvExM5lku2VqRToYAzKdKabakUnNkORoXCCusAkDEKgJV6IpLhb3tAArH0gNUsBIrwHRy5kBCq+WAp8bmEYz6exnLqPebgwmVSV0vKG9R1gsnfUpOpfLWYxklMHRkRgCMdJMlv5GzggMQOuZcV5Za5lUmrKxF33lWXZIn0TrqyZPGXGwqZS4lLs0OAGwq5Vx5AZJTGW859fHMaWdlVRBKBmDv9guAhoMRPWhRV2HqD15WNd6UdfeAHGHHbm45oiRHxtyNS8XhAV4g0QJbc63RkslCjilkyDxba5B5FqCtrOlYmi71DOSCuTvhElt1aVLQv5BLEHghpQvqj1Q6CwubOe6I1YQsot4g+MKBCMopFxHfWiMZlpIkYS4BkO7evVvO37OX/QtAWqmWKO+7du2UnVu3yP79D0o24yytE7ks3a4bTSdfiKUlW/Bqie7JAKRw3cWBDVx2a+US21b3MbUOkDoW4wbiYZv+UAYHSZ6oaz1r9tpDvSRgGpIa+QOgji8BDbcxpKGSmAT0wkoPC0jDzTnudNJugkmKbOzkjelJXfR1svVsAj7mw25InBiYyN6fH6kdkIdUgdGog/XJT35SfuZnfmbNbd/4xjfkmmuuGbW46HoA42c84xlr7rfudsMoii94wQvkz/7sz6LUFY8EII0D9/gO8XjaR9h4Xv3qVzPu1coHGHYRezcq06l2HABBnOtwCEiHGSj0HcC9BaVuT+kFE3HttYrQ6QCk2BzoJaAutZ3xWEBqWXZRp1++4QZ5xzu6aY+G6YcvfulL8uznPLsHQKmiZccuDpB+4m8/Ls973vOGecyaa0gs9Ou/Lh/7215ioX6kRlG/G0CK73rSvhx8SF7yYueyqxaI33pzN0ULNi0cjPzhH/5hT53CNRGx0Gplhysa4kM//elPR+svZHk9rL1WlgFIdY6onIWAdJTOhbIH134tE/c+1gBpCPqS9rI4eVW5xn8lYsH+oeyaut9g7mlcGRVSEy8WV27SGPUDlaMAzkEyYNewsH6j1HfQczbydyrint3WgknUV/f40Lqp67PqJXYdtmMb1lMP2hQERwDBW2xUscaY69jrM8Jx4nNAKuMtc3atDOuwZm/xrri41x6UxLUH1jetV1SuuDhAWKc0vySto9QnXYyfO8gcd5aZdIqglFbSmRk5duSIPHzgIco2FF+mKkGMZ6slxSri7bLypre8WaamZ8leCvZXxN8BZAKYjmfGaXHD/XBfhCskGa+RtxMumijPK+O4D1ZYB+w6vC9KDVKqRnobXH2bJJ+pMo0N3EkLuawszM/J5FSB7clnXBxlCfkkK2VabZeWl2mJokGi7nKhOlaeccJ1ABNlJVVQ6qy5XbApkQW0my4E1yrrKkAtXogpZTs1fcyYY/oOxxvPdbLrLYDq4u0t5pyL/uDEAsrxaFydSy3T9pBF14FaAjqmiwFw9GDTCzkPTXz54eEbnkVrvGfn5do5JnTZhnyhrzV/Kj7je1pUvWsv6oEyM2NOHwG7Lw46EIOqJEmI54xciT3jMfPg4tneo0CJkRxfshJMeZdTv0m7OQq225ZzAfb5piFHSCfEmEvv1oq6IG0KGWuRQqbsACSAKQ5JSqslfo8yyqsu9QyZh/M5suMCkEKmd27bzoOXe++9X2bm5uhR4A5bummHeAjSAkmSS110yeWXya7d53P84bKLZ+IwZe/5u2X7jq2y//4HZNZbRjEHQXiEPLwOMJdYH5Ah4T7MoUqpSAsw4kdR51K5KA1P6tRiDlhHaoR8pCA1IhA9bYA0HoB2XXsDQIoGhieESSBxIzcPLStu8x8G3FpAGldWWNfQQqoLtgYj6/WYLFx4/YS8aN9F8rGPflQuuuiikZsP4QZDL8hMwlccodCwD4AAAUQij2f4GhWQ4v5//ud/lmuvvZZFPRKANK7dGAcQv0DBVjr3973vfVSOrXw8+9nPFrg2YlFYz+u+++5jjN1Xv/rVntvXC0jhYhmnvFi3LauQhOAUnwFuNJUNFp3f//3fJwNrv1eS63I0lz1zni3js3//2R4L6Uv+60vkSz6GVK+74ZdukHe+4x0Ry/QwfQxA+sxnPXONWy/b7fOTxcWaouz/8ba3yW+89jeca8+Irzvvukt+9mefL3fdfXfPnWsB6QfkpS/zLLuBK5zeGOYh/dWXvLgnhvQv3v8BWgXxAhD+9Vf9unw0YNgNq//e97xXbvRMu9g83njrrfKe974nUkogyx94//tl65b1yTKIlV70K78i/+dr/4ePVtn6Lz/+X+QvPvCByKI5SrfCkvvTP/3Tctddd0W3PVYBqR5E2gNabbT2JXUdk0PXkj+oMqmgh3FX/oATewqUA8xHJb7BHqbWlVHGJO5aXVPw2yiAOizLgnN7eKvXna1gVOu3BnBZxd1fZMGjbX8coI8DpbavdZ6p4q6HDWqJtX0YjosqzChjHO6p3loWWkUtQAVpin7G9SlAgxjwoPXCf2Xg1e8UrEflMCzQAYQO2G5RHzCcKkD27pS5XIEWRoADsn3OzzPXI9oMwwaUYRwcw3pZbdSZ0uLCCy+SJ//4U6VUBmDM0FNnampGCrk8LWupfJoWH+QxVYsUXC5haYKiDTdExILiwBlzL53NESCAFIckL1OzMjE9RVIatarRjbFYkmq5xDQX5dVlGWs1ZXa6IClPFlQrN2RyeobMwe3xManAktVsMLYQc7XTgHsn0mO4tIAAKHgu+pLABnkcASpIYtWRZqPm9Oi2s6BCwSdhpowRPDd9GpB2syHNVp0WVjK3egse+jpcdygfPm5U8yJ3Zc8DSh+Tqu6ukcXeUehyXOmm60Eh1wef55TpYABMfZ/oIYuCQR4IGKbm6D35iDrsOwcSHbyAbGZplYWFlklN+VktsXDpZZwqyJJS7vAIBxZwJXYWVWetBwEW65BxYJbv0856qhZV7Qc9gHLrnie9hPtuxN7boCx3wNPj4yTRHxxTpIlBTlOMQ81ZMjUOFOOu1nOmnfF5TiGLiMfEd7y+Wo9CalA/eA1AViHvYAiGLLkYaTdeSL/HeF6AYj+/du05Xxa3bCagBMMuXGvnZqdpIQUgRazrwty8pHw6HnQ/DzyZ7saxCANcF2EdBYBG/Yqrjl246uoKQMq9plmXOtziIb/IPdrxVnxPqgUZDNe3fntTqL+udx+LYkg3ApCeaqVCAJz02S6ycRtk3IKv11lAajfdQYAU98N99L+94TflwgsvHHqwcFr4iU98Ql7xilfwFCZ8XX755SQ5eepTnxr58Q8zmJgEn//85xlbBkENX+sBpL/3e78nr3vd67hwPdKA1Cp1z3nOc0hAhNNYvKAcw9pslWN8D/B200030cd/2MkEWUH+p7e+9a1MyaEvvT9M+zLM2CBvJMbFumyprCUB0rBcXL8xFlJH7vTIANIvyjOf9axoLHqUWA9IEadkX3oN4ije/a53yfN/5vk8cRzmhXu/f889HMu4nKWnA5D+w+e/EDEU3//A/fLC66+Xr33ta2uqa+XxTWDafYNj2sXm8M4/fafcfMstPcD9DbfcIq/7f183siwfOnRI/sfv/q78+fv+vMdCr9ah177mNXLT62/iwc0wc0Tnx5ve9CaBXNvXYwmQ2r1LQzXsAa3di/geylsCIA0H37pnaqyWdUlDedgnVBEcJOtJgEn3xRAshvvyIDAZykUISAfdP6j+p/t3C9y0LcPIutUlktoYlhcCVf2sLprWEps0bu5Q3afDgIUpsJCGz8DvCkgjvSYh9lR/j0CESSWCNqocRhZlH8+nPqpQ4ik/vk4AkwAKzOGZTtGjamHzoiC3JchZkNaFine74yxMjbrs2LlTLrjoYsYAAnC3Wx2pNZ21cGVpyVtHx0i0U8hPRl4FecQ7jqcYfwjgUquBBTXD+MtytSalSpXPQP5U3AuLFyy5+I/9A9Y4xJ62Ww0Cy0ImJXlYYZs1uiLTgnXXfVKu1tmGTnpcxhHLWnD5JAGWM2PjEUMpwCVBSaMuFTC21up0mazWm0yTg/5sAawiR2mjyT7Afg8QQwYfGafFF9chbyaspAp0m7DgIUK05SzcLCtwnUS7FZDquHVjSNXi6VwkNb2PxhDDMyqbc7GaXN+8YOiao7JAYNlDmuTk0gLSUIdWgAjwp7IbWlT18AMWW8a6ehALS60CUlpU4errWX1drKs7YACIRZwx3Hkda7AjaNL2aJ26eqPzR+a+x79WFGvMH9rdHLNRLlswIiMtD6zWbRezjAME/AejLwmSah6g1lz6GcakwkW3XKGswaMAABCkSkijhPQy6Wy+x2uGhwueJIxxttmczMzPya5du2Ru0zxdz++55x6KzOzMlOzZs5u5R5EvFWy7mAPtdouWTVg4HXtwkQAZ7rlw3QVxE+JFa57MqAo35Qpyj3rX8ibuK0u92mCbIXtcs3zebbwf9BpmTQ33joFlqsvuRgDSQQ9L+j1uA1VhUgG3n+13dhOJex8+kyxgyD0G2mxj+tfEytECD0EJrDO4j/7aoCv3+bmGafPZvoEP04YzdY3dfIdV0ELZGLWuw06sQeWq4mnlMFRkw/i/YZ496LnD/K710MU+ynsWc7Ot0yDlVueiHSs8wyrzWl5cjFb4+Li4q2HaN+o1SWtOvzUqaayGmd/9xjmUc928bV30O8Q06aGGeoeowsATfX9yr/NINwQqQTwZ9fkFR+2wH6Dr+wFSK+8WnGg/qxeHxitaMKjXOIXCuSiR1CKToVVp0EvLsrJkv4uTo7gyB8lrHCAdVLez6XcLSLVecX0W1lnHPexH/Ry3LuI7VaLtc5MAqY5XuC/Yzz1yRQNTNzepOr6F7dHP43C9hJbvX7puRHWLyHDcBV0F3t3DfJVB3kuWF7XTu/YiDjCTIfBDape5+QXmRURfTBUm6E6I9WhmfpPMzM5KpjAh+elpGYeSDu+AljuEgRUUfQVGUMbAVX1+x7E0y56cyMtkvkDiJOhumVyGwAQG3FqjKcXVMtPDoCwAAcwrABWG7sBFs9GUQj4r27dulZ3bFqVZrcjyyZMyOzctx48flwP3H5DDh48ATjINR3aiEJWBtkwiTyeAaMmxlcKdF7F/UzPTks5kJZWbkEq9Ru8YApu6AyzoM7j9ApTiM5iDHRBtsXwAHADSLhhybrtq3YtS7yDG1OeF5ZrhAQNYjDleIEHyMoLP0UFFy1vQ026M1UuDbrkktnX1if68LKjcOA9lOgq7g1LQEZN4uQtO9VqN7bTyZGWI32vsspdPdQ+m3Pr0NZHV0+esdUA1LSBi5IEJQWkXhBKQjjsXZP2Lykg7PT+aF8bCq/XU9qDf4TqL/2CZ1j7RWF9aThstWk+dtbRK6yJjjqsu9pIu5khB5FmVMS6NdoteAgDgGDu4JRNcwyVAybPGx2hx37Zzh1x22WUyOeXk8sEH7mfdZ+dnCEgXF+Y5P3IgqMIBkQ//Qn5RAlJ4EjD+tSJlsOsCoJbLJDMi+y4IxGDJ9SzCjWaNhyHwBIBMhYDUGk6S1vZwPeyn4ySWEYRIRRZSNV/bwbKL5OnYcMLFWTdsbZjdOMPvwt8GbbJaf/q2GyCqvuhJgFTrpP1C4T0HSDdUHOxGbk+UrWJwOpWkfhNpWLkK3au4OZi8ZSrrSYA0TtnZyE4eBZDqtXFtDzcanRf97gnbETfvrQK13nbbuRqWMew49nt2kpwMKrtfvXRjss9VJTLsE84NE+NhAakqHJFrlylQ+/scIB1OsqybZSjf4TjpPNfrLKhBv5Ph0hPmWJCiGz72XSjPowBSq/jZ54fvR5FXlRG7/2tbB8n3cL165q6ya1S/NcweGsS1O04PsX2i81otRNaKZMc6tLTbcsO1EOVbQKlsq5GV3RAd2R7Ve/oBUq41PtZU6xDuvUpaoxYnrY9a1LIeEBAcpNP0XoE1cXJqhp81vQZB4M4dZA3ed9klMp7LS0PaMjM9T5IXWLmgR8HVGJaadgsERRVaT8cQbziWdjkm6y5eL5tRq1hWpqZnZDyTdcRHYy6sCiDBKf0g0nHutIidQzwgwOze3btoFS0uLUmrWWeOR4DM1WVvUaqU6TKMeFhH0pOh++OhA/uluLJEIIJ4/6WVFbqB7rvkUvmhq6+RwtSsNDsiK6urjjSmVqOL8XJxVZZPnHSsuT4mVN1BYcwAyU6jXZd2o0OGU3XxVpl0ctvNi9oed8AQgBAvAHqOnSfuidxt1W1bPEuvJwJScAeg68be55o1rv0s2essyDtrAamV7VB+wwMQrnceJFud3t3XZQLmIYdnz2UZnowJ/3nIwzynKboEE5Di+qwjZcRnAFIlRLKAFGsqQKy6bushvMa8Mk2NjzlF/XhA4F17AUh1HcX33T/nSg2cAFZayrkHpSStIhiFNdUdqHDcQbwFi7i3OLsxhTEMBwEu/yoMY7h+87btsmfPHskXJuTQoYfloQMHZGIiLzNz0wyxmZ6aYPlpP74kImLe0WIERgFAYRV1hzOrBKL4nS7nnlTJAlIw7MYBUu2TYVbsQSB0kO6jFvwuK7hfsc8GC6kV3qSNxCr5cYDVKnFxZYTuBsMAUqsAnAOkw4hp/2usEIcAJxzfJIHeSCVJQXBcrZOeEypwNoYhLMe2QRe4EGycTsBtFdVhLKSDwGU/hU/v1WvseNqNK26cQ0V7PZI2ihJuyx8kT4PA7qCFOWyLlZ9+SrP2Ca6hjPk8deHBhgJS9fywY67PUlZHWxdbj/X092PxnhCIxPVRUr+Fa5sCCVU09QRf9xFcDxdDKOOjvCyQsPLTb0+0YCpOHpOeP2hujFLvM3HtIEAaznu7Zul8s//D+aKfLdC0VkyUZ+MAbfkajxfqKdGaG8UCdtN54FpbfggmCQA8sICqbfcz/BaBWSjfHijE9ZHbw5wlTA9SIjnzinA2naW1S0EDACksmbNTs3Q1fPihgwRO27YsysLmzXL0+Am59sefKtt2nyfLpTJdMIGpCEibDcllsgSBs9MTngU271yCxRMVwW2yWZdGvRoRHpVqVVpI0ea5uUU+f9PsDFl/QV401m5JJp1iPCcYVMfHkJu0wDjS1eUVSWfGyb4LyxBTwlQqcve9d7McpONCjuhjR0/IHd/9rnz3W//J9BuRS72I1DstOW/X+XL1458ghelZyU5Myuz8HHOhgswe/bC0skyrKRrbQoxesyXVcpE5VSEbJDLqIA1Jg+1zVlNnhQOvgsvD2mL9mA9WXbI9IMU46hqvchjOfa5RmiMNwnoAACAASURBVHfWu2LH6RnqassCAXCZbcYBV/SdHnyqzIbyFc0Pb1kHuNNIHJU/lSOSUGnKI5BroX3eQgrASaisaZtAhsS0MT4vKiynYAlWt14SNDmG3kwG1zjrPVPbwKqa9bGpBKfjUZ5Uuv6OZ7wbde8BEPyHVDdRXU37lf3gc9FyrDCuPn4Y4E7JqTi+9Sbz2+KlYNeBUOdOjewGCtxx/czMHOUX9yD+GrJTmECc9QQBKcApnoX+AtEU9ovSyqo04DrsAShcivE9PjtG3bK3jtYog8oi7cjCXKwzAClcjSFj6rI7CiC169hGrO0bGkOaVKFBSk+44XGgGFfhZ11QcJzCHF6b9Mz1AlLdoFCvcxbS0UTPKk9xApyknCcpWqM9ffDVg+SsXwnaNgWksZuCiTULAeng2m3MFVqv6LTQsrDEPCKcP/rZ/tcNMVToQmVOwVzcZqhlaBWSgF/SGJ1K74yiaA+6NglUDlM/2+YQ0GtfKiCFgqIpqnSdVAVSXXZ7NlCvJEDu4gDpMPX7QbsmSfbtWKynT1SRsocxqpyRyXOEVwhI+8nfINkN52tYjXB+D1PeCE3Z8Est2ArXl7i22fk3aJ3R360nj5aplpu4NR7PwO9QPnWv0HpaeVASlvDwznrgxHrjeF1JyY3sGKmMsS80zYtxy+3dk52bowJSlQ2ABFiexjqOKAaxb7gGhykAcFsWtsjyySW59+7vs31gB8VvSytFeeKTr5XrX3SDlOs1ObmyKqvFsqysFql4o27ZHHKQunQWU5MgJ5phLCn7moyoLlYPsZlwmcUrlc9Lsy2M61PrH+JMkQdzanKCrr6V0jLzMmayaclnAUDaBIutBiykc7Jpdk7yuZzc9/175MCBB2XHjh2yd88eWkO/+Y1/l29961tycP8BB2KzKbK/ok5Hjh+T8y/cJ0//v66TbGFKlopF1gVkTwAatQZceqcItNPjaTfmnQ7BwsqJ43S9BJ8I/jRPprOy1eh+yT4f9zmnPfsuviP7LgCRsT72mzwKSHENXHR1XVP5wfeqZ0fxn94UbgEpD1cM4ZGdI3at5Pfegq/1ggVUZQixnKg8ZdszPeu8wBgCuOmc4DU+fQyBqj9YIeGc93JUkiAlQXK6jQejkAUC0ayLPU27Q5QCLKxIW5RKMz8q5ZzkSs4CS8uxSaGkuU+jvLT+QIARvyD+wb4Kj0nflwR1TcR3tqJYXMSjKkmQeiDASurWAkeshIMdzK9yuSrlasnHpRYJUrdv3yqTyO2LkBufpgVyg8MWxJA6AqMirfOQMVhJGUMK92If86o5WZX1HYCUFt+qOwyByy5dxj2pUXjgPcwinbR2DsJ/tuwzAkgHNSZpgwsbEgKUfpvHqIBUXWzUhAw3AevGHE0qr9hFp6O9nCyxTT3bN/BB43Mqv4fKgd387Eas/RsHQk93/yUBpWHabRd3XTRxX3hCrv2gJ6G9SsAwTzq1a0YFpFReLGmLf7z2lf63Y2j70SqxVnnTeRkCT1veqbR0mEVxPfI06IDMKpBh/ZNAtl6nZa/Z3E2fowzGnyCvH05mo7x0bgGK0lSZMzy1xqBcPUjDhjPKBnEqY/FYuHej+soqgzou+j9cB4fpN11PVBHq2dTNQW6/vXWY58Rds575s95nrec+2zdx99sx1bkZt3YlPVvvD+/RA4e49V/3txCQhsBWZSFcx6LPXpG3ew1lwFfWWkjtmq/7lLp22n3ZrunaHwpIQb7i6u7cJJV5VTz7bi6Xl82bN8uO7edRMb7rjjto5UMMKQBpqVSRZz3vufKs5z3HMdi22lKuIGdimesQYu5WVpa7bpD1FhlIJ6ZmaOnC0wEmpienZHpmkusc3DHbY+PM+wi3WrpK1pFTESks6iQxGmshXq5M18xCAa6dDpCRcKbZJDPv/Ow0LZff+da3JZfN0hIFF9HDhw/L0UOHqdzff999AgZ+uOQChAAE7dy9Sxa3bpML910sW7bvQPZUuhCXKzU5fnJZToCoCX2VA5NqQSYnC7JtcZGu+fVyhe75iBNEDlZaqXwOSQAIF1PrUtVQh6B7p3PX5ZoPlljvzuvStXjXWx82jM/cu71lFPfqy5XhQJ+mS0nSfRQoqh6g+5s9bLE6TfQ+OOimPu3BLMqCK/aaZyKMNGJz9tZQkHyR/dfFjoJEyx2sIH+qi8GMDk28i6/NZ6qeKJRXL7cAptm0ZxpG+qJ8lzAJQJXPQQy1jz8laPauvdoPmnZHxwSmeh0P1zcA3Q5s4jM8AphShS7BGEenG0Zrvzd1QzZQZ+ZDrblcubiGhz6FLO3jmWyKpFg4yOk0G47xGRbR4iqtogSglTLfQ3adW7FzL261fHohb8mFmzgtuRXHHo3DHq49GwRI17tv9gBSVaJV+AYpUt1BciKfpAyGC/soG1p47SClzdbJKsVahxBA6MkQTwfgo+8BJgApT2M8Bbud1FYh1Ov7bZyjtHc9G/DZfI/d+HRsksCHVQ50Yz4TfTeKMqJ9rQqBdV+xc8DW27brTAHSpH7TU/x+pEZW1kPZ0vHU8u1zwt9sX4VrRVy54TXhpjiMnNuxTFoUT4dMxa19kRJh1sak61R27JoVtoXrsnfZ1bVar4fyxthHf8ps+8opfs7F6BwgHUaKeq9Z7+Y6+pOGv8POtbg9st8cDvfqYfZ52wenY/4M3/Lhr7R6jLYR39nDJQvGbJ8NamN0IO0tN7ZWdk/QOljWytBCqn1r536SG6ZalkIraZTlr9O1hNk2q7xE7pGmwrqXaT3sZxCwuM8OBKhLZNsDBDCJgv1+2/adAnbaO793hxw7ctRbnjoEIE/7yafL+fsuYPoXWD/ppTbudCuX2RO5Pb2C3GxJsVQhsHPWzAYB5cKmOVpQYXV0cZ5p56KrMYCthqwsL8ny0gmRZk06rTpzl8JiCmsj9DSmdmm2ophEMAQfOnhQHrz/ftm2ZZtMFiaYJqZcKpGBd//+/SRMIiusj3Hce+EFzIiAdB5f+ed/kmNHl2R+8xYZS6XkcVf+sEg6R7Il4AyQHcHitbx8kiyvE7m8A0Q+vnN+dpYAF20ACIXlFFZm5mEtFwlMNCYXSAapRjAOTn41X6mL5W02XQxjCoQ53sIHmdOYUR1bACbeD9dPT9Kp1jtLthbuH3F7M+WB6WxaPdbNaB75PKe8V13RDRu01YvItg9LqJdfz/vjY057c+vCskmWZ8qls3CqXkPA6l1+8Z9WfQ8wAUyzTH2j1lNndEIKIg15wcECDjzG0t10NHau4WDGrRm+H3FGwDQyzuVaSano+qxs7CmsOS3XB9y/u8SEmv5O08JUy2WOOVLlgPQqn8lKPp9zjMxI8VJrOqKicoVu7IiDhrzioIUswD69i+bxRWyrAlLiFrAIQxdo+vQvNXe4rYDUxTe72NlTeYU6/rDYsIfUyC6ySZXpp1DZjS5UVAdtkOHzkjaEYRuG8uLaEy7kGnAcAlLNe2SVYp2U5wBpf1GNE8Y4C5KCzhAQ2j4/1YkRV9MkGRqkhIRKR3TqHBxahApsqGgomAgVw1NZAAbNH1WS3CnjeLRB9HtmnKIbjq1tm5Zllbxh+hTX97NAbmS/nMmyVFmy8jzM+qWnp1axVZZGfOc2mF62XAWkNoZU5QvPVNewaKM0IHmYMTqT/XbuWYN7YL2A1IKOpD06ac3U9Xpw7c6OK+z6rDWKC62IW4e1rXFgXftN/ycdSlpgp0peBAyHOKQK+5tj5y1fvUqyEtB0Y9Ps3sqDKkNmZA/ldW3SemlbtO743RHKOGAKAMr7vcWxkM3LwpbNsrB9u2xaWJDvfe9OOXb0cLSez0w7ILl7zy7ZumO7LC5uIQHSxMQkgVQm5dJ3NNtNKtU1EK3Q5bFNK8+YT9dRr1UY7zY9PUXLaT5fINOtWwdhkWpItVJiepdcJi2ddp35R1s1uPSOy2ShIE1YrFIpyU9M8j64GiNn87HDR2Tz4gJB2vLxk0yvgVR6iOMD0Eaav8WtiwTcCJdAPXH//fc9KN/85n+Q+LbZHpNdey+QF1x/vcwtbhZJu8PBpZVVx8DaatCyhRRzcKnEeg5wirhVAGz0ESzKnVZLVleX5dDBh+XoscMUW7QN8YJ49sTEFH9HeQRC3mKK+hCIjaVdSNlYWzI4pPRu4pq2h06pY0ih41w20f94AdC6/arr8qd7ldPdPLuuB2D47OaNO+BRd1sAVI1vtatAx6c1goXXyrFaUGELpSy6c481TNEAnXY+qT4Z6TPeCqss0fheSY3oueBZep2rLmJNlXk4xwMKHJwQnNK911/jvSTVK4BWV5+nV9dRdUkGmNY5btcOvI9iSGnR7lpI2V64wMMSmnOuxgCY2Kv1kCHj09tABhAXqmlekOIFc6KB1EcgNiq7FEgApJgnmle1G9vqsoNonCsAKedOw4FjBaRav1PVCU4ZkGKSKyizJ4vh1mIX1Lhtxy7WdjG3SmqouOp17qTBCboqqFaBCxX9Qdte3IZhF2OdGBSawEKKwH21kIYb2zlA2r/nhwGkcQI/7HeDxn3Q74MOVez9cTJnF8ZBz8LvVg434vRpmGfGzVtVPji/x3tJM3o2Dw+ww/HQfks6uLLtjCuvX71Hndvr6YPTfY+238p/+J2C73ANtHVLAqSqOI8KSJ3C4Vx2LCBV5fNUN5/T3a+P5vJPl1yvB5CG694ogNSuY2f7eGif271e5w6USgv0VPew89TOX9VJ+u0Z4RhrmRbkaf+FLrv2ueF8jN0PvaVJdTS7F7GOCRZS66qb1C/hmqRtZp95dtRMJutcEfNZ9mOhMCGLWzbL9ObNct75u5l24oEHHiDgyWWh5OcIuhY2b5JMNu9YRsEWmnJgbA4pYXxexRRynBYmHFBNOzbVPMpIpcmcW1pdoSsr1jHVV8u1Kq+bm56iFanGHJA1abdq0qhVJAXAJi5/KADozNQ0mU3B5gsQ8NBDDxEE5HNZxoouHTshyOWMNRbpauByi4cfO3GUABV11zhP5tSE90mzw5ykJ1aK8gsv/CV54pOfLOl8TiZmpmktRS5WlAdrK8uoN3gfQAVAKoAG2gBQCpCK/p3I5xlXS2vwWIcpZ3AvrKj4D2ZiWFwJQkj85Cxf6F/WicRJdQJStSBSvjw3i+rXsNaqhQ/3NbwFba2O7nRzZaG1gJRAVuXS41kSG/l8qpwPyAlLD8Rel2IAIMrZmJuXANIh/ojWOrjpwrruY0odH5IHqt6NV2M0OS/AzivusIbESGo5hREZ34GpN52LLKiwlAIAMs2M95CEbLIcdfv1can6WcFzL75x7LlcZ9oeqPJAqItthN7YsPIilaQDoPhDPlOyT6fGpeVzgcLdnHJXcm65AJw4fAE4pUWU3zdoMYWLLmSiHyDFeAOQMgVcy5EZhRbSU13j49bLYcqMLKSapF2V1rgNKHyI3RT1+iTlpnfAukp60vVJG0QIFvptlHZjsMoy6+IVci0vsjj4E6IQkNrnjgpIH02b+TBCE3dNP8Ur3ACT+uN0AtKkCTJIGdfF0Vpq1wtItY9Oh9U3CQCG46IniurWM6j94ViFSmwc+NI+W68sPVrvC10BVfEdBjyESrCOk5aJE/VhAam12Gi5zKUGOnpD92+f+Wjt8x/Ueg8jU0l9EzfnBykQw6wTZ9tYRNYTEwuP7+yBWtgu7VddN5P2JPyuB0fhem71Dp2zuiY6ZbOrVOv6Gj5X+9KuIbZ/4cGlz9H9lXX2pDG23lwPjL5jr9f6ITjR1cuZqGx9WK63sAIo4gUwh+8zuZwsbN0ic1u3yo69e6XdaNOyRxCJPJ75gswtbJJtO7Y7N8RWR4pwi10tRnkRkQ8RfTg1O0ML6vwmMOfOSiY1LrlMisC2Xq3KiWOHpJBJE1ji+qXVFYI4R/LWlhSscMgZWilJDdbRZp0srW0aG9oEsZrHGblTS5Wy3HvPfS59SColD+0/IGNNYaxnuVJkrOuxk0vy0MGDBBjsN4QIwp2x05FcGmRMOYKEcr0hS8WSXHX1j8rjf+yJzMnaSY+T7KjRbEsqk2W98afcJBijk8dP0OKqQPP4cYBNWIZdPRYWFmRufkYW5zfx+bQi1yoE0kePHHHunSL8Hq9sKssclJSbcZA8OXlHmhnmM/XuojAoojzovSqTPHjweU4JMgMDEb4DwAvnhP2sMtnsdElJe9eWLsmB/T58r6En6Acne076GdMZpa5xFlorzyzHuNHjN/UQ0PVAY72h42dSzkVXraJdC6pLN6NW1jFvLYU8dZl9MyQlcuV1mbB1vrkcrh7wRzG9HWkDBzYhs+hjJ0/6nGrF5bGFizcPFMCvnEpxnEFUBFZmpHGpVEo82KCVtIrcqGCidnlR63V3QMFDirr/r2zAIF3qdLoxyi0cVtc3HJDqWjVoXwn3jNgYUi0kVLCG2XCGAaS6yIbKblLl16s42Y1B/eQjcGQCrVGPyKXGn/BAWCPB9bNB23YOkA4jCd1rFMDZTTauBB2vcIEb7WnxV1slfRjlKk4xCTd5e0o9DJi2Ss4wdRi13XH9FwLSCEz7RNf9nhEHNnuUIn8Cap+BOoSANE7pG7Vtj4br7XppZV37UZVYu1jbPtZ+tBZSLRNkG/pSC6n2K+6LiyFVecB9Lrl3gxt6qOSeDll8NIzXo7mOdq/sN7+sjAxafx/N/bFGsfFKqV1z7fyy67u9N9Q17FoWN090X1FQavtbFX6Ur67CkSdWkI4F1wyr5/A6o79Ea7qxkIbrNMGIB+Yh2HTPNjF5hoFXr40OMNtjklEymHGsOzlZ3L5Dtl+wV6bmnEUR9wAI5b2FLz9RkJm5OUmD4XTMKddN/GFNqtaYRxGArEiSFkd8BKA3jfsmCrJ1y6I0q2VpNauydWGBKT7Q37S0guDIAydYSKGQt2ghhStig+UjTUYmkyarbbveYNn5iQk5eOhhOXDgITLuwnK6urQsxZUSrXSrxaKslIqyslqSWqPuUtKMp6SQy5O5FDlG2W8dkUwuK41Om6leLrn4Crn+l2+QreftIJg9fPSYLC2vSgYuxtOzBJlgVEWfUO/0ABFWUrgKLy0tRzGiiGNVqywAD8Ds/PwCrcUYSxDxoC34Q/8dOnSQeVWV0IbMqfWGwIoMKxuAMP2LRaRWrUT9h7JoJUMe17HxSE5UXqy+HuU9DTIHhGuLuoiHch3Dk9jDPaPypqF0Gm/rQ42j2NcuV0LXXV2fFcks5FiBIiywHsgqMHVgNeNjTsd8WpgM3Xt5OJNOkY13PDPOnKgEqN5lF667GHd8hpsv5g+tpuMu7RLiVBmv3XEHyR2fBwcAFX+QTcptU9Pq4P6MIyaq153sNhocD7QHJEQY42YdFvoy5Rq/w0KKMQYYdTGmSmLkOHEASMkd0XEs+25eOLBLV92GO6zA3OF4+xjSjdwLRgGlPTGkaiUcpYBhKh4qqXGAY6OfSSEwsX36TAWkUZC1B5tJgNSCqXOAdJjR7r1mFGvZMKBu9BqMdocFDypDcfXCder+NdoTnFwmub2OWpa9fhhgEcmzV2jCxMTDPt/2U5zS20/5PR1zfdh6D7rOrhmDru3X9+FBgO0Pbb/ODQsQVTb0ZDcinEg5EhC84gApN0evnFER9temPA2/xpBG422U02HkZpS+OHftme2BJFmztRgW7JzZmp+ep9n+CD0NdE3XJ4frWNhP4WerRyjIVN2hR3FXt0Izz1T3sARH+l3cQVHP+hIASlW+1XKJz1xPOp4jwOg+kZLvrWZart2b9ZrQ2hTuF41WJ2L0JmtpFhbSbXL+votknuRGOwgaoDzDwom2wvKZLxRoVcX1ESM4FeZWlGamWq9LpdIgoy0AWrm0Kq1aWTJjYzIzkZPzdm6T2ckJ5sYEAMDaCFdFxAPiOXBdxHPhloq1kPpsy1mEqhXnFjsBNlUaIJpy7wP3y8pykYd5bD9Ss5QqdHlcXlmRSr1Kt07EYhamJmV+ZlZymbwcevhhefjAfpIuYexRV6aESY3L5ZdfLq97/c2Ml80UJqRUrku1VqdL76HDR2X//ocIvMfT4wSSuAf1BEiFtRdETaiLAw1N1w/lshw+dpSuxCsnlsn7CoCxa6fLmTo7N02gC8KaZrMtlVJRDh48SHIkZo8Q9FNFqgDqTRwYAwg7ADIuDoziPn1RN1HyI6Mfs48sy6+XMR6aMsrU6zYx2Rqjg5uEKU9LqJ8rFi+E+hie4r5zD3EGUVjw/Wd4/ZKV16WK4bXQ1RDz7N2Zde44WXcAknMZYXpAsAzXcyAUln6WB7CZQQyps/wjVhXyDwurJVXCYQHu4zMBbMdczDUSiLp6O8CvfziQQFoYfM9DlgZiPauMPwYoVZInsEgzdhm/I0bU5+dt1pocW3fA0xCQGOnhAmQIgJTAs+3kCXMDz24wD2kTSVLdcwNAanWSUJez+tsouoNdS5N0wAiQRhPYuGtEi57vwLCQpMW7nzIaJ4/DNHA9iuKpAFKcCDLNgl/o7SZ3zkI6vCIxKmgLwc3pdm8NlbY4mbaKhr3eAorECRYoJqoQPVoBqZ0Hts1J7Q8Pn6JNwnTkeub28BK4sVf2q6uVVdvOcNG21vqwdhaQ4rrIWuqZGXF9rIXUWy3UoqqANO2t2BpTcg6Qbqw8nA2l2Tl5NtTnbKqDVWgH6SsRqPOKtVWQwzap9xSusVZPO9fj1gDVs3SeK+CDJSTcE+y4qsVI66jrkAJSfZa67CatzRpLqrpd2C5rPdIyuV55xR+AF+6YEQHMeJpgbef5FzA3J2Pu6NqKeMQ6iXrg7ooDM4A2vAoTk4wfJTlRtsBroJQDkLbbLuYRYA1ujfXyKtw7pLR8QjJI/1LIyeLCrM/TWKZyDosgUrWgvmDOxdgg/o4KeatBCxJccgsgJYIFtYEYzo7ce++9cuedd8vili1SyOUIMFeWVlhOE0p8aowus7CYoc3VUtWlamm1mMpFDxZ27dpF4iOUDwvXpsVFOX/PHtm8bbvkc1PSHk/JMmJAT67KSrEs9UaTYLdcrcgqGFOrVckW8qw7QC8JbTpt9gssmihztVxiDOrqSeemvLqyTNCJeEK8EAO4bds2mZ2ZFzC1AqQDpCK9DV5Hjx6mtRXAhYys9ap0WgAzzkVUWXdBasRUMZ4l1lr+CRQ1BtSnk1EZjQOksfPHx3yGe6LNVhHOoa6MKqij9PqvNXepk1G1qDqQ2nU9R0ympslxsu+BK2OjYfnsshOTUNkDVFjFkeII5TEVZModPIAECfKcGe+y+MJybw1edAMGqzBjaL0HhLeYar/p2qHrCOSWwHHMMd3iAAGuv9i/IedwuYbLLqykTjYanCfKsgzAqikseahBFl2XZobPInsurKWe1MgDUhxaeEHqcdVWfTVOTwm/0zb1A6lJeqKWFQFS+ll7qt9BNyUtZlGhQXLcuA1qmGfEAQG7wYyCzrVtGr9h68oJ7QcsapsHpHpaY+tLQIqA4BFS3SQN7Nm0eW9EXULlKJqgcb4a5oFJiv6ZBqS2D+zYq1tQ3JiHsmxBdZycqzJinzXMfBg0PsPOB5J1KQ17Qh7dpLQwISANxy3u97iFa1BbzvTvazbIwE2/XxuSDiySxrSfYmwBqfaltVqgHhGpETnm3UanOdXAJGmfq4CUxBeINxoib/KZ7vtzzzvXA6erBywo1LV7kMIUKlZ2jdO5qGXpvmD3CutppodP+h3TUHgLmH6nINDuGxHgjPHy0mcrmFXlmzqGjyGFKatn/fFkR9rPSkKDGDXqP8re6y2sSHvh+k4Vfs39mCVYYz8gnQZYQ+GSDMtnrkCQCRdYxDJOThXkggsuoHVJ09VU600q9ABbKCOdzsjU9DRBrWM4zUpnzOU7JcMuleiWHHzwAdDvyGQuI/Pzs1KYyLF+Rw4dljvvvJMWRgA6WBgZjydIk1KVUrFISxDiPQEMkOcTf/VqRfY/dEBWVooEbi42syZ1KPhMYzLGeqEMAGqGO4yPM90GAAHaOTE5yWdedfUPsc0rS8tk7X3wwQfZPjD0bt68nay7E5NTMr+wVaZmZmU8m5U6QIJ06BpcrJRlafkkAXFp2cV/Ts1NO1fNSpVl5SYKtIaCyAjfQ+4APJAmBq7IcO8FKNewDOAopOOZm93E+ycm8+wXpLXBc44fPyql4oq3nrUjF9BOS+geqjqxxsxqWpOQ1ChJr1VmWcgH97TIatrL36KWUbV0Ami6eaAsvk4OdW7Q8xVgzfvwsnwTH52CBbInxlSBqQenPi9q5Jkw7tMa+dhUnVvOqikEqlH4HmJNvesvZRfyOp5hTZXkiIfIPq8q6p0ec0Yt+lnzpdZbZyVFTLW2D3IKwImxrTUbBJyqWwCQIl5U3dydWy/YqB0WAegk4ITF1btfE9OQsMjnRe1A9h1ucRZSBrBGuE/H3OJAu1YOq19SJnzd4/QmlV/9za5TESDtd2q/ns2i5yEmUfeoZSV1wqgKfD9AqoPe47KMpLzel1w3G62LBaRxnZrUxlEGdNR+OluuVzmKFpCEE7Fh65uk7A97/zDX9ZOlUDmx5VnlZJTnWCVmFPkZ5hl6TT9ZOxVAauurz+g3R23fqpI16twdtt1JoDJp0wzLtYpnCBrttWGbQhCpCzv+67Vx62GogOoz1Cpq71XlE/dEjLk+hgnfISUBT9YNIOWG6C2kULYQZ3IOkA4rTY/e65IOPH4Q9p9w1NSLRddxq9zaa3WP1zmr+oJ6Keh9XUVWyWKcq6Odq9ZiGrdeWldfuwZoGeEeasu3Y2gBKcAN6pxOZd0jxxxJUbT2GfZdfudDNuIAKdvqXQy7ZC3pyOWQ9fSeP6ojNaH0IqVHRyJQCDB3ySWXkIUXFk9YSQFaO94a3GDakRTXrHQ+y9jUTDork5PTtALC4pT1sfMPP/SQnDh2RHIpkU0L8zI1NUEABosQ65BJE1jS0pdyBoZaBVYkofsl1r5KcZXwmxZSErvU5fjx444gaWlJyiWn8E/OzDLtDEiPGKfqU4HgCnS50AAAIABJREFUNzDjQpnnmu8XU7QNgBiAGRZYxPehLjBuTU/NSipbkLlNC/L4J10rmzZtkQzAeCHHdCAoE+CjhpySYEctuxhCMPOuFlcIIBlPO+fiT0EShWdBRmAxU0MKADXuV0v7yZPHHcBddW3AvWDsBXsvr0uNycREXqamZmgxW11ZkZWTS/ytuLLq3DqZz9WBIhDl0JIaefb2nmyGa4vGLFtA6q5RdiIPMjVfZ7QxKft/N/eo1cHGkTeGNXYAz8qv++y+VwDc3XchGHTadfMD770lXzdFN7fhnov/XZIilMFyYKSKYk5djKmmmUF/8vfxjHcR9kC67e/1c87FlHbXDNVvVYfAf7rY0s3WXQcrPxh1GSPq/wA0eW/LWU8BSDEBaVX1hxVqESWhlV8fNGa50/Hlexde+/wQkOoaquuQvVa/0z6K1hwDpkM9sZ9OPxCQJi3gp7pdn6pSOoxyq9fYDtDTyHCjUEGIFn9vIdXNwQL2EJAO25YfBIUgVIa0v0e1dNpF6JHst37yr5MwafyTAJJdhKwcnuqcChWspPLUFT28Xuulig4Vl5h4kLBc285QwQqVq2hxDwoZZYyH7e8kRW49/Rz3zHChDfvTKsEhMF2zgRsgqcpxuBHgM1xxeQLqKeHV1Sm0kOqzs7CGM6l69RwgXc/APwrvOQdIu4Nm55BVqPoNa7+5atf8UDEbtvw4wGnB4yB9wq4daw5FDdmRlsm2KrlKDLFRb190LTi6D7C+3uqkaTWo0+N7/x/PgpspLJGufY6JF6DpcT90JV1H8wXER6YEQBQAqdFqEiBg7QKAaHENdMCS4DqddtbBXE6y2Yzc8b3v0KW1024SZMINE+Bs69atdPnFPbgWdQHZS3F5iYAMsahLx49JsbTiACyscG3EWpa9Mu8AKfR/egoSxKaJbNVIAasw111ah5G+sUkgjRfrCjdjgOJ83oFE5lMFCyrYbeGRNC7XPee5cs01TyBZUgnxfh0HJuD6Ccsu2oI0JAA3ehBSrpToaov0MIiP1XCxiempKPa2xzo85mJSAVTwH/GnAN1HjhwhQIWLL76HhRdW5pnJGZmeniRZE56J8gH8H37oIAEoGH7RJyeOHWdMKixwbm/xFvgxn6rRy5fV83r2R49kFUhSJH0oYJwurvIVzgXPDRSJbJIhzd4XEnpZEKXvycY8jryuHqhaYi/Pih1hB0NI1oMnTAyqs7A6cK1zlHUySVrhfWDXEPfeyVPHx/jSWg/SIe+Kq7HFGF8Fn8qcjEnn3NSdq7qOhbqWE5iibJ/iUu+nvPqxUDuuXWOSdJ9wn7HriGYFUAxmdTEX0+rmzhoZ6Pgnb7SFdNA+bhtpgWO/xdg2ziq+Sc+KU3J7hMOfbGqnhBZSTYirQqXlnQOkyaOrG3YITNYDOOKA2yC5OpO/29P3UWQwaTHeyLr36291W48DkjrHosVGY4dGrJyuJ+E8H7GY2MuHAaRr2jHAZVwflAQyw7GO69+k73oAviFuUDmwwFW/i1unhgWkVgk/ZyHdCIl7dJVxDpB2xysEpKOMJOdbyyngVmnGe+VGsApl3GGb3cPiytF1Kg442/UhSWm3+y3LN4C0R1nudMlULKheKyuakqYbr6eA1IEER9IS3ecr5nKJtiWdcX0GULd582ZaAwGmLrrkYtmxY4dUaw0pFCal2WnykGyiMOXcMWHRTWfJNJrN5KTaqHmyGZcTElYs5uuUMdm0MEcL6e7d5xHw4uWYTkVyuTyBYx3MsmMiFcZ9HhNYDMulkqwuLzlSmGpDysUVWgNRLr1L6MrbILhlPeBaW6/TRRl1pH6IunpUBJU6k8s7UqQOQg2RZ9OD2TbiBselVkce0qYsLG6W1910i2zZtl2OnlySex98UI4vnXTpWlLjjKkF+EZMImNrfZ7XpmdbpeUSLKtNgPG0lKqVyLoLV14AcbDuAszjfriaojxtA9tRb9C9F8DUxcsusf8QTwrAg+sBjGGFdJbghqTSjjCqtFr0FlK1jGo6Cm/tg5O09pGXiThACnfspD023IPD+YL71CJq57HFBeE81c/qkq66fHhd2iMxAGbu1z4Upq0pZKIDGWfx5BzQHKj+vz3I0jnD54HkSL0ofFrJ6PneQozrmCqHeUs9cER/GmDK2FBveYxAnQemOGDpAZgekKo3Ht2ByaLbe52uX8o5gW5QfUTrPKyuY8dE88vasUla/3SN5PMUkNoY0n4VGWVBTxKOaHASCrMd0k+xHgXk6KOsomcXYzuZdGE/B0hHH2272a1nfKxs6GQavRan7w4rm1rXfocoSTWxk3DQfFhPa8K+t/XuceXyp1Rr6hCkRRpUR+0DLGxcsH2l7SKti996+mvQ8/G7bXO/Z4RjaDfCQYA0rEc4jrYsq6CGaw2uU/lW5dZe06NM+k1CQX7osouyYGVQpRDlqGcVACmeo3nKzrnsrmc2PbruOQdIu+M1rIU0bu3QdUJ/s/PZHuDrGqBzVtc5XZNs2eFzwjUifFa4buj1iXurt8qo0hyBRwNIw8Muu3ba/duu3arQR8q4z1eq6yHi1ACKsNbgGqxFAEeFqSkCGTC8Xn311TKect9X6s6tlYq/MqyOp+gqC1dWgDn+PuYsrySUyWUICrdt20ISoMm8s4bC0jeecS7FcFkmQUsLcZ916bQ6xOi0WFbLBGRHDx1mihXkQi0tLcnxo0dp/cMaCRbdas255OKlFicAbTyrUas7kqZMRlKZjGTzBb7PpjMuv2jTxdcidQ0AHeJMO+Pj8vyffYFcdc3VcuzoCbanATdYWIjH0y6GdOlEBPhwH9dwgAfPwDs7NyeTU85VF+AClmYCxVKJwPTEcQ9uxzoEodOTEwS5UxPTzto71mbaGsTour2nSTCOfKb79+8nOIVRD/ciJUg24/oaFlVHiOdiaAEIWS/P+hxaLO3+qfOC8yHB0ypOT4lbbcPn2GvsnIm7l31pDtatbhBniNN533MIreDT5EGNm0ecS4YIlfUBoZK3KNNh188RPhuAUrqsu9i4uyASjEOe36bjY0SNZZRWxuCzAlO45Lp1yIFb/YOremRZNWy/4boE/QHfqR4X9vcgXSvM3tCNFVZ25O5/xVtcS86EhTRUDgcppPb3YQU2TskMBdWW1XPK5wfmnIX01BUvu6GdCiC1i9mp12rjSgjlzCoUSU+JWzDPNCC1dbPMx3EKEhfVIVx1bZlWccJiFgJSq5wNsloMWh+GGc1TKSNObpMUVm0X1g5dU+zY2u9CoBAu8vo7NoxRAanGkKIeZJn0BwOa9uVcDOkwUvPYuOYcID11QJq0LobgTT9bAGj3LrsWWGVdgZxdp8L3dm+x5VigqC2N9hif8oLKpLXceEBqn5u0RvYo4v4wTAFFV29am1oDYEbXLjwfgGgs7VxwkaMT1reLL7mMwBW/My8mLIkADN4VdDydYSxq05Mp1RrOskMW2s2LMjc/S5AHgIVyNNaUYDSXJYhCHQG+EOuJtBlMe1KuRC66VI5bLfnuf/6nPHT/fVJeXZFquUZiIMR/ah9R4U+5A70s0obQ5bLj2Fwz45LNFRjvyrUabrm0ELYJjmEhBohGH1x40cWy5/wLCMJRX1hzJ2HVhHvvmHOTBQjE/agnLMr4w5oNdmDnXjtBYJnNwYKKlDZI3eFStwA0rq4WCYXID9Fp+RyVzj0X1+QziM2d9GC0TUIjAFlYSBXsob8YJ1t2caewqOI1Pu7S0NAC7vOUJgHS0GU3AlcewKIuOlfsXFI5TpRJb5DV+0ddqXnIoalhYjht4nSS7vzrBU9RHTQONY4jJ/zOy/OaehsLqZvj7gp1qyVvYQcutQ5U9rjqAlz6+YF7+XsUE7oWkHKN8L9bl1k9/AjrZvW4Yfq7B1/5WN1IjzSW4XAtU0DK/n40AFIVgDjlX78bBH6003Ug7KKrHXQOkA4jdvHXWKCmC07cJjroCeGmPej6R/p329akukTKglmkbN/oBriRbdE5Ezcv7OKbpHhZFt4QnHJDD1h6Of4mV16/vhgESOPutWvAoH4+1f4cZi2xddDNwFqetYw4C01c/fXUFL/pe3u4Y+UszkIKQBpnIT0HSDdyVj06yjoHSLvjNKyFNBzZuHWx395kD7jD/rdrfdyeGAdK43SduH0krDdTUngiM10H+bndjWcLlf+k5+N50YGa5q0ecy69WrbWMwVmW+ZndC67WKMAxqbn5giOKrUqgSnSkoD9lQREJk4PcaGwjqazOVqM6u0OYzTrzSbzgCKX6eatW2R6bkYmp6f4HABSd3Dn3GTxB2seys1lsnQ3RbuREgVAE4ATbq/Yv2Ymp6RZq8pD990n3/z616RWqhEELp08SdBIMAtLrydV0rQY+lyQPmWyeZmYmELiSQJRuPrCQjsxNSn5/IQUJidldnZeFjYvSqvpYmLxAnkTzLYAmZl8wQN012djbdfnBH9gGh4boxUUbsVc9xt1vsf3ZABGCprCBFl+lWEYdaVXTMXFyMI99+iRI7QCa7iOA5hNx5IMV2UQKYFnwBM+ERQ1HajR+qAfmcYkIS1SCGx0X1R508/2kFZ/C0mIVJ+0llErp1ovW3a/1RmAFK+QBEnvgVutWvWUiMnJpztad88GqHVpjwDSe+oQzQ+9vjffvK2bts2uMVwXWs67gLpOG6PoLKd4OUDadDGosIp23EEN0sK4NcWNuf6pHiHG/VfXHuoX3itBv7Nr1qjGCDxL15xwjbKWUj7DA3A7lqyrPzDoyUNqTzfWs/UmKXLhw/uByPDacCDXLMB9GHzDTcVOEBvwr4MyCJC+8IUvlFv/2xuZc6pfPW0dsXh84hOfkFe+8pVcEMIXEim/613vkqc+9anRgjVM32MB+fznPy+/9mu/JgcOHFhzyxe+8AX5yZ/8SQro+973PnnFK17Rt9inP/3p8sEPflB27tzJ697//vfLjTfeGN3zne98h0mf1/P6h3/4B7nuuuuiW1FvPG+UF8YIrHpvf/vb5Y/+6I9ib73lllvk5ptvZu6wYccH5T788MPy1re+Vd773veuKfdFL3qRvPvd7+bmihfa8oxnPCO6zioiSe0J54UuOjrffvu3f1ve8IY38CR01BdckF71qlfJhz70Id76W7/1Wz1lheNoFw/tIzsecOH51V/9Vfni7V9yCoM/sbvhRb8s73rnn0b9MEw9v/jFL8p1z3rmMJeuuQb9/T/f9z553nOf5/KxDfnCHP7a178ur7/p9fJv//Zva+56y5vfIrfcfHPU1x/4i7+Ql738ZX1L/9Z/fEsuv+wyXvPQwYPykpe8RL50+5e4EbzlzW+WW26+Zd1j9+rXvEY+/JEPRyD0N177G3LT619Poo5hZRiK1Ic//GF54223RhYKZdsFIP3FX/gFue3W22T37t1Dl4m2otz3vOc9ctttt8X2j10T8P5JT3oSXeKGeb34xS+Wd7zjHWR+xCtOTvH9qOsO5PdXfuVXBLL3g/o6B0i7Iz8qIO1RzLw1J/wulCsL0PTgLDz0s2DW7gehIhdnnbSKvtWdYkFzEPOP64cBpHatCd/z/gRAir7A9QpIcSimoBDvJ2dmnAsr0lhAsW525PzzzyeAwkvT4EDBxm8A1Ijjq8L1NZ1izk6khNl1/m7JT07IxNQE94NavU6iJAWibeQbNbkx1fKqh3dkv0WKjHZbiisrdL2dn56SQiold333u/KVr3xFTh4/IdlUmlZJkMLgBQDDPh/vgoM8gGQOcZ7IsQpLbJMAEwA1m5+QXGFCJqenZdOmBbZzfmGTSx8yhtysDSmWS9IAu26tJpJyllWo5ADpm2bneI+SM6l+gX0NgBH5RxWgYn1Gu5jmJpWSfCHLOFKwE+MF3fP/Z+9NoG07qrLROmef5rbpE0ClUXpQ+EEd+mTgP1BRQxccPiAJSCsEhBBEAkgbePojJITwEESkk+4h6BgqIjZDktCJxoY0hlYJkNAFEpLc7vRvfLPqq/2tuavWWnufc+49Nzl7jDvu2XvVqmZW1az51ezQxs033WhBm6L/6ZyBbYAaM8lFZN8E4q0fq9HUGHSgVtTk45SnEoB0aFI6DEzDPeFlHQU8lL/9xa3JQ5K6Rdc4ASllJq43/K8XL2ynxvOzhj/JM2pCzPasTgFqcS8SeDJabryMSTGcGv6WsW2WG0YhRt+wNilPcSz2m2h+DeBK8OKGdjlEk92plWgyvbIateMAqF2AlLRRGjGdD3rstdo2DDcfpKs/W3Q+jC4SNM2eZXP8dIlF12OH2xixOgNS2v+XJpRMtu2AL4FR37m+gLXG8EvttwltHv0bQ0xBCrjRqY2wRQOndd6GuCi7CF/+5x/6cLjHPe7RRobiM2xwgKgXv/jFI88/8IEPBADdvsKnVoD+vvWtbzVA4j8EpPi9j7C42YD0oQ99aB7jJICU4wMoBSD42Mc+1hjyqaeeGt71rneZID/J56tf/Wo488wzw2c/+9nG65MC0tpa5/rSy5HDCUhVeGJf/uEf/iFfEECgB1i4+OKLG3R4whOeEN70psMHSP/P7/+f8NvPe1406xrzA9p+9G8/Gh79a7/WeBO/v+q8V40NSK+8/IpwbwLS664LT3nqUwWQNgHuOF0FeAMgfe/74mUC1vA7/uTtE61h3Py/8rxXhrf9yZ9YXfQBudc97hH+7P/7YLj73e8+TtdyWUR4fPaznx0++MEPjryvYBHlcDn24Q9/uFc7F1xwQTjnnHPyJdw2IO1FtkahknCgBfyZ0saTxm/96HhjXEDqgSQBHU0fOWoVkJUSlJVq57kXnD0gRV38jW3UrCyKwDalq0A9JuASUDGYjGgldSwwgbXyU0zvEp9mQJT8OlFfBBQpvUZyd4I2EsBodib6kYJeAGwAkxjHIUSTHQzCLADfzEw4+ZTbm0YvptgYAhLIq0urK2Hnrj0GSJEP9PZ3uEM49oTjw55j9tp5gH/TSRs7l8DXYGrGIt/iQ/DGQD7MMYpnSJ+B/g2gWYV/5txsmJueCv/+H/8WLr/88rCw/1CYQ1TV6agZBJAEXazNZAINwAeLFNRzYP9iQOCbCEZ3htmd0IzusVQ3d/ihH7HcobhcRT9V1lxKwYpuvukWA5gEy+gX2rIgRfDB3bnD/ue4IeBzLYLnLxw8aBrQAwsHzPz2xu99P6wsLyZrmaj5xJhtPU6thSUEWYJm1XJVRnkXmjnSzbRjMK8UzVo8UCKSWEvqM/gMK9Dx3MDL/nxuWmCmUXHWQL4Ov4doDu75npbTdnV/tOETtOvb4nfuxWGe3tGyWjc1qjCz1ei+eX+txn0DgG9mxCsJ4CbAT2dbaDwVuKrmE3MBk20FotCoGoZJ6V0AbA3Q4heZKwYvgi+p8SoB4EYHWr8JIC3Rp8TzSmdPaW5KayXLpTTZZahtMjLtBP2SfEW+U6WG+oDZtnprzyYBcHhHQSe+1wAp9h1vnjCGM04/I7zxjReFY485dpLuhr/+678Op5122si7V1xxRfiJn/iJierES15jx4oUkIJxQQMHbUftc7QAUjDd8847L7zuda9rDOUVr3hFeMlLXmKMfJIPwAEEb2oaWcekgFT3Ua0/G6khhXYb67mmIfU3jCrktAFSMlsAUmjyqSnuQ2NqSEu3m13v/+1HPxoe+ksP7SpWff75z38+3O9/3b/xPALS88K5LxhqSHGJ8YxnnjVSTn9oakivC0+GhjQBdl/fOB3GmnvuOc8N73nve23uXv6yl4UXv+jFE61hrKW3v+Mdphm2tZduIE9/zGPDha9/fdZEjtM/lIVA89rXvjZgf/mPAtK2cqU2lT/h+VYCpCXhZL3WQ+PSvU/5bUDaTSVvHlgDkv6irnSZzt+8Zqa7F0MhVgGptqlCYyNdS4uwXGw3aTKzpjVrJFJ00wogpQaQgFTHin6amWIya4xmn1HjB2BiAG8mBjJiHlTwA8hPMLVFXxaWYlAcAFoLeLRrT7QCgUbULPkQpnY6ajznZsOu3Xvt973HHGfAFv6hpJcBtPk5M8tFyhII12gXYGcp5WA8cGC/aQcRzAiAD/8sX+NyNGuEJeYMhPKlZQOL0Bpe8bn/DNf8zzVhDzSgg9hP9Je0xP+muZyNpsHQQK6uTIXB7HyYQXqanbvDzl27w57jjw3Hn3BSQGqWE449IczPA2DO2jgAP4wO0KjOz5nvC/pJ0Az/TfwNOSf6w05Zm+Y/CtPlXbtzRN6lFHzppptuNFB6A6IJ33BDNP2dito2Xg4gWi/aWV5M0VYZ3S4BGWrjuA6nUlCcvF6zDyAB1TBlh7qY6DouyegNpY/TqJX2F9Y461FA6i92+uxBlmm7mKsBU2pUS1F+rY+pcijpI2ZPprakc7rwAQC1vicACpPyWDoCRwWk7K9pqhPQJIBMWVOyqa45Xkv+VZpbKyDFc6YqgibceGEyE2ZbpjlFnyU42ji0tbEkyxLOXR9Qmt/bKECqnW6bcF1gmQgtvnW1RdQXkDZvLyIA5QeMoQ8gRRkI5G98w0VF081SXwBkVICvAUcV6vqYm3ng2AeQggbQcEADWPt0AdLae9r/q6++Otz3vve1onoL5g931ZDS5BSAqvZ5+9vfHp72tKfZ45rg67WMNQFX29B6jyQgLe0J/KbgkuN+5Stf2cof+pjsYm7aAClMdi+55JLIKJMJhgekAJu/8itDc1zerHX5H9QEQh0Uyvz93/1d+IWHRLNuahLf9/73ZWZX2nNXfO7yrMkEIL3/A/5Xg1YYC0xsFZDSZLe0Xvmy1guT3Sc96Ynh4xdfnBPPM5CG8rNXvgKmvBH4Yu7Ov+CC8KpXvyr3x9/eon3ft3e9+13hrGc+s+FrhQpohvZqmGe/cGjq/Z73vic85+yzrQ1yuSeccUa44PwLzC8Knxq/UELpXuoLSPF+7dLNL1hYmXz0ox8Nd7vb3fKjPoC0D39s3RxjPux7kI5Z7YYV3wak3aQcB5CW5pt8oQQka0Jxbd1QUPMyiR8FeaTW0ybvWB+TZoO+WBx3PltSUCOOR9eOli1pY60/Ke0FNKMsb79TEzsYXuCjTUaK3XPMcQbsAIYs2NrKquXbRB3HHHds2LP3WAsCNL97lwG9A9BQ7pg3zSp8MUEr8CB88D41lgBs4K0nn3w7A2zQEBnfS4oEpORAH/bv22fAEeVNM7i4lE1UEXloZWExLC8thLnBtLkofP1r11iApT27YsoUmv6attSi1cbcpKZ5NF9CaFNnTDt63EknW1qXY48/znKuoj3QCG3PDKZM0wkQvWMX/EbnUnqXnclHM2orV5ZWEnhesPfZ78Wl6C86gBHxFOqat9yhOBvhCnZo4YBxfQQdMuBpqW8WwsLCMLBR1IjRxLNpbotnBItmtppMRCkDcE0CQMW/m5cs0b+SdUvU2LS4/V7Je4BRfAqud6U1r+u2tI9K2EMBM/faOKDUaJAueiyHbQJcvn1+92e7gnTSk/6hNNHN9BFtZiwbfUNzfA4EAXOBkPxlKevyGlI/9giAqfkWW2EULGRZqHFbz6/YvspU/qzS742/+wBS3kx0sf+uA7L0vjL8tsXSBXJLdftDBG1x8ny7uiGNwImx8Tb0aAakoM0111wTHvvYx4bLLrusOI1HEpCWNJPayVsDIOWm1XEpIykx38MBSNHu3//931dNdjcSkCoj7xKwPCCFJvF9739/KwtqA6TkBd7n8x3vfKf5kCrz1EMYf9cAKYU30xCYGdvwo+ASwsvrzj/fACnpWTINfOUrXtHU3o4NSN8bnnN2NN8nID3z9NPDhRe8/rAA0j6uAeib9x/Fb1sRkHadd0f6edd56/fYJGfokR7jetvvC0j9fmS75NsUavF7G91LNCfd9Rl5Yam+Lt7oaWK8ywFS8rNc19owd6jyOvSDNFLNr9LDyqdcijDZVABryT+Thge/gw9G4BkB1u69xxrvgdYvauFCBqQAnnt2HxPmdu8Mx554goHJA/sOmiYW/qIAhPRj3DUfTVehIcT/AFxI3XLDDTGXJtrA78bnp2IbllNzetpyaMJKDHwYf+Ndq3dtOQzWVsO+fTdbtFKM86YbbrD6jkm+qhTYUQ/eOXAw+qIO5mA6PGfAE1ZDxxx3fDjhpFPC8SefFPYcc0xMCzMzZ2DYTHIXD5kWE76rALYrayvW3x1zyP0Z+4rfqanMGksDvxFUAmhizHBbCmsrNkaUA50WDuy3MYL2phk2k9zVsComsvEM5CVzE4jgma3xBHZgYqpa0yybJ0BK01SelTVAqjK4ArYMWoYbreq2xjVM+d2D0tJ+8aAQzej6Hva7nC7Ot4X1b3tFfCA9PzUapsCOvCDJdHMmzrjMYH0NIFsApOyr8YwCGPX9IK8qAVLyszYwSvzTxntLPI28TPvj5apG+yXrj40ApJ4gNcbbdbjUGL0KsiVmXDtoS4DUE3I9GlL4RerBon3bShpS9Au3bdB8vOY1rylOw2YAUjIATyOvIT2aAanfcF6QaVvzejlSKrdRgPTpT396BkJkzLpHvcmuBe25OAbt4cf7kJo5rgSqyoyX0Xdbgo314QMbDUjRJujtAek73wVAGk12a4JgA5Ai6NOTn2QaUp17vw6gIT33BS/IGtLXvu514bxXnZcj8+khy/2h76A/XkPK/dRHQwqTXdT7+NPPCK+/4PBoSPv6kXr/UYx1G5B27Yrmc643PeO0hD+DaQ00XitHT2kKOr7HBE/erFD3u6cVaMqIqCbUi1WVf68k+zQETOmQyjcqd2Tz2gLP1LOTf3s+pd9ztEqpy9ZKio46AlTFmklpqIFnzMR0dq5xHvi1tjYVL+WoSYR7okWA3b3b3AWQ8sTSmMzMRvPT2R1msmp+p7t2GCDFdwA2ROQ1YIsos2sp4uxs9K0E8Ibp695dEWweOrRo9ZppalizZ3gPEXXxHAGCZmdmTP5BShWkMjGT2IVDyKgZg8CtrVodBw7uD0sHY5CgvbsjuIW2FJ+F5Hu5uhrXBgCK9eOY4yy+c6q2AAAgAElEQVS40kmn3C6ccvvbm58rou7i3Vmkt0naYqTjQGCh67/zHWsfPNzoFaJmOfqMRr9R1Es6YrwAmtCC4j2LhLu8EOZnZi3qKv1PlxYXLe8qPrTYIejIPMLMOuO5sMpoOknDzTXOsvwfAEgvY2ryNwEcnmsd/M7/Wc7zLQNnyUe31gb3Xk3ezzKIyC0eHOlYdJ+uTscr3OnV4cVNrG80iJH2zwNUHVesPxvz5ksaoz/Tr6SLGwtrlcxorf4ETEPyi9Z3lKb4u6ghpUmwA7g5yJBYvxXp2aEh9XTV+VUeWeKzpTMry0MbDUiVgarQ5YlYOur8weDLdC3EUnm+48EuGXMXIL21aEhBG5jJPeIRjyiR3jRkbVF2iy+5KJhqssuFqIcc5+C2AEhr9NLfdT2XNvhmAVLMA4UgtFuKsqtBjVC+DZA2hCaXv7QG8trog3dKgPS97xua7Hqmh+9eQ+p9SFFGTWnxveRD6vs2Akif8mQzaea4vZkb21FACg0pACk/ZUA6rob01eFFLxxG+IUvKjSkduinA+dwmuz29SP1/qOgyTYg7cMxmmVqF7ilvaEC4/gtHb1v1DSkeoFU4sMEpNTQ+QunNnDo/eQ8f/CaJ+UFNWCtM1ACpHwP2kH/HH0dTMfgcCVAqoCYtFAgb+B00Ax25PszNaBvZDTpRRhSgC4DbXv3WqAi8Ifdu/cY+EPwI4Av+ItCUzqbggRB+4gPNE0KUGBqi76jL8upDOoF4MT/O+Z3mWbU0s0cd6y1hej53/3ud8Mxu3dZcCFoDQFKCeIw1kOHDhgYXFxasLycwCXQPMKHEv1EFNuFhSXzcZ2zCLaz5usKQG0a22NiH2B+jJykM3NzNiY8g28pogujHmgUD+7fbya2TLFi0W1Tyg6dA4wx+o0iXc+qgVCsmZhjFCbMh8LiwUP2Oy8n1xigKAGQvAaTRpQaO/QDz+CVmNfMiFZuGFGYUWdrcgt/55rm9wxoxYyX64/gynOVLlmhxu+8jK99KHEuBaJ4bv2ZTlFwU5ChIQ+NAg3opfuHf2tUXNbVxCnpAmA1mt4qvYxmzBvqgPx0ohsAKWmp75P/8H+9ULB+OEDKuc73ENS0Onkt970FkPqzxMsybacF+Y/HcpsGSEuMU4Xf2mIpLUZdOH0YtSdECcCqVipPUpp8PUhosssyvwEf0oveOPQh/XhK/yG29Nr+VtOQom+1CLV4tg1IJwtq5AWVcUQ3zxj93tlsQMr2uwAp+lXyIW3TkHIsXYdMiV5tgLSNvhp8yAc14lh92hcFpKrR13Y8IH3yU5+SASnK9QGk9CGtXaphzF0aUtJyqCFtAlJE6332c54TNRkpF+GZZ5wRLmzxIS3NT2nddQU1Ir26/EhL/qN4dysCUhWAJjl/xuEFk5StCWi1PTfuhe4kfdpq79QAKQXKGk24pylog6Yqx5RAYU3IUlNBFS5VkNb11VW3PtfLQKujAEiNR03FHJh6XqkgqX9zDhUkrU4lH8r0MIOZzOhXc0R0vgc+BeAGLelgfhAOHoAfaUwnAtAHsApzU/PB3L0z7Nq5JyDtJ3Nn4n+LKDsV02OgXvjw4TdGvTVN49ysBVlCkCSA0+NPQCCheQN/SIl38MA+awdaVdALqU7wjHNrJrxr0XczLMMvdDocOrAvrCCdywrcH6bMjBgpU6ZTvlPkGUU+1GOP3WvjswBFNAtNGRrgbwlACsAKX1f6wqLc979/vWk9Fw4eCvQPJRi34FDMWTo9MM0p+giTX5gTo38GZqFeXV1LgDdGOQaANhl3OrqnWZRlZ+ZpAAympfi3Ek1H+U/3bwm4oS5bK1MJXKX8JwpIfV01SzAt10dOyGvOpRZhP7nPanyR5VQJVRqvyi40TSaA12eoTzWkeFaS6fBbNtFNWnlc2ND6wvojmk7+jnEMEMwo5RxV/uJp5y8E2E8/F6oh1TJ5XMn038cC8QCYvETHXOL92mcPXHXONxSQth1CnmF2HVhtQrrW1VVPjVAlQMq6bu2AtC39zGYBUp0nLrpbo4Z0EoG1ttZJp80EpMoM2gAp9xwuWDTti5rs6thLQY36HDZ+nYxqSM+x9CgqxHkeMAkgnSQP6ZOfEtPiKID1oNSb7PqgRv4gLAPSd4dnPuuZI4Jk3WT3veHs557dAKRnwIe0A5D6tdtn3WEeSjlCu/xIS/6jGOBWA6SlNbvVAF0XIPXn5Vbrf58zfL1lPCDFd69NoKxAsMb94EEiNFcUFhWs4X0T/qVurcsLhyXhvw2QehrUACnrBXgaAeI9THYh/5g5KrUzyZwU7SP9CoVQD2RXLGotNIjDSLgoa2BxetbAJ+qFUA4B3wRti9Q7ZZpLnBk7dx0Tfuxud7NcmjBtXVpcCfM7ZgPqhvntt7/9bQOWO2bnArRHKhDDjxVjRxvQTB533AnhxptvMl9PKGtnU+oW0GTvnj1WFr6dTJ8CkIf0KvgNuUhRbmVpwcyFTTu8hki6M2F2dt4u+gB2d+89Jqa12Rm1ptBIwVR4fn6nvYP1gP8J/qDBxXjRP4wZzwFE0fb3vvNdC6iE5+b3OjtjwYnwLrSh6BfBLH6L/q8rZn5M81yYFoPeBtpT+ybPpuirfg1aZOOksbM+UlMnYK8ESLNGMAFSmoJzX3Av+TVeAp8lftQlK6iW0K9x8rsuWUzHhbIKULVPqB9Bq+JvEcRzfDz7VUNa46/4XQGp0WI1tpvnQOg/nIsV09T7zCCcL/bbA3UvWzQwmMQu0v5m2lUAaYkP+/OnNH79rca3WLfxzGyyu3tXChcdqU6ilG7/S53DTYxWrBug9Ls+9x3lpOtBMcniLb1TA6ScZB0bGBwX3hN+w2lI/ylpSCu+Z1tRQ4qxfeYznwkPetCDRqbwSAJS5FFlupXSnG31oEal/cBxtAm2NQa22YAU/dV9XQKkjLLLsZVMdjW3bN7P6YZeXFQiE6dvKRNBu+9KQ4z/7xBl9xeGUXaf+9znhve9730lUsffpqd6mey2RdmtHZrIQ3qf+9zHmrnum8O0L0pDP5fQxKrJbicgXQsBEZTPTZF50da73v3ucNYznhF5kOQXxAEFYWskyu57EGX3HBNsLMfZ1FQ44/THhQvPP78a1Ki0PrsAKcdaAqTwI33Ws54VPvShDxXnquQ/ioJbDZD69UjBpb4AD++T0plZ6kGXcHZ4e334W2vTkKqcwZ758n4d4HsJsKo8wzIEpVqHAleCi1r50hmiQqAXCH09zfYjwEH0Weu/M8mDhhEfprVAmSiQp/Lil6e/mVA9FSPgEmRaP1IQIFg6QntIjSYBr7FsgLtdO81kd9fe48Pt7nB7qwPg7KZb9mfA+qM/dmcDgVciLctXv2pgzTQ9IYKwwdSUgWHwRIA9M0tdi7lQ8dvS8nLDfBigcGk5+p4i6izAHqLe/uCGG7N5rGl3k5myRfedmQmDuTgOBFCa37ErBi6CdTLOPAL+6ch38Q/PowYYlyAx8jBpF81yZw2QrqaLAAZxOnDwoEXIRR9AXwJn0Iwg5tChg6YdzWsk+XpyTfN3rznzIIRBjixvZgJFusZVW6frDVo7XW+UnxXsKeD154yCKA+otCz/zm0TFRbkbgVentPo2e6feQ1uA5SaNlixDX1Mh7T3Z7//jvqXQzS91ai6Ru90YUBf3RE6wlhYwKrS17fTdSa0yaJVeS2t6xF6Mm9qeqD96sPlR/qeLE1bASkXXFcDEdnWS5UIUSrdhrA3C5DqBvaL9tYCSOFrYPm9ZmaM2QMAfuADH2hMwWYBUhWIuA6O9rQvAGL88PCpMaU+gLQkNOK3LmBQ2kOltC8+qBGFAb6/1QAp+qWRfy1fZwcghVDQpiHlWGuAtCRQkjeUACkAe9sBMA4gtXZWVi2/rgLSd7/73eEZBUCKAwrCDXKgNtK+JEAKoSdqI8qAtC0YG/rStu50nZcAaZcfacl/FG1uJUDq9yP3uN7Od52Jm/1c+U7tYksFy83uz1atvw2Q1uYZv5fmmvtdLSNqcoy2i/nxQYLom9qm8SH/GRHKU9qJklBvJppiujvsR442NwJI41qKgJQCM8GoyoAKkJUG1r9BMx0MQJjlw1yLwAz8maaovMgjIN0JH88TT7IUMKgLJq7TM3Phmq9/zbSj+NzulJMsX/u3r/1G+Jd/+ZdwaP+BsGN+1qLIghfOzcT8mDt37DZa79yzJwLHnTtMQ3vLvn0BaaOg1QS4XVldjmlZ0k0pfDmhmQX/MuAA1WqI2lWTA5GaxgIPRVNj+InauJMJ65qFJwJKGvoaEiAZfaenDZzOzczHiLlLh6zfu3elaMJLyzHFy+KCVUMgqDRHPYwQvJz6Sd9Qyq4qw+pvXEOjmkwGIRpNA6Pvcx1wb9CMVHmjB0ttfKm0bzww1LWX/04mwv6Z1ldr18v3un845/qb7Yd0uUB4Qw0/rkNqIEzbZ5slQGrgcznmH60BUqwngtTa5UJjnRV8dvvwZsVvDSs3oXeDxhVASp7V1mZxftI+yoAUuZGwUfxB1wdMcmPWOkHmNXYnJcmqX0ysq6t/nCwSwWtISUC/+fA7b/3wzNK+vFF8SDs0pH6spUlA36+66qqh9uW668ITn/jEAHPI2meSPKQwdwHzvctd7mKM7m1ve5tpMfSz2YBU52mrA1IVAEq+kwpIS0y0jVnqhq0xTrZ/JAGpBjVCn+FD/aY//MPsQ401Sjo0gFlB88k92IcxknZ9AWmmITSk0GTe+97WzNWf/3y43/3v12gS/ewCpCWGeuUVqHeoIX3KU54aLr7k4ly3CjD8cRyTXWtzDEDKm3+jVQpaAWEHghIFI/h84XMmNKQXvG5EQ4ppQuzNkol1bd359aqAFNoGCGz41PxI1X+UoJrvbCVAWlqnao7Zdx1vdjnuuzY+Mq5QuNl9Ptz1ewsvCtQNniUATwV38iIt60GsH0+trE8LRUBamp+SvOTnWuU09sH4kDetlfyhVi4J2KJoylo71DmdBFCYKsZP8hkU/zg933I/pofpYPgbNXsGSKEphUZxNlqdmU/ozCDMIqDR/Fw49rgTLBjRD268OQCg3vEudw7H7D3OLtABFJFnE0GHfv7n/i+TYf72I39tWsS5FOhnWnzz0P7czp1mHou6UB7+pQBz37j2Wvs+vwNRg1eQPcX6Av4Fn05qJAFi6auKfiPFC3jVDvQX0X4HUePMfJwU6LMlUAKPNCdGQWqQ7b3VCNRV04i2FxcXGvVybjn/dNewdC5JK9oAggQKKe+srg3KuKq5LIFIlZn5jq57A0hJQ+rr1/NTZXYFTTVZWC9n/D7KdBCNXZvs37cNHZ+OBfsD9dN0usQvrA0xXVZaDuuKewiA1KwjaCFGM+nkw0s/X68NXU2AFCp2mu4qz/Hj9OdUFz4q8a+MleyCKl20uIIMmlTi537NePmv7UzKgBRmE7RH18XXZ0DGyBgeOTF3ndxSp2uMva2zusD9Ru1z0NlGSnbzZJp4r7RB8Tvt8fH30QxIcTP4qU99yvKQYtwlP6/NAKQ8uPSAxRxAS6LmmNDYvv/9768612+EyW5pHaPepz71qbZ0oIU7++yzzXRYy5ZMVX/pl34pR1htEwb14PZMpItBo/zRAkj9OM2EqcViomuvgv4lQEqz7tJceg1pCZAaTaGFfMG5Mel5CEF9SMmTdE7xmwLd6775zYC0OP/08X9qrBN/gI4LSHHT7k12vYZUBT0GwCAghbCEfwSk8PlC+S5AijQR/oP0UC960YuGKWte+1rrmwob+FsBKfLjnXTSSVX+gvLqPwq/KPzDO/hsdUDaBUS61vRmPPcgpXQm3tYBqZ7z5FM1YVX3MGUCahj92tf55Hv+f33HC7Qqi7A/JSHc99VkrRSwjPUrgFDXKbgxcPzTSEUiZo4w6dfzmfVCAI1rnXkbh5FB/Rpm3fgf9amJr/0GX8fkSzk9FU16AT7xbACz20H0dwQonYPv5exM9IOcmQsnnnyS5SKdGcRcnre7/clW9otX/1e4x93vbnX/4999zFK6zMC0OKTgPAnorSWTYUS/Rb8QEOiUU04xP8+Dhw5YpmYELYLGEpf10E6iHfp94nzAe5aWxkxvIxCdSf65Q+AZBfYSIDV5OvnKgqCNNRWiny9SuDQvteMFANLLeC29mX6mHKrTK9HEVgFM7Ej8jSbEnDPKzrqe9Df/d+d7mHGXXsWv1dL3Nmyh9CmtNVvn4gtdKsM94WUE7hGjjfNB1meskxc2asJe5OEuuJPnE5FEMYqvtS0Bpuz7Wkr3shr3Iy9xOB8WD9nKDf18Pe/xuMjzkUnOAO76EiC1OXQaUl0vns/6dVyiY5aH6UMK0wYzsaCK2kWyajtQjZmJD6mW7SJGaeHU3i8x5676a8TRg6q2GZlXC3W0AdJJNMBs/8orr9x0DSkA6euQB/G88yxnFvJaQeB8y1vekkl9OAAp56oESNU/UBkG3oFGl8CxZhKoQjQGVRNwdW0p0AUgVV9WluvrC9y2P7gG9f8+e2QrAdKSphjAnGNiYna/n7voUnuuuVFpsktAyncaQp4z2a0BUh9l1wc1UisR1n/F5Zc3NKRPTnlaa33He6qJxZpt8yG1eloAqQWpSJoK8Nnl1eg7ZUw8aUgVkKJ9muyeiaBGFzR9SNVkt8RTS+sOvMMffApIv/KVr4Q73OEOFpSjlo9U/UdhtYFxnXzyyTb8rQxIa8Bv0rW9Ue/V+tV1pm5U+0dDPXrOd8kwHjRm3pYEWK7/EnD0Qq7nUV7GoGCue6pUb2l/+n5SmFNZR98D0Mt0gOYs+Y/yPbt4TxdYAZKcE9i1r9Q4+zUGQGry0lQMVgTGREBq9ad4HNC8ohwAH/1JwauQtQRKETxbWFoMu/buCQuLi+GUU24ffuiHfih853vXG385/phjw3//95ctt+m13/ha+OqXvwKJPuycjya0ACzGL8UHFqa7qBOg87gEUJeXF03QByCF5hX8FHwaVib4gDaW/mVqyi766AOLZ0aDkbQYzfwZSh8K5KohJZgkiEd7pBfbKAFGXkQOErABcI39jYC8Ta7QtaZ1E6ThNwJc1sM6+Sz/XgCkXTKN7h+/hrnGSme7rWvEm3Xj82uw7bt/lxpQ1Vh2YQk8L1lc6Ht+HFxLK1ND01ylPc79xqWCi3oM4OfninV6fsZ+lPi/5y1dY811VzSkuPiojbXWL+VTfi1mXquAVJ2udXBaUVUIY76jQnLnroOrdBD4DdF1mNQIXNukelD5jc+2+gJSvwBKfa0dLIcLkD7taU8Lr3nNa8IDHvAA696f/dmfhdNPPz13dTMBKW8dSQNvsgvNJAAp6KgHHs1nAEjRf3w2E5A++9nPzsGVSBgA0je/+c3DdD9iqt21rkvP/WHfxhi2CiBFHz0wV5NdYyYSrKhtP/ThJajPA1KuEaVpo53pqXD55wAc6ya7eLcESM965lkj2nnlD+MCUrSjmtgISJGH9FXVJQP69dGQApCayW7KT+YB6epa1IpQA/J4pH1xgFQvEkrrbxIN6f/8z/+Y4PbDP/zD1T2q/qP/8R//Ee5+97vnfbXVASlo2uemdxKeMOk7XP+lOWw7Uydt72h8r+RDWuPLNXp6nsXvysu9wOc1rDS3U6GcgqUXJFXwVcFNeZKXj3zf85pIWlLSwRKBJKVDFgItvUTkGyVAqm2pxpht2jkdYpRbFdgboAvRau0TAxAB+FlOz6QVgg8qQCaA4f6DByxoEIDz9793Y7jTXe5sfOX7P7gxnHT8CWZ+e9113zDAeNXnLg/Xf/fbpiXdMTdjwMXSxYRgbRBsnXDCCeHgAnJ3HrRLsMFgyqyiEEkXgBQftI0LNe51mPxiPOgv+4pyBJG4JBzuvWHk3xowUJNLnS/OB+qlBlSfj8inqwiOQyCTZ2fkwrAm+/r6vIVgbY0q/9M8l7qftM0SX9K91Jd/Wf1igkx6dfG9Nh6ogFTrKYGsqsyRHpT2L/cWaQkNqe3rpBHNe9+n3XHfaRpdmzPPy2prb2Le3QJItU7VPHe1pWMhHbivhj6kO3Y0wgt7f1KCilJjXGR9hc22Dtc2Ed/RQ4Bla+16Zq6D56Im8/FEQtlbEyCFb+rDHvawcM4559jBcc0115gJ72WXXWak3SxASjrq/JXMMTXIEhkfD7SNMNktrTmvIT0cgNSv43ycuNs//N4GDGp7aKOCGo34kBbSvtSC4/S5oOliWn0AKZk+67riiivCvRMgtTyk9xv6kPKg8YGDLA/pM55hGkjPR/hOw4f0uusC8pB6+vjxKPDtA0jxvvdvLZnsNgAp3A/SRQA1pASk8CHFeB5/BnxI61F2S/MwCSC9+uqrzdfr537u56xK70eq/qMQunAh9qhHPWobkHZthI7nKkB5YapN4Ftns0fN6wRQpE1J4MRvBFLkASqke7Cpg/cgkTIJBTS2r6kbyLdUPvGyDEGPRlgt8VUPHvzEsH/ZwmJqqC1lfUojAlL6RmYGkypWOuk4YFo4BKTRjFUB6dR00pwmTeqOHTuzzzlpBUCK+m/evy/cvP+ARcwFr7jlwP7wE/e7nwHD7//gJgOnkM3++0tfDHf5kTuGL3/pC+G6b3zDns/PzGZNYzS3nUtgeWDuATDLhb8ocohi/PtuviUcuGWf9Re0pIYUz2iuy4CQ+azOfrmj20DPELrAkWaUqfW71qCXGKQd+zWyVlJ01jYA6OVfXZtar2+jJAtnYEWXt+nRoD66t7Ttxn5JiisvB9X2ZX53Oqb2wQWC9VcqbezP9Ls+NyCYzNwVsPlLAb+vSReu8xrT8yCQ88gx2fPkCzqCbwSA0qQ3akwtM2lYWV3Ka1O11zVs4+tftyzWAUh9ezUa+csB5XfN9ZGeYCMq01TEqxOqk6OdaRt4n07Xbib0VsYfDF31liaHv3nVe0Ntnii0mUGNeFAcLg0pACmEVgjguGGE3wQET2hN8dloQKrz2QgHn/wDH/KQh1i7GkEVc+NNRlDm1ghIaxtXf+8DDPy+KwHS3/zN3xxpTi922qLscr90BXdqY+7K2LuYOztaA6Se+ev4FZACIBGQahkPSN/5zncaIAX/x9pTvkDh4kgDUuMVyC+QNNHoJxKum6NXOnlNGBMf0hzU6IzHhjdccEE17UtpHZbW3Ste8YqRomqyC3oDpCNYGmjo/dTVfxQmvW94wxvCC1/4wm1A2ocRtJTZBqTtBPTnvN/f5EdeYFI+pQIm31fwQP5WqkMBHPkJfvNyjZ59BMj4vyb/qECqfItteFmJvuLIC6q8n20NxztM86LlOMaaySKCr5hpbtKEQqDmWW78SwApAN78/I6ct3QV9rohGP8aDGbCgYVDxt9mZ+ZNY/nd710fZubnwn1//MfDwYML9hwBGm+64UYz2/3RO90xXHXllWH/LbdYqhbwQtParqwYII1gZDUce8Lxxm8gcwDooh/7boqBjDg+C8C0tmZ9we/4H/1XGcbmiunNxCKwJI8qDQiK+BvaV5m7Jv+UNJjwRfRnvwcpNVCoYMD/3fZdx8JgPnq2e0Dqz32eXx431GR/lSmGaePS+ixse8MpNK/v4Ks1vEK5XNvWqrowB8fMfZjpKT6XuqeZ9iXTNpvwAoDD7iDuDdSjl1O+HfZR617n0RLX1wYBUuWnNRoazbLJbtqAJKQOxi+YWpkSAfpMYBvhfFJYlvWCaVvbfnF5hsxJ9GCoDZDCZJGmb30mvgSO0Y/DCUjRZzWb+ycxPx0XkJYANYTS+973vkaONkDqc0zCd/Ozn/1s+PM//3ML7d72gR8IQAV8YvWzET6kh1ND2jZGrs8+6Te6AGmftall4G/8pCc9aUQD6AFpV70KCP3BVDsMtM5JAOnl8PVM+UInAaS1g/GqK67MmlfkIWWUXT28/Zg2SkP69LOekYOA6KED9wrlKQSkYQq+NsgzGJHqmafDZLcQZbfiWoE6JwWk559/vkUih6bD+5Gq/yj8TbF/X//6148FSLvWHATN0h7ueq/03K+F2tqYpO7Nekf76DUCm9XmVq+3DyClZo95HzEmbxHG/U0wyQt7vy5QV0Nwl6CJ1ETSNFP5ItujLILvaqWmdC5d2rIfNUDKCy0VMAlGPXj1vKwkP3EsmQcmn0pNbxPHwnQowwBLlv4kmcGSFvh/dg6GwwOj36GlxbC8vGIpYJAK5fobbwg/ckeY7t7RLDEQCOlH73TncNm/fjbs3bUz7Nq5M1x91VVmEok5wAf1WNCjNCdz8/PhxBNPtBQukCPALw7u229laQ1HzbTlHU35R0t04nx42nggwn749eNlaA8e+b10cRGfRZDCG8mSfKl16lnFdafv1Nrn7/yfnrIAS/GTw9/kJap11ejTl2/U5Gbdd/hbL410X2U6M62R5NXVukt7QPeUpx/a8O+UyuTfBFhG4BUp4OdI93YsN8xD6i8mdJxKTz+XfWnty3lA2piL5ENaqjuvFfFF9/NY69Mwym66VSKhuyrwC6ImZHbV00Ws2g1h13ulTaHvEFDxN5TfLEBaokEJ0AEMbEbaF633d3/3dwO0HdCIf+c737GIoR/72Mcm0pCCeSugVkCqDJvMnnPpTXYpRH7iE58ID37wg1unVvusBW9rgNQTiWvM06Frn/jnXCslk90/lLQvXfVuNCBFHlIf1Mj3ARpSD0j9gYjLDGjmcpRd0ZD6suSFzSi71wUf1MgLF3jPA9LXnQ8f0vOqZEPbJZPd8QFpvOHvA0h9v8nTSxchfTSk0IJ+6EMfMu2F9/XWizCY8+LySX2z+/iQdq25jQakeuBvdUBaAg16tnXR7tb6nACDa13nkb/xfGJQmRog80KoF/wI0kqCoj5D/QC/Ws6bcRLYEZjiAop+jCqr+HXJdkbkppSWBcpIP270QwX60ji88M0Lj7xuBk3fVPYxmwCL7yVNYRt+mcnFFFF18S7GC9Na5BOFlvL6G75vWsl73vPeliLmum9/K9z1rncNB26+KXz+qv8KP/ZjdwkH9kPDebkAACAASURBVO8L3/ja18Pq0nIMbISotEtL2V8V87tn714zBV5YXgqIDL6yuNSIXcG1QEDK7xx/F1j3wEBpq7J16czwciK+81KC9Q5l1JRvNgUz0voUGJVAEtddqT3/ri9jhqR20cAgSmVAqhc2oJkfR19+04YfSpijdobDlQWf2h71F1c1+arW7xLwbqwFAaRGf2dyTV6i/9t6gZbULiCGUZd92XH72pf2kUFF15+RTwsgLfE//37tPC0C0rbNooydDXtwV9qUbURoO+xJjBrgbavX35po2RIg1UlH2Y3QkNY21JECpD/7sz8bPvjBD4Y73/nOxvQvvPDC8OIXv7g3IEW/dfN6EEANKWmN8jxcyUxhIvqLv/iLVkSFyD/4gz8Iz3/+8xsBBFgP6AgwCi0M+uw/24A0Mo2NAKTQkDIXLve7D2rUxdQ8IO0q75+3+ZD6Q5Z91Jy+aP/+979/5KnCUD0ghQn705/+dDPZrfGYBiCFBvkpTx7RIPt3xwWk6KdPSfOud787nPWMqCHVPYd9VNOQroWkHUgHRpuGdETYSDeakwJS7H0PPE877bSg/qMEql/+8pe3PCBtE4bGXc+bXV4FIp6nJeFss/ux1epXM9KS0EjAin7zfMK8dwmoyle4PykoGv1h7Zb4DqPJqpyjQY70ff5OwKcmv2gTAV7Rz2RlOhKMjWctypbAE/Jfkl+qGapqdUmTEtj18l+ebwGkXoA2rfJalAMU6FErrO0NZiJ4wW9wKwJAnd+10wIdHTy0YCa893vAA8Oh5SW79PqR298hXPm5y8OhQwcsHcyXvvDFcMP13wtzc7NhBSlkQLAky+H/3Xv2mAXHvoMHLe/oVEoDQnmMfSEQJY1q68HvOy/7+rOK5RWwqYxD2nF9KQ9SIOLnpsSrPLhhO6pp8/vVy8DaN+sTF17WjDbPV3/e6nelhWrYte+TyPk6htr7BKScZ6Wf7j8+93Qfh6/pOFWjbPNBvpCiI3v65L2DqPpIvcR0RhVAqko0HXsXhuN42uht4+iIstuHLqW1WWu3AUi9471uGv7NgZJhsrFaA7VDXQk26SLsEhja+lYCpCCuRkLrCmqEoC5dn1ofjxQgRX8BSB/3uMdZ1xHt8id/8id7AVJuXGXOn/vc5xpaKQ9I4yHKJNIRNKnQqoD01FNPzT6uKPfRj340POIRj+gisT2/NQFSDnicoEZcZ5PQQeejpKXHvHdF2dWDi/u5tK+79izrKUViZo7Y2mGhgJRBjfSAR39KgJQ+pCUmjfdHAOmTnxQ+fvHFVrw21iMFSGNQI6Q9iGHZNxqQ6kHufUix99U0l36kv/7rv55Neb/73e8G+DTDFG9cDWkfC5JezKJHIS/w9XjliBZRwdiv47577ogOYJMaB130HFdaQKbxgFRpV7rQNnBlQUeiDx/PRLynWkmmBeFzLyxSnlKBFP1kOidehuPiCe/CogMADJqp2IcmEFDwwb6p+Wwmb8ozynOZ61zpogBRp8WDMpWh1KfSgxo7/0PM6akaR+0f58l46nSkLepZWlyxaLqLK8vhwKGDZsZ7t3vdM9zu9j9kF9THH3ecmd1eddUV4Y53vGM4tP9AuPHGG8N0ytFJuhMMwzJs565d4eabbzGz4BkxK1T5Rk14FbD4Zdop0MtFh8pCus70jCLtSvuZa6V2/vl9nsGN5N7U9abl0Z63ENQzPb+XtHVTyea0xFtU7ubfOkalYRd+8HTimVvjz7X58ICU4+Ea1vc87dl3Xe9+HdTmBIA0Pkt5ch0g9fyIfIQX5FMpmr7fUzq3fu/qHCudWE55T+f6nQCQltZhqR1Pc+Nb9CEFw6PTrDfHKE0+Kyvd9PgF5zuoTFAZetuZ5DfPeg9Z9p+LjBOuhwpvV1EGPnQXXXRRI/0HASkPgFL/a/1ku4fbhxR9/K3f+q3w2te+1gKdgHnDhxN5Ad/znvdYBDt8vAkd+6uHEv4GIGVk05LJbokmNUCKsvrsa1/7mqWmgX9p12cSIHYko+x2jQf0HiftC9dZHzronsN70EZSY90XkML/2EfZVT7BvzPDTz4vDE5QGz/6g3XVJ8ou6+aeVW09ACn9kUkb1IvUKiWT3dG8csMe1gCp5yE6Jp+HtMtkF+/6lDSTaUjT5U+KBHm4AeljHvOY8Na3vjUgzQL9SH/mZ34mR/cmSH30ox+9pQFp1/6kYLTec6hPO33L+P1HIbPv+7fWcgR3FPY8nfyFaRsdVHahryKFw4YckExkS0Ks12rwPZRdTkATKUwQgAdawv379+egOgCspl1C4E6AiBTVjH3QwCclQGoJXiTtiwr8+rcK6iXBkeuf8gDCr3grDgUP8GG1eUhBldaSL5+eE/SHhCnv6vKi1QcQbqlYZgZh/4FDFvRoano6HHfiCQagBoNZe/61//lvA64zU9MGVAd2jgTzKQVtIN8ijcz09IwBUviQappD9FW1o3qJ4bXUDTqlL9moMWnF+R2AxC4ZUrlB0tiupgsND9QU/NgrqT6U1+9BcuPGYkOzSg8Ca6BP29a/SyCGbeT5SgAL30vmuNqmB11cTyVcUMIapHdtHH4N+zrsO32Z3eZu2wt+DJRNuK5JE1XWjYwpt5cAKdcH51UCauk8Mur/IJlkq1Zb59dfIuh4Sv33a0X3dpHvJZPdEYzTw4eU9Xk8qe349kdMdvuCK7+oagPzG047w7baOuzLa//a2vSHTmkilOmiXjXZIYOiyUYbIG07wEoCiwqyRwKQwoQOflz3vOc9bczI8/nhD3+4CkjRXzUF0oW20YBUfVzVpLiNxnjWB4j5OrYyIPVjquVf9WMq0cFMUhMDpKmMCg8aZOqb3/ym+RXjYoB7CGtknHys3FdtvKRrPr2GFJcmyFXr+YGOo+RDqvse/doMH9LSWMbVkIJWrzrvVeGF556b/VsPFyD1Aido9KIXvShrZXB5RR9S5aslDSmE6H/9138N97rXvbIfKVLB8MKD+Y/9eurjQ3o4NaSlOaU/X9faPdLPdT63EmA+UnTxgFQFXJ7vKuT5fjZBUwSC/M0L8vnZ1NBfzQv4fk5U0AUgxWfPrh2WpgRnIHwd8T9NXPGcQVFwkcY+sB76p3JsDaF1bbpojlwyoVTtMfmognc+N9lJos56QGB1J0A6ndLOEJCyXpoyIp8oAOnioQNZ5ohReefDvgOHwipMHaenLFPA4tJSmJvbYYGKvvKVLwWAvV07doZvXXttmJudDUtLCyGsALQOMqAfzM0bXzu0sDBi0kwFhK4Xf97we5bh0g8WXgggk4Fq0u+I+mom1un8RR+NXgJMWs9J+g86QApQXluzXXte14vuhdJ7CmpUWWNXIQ5clWile6dUvq2vijFK8nxpn9reSNr1Bh9MgHQEADl3mBKPIr1KYK+0lxsyR65wFJCivmh+H62Z9D1eNE2vDn1I/bzpd50nv/90jkvP2tdfCkrGdZ4vXFaKF1t5P5f8Th1x/VxYP1RDqiYqSmhPLE66ErB22BDo1cCj1tV2YHnG3+dwa5skBaN6uCjzVg3p4x//eDM7g8CFDzVEXf0obbgjDUjR5z/6oz+ydBcY4xe/+MVw7rnn2m8lDSnpoMyYi/g///M/O012PY3aNKTq44r3PvnJT4af//mf7yLzNiBNFPKAFGlNzjrrrGxOpkIE1z2CTDENDwDp0572tHDJJZc0BB1cyPj1H6NMNxlWnqgU5RU+CLbecaNml7gsz2AI5amtAVIVBvVN/O6j7EJDqnwHexv0qQU1qi2yK6+4Mtwn5Te1KMTiQ6o8Rt+HP+gLz43Bk3CZ0KUhRT1tgNSnfSn5kFqgJouyG4MaYexnnn5mMQ+pHtpeYG6LsqtlS4AUNPirv/oryzGKD8zucfF1t7vdzbQSjJB9tAFSjJsmlZ3MaAsUGEfrtwW6u6ldUDNRFYoxpwRiKmzzbOP/pb2ico3xGMlN6YVnlTX4Hv7nZZpamcHHE59de3eF448/PsxOz5qlwU37bjIeDsBGuYu8jUItfgd4I28gINX+pwwrkR+ntA7avwboKAjrKitRLrD2EyCFBjIK2stJYB3EcU7H8UYNKc6EpOFF4KG1VfNINLNaArblRQOm02EQVlL6FfDRhYVFA6e3+5E7JA3nwMz/wZeRY/SYPXvC9d/+Tk7/wfQo1oXp6TAzv8NoBECKPuOY4vgVkNbk1RF+nwBjDZBmH8K0wglYqSGFBjTKtoxaG89LAlYAWmuTICvVszYVz0/k5bT3RUtaAkklGb5Urgaw8gZN/dRy1n4aKC9KMqAK6cIkmapSs8+LlLCaxu/ezyarVAzL8zYsYTRxEeQjPWMFnGsvO+g7fr8qIOXeUzDoZZIGdvImuw7Eezrm+tN4p1cSfZBNF3RO/AHpYLQPNTlkvYyV7Xl6MR1NqX7Fanzu1xXprbQzfquAVAlfq6BrgMqoleH2ea8xkXIL2fVu7XnbJCkhdLN6hsyABJMAUk9D9lMn40hoSNGPM888MyBqKg69ffv2mQnvM5/5zAYghWaNAEYPP11wXVF2S3PTBkhR/m/+5m/Cwx/+cHuVPmcf+chHWpfBtoY0kqcGSMnoSuZHGvWYgPTSSy9t+EmdccYZljuSFzIXX3xJeNjDTg0riWFCaLBPOhzLk4UQj4zG2IzcpnsVa82b7DISs9fU6x7za5F5SClY1gAp1nmbyW4jD+k3m1F2Pc/iuGGyOz4gHYJY1AMN6TPPOive+FLgC9FESgEpnkN4IyDFu0Mf0m5AyrVBYXO9gFTf//rXv25RLfFPNZxHGyClMFPj6ZOeUZvxXkn43Ix2jpY6/YWqnsPKD0tzqwKsFwD5LngSBHAFfkob8h8VevGb58UUOFFuz7Ex+M6O2R0WfOeGm26wi63ZQbxwwgd7HtpQjQ6sFxEqWOc9HmI429W1ZasHGku8o8oIrnW/jkpCO9tLcrL5r0eQT/6eNLK4IAvxGcxuaZ5LBcBq9vVNvowrUSM8mJqxfs7Mzlq/lxaWjFefcPKJYXkVwY8GdiaBRt///vfDCXuPsbQwiK5r/UjBY2Zmps1kFxpVgDv4pBrAN3AcLyb0X22/R7A91GhlQJkmXDWkVi79ria8Ns8EThmgDAGpzZXUpwCV9RmSjoy+oXHlGiwBHQ/U9MxVk1CuXQ8sbB2HOHa+y/8JQD0gzelN2PGk4c77YwJAqvtX91kJiGY6pIvaGvDUMZdAa4k3+N88TWwN5dQunN/Yki/r58vOe9xDkD4CSOP6GeYnVcxVooHn08rHlJZc2/zN+JP4kOp66QKknv/5Pvh5YJ8aeUg175UCM25OX2npuy5iT5xaeU6QToq/uSzV1SUcKAFLBCEj9oBUD5YaIEUUUvrQ1ehSO+B0ERwpQIo+/Pu//3t44AMfaN0B4MPfqiGFBpUAADRR/xSuj5qWpG2tdAFSaLCgSdm5c2c2KX7Ws57Vuvy2AWkkT4kOmEcVTvy69IAUJruf+MSnopCSLoYe//gzw0UXvSHs3bPH2rnk0kvDIx95mvnk6AfvmJAElrnCWzzLNQApKPvE2DsQBPLhNkxOjn1Z0pDW0r5wv/oouwpI2Uf45XoNqQHSws0q31FTYIAqpDfxaXH84lTTYNOQvu51tqbbPt6c+N2IsusAKQ+N5cWlhhCZAWnKB8jxwAf7wgteb/7i+DD3sAoVfuzribKLuh75yEcGmMOfcsopjeEygBp+PBoBaekM6TqDWid8gx7qXHrQs0FNHNXVEJDaXLn9Qb7ohW8O2IMyCn/+ora0Nmp7rCGMoUvT02GFvmLQCQ4iyEIAHmo8AbhwcWyavsSrVpdXbDwKKLmXs4CXwFYWWhMoXFmN/IM5WLPsFyLgJUhT4VUFdQ92V6ei5lZ/pwyn/EUvB6IMAe1ojOap80QTZcoflMOQCgZtwJwZQYnwHLxt34H9Fg9j745dRidE2EXfiduQe9Q0pMhROjUVlpKqGAI/++kBKfpNwM359cChtD5YViMp6/ow+rJjbuGMALiWnWf1EJcmCIvvNmcFjaNVlQC6Pmd5G1vhub2WLlz4XL97mqA8TbB1PNRIZ/rAs7OQUUSH7OnB7yU80AbG8njFNJblbf5LmU0qubr9lMQ9khF3w5/XaJG14KONlECsvkMfaK2jBEhLfdJ9xz3t16FiJPIr/sYLM7/2PV8rLdEu7FPaT9ZfakhhBqEhx735rm48P/Ee+HkitwHTtgPdD1zLjgN2SwRVZuMBqR5GNPcZV0Pqo5KqIKj1H0lAqmlWEAgAC/Dkk0+27sGniya93rdWF+BmAFJNE4G2YBb8v//3/7YUMbXPNiCNlGmjA4UMFSzwTsmH9JJLPpFMbeNtKADpG994UQak0KA+6rRfM0BKoYYMEIe9AVMA0tXVxFdWzZ/HQCp+Q6TKpFWN/Rnm2cI61EBLmHf6kLYxOq8hVZNdMuSSDymivrbxE79HjxQg5QEBGq4sLRvApa8naI+gZM8++zl5i2BMfQGp7qs2DWnfva+XXTxgkWIH5uD43BoAaZUZHeYHtbW7FcDyYSZFsTkCERXUyas8oNCz2YNUyiMKukrvGxBKprVc+6yX4CcLfUmHRnl2ZS1G1AUgpcktLrQQ2AggbXHxUNi1Y0fAhZSBtQSw8YwA02s7lW+oCwV5YuM8SCag+ltN7uLY8T8BKemqZtI6dtRFX1gCUqNRiIAUZwl+Z8AhC3CUgDPeg9k/ysBvFOA0DKYNuOMSFJrR+ZlZK4MLUDtrllfi+ZQAKU1fYSZs9E0ArKQh5VjYf5VrvWxKranSSrWOI3sxmdx6oDCd1gM1jp37xwFIbwI7Uh/TjaR1QwDLIDreN1kBoY055c9UjWgfQJrL9wB5jfWWFe0J8KX+K88rASRdm7Y+CdgrAb3WC0jVFcnPdQmQlsroXPOdPoDUuxsoz/F00jVd29cepHqgavTM6X/KK7QL1/k9lfmuj7JLobVhltCiPUBFygC18x6odm6ulgKlw6GrvtJGwTs8FEqAVwlNBolyMHEdx4f0aACkmmaFfiiMHEhAysVdW2CbAUjRpqamwY0nBO+3vOUt1SnfBqSRNH3owD1O5uQ1pE996lPDxy++NAtEKHf66WeEN150Ydi7N2lIL7k0PPwRpxmQIyDNzG8Qb8vNTyblK8PBHzWu0bkffxuwWong1W77hZdAi/4Lv/AL9htTAyGokd5Y+8O8BEgzo0ua2DYNqS4u5Q1bBZBSSDSaLa9YxGAFpH/6nveE53hA+rjHhQtff2GnhpRrATTdCECq+xd1Q6BGvmO4CeBztAJSr43qOoMOx3OvxVGB5HC0v9XbII+yPU1fNkn3UaOXP/MawM35o7XJOiXBTwVF05AmPrg2NTDLICgIAJh27NhlkXb37bvZ+ObsYMp8JWcHEbhFs9UYCIgpYqhY0Ci7KpdxHOTDkT7wRZzKPmrkB5xbBa+eTxrfThpSvqeBhJQHKw0ZfMmeJ6CAceCzsHjQzpb5uZ1Gm8HcrJnXYuzzc3Ph+BNOMLqYjDaPDBGrUYO8thbNddemkjnzstEGUXpt7yaf0aXVGK14ZgpmwVHtzHORAB7fNQ1g2zrx8qmWLQEGnIMsYzRJptT8fXRPMeZCisEgeSx9We0L15mXhf16KMl3NZmvJlfr+a3jLwFGv750nfXlJ7qHan3NwDTJJLr+GsDLKS+17j79oaYXlmH+02UOXcIhpN8oIIWCwOzP8vrR+fbg1wNSXQ+ZNg6ke35VW0N9zhnWVeKlJbqOpH3hptTJ8oJfjeC1W8E2tNy2MLva7aq3RowSIOWiUAa00YDU5y1Fm0dSQwraq7+mzmst6qWf+80CpJqaBvMIAReXArVPHyDm372tRNmFBlA/XOtkzmoeCx9SANKLqSFNL8JC4KI3NAHpwx4eA9ewHvIOY8BIlI4Df5By9cEaCFpRccYnKLXyyVeC2ngFyaoh9Tdz2raPssu0Lzp2D0ihtaPJbm1tjWOyS9putMkuKEe+VdOQrgeQ6sG1XpNd0FHN7vH9mmuuCY997GPDZZddZmQ+WgHpVoy06y9p+ghQt6UyEXBFk82cmN7xLfIdL2SpAOsFYAV2ygcpFJYEuZqAyAvhwey8+VsDRGGfz8zMGfC65ZYY1Gg6rBpY3X/LPgOsczvmDXhBWwhNoYHU5WWbXgWk7B8VDewH5R1eREOD6sG1nhd+3eR6QuTzbEc1pCXBl7w/y3/JtJj9ACA1oD0TLfcASOcGM3axtWvnzrD3mGOythQa5QXQ4MBBUxhDo7y2HKOXrq2tGi1xHtn8Jw0kACn6NTs9E0yLmIIekcfqOqAc6gV/0sKDAE+jIlhNgCKPn756CaiO7s92QKqyck3uLe35Nhla6yxpxErvlsB3CZCWftP+eVDUxq+66sK70zPRd9rvWdarGtK+YJT0sTrTBQHMknW9aN9KwDHPv/iVNpRiNMHOZr/YY005ahxAqu15eqss5Z8p3/B8EGVrCszanqn1o2GyC0Y2LiD1C6f0vc+C8RPjmbofQG3B1jaREkwJz3Z4qCsg5UGG/0smu7/8y788Yi/OiSxpSAFIPXM/0oBU06zoIjzSgFRT06BfX/nKVyzQ0Ze+9KUib9oGpJEsk9BBfXrhIwlAesmln8y+D1izWM8XQUNKH9JLLg2nPfrXs/BjTJ851iAITEfTLAaNoACC/WbagLUYVIImQ3qZhfY+9rGP5ci/AKTnnHOOpX3xguNwv6+Fq676r5GIzyoMoY8lDSlM0/3hqnzE71H42JZ8SJXPAZAicjWj7J5//vmtPqRor8uHVE3vwKsRyfdFL4zpWfApmux2aEhL2rWu/Leklb+M+vEf//G8N6Hd/tM//dPskw56MfULCiFq85vf/OYcJGsrpX1pE0gISLsuQ9sEqI1+VhIQNrqNo70+i9gqEWpzkLCUD5MayiygJq1BTYBFOayBksZceRnLab36twq19vt0THGCf5TFwP9gegrACd9PAC5oUaERpAnlYJbRbSMQo7ykYEn3OteMynwIcFTrb5eQvpIAKfussSciDaNfKoIeoU8KSI1eCZDyvaXFmId0ejCw8wLzB7AKDSnyjiLnKP6e27nDzhmAUcvRioBFi4v5XML5g/cQ0CjPJYIjrca0FbPTw7ysXiAvnQmcuyyfpnXAqLgaxMholvLKxjjCMciN0ThHyeX3+H9XUKCaj6k3OeW6Kl3g+jnWva1gSsv14XcKPpROrMfzqdqaYlt6BnM99+FD/j17lxrSpCGniTwuI9heaX/0aa9PGR0T6aE09bTLuCSnn43RdvlhUDLFSbrXS2Oq9RPzoPGD/KVMDTvhvaL23zXk12JpfvhKNaiRJ1YbQ2JZlvHf+0xY7lAl4S+Zvwe3bf0qMWZtx7+LNvoCUgQ1imkvyp8uQMq3NBBLnzx7EPQgeDL4EH1TfS88yHjiE58Y0Gf/+emf/unwoQ99KNzlLndpPDrSgBSd+cAHPmA+cJgn3BIDbL3mNa8pEnwSIHZb1ZB2rZUnPelJ4ROf/LQVI/PAeobJLoPjXHrpJ8IjHvnokWhxPDgQ5RWMbQCj3ZRrS/cWNKUEpHxH96MHpM973vNsPXD/U6gZMuGVcOWVo4DU7/eaya7yLH/4+j1KQNrGWGFOy+BJEJDWC0hxJ0phDXTsC0gf99jHhTdcWDfZ7QNIEZCJeUi5JvB/GyDF80996lMBOUgxz0gpdfbZZ+eldzQCUsz3VtSQbgPSbgkDoIQ+mba/JbhRSUBUs03lOSU5RfmFvwDT/aJ8zr/D9uZ27LJLGtPyJcCLtC8AXBbNd23ZABkAKS6ibrrxB1GYHEybyS5+U+FWBeHSXs8yz1o0+1VaEKC1UZfjJSDVVDMK8AhIoYrkpaKaFkPUplbVePtKNEUG0MN3jAvf4R+K6MMEpzt277LugT6p80YHyn4AnOazmvK1ciwm2g9gssuo7zE4VH7u8igqHRtzVwGkOU0LzKAtyFAEE8PQN9Hksha0B0Gu2p6PRIVvMeHVc9yvRz+3/uzz56J/Xnu/bzndT7V32s5Zbd/v05GLIVOEp3yfTKsimn3uT/5f2telvdDWP103Wq/uUc9/CPTsvEnyk/bF3hVLMz+n3F/kH237t7TeeanE/iro1LNGsZj+XaObp4X2izTMgJSO4fkWqUdiUz8YBaTaKb8wugjkgW2JaCXmWqu3dKDo4tP6DwcgVQZxpDWk6IsCP9JiKwBSBI+B3y4OIHyQ0/ARj3hEcZq3AWkkyyR0KF1eXHzpJXbow7cFe/kJloe3mfbl1Ic93IIaqeZhyHRjhF2asOSARjlBeOyvF6bJN7zJLjWkenvn30cgnXunfKGf//znQ9TY0QQt+q6++tX/T3jRi2J+UHze+U6Y7D7DzGD48ZdeW8GHdLMAqR+rX0MQjJESCgDb8+EuQIoLH4B3aHhwoYCowfxsZUCq66B0xnUJW13n20Y/3wak3RQ1808ALgdEeRar4G3AT1N7uOq9kM6yFAAVlNbWihfmTFODVA+DWQOkDDK5ePBQTGOSosbSdwzjAX/eOb8jWpyEtRyRV629TMuY0rpQ6PMCJi8MjT45r2VKfJ98G3OaB2daSt9HAFL2iTyaY1eeTdrk8aSIvubeAbPqpHVB0Du8x+BGeGb5Qw8etLyjAHww3wU4RzuHFg7YWbKyRFPdqJEF4LSLvEE0K+Q/mHDyfLM+pbysyOsZP/G8QF5nXSNM4zE8L4bnS3xvGG3Y2lqJ/RgN4zpMn1ICgV08xp+5beuM/df/SzJ2V5t+r5R2XWksWs6368srL/P12/6qROWl7+Yw/Xm8CMD8MyWRlxf4XS9eanu3q1+lMdoqStYKHrSWAKmfJ46XAFTbUNBZek+VcZ6OJVDptaB8p4Td2taJP4vI5xRkl+Yhn7kaZddrFEvCSm0RKhr3DLttMruPkii09tksbRukBnK1b2RWmTjJ9wRlvMkuNaR+oXFxeB8paDLpQ6rvHGkNKfqrNinqUAAAIABJREFU/poc+1YApDiYEc31AQ94gHULkYAh4EJ75j+TALFtDWmkYlGbfsnFtu+QyBzC0ZlnnBEuvPCCoYb0E58Ip532a2E5+eooc4+1xgMdB4Xt3ZWmKZnFvUvCCOdS+QYi/z7kIQ+xRzTZff/735/Bb4mnKCD9whe+EH7qp34q50lFfyAEvfKViEw7BKTveMc7w2/+5tOzSRn7oPzMA1JokLH/2YfS5VjJh1RBXemQKJnsIjew8RTc7opJNIDiq1/1qhGT3Wc9+7esPPtm89YS1KgvIIWG1PPQNkAK+iEyMiJ5f+tb3xoxtz8afEhrQG8951Gf827cMrWzbdx6bs3lzVoDUVWT6R55D8Gn8iLu/S6/qJJgN66skwVgCNrTU2FmMGdmqNToQvN30003DVOuJcsT9JEWJtCWYlwUUi2ITzJdxZx6zZ+Xz3JdloYrme0mH0d8N7kwAbacl5C+jgnArU0zx+jQBFblKPztLTwaz1Me0oGAZ4BSggWCXQQsAggFIM0B8QBeE+BcXkyWN6k+aEjx7kqIViVZKzubNObQQWHcg+RfSECOwDGWniXmQc17zPxScaZFwK4XnnE8w5yuHjQ299cwqJHx94JGdhwQ5M9Qpa3WzTVNHlaSX0t8gICi1o5/pySv+z2m79Tke84/AVwNkBJ0KiC12Rima83nYomueR+6YGd+DZfmqnSW8wz2JtN8X8fLsXl6UG6KHR+uFy2v8gr/roHg0li6zo5x+VlpTktzW6u3YbLrAek4B1Tt8OYEjDMwHYAulLZFq0JhaZK4sNts6snQdeIYDMFH2VVAysWni7UESNXnlAxhKwBSAL9//ud/Dve9733zlG8FQIrOwNSP6WdwW3rhhRdatE7/2QakkSKT0KHVvHt6ygSJ33jCb4T/941vzD5/l1xyaXjUo07LTJ5REhFuH+lebC/AbycFK2LeO2gCuFebjDgKH4wmDg2pB6TQ5Lfd2CHP5VBD+oXwwJ/8KbtxNx6SfJRe+pLfDb/928/LGtJ3vQu5Pp9paWhgJtb4pHevuvLy7JtqeUif8tRw8cWXREElvQCTND1wvckuzF4JSEvCAH5rA6QQVpWHIYhJCZAi7YsKnGcAkLo8pOrLXuLxtaBGfQEp26c7AIJCnXZaXCv8lACpBpdiHQp6+7g0jHNmtZUtnVdekNdzonY2bVR/tutZHwWoKczaurSf2oSl2pxm4ThdELXJNl4uUh6hwjZGZ31LGkmYokL2OLhvf053Fk1YY8AilCS4oPbXAgJND4Ea68T/BG/ewsQLxihbAtooR76toMbKw4om+WKSziW5jeleFBgOtakr2WSXfq1sRyP24jfzpU05rlU7zXkh6IQVDIMkaUT3SMDIuUFHA6TJl7h2vniZVHm4X5kKDGpysX+/vg6dxjY1BkCMzyBZMNEkmectYjjY+Aiwp1NQvNWo3FEA57/jPQ/w8B20hgkp+u41kr788Dn6v5otpWK3oLWMAMsDRp8+Bf2PnygfZA10smiiwrRk0VADnkZ7pr2hqfMgaro9MNX9wDnDb334vb+oZv0en+h3rqWMxdI883eLsJvynjb2bprX/Fs1ONZwtY6Dydq4r9KtizZ+P/g+NKLs1g7cts7wWdsBXtuwNYIooTmptcVQWkBKFB1TFHhHTfNYdwmQ0q+hTUPKRav99gIXACwEQb+QtwIgRf8V+OH7VgGkuAhAqojjjz/eltFnPvOZ8KAHPWhkSU4CxLY1pJGMrYA0IS5bz384DEKD9fyrv/qwLEQQ8NGkCQcFDimme4EgZYKC5BFr7n/ehkcTqVpQI93vFOj4/7/927+Fe93rXvb+5z//hfCAB/6kAUZ7nkzXXvbSlzQAqQUCevbZ5qtk0SnTTTV9l7Bfr7zicw1A+sQnPTl8/ONRg6yAVAGb15DC7BW/sa92GCPqIzUdCZAyEBKew8SVGtJxASnbKeUh9dG+/WbqCmrE8sq7rr76ajOR9vztJS95SUDkZjXXxfuHE5AqqGUKofe+972tx1rtPFMQsZ7zss+Zul1m4yhA0KGAlHKC12R5UNImcHXJMCVAooKqPicgxf8ApPj/lh/cFPNqJj6WTXZTMBaCMGhFYckCPqGKBQK3GhDWNVwz89MyKlspL0O6GoCFUv5RziK10fTx5JxEGkQTXdNmwieWUdenomaV7+I5xsl8pOgz50st3PAb3TLoc89+WPnkU+qDATX7NATnHrirPFqTb0tgv6usl1eRiid+hnKrfVtNkZTTBQZdY3KaEAGkcfGk9xPAqwPI1Bp9LAsmsiZHp2iyaAbfSwAVY4mAsqkNbgOkCHrF8dqaTR1VjbStlwTU2D2lte6p0v5k//E/ADYBee292h7nXHIPeiyia8TzgRooHamT40y+1Lz41jSgBsbTxUTenwya1ZH31fO2jeC4JbCuSgjyMm2LtGoAUjIkj+y7JqQ0CL7jNZKcPHaqT91+89cWXxcxbSEmkwslCuv3gBRlyGAf85jHhDe96U3hhBNO6Gqm+PwjH/nIiJYABSFEP/CBD5yoTry03qBGbBjje+tb35rHt1UAKfoHU0zS6MYbbzRTQGjL9OPTTIxL0Jqg6gXnPvX2pV1XXX3zQWo9kwDzog/pxR8nNrPqJ6HDxZdcHE592MMiSEl5SId7d2iO1WTc8UD6i7/4i6q/cBfd8Bw+pA944E/lomzjd37n+QGgFGZuk3yuvfa6cObjHx8++YlPxtfT7ToPSLajwZPUD9MLv+wD3gMYhWnsJH0D78K6+51zX5BvelHnaY86Lbzxoovyhc64Yy75kLKOPoC01t4kJrt9+l7Sok4KSEuCuIKV9VgU9RnLdpmNowCBhl7sUBgjSKVmraYl8wIr3ycw80Km772W132vf8NE1gDpjh32P8x1GeDI2E3SFHmZhVpSmO5quhfKNMp3lN/6S5WSMKnj8DTg95W1qDkbDGI0Y/5OeY+WZgSHGtAoypsxiBFlNLSpmliMidGF8Tci7KqmFPXjQhH/8BzP0PbK4pL9ZpejyeKFgZd0XMO5S8GGEjBin3Q8eK8EFHX+49FAMNnUqLUBVS/b+vngdwBSG49ze6ntmFzP2nBuSuOvzXUccwrM5EBOrc9dY2FbNXm+jU61cfICGj3F+3kv0yRa+s71gLoAqGtru9SW7nmd9xKeKf2mOEj/1raiSf4w3yjnoFFe0jQ16CVphdrmdFIO28UnPH/zvJHWEr79zjykfmP5wflFo2BWCecZFOstTZavo4tofkJ1ofn+kkGzXTJn1uEJjb6AePe85z1NSEY6knE/uBF8wxveYEnslZ5oqxRQqG/9YOoAkQBo/tM3yq6+9+lPf9qiYuLTF1RtVh5S7dcFF1xgaT9w6GD+3va2t4VnPetZjSGfeuqpATklb3e72/UlX6PcV7/6Vctz+tnPfrbx+yRArC/tujp6JAGpRmTGHvFRo7v6jueo45d/9VfSwTmM2Bv33vDGt8lDovnU7//+79ucM/Jjn/ZYBvX97d9+LPzfj3ls4zW0C7P5t/3xH4VTTjllnCpz2U9/+jPhF3/poUOfLh7U2ZQmHtp+7hBltxQYCGXRX/QNaxhrZ5I1jBQQqP9tb/+TBiC9613vGj70wT8Ld7/73ScaLyJ8gr8gD7D/rAeQIuo3LB/gLtDGb5S/9BnAZgBS8mwVcPzZ1veA7jOG7TIbT4EMdpLgSUE1gqjoR0iQVJJJfI8oo5RAh8oSXthWsMZ1xbqtT2vRBxGACh/sa2oB0b/plD4Fz2jaqrIV8pKqmaqCPPIZvUhRcKrmr/q7jp2ylacRACk+HpDq2FgnAxrh2RD8Dy8oVXiNdUY/ULgpmL/s1JT9DU0ptaKsG9/pf2tmyktRk0iTVjVz9nMReTEBQIqOm3izB6ZMX1M7x3TcpLeXlUsAz/OR2nf2kwatnNvazsnRfFPQJZbz79XAoU9n48dSWi+NuthgAaTX2vS/9+GxCkgbtEjzqApf9Dlr7iTYWZ/97zGGp4efh9rlhM6DB23GHyqAlGlask+3XBhYPT1MdvVc6zNmHVPXXChPivsqUr605hv8hUGNYN6wURpS7azWyQ5pp2qE8AMarufRAEdeC6tM0y9qryFFWb7v6yHDpMkIzN9e+tKXBgh5fScQN3l/+Zd/aYGDcNuphxD6dp/73McEswc/+MH5IKkxFf0dt4X/+I//aCZ911577cgrkwBSBCB5/vOfbyCgL6g6HID0kY98ZIB5LUHEF7/4xfCoRz1qJCcptKTQMp144om95wdzgKArv/d7v2dmy/6zDUgjRTyA6LNG/wmAVMzUefhFISSaWsEEzfZSvrmNN7hIL/PHf/zHFgyHwlmfNsGooVE/94UvDpdddlnyt4i+npayY3U1PPe5Z4fn//bzbD313ceo9/LLrwgve/nLwyc/+anMWLOZmABS/NYV1IgHOPkPBAb8/bzn/3Z4wQteYKC0b99gNQATVPAmmqIpnzn9cY8LL3vpy8Kd7nSn3nXifdT7lre8Jbz85S8fIT3mshbUqOuwQmVbWUNaOntU4PLCV01477Net8scHgqMaO2SKSjmjhpFghX8z99qvWsDEwSkrE9llxIgbfDFpPGw3JmIHnvokAFl410JkHJvK4BGWbSHs9u0qzODHJlX1yf7RtlGx6dykOc9yq9K8hUBKcYXxxhBfkPYTN9VzhruNQYJGmpGSRdeGADIAoQS0FqU3OQCQi2oBXQaTIflxaV4MZee+7QvMNVEP1VzqrTxsqqfb53HmqzKeeI4ShZ4CghLfLMGdAhU2M82+VjPAgUwfu5r86Xl0B9VGPn2u3h/FzAr7Tcvw0/CMZorMQTAo8Y6HhOQNmjqOuTnTGmma6W2L3XtTcP/1oJ7EdAlE2Pa7DKomGivbX+NAUi7aD4JvfmOXw/rAqTKhLo6VVuI/F1NRvwNHSegjwDGMn4yff9qQkUJkOoB4uuhhpQ+DGTkqMf7Z9SYB9XTOu6ujdtF7+3n2xQ4EhRAmpf2/Zr8RdIJAD6qN+9NASV+o9wSD4ihIBMZOaMcjjqzNPgFg/4knxo9KO3QTw2zFh5G/mAhX/GHoDLSkkAGUzo9SMhn8J7yCS/0xJv2eCuvWhsIVUPtwfDwxG+oDxoC+ySBCxeKloMw+fZwHBScUB6XWCzfd+3UeHKXkNCHv5GOpYvAvv3bjHJdgHQz2tyuc3MpwH3Adcmo1bq+uR4pQLb1SPmB/7u0npVnqOyi8oxpNsUED+3Dugr7Fs8UkJKn4n2fqg58YHZ+rmH+qnwt00AiuxJkaN9Le1z5ptJHAanycY4P9fo5sEB49I2VCz1qf9iWRkLG2EAPglT4MOZLwUH0G11eXQkrS8v2O9J+GJsURGL9SHwz+z4mf/4SvwMdPF2UN4+MKxFmHPBVoztp7OcMQEXPG5Zrk6HtmVtfOoceLPSRx/15pudpnzNgnF1v53jFJ9L/7tvmOsv03ABA6vteOjdKe8jTjOPSOWYZzjOzFsBUnOuR86myTv77CAPSEo/xslZp7os+pKVJ71qctcXnF7kxh4TufZ1dbfgBTbLgdTHoAeSZDolVAqRk7gSl4yzEcTbgdtltCmwlCmCd68WMP3waglkGpCnBt+Rzi0yTB+roCFXoUVMp7jsvFNmepo+QANISA1RGydt8PdhLe1mFD3/AlATamhCBd3m7n4Uoy5MKsWilkapuejBridsHTKie/J/QHt5dPBQBKftTAqQcP97ZqoDUH6ZbYb2XBEmuva3Qv+0+jE8BvexRfjFAnsIkj5S0oiOCraSF8LxAvyMvqOcNuh9XMhikT1/UyiKIi/G36XiRRZ9L+kgiKqz6X6KsBWOTIGmUWcAToClVgZdjpRzEPlMrjLoITslralrdxiwkTU2+UGQalamY03U1RB9RppWBBgdaSwBKmxsEMVpeCUurKd1K4neZ964MTXqpCVaZbWommvXyN/JXjME0oSJzci+jLIPyLK8N69dxMQqszqVeNnJONaqt8TQJKmR0zFFlUx9TGh1GkUVamtif+Bzv63e+zyA/mgakbTeUAFFDziZALQAYlY/Jp/1vI/yblk6YX6xxavDo0+jy2OYzOkfTTaORIEzWX1efD9LUpRGkBVKOEcVmeK5KcKgSDmnTCpfkDJ2TOAd0UWrmrVVfZJ1vrAfb06ki3a8NDOPyBHt8w71fWyM1zJVluXSDT7pl029ROPix2no3HfRoNOKuczQDUph5KLNSIvN2a/xjoNwh7WgJsPp2uog2Tr9qB8xQQGzWRqHVM2VOvNJMGZ1vZ5w+bpfdpsBWpYB3Rq9eIuUohkNG3GRQzd8Z1l2jxykN2A4FDN2PNUBaY8ZaVwmA1hip/528obTXS3nRrO+JwS9Tc5xNzhYtpYMJVIhGPJiNieLTQcZ+UriCSZpaexCQ5uiR7iYZWgX806iSpX5X53PMBal8vesQKtF7zOY2tHjXeVNbMxvaie3KNpQCmDPGIEDFBIy6H/y8l+ZZyyh/0bM/SpLDyzvlN5Sr1rJmMwJSC/wKwLYWLSNwQYX9SoCI3yxgjwDoXJfLYcn9BPPWmbnZHOhHL9ZYBmNQ01/6pdJEmACE5Wtrn+lqCEinZiKwhsBtMlJKO5IByiACdgPPiHS6shqWFxZztFYjYTL/Nf6+vDLUEqcIurhk4xzMzM8Z2Xnh18ZzdK40ymppwRGwsh2OX3mv8WxGNV2NYwJOIMAw2rmotyhvtE0HBQGI/07AqoDW6nNBa2ryZg2QZvo4gOjLKxCjrNsKziqAlICS62QEQPpgS5sASI1uBFIu3yj7xXO7xgtqTKnr3FTf5FgHL+Rjh7KVVLogyBcUqUEFpHpest+W8T1F4mUfa7yqNIaSrGTrswWQ2juFKMzkrzValTDYEACnvw4XIJ3klFEm6Ik8SX2ld2qAVAXgEkOnOR4ZtzL4jerbdj3bFNgqFPAXM6V+tTHnrosaz1Tbxq0gDSautgc7NKSWec4FVfIMXPugApnetOMdHSd9kUb7yzvO4RPlKfg78p4ERldXzW9szZK9I8vcUGPCNtE/D0jhO2VpDphfzYTBKPThHzWk+YApCLHjzqWW9wLguIBUD1kd55FY97X1yzFRINMxdq3rIzGO7Tabe45+mdzfemZzzek61r9LgITvcz9ThrBLuyT4qmmttoc0KQQ1KM8otNzvyyvxAokAkbzH718FV+wHASYAKYIAYe+vrkVArppijNkC/8BHjRq5BHzJM8wnU3w/Pc3yvk2AggGIKNiT1tDUNnhE4tfWp7VgJrZMB8MzxsaDZ8g5mvja/MxszIeZou6SvtOzM9lE2YCgmOCWBPW8l0Wg7nX2TCXT45RmA5eInvepvMoVyD4p/cj7lfexXyWAoPvZ85s2Id/zabbnZWm/9vWM8/1q43el8ZfOWP1N90ntHOqiidan/Svx89qc+X7mCxQ5V0fKtDDaIdByOc7TO6q55/rD/4CrtmbS/33WZp8y454JNcDZVQ81pLVytfVz2DWkXQMpbToyUV2Qupn71Nm2mG0BSDoYX1/2V5Bw5uyT+WWJPboJi8mEpk+/tstsU+BookAbIK0J8n5Ptx0QylRLTIsHuu5Xqy/5kDI4EsupcBP7EQEiE0xrX/yFkx7IXXNEgWm0XDnMPm//hwdjFLIgfO3fvz9rNeADZRYqKT0byy8tLDZuRBWQel6Hd7yGVMEU+1yjd9fYS89L9XfV44WINqGnq671PO9axwQHOsYj1df1jPO29C7mVAEpx+6FcP+9JOjjXQrQevbzXfvfR1GRaNp4Dp9LNRXG/rXgicnbfXHpUAZobCMKqM1UIlYXLCrSh2ANZTHeXbt2WT0hAWDTSA6Y63Hotw4AzHbw3C7FksaF4M+nS2kAmmRqTL5G30wDlSnvZ+S7KXXITMwtan1ZWQ3gZ9Rusg7rT8pHCvcFjA2AFHUwFQ5+s+BGCfCWtHilvcn5I73ZNy1b3NPUbDpTSQ/udH152VIvBdhfpU2ffblefqOgkX+rTO154DjydhsgLZ012lbXu228udRnT8u+Z1yuiybHlC9ShV1nhI7T1mi6l/Z0LK03/AaTfvw/SBfLHmwqn1L+oOupS37ps4bGBaSsswuQ1ui35QEpBcs2oWc9G5gE9BOudZJBjgq3csOYbhFtMckB0adv22W2KXA0UEDBaJUhU4BIN4oeHHUxydKB5Q9rvaAaYYBRVZlv9fWwpSDG32rgmrfrao7Psh5omZCYojX6OYztRJ+R0qHLcUUz6OhjhbJI+r6ULrpmpqNmARoMfAiGIGRCi5pcNSy6JjWkpfa6AGmbwOHnehKw2Wd9Hw2AlOeRvxDpc7j3ocF2mc2hAOaN+1/Xrwp2KmuoXKA98sDD18U9vLKWfEITL0I506Am7DgEbAPbu7Oz0QcSAAzlAEij1cSQl9n+RyZSF4ODa5HgzwBoCBaRFpZv0JBOTQ+1o3hmIE7ysoO/oH1epoNW+FsDspVmJstEBGie1yXfziw0J19/vKfpaQ4dOJjBaiPqcXJpAI2U1ri0Y65ROw8G9M0b9tJ4c9KA4lgo7VE+L507lAm5LhoyYgKmymv92tCzjnPkeRzbrfHYEs05b31AUWm99pGpS3XXeFxp3DV5vWv8rKutLQ/GajTS30tySG1fl+YEFg3l873Or3QMjAXBNVQbX15jzre3BDQ97ylZefp5VNq1nVlqqsu/8X/pos3LZ/pdTaRrc6/0rgJSCloobDf0lqph/I8fdNfCGGdxjSPAaFmdyK4FQqbC2zydUNCEJi86CduAdPx1sv3G1qYAhZ3qzVa6yWMUVzIi3e/8u1ZHF2/QfTty2CSBBCa7NWGywfjSzT33M7UnXiittanlTEBIgtYok28KSqUxxkBR0fQLH2gnliFU4oZ0OgmqSXJifz0gtciaKeWBam/Ix7sAaelQKR3YbYeKFxQ8LboEqHH4+WbulrZ+qnDqza02s0/bda+PApg37nFd67pmObdeaCuBDt1jXoC190VD2tgXSdAc+qpFc92ZmWhJAV9JA4KrAJUw3HNyVwJolEvwv4+yS8ACvgLQZqAyuSooCMS7NMmFhpQWGmgf5cBjCEw9CPbCsLpKNC76BrRIWbO2GN2Ypr1oC+3ABYFjUgsEAnRoetEm0+DAFBmAG2n1jG4pZsHIXLi0LyM8SejZtsIU9Ft7KV2ZpwProFxJXsI5yYDDNeZ5TpfwTlrVQAXXXImXdfG3kszO7vp178+zNpDjzxilja7ntnnoOkO63u06v3T+9Ixf9fuwY/58PxALQuWSGo0zr3CA1K8bz7c8jmmb/y5OajID/LpTsEibG6Slc4C0ba7zWCtyUW0ei4CUC4cvbSQg9cQobVwtQ4GqRsSuDaALzP/NSfO3D6W26OfhhS4yGt5O1BhO1yLYfr5NgY2mAPdv3z1Sax/1UMggL/D7oLTP2urze9z3VQ8DZeRajnst9m0IRCfhFWpCq+NVxq501As6i6HngiX4g42aUn8gcjwrK0tRMJ2aNg0pXQGoLRjMxAOCBwX9rdgONaSlG0y0wfQRJR80LyiU6EfNTx9BqW0t6LphnaXyFEo3ek/0qa92WHLsnha1vdCnre0yh4cCmDOvIS3JAyZ8SUCwEQAj/pTkGcqf8vsOIPF3RplVjR3BGepZXVqOfqNOdQcLCltnK1EwzC4KDpDSZBftRaA7Y/XNzu2w4fK5yi1of35H9M1kP5EzHe+a1UUIBvw4Xm+CavTKUXbjWaGg1OgziBpR8nWa/9K3ncAG/M/LUOBt+ACMzqY6ZmZjsCbUxzQxnAc9Izzo8bJe19lYkuc4hsazQpTaUt2Zh4im2++A0lk47i6p8TDW0/Xcn8+l9tvGV2uHacm0Pu1Ln7/baEFeXOpbo276DhdiLvj6bW262BQ6Pq7d1jlilOBC5NkSrfNaZlAhCVjE9vB/vMyO+7axLyWvKvd0aX/06nsCpH3WRNf66tpvG2Ky2zaorg5wU3vG4Q+GvhuibVGUDpeSmrtURwmQkjGhDmpKSwxsXGayXX6bAhtBgTbBqqt+fzBQmLNceOJLzXq8UNZ1aNSee6aJclq3P0jJewBIfV/8d0+P0nflZdkcLZn7KUgeaSvd0pfGFd+LgFnHoqAWGlIIbPBpguCFf/hk//UUtRFRNlEHfajYHt6FxsAf+OwzhDfLXboazYdLh1OfOVMe2keoKfHc0hzrPPsDtGutbvTz0rj8uLvOtY3u03Z966OAAlJ/wa5ArMRftGUFC96Mv9HDgkBoe5HBcKaGfqi0vjJZJAX3wQUUPkPNXOId8NWEtiLlKcY61Ci5+E7LLQJK42nTM1nbyTLGb5JAC42s8ie2y0BI4De41FIQTjraXpAoqeQ5XlNKQEq+hvcISMkLZ6cjn6QmLvdvZcU0rLAaMV6RaMP8rF28i/OmQnvXPveynPJ/1Zha2wI4fF9K5pZ6MahnQhdA8H2ujaHLorGNd+v50EZXzwNLvH6EFvQxqVSsOKAGTvtwghJNtb7si+32aalumz+3vnlGGa0Q8dinrZGKWKbPmcEyWRMtGnyuR9VS6+Uon9s4e4xrnDNtXF/SPnNUlJXWUq8gzJQ2DgWFPsKHNtCH+F4I4SSznr4bo+/gudk5cbyF76MhRV/InL1QyQPAzOh6Rq/s2+ftctsU6EuBPoeV7rnaWkU9Kkx44Ob3qdZTqrMv7/AMkuPWfau8QcdCxlzqq+dLun/1AFRhQMvo4YO/KUBqkI8RzWQ6oHh4DOk5NMFrjmvoFgFthPmQpnmwd0MzsXxJQ2oCWwq+oMnl0WcAUtO69jRR67vm1lOujb9vNO9fTz/9u37NbPP8jaTu5tRFLSR5hoJJygM6jxTovakqeYFajPA9BSwqEDaE7BA1GjCi9cDN/D0PHDSQhiBmCogyAEoaE/IevVBnP6DVtDpSehS7TEwXdirz6BgASJkWB7yDQZbAMwj66JvmcKTiAAAgAElEQVSq4I5nRUkgb4w7BR2i1hbPUDdTt8ylqC86ZpsD4Vf4rjlXG3Jii0kl+6F16yrLoMJprxoCftKc67mgwEDPRAUV/gwb4SUuyq+W92dd7buv06/H0vnrf6udvRxXicf5c1/PTy8jsI+TBLupgVR/rtc4h9KjRMMu+UTxQonWU1PYy6M+piqfdHE1xSA8+6zfDpDW6hyZn4oJe2l9tfYtxQRR3jbp2dy2xvK8lACpEqTBZKXnpUnsI5j2Oby5sCcdeNfC1Ofe/KRtcnij6AnLWzwy167Ft/18mwIbTYHSPq0xWn9wlPrSdcNaY2yl/d0FEkvtdx0SpXf6jEsZeolBenPMtssqBe6z83PNoBwur9qwbzVf/Ag4UY5BjaaS3775faWgRxQoS4DUhNSkOVFASqF1qwHSjd4Dm1mfCrVoR80X+1xobmbftuvupoCaxXL+MKclE07sQfI/D0pU0K4J+vZ7TUORLqrMqzPtb15wAUjuv/kW00TCZFflHwWkyndonaVlaaZLQGpnw/SMEcmDM/JARvHm2PE/wB98N3FBRtkHvAm8hdrOnDYmRF93T58MJmaiwA6gS4Br6WhSfBL42Gnf8DfoMDuIZr7oi14O+AvTmCCjaW7N7w0BPy2VEXBaMbn1Z0qXjDvOc5uXQh5H/F6KQ6JzrGvPr0MPSGu7o3bGTiJ3+3O/dubXguKwjzVckdeRy6/dvfP7lWiTn5Seo9iE+dTZzvixdkbWoqzREiBVGaY2ui7T6D51WN0Fn/VJ5LlSe0VZUQGpmn7UFn/bwqkJe8rk+qBkz0iqRBdtZGkT+YWk9XDT9wHI2h9/08rDAfVA4NsWTvoxgO1SG0OBtoOprYU2Bl8Ddvq7F9BLh37tcOniAbWDsotiXXu51p8aT6v1kwdI4+BPwTtQF3lE1GymKLmSFzS210wHAx9SvgtzXfqQzgyGUTYVBJUAqQmJKb+fN68Db98GpF0rqP7cr3fMBYPAbPP8yel6uN7k3uFZri4IthuTGwIvbzwgVUFUeV0VhEmUcR3jWnI2RxAerilqDdEnAFLsU5rssl38bxo5mOumyL3sB9cfy/LSCv9D6wowN5gZXpj5tWzyWdLIcjyUBXlJhjYYFIrpWdgP+57SvigtVcgnfWllBv4EQEowrkGC0Db+WUCm5FOrQjvqxXsZTOMiLwVPUVmNfysNKaOWzoq284PP9H8CSg8otB5/wcn28/lLH0EXBEvntLF+mDanEkne7yd/hnk5eVL5oe++9bTJa6+QFqlUJ9d7BlgJIHlQ5PfECB062iNddM162vj10VdOKWET9q+0rhp9L2hI/bu1ubC6Kxdj/iKkS3YqyX5cy+OshdJa1t+yDylMdhWQNgoVbiVqk9G1qbuEUbbbd7K72tPJ08WG38fNF0pGSMasDBH1gcluR9jtuzy3y01CAb8v+u6TGiOoHUildtoAWhtT9IdH27hNOJogojfa6AIGWQhoCVpCIcYzW29S4wULpHnwPNOE4KmYboFjomA2PT0M8IHflpaiiR0+FtTIUjVMh9mZYZReCtHoi2oM8A60K1Z3Asb09aVAxGiWW8lkd5L1f6TeKe0zFdaPVL+22+1HAe47zCMvE8BrFHiRh6jw5QVqBarKK1Qgth45QZDmnR6Q4j3IEwzcs3RowTSS8EmkIEvwZVYPDpB6Cy+VSfAe077MzM7n9FNeCLZxJI0s2jQNbeoXeNGePXtyHmPIiaCB5gzF+yvLETC30URdnigrMTYHxosPwDjqRhRd+35ooaEp5mxnYMO0W6Jx9nJeae96ubH2nWuiCiqSSWOXQO9XKctreg0dW+0sK53BpXNN6aP1chxc47Xzv9+uai/Fvqppc26/B0C0teQAe5svY5ss1KWZ1XXr1xifleaYZ0AbHupaG5wLz2sa43eugF11cgx+3H7dldaJl2PaZrlvP1BHbltiWGjdRgdvsqvMuDQxbb9po5kgcqOjBPdMo/TupJuijUg6AZOAx8xAE4EpQJOR+wADk45h+71tCpQYwyQAtHYYeibct24Kd32YUZ8ynilt1syrUKHA1wsbpe9dvELT3ChdoSH1pmbeBxXCKOqnX9i+ffvCwqFDSXvQDEBkblWrq2FpaaXhr446CEjRfwh1BMIUvM0HbAv5kG7WPG9GvaW9ocLdZrS5XefGUUABKfeZFwD9PsVzDwz8ZZmCAco0Vq8TuLPckTSklod0eirMzczm6L+4VEJQsx/84AeWh5R8RAEpg7Go5k15LOU3gm4ASFhcAJC2nQMAhGiHYBR/AxziffyG/wFOkReZIJh0NL4yFS1BvBxHmhDg4n+6NvF9e29qNVuYAYzy0i1ryAqxORoCrtMwKg/XSwSuA9/PEkgnvbyvKOfF1kaLBkvPAb/Wxj0XS/Kx50m171wr7E8J1Pq10VcW6DOOxvrsqRmt4Qys/9rlQO13q6slyI+uoxLH0X3NedC1XsIypfXVRVOuEe2Pj4pfWgd9uWSfuWobf6ntcerUPeZpzrnrrSHtIiYH4hd7m9ZCmXuNIZQAco1oJJi/qdPyHLi/Wew7qegzc3n5TUOthZ+k1o3St+HtcrcpCtQOl9KhXzpo2ohVY8Bde5x7URmw708Xg+p6rv3uu/f9/q6NXXmMCpK+fO3AVvp4AQMHXomHKSBVAQV1Kf/Dd2gz8JuZ7KagJACgSnfkJsT35eVhXjPUSx8vaEjxPPtmJb9UAN5tQDo5C6ntjXHW8+Stb7+5XgrwcgbzyJgPWqf6YvqLHLVw4Hxz71bXRUHwtneSD+ny2qqB1p3zOzLoBRDbs3NXuOGGG8It+26y7rG/aNesHkKsGHWVzDq1f9SQekBKeaTB56ZjFF/yJZouAySbCfFgYFrcm278gf2PvoKfAKSadcYgpo3xfJFnBd0YLOdouiyjVtj42cqijQ8+qzTZVRNlPeNK/W/TgHk+6wFGSXbV3/Qc8jy+BBj8eVw6d0q/rXeN+/c5ztJ4/Vmm37vkAE+vGg8s1dMV1Mif/yMXQAWfWy+Hl+jYtj7Qf9+Or8M/3+j5032j8pmPxtwXS5TKleapJguOK1P1WbtKs1K7ts9qQY28mr0kIPsBcmJHhDXpbd8DvO+mQNU10OsnhXWS2fYhYqkMmasKtfib9VoiaqcZbmur7yKbtL/b7x19FCitf793anuE62mcPTQOhfSA1sOpBvJUeBqnnXHKcv917bPac+Vdnhmj7lLy+cbh2XLza3RZiwJk8VBIpm7IrYdq9EIN6WBoqhsFnQg2V1aGKWTwuwJS8kQ9RKNWdSmsrfggDONQ+bZbtm0v9T3TbrvUO/Ij5yWyasu4HymwU+bR81iF+nGFN6vH8QX6WsKHlJfbrBfA7vjjjw+wkLj+O98yohEM070IaZ/wIQ+mrLU24jIQ392xY5cBypqGNJ8V0xHwog+8WKdWFCARfQIfwt8AuNByMtWUxc5YiXPszwDSD++yXvzGMwH9t8uzQQx4RN95iysOn9mCu1hVmC1oaNkn3aPsk/ZX54lt6jtrSb6bktRdNj/pgoBzoudh7ZycdDeUxtDoo4up4ttpA521s7tPX9sA6QgW6EhH4k10SV/OzzgmvKXzuWQirXPGPddYGwaU6uvbxjim5tfTtYRhIkAblux7zvQt12du/br262TctnQ9lOoq5iEtAbmSMMxyfqP4CfYDZ6faBOq+xCLBPPMi0/FtkQGOS0jtD+rW4EY6DtTLG75xxrBd9rZLgXGAY22vlajXVq/ujz771a9xZdhdMzfO+Dzv6QvCPeOs0cP3RetX0yYv9HQKo5JgW4WgLDAmUz3tF4XjhnCWLrNo1otgR80b/jIgpSsBfUhVGCLP29aQdq3U9ud+7ajgup7zZH292n67DwUI7LypqwcNnFPKEyMaGgeQanJRlo2cKSl9SM0MdzrKESwLgHfyySeb1vHb37y2YeWQ050kAOT3twJSdhF9n5vbEd0BZuZGyNToezLZJSCkFhl9At8gUMXf9HllblK7MFubjhpc5y+v5wTHQM0o3meKmbn5mZgnmb5mq0OtlZflvCymQq7SRfenCvw022VZf3GggFXPlczLEyi1ck5jR5rqedGHN3Sdc1111M7YmrxQAqd9zuk+ZXR+lGaezn5B4nkbAEVd/jm+d9HG5jAFvWJ5fte1w/4UQZekP+GabqzLdQLS0hhsfR4mQNq2/tpkzj6078Of836hhhTmYnoz7zuh321hpAAcfQfi39dN7w+FPgPwi16Zj19YyiQmNdX1ffJaUjxH3fgdzBuBCdCuMsJSH8cd63b5WxcFxmXw6xl9CYxN0n4bg1pP/2r71gsgfu8rAGwr2wXQPS8jnxuH6XbR0wssnpZMicDUCjS99XRlUBH+Tr7jw71T2KWGdNuHdPIVqpclJjylM3CjzpTJe7b9ZhcFMF88s72co+Cha//q85KMpMIs/h7NXDAVpgeDHKEZ0XSxjhYOLYVde/eEk046KSyvroRvf/O6cOjAAYvSbYBvClYRMaiRCtjD/cyAQoMEDKOGdDYFM4JLgZfZKHexz2oFQtBGuQb/8/2srR3EVC/MT0pLDvImvbQnWFWzXmqIUTej6cKkEzwQvrW+v3aZMBXlLKabWV1eyYBe51HPEsphnHf2q42v10Ap6x0K0MP5sHlp8XVtW6NtcnTpvXHLl85Iv9ZL35Xnde2xPud3nzo8HtDvXfuzT/1tZarA3uW5HbsfhbRCtfXS6F+Hj3KftVEbryrxJllP66V16f3eGtIu4nXd0JAp+JuZsSe2MIoaY2HdygTHES67Fi61GKhTmTvaBVNlzi4yNy6AjerDZiyI7ToPDwU2Yt2vp6frab8kiK330Oh78HVd6nSBznFp1tWeP4S7hA7SyV/Qkb8SkIJXQJOwHkCqgHobkI4786PlPSDV82X9tW/XsNkUKAERz8u8fNJ2VnvBWYV+zzeG9UaT28HMjMkMAKR4trS4Enbu2W0a0qWV5fDdb38r5v+ciuWQFsXa6wCkiN4dfTSjGT+jeQOQ+stxD7rYf/IilWsIAhk8jVG7I+iNfIqXaEozaqQtp2gKvIZyeJ9ykgHPJHgDjKtrAcooMLU+iTYKGi+YFqt8ijJ0m/IgVeXQkvZby/c6I1O/fVA7ruW+sl7fcrU90quvlZdVdtUirJPrZL193Mj9vZ7x9umHr595bv27vfuxxQFpF74rgseRVHZ9KNtepgFIfe6pmrDFhek3e22yyNj4PxlfiSFOMqSujQJmWbLRnqQtfYdmcsq48ZzCJMaX0y3Ii139XW+/tt/fOhTozbC2TpetJ239VlCFcv6iZaPGXKqnCyBuFCAddwxa3u/vrv2u/JS+VviN6aW84IT5KWlIIfBRQ0rwRIGQQuC2hnTyjVZaewpSJ695+83DQYFxAGlNtvF7uSTDqAZWZSiuFQNZMzGPJt/HO7v37g0nnnhyWFhaDNd/57vhwP79AT6jxmNXlhpxKcijVfZgXQZIZ2IQIrW0UL6+mtLKTK8N00rV5DfWS22o9jvLdKkefqdPO8ZlPqwzMzlybrC8p0NTZbt0S77xSk89Z/COj2ejtCNwVQBLenuFRO1c4Vnm50zpgj7VrANZzsvHbWu762wYZ190nVmkp9bZxr9YH+ncJe+P01dftrSvamW0X+tps8+7mec7DWmfdxt0ni5HY+qc/8OkIUVfO/viBt213salkfGnWlCjGnPC733AnXZWGUPbZp9kAJ4JeOahYHg99ZfeJfNT8xY9IHAgoAxu/OzWr2DOsS3QbPSsbK36/Kb1Qm1tU5dATansZh0S4zAbfwCP827bbI1bjwozJb4wTn3jlK0dnCUBQPlfiVcpIDWAmYRWvx48IKWmgtF+yVc4jm1Aun6+4PeuHaCVnGrrb227ho2mAM9p3du6r5R/lPhqTWhWgT0DtGTiqvXwcsjKD4ZRcjFOPDv22GPDscefGA4uHDJAevDAAfOZwzMCUq43AiPfTzw389iZmIMUYJDAVH0nV5LWFYCUdao/q5qhq/yme4Djtv+TaTGBp5kXJ0sx1EtlBwEq+RfpBUDqaUU508bK4EHTw7QfLF+SR7VvRr8UOK42r21zSGG9dL6QB5T6oCaRtTNio9d46XzRNeP5Vdc5V5NfaudYA4SNyRtr8rE/y7VPXf3fKPpSQ+p5R9/2kee39KmBwCw7uDRtfUBjnzK6pvl3G5aq4Z9J6NvWv1ZAWmJ26MCkgLS2KftOat/BK6Pq09c+9bYJHkz4rJvU+yuQEdeYZ99F1Kev22WODAX8OvaAZCPWuRegjtS68YcCBZiNGGPf2WNbfdvsW863XxJUuw6XGr+YmhqkV0ej3VLIjMLaapiZQdlo4uc/NUCaoxFK8BXOjfl+bech7bu8RsqpMO4FsiO1DycezG3wRQbc0b1ZAqRtQELJ1sVPlP8r6DONoO3t+MF3gLa9e/eGPcccZ+Dthuu/Z5Ft8Z4BuuXFaL6f8jDmdxNQQ/RtfoyPzERT1sXF5WxSa/1F2pmp1UDuQ0AIvqT9VUCKeglmNVUL5B5NgacBjdAWfUTxN+Uemvbigh7jRCAjy326lsL0rsa4GxlwW9jxNahvwvRU9CE1YJ+ihcPnVPclx+D/J9hm++yrymMKSr2WuwuIMEhOV15S0PJw8Iq2tfn/t3etTY7jNtDjx+5dpfL//2ZSW5fczY7lVJNsuY0DSVCSvTsbzZexLT5AEATQBAVamVdd1gOFLfmPrIdRtWP5bvUuvrd888h6va+BvNnhtlnWh9d/aEyVI7te3Yf5aVxz0wKzIZoqhaLyGeW75eciQFoTTFUu3nhIpCecVnEsnlxJe640kGYKGP+vmZxWXTUyj1czPGb+gvKjQoQCts7ks+jb292OAxFlq8Al0nOvTdtGayFHlUiErtEynmKyYHy0zd7Y1Xmo8ZF0eUdevfZJc0uHLR3HnUYCzBggvd3uRlL7bgFSzxGGg7UD0qWzl+t5zpEHUtf1std+FgcIkhipRD8157xHQ093s11rE/A9RQ9POTKpUVNENH//xz/Tb9/+9e/Dt2/fEhnny/Hw8Z5PWBGQzoALIC2dosjADJ8JeAFIeecnx4Msv8jui/uMOf4MAHNdANOcGyPrHbyDmoEnfZg7cL1cclkmOVLHXo/szhmCj3nM/AMQRQQX18hcvxe/qABNlkuAk1du3NItzKm6RkwZjVVeW1+Qz2gLbASYNM39lohqzRZYm2evJanJz6vsdE0+LVC3dHJcEftt+2j5/Hat9daXPrc6trf2RtqulbV91N4htXah2vdPBkgjvmSLz7q+tpyPaoRUCeZn7pJpNGQpMUsNQWuhKxDlAvCc5S0E1rbBBEfoT3fXSBMVNL7rxc83HiV5BlF7myEORGVEZb1lqEKdmkK9ddQzZNHn6iiN0GkN1Nbr16OlNybPaFnHws6Z6gWtb6MiCk5bRkudsBY9EV4zUkKwyWQhKp8cTw2Q2ovH306nrI92QBqZgmYZ8p46Xr9TDlZ3sjfwNA4QABIEejrMzq3VQZxzXotSc7StzzQ7cAhSyrujyD6U/Kryzvjl6+8povnnH/9JEdLDLV+lkkEXwNn9xAQzziaa5pMXd/Yh2/8cmSyRRXynjkA9vqNKgHw6XgogzRl05830Y0nceMi/23FzTAr4tAyTGlGXaUZfjHH6eE/RUm7YM9KIdrXNv91D2binlGBB16Ye29ZjvKTLjq0FzGq2tOZPWFmKgL6li6HnT9h2lbbWO7K19eDZPs9fao2nxc+If2D18VLeUW6i9SO8tnql1vaIz1MrG21D8VJrDFH/OMqvVrkQIKVi8QQ1Mhkt4dfJV+duhAkeEN2COSNtJOVe0qDbhQW+cZcQRgJlNW25GglVoiP972WfzwFVeF5vvUW9lkLPgdLfeorIMya9OhFDYMuADyPrV+svoUfXjN0o0Dnj514fun69OlvPMx0T/meGSD11QR6NANLUHu47xLvrOyBdu/xSfYIayohuZPTkahMC9kZWcYB2mj6NrqueflVfpaff2JYeDU2/mfuKEadMR1sL+DufviRAigz9yLL7dpiKLuWR1hxhtNc7AZAqTfjMd9CTf8GjruU/j9OejwVglmth0L+Csxk0veVjtHhXNOsgngK7nym0gIA80P/01R54ebwdjtfb4eP6nvwkRE3f//xrvtf0YV2VVw50400j3lZPcixKA+2TfYa66uPOY69IXG+9WzvRK79KsDesXLNvNfpr5cnnKGnW/7dzadvx6FmCRyK+XG+9R3nWo29ERnQtRXlsfS27LqLtROjsjdXlO5MaASi1JnxJ47XBeY6xNRD6vbew0d5W74pGJ6QmxNxRZLSD4yB9891cx6LQp8eI6Zr+97rbckDlzgMpalRrPW+5bihLtfUQURLeOlvDta2NQnQMUZqVV7XPPcNnebZmTi0NnlHRExa2rxogZcZvjX6ko3t436roxxSV2N8hjYqOW478B08ZJQOP7Tt3qzrZK2/OATqUCkjtUU/V8Z6epIM9oqM8XYH6zLILudHjrZAlAEkeZUUEU3WE9p0A0/GceJVOWpWNwBlslsy2eA5AylNc9EH4GlF6Xo7CApDiD7zBc+UJN1/yb3zXLkd8PfBm+eTpusQfZPz9mA7TLV8Fg34AyBEthb7StvnZ649CY8uPCJO1+S2wpc58y18d6f9nKOvZnBGZ1zHomumtH+1jiY1dUifC79F2PRmyukVltSXLHn3UZVYvjNKpNNCX9dao53faubInzEZo0fHMEVIPkEYma0kZK9xq5HsT4D2vKewltK2twx1Rb9fuwfEtO5J8F2KOmMoVNUuVwNox/L/Wpxza/zV+PCwk5+gQF/kr+OkZf9IX7X8LeYu2UVNY0frRMdX0CY2jKuJWWZv8Yk3/D3rAScrA42xKo63TO7JLkEQZYDKPHZCumzkLSFNG0wL6XyG766jfa2P+7Ekv/pYiiVOOSEZtQISjVtclB/R0B5p6nzmOpOIZ5AqgNH0vII2OKwHn6XI+HN8yIFV6CXBJ27Uk/qFvog7m3OY5Z8JFBBS/cUNdN9If/SwePb4D0ppv5jm71EvpP+5YvX6kKDFpY8IjjZSirB71rc3RyDq0EVHW5dHeSFuRMhE5eWWZEcCwlq5IX5EyLTpGQV3Lp2v149Hpgc3WeDx5WStD0fq1ctH6a2WB67vKf42Q1lD8FkRoGzVA2iO2xzQqzF65rcdj22OUtNUPdiT1fQYuKBggOJt4noyjXISdFHtKONdIvfXswf2C7dMBAV9poNRgtpTXzzIXViHX6FIQbccVGcsspwWA2zqRNn60CCmo0LlXx440tgxLbyPNjrPVlnWMdMdR6/GzB0jTlQtM+lFA0g5It5U2nQvKOiOln0H2t+XG52lN9Tkjf+rvKNihHVBgWvNNIo60JzMEpGhXgSK/J0D2/p6zyxagBrov5Ujv6XzO18FME+Dc/K4nbpdgJly08X3KR32Tb4QoabnXdN4wL0eIWeZ4yO+cw8NIZZjx9swTXSX5Ea9S4bVUJWlLyw55/hnn5TDljR28WkA9DDqQ8AiR0tkPKr6P+kUef2uS6dGH+uSx5kchHVHb+hn8hIhdW7Kq53lsVO4Bt8haWkLbmjo1mtw1LUEJzzfg+C0fPN5ZmYuOwbNBbIvrL9rWM8q1bGSik4CUSuxZAquDGwWkNBDesVw78cr0H+kgaKTUjh0003FUwUuKsRyFgfFIUdOPYlBKcrodkG6/TNQgWUWjTonK0ygY2Z5qv8UWXbX1YBXlGlp/5Jrr0d1zXKzx6RmjpTLQapf8s5Eaq5c9QJqA0SEfcaPDqUd2c3KjfTOrJyet5wpsrGPxM8v+mjH/SnWp69UJpA22pyCs7vf8FruWPRvh8k+AIH0Frcsc3NPHRzrSi35S/onb8XAtkVwcw+Uf/Z4vp3MqN79/fspRx+9XXCV1z9I7g+BjPiLLvglIJwLhchwX18ikMlPJD1A6zkkZp/ndWKUHn701oXzm81NJ9gRASv2F+rw/WSOl+B1+0HS7A2fO5+ga1DVs7YPSoWNRn82bWysDEbD26jX2SvBXmxNdXyo3pO2VNLb4b+WAsuDRb9uJyOOW8mH7631vye+z+N/iSRWQpkVfiYJ4g+gR3ySikynNKjnt3wOkEaX4CgXASKnn6PL+LJvpTR1PCiqP86Znu0O5+dTp/Cg41bmgwe/J+ebEDTbYA101hdkDq1EyIgo42tbW5UYVfxSQjtLZa5eypjpYZRGfPUCaIiYlQso+dkA6Ojvt8jsg3Zafr25N9bvd4LZrhg6n936wtRn43town8d5fEz4xj7m95DL1S0ojyABngOQQiekxIjXslEN4HbMiYuQKCnReJ2Qcmg+cpzeK//6ZQa0HEdKmoZXN0tkUH0obIjbpGreJpm1h7lMStGUhnor94riOhn7PUcjCbnv12BlwPx4BJgb9IiSIlpKfrF/RjZbPmJPxtRm6VFdCzxZbhSQ9vr/Ec9f6cd4oCgC5n4mYNrj16jfRdtek7ERmYj6bhHfbKvNlEhf3hibgDTKFG8HISuh/m58re6ogtG+VHGMthMdc7QcdyJVkSbjVRxHCiYdHXVGqRzn979QuLzkH+1/LzfOAXuEaryFz1VjS4VmRx7RAZ+LW4/va5H2nsHiOm+NVR1DaxhsPz1ASiDKNulk7hta66SNepoAwgOo63rYaz+bA3o8XtcV1wqA3MO1JI4vow61BTT4XjvhwPsq1e6rb3AtEUkATdwjSqALmrHmz2/nnGyo5KC4Ikoofla6r/TjesA1Kwlw4j1TZPEtR3wpr1qPz0ATjvQyKsnfCYbxn8edqU8IlmsAEwD1DlbRg72H+f480VsmZN4EmPL9qvg+XwkjAtLTuy3wSF6or0qQbv1X8rhWR2U2avN6tD97HdTafxZdNZsWsYkjdnZLvul812y4LRPlK+W6RW9Uljz5W7XgkI0AAAGBSURBVFI3yrtnte1e+zJCVG8XgwqhNYDeAtA2PIWgoJaADgpMd8+iTnd07KPlVLmnMbzhdYnp4YLnJPDphobp4XniD4/4TGWnlMd1+ph/lNS9fDkdQEehJ5+/IsPselmyfiJr/zPyztN5PRlpPddn1G90yGwEgGUtIMXvfIdUHVw6VslJRpbdXV+sEjnOjwJSzokXIVvV2V75KRzQjd4EkXAPqEQm2anVebruqds45/ZZzYHmdS30Wdj34VaSHOGN0HJcFkdv5yhpuVMUgDQBxJKRdgZ4xT9AlFQ3taEneOVcegf1ku8ZxYb4w7O3Y/r9t8uX9Pt/3/9K+uTr+ZL8kfdrzoCLI8EAo3gO2lE+v8darqUxgPOtnCu+4eXWt+lwLPeokkby2EYm6fzjlSWCe5QFKGV2ZAsk1woL51DBZ00WvL5HnPSevVgyligw6rX9DNp0PYzwSWnt0dV73ht3ra+aHrCyYe24198SPypCt+drLeWz15+VrV7bpCdCu5b5HzuLYUiLn/K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3528" y="1583467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modeling of natural and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technogenic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processes using methods of remote and digital sounding of the Earth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>
          <a:xfrm>
            <a:off x="31226" y="44624"/>
            <a:ext cx="3028606" cy="89436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36637" y="908720"/>
            <a:ext cx="88559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08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639</Words>
  <Application>Microsoft Office PowerPoint</Application>
  <PresentationFormat>Экран (4:3)</PresentationFormat>
  <Paragraphs>137</Paragraphs>
  <Slides>13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Асем Касенова(Начальник ОУП)</dc:creator>
  <cp:lastModifiedBy>Mr X</cp:lastModifiedBy>
  <cp:revision>568</cp:revision>
  <cp:lastPrinted>2018-02-20T03:59:22Z</cp:lastPrinted>
  <dcterms:created xsi:type="dcterms:W3CDTF">2016-05-13T08:34:50Z</dcterms:created>
  <dcterms:modified xsi:type="dcterms:W3CDTF">2018-02-25T14:11:30Z</dcterms:modified>
</cp:coreProperties>
</file>