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27" r:id="rId2"/>
  </p:sldMasterIdLst>
  <p:notesMasterIdLst>
    <p:notesMasterId r:id="rId17"/>
  </p:notesMasterIdLst>
  <p:sldIdLst>
    <p:sldId id="257" r:id="rId3"/>
    <p:sldId id="269" r:id="rId4"/>
    <p:sldId id="270" r:id="rId5"/>
    <p:sldId id="271" r:id="rId6"/>
    <p:sldId id="274" r:id="rId7"/>
    <p:sldId id="292" r:id="rId8"/>
    <p:sldId id="261" r:id="rId9"/>
    <p:sldId id="275" r:id="rId10"/>
    <p:sldId id="277" r:id="rId11"/>
    <p:sldId id="279" r:id="rId12"/>
    <p:sldId id="265" r:id="rId13"/>
    <p:sldId id="290" r:id="rId14"/>
    <p:sldId id="282" r:id="rId15"/>
    <p:sldId id="287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5" userDrawn="1">
          <p15:clr>
            <a:srgbClr val="A4A3A4"/>
          </p15:clr>
        </p15:guide>
        <p15:guide id="2" pos="3795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arah Kent" initials="SK" lastIdx="0" clrIdx="0">
    <p:extLst>
      <p:ext uri="{19B8F6BF-5375-455C-9EA6-DF929625EA0E}">
        <p15:presenceInfo xmlns:p15="http://schemas.microsoft.com/office/powerpoint/2012/main" userId="S-1-5-21-3588706629-3798168970-822321252-58700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6A6A6"/>
    <a:srgbClr val="00B0F0"/>
    <a:srgbClr val="FF0000"/>
    <a:srgbClr val="FFFFFF"/>
    <a:srgbClr val="0F4BEB"/>
    <a:srgbClr val="E6DECF"/>
    <a:srgbClr val="282828"/>
    <a:srgbClr val="F6F6F6"/>
    <a:srgbClr val="E6E6E6"/>
    <a:srgbClr val="F7F7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08" autoAdjust="0"/>
    <p:restoredTop sz="70085" autoAdjust="0"/>
  </p:normalViewPr>
  <p:slideViewPr>
    <p:cSldViewPr snapToGrid="0" showGuides="1">
      <p:cViewPr varScale="1">
        <p:scale>
          <a:sx n="85" d="100"/>
          <a:sy n="85" d="100"/>
        </p:scale>
        <p:origin x="1494" y="84"/>
      </p:cViewPr>
      <p:guideLst>
        <p:guide orient="horz" pos="2115"/>
        <p:guide pos="379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200" d="100"/>
        <a:sy n="200" d="100"/>
      </p:scale>
      <p:origin x="0" y="0"/>
    </p:cViewPr>
  </p:notesTextViewPr>
  <p:sorterViewPr>
    <p:cViewPr>
      <p:scale>
        <a:sx n="100" d="100"/>
        <a:sy n="100" d="100"/>
      </p:scale>
      <p:origin x="0" y="-1757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commentAuthors" Target="commentAuthors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926464-37D3-43D7-AEC4-0CF73AADF4F3}" type="datetimeFigureOut">
              <a:rPr lang="en-AU" smtClean="0"/>
              <a:t>24/09/2018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43BEF0-1557-45C9-A7DA-5184061C960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700901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3BEF0-1557-45C9-A7DA-5184061C9604}" type="slidenum">
              <a:rPr lang="en-AU" smtClean="0"/>
              <a:t>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609125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3BEF0-1557-45C9-A7DA-5184061C9604}" type="slidenum">
              <a:rPr lang="en-AU" smtClean="0"/>
              <a:t>11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700142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3BEF0-1557-45C9-A7DA-5184061C9604}" type="slidenum">
              <a:rPr lang="en-AU" smtClean="0"/>
              <a:t>12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632468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3"/>
            <a:endParaRPr lang="en-AU" sz="11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3BEF0-1557-45C9-A7DA-5184061C9604}" type="slidenum">
              <a:rPr lang="en-AU" smtClean="0"/>
              <a:t>13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870951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3BEF0-1557-45C9-A7DA-5184061C9604}" type="slidenum">
              <a:rPr lang="en-AU" smtClean="0"/>
              <a:t>14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593113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AU" b="0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3BEF0-1557-45C9-A7DA-5184061C9604}" type="slidenum">
              <a:rPr lang="en-AU" smtClean="0"/>
              <a:t>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813261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/>
              <a:buNone/>
            </a:pPr>
            <a:endParaRPr lang="en-US" baseline="0" dirty="0" smtClean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3BEF0-1557-45C9-A7DA-5184061C9604}" type="slidenum">
              <a:rPr lang="en-AU" smtClean="0"/>
              <a:t>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323317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AU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3BEF0-1557-45C9-A7DA-5184061C9604}" type="slidenum">
              <a:rPr lang="en-AU" smtClean="0"/>
              <a:t>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208486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3BEF0-1557-45C9-A7DA-5184061C9604}" type="slidenum">
              <a:rPr lang="en-AU" smtClean="0"/>
              <a:t>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298373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endParaRPr lang="en-AU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6A160D-512A-5148-827E-50EC1886E8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8287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57377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AU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3BEF0-1557-45C9-A7DA-5184061C9604}" type="slidenum">
              <a:rPr lang="en-AU" smtClean="0"/>
              <a:t>8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2686273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AU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3BEF0-1557-45C9-A7DA-5184061C9604}" type="slidenum">
              <a:rPr lang="en-AU" smtClean="0"/>
              <a:t>9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124182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3BEF0-1557-45C9-A7DA-5184061C9604}" type="slidenum">
              <a:rPr lang="en-AU" smtClean="0"/>
              <a:t>10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878137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 userDrawn="1"/>
        </p:nvGrpSpPr>
        <p:grpSpPr>
          <a:xfrm>
            <a:off x="1" y="-1"/>
            <a:ext cx="12195969" cy="6858796"/>
            <a:chOff x="406400" y="342897"/>
            <a:chExt cx="24390350" cy="13717591"/>
          </a:xfrm>
        </p:grpSpPr>
        <p:sp>
          <p:nvSpPr>
            <p:cNvPr id="22" name="AutoShape 1"/>
            <p:cNvSpPr>
              <a:spLocks/>
            </p:cNvSpPr>
            <p:nvPr userDrawn="1"/>
          </p:nvSpPr>
          <p:spPr bwMode="auto">
            <a:xfrm>
              <a:off x="406400" y="6946900"/>
              <a:ext cx="3119438" cy="7107238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17272" y="11777"/>
                  </a:moveTo>
                  <a:cubicBezTo>
                    <a:pt x="13290" y="6934"/>
                    <a:pt x="7118" y="2874"/>
                    <a:pt x="0" y="0"/>
                  </a:cubicBezTo>
                  <a:lnTo>
                    <a:pt x="0" y="21600"/>
                  </a:lnTo>
                  <a:lnTo>
                    <a:pt x="21600" y="21600"/>
                  </a:lnTo>
                  <a:cubicBezTo>
                    <a:pt x="21421" y="18465"/>
                    <a:pt x="20019" y="15118"/>
                    <a:pt x="17272" y="11777"/>
                  </a:cubicBezTo>
                  <a:close/>
                  <a:moveTo>
                    <a:pt x="17272" y="11777"/>
                  </a:moveTo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23" name="AutoShape 3"/>
            <p:cNvSpPr>
              <a:spLocks/>
            </p:cNvSpPr>
            <p:nvPr userDrawn="1"/>
          </p:nvSpPr>
          <p:spPr bwMode="auto">
            <a:xfrm>
              <a:off x="1626214" y="342897"/>
              <a:ext cx="11826262" cy="11410631"/>
            </a:xfrm>
            <a:custGeom>
              <a:avLst/>
              <a:gdLst/>
              <a:ahLst/>
              <a:cxnLst/>
              <a:rect l="0" t="0" r="r" b="b"/>
              <a:pathLst>
                <a:path w="20016" h="20272">
                  <a:moveTo>
                    <a:pt x="18077" y="0"/>
                  </a:moveTo>
                  <a:lnTo>
                    <a:pt x="144" y="0"/>
                  </a:lnTo>
                  <a:cubicBezTo>
                    <a:pt x="-188" y="2637"/>
                    <a:pt x="46" y="5632"/>
                    <a:pt x="941" y="8650"/>
                  </a:cubicBezTo>
                  <a:cubicBezTo>
                    <a:pt x="3277" y="16534"/>
                    <a:pt x="9230" y="21600"/>
                    <a:pt x="14238" y="19966"/>
                  </a:cubicBezTo>
                  <a:cubicBezTo>
                    <a:pt x="19246" y="18331"/>
                    <a:pt x="21412" y="10616"/>
                    <a:pt x="19076" y="2732"/>
                  </a:cubicBezTo>
                  <a:cubicBezTo>
                    <a:pt x="18793" y="1778"/>
                    <a:pt x="18458" y="865"/>
                    <a:pt x="18077" y="0"/>
                  </a:cubicBezTo>
                  <a:close/>
                  <a:moveTo>
                    <a:pt x="18077" y="0"/>
                  </a:moveTo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24" name="AutoShape 4"/>
            <p:cNvSpPr>
              <a:spLocks/>
            </p:cNvSpPr>
            <p:nvPr userDrawn="1"/>
          </p:nvSpPr>
          <p:spPr bwMode="auto">
            <a:xfrm>
              <a:off x="12306300" y="342900"/>
              <a:ext cx="12490450" cy="8253413"/>
            </a:xfrm>
            <a:custGeom>
              <a:avLst/>
              <a:gdLst/>
              <a:ahLst/>
              <a:cxnLst/>
              <a:rect l="0" t="0" r="r" b="b"/>
              <a:pathLst>
                <a:path w="20582" h="20645">
                  <a:moveTo>
                    <a:pt x="20582" y="3046"/>
                  </a:moveTo>
                  <a:cubicBezTo>
                    <a:pt x="20044" y="1986"/>
                    <a:pt x="19412" y="962"/>
                    <a:pt x="18695" y="0"/>
                  </a:cubicBezTo>
                  <a:lnTo>
                    <a:pt x="294" y="0"/>
                  </a:lnTo>
                  <a:cubicBezTo>
                    <a:pt x="-1018" y="5928"/>
                    <a:pt x="2176" y="13745"/>
                    <a:pt x="7793" y="17966"/>
                  </a:cubicBezTo>
                  <a:cubicBezTo>
                    <a:pt x="12628" y="21600"/>
                    <a:pt x="17770" y="21452"/>
                    <a:pt x="20582" y="18037"/>
                  </a:cubicBezTo>
                  <a:cubicBezTo>
                    <a:pt x="20582" y="18037"/>
                    <a:pt x="20582" y="3046"/>
                    <a:pt x="20582" y="3046"/>
                  </a:cubicBezTo>
                  <a:close/>
                  <a:moveTo>
                    <a:pt x="20582" y="3046"/>
                  </a:moveTo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25" name="AutoShape 5"/>
            <p:cNvSpPr>
              <a:spLocks/>
            </p:cNvSpPr>
            <p:nvPr userDrawn="1"/>
          </p:nvSpPr>
          <p:spPr bwMode="auto">
            <a:xfrm>
              <a:off x="1816100" y="7581900"/>
              <a:ext cx="14501813" cy="6473825"/>
            </a:xfrm>
            <a:custGeom>
              <a:avLst/>
              <a:gdLst/>
              <a:ahLst/>
              <a:cxnLst/>
              <a:rect l="0" t="0" r="r" b="b"/>
              <a:pathLst>
                <a:path w="20931" h="20113">
                  <a:moveTo>
                    <a:pt x="20731" y="20113"/>
                  </a:moveTo>
                  <a:cubicBezTo>
                    <a:pt x="20795" y="19655"/>
                    <a:pt x="20844" y="19186"/>
                    <a:pt x="20878" y="18706"/>
                  </a:cubicBezTo>
                  <a:cubicBezTo>
                    <a:pt x="21456" y="10453"/>
                    <a:pt x="17263" y="2248"/>
                    <a:pt x="11513" y="381"/>
                  </a:cubicBezTo>
                  <a:cubicBezTo>
                    <a:pt x="5762" y="-1487"/>
                    <a:pt x="632" y="3689"/>
                    <a:pt x="53" y="11942"/>
                  </a:cubicBezTo>
                  <a:cubicBezTo>
                    <a:pt x="-144" y="14754"/>
                    <a:pt x="213" y="17561"/>
                    <a:pt x="997" y="20113"/>
                  </a:cubicBezTo>
                  <a:cubicBezTo>
                    <a:pt x="997" y="20113"/>
                    <a:pt x="20731" y="20113"/>
                    <a:pt x="20731" y="20113"/>
                  </a:cubicBezTo>
                  <a:close/>
                  <a:moveTo>
                    <a:pt x="20731" y="20113"/>
                  </a:moveTo>
                </a:path>
              </a:pathLst>
            </a:custGeom>
            <a:solidFill>
              <a:srgbClr val="0D2EE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26" name="AutoShape 6"/>
            <p:cNvSpPr>
              <a:spLocks/>
            </p:cNvSpPr>
            <p:nvPr userDrawn="1"/>
          </p:nvSpPr>
          <p:spPr bwMode="auto">
            <a:xfrm>
              <a:off x="406400" y="342900"/>
              <a:ext cx="3741738" cy="8999538"/>
            </a:xfrm>
            <a:custGeom>
              <a:avLst/>
              <a:gdLst/>
              <a:ahLst/>
              <a:cxnLst/>
              <a:rect l="0" t="0" r="r" b="b"/>
              <a:pathLst>
                <a:path w="19991" h="20720">
                  <a:moveTo>
                    <a:pt x="9083" y="0"/>
                  </a:moveTo>
                  <a:lnTo>
                    <a:pt x="0" y="0"/>
                  </a:lnTo>
                  <a:lnTo>
                    <a:pt x="0" y="20426"/>
                  </a:lnTo>
                  <a:cubicBezTo>
                    <a:pt x="9137" y="21600"/>
                    <a:pt x="17306" y="19208"/>
                    <a:pt x="19459" y="14290"/>
                  </a:cubicBezTo>
                  <a:cubicBezTo>
                    <a:pt x="21600" y="9397"/>
                    <a:pt x="17106" y="3554"/>
                    <a:pt x="9083" y="0"/>
                  </a:cubicBezTo>
                  <a:close/>
                  <a:moveTo>
                    <a:pt x="9083" y="0"/>
                  </a:moveTo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27" name="AutoShape 7"/>
            <p:cNvSpPr>
              <a:spLocks/>
            </p:cNvSpPr>
            <p:nvPr userDrawn="1"/>
          </p:nvSpPr>
          <p:spPr bwMode="auto">
            <a:xfrm>
              <a:off x="22720300" y="6718300"/>
              <a:ext cx="2074863" cy="7342188"/>
            </a:xfrm>
            <a:custGeom>
              <a:avLst/>
              <a:gdLst/>
              <a:ahLst/>
              <a:cxnLst/>
              <a:rect l="0" t="0" r="r" b="b"/>
              <a:pathLst>
                <a:path w="21388" h="21600">
                  <a:moveTo>
                    <a:pt x="288" y="15771"/>
                  </a:moveTo>
                  <a:cubicBezTo>
                    <a:pt x="-212" y="17778"/>
                    <a:pt x="-51" y="19734"/>
                    <a:pt x="695" y="21600"/>
                  </a:cubicBezTo>
                  <a:lnTo>
                    <a:pt x="21388" y="21600"/>
                  </a:lnTo>
                  <a:lnTo>
                    <a:pt x="21388" y="0"/>
                  </a:lnTo>
                  <a:cubicBezTo>
                    <a:pt x="9940" y="3712"/>
                    <a:pt x="1891" y="9343"/>
                    <a:pt x="288" y="15771"/>
                  </a:cubicBezTo>
                  <a:close/>
                  <a:moveTo>
                    <a:pt x="288" y="15771"/>
                  </a:moveTo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28" name="AutoShape 8"/>
            <p:cNvSpPr>
              <a:spLocks/>
            </p:cNvSpPr>
            <p:nvPr userDrawn="1"/>
          </p:nvSpPr>
          <p:spPr bwMode="auto">
            <a:xfrm>
              <a:off x="12928600" y="342900"/>
              <a:ext cx="10521950" cy="13228638"/>
            </a:xfrm>
            <a:custGeom>
              <a:avLst/>
              <a:gdLst/>
              <a:ahLst/>
              <a:cxnLst/>
              <a:rect l="0" t="0" r="r" b="b"/>
              <a:pathLst>
                <a:path w="19252" h="20434">
                  <a:moveTo>
                    <a:pt x="16272" y="0"/>
                  </a:moveTo>
                  <a:lnTo>
                    <a:pt x="7660" y="0"/>
                  </a:lnTo>
                  <a:cubicBezTo>
                    <a:pt x="5112" y="1364"/>
                    <a:pt x="2786" y="3770"/>
                    <a:pt x="1352" y="6827"/>
                  </a:cubicBezTo>
                  <a:cubicBezTo>
                    <a:pt x="-1363" y="12614"/>
                    <a:pt x="141" y="18544"/>
                    <a:pt x="4710" y="20072"/>
                  </a:cubicBezTo>
                  <a:cubicBezTo>
                    <a:pt x="9280" y="21600"/>
                    <a:pt x="15186" y="18148"/>
                    <a:pt x="17901" y="12361"/>
                  </a:cubicBezTo>
                  <a:cubicBezTo>
                    <a:pt x="20237" y="7381"/>
                    <a:pt x="19449" y="2295"/>
                    <a:pt x="16272" y="0"/>
                  </a:cubicBezTo>
                  <a:close/>
                  <a:moveTo>
                    <a:pt x="16272" y="0"/>
                  </a:moveTo>
                </a:path>
              </a:pathLst>
            </a:custGeom>
            <a:solidFill>
              <a:srgbClr val="0D2EE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29" name="AutoShape 9"/>
            <p:cNvSpPr>
              <a:spLocks/>
            </p:cNvSpPr>
            <p:nvPr userDrawn="1"/>
          </p:nvSpPr>
          <p:spPr bwMode="auto">
            <a:xfrm>
              <a:off x="22745700" y="342900"/>
              <a:ext cx="2041525" cy="8972550"/>
            </a:xfrm>
            <a:custGeom>
              <a:avLst/>
              <a:gdLst/>
              <a:ahLst/>
              <a:cxnLst/>
              <a:rect l="0" t="0" r="r" b="b"/>
              <a:pathLst>
                <a:path w="16432" h="21600">
                  <a:moveTo>
                    <a:pt x="11911" y="20783"/>
                  </a:moveTo>
                  <a:cubicBezTo>
                    <a:pt x="13337" y="21103"/>
                    <a:pt x="14849" y="21374"/>
                    <a:pt x="16432" y="21600"/>
                  </a:cubicBezTo>
                  <a:lnTo>
                    <a:pt x="16432" y="0"/>
                  </a:lnTo>
                  <a:lnTo>
                    <a:pt x="15085" y="0"/>
                  </a:lnTo>
                  <a:cubicBezTo>
                    <a:pt x="-3681" y="7704"/>
                    <a:pt x="-5168" y="16953"/>
                    <a:pt x="11911" y="20783"/>
                  </a:cubicBezTo>
                  <a:close/>
                  <a:moveTo>
                    <a:pt x="11911" y="20783"/>
                  </a:moveTo>
                </a:path>
              </a:pathLst>
            </a:custGeom>
            <a:solidFill>
              <a:srgbClr val="0D2EE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30" name="AutoShape 10"/>
            <p:cNvSpPr>
              <a:spLocks/>
            </p:cNvSpPr>
            <p:nvPr userDrawn="1"/>
          </p:nvSpPr>
          <p:spPr bwMode="auto">
            <a:xfrm>
              <a:off x="17322800" y="9385300"/>
              <a:ext cx="7462838" cy="4673600"/>
            </a:xfrm>
            <a:custGeom>
              <a:avLst/>
              <a:gdLst/>
              <a:ahLst/>
              <a:cxnLst/>
              <a:rect l="0" t="0" r="r" b="b"/>
              <a:pathLst>
                <a:path w="21600" h="19904">
                  <a:moveTo>
                    <a:pt x="7060" y="1146"/>
                  </a:moveTo>
                  <a:cubicBezTo>
                    <a:pt x="2690" y="3896"/>
                    <a:pt x="215" y="11108"/>
                    <a:pt x="0" y="19904"/>
                  </a:cubicBezTo>
                  <a:lnTo>
                    <a:pt x="21600" y="19904"/>
                  </a:lnTo>
                  <a:lnTo>
                    <a:pt x="21600" y="7188"/>
                  </a:lnTo>
                  <a:cubicBezTo>
                    <a:pt x="17036" y="907"/>
                    <a:pt x="11576" y="-1696"/>
                    <a:pt x="7060" y="1146"/>
                  </a:cubicBezTo>
                  <a:close/>
                  <a:moveTo>
                    <a:pt x="7060" y="1146"/>
                  </a:moveTo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303284" y="2040891"/>
            <a:ext cx="8227617" cy="2387600"/>
          </a:xfrm>
        </p:spPr>
        <p:txBody>
          <a:bodyPr lIns="0" tIns="0" rIns="0" bIns="0" anchor="t" anchorCtr="0">
            <a:noAutofit/>
          </a:bodyPr>
          <a:lstStyle>
            <a:lvl1pPr marL="0" indent="0" algn="l">
              <a:lnSpc>
                <a:spcPts val="5200"/>
              </a:lnSpc>
              <a:tabLst>
                <a:tab pos="1262031" algn="l"/>
                <a:tab pos="1865265" algn="l"/>
              </a:tabLst>
              <a:defRPr sz="5067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		Master </a:t>
            </a:r>
            <a:br>
              <a:rPr lang="en-US" dirty="0"/>
            </a:br>
            <a:r>
              <a:rPr lang="en-US" dirty="0"/>
              <a:t>	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26836" y="4499769"/>
            <a:ext cx="4407797" cy="860507"/>
          </a:xfrm>
        </p:spPr>
        <p:txBody>
          <a:bodyPr lIns="0" tIns="0" rIns="0" bIns="0" anchor="t" anchorCtr="0">
            <a:no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166" indent="0" algn="ctr">
              <a:buNone/>
              <a:defRPr sz="2000"/>
            </a:lvl2pPr>
            <a:lvl3pPr marL="914332" indent="0" algn="ctr">
              <a:buNone/>
              <a:defRPr sz="1800"/>
            </a:lvl3pPr>
            <a:lvl4pPr marL="1371498" indent="0" algn="ctr">
              <a:buNone/>
              <a:defRPr sz="1600"/>
            </a:lvl4pPr>
            <a:lvl5pPr marL="1828662" indent="0" algn="ctr">
              <a:buNone/>
              <a:defRPr sz="1600"/>
            </a:lvl5pPr>
            <a:lvl6pPr marL="2285828" indent="0" algn="ctr">
              <a:buNone/>
              <a:defRPr sz="1600"/>
            </a:lvl6pPr>
            <a:lvl7pPr marL="2742994" indent="0" algn="ctr">
              <a:buNone/>
              <a:defRPr sz="1600"/>
            </a:lvl7pPr>
            <a:lvl8pPr marL="3200160" indent="0" algn="ctr">
              <a:buNone/>
              <a:defRPr sz="1600"/>
            </a:lvl8pPr>
            <a:lvl9pPr marL="3657326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grpSp>
        <p:nvGrpSpPr>
          <p:cNvPr id="41" name="Group 40"/>
          <p:cNvGrpSpPr/>
          <p:nvPr userDrawn="1"/>
        </p:nvGrpSpPr>
        <p:grpSpPr>
          <a:xfrm>
            <a:off x="10799386" y="1365361"/>
            <a:ext cx="698037" cy="697992"/>
            <a:chOff x="25626365" y="3145536"/>
            <a:chExt cx="7199313" cy="7199313"/>
          </a:xfrm>
        </p:grpSpPr>
        <p:sp>
          <p:nvSpPr>
            <p:cNvPr id="39" name="AutoShape 1"/>
            <p:cNvSpPr>
              <a:spLocks/>
            </p:cNvSpPr>
            <p:nvPr userDrawn="1"/>
          </p:nvSpPr>
          <p:spPr bwMode="auto">
            <a:xfrm>
              <a:off x="25626365" y="3145536"/>
              <a:ext cx="7199313" cy="7199313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40" name="AutoShape 2"/>
            <p:cNvSpPr>
              <a:spLocks/>
            </p:cNvSpPr>
            <p:nvPr userDrawn="1"/>
          </p:nvSpPr>
          <p:spPr bwMode="auto">
            <a:xfrm>
              <a:off x="26921765" y="4466336"/>
              <a:ext cx="4748213" cy="4540250"/>
            </a:xfrm>
            <a:custGeom>
              <a:avLst/>
              <a:gdLst/>
              <a:ahLst/>
              <a:cxnLst/>
              <a:rect l="0" t="0" r="r" b="b"/>
              <a:pathLst>
                <a:path w="21600" h="21458">
                  <a:moveTo>
                    <a:pt x="16952" y="15509"/>
                  </a:moveTo>
                  <a:lnTo>
                    <a:pt x="21600" y="10680"/>
                  </a:lnTo>
                  <a:lnTo>
                    <a:pt x="20270" y="9299"/>
                  </a:lnTo>
                  <a:lnTo>
                    <a:pt x="15965" y="13772"/>
                  </a:lnTo>
                  <a:lnTo>
                    <a:pt x="14953" y="12721"/>
                  </a:lnTo>
                  <a:lnTo>
                    <a:pt x="13624" y="14101"/>
                  </a:lnTo>
                  <a:lnTo>
                    <a:pt x="14978" y="15509"/>
                  </a:lnTo>
                  <a:cubicBezTo>
                    <a:pt x="15523" y="16075"/>
                    <a:pt x="16407" y="16075"/>
                    <a:pt x="16952" y="15509"/>
                  </a:cubicBezTo>
                  <a:moveTo>
                    <a:pt x="19010" y="6901"/>
                  </a:moveTo>
                  <a:lnTo>
                    <a:pt x="20782" y="5059"/>
                  </a:lnTo>
                  <a:lnTo>
                    <a:pt x="19010" y="3217"/>
                  </a:lnTo>
                  <a:lnTo>
                    <a:pt x="18177" y="4082"/>
                  </a:lnTo>
                  <a:lnTo>
                    <a:pt x="13753" y="4082"/>
                  </a:lnTo>
                  <a:lnTo>
                    <a:pt x="12920" y="3217"/>
                  </a:lnTo>
                  <a:lnTo>
                    <a:pt x="11148" y="5059"/>
                  </a:lnTo>
                  <a:lnTo>
                    <a:pt x="12920" y="6901"/>
                  </a:lnTo>
                  <a:lnTo>
                    <a:pt x="13753" y="6036"/>
                  </a:lnTo>
                  <a:lnTo>
                    <a:pt x="15025" y="6036"/>
                  </a:lnTo>
                  <a:lnTo>
                    <a:pt x="15025" y="8650"/>
                  </a:lnTo>
                  <a:cubicBezTo>
                    <a:pt x="15602" y="8295"/>
                    <a:pt x="16328" y="8294"/>
                    <a:pt x="16905" y="8650"/>
                  </a:cubicBezTo>
                  <a:lnTo>
                    <a:pt x="16905" y="6036"/>
                  </a:lnTo>
                  <a:lnTo>
                    <a:pt x="18177" y="6036"/>
                  </a:lnTo>
                  <a:cubicBezTo>
                    <a:pt x="18177" y="6036"/>
                    <a:pt x="19010" y="6901"/>
                    <a:pt x="19010" y="6901"/>
                  </a:cubicBezTo>
                  <a:close/>
                  <a:moveTo>
                    <a:pt x="15965" y="3684"/>
                  </a:moveTo>
                  <a:lnTo>
                    <a:pt x="17738" y="1843"/>
                  </a:lnTo>
                  <a:lnTo>
                    <a:pt x="15965" y="0"/>
                  </a:lnTo>
                  <a:lnTo>
                    <a:pt x="14192" y="1843"/>
                  </a:lnTo>
                  <a:cubicBezTo>
                    <a:pt x="14192" y="1843"/>
                    <a:pt x="15965" y="3684"/>
                    <a:pt x="15965" y="3684"/>
                  </a:cubicBezTo>
                  <a:close/>
                  <a:moveTo>
                    <a:pt x="11660" y="9299"/>
                  </a:moveTo>
                  <a:lnTo>
                    <a:pt x="10331" y="10680"/>
                  </a:lnTo>
                  <a:lnTo>
                    <a:pt x="11660" y="12061"/>
                  </a:lnTo>
                  <a:lnTo>
                    <a:pt x="12989" y="10680"/>
                  </a:lnTo>
                  <a:cubicBezTo>
                    <a:pt x="12989" y="10680"/>
                    <a:pt x="11660" y="9299"/>
                    <a:pt x="11660" y="9299"/>
                  </a:cubicBezTo>
                  <a:close/>
                  <a:moveTo>
                    <a:pt x="8282" y="17567"/>
                  </a:moveTo>
                  <a:cubicBezTo>
                    <a:pt x="8282" y="15877"/>
                    <a:pt x="7291" y="14733"/>
                    <a:pt x="5701" y="14733"/>
                  </a:cubicBezTo>
                  <a:lnTo>
                    <a:pt x="122" y="14733"/>
                  </a:lnTo>
                  <a:lnTo>
                    <a:pt x="122" y="16550"/>
                  </a:lnTo>
                  <a:lnTo>
                    <a:pt x="5676" y="16550"/>
                  </a:lnTo>
                  <a:cubicBezTo>
                    <a:pt x="6324" y="16550"/>
                    <a:pt x="6728" y="16944"/>
                    <a:pt x="6728" y="17567"/>
                  </a:cubicBezTo>
                  <a:cubicBezTo>
                    <a:pt x="6728" y="18202"/>
                    <a:pt x="6324" y="18583"/>
                    <a:pt x="5676" y="18583"/>
                  </a:cubicBezTo>
                  <a:lnTo>
                    <a:pt x="122" y="18583"/>
                  </a:lnTo>
                  <a:lnTo>
                    <a:pt x="122" y="20401"/>
                  </a:lnTo>
                  <a:lnTo>
                    <a:pt x="5701" y="20401"/>
                  </a:lnTo>
                  <a:cubicBezTo>
                    <a:pt x="7291" y="20401"/>
                    <a:pt x="8282" y="19257"/>
                    <a:pt x="8282" y="17567"/>
                  </a:cubicBezTo>
                  <a:moveTo>
                    <a:pt x="8282" y="3811"/>
                  </a:moveTo>
                  <a:cubicBezTo>
                    <a:pt x="8282" y="2032"/>
                    <a:pt x="7242" y="1015"/>
                    <a:pt x="5762" y="1015"/>
                  </a:cubicBezTo>
                  <a:cubicBezTo>
                    <a:pt x="4282" y="1015"/>
                    <a:pt x="3768" y="2006"/>
                    <a:pt x="3389" y="3049"/>
                  </a:cubicBezTo>
                  <a:lnTo>
                    <a:pt x="3009" y="4091"/>
                  </a:lnTo>
                  <a:cubicBezTo>
                    <a:pt x="2801" y="4663"/>
                    <a:pt x="2447" y="4764"/>
                    <a:pt x="2214" y="4764"/>
                  </a:cubicBezTo>
                  <a:cubicBezTo>
                    <a:pt x="1774" y="4764"/>
                    <a:pt x="1443" y="4434"/>
                    <a:pt x="1443" y="3849"/>
                  </a:cubicBezTo>
                  <a:cubicBezTo>
                    <a:pt x="1443" y="3277"/>
                    <a:pt x="1811" y="2896"/>
                    <a:pt x="2385" y="2896"/>
                  </a:cubicBezTo>
                  <a:lnTo>
                    <a:pt x="2606" y="2896"/>
                  </a:lnTo>
                  <a:lnTo>
                    <a:pt x="2606" y="1193"/>
                  </a:lnTo>
                  <a:lnTo>
                    <a:pt x="2422" y="1193"/>
                  </a:lnTo>
                  <a:cubicBezTo>
                    <a:pt x="930" y="1193"/>
                    <a:pt x="0" y="2261"/>
                    <a:pt x="0" y="3849"/>
                  </a:cubicBezTo>
                  <a:cubicBezTo>
                    <a:pt x="0" y="5514"/>
                    <a:pt x="1101" y="6480"/>
                    <a:pt x="2324" y="6480"/>
                  </a:cubicBezTo>
                  <a:cubicBezTo>
                    <a:pt x="3499" y="6480"/>
                    <a:pt x="4196" y="5845"/>
                    <a:pt x="4636" y="4637"/>
                  </a:cubicBezTo>
                  <a:lnTo>
                    <a:pt x="5065" y="3468"/>
                  </a:lnTo>
                  <a:cubicBezTo>
                    <a:pt x="5260" y="2947"/>
                    <a:pt x="5529" y="2743"/>
                    <a:pt x="5933" y="2743"/>
                  </a:cubicBezTo>
                  <a:cubicBezTo>
                    <a:pt x="6496" y="2743"/>
                    <a:pt x="6826" y="3125"/>
                    <a:pt x="6826" y="3811"/>
                  </a:cubicBezTo>
                  <a:cubicBezTo>
                    <a:pt x="6826" y="4497"/>
                    <a:pt x="6520" y="4917"/>
                    <a:pt x="5872" y="4917"/>
                  </a:cubicBezTo>
                  <a:lnTo>
                    <a:pt x="5578" y="4917"/>
                  </a:lnTo>
                  <a:lnTo>
                    <a:pt x="5578" y="6633"/>
                  </a:lnTo>
                  <a:lnTo>
                    <a:pt x="5860" y="6633"/>
                  </a:lnTo>
                  <a:cubicBezTo>
                    <a:pt x="7352" y="6633"/>
                    <a:pt x="8282" y="5438"/>
                    <a:pt x="8282" y="3811"/>
                  </a:cubicBezTo>
                  <a:moveTo>
                    <a:pt x="1676" y="7753"/>
                  </a:moveTo>
                  <a:lnTo>
                    <a:pt x="122" y="7753"/>
                  </a:lnTo>
                  <a:lnTo>
                    <a:pt x="122" y="13129"/>
                  </a:lnTo>
                  <a:lnTo>
                    <a:pt x="1676" y="13129"/>
                  </a:lnTo>
                  <a:lnTo>
                    <a:pt x="1676" y="11350"/>
                  </a:lnTo>
                  <a:lnTo>
                    <a:pt x="8159" y="11350"/>
                  </a:lnTo>
                  <a:lnTo>
                    <a:pt x="8159" y="9533"/>
                  </a:lnTo>
                  <a:lnTo>
                    <a:pt x="1676" y="9533"/>
                  </a:lnTo>
                  <a:cubicBezTo>
                    <a:pt x="1676" y="9533"/>
                    <a:pt x="1676" y="7753"/>
                    <a:pt x="1676" y="7753"/>
                  </a:cubicBezTo>
                  <a:close/>
                  <a:moveTo>
                    <a:pt x="14978" y="9273"/>
                  </a:moveTo>
                  <a:lnTo>
                    <a:pt x="10331" y="14101"/>
                  </a:lnTo>
                  <a:lnTo>
                    <a:pt x="11660" y="15483"/>
                  </a:lnTo>
                  <a:lnTo>
                    <a:pt x="15965" y="11009"/>
                  </a:lnTo>
                  <a:lnTo>
                    <a:pt x="16978" y="12061"/>
                  </a:lnTo>
                  <a:lnTo>
                    <a:pt x="18307" y="10680"/>
                  </a:lnTo>
                  <a:lnTo>
                    <a:pt x="16952" y="9273"/>
                  </a:lnTo>
                  <a:cubicBezTo>
                    <a:pt x="16407" y="8707"/>
                    <a:pt x="15523" y="8707"/>
                    <a:pt x="14978" y="9273"/>
                  </a:cubicBezTo>
                  <a:moveTo>
                    <a:pt x="12294" y="15483"/>
                  </a:moveTo>
                  <a:lnTo>
                    <a:pt x="10964" y="16864"/>
                  </a:lnTo>
                  <a:lnTo>
                    <a:pt x="12319" y="18271"/>
                  </a:lnTo>
                  <a:cubicBezTo>
                    <a:pt x="12864" y="18838"/>
                    <a:pt x="13748" y="18838"/>
                    <a:pt x="14293" y="18271"/>
                  </a:cubicBezTo>
                  <a:lnTo>
                    <a:pt x="15648" y="16863"/>
                  </a:lnTo>
                  <a:lnTo>
                    <a:pt x="14319" y="15483"/>
                  </a:lnTo>
                  <a:lnTo>
                    <a:pt x="13307" y="16534"/>
                  </a:lnTo>
                  <a:cubicBezTo>
                    <a:pt x="13307" y="16534"/>
                    <a:pt x="12294" y="15483"/>
                    <a:pt x="12294" y="15483"/>
                  </a:cubicBezTo>
                  <a:close/>
                  <a:moveTo>
                    <a:pt x="14953" y="18245"/>
                  </a:moveTo>
                  <a:lnTo>
                    <a:pt x="13623" y="19626"/>
                  </a:lnTo>
                  <a:lnTo>
                    <a:pt x="14978" y="21033"/>
                  </a:lnTo>
                  <a:cubicBezTo>
                    <a:pt x="15523" y="21600"/>
                    <a:pt x="16407" y="21600"/>
                    <a:pt x="16952" y="21033"/>
                  </a:cubicBezTo>
                  <a:lnTo>
                    <a:pt x="18307" y="19626"/>
                  </a:lnTo>
                  <a:lnTo>
                    <a:pt x="16978" y="18245"/>
                  </a:lnTo>
                  <a:lnTo>
                    <a:pt x="15965" y="19296"/>
                  </a:lnTo>
                  <a:cubicBezTo>
                    <a:pt x="15965" y="19296"/>
                    <a:pt x="14953" y="18245"/>
                    <a:pt x="14953" y="18245"/>
                  </a:cubicBezTo>
                  <a:close/>
                  <a:moveTo>
                    <a:pt x="20271" y="15483"/>
                  </a:moveTo>
                  <a:lnTo>
                    <a:pt x="21600" y="14101"/>
                  </a:lnTo>
                  <a:lnTo>
                    <a:pt x="20270" y="12720"/>
                  </a:lnTo>
                  <a:lnTo>
                    <a:pt x="18941" y="14101"/>
                  </a:lnTo>
                  <a:cubicBezTo>
                    <a:pt x="18941" y="14101"/>
                    <a:pt x="20271" y="15483"/>
                    <a:pt x="20271" y="15483"/>
                  </a:cubicBezTo>
                  <a:close/>
                  <a:moveTo>
                    <a:pt x="17637" y="18271"/>
                  </a:moveTo>
                  <a:cubicBezTo>
                    <a:pt x="18182" y="18838"/>
                    <a:pt x="19066" y="18838"/>
                    <a:pt x="19612" y="18271"/>
                  </a:cubicBezTo>
                  <a:lnTo>
                    <a:pt x="20966" y="16864"/>
                  </a:lnTo>
                  <a:lnTo>
                    <a:pt x="19636" y="15483"/>
                  </a:lnTo>
                  <a:lnTo>
                    <a:pt x="18624" y="16534"/>
                  </a:lnTo>
                  <a:lnTo>
                    <a:pt x="17611" y="15483"/>
                  </a:lnTo>
                  <a:lnTo>
                    <a:pt x="16282" y="16863"/>
                  </a:lnTo>
                  <a:cubicBezTo>
                    <a:pt x="16282" y="16863"/>
                    <a:pt x="17637" y="18271"/>
                    <a:pt x="17637" y="18271"/>
                  </a:cubicBezTo>
                  <a:close/>
                  <a:moveTo>
                    <a:pt x="17637" y="18271"/>
                  </a:move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lIns="0" tIns="0" rIns="0" bIns="0"/>
            <a:lstStyle/>
            <a:p>
              <a:endParaRPr lang="en-US" sz="675"/>
            </a:p>
          </p:txBody>
        </p:sp>
      </p:grpSp>
      <p:sp>
        <p:nvSpPr>
          <p:cNvPr id="19" name="Text Placeholder 42"/>
          <p:cNvSpPr>
            <a:spLocks noGrp="1"/>
          </p:cNvSpPr>
          <p:nvPr>
            <p:ph type="body" sz="quarter" idx="10" hasCustomPrompt="1"/>
          </p:nvPr>
        </p:nvSpPr>
        <p:spPr>
          <a:xfrm>
            <a:off x="10154955" y="6363055"/>
            <a:ext cx="1540064" cy="173299"/>
          </a:xfrm>
        </p:spPr>
        <p:txBody>
          <a:bodyPr lIns="0" tIns="0" rIns="0" bIns="0">
            <a:noAutofit/>
          </a:bodyPr>
          <a:lstStyle>
            <a:lvl1pPr marL="0" marR="0" indent="0" algn="l" defTabSz="6959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700">
                <a:solidFill>
                  <a:schemeClr val="bg1"/>
                </a:solidFill>
              </a:defRPr>
            </a:lvl1pPr>
            <a:lvl2pPr>
              <a:defRPr sz="400">
                <a:solidFill>
                  <a:schemeClr val="bg1"/>
                </a:solidFill>
              </a:defRPr>
            </a:lvl2pPr>
            <a:lvl3pPr>
              <a:defRPr sz="400">
                <a:solidFill>
                  <a:schemeClr val="bg1"/>
                </a:solidFill>
              </a:defRPr>
            </a:lvl3pPr>
            <a:lvl4pPr>
              <a:defRPr sz="400">
                <a:solidFill>
                  <a:schemeClr val="bg1"/>
                </a:solidFill>
              </a:defRPr>
            </a:lvl4pPr>
            <a:lvl5pPr>
              <a:defRPr sz="400">
                <a:solidFill>
                  <a:schemeClr val="bg1"/>
                </a:solidFill>
              </a:defRPr>
            </a:lvl5pPr>
          </a:lstStyle>
          <a:p>
            <a:pPr marL="0" marR="0" lvl="0" indent="0" algn="l" defTabSz="6959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UTS CRICOS Provider Code: 00099F</a:t>
            </a:r>
          </a:p>
        </p:txBody>
      </p:sp>
      <p:sp>
        <p:nvSpPr>
          <p:cNvPr id="18" name="Content Placeholder 5"/>
          <p:cNvSpPr>
            <a:spLocks noGrp="1"/>
          </p:cNvSpPr>
          <p:nvPr>
            <p:ph sz="quarter" idx="4"/>
          </p:nvPr>
        </p:nvSpPr>
        <p:spPr>
          <a:xfrm>
            <a:off x="2432585" y="5360276"/>
            <a:ext cx="4402048" cy="1042581"/>
          </a:xfrm>
        </p:spPr>
        <p:txBody>
          <a:bodyPr lIns="0">
            <a:no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318865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 userDrawn="1"/>
        </p:nvGrpSpPr>
        <p:grpSpPr>
          <a:xfrm>
            <a:off x="584240" y="533401"/>
            <a:ext cx="10352761" cy="5760244"/>
            <a:chOff x="1168400" y="1066800"/>
            <a:chExt cx="20704175" cy="11520488"/>
          </a:xfrm>
        </p:grpSpPr>
        <p:sp>
          <p:nvSpPr>
            <p:cNvPr id="47" name="AutoShape 1"/>
            <p:cNvSpPr>
              <a:spLocks/>
            </p:cNvSpPr>
            <p:nvPr userDrawn="1"/>
          </p:nvSpPr>
          <p:spPr bwMode="auto">
            <a:xfrm>
              <a:off x="1168400" y="1079500"/>
              <a:ext cx="41275" cy="1331913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ubicBezTo>
                    <a:pt x="0" y="21600"/>
                    <a:pt x="0" y="0"/>
                    <a:pt x="0" y="0"/>
                  </a:cubicBezTo>
                  <a:close/>
                  <a:moveTo>
                    <a:pt x="0" y="0"/>
                  </a:move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48" name="AutoShape 2"/>
            <p:cNvSpPr>
              <a:spLocks/>
            </p:cNvSpPr>
            <p:nvPr userDrawn="1"/>
          </p:nvSpPr>
          <p:spPr bwMode="auto">
            <a:xfrm>
              <a:off x="1930400" y="6019800"/>
              <a:ext cx="41275" cy="6313488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ubicBezTo>
                    <a:pt x="0" y="21600"/>
                    <a:pt x="0" y="0"/>
                    <a:pt x="0" y="0"/>
                  </a:cubicBezTo>
                  <a:close/>
                  <a:moveTo>
                    <a:pt x="0" y="0"/>
                  </a:move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49" name="AutoShape 3"/>
            <p:cNvSpPr>
              <a:spLocks/>
            </p:cNvSpPr>
            <p:nvPr userDrawn="1"/>
          </p:nvSpPr>
          <p:spPr bwMode="auto">
            <a:xfrm>
              <a:off x="5245100" y="1066800"/>
              <a:ext cx="41275" cy="1331913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ubicBezTo>
                    <a:pt x="0" y="21600"/>
                    <a:pt x="0" y="0"/>
                    <a:pt x="0" y="0"/>
                  </a:cubicBezTo>
                  <a:close/>
                  <a:moveTo>
                    <a:pt x="0" y="0"/>
                  </a:move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50" name="AutoShape 4"/>
            <p:cNvSpPr>
              <a:spLocks/>
            </p:cNvSpPr>
            <p:nvPr userDrawn="1"/>
          </p:nvSpPr>
          <p:spPr bwMode="auto">
            <a:xfrm>
              <a:off x="5219700" y="6019800"/>
              <a:ext cx="41275" cy="6313488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ubicBezTo>
                    <a:pt x="0" y="21600"/>
                    <a:pt x="0" y="0"/>
                    <a:pt x="0" y="0"/>
                  </a:cubicBezTo>
                  <a:close/>
                  <a:moveTo>
                    <a:pt x="0" y="0"/>
                  </a:move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51" name="AutoShape 5"/>
            <p:cNvSpPr>
              <a:spLocks/>
            </p:cNvSpPr>
            <p:nvPr userDrawn="1"/>
          </p:nvSpPr>
          <p:spPr bwMode="auto">
            <a:xfrm>
              <a:off x="10083800" y="1066800"/>
              <a:ext cx="41275" cy="1331913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ubicBezTo>
                    <a:pt x="0" y="21600"/>
                    <a:pt x="0" y="0"/>
                    <a:pt x="0" y="0"/>
                  </a:cubicBezTo>
                  <a:close/>
                  <a:moveTo>
                    <a:pt x="0" y="0"/>
                  </a:move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52" name="AutoShape 6"/>
            <p:cNvSpPr>
              <a:spLocks/>
            </p:cNvSpPr>
            <p:nvPr userDrawn="1"/>
          </p:nvSpPr>
          <p:spPr bwMode="auto">
            <a:xfrm>
              <a:off x="9321800" y="6273800"/>
              <a:ext cx="41275" cy="6313488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ubicBezTo>
                    <a:pt x="0" y="21600"/>
                    <a:pt x="0" y="0"/>
                    <a:pt x="0" y="0"/>
                  </a:cubicBezTo>
                  <a:close/>
                  <a:moveTo>
                    <a:pt x="0" y="0"/>
                  </a:move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53" name="AutoShape 7"/>
            <p:cNvSpPr>
              <a:spLocks/>
            </p:cNvSpPr>
            <p:nvPr userDrawn="1"/>
          </p:nvSpPr>
          <p:spPr bwMode="auto">
            <a:xfrm>
              <a:off x="18059400" y="1066800"/>
              <a:ext cx="41275" cy="1331913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ubicBezTo>
                    <a:pt x="0" y="21600"/>
                    <a:pt x="0" y="0"/>
                    <a:pt x="0" y="0"/>
                  </a:cubicBezTo>
                  <a:close/>
                  <a:moveTo>
                    <a:pt x="0" y="0"/>
                  </a:move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54" name="AutoShape 8"/>
            <p:cNvSpPr>
              <a:spLocks/>
            </p:cNvSpPr>
            <p:nvPr userDrawn="1"/>
          </p:nvSpPr>
          <p:spPr bwMode="auto">
            <a:xfrm>
              <a:off x="13373100" y="6019800"/>
              <a:ext cx="41275" cy="6313488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ubicBezTo>
                    <a:pt x="0" y="21600"/>
                    <a:pt x="0" y="0"/>
                    <a:pt x="0" y="0"/>
                  </a:cubicBezTo>
                  <a:close/>
                  <a:moveTo>
                    <a:pt x="0" y="0"/>
                  </a:move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55" name="AutoShape 9"/>
            <p:cNvSpPr>
              <a:spLocks/>
            </p:cNvSpPr>
            <p:nvPr userDrawn="1"/>
          </p:nvSpPr>
          <p:spPr bwMode="auto">
            <a:xfrm>
              <a:off x="17513300" y="1624013"/>
              <a:ext cx="41275" cy="1333500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ubicBezTo>
                    <a:pt x="0" y="21600"/>
                    <a:pt x="0" y="0"/>
                    <a:pt x="0" y="0"/>
                  </a:cubicBezTo>
                  <a:close/>
                  <a:moveTo>
                    <a:pt x="0" y="0"/>
                  </a:move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56" name="AutoShape 10"/>
            <p:cNvSpPr>
              <a:spLocks/>
            </p:cNvSpPr>
            <p:nvPr userDrawn="1"/>
          </p:nvSpPr>
          <p:spPr bwMode="auto">
            <a:xfrm>
              <a:off x="21831300" y="1092200"/>
              <a:ext cx="41275" cy="1331913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ubicBezTo>
                    <a:pt x="0" y="21600"/>
                    <a:pt x="0" y="0"/>
                    <a:pt x="0" y="0"/>
                  </a:cubicBezTo>
                  <a:close/>
                  <a:moveTo>
                    <a:pt x="0" y="0"/>
                  </a:move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57" name="AutoShape 11"/>
            <p:cNvSpPr>
              <a:spLocks/>
            </p:cNvSpPr>
            <p:nvPr userDrawn="1"/>
          </p:nvSpPr>
          <p:spPr bwMode="auto">
            <a:xfrm>
              <a:off x="21678900" y="6019800"/>
              <a:ext cx="41275" cy="6313488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ubicBezTo>
                    <a:pt x="0" y="21600"/>
                    <a:pt x="0" y="0"/>
                    <a:pt x="0" y="0"/>
                  </a:cubicBezTo>
                  <a:close/>
                  <a:moveTo>
                    <a:pt x="0" y="0"/>
                  </a:move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lIns="0" tIns="0" rIns="0" bIns="0"/>
            <a:lstStyle/>
            <a:p>
              <a:endParaRPr lang="en-US" sz="675"/>
            </a:p>
          </p:txBody>
        </p:sp>
      </p:grpSp>
      <p:sp>
        <p:nvSpPr>
          <p:cNvPr id="2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2036684" y="1686720"/>
            <a:ext cx="7813113" cy="2387600"/>
          </a:xfrm>
        </p:spPr>
        <p:txBody>
          <a:bodyPr lIns="0" tIns="0" rIns="0" bIns="0" anchor="t" anchorCtr="0">
            <a:noAutofit/>
          </a:bodyPr>
          <a:lstStyle>
            <a:lvl1pPr marL="0" indent="0" algn="l">
              <a:lnSpc>
                <a:spcPts val="5200"/>
              </a:lnSpc>
              <a:tabLst>
                <a:tab pos="1242981" algn="l"/>
                <a:tab pos="1865265" algn="l"/>
              </a:tabLst>
              <a:defRPr sz="5333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	Master title style</a:t>
            </a:r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38161" y="284019"/>
            <a:ext cx="6291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67" b="1">
                <a:solidFill>
                  <a:schemeClr val="bg1"/>
                </a:solidFill>
              </a:defRPr>
            </a:lvl1pPr>
          </a:lstStyle>
          <a:p>
            <a:fld id="{E32CA18A-09E8-B346-9D1F-8EB2C340C7E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21001" y="298197"/>
            <a:ext cx="7550411" cy="32782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33">
                <a:solidFill>
                  <a:schemeClr val="bg1"/>
                </a:solidFill>
              </a:defRPr>
            </a:lvl1pPr>
          </a:lstStyle>
          <a:p>
            <a:r>
              <a:rPr lang="en-US"/>
              <a:t>Footer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85271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 userDrawn="1"/>
        </p:nvGrpSpPr>
        <p:grpSpPr>
          <a:xfrm flipV="1">
            <a:off x="1552490" y="384736"/>
            <a:ext cx="10352761" cy="5912691"/>
            <a:chOff x="1168400" y="602037"/>
            <a:chExt cx="20704175" cy="11825380"/>
          </a:xfrm>
        </p:grpSpPr>
        <p:sp>
          <p:nvSpPr>
            <p:cNvPr id="47" name="AutoShape 1"/>
            <p:cNvSpPr>
              <a:spLocks/>
            </p:cNvSpPr>
            <p:nvPr userDrawn="1"/>
          </p:nvSpPr>
          <p:spPr bwMode="auto">
            <a:xfrm>
              <a:off x="1168400" y="1079500"/>
              <a:ext cx="41275" cy="1331913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ubicBezTo>
                    <a:pt x="0" y="21600"/>
                    <a:pt x="0" y="0"/>
                    <a:pt x="0" y="0"/>
                  </a:cubicBezTo>
                  <a:close/>
                  <a:moveTo>
                    <a:pt x="0" y="0"/>
                  </a:move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48" name="AutoShape 2"/>
            <p:cNvSpPr>
              <a:spLocks/>
            </p:cNvSpPr>
            <p:nvPr userDrawn="1"/>
          </p:nvSpPr>
          <p:spPr bwMode="auto">
            <a:xfrm>
              <a:off x="1250016" y="6053415"/>
              <a:ext cx="41275" cy="6313488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ubicBezTo>
                    <a:pt x="0" y="21600"/>
                    <a:pt x="0" y="0"/>
                    <a:pt x="0" y="0"/>
                  </a:cubicBezTo>
                  <a:close/>
                  <a:moveTo>
                    <a:pt x="0" y="0"/>
                  </a:move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49" name="AutoShape 3"/>
            <p:cNvSpPr>
              <a:spLocks/>
            </p:cNvSpPr>
            <p:nvPr userDrawn="1"/>
          </p:nvSpPr>
          <p:spPr bwMode="auto">
            <a:xfrm>
              <a:off x="5245100" y="1066800"/>
              <a:ext cx="41275" cy="1331913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ubicBezTo>
                    <a:pt x="0" y="21600"/>
                    <a:pt x="0" y="0"/>
                    <a:pt x="0" y="0"/>
                  </a:cubicBezTo>
                  <a:close/>
                  <a:moveTo>
                    <a:pt x="0" y="0"/>
                  </a:move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50" name="AutoShape 4"/>
            <p:cNvSpPr>
              <a:spLocks/>
            </p:cNvSpPr>
            <p:nvPr userDrawn="1"/>
          </p:nvSpPr>
          <p:spPr bwMode="auto">
            <a:xfrm>
              <a:off x="5219700" y="6019800"/>
              <a:ext cx="41275" cy="6313488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ubicBezTo>
                    <a:pt x="0" y="21600"/>
                    <a:pt x="0" y="0"/>
                    <a:pt x="0" y="0"/>
                  </a:cubicBezTo>
                  <a:close/>
                  <a:moveTo>
                    <a:pt x="0" y="0"/>
                  </a:move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51" name="AutoShape 5"/>
            <p:cNvSpPr>
              <a:spLocks/>
            </p:cNvSpPr>
            <p:nvPr userDrawn="1"/>
          </p:nvSpPr>
          <p:spPr bwMode="auto">
            <a:xfrm>
              <a:off x="10083800" y="1066800"/>
              <a:ext cx="41275" cy="1331913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ubicBezTo>
                    <a:pt x="0" y="21600"/>
                    <a:pt x="0" y="0"/>
                    <a:pt x="0" y="0"/>
                  </a:cubicBezTo>
                  <a:close/>
                  <a:moveTo>
                    <a:pt x="0" y="0"/>
                  </a:move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52" name="AutoShape 6"/>
            <p:cNvSpPr>
              <a:spLocks/>
            </p:cNvSpPr>
            <p:nvPr userDrawn="1"/>
          </p:nvSpPr>
          <p:spPr bwMode="auto">
            <a:xfrm>
              <a:off x="9270390" y="5600699"/>
              <a:ext cx="41275" cy="6313488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ubicBezTo>
                    <a:pt x="0" y="21600"/>
                    <a:pt x="0" y="0"/>
                    <a:pt x="0" y="0"/>
                  </a:cubicBezTo>
                  <a:close/>
                  <a:moveTo>
                    <a:pt x="0" y="0"/>
                  </a:move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53" name="AutoShape 7"/>
            <p:cNvSpPr>
              <a:spLocks/>
            </p:cNvSpPr>
            <p:nvPr userDrawn="1"/>
          </p:nvSpPr>
          <p:spPr bwMode="auto">
            <a:xfrm>
              <a:off x="18059400" y="1066800"/>
              <a:ext cx="41275" cy="1331913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ubicBezTo>
                    <a:pt x="0" y="21600"/>
                    <a:pt x="0" y="0"/>
                    <a:pt x="0" y="0"/>
                  </a:cubicBezTo>
                  <a:close/>
                  <a:moveTo>
                    <a:pt x="0" y="0"/>
                  </a:move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54" name="AutoShape 8"/>
            <p:cNvSpPr>
              <a:spLocks/>
            </p:cNvSpPr>
            <p:nvPr userDrawn="1"/>
          </p:nvSpPr>
          <p:spPr bwMode="auto">
            <a:xfrm>
              <a:off x="13399994" y="6113929"/>
              <a:ext cx="41275" cy="6313488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ubicBezTo>
                    <a:pt x="0" y="21600"/>
                    <a:pt x="0" y="0"/>
                    <a:pt x="0" y="0"/>
                  </a:cubicBezTo>
                  <a:close/>
                  <a:moveTo>
                    <a:pt x="0" y="0"/>
                  </a:move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55" name="AutoShape 9"/>
            <p:cNvSpPr>
              <a:spLocks/>
            </p:cNvSpPr>
            <p:nvPr userDrawn="1"/>
          </p:nvSpPr>
          <p:spPr bwMode="auto">
            <a:xfrm>
              <a:off x="17513300" y="602037"/>
              <a:ext cx="41275" cy="1333500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ubicBezTo>
                    <a:pt x="0" y="21600"/>
                    <a:pt x="0" y="0"/>
                    <a:pt x="0" y="0"/>
                  </a:cubicBezTo>
                  <a:close/>
                  <a:moveTo>
                    <a:pt x="0" y="0"/>
                  </a:move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56" name="AutoShape 10"/>
            <p:cNvSpPr>
              <a:spLocks/>
            </p:cNvSpPr>
            <p:nvPr userDrawn="1"/>
          </p:nvSpPr>
          <p:spPr bwMode="auto">
            <a:xfrm>
              <a:off x="21831300" y="1092200"/>
              <a:ext cx="41275" cy="1331913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ubicBezTo>
                    <a:pt x="0" y="21600"/>
                    <a:pt x="0" y="0"/>
                    <a:pt x="0" y="0"/>
                  </a:cubicBezTo>
                  <a:close/>
                  <a:moveTo>
                    <a:pt x="0" y="0"/>
                  </a:move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57" name="AutoShape 11"/>
            <p:cNvSpPr>
              <a:spLocks/>
            </p:cNvSpPr>
            <p:nvPr userDrawn="1"/>
          </p:nvSpPr>
          <p:spPr bwMode="auto">
            <a:xfrm>
              <a:off x="17450684" y="5733771"/>
              <a:ext cx="45763" cy="6503602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ubicBezTo>
                    <a:pt x="0" y="21600"/>
                    <a:pt x="0" y="0"/>
                    <a:pt x="0" y="0"/>
                  </a:cubicBezTo>
                  <a:close/>
                  <a:moveTo>
                    <a:pt x="0" y="0"/>
                  </a:move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lIns="0" tIns="0" rIns="0" bIns="0"/>
            <a:lstStyle/>
            <a:p>
              <a:endParaRPr lang="en-US" sz="675"/>
            </a:p>
          </p:txBody>
        </p:sp>
      </p:grpSp>
      <p:sp>
        <p:nvSpPr>
          <p:cNvPr id="2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5217119" y="4134024"/>
            <a:ext cx="6287589" cy="2387600"/>
          </a:xfrm>
        </p:spPr>
        <p:txBody>
          <a:bodyPr lIns="0" tIns="0" rIns="0" bIns="0" anchor="t" anchorCtr="0">
            <a:noAutofit/>
          </a:bodyPr>
          <a:lstStyle>
            <a:lvl1pPr marL="0" indent="0" algn="l">
              <a:lnSpc>
                <a:spcPts val="5200"/>
              </a:lnSpc>
              <a:tabLst>
                <a:tab pos="1149322" algn="l"/>
                <a:tab pos="1865265" algn="l"/>
              </a:tabLst>
              <a:defRPr sz="5333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	Master title style</a:t>
            </a:r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38161" y="284019"/>
            <a:ext cx="6291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67" b="1">
                <a:solidFill>
                  <a:schemeClr val="bg1"/>
                </a:solidFill>
              </a:defRPr>
            </a:lvl1pPr>
          </a:lstStyle>
          <a:p>
            <a:fld id="{E32CA18A-09E8-B346-9D1F-8EB2C340C7E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21001" y="298197"/>
            <a:ext cx="7550411" cy="32782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33">
                <a:solidFill>
                  <a:schemeClr val="bg1"/>
                </a:solidFill>
              </a:defRPr>
            </a:lvl1pPr>
          </a:lstStyle>
          <a:p>
            <a:r>
              <a:rPr lang="en-US"/>
              <a:t>Footer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41157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, text 2 column and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 userDrawn="1"/>
        </p:nvSpPr>
        <p:spPr>
          <a:xfrm>
            <a:off x="8703408" y="2437777"/>
            <a:ext cx="2687851" cy="268767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8703242" y="3608060"/>
            <a:ext cx="2687812" cy="2687637"/>
          </a:xfrm>
          <a:prstGeom prst="ellipse">
            <a:avLst/>
          </a:prstGeom>
          <a:solidFill>
            <a:schemeClr val="accent4"/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900"/>
            </a:lvl1pPr>
          </a:lstStyle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672695" y="1205943"/>
            <a:ext cx="7364923" cy="1046440"/>
          </a:xfrm>
        </p:spPr>
        <p:txBody>
          <a:bodyPr lIns="0" tIns="0" rIns="0" bIns="0" anchor="t" anchorCtr="0">
            <a:noAutofit/>
          </a:bodyPr>
          <a:lstStyle>
            <a:lvl1pPr marL="0" indent="0" algn="l">
              <a:lnSpc>
                <a:spcPts val="3300"/>
              </a:lnSpc>
              <a:tabLst>
                <a:tab pos="1262031" algn="l"/>
                <a:tab pos="1865265" algn="l"/>
              </a:tabLst>
              <a:defRPr sz="2667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62" name="Text Placeholder 5"/>
          <p:cNvSpPr>
            <a:spLocks noGrp="1"/>
          </p:cNvSpPr>
          <p:nvPr userDrawn="1">
            <p:ph type="body" sz="quarter" idx="12"/>
          </p:nvPr>
        </p:nvSpPr>
        <p:spPr>
          <a:xfrm>
            <a:off x="672695" y="2424953"/>
            <a:ext cx="7364923" cy="3462500"/>
          </a:xfrm>
        </p:spPr>
        <p:txBody>
          <a:bodyPr lIns="0" tIns="0" rIns="0" bIns="0" numCol="1" spcCol="720000">
            <a:no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None/>
              <a:defRPr sz="1600">
                <a:solidFill>
                  <a:schemeClr val="accent1"/>
                </a:solidFill>
              </a:defRPr>
            </a:lvl1pPr>
            <a:lvl2pPr marL="0" indent="0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Font typeface="Arial" charset="0"/>
              <a:buNone/>
              <a:tabLst/>
              <a:defRPr sz="1600">
                <a:solidFill>
                  <a:schemeClr val="tx1"/>
                </a:solidFill>
              </a:defRPr>
            </a:lvl2pPr>
            <a:lvl3pPr marL="134934" indent="-126997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accent1"/>
              </a:buClr>
              <a:tabLst/>
              <a:defRPr sz="1600">
                <a:solidFill>
                  <a:schemeClr val="tx1"/>
                </a:solidFill>
              </a:defRPr>
            </a:lvl3pPr>
            <a:lvl4pPr marL="293681" indent="-14287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.AppleSystemUIFont" charset="-120"/>
              <a:buChar char="–"/>
              <a:tabLst/>
              <a:defRPr sz="1600">
                <a:solidFill>
                  <a:schemeClr val="tx1"/>
                </a:solidFill>
              </a:defRPr>
            </a:lvl4pPr>
            <a:lvl5pPr marL="452426" indent="-174621">
              <a:lnSpc>
                <a:spcPct val="100000"/>
              </a:lnSpc>
              <a:spcBef>
                <a:spcPts val="600"/>
              </a:spcBef>
              <a:buFont typeface="+mj-lt"/>
              <a:buAutoNum type="arabicPeriod"/>
              <a:tabLst/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4" name="Group 3"/>
          <p:cNvGrpSpPr/>
          <p:nvPr userDrawn="1"/>
        </p:nvGrpSpPr>
        <p:grpSpPr>
          <a:xfrm>
            <a:off x="10166503" y="12701"/>
            <a:ext cx="2029757" cy="952239"/>
            <a:chOff x="7624877" y="9525"/>
            <a:chExt cx="1522318" cy="714179"/>
          </a:xfrm>
        </p:grpSpPr>
        <p:sp>
          <p:nvSpPr>
            <p:cNvPr id="170" name="AutoShape 7"/>
            <p:cNvSpPr>
              <a:spLocks/>
            </p:cNvSpPr>
            <p:nvPr userDrawn="1"/>
          </p:nvSpPr>
          <p:spPr bwMode="auto">
            <a:xfrm>
              <a:off x="8201177" y="9525"/>
              <a:ext cx="191703" cy="179784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0"/>
                  </a:moveTo>
                  <a:lnTo>
                    <a:pt x="71" y="21600"/>
                  </a:lnTo>
                  <a:lnTo>
                    <a:pt x="21600" y="21519"/>
                  </a:lnTo>
                  <a:lnTo>
                    <a:pt x="21529" y="0"/>
                  </a:lnTo>
                  <a:cubicBezTo>
                    <a:pt x="21529" y="0"/>
                    <a:pt x="0" y="0"/>
                    <a:pt x="0" y="0"/>
                  </a:cubicBez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172" name="AutoShape 9"/>
            <p:cNvSpPr>
              <a:spLocks/>
            </p:cNvSpPr>
            <p:nvPr userDrawn="1"/>
          </p:nvSpPr>
          <p:spPr bwMode="auto">
            <a:xfrm>
              <a:off x="8010665" y="185737"/>
              <a:ext cx="191703" cy="191691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1525" y="0"/>
                  </a:moveTo>
                  <a:lnTo>
                    <a:pt x="21600" y="21525"/>
                  </a:lnTo>
                  <a:lnTo>
                    <a:pt x="76" y="21600"/>
                  </a:lnTo>
                  <a:lnTo>
                    <a:pt x="0" y="75"/>
                  </a:lnTo>
                  <a:cubicBezTo>
                    <a:pt x="0" y="75"/>
                    <a:pt x="21525" y="0"/>
                    <a:pt x="21525" y="0"/>
                  </a:cubicBezTo>
                  <a:close/>
                  <a:moveTo>
                    <a:pt x="21525" y="0"/>
                  </a:move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173" name="AutoShape 10"/>
            <p:cNvSpPr>
              <a:spLocks/>
            </p:cNvSpPr>
            <p:nvPr userDrawn="1"/>
          </p:nvSpPr>
          <p:spPr bwMode="auto">
            <a:xfrm>
              <a:off x="7624877" y="190500"/>
              <a:ext cx="191703" cy="191691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1525" y="0"/>
                  </a:moveTo>
                  <a:lnTo>
                    <a:pt x="21600" y="21525"/>
                  </a:lnTo>
                  <a:lnTo>
                    <a:pt x="76" y="21600"/>
                  </a:lnTo>
                  <a:lnTo>
                    <a:pt x="0" y="75"/>
                  </a:lnTo>
                  <a:cubicBezTo>
                    <a:pt x="0" y="75"/>
                    <a:pt x="21525" y="0"/>
                    <a:pt x="21525" y="0"/>
                  </a:cubicBezTo>
                  <a:close/>
                  <a:moveTo>
                    <a:pt x="21525" y="0"/>
                  </a:move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178" name="AutoShape 15"/>
            <p:cNvSpPr>
              <a:spLocks/>
            </p:cNvSpPr>
            <p:nvPr userDrawn="1"/>
          </p:nvSpPr>
          <p:spPr bwMode="auto">
            <a:xfrm>
              <a:off x="8575658" y="531418"/>
              <a:ext cx="191703" cy="192286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1525" y="0"/>
                  </a:moveTo>
                  <a:lnTo>
                    <a:pt x="21600" y="21525"/>
                  </a:lnTo>
                  <a:lnTo>
                    <a:pt x="76" y="21600"/>
                  </a:lnTo>
                  <a:lnTo>
                    <a:pt x="0" y="75"/>
                  </a:lnTo>
                  <a:cubicBezTo>
                    <a:pt x="0" y="75"/>
                    <a:pt x="21525" y="0"/>
                    <a:pt x="21525" y="0"/>
                  </a:cubicBezTo>
                  <a:close/>
                  <a:moveTo>
                    <a:pt x="21525" y="0"/>
                  </a:moveTo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33" name="AutoShape 13"/>
            <p:cNvSpPr>
              <a:spLocks/>
            </p:cNvSpPr>
            <p:nvPr userDrawn="1"/>
          </p:nvSpPr>
          <p:spPr bwMode="auto">
            <a:xfrm>
              <a:off x="8955492" y="190500"/>
              <a:ext cx="191703" cy="191691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1525" y="0"/>
                  </a:moveTo>
                  <a:lnTo>
                    <a:pt x="21600" y="21525"/>
                  </a:lnTo>
                  <a:lnTo>
                    <a:pt x="76" y="21600"/>
                  </a:lnTo>
                  <a:lnTo>
                    <a:pt x="0" y="75"/>
                  </a:lnTo>
                  <a:cubicBezTo>
                    <a:pt x="0" y="75"/>
                    <a:pt x="21525" y="0"/>
                    <a:pt x="21525" y="0"/>
                  </a:cubicBezTo>
                  <a:close/>
                  <a:moveTo>
                    <a:pt x="21525" y="0"/>
                  </a:moveTo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</p:grpSp>
      <p:sp>
        <p:nvSpPr>
          <p:cNvPr id="2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38161" y="284019"/>
            <a:ext cx="6291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67" b="1">
                <a:solidFill>
                  <a:schemeClr val="accent1"/>
                </a:solidFill>
              </a:defRPr>
            </a:lvl1pPr>
          </a:lstStyle>
          <a:p>
            <a:fld id="{E32CA18A-09E8-B346-9D1F-8EB2C340C7E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21001" y="298197"/>
            <a:ext cx="7550411" cy="32782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33">
                <a:solidFill>
                  <a:schemeClr val="accent1"/>
                </a:solidFill>
              </a:defRPr>
            </a:lvl1pPr>
          </a:lstStyle>
          <a:p>
            <a:r>
              <a:rPr lang="en-US"/>
              <a:t>Footer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41870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large text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672695" y="993916"/>
            <a:ext cx="10465464" cy="479733"/>
          </a:xfrm>
        </p:spPr>
        <p:txBody>
          <a:bodyPr lIns="0" tIns="0" rIns="0" bIns="0" anchor="t" anchorCtr="0">
            <a:noAutofit/>
          </a:bodyPr>
          <a:lstStyle>
            <a:lvl1pPr marL="0" indent="0" algn="l">
              <a:lnSpc>
                <a:spcPts val="3300"/>
              </a:lnSpc>
              <a:tabLst>
                <a:tab pos="1262031" algn="l"/>
                <a:tab pos="1865265" algn="l"/>
              </a:tabLst>
              <a:defRPr sz="2667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62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442165" y="2370327"/>
            <a:ext cx="7629248" cy="2915117"/>
          </a:xfrm>
        </p:spPr>
        <p:txBody>
          <a:bodyPr lIns="0" tIns="0" rIns="0" bIns="0" numCol="1" spcCol="720000">
            <a:noAutofit/>
          </a:bodyPr>
          <a:lstStyle>
            <a:lvl1pPr marL="239994" indent="0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None/>
              <a:tabLst/>
              <a:defRPr sz="1867">
                <a:solidFill>
                  <a:schemeClr val="tx1"/>
                </a:solidFill>
              </a:defRPr>
            </a:lvl1pPr>
            <a:lvl2pPr marL="239994" indent="-239994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accent1"/>
              </a:buClr>
              <a:buFont typeface="Arial" charset="0"/>
              <a:buChar char="•"/>
              <a:tabLst/>
              <a:defRPr sz="1867">
                <a:solidFill>
                  <a:schemeClr val="tx1"/>
                </a:solidFill>
              </a:defRPr>
            </a:lvl2pPr>
            <a:lvl3pPr marL="539737" indent="-182558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tabLst/>
              <a:defRPr sz="1867">
                <a:solidFill>
                  <a:schemeClr val="tx1"/>
                </a:solidFill>
              </a:defRPr>
            </a:lvl3pPr>
            <a:lvl4pPr marL="825479" indent="-26193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.AppleSystemUIFont" charset="-120"/>
              <a:buChar char="–"/>
              <a:tabLst/>
              <a:defRPr sz="1867">
                <a:solidFill>
                  <a:schemeClr val="tx1"/>
                </a:solidFill>
              </a:defRPr>
            </a:lvl4pPr>
            <a:lvl5pPr marL="825479" indent="-285744">
              <a:lnSpc>
                <a:spcPct val="100000"/>
              </a:lnSpc>
              <a:spcBef>
                <a:spcPts val="600"/>
              </a:spcBef>
              <a:buFont typeface="+mj-lt"/>
              <a:buAutoNum type="arabicPeriod"/>
              <a:tabLst/>
              <a:defRPr sz="1867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20" name="Group 19"/>
          <p:cNvGrpSpPr/>
          <p:nvPr userDrawn="1"/>
        </p:nvGrpSpPr>
        <p:grpSpPr>
          <a:xfrm>
            <a:off x="10166503" y="12701"/>
            <a:ext cx="2029757" cy="952239"/>
            <a:chOff x="7624877" y="9525"/>
            <a:chExt cx="1522318" cy="714179"/>
          </a:xfrm>
        </p:grpSpPr>
        <p:sp>
          <p:nvSpPr>
            <p:cNvPr id="28" name="AutoShape 7"/>
            <p:cNvSpPr>
              <a:spLocks/>
            </p:cNvSpPr>
            <p:nvPr userDrawn="1"/>
          </p:nvSpPr>
          <p:spPr bwMode="auto">
            <a:xfrm>
              <a:off x="8201177" y="9525"/>
              <a:ext cx="191703" cy="179784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0"/>
                  </a:moveTo>
                  <a:lnTo>
                    <a:pt x="71" y="21600"/>
                  </a:lnTo>
                  <a:lnTo>
                    <a:pt x="21600" y="21519"/>
                  </a:lnTo>
                  <a:lnTo>
                    <a:pt x="21529" y="0"/>
                  </a:lnTo>
                  <a:cubicBezTo>
                    <a:pt x="21529" y="0"/>
                    <a:pt x="0" y="0"/>
                    <a:pt x="0" y="0"/>
                  </a:cubicBez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29" name="AutoShape 9"/>
            <p:cNvSpPr>
              <a:spLocks/>
            </p:cNvSpPr>
            <p:nvPr userDrawn="1"/>
          </p:nvSpPr>
          <p:spPr bwMode="auto">
            <a:xfrm>
              <a:off x="8010665" y="185737"/>
              <a:ext cx="191703" cy="191691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1525" y="0"/>
                  </a:moveTo>
                  <a:lnTo>
                    <a:pt x="21600" y="21525"/>
                  </a:lnTo>
                  <a:lnTo>
                    <a:pt x="76" y="21600"/>
                  </a:lnTo>
                  <a:lnTo>
                    <a:pt x="0" y="75"/>
                  </a:lnTo>
                  <a:cubicBezTo>
                    <a:pt x="0" y="75"/>
                    <a:pt x="21525" y="0"/>
                    <a:pt x="21525" y="0"/>
                  </a:cubicBezTo>
                  <a:close/>
                  <a:moveTo>
                    <a:pt x="21525" y="0"/>
                  </a:move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30" name="AutoShape 10"/>
            <p:cNvSpPr>
              <a:spLocks/>
            </p:cNvSpPr>
            <p:nvPr userDrawn="1"/>
          </p:nvSpPr>
          <p:spPr bwMode="auto">
            <a:xfrm>
              <a:off x="7624877" y="190500"/>
              <a:ext cx="191703" cy="191691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1525" y="0"/>
                  </a:moveTo>
                  <a:lnTo>
                    <a:pt x="21600" y="21525"/>
                  </a:lnTo>
                  <a:lnTo>
                    <a:pt x="76" y="21600"/>
                  </a:lnTo>
                  <a:lnTo>
                    <a:pt x="0" y="75"/>
                  </a:lnTo>
                  <a:cubicBezTo>
                    <a:pt x="0" y="75"/>
                    <a:pt x="21525" y="0"/>
                    <a:pt x="21525" y="0"/>
                  </a:cubicBezTo>
                  <a:close/>
                  <a:moveTo>
                    <a:pt x="21525" y="0"/>
                  </a:move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31" name="AutoShape 15"/>
            <p:cNvSpPr>
              <a:spLocks/>
            </p:cNvSpPr>
            <p:nvPr userDrawn="1"/>
          </p:nvSpPr>
          <p:spPr bwMode="auto">
            <a:xfrm>
              <a:off x="8575658" y="531418"/>
              <a:ext cx="191703" cy="192286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1525" y="0"/>
                  </a:moveTo>
                  <a:lnTo>
                    <a:pt x="21600" y="21525"/>
                  </a:lnTo>
                  <a:lnTo>
                    <a:pt x="76" y="21600"/>
                  </a:lnTo>
                  <a:lnTo>
                    <a:pt x="0" y="75"/>
                  </a:lnTo>
                  <a:cubicBezTo>
                    <a:pt x="0" y="75"/>
                    <a:pt x="21525" y="0"/>
                    <a:pt x="21525" y="0"/>
                  </a:cubicBezTo>
                  <a:close/>
                  <a:moveTo>
                    <a:pt x="21525" y="0"/>
                  </a:moveTo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32" name="AutoShape 13"/>
            <p:cNvSpPr>
              <a:spLocks/>
            </p:cNvSpPr>
            <p:nvPr userDrawn="1"/>
          </p:nvSpPr>
          <p:spPr bwMode="auto">
            <a:xfrm>
              <a:off x="8955492" y="190500"/>
              <a:ext cx="191703" cy="191691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1525" y="0"/>
                  </a:moveTo>
                  <a:lnTo>
                    <a:pt x="21600" y="21525"/>
                  </a:lnTo>
                  <a:lnTo>
                    <a:pt x="76" y="21600"/>
                  </a:lnTo>
                  <a:lnTo>
                    <a:pt x="0" y="75"/>
                  </a:lnTo>
                  <a:cubicBezTo>
                    <a:pt x="0" y="75"/>
                    <a:pt x="21525" y="0"/>
                    <a:pt x="21525" y="0"/>
                  </a:cubicBezTo>
                  <a:close/>
                  <a:moveTo>
                    <a:pt x="21525" y="0"/>
                  </a:moveTo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</p:grpSp>
      <p:sp>
        <p:nvSpPr>
          <p:cNvPr id="3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38161" y="284019"/>
            <a:ext cx="6291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67" b="1">
                <a:solidFill>
                  <a:schemeClr val="accent1"/>
                </a:solidFill>
              </a:defRPr>
            </a:lvl1pPr>
          </a:lstStyle>
          <a:p>
            <a:fld id="{E32CA18A-09E8-B346-9D1F-8EB2C340C7E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21001" y="298197"/>
            <a:ext cx="7550411" cy="32782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33">
                <a:solidFill>
                  <a:schemeClr val="accent1"/>
                </a:solidFill>
              </a:defRPr>
            </a:lvl1pPr>
          </a:lstStyle>
          <a:p>
            <a:r>
              <a:rPr lang="en-US"/>
              <a:t>Footer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8782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large text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672695" y="993916"/>
            <a:ext cx="10465464" cy="479733"/>
          </a:xfrm>
          <a:noFill/>
        </p:spPr>
        <p:txBody>
          <a:bodyPr lIns="0" tIns="0" rIns="0" bIns="0" anchor="t" anchorCtr="0">
            <a:noAutofit/>
          </a:bodyPr>
          <a:lstStyle>
            <a:lvl1pPr marL="0" indent="0" algn="l">
              <a:lnSpc>
                <a:spcPts val="3300"/>
              </a:lnSpc>
              <a:tabLst>
                <a:tab pos="1262031" algn="l"/>
                <a:tab pos="1865265" algn="l"/>
              </a:tabLst>
              <a:defRPr sz="2667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62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442165" y="2370327"/>
            <a:ext cx="7629248" cy="2915117"/>
          </a:xfrm>
        </p:spPr>
        <p:txBody>
          <a:bodyPr lIns="0" tIns="0" rIns="0" bIns="0" numCol="1" spcCol="720000">
            <a:noAutofit/>
          </a:bodyPr>
          <a:lstStyle>
            <a:lvl1pPr marL="239994" indent="0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None/>
              <a:tabLst/>
              <a:defRPr sz="1867">
                <a:solidFill>
                  <a:schemeClr val="tx1"/>
                </a:solidFill>
              </a:defRPr>
            </a:lvl1pPr>
            <a:lvl2pPr marL="239994" indent="-239994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accent1"/>
              </a:buClr>
              <a:buFont typeface="Arial" charset="0"/>
              <a:buChar char="•"/>
              <a:tabLst/>
              <a:defRPr sz="1867">
                <a:solidFill>
                  <a:schemeClr val="tx1"/>
                </a:solidFill>
              </a:defRPr>
            </a:lvl2pPr>
            <a:lvl3pPr marL="539737" indent="-182558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tabLst/>
              <a:defRPr sz="1867">
                <a:solidFill>
                  <a:schemeClr val="tx1"/>
                </a:solidFill>
              </a:defRPr>
            </a:lvl3pPr>
            <a:lvl4pPr marL="825479" indent="-26193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.AppleSystemUIFont" charset="-120"/>
              <a:buChar char="–"/>
              <a:tabLst/>
              <a:defRPr sz="1867">
                <a:solidFill>
                  <a:schemeClr val="tx1"/>
                </a:solidFill>
              </a:defRPr>
            </a:lvl4pPr>
            <a:lvl5pPr marL="825479" indent="-285744">
              <a:lnSpc>
                <a:spcPct val="100000"/>
              </a:lnSpc>
              <a:spcBef>
                <a:spcPts val="600"/>
              </a:spcBef>
              <a:buFont typeface="+mj-lt"/>
              <a:buAutoNum type="arabicPeriod"/>
              <a:tabLst/>
              <a:defRPr sz="1867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20" name="Group 19"/>
          <p:cNvGrpSpPr/>
          <p:nvPr userDrawn="1"/>
        </p:nvGrpSpPr>
        <p:grpSpPr>
          <a:xfrm>
            <a:off x="10166503" y="12701"/>
            <a:ext cx="2029757" cy="952239"/>
            <a:chOff x="7624877" y="9525"/>
            <a:chExt cx="1522318" cy="714179"/>
          </a:xfrm>
        </p:grpSpPr>
        <p:sp>
          <p:nvSpPr>
            <p:cNvPr id="28" name="AutoShape 7"/>
            <p:cNvSpPr>
              <a:spLocks/>
            </p:cNvSpPr>
            <p:nvPr userDrawn="1"/>
          </p:nvSpPr>
          <p:spPr bwMode="auto">
            <a:xfrm>
              <a:off x="8201177" y="9525"/>
              <a:ext cx="191703" cy="179784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0"/>
                  </a:moveTo>
                  <a:lnTo>
                    <a:pt x="71" y="21600"/>
                  </a:lnTo>
                  <a:lnTo>
                    <a:pt x="21600" y="21519"/>
                  </a:lnTo>
                  <a:lnTo>
                    <a:pt x="21529" y="0"/>
                  </a:lnTo>
                  <a:cubicBezTo>
                    <a:pt x="21529" y="0"/>
                    <a:pt x="0" y="0"/>
                    <a:pt x="0" y="0"/>
                  </a:cubicBez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29" name="AutoShape 9"/>
            <p:cNvSpPr>
              <a:spLocks/>
            </p:cNvSpPr>
            <p:nvPr userDrawn="1"/>
          </p:nvSpPr>
          <p:spPr bwMode="auto">
            <a:xfrm>
              <a:off x="8010665" y="185737"/>
              <a:ext cx="191703" cy="191691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1525" y="0"/>
                  </a:moveTo>
                  <a:lnTo>
                    <a:pt x="21600" y="21525"/>
                  </a:lnTo>
                  <a:lnTo>
                    <a:pt x="76" y="21600"/>
                  </a:lnTo>
                  <a:lnTo>
                    <a:pt x="0" y="75"/>
                  </a:lnTo>
                  <a:cubicBezTo>
                    <a:pt x="0" y="75"/>
                    <a:pt x="21525" y="0"/>
                    <a:pt x="21525" y="0"/>
                  </a:cubicBezTo>
                  <a:close/>
                  <a:moveTo>
                    <a:pt x="21525" y="0"/>
                  </a:move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30" name="AutoShape 10"/>
            <p:cNvSpPr>
              <a:spLocks/>
            </p:cNvSpPr>
            <p:nvPr userDrawn="1"/>
          </p:nvSpPr>
          <p:spPr bwMode="auto">
            <a:xfrm>
              <a:off x="7624877" y="190500"/>
              <a:ext cx="191703" cy="191691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1525" y="0"/>
                  </a:moveTo>
                  <a:lnTo>
                    <a:pt x="21600" y="21525"/>
                  </a:lnTo>
                  <a:lnTo>
                    <a:pt x="76" y="21600"/>
                  </a:lnTo>
                  <a:lnTo>
                    <a:pt x="0" y="75"/>
                  </a:lnTo>
                  <a:cubicBezTo>
                    <a:pt x="0" y="75"/>
                    <a:pt x="21525" y="0"/>
                    <a:pt x="21525" y="0"/>
                  </a:cubicBezTo>
                  <a:close/>
                  <a:moveTo>
                    <a:pt x="21525" y="0"/>
                  </a:move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31" name="AutoShape 15"/>
            <p:cNvSpPr>
              <a:spLocks/>
            </p:cNvSpPr>
            <p:nvPr userDrawn="1"/>
          </p:nvSpPr>
          <p:spPr bwMode="auto">
            <a:xfrm>
              <a:off x="8575658" y="531418"/>
              <a:ext cx="191703" cy="192286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1525" y="0"/>
                  </a:moveTo>
                  <a:lnTo>
                    <a:pt x="21600" y="21525"/>
                  </a:lnTo>
                  <a:lnTo>
                    <a:pt x="76" y="21600"/>
                  </a:lnTo>
                  <a:lnTo>
                    <a:pt x="0" y="75"/>
                  </a:lnTo>
                  <a:cubicBezTo>
                    <a:pt x="0" y="75"/>
                    <a:pt x="21525" y="0"/>
                    <a:pt x="21525" y="0"/>
                  </a:cubicBezTo>
                  <a:close/>
                  <a:moveTo>
                    <a:pt x="21525" y="0"/>
                  </a:moveTo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32" name="AutoShape 13"/>
            <p:cNvSpPr>
              <a:spLocks/>
            </p:cNvSpPr>
            <p:nvPr userDrawn="1"/>
          </p:nvSpPr>
          <p:spPr bwMode="auto">
            <a:xfrm>
              <a:off x="8955492" y="190500"/>
              <a:ext cx="191703" cy="191691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1525" y="0"/>
                  </a:moveTo>
                  <a:lnTo>
                    <a:pt x="21600" y="21525"/>
                  </a:lnTo>
                  <a:lnTo>
                    <a:pt x="76" y="21600"/>
                  </a:lnTo>
                  <a:lnTo>
                    <a:pt x="0" y="75"/>
                  </a:lnTo>
                  <a:cubicBezTo>
                    <a:pt x="0" y="75"/>
                    <a:pt x="21525" y="0"/>
                    <a:pt x="21525" y="0"/>
                  </a:cubicBezTo>
                  <a:close/>
                  <a:moveTo>
                    <a:pt x="21525" y="0"/>
                  </a:moveTo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</p:grpSp>
      <p:sp>
        <p:nvSpPr>
          <p:cNvPr id="3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38161" y="284019"/>
            <a:ext cx="6291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67" b="1">
                <a:solidFill>
                  <a:schemeClr val="accent1"/>
                </a:solidFill>
              </a:defRPr>
            </a:lvl1pPr>
          </a:lstStyle>
          <a:p>
            <a:fld id="{E32CA18A-09E8-B346-9D1F-8EB2C340C7E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21001" y="298197"/>
            <a:ext cx="7550411" cy="32782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33">
                <a:solidFill>
                  <a:schemeClr val="accent1"/>
                </a:solidFill>
              </a:defRPr>
            </a:lvl1pPr>
          </a:lstStyle>
          <a:p>
            <a:r>
              <a:rPr lang="en-US"/>
              <a:t>Footer</a:t>
            </a:r>
            <a:endParaRPr lang="en-US" dirty="0"/>
          </a:p>
        </p:txBody>
      </p:sp>
      <p:sp>
        <p:nvSpPr>
          <p:cNvPr id="12" name="Oval 11"/>
          <p:cNvSpPr/>
          <p:nvPr userDrawn="1"/>
        </p:nvSpPr>
        <p:spPr>
          <a:xfrm>
            <a:off x="8703408" y="2437777"/>
            <a:ext cx="2687851" cy="268767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/>
          </a:p>
        </p:txBody>
      </p:sp>
      <p:sp>
        <p:nvSpPr>
          <p:cNvPr id="13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8703242" y="3608060"/>
            <a:ext cx="2687812" cy="2687637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9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3341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, text and tab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 userDrawn="1"/>
        </p:nvSpPr>
        <p:spPr>
          <a:xfrm>
            <a:off x="342923" y="342900"/>
            <a:ext cx="11491260" cy="268941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/>
          </a:p>
        </p:txBody>
      </p: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672694" y="993916"/>
            <a:ext cx="10465465" cy="479733"/>
          </a:xfrm>
        </p:spPr>
        <p:txBody>
          <a:bodyPr lIns="0" tIns="0" rIns="0" bIns="0" anchor="t" anchorCtr="0">
            <a:noAutofit/>
          </a:bodyPr>
          <a:lstStyle>
            <a:lvl1pPr marL="0" indent="0" algn="l">
              <a:lnSpc>
                <a:spcPts val="3300"/>
              </a:lnSpc>
              <a:tabLst>
                <a:tab pos="1262031" algn="l"/>
                <a:tab pos="1865265" algn="l"/>
              </a:tabLst>
              <a:defRPr sz="2667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72695" y="2272554"/>
            <a:ext cx="5224224" cy="307348"/>
          </a:xfrm>
        </p:spPr>
        <p:txBody>
          <a:bodyPr lIns="0" tIns="0" rIns="0" bIns="0" numCol="1" spcCol="720000">
            <a:noAutofit/>
          </a:bodyPr>
          <a:lstStyle>
            <a:lvl1pPr mar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None/>
              <a:defRPr sz="1600">
                <a:solidFill>
                  <a:schemeClr val="accent1"/>
                </a:solidFill>
              </a:defRPr>
            </a:lvl1pPr>
            <a:lvl2pPr marL="0" indent="0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None/>
              <a:tabLst/>
              <a:defRPr sz="1200"/>
            </a:lvl2pPr>
            <a:lvl3pPr marL="133347" indent="-133347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tabLst/>
              <a:defRPr sz="1200"/>
            </a:lvl3pPr>
            <a:lvl4pPr marL="266693" indent="-119853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Font typeface=".AppleSystemUIFont" charset="-120"/>
              <a:buChar char="–"/>
              <a:tabLst/>
              <a:defRPr sz="1200"/>
            </a:lvl4pPr>
            <a:lvl5pPr marL="227006" indent="-93660">
              <a:lnSpc>
                <a:spcPct val="100000"/>
              </a:lnSpc>
              <a:spcBef>
                <a:spcPts val="300"/>
              </a:spcBef>
              <a:buFont typeface="+mj-lt"/>
              <a:buAutoNum type="arabicPeriod"/>
              <a:tabLst/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2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672695" y="2579902"/>
            <a:ext cx="7003952" cy="2915117"/>
          </a:xfrm>
        </p:spPr>
        <p:txBody>
          <a:bodyPr lIns="0" tIns="0" rIns="0" bIns="0" numCol="2" spcCol="180000">
            <a:no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171446" indent="-171446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Font typeface="Arial" charset="0"/>
              <a:buChar char="•"/>
              <a:tabLst/>
              <a:defRPr sz="1600">
                <a:solidFill>
                  <a:schemeClr val="tx1"/>
                </a:solidFill>
              </a:defRPr>
            </a:lvl2pPr>
            <a:lvl3pPr marL="317492" indent="-134934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accent1"/>
              </a:buClr>
              <a:tabLst/>
              <a:defRPr sz="1600">
                <a:solidFill>
                  <a:schemeClr val="tx1"/>
                </a:solidFill>
              </a:defRPr>
            </a:lvl3pPr>
            <a:lvl4pPr marL="468300" indent="-150808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.AppleSystemUIFont" charset="-120"/>
              <a:buChar char="–"/>
              <a:tabLst/>
              <a:defRPr sz="1600">
                <a:solidFill>
                  <a:schemeClr val="tx1"/>
                </a:solidFill>
              </a:defRPr>
            </a:lvl4pPr>
            <a:lvl5pPr marL="627047" indent="-158747">
              <a:lnSpc>
                <a:spcPct val="100000"/>
              </a:lnSpc>
              <a:spcBef>
                <a:spcPts val="600"/>
              </a:spcBef>
              <a:buFont typeface="+mj-lt"/>
              <a:buAutoNum type="arabicPeriod"/>
              <a:tabLst/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3"/>
          </p:nvPr>
        </p:nvSpPr>
        <p:spPr>
          <a:xfrm>
            <a:off x="8005490" y="2635835"/>
            <a:ext cx="3828505" cy="2915444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900" b="1"/>
            </a:lvl1pPr>
          </a:lstStyle>
          <a:p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38161" y="284019"/>
            <a:ext cx="6291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67" b="1">
                <a:solidFill>
                  <a:schemeClr val="bg1"/>
                </a:solidFill>
              </a:defRPr>
            </a:lvl1pPr>
          </a:lstStyle>
          <a:p>
            <a:fld id="{E32CA18A-09E8-B346-9D1F-8EB2C340C7E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21001" y="298197"/>
            <a:ext cx="7550411" cy="32782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33">
                <a:solidFill>
                  <a:schemeClr val="bg1"/>
                </a:solidFill>
              </a:defRPr>
            </a:lvl1pPr>
          </a:lstStyle>
          <a:p>
            <a:r>
              <a:rPr lang="en-US"/>
              <a:t>Footer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88446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, text 2 column and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8AF08338-5A3B-D645-BD24-975EA30FF9BF}"/>
              </a:ext>
            </a:extLst>
          </p:cNvPr>
          <p:cNvSpPr/>
          <p:nvPr userDrawn="1"/>
        </p:nvSpPr>
        <p:spPr>
          <a:xfrm>
            <a:off x="342923" y="342900"/>
            <a:ext cx="11491260" cy="268941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 dirty="0"/>
          </a:p>
        </p:txBody>
      </p:sp>
      <p:sp>
        <p:nvSpPr>
          <p:cNvPr id="5" name="Oval 4"/>
          <p:cNvSpPr/>
          <p:nvPr userDrawn="1"/>
        </p:nvSpPr>
        <p:spPr>
          <a:xfrm>
            <a:off x="8703408" y="2437777"/>
            <a:ext cx="2687851" cy="268767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8703242" y="3608060"/>
            <a:ext cx="2687812" cy="2687637"/>
          </a:xfrm>
          <a:prstGeom prst="ellipse">
            <a:avLst/>
          </a:prstGeom>
          <a:solidFill>
            <a:schemeClr val="accent4"/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900"/>
            </a:lvl1pPr>
          </a:lstStyle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672695" y="1205943"/>
            <a:ext cx="5224224" cy="1046440"/>
          </a:xfrm>
        </p:spPr>
        <p:txBody>
          <a:bodyPr lIns="0" tIns="0" rIns="0" bIns="0" anchor="t" anchorCtr="0">
            <a:noAutofit/>
          </a:bodyPr>
          <a:lstStyle>
            <a:lvl1pPr marL="0" indent="0" algn="l">
              <a:lnSpc>
                <a:spcPts val="3300"/>
              </a:lnSpc>
              <a:tabLst>
                <a:tab pos="1262031" algn="l"/>
                <a:tab pos="1865265" algn="l"/>
              </a:tabLst>
              <a:defRPr sz="2667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62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672695" y="2424953"/>
            <a:ext cx="7364923" cy="3462500"/>
          </a:xfrm>
        </p:spPr>
        <p:txBody>
          <a:bodyPr lIns="0" tIns="0" rIns="0" bIns="0" numCol="1" spcCol="720000">
            <a:no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None/>
              <a:defRPr sz="1600">
                <a:solidFill>
                  <a:schemeClr val="accent1"/>
                </a:solidFill>
              </a:defRPr>
            </a:lvl1pPr>
            <a:lvl2pPr marL="0" indent="0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Font typeface="Arial" charset="0"/>
              <a:buNone/>
              <a:tabLst/>
              <a:defRPr sz="1600">
                <a:solidFill>
                  <a:schemeClr val="tx1"/>
                </a:solidFill>
              </a:defRPr>
            </a:lvl2pPr>
            <a:lvl3pPr marL="134934" indent="-126997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accent1"/>
              </a:buClr>
              <a:tabLst/>
              <a:defRPr sz="1600">
                <a:solidFill>
                  <a:schemeClr val="tx1"/>
                </a:solidFill>
              </a:defRPr>
            </a:lvl3pPr>
            <a:lvl4pPr marL="293681" indent="-14287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.AppleSystemUIFont" charset="-120"/>
              <a:buChar char="–"/>
              <a:tabLst/>
              <a:defRPr sz="1600">
                <a:solidFill>
                  <a:schemeClr val="tx1"/>
                </a:solidFill>
              </a:defRPr>
            </a:lvl4pPr>
            <a:lvl5pPr marL="452426" indent="-174621">
              <a:lnSpc>
                <a:spcPct val="100000"/>
              </a:lnSpc>
              <a:spcBef>
                <a:spcPts val="600"/>
              </a:spcBef>
              <a:buFont typeface="+mj-lt"/>
              <a:buAutoNum type="arabicPeriod"/>
              <a:tabLst/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2"/>
            <a:r>
              <a:rPr lang="en-US" dirty="0"/>
              <a:t>Fourth level</a:t>
            </a:r>
          </a:p>
          <a:p>
            <a:pPr lvl="2"/>
            <a:r>
              <a:rPr lang="en-US" dirty="0"/>
              <a:t>Fifth level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38161" y="284019"/>
            <a:ext cx="6291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67" b="1">
                <a:solidFill>
                  <a:schemeClr val="bg1"/>
                </a:solidFill>
              </a:defRPr>
            </a:lvl1pPr>
          </a:lstStyle>
          <a:p>
            <a:fld id="{E32CA18A-09E8-B346-9D1F-8EB2C340C7E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21001" y="298197"/>
            <a:ext cx="7550411" cy="32782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33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Footer</a:t>
            </a:r>
          </a:p>
        </p:txBody>
      </p:sp>
    </p:spTree>
    <p:extLst>
      <p:ext uri="{BB962C8B-B14F-4D97-AF65-F5344CB8AC3E}">
        <p14:creationId xmlns:p14="http://schemas.microsoft.com/office/powerpoint/2010/main" val="40945293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large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 userDrawn="1"/>
        </p:nvSpPr>
        <p:spPr>
          <a:xfrm>
            <a:off x="342923" y="342900"/>
            <a:ext cx="11491260" cy="268941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/>
          </a:p>
        </p:txBody>
      </p: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672694" y="993917"/>
            <a:ext cx="10465465" cy="553937"/>
          </a:xfrm>
        </p:spPr>
        <p:txBody>
          <a:bodyPr lIns="0" tIns="0" rIns="0" bIns="0" anchor="t" anchorCtr="0">
            <a:noAutofit/>
          </a:bodyPr>
          <a:lstStyle>
            <a:lvl1pPr marL="0" indent="0" algn="l">
              <a:lnSpc>
                <a:spcPts val="3300"/>
              </a:lnSpc>
              <a:tabLst>
                <a:tab pos="1262031" algn="l"/>
                <a:tab pos="1865265" algn="l"/>
              </a:tabLst>
              <a:defRPr sz="2667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62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443591" y="2370327"/>
            <a:ext cx="10926503" cy="2915117"/>
          </a:xfrm>
        </p:spPr>
        <p:txBody>
          <a:bodyPr lIns="0" tIns="0" rIns="0" bIns="0" numCol="1" spcCol="720000">
            <a:noAutofit/>
          </a:bodyPr>
          <a:lstStyle>
            <a:lvl1pPr marL="341303" indent="0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None/>
              <a:tabLst/>
              <a:defRPr sz="1867">
                <a:solidFill>
                  <a:schemeClr val="tx1"/>
                </a:solidFill>
              </a:defRPr>
            </a:lvl1pPr>
            <a:lvl2pPr marL="239994" indent="-239994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accent1"/>
              </a:buClr>
              <a:buFont typeface="Arial" charset="0"/>
              <a:buChar char="•"/>
              <a:tabLst/>
              <a:defRPr sz="1867">
                <a:solidFill>
                  <a:schemeClr val="tx1"/>
                </a:solidFill>
              </a:defRPr>
            </a:lvl2pPr>
            <a:lvl3pPr marL="539737" indent="-182558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tabLst/>
              <a:defRPr sz="1867">
                <a:solidFill>
                  <a:schemeClr val="tx1"/>
                </a:solidFill>
              </a:defRPr>
            </a:lvl3pPr>
            <a:lvl4pPr marL="825479" indent="-26193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.AppleSystemUIFont" charset="-120"/>
              <a:buChar char="–"/>
              <a:tabLst/>
              <a:defRPr sz="1867">
                <a:solidFill>
                  <a:schemeClr val="tx1"/>
                </a:solidFill>
              </a:defRPr>
            </a:lvl4pPr>
            <a:lvl5pPr marL="825479" indent="-285744">
              <a:lnSpc>
                <a:spcPct val="100000"/>
              </a:lnSpc>
              <a:spcBef>
                <a:spcPts val="600"/>
              </a:spcBef>
              <a:buFont typeface="+mj-lt"/>
              <a:buAutoNum type="arabicPeriod"/>
              <a:tabLst/>
              <a:defRPr sz="1867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38161" y="284019"/>
            <a:ext cx="6291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67" b="1">
                <a:solidFill>
                  <a:schemeClr val="bg1"/>
                </a:solidFill>
              </a:defRPr>
            </a:lvl1pPr>
          </a:lstStyle>
          <a:p>
            <a:fld id="{E32CA18A-09E8-B346-9D1F-8EB2C340C7E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21001" y="298197"/>
            <a:ext cx="7550411" cy="32782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33">
                <a:solidFill>
                  <a:schemeClr val="bg1"/>
                </a:solidFill>
              </a:defRPr>
            </a:lvl1pPr>
          </a:lstStyle>
          <a:p>
            <a:r>
              <a:rPr lang="en-US"/>
              <a:t>Footer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336692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large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672695" y="993916"/>
            <a:ext cx="10465464" cy="490336"/>
          </a:xfrm>
        </p:spPr>
        <p:txBody>
          <a:bodyPr lIns="0" tIns="0" rIns="0" bIns="0" anchor="t" anchorCtr="0">
            <a:noAutofit/>
          </a:bodyPr>
          <a:lstStyle>
            <a:lvl1pPr marL="0" indent="0" algn="l">
              <a:lnSpc>
                <a:spcPts val="3300"/>
              </a:lnSpc>
              <a:tabLst>
                <a:tab pos="1262031" algn="l"/>
                <a:tab pos="1865265" algn="l"/>
              </a:tabLst>
              <a:defRPr sz="2667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62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443591" y="2370327"/>
            <a:ext cx="10926503" cy="2915117"/>
          </a:xfrm>
        </p:spPr>
        <p:txBody>
          <a:bodyPr lIns="0" tIns="0" rIns="0" bIns="0" numCol="1" spcCol="720000">
            <a:noAutofit/>
          </a:bodyPr>
          <a:lstStyle>
            <a:lvl1pPr marL="239994" indent="0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None/>
              <a:tabLst/>
              <a:defRPr sz="1867">
                <a:solidFill>
                  <a:schemeClr val="tx1"/>
                </a:solidFill>
              </a:defRPr>
            </a:lvl1pPr>
            <a:lvl2pPr marL="239994" indent="-239994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accent1"/>
              </a:buClr>
              <a:buFont typeface="Arial" charset="0"/>
              <a:buChar char="•"/>
              <a:tabLst/>
              <a:defRPr sz="1867">
                <a:solidFill>
                  <a:schemeClr val="tx1"/>
                </a:solidFill>
              </a:defRPr>
            </a:lvl2pPr>
            <a:lvl3pPr marL="539737" indent="-182558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tabLst/>
              <a:defRPr sz="1867">
                <a:solidFill>
                  <a:schemeClr val="tx1"/>
                </a:solidFill>
              </a:defRPr>
            </a:lvl3pPr>
            <a:lvl4pPr marL="825479" indent="-26193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.AppleSystemUIFont" charset="-120"/>
              <a:buChar char="–"/>
              <a:tabLst/>
              <a:defRPr sz="1867">
                <a:solidFill>
                  <a:schemeClr val="tx1"/>
                </a:solidFill>
              </a:defRPr>
            </a:lvl4pPr>
            <a:lvl5pPr marL="825479" indent="-285744">
              <a:lnSpc>
                <a:spcPct val="100000"/>
              </a:lnSpc>
              <a:spcBef>
                <a:spcPts val="600"/>
              </a:spcBef>
              <a:buFont typeface="+mj-lt"/>
              <a:buAutoNum type="arabicPeriod"/>
              <a:tabLst/>
              <a:defRPr sz="1867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38161" y="284019"/>
            <a:ext cx="6291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67" b="1">
                <a:solidFill>
                  <a:schemeClr val="accent1"/>
                </a:solidFill>
              </a:defRPr>
            </a:lvl1pPr>
          </a:lstStyle>
          <a:p>
            <a:fld id="{E32CA18A-09E8-B346-9D1F-8EB2C340C7E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21001" y="298197"/>
            <a:ext cx="7550411" cy="32782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33">
                <a:solidFill>
                  <a:schemeClr val="accent1"/>
                </a:solidFill>
              </a:defRPr>
            </a:lvl1pPr>
          </a:lstStyle>
          <a:p>
            <a:r>
              <a:rPr lang="en-US"/>
              <a:t>Footer</a:t>
            </a:r>
            <a:endParaRPr lang="en-US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idx="1"/>
          </p:nvPr>
        </p:nvSpPr>
        <p:spPr>
          <a:xfrm>
            <a:off x="663842" y="1417566"/>
            <a:ext cx="10474317" cy="384740"/>
          </a:xfrm>
        </p:spPr>
        <p:txBody>
          <a:bodyPr lIns="0" anchor="t">
            <a:noAutofit/>
          </a:bodyPr>
          <a:lstStyle>
            <a:lvl1pPr marL="0" indent="0">
              <a:buNone/>
              <a:defRPr sz="1600" b="0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6209668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large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9B594150-6CBA-4E43-A138-D058F3AA73C6}"/>
              </a:ext>
            </a:extLst>
          </p:cNvPr>
          <p:cNvSpPr/>
          <p:nvPr userDrawn="1"/>
        </p:nvSpPr>
        <p:spPr>
          <a:xfrm>
            <a:off x="342923" y="342900"/>
            <a:ext cx="11491260" cy="268941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/>
          </a:p>
        </p:txBody>
      </p: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672695" y="993916"/>
            <a:ext cx="7398717" cy="522141"/>
          </a:xfrm>
        </p:spPr>
        <p:txBody>
          <a:bodyPr lIns="0" tIns="0" rIns="0" bIns="0" anchor="t" anchorCtr="0">
            <a:noAutofit/>
          </a:bodyPr>
          <a:lstStyle>
            <a:lvl1pPr marL="0" indent="0" algn="l">
              <a:lnSpc>
                <a:spcPts val="3300"/>
              </a:lnSpc>
              <a:tabLst>
                <a:tab pos="1262031" algn="l"/>
                <a:tab pos="1865265" algn="l"/>
              </a:tabLst>
              <a:defRPr sz="2667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62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443591" y="2370327"/>
            <a:ext cx="6413477" cy="2915117"/>
          </a:xfrm>
        </p:spPr>
        <p:txBody>
          <a:bodyPr lIns="0" tIns="0" rIns="0" bIns="0" numCol="1" spcCol="720000">
            <a:noAutofit/>
          </a:bodyPr>
          <a:lstStyle>
            <a:lvl1pPr marL="239994" indent="0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None/>
              <a:tabLst/>
              <a:defRPr sz="1867">
                <a:solidFill>
                  <a:schemeClr val="tx1"/>
                </a:solidFill>
              </a:defRPr>
            </a:lvl1pPr>
            <a:lvl2pPr marL="239994" indent="-239994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accent1"/>
              </a:buClr>
              <a:buFont typeface="Arial" charset="0"/>
              <a:buChar char="•"/>
              <a:tabLst/>
              <a:defRPr sz="1867">
                <a:solidFill>
                  <a:schemeClr val="tx1"/>
                </a:solidFill>
              </a:defRPr>
            </a:lvl2pPr>
            <a:lvl3pPr marL="539737" indent="-182558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tabLst/>
              <a:defRPr sz="1867">
                <a:solidFill>
                  <a:schemeClr val="tx1"/>
                </a:solidFill>
              </a:defRPr>
            </a:lvl3pPr>
            <a:lvl4pPr marL="825479" indent="-26193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.AppleSystemUIFont" charset="-120"/>
              <a:buChar char="–"/>
              <a:tabLst/>
              <a:defRPr sz="1867">
                <a:solidFill>
                  <a:schemeClr val="tx1"/>
                </a:solidFill>
              </a:defRPr>
            </a:lvl4pPr>
            <a:lvl5pPr marL="825479" indent="-285744">
              <a:lnSpc>
                <a:spcPct val="100000"/>
              </a:lnSpc>
              <a:spcBef>
                <a:spcPts val="600"/>
              </a:spcBef>
              <a:buFont typeface="+mj-lt"/>
              <a:buAutoNum type="arabicPeriod"/>
              <a:tabLst/>
              <a:defRPr sz="1867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7264401" y="812800"/>
            <a:ext cx="5727699" cy="5740400"/>
          </a:xfrm>
          <a:prstGeom prst="ellipse">
            <a:avLst/>
          </a:prstGeom>
          <a:solidFill>
            <a:schemeClr val="accent4"/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38161" y="284019"/>
            <a:ext cx="6291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67" b="1">
                <a:solidFill>
                  <a:schemeClr val="bg1"/>
                </a:solidFill>
              </a:defRPr>
            </a:lvl1pPr>
          </a:lstStyle>
          <a:p>
            <a:fld id="{E32CA18A-09E8-B346-9D1F-8EB2C340C7E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21001" y="298197"/>
            <a:ext cx="7550411" cy="32782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33">
                <a:solidFill>
                  <a:schemeClr val="bg1"/>
                </a:solidFill>
              </a:defRPr>
            </a:lvl1pPr>
          </a:lstStyle>
          <a:p>
            <a:r>
              <a:rPr lang="en-US"/>
              <a:t>Footer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24616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Slid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 userDrawn="1"/>
        </p:nvGrpSpPr>
        <p:grpSpPr>
          <a:xfrm>
            <a:off x="0" y="0"/>
            <a:ext cx="12192000" cy="6858000"/>
            <a:chOff x="8618" y="1"/>
            <a:chExt cx="24366764" cy="13769974"/>
          </a:xfrm>
        </p:grpSpPr>
        <p:sp>
          <p:nvSpPr>
            <p:cNvPr id="21" name="AutoShape 1"/>
            <p:cNvSpPr>
              <a:spLocks/>
            </p:cNvSpPr>
            <p:nvPr userDrawn="1"/>
          </p:nvSpPr>
          <p:spPr bwMode="auto">
            <a:xfrm>
              <a:off x="8618" y="1"/>
              <a:ext cx="8867369" cy="11002901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8692" y="0"/>
                  </a:moveTo>
                  <a:lnTo>
                    <a:pt x="0" y="3605"/>
                  </a:lnTo>
                  <a:lnTo>
                    <a:pt x="0" y="16802"/>
                  </a:lnTo>
                  <a:lnTo>
                    <a:pt x="7189" y="21600"/>
                  </a:lnTo>
                  <a:lnTo>
                    <a:pt x="21600" y="15622"/>
                  </a:lnTo>
                  <a:lnTo>
                    <a:pt x="17148" y="4519"/>
                  </a:lnTo>
                  <a:lnTo>
                    <a:pt x="10377" y="0"/>
                  </a:lnTo>
                  <a:cubicBezTo>
                    <a:pt x="10377" y="0"/>
                    <a:pt x="8692" y="0"/>
                    <a:pt x="8692" y="0"/>
                  </a:cubicBezTo>
                  <a:close/>
                  <a:moveTo>
                    <a:pt x="8692" y="0"/>
                  </a:moveTo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31" name="AutoShape 2"/>
            <p:cNvSpPr>
              <a:spLocks/>
            </p:cNvSpPr>
            <p:nvPr userDrawn="1"/>
          </p:nvSpPr>
          <p:spPr bwMode="auto">
            <a:xfrm>
              <a:off x="15385836" y="1"/>
              <a:ext cx="8984384" cy="10903094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11087" y="0"/>
                  </a:moveTo>
                  <a:lnTo>
                    <a:pt x="0" y="8303"/>
                  </a:lnTo>
                  <a:lnTo>
                    <a:pt x="6845" y="15960"/>
                  </a:lnTo>
                  <a:lnTo>
                    <a:pt x="14828" y="21600"/>
                  </a:lnTo>
                  <a:lnTo>
                    <a:pt x="21600" y="16528"/>
                  </a:lnTo>
                  <a:lnTo>
                    <a:pt x="21600" y="7874"/>
                  </a:lnTo>
                  <a:lnTo>
                    <a:pt x="19389" y="5401"/>
                  </a:lnTo>
                  <a:lnTo>
                    <a:pt x="11745" y="0"/>
                  </a:lnTo>
                  <a:cubicBezTo>
                    <a:pt x="11745" y="0"/>
                    <a:pt x="11087" y="0"/>
                    <a:pt x="11087" y="0"/>
                  </a:cubicBezTo>
                  <a:close/>
                  <a:moveTo>
                    <a:pt x="11087" y="0"/>
                  </a:moveTo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32" name="AutoShape 3"/>
            <p:cNvSpPr>
              <a:spLocks/>
            </p:cNvSpPr>
            <p:nvPr userDrawn="1"/>
          </p:nvSpPr>
          <p:spPr bwMode="auto">
            <a:xfrm>
              <a:off x="8618" y="7151716"/>
              <a:ext cx="8265084" cy="6613097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15183"/>
                  </a:moveTo>
                  <a:lnTo>
                    <a:pt x="0" y="21600"/>
                  </a:lnTo>
                  <a:lnTo>
                    <a:pt x="19971" y="21600"/>
                  </a:lnTo>
                  <a:lnTo>
                    <a:pt x="21600" y="9328"/>
                  </a:lnTo>
                  <a:lnTo>
                    <a:pt x="5018" y="0"/>
                  </a:lnTo>
                  <a:cubicBezTo>
                    <a:pt x="5018" y="0"/>
                    <a:pt x="0" y="15183"/>
                    <a:pt x="0" y="15183"/>
                  </a:cubicBezTo>
                  <a:close/>
                  <a:moveTo>
                    <a:pt x="0" y="15183"/>
                  </a:moveTo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33" name="AutoShape 4"/>
            <p:cNvSpPr>
              <a:spLocks/>
            </p:cNvSpPr>
            <p:nvPr userDrawn="1"/>
          </p:nvSpPr>
          <p:spPr bwMode="auto">
            <a:xfrm>
              <a:off x="22833530" y="3303969"/>
              <a:ext cx="1541852" cy="3847746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5984"/>
                  </a:moveTo>
                  <a:lnTo>
                    <a:pt x="21600" y="21600"/>
                  </a:lnTo>
                  <a:lnTo>
                    <a:pt x="21600" y="0"/>
                  </a:lnTo>
                  <a:cubicBezTo>
                    <a:pt x="21600" y="0"/>
                    <a:pt x="0" y="5984"/>
                    <a:pt x="0" y="5984"/>
                  </a:cubicBezTo>
                  <a:close/>
                  <a:moveTo>
                    <a:pt x="0" y="5984"/>
                  </a:moveTo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34" name="AutoShape 5"/>
            <p:cNvSpPr>
              <a:spLocks/>
            </p:cNvSpPr>
            <p:nvPr userDrawn="1"/>
          </p:nvSpPr>
          <p:spPr bwMode="auto">
            <a:xfrm>
              <a:off x="6589021" y="206499"/>
              <a:ext cx="11154334" cy="10383407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5240" y="18416"/>
                  </a:moveTo>
                  <a:lnTo>
                    <a:pt x="16767" y="21600"/>
                  </a:lnTo>
                  <a:lnTo>
                    <a:pt x="21600" y="8376"/>
                  </a:lnTo>
                  <a:lnTo>
                    <a:pt x="16360" y="3184"/>
                  </a:lnTo>
                  <a:lnTo>
                    <a:pt x="4833" y="0"/>
                  </a:lnTo>
                  <a:lnTo>
                    <a:pt x="0" y="13224"/>
                  </a:lnTo>
                  <a:cubicBezTo>
                    <a:pt x="0" y="13224"/>
                    <a:pt x="5240" y="18416"/>
                    <a:pt x="5240" y="18416"/>
                  </a:cubicBezTo>
                  <a:close/>
                  <a:moveTo>
                    <a:pt x="5240" y="18416"/>
                  </a:moveTo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35" name="AutoShape 6"/>
            <p:cNvSpPr>
              <a:spLocks/>
            </p:cNvSpPr>
            <p:nvPr userDrawn="1"/>
          </p:nvSpPr>
          <p:spPr bwMode="auto">
            <a:xfrm>
              <a:off x="17657314" y="1"/>
              <a:ext cx="6718068" cy="2381610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0"/>
                  </a:moveTo>
                  <a:lnTo>
                    <a:pt x="67" y="477"/>
                  </a:lnTo>
                  <a:lnTo>
                    <a:pt x="8072" y="21600"/>
                  </a:lnTo>
                  <a:lnTo>
                    <a:pt x="21600" y="2139"/>
                  </a:lnTo>
                  <a:lnTo>
                    <a:pt x="21600" y="0"/>
                  </a:lnTo>
                  <a:cubicBezTo>
                    <a:pt x="21600" y="0"/>
                    <a:pt x="0" y="0"/>
                    <a:pt x="0" y="0"/>
                  </a:cubicBezTo>
                  <a:close/>
                  <a:moveTo>
                    <a:pt x="0" y="0"/>
                  </a:moveTo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36" name="AutoShape 7"/>
            <p:cNvSpPr>
              <a:spLocks/>
            </p:cNvSpPr>
            <p:nvPr userDrawn="1"/>
          </p:nvSpPr>
          <p:spPr bwMode="auto">
            <a:xfrm>
              <a:off x="8392437" y="1"/>
              <a:ext cx="8129138" cy="1650264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0"/>
                  </a:moveTo>
                  <a:lnTo>
                    <a:pt x="374" y="21600"/>
                  </a:lnTo>
                  <a:lnTo>
                    <a:pt x="21600" y="12817"/>
                  </a:lnTo>
                  <a:lnTo>
                    <a:pt x="21490" y="0"/>
                  </a:lnTo>
                  <a:cubicBezTo>
                    <a:pt x="21490" y="0"/>
                    <a:pt x="0" y="0"/>
                    <a:pt x="0" y="0"/>
                  </a:cubicBezTo>
                  <a:close/>
                  <a:moveTo>
                    <a:pt x="0" y="0"/>
                  </a:moveTo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37" name="AutoShape 8"/>
            <p:cNvSpPr>
              <a:spLocks/>
            </p:cNvSpPr>
            <p:nvPr userDrawn="1"/>
          </p:nvSpPr>
          <p:spPr bwMode="auto">
            <a:xfrm>
              <a:off x="8618" y="1"/>
              <a:ext cx="7549223" cy="3269551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0"/>
                  </a:moveTo>
                  <a:lnTo>
                    <a:pt x="0" y="7734"/>
                  </a:lnTo>
                  <a:lnTo>
                    <a:pt x="12342" y="21600"/>
                  </a:lnTo>
                  <a:lnTo>
                    <a:pt x="21600" y="0"/>
                  </a:lnTo>
                  <a:cubicBezTo>
                    <a:pt x="21600" y="0"/>
                    <a:pt x="0" y="0"/>
                    <a:pt x="0" y="0"/>
                  </a:cubicBezTo>
                  <a:close/>
                  <a:moveTo>
                    <a:pt x="0" y="0"/>
                  </a:moveTo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38" name="AutoShape 9"/>
            <p:cNvSpPr>
              <a:spLocks/>
            </p:cNvSpPr>
            <p:nvPr userDrawn="1"/>
          </p:nvSpPr>
          <p:spPr bwMode="auto">
            <a:xfrm>
              <a:off x="5873160" y="5867410"/>
              <a:ext cx="11954515" cy="7892242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5652" y="6736"/>
                  </a:moveTo>
                  <a:lnTo>
                    <a:pt x="0" y="17946"/>
                  </a:lnTo>
                  <a:lnTo>
                    <a:pt x="684" y="21600"/>
                  </a:lnTo>
                  <a:lnTo>
                    <a:pt x="21600" y="21600"/>
                  </a:lnTo>
                  <a:lnTo>
                    <a:pt x="17560" y="0"/>
                  </a:lnTo>
                  <a:cubicBezTo>
                    <a:pt x="17560" y="0"/>
                    <a:pt x="5652" y="6736"/>
                    <a:pt x="5652" y="6736"/>
                  </a:cubicBezTo>
                  <a:close/>
                  <a:moveTo>
                    <a:pt x="5652" y="6736"/>
                  </a:moveTo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42" name="AutoShape 10"/>
            <p:cNvSpPr>
              <a:spLocks/>
            </p:cNvSpPr>
            <p:nvPr userDrawn="1"/>
          </p:nvSpPr>
          <p:spPr bwMode="auto">
            <a:xfrm>
              <a:off x="24320316" y="13670168"/>
              <a:ext cx="55066" cy="98087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cubicBezTo>
                    <a:pt x="2160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43" name="AutoShape 11"/>
            <p:cNvSpPr>
              <a:spLocks/>
            </p:cNvSpPr>
            <p:nvPr userDrawn="1"/>
          </p:nvSpPr>
          <p:spPr bwMode="auto">
            <a:xfrm>
              <a:off x="14697509" y="8314987"/>
              <a:ext cx="9676153" cy="5454988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6200" y="6653"/>
                  </a:moveTo>
                  <a:lnTo>
                    <a:pt x="0" y="16948"/>
                  </a:lnTo>
                  <a:lnTo>
                    <a:pt x="939" y="21600"/>
                  </a:lnTo>
                  <a:lnTo>
                    <a:pt x="21600" y="21600"/>
                  </a:lnTo>
                  <a:lnTo>
                    <a:pt x="21600" y="0"/>
                  </a:lnTo>
                  <a:cubicBezTo>
                    <a:pt x="21600" y="0"/>
                    <a:pt x="6200" y="6653"/>
                    <a:pt x="6200" y="6653"/>
                  </a:cubicBezTo>
                  <a:close/>
                  <a:moveTo>
                    <a:pt x="6200" y="6653"/>
                  </a:moveTo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426835" y="2040891"/>
            <a:ext cx="7904833" cy="2387600"/>
          </a:xfrm>
        </p:spPr>
        <p:txBody>
          <a:bodyPr lIns="0" tIns="0" rIns="0" bIns="0" anchor="t" anchorCtr="0">
            <a:noAutofit/>
          </a:bodyPr>
          <a:lstStyle>
            <a:lvl1pPr marL="0" indent="0" algn="l">
              <a:lnSpc>
                <a:spcPts val="5200"/>
              </a:lnSpc>
              <a:tabLst>
                <a:tab pos="1262031" algn="l"/>
                <a:tab pos="1865265" algn="l"/>
              </a:tabLst>
              <a:defRPr sz="5067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		Master </a:t>
            </a:r>
            <a:br>
              <a:rPr lang="en-US" dirty="0"/>
            </a:br>
            <a:r>
              <a:rPr lang="en-US" dirty="0"/>
              <a:t>	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26836" y="4998943"/>
            <a:ext cx="4407797" cy="860507"/>
          </a:xfrm>
        </p:spPr>
        <p:txBody>
          <a:bodyPr lIns="0" tIns="0" rIns="0" bIns="0" anchor="t" anchorCtr="0">
            <a:no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166" indent="0" algn="ctr">
              <a:buNone/>
              <a:defRPr sz="2000"/>
            </a:lvl2pPr>
            <a:lvl3pPr marL="914332" indent="0" algn="ctr">
              <a:buNone/>
              <a:defRPr sz="1800"/>
            </a:lvl3pPr>
            <a:lvl4pPr marL="1371498" indent="0" algn="ctr">
              <a:buNone/>
              <a:defRPr sz="1600"/>
            </a:lvl4pPr>
            <a:lvl5pPr marL="1828662" indent="0" algn="ctr">
              <a:buNone/>
              <a:defRPr sz="1600"/>
            </a:lvl5pPr>
            <a:lvl6pPr marL="2285828" indent="0" algn="ctr">
              <a:buNone/>
              <a:defRPr sz="1600"/>
            </a:lvl6pPr>
            <a:lvl7pPr marL="2742994" indent="0" algn="ctr">
              <a:buNone/>
              <a:defRPr sz="1600"/>
            </a:lvl7pPr>
            <a:lvl8pPr marL="3200160" indent="0" algn="ctr">
              <a:buNone/>
              <a:defRPr sz="1600"/>
            </a:lvl8pPr>
            <a:lvl9pPr marL="3657326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9" name="Text Placeholder 42"/>
          <p:cNvSpPr>
            <a:spLocks noGrp="1"/>
          </p:cNvSpPr>
          <p:nvPr>
            <p:ph type="body" sz="quarter" idx="10" hasCustomPrompt="1"/>
          </p:nvPr>
        </p:nvSpPr>
        <p:spPr>
          <a:xfrm>
            <a:off x="10154955" y="6363055"/>
            <a:ext cx="1540064" cy="173299"/>
          </a:xfrm>
        </p:spPr>
        <p:txBody>
          <a:bodyPr lIns="0" tIns="0" rIns="0" bIns="0">
            <a:noAutofit/>
          </a:bodyPr>
          <a:lstStyle>
            <a:lvl1pPr marL="0" marR="0" indent="0" algn="l" defTabSz="6959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700">
                <a:solidFill>
                  <a:schemeClr val="bg1"/>
                </a:solidFill>
              </a:defRPr>
            </a:lvl1pPr>
            <a:lvl2pPr>
              <a:defRPr sz="400">
                <a:solidFill>
                  <a:schemeClr val="bg1"/>
                </a:solidFill>
              </a:defRPr>
            </a:lvl2pPr>
            <a:lvl3pPr>
              <a:defRPr sz="400">
                <a:solidFill>
                  <a:schemeClr val="bg1"/>
                </a:solidFill>
              </a:defRPr>
            </a:lvl3pPr>
            <a:lvl4pPr>
              <a:defRPr sz="400">
                <a:solidFill>
                  <a:schemeClr val="bg1"/>
                </a:solidFill>
              </a:defRPr>
            </a:lvl4pPr>
            <a:lvl5pPr>
              <a:defRPr sz="400">
                <a:solidFill>
                  <a:schemeClr val="bg1"/>
                </a:solidFill>
              </a:defRPr>
            </a:lvl5pPr>
          </a:lstStyle>
          <a:p>
            <a:pPr marL="0" marR="0" lvl="0" indent="0" algn="l" defTabSz="6959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UTS CRICOS Provider Code: 00099F</a:t>
            </a:r>
          </a:p>
        </p:txBody>
      </p:sp>
      <p:sp>
        <p:nvSpPr>
          <p:cNvPr id="18" name="Content Placeholder 5"/>
          <p:cNvSpPr>
            <a:spLocks noGrp="1"/>
          </p:cNvSpPr>
          <p:nvPr>
            <p:ph sz="quarter" idx="4"/>
          </p:nvPr>
        </p:nvSpPr>
        <p:spPr>
          <a:xfrm>
            <a:off x="2432585" y="5859449"/>
            <a:ext cx="4402048" cy="683195"/>
          </a:xfrm>
        </p:spPr>
        <p:txBody>
          <a:bodyPr lIns="0">
            <a:no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grpSp>
        <p:nvGrpSpPr>
          <p:cNvPr id="44" name="Group 43"/>
          <p:cNvGrpSpPr/>
          <p:nvPr userDrawn="1"/>
        </p:nvGrpSpPr>
        <p:grpSpPr>
          <a:xfrm>
            <a:off x="10799386" y="698300"/>
            <a:ext cx="698037" cy="697992"/>
            <a:chOff x="25626365" y="3145536"/>
            <a:chExt cx="7199313" cy="7199313"/>
          </a:xfrm>
        </p:grpSpPr>
        <p:sp>
          <p:nvSpPr>
            <p:cNvPr id="45" name="AutoShape 1"/>
            <p:cNvSpPr>
              <a:spLocks/>
            </p:cNvSpPr>
            <p:nvPr userDrawn="1"/>
          </p:nvSpPr>
          <p:spPr bwMode="auto">
            <a:xfrm>
              <a:off x="25626365" y="3145536"/>
              <a:ext cx="7199313" cy="7199313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46" name="AutoShape 2"/>
            <p:cNvSpPr>
              <a:spLocks/>
            </p:cNvSpPr>
            <p:nvPr userDrawn="1"/>
          </p:nvSpPr>
          <p:spPr bwMode="auto">
            <a:xfrm>
              <a:off x="26921765" y="4466336"/>
              <a:ext cx="4748213" cy="4540250"/>
            </a:xfrm>
            <a:custGeom>
              <a:avLst/>
              <a:gdLst/>
              <a:ahLst/>
              <a:cxnLst/>
              <a:rect l="0" t="0" r="r" b="b"/>
              <a:pathLst>
                <a:path w="21600" h="21458">
                  <a:moveTo>
                    <a:pt x="16952" y="15509"/>
                  </a:moveTo>
                  <a:lnTo>
                    <a:pt x="21600" y="10680"/>
                  </a:lnTo>
                  <a:lnTo>
                    <a:pt x="20270" y="9299"/>
                  </a:lnTo>
                  <a:lnTo>
                    <a:pt x="15965" y="13772"/>
                  </a:lnTo>
                  <a:lnTo>
                    <a:pt x="14953" y="12721"/>
                  </a:lnTo>
                  <a:lnTo>
                    <a:pt x="13624" y="14101"/>
                  </a:lnTo>
                  <a:lnTo>
                    <a:pt x="14978" y="15509"/>
                  </a:lnTo>
                  <a:cubicBezTo>
                    <a:pt x="15523" y="16075"/>
                    <a:pt x="16407" y="16075"/>
                    <a:pt x="16952" y="15509"/>
                  </a:cubicBezTo>
                  <a:moveTo>
                    <a:pt x="19010" y="6901"/>
                  </a:moveTo>
                  <a:lnTo>
                    <a:pt x="20782" y="5059"/>
                  </a:lnTo>
                  <a:lnTo>
                    <a:pt x="19010" y="3217"/>
                  </a:lnTo>
                  <a:lnTo>
                    <a:pt x="18177" y="4082"/>
                  </a:lnTo>
                  <a:lnTo>
                    <a:pt x="13753" y="4082"/>
                  </a:lnTo>
                  <a:lnTo>
                    <a:pt x="12920" y="3217"/>
                  </a:lnTo>
                  <a:lnTo>
                    <a:pt x="11148" y="5059"/>
                  </a:lnTo>
                  <a:lnTo>
                    <a:pt x="12920" y="6901"/>
                  </a:lnTo>
                  <a:lnTo>
                    <a:pt x="13753" y="6036"/>
                  </a:lnTo>
                  <a:lnTo>
                    <a:pt x="15025" y="6036"/>
                  </a:lnTo>
                  <a:lnTo>
                    <a:pt x="15025" y="8650"/>
                  </a:lnTo>
                  <a:cubicBezTo>
                    <a:pt x="15602" y="8295"/>
                    <a:pt x="16328" y="8294"/>
                    <a:pt x="16905" y="8650"/>
                  </a:cubicBezTo>
                  <a:lnTo>
                    <a:pt x="16905" y="6036"/>
                  </a:lnTo>
                  <a:lnTo>
                    <a:pt x="18177" y="6036"/>
                  </a:lnTo>
                  <a:cubicBezTo>
                    <a:pt x="18177" y="6036"/>
                    <a:pt x="19010" y="6901"/>
                    <a:pt x="19010" y="6901"/>
                  </a:cubicBezTo>
                  <a:close/>
                  <a:moveTo>
                    <a:pt x="15965" y="3684"/>
                  </a:moveTo>
                  <a:lnTo>
                    <a:pt x="17738" y="1843"/>
                  </a:lnTo>
                  <a:lnTo>
                    <a:pt x="15965" y="0"/>
                  </a:lnTo>
                  <a:lnTo>
                    <a:pt x="14192" y="1843"/>
                  </a:lnTo>
                  <a:cubicBezTo>
                    <a:pt x="14192" y="1843"/>
                    <a:pt x="15965" y="3684"/>
                    <a:pt x="15965" y="3684"/>
                  </a:cubicBezTo>
                  <a:close/>
                  <a:moveTo>
                    <a:pt x="11660" y="9299"/>
                  </a:moveTo>
                  <a:lnTo>
                    <a:pt x="10331" y="10680"/>
                  </a:lnTo>
                  <a:lnTo>
                    <a:pt x="11660" y="12061"/>
                  </a:lnTo>
                  <a:lnTo>
                    <a:pt x="12989" y="10680"/>
                  </a:lnTo>
                  <a:cubicBezTo>
                    <a:pt x="12989" y="10680"/>
                    <a:pt x="11660" y="9299"/>
                    <a:pt x="11660" y="9299"/>
                  </a:cubicBezTo>
                  <a:close/>
                  <a:moveTo>
                    <a:pt x="8282" y="17567"/>
                  </a:moveTo>
                  <a:cubicBezTo>
                    <a:pt x="8282" y="15877"/>
                    <a:pt x="7291" y="14733"/>
                    <a:pt x="5701" y="14733"/>
                  </a:cubicBezTo>
                  <a:lnTo>
                    <a:pt x="122" y="14733"/>
                  </a:lnTo>
                  <a:lnTo>
                    <a:pt x="122" y="16550"/>
                  </a:lnTo>
                  <a:lnTo>
                    <a:pt x="5676" y="16550"/>
                  </a:lnTo>
                  <a:cubicBezTo>
                    <a:pt x="6324" y="16550"/>
                    <a:pt x="6728" y="16944"/>
                    <a:pt x="6728" y="17567"/>
                  </a:cubicBezTo>
                  <a:cubicBezTo>
                    <a:pt x="6728" y="18202"/>
                    <a:pt x="6324" y="18583"/>
                    <a:pt x="5676" y="18583"/>
                  </a:cubicBezTo>
                  <a:lnTo>
                    <a:pt x="122" y="18583"/>
                  </a:lnTo>
                  <a:lnTo>
                    <a:pt x="122" y="20401"/>
                  </a:lnTo>
                  <a:lnTo>
                    <a:pt x="5701" y="20401"/>
                  </a:lnTo>
                  <a:cubicBezTo>
                    <a:pt x="7291" y="20401"/>
                    <a:pt x="8282" y="19257"/>
                    <a:pt x="8282" y="17567"/>
                  </a:cubicBezTo>
                  <a:moveTo>
                    <a:pt x="8282" y="3811"/>
                  </a:moveTo>
                  <a:cubicBezTo>
                    <a:pt x="8282" y="2032"/>
                    <a:pt x="7242" y="1015"/>
                    <a:pt x="5762" y="1015"/>
                  </a:cubicBezTo>
                  <a:cubicBezTo>
                    <a:pt x="4282" y="1015"/>
                    <a:pt x="3768" y="2006"/>
                    <a:pt x="3389" y="3049"/>
                  </a:cubicBezTo>
                  <a:lnTo>
                    <a:pt x="3009" y="4091"/>
                  </a:lnTo>
                  <a:cubicBezTo>
                    <a:pt x="2801" y="4663"/>
                    <a:pt x="2447" y="4764"/>
                    <a:pt x="2214" y="4764"/>
                  </a:cubicBezTo>
                  <a:cubicBezTo>
                    <a:pt x="1774" y="4764"/>
                    <a:pt x="1443" y="4434"/>
                    <a:pt x="1443" y="3849"/>
                  </a:cubicBezTo>
                  <a:cubicBezTo>
                    <a:pt x="1443" y="3277"/>
                    <a:pt x="1811" y="2896"/>
                    <a:pt x="2385" y="2896"/>
                  </a:cubicBezTo>
                  <a:lnTo>
                    <a:pt x="2606" y="2896"/>
                  </a:lnTo>
                  <a:lnTo>
                    <a:pt x="2606" y="1193"/>
                  </a:lnTo>
                  <a:lnTo>
                    <a:pt x="2422" y="1193"/>
                  </a:lnTo>
                  <a:cubicBezTo>
                    <a:pt x="930" y="1193"/>
                    <a:pt x="0" y="2261"/>
                    <a:pt x="0" y="3849"/>
                  </a:cubicBezTo>
                  <a:cubicBezTo>
                    <a:pt x="0" y="5514"/>
                    <a:pt x="1101" y="6480"/>
                    <a:pt x="2324" y="6480"/>
                  </a:cubicBezTo>
                  <a:cubicBezTo>
                    <a:pt x="3499" y="6480"/>
                    <a:pt x="4196" y="5845"/>
                    <a:pt x="4636" y="4637"/>
                  </a:cubicBezTo>
                  <a:lnTo>
                    <a:pt x="5065" y="3468"/>
                  </a:lnTo>
                  <a:cubicBezTo>
                    <a:pt x="5260" y="2947"/>
                    <a:pt x="5529" y="2743"/>
                    <a:pt x="5933" y="2743"/>
                  </a:cubicBezTo>
                  <a:cubicBezTo>
                    <a:pt x="6496" y="2743"/>
                    <a:pt x="6826" y="3125"/>
                    <a:pt x="6826" y="3811"/>
                  </a:cubicBezTo>
                  <a:cubicBezTo>
                    <a:pt x="6826" y="4497"/>
                    <a:pt x="6520" y="4917"/>
                    <a:pt x="5872" y="4917"/>
                  </a:cubicBezTo>
                  <a:lnTo>
                    <a:pt x="5578" y="4917"/>
                  </a:lnTo>
                  <a:lnTo>
                    <a:pt x="5578" y="6633"/>
                  </a:lnTo>
                  <a:lnTo>
                    <a:pt x="5860" y="6633"/>
                  </a:lnTo>
                  <a:cubicBezTo>
                    <a:pt x="7352" y="6633"/>
                    <a:pt x="8282" y="5438"/>
                    <a:pt x="8282" y="3811"/>
                  </a:cubicBezTo>
                  <a:moveTo>
                    <a:pt x="1676" y="7753"/>
                  </a:moveTo>
                  <a:lnTo>
                    <a:pt x="122" y="7753"/>
                  </a:lnTo>
                  <a:lnTo>
                    <a:pt x="122" y="13129"/>
                  </a:lnTo>
                  <a:lnTo>
                    <a:pt x="1676" y="13129"/>
                  </a:lnTo>
                  <a:lnTo>
                    <a:pt x="1676" y="11350"/>
                  </a:lnTo>
                  <a:lnTo>
                    <a:pt x="8159" y="11350"/>
                  </a:lnTo>
                  <a:lnTo>
                    <a:pt x="8159" y="9533"/>
                  </a:lnTo>
                  <a:lnTo>
                    <a:pt x="1676" y="9533"/>
                  </a:lnTo>
                  <a:cubicBezTo>
                    <a:pt x="1676" y="9533"/>
                    <a:pt x="1676" y="7753"/>
                    <a:pt x="1676" y="7753"/>
                  </a:cubicBezTo>
                  <a:close/>
                  <a:moveTo>
                    <a:pt x="14978" y="9273"/>
                  </a:moveTo>
                  <a:lnTo>
                    <a:pt x="10331" y="14101"/>
                  </a:lnTo>
                  <a:lnTo>
                    <a:pt x="11660" y="15483"/>
                  </a:lnTo>
                  <a:lnTo>
                    <a:pt x="15965" y="11009"/>
                  </a:lnTo>
                  <a:lnTo>
                    <a:pt x="16978" y="12061"/>
                  </a:lnTo>
                  <a:lnTo>
                    <a:pt x="18307" y="10680"/>
                  </a:lnTo>
                  <a:lnTo>
                    <a:pt x="16952" y="9273"/>
                  </a:lnTo>
                  <a:cubicBezTo>
                    <a:pt x="16407" y="8707"/>
                    <a:pt x="15523" y="8707"/>
                    <a:pt x="14978" y="9273"/>
                  </a:cubicBezTo>
                  <a:moveTo>
                    <a:pt x="12294" y="15483"/>
                  </a:moveTo>
                  <a:lnTo>
                    <a:pt x="10964" y="16864"/>
                  </a:lnTo>
                  <a:lnTo>
                    <a:pt x="12319" y="18271"/>
                  </a:lnTo>
                  <a:cubicBezTo>
                    <a:pt x="12864" y="18838"/>
                    <a:pt x="13748" y="18838"/>
                    <a:pt x="14293" y="18271"/>
                  </a:cubicBezTo>
                  <a:lnTo>
                    <a:pt x="15648" y="16863"/>
                  </a:lnTo>
                  <a:lnTo>
                    <a:pt x="14319" y="15483"/>
                  </a:lnTo>
                  <a:lnTo>
                    <a:pt x="13307" y="16534"/>
                  </a:lnTo>
                  <a:cubicBezTo>
                    <a:pt x="13307" y="16534"/>
                    <a:pt x="12294" y="15483"/>
                    <a:pt x="12294" y="15483"/>
                  </a:cubicBezTo>
                  <a:close/>
                  <a:moveTo>
                    <a:pt x="14953" y="18245"/>
                  </a:moveTo>
                  <a:lnTo>
                    <a:pt x="13623" y="19626"/>
                  </a:lnTo>
                  <a:lnTo>
                    <a:pt x="14978" y="21033"/>
                  </a:lnTo>
                  <a:cubicBezTo>
                    <a:pt x="15523" y="21600"/>
                    <a:pt x="16407" y="21600"/>
                    <a:pt x="16952" y="21033"/>
                  </a:cubicBezTo>
                  <a:lnTo>
                    <a:pt x="18307" y="19626"/>
                  </a:lnTo>
                  <a:lnTo>
                    <a:pt x="16978" y="18245"/>
                  </a:lnTo>
                  <a:lnTo>
                    <a:pt x="15965" y="19296"/>
                  </a:lnTo>
                  <a:cubicBezTo>
                    <a:pt x="15965" y="19296"/>
                    <a:pt x="14953" y="18245"/>
                    <a:pt x="14953" y="18245"/>
                  </a:cubicBezTo>
                  <a:close/>
                  <a:moveTo>
                    <a:pt x="20271" y="15483"/>
                  </a:moveTo>
                  <a:lnTo>
                    <a:pt x="21600" y="14101"/>
                  </a:lnTo>
                  <a:lnTo>
                    <a:pt x="20270" y="12720"/>
                  </a:lnTo>
                  <a:lnTo>
                    <a:pt x="18941" y="14101"/>
                  </a:lnTo>
                  <a:cubicBezTo>
                    <a:pt x="18941" y="14101"/>
                    <a:pt x="20271" y="15483"/>
                    <a:pt x="20271" y="15483"/>
                  </a:cubicBezTo>
                  <a:close/>
                  <a:moveTo>
                    <a:pt x="17637" y="18271"/>
                  </a:moveTo>
                  <a:cubicBezTo>
                    <a:pt x="18182" y="18838"/>
                    <a:pt x="19066" y="18838"/>
                    <a:pt x="19612" y="18271"/>
                  </a:cubicBezTo>
                  <a:lnTo>
                    <a:pt x="20966" y="16864"/>
                  </a:lnTo>
                  <a:lnTo>
                    <a:pt x="19636" y="15483"/>
                  </a:lnTo>
                  <a:lnTo>
                    <a:pt x="18624" y="16534"/>
                  </a:lnTo>
                  <a:lnTo>
                    <a:pt x="17611" y="15483"/>
                  </a:lnTo>
                  <a:lnTo>
                    <a:pt x="16282" y="16863"/>
                  </a:lnTo>
                  <a:cubicBezTo>
                    <a:pt x="16282" y="16863"/>
                    <a:pt x="17637" y="18271"/>
                    <a:pt x="17637" y="18271"/>
                  </a:cubicBezTo>
                  <a:close/>
                  <a:moveTo>
                    <a:pt x="17637" y="18271"/>
                  </a:move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lIns="0" tIns="0" rIns="0" bIns="0"/>
            <a:lstStyle/>
            <a:p>
              <a:endParaRPr lang="en-US" sz="675"/>
            </a:p>
          </p:txBody>
        </p:sp>
      </p:grpSp>
    </p:spTree>
    <p:extLst>
      <p:ext uri="{BB962C8B-B14F-4D97-AF65-F5344CB8AC3E}">
        <p14:creationId xmlns:p14="http://schemas.microsoft.com/office/powerpoint/2010/main" val="323170328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large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C76582E5-B3F9-B947-B5D5-7279E03BF8F6}"/>
              </a:ext>
            </a:extLst>
          </p:cNvPr>
          <p:cNvSpPr/>
          <p:nvPr userDrawn="1"/>
        </p:nvSpPr>
        <p:spPr>
          <a:xfrm>
            <a:off x="342923" y="342900"/>
            <a:ext cx="11491260" cy="268941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/>
          </a:p>
        </p:txBody>
      </p: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672695" y="993916"/>
            <a:ext cx="6591707" cy="511539"/>
          </a:xfrm>
        </p:spPr>
        <p:txBody>
          <a:bodyPr lIns="0" tIns="0" rIns="0" bIns="0" anchor="t" anchorCtr="0">
            <a:noAutofit/>
          </a:bodyPr>
          <a:lstStyle>
            <a:lvl1pPr marL="0" indent="0" algn="l">
              <a:lnSpc>
                <a:spcPts val="3300"/>
              </a:lnSpc>
              <a:tabLst>
                <a:tab pos="1262031" algn="l"/>
                <a:tab pos="1865265" algn="l"/>
              </a:tabLst>
              <a:defRPr sz="2667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62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443591" y="2370327"/>
            <a:ext cx="6413477" cy="2915117"/>
          </a:xfrm>
        </p:spPr>
        <p:txBody>
          <a:bodyPr lIns="0" tIns="0" rIns="0" bIns="0" numCol="1" spcCol="720000">
            <a:noAutofit/>
          </a:bodyPr>
          <a:lstStyle>
            <a:lvl1pPr marL="239994" indent="0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None/>
              <a:tabLst/>
              <a:defRPr sz="1867">
                <a:solidFill>
                  <a:schemeClr val="tx1"/>
                </a:solidFill>
              </a:defRPr>
            </a:lvl1pPr>
            <a:lvl2pPr marL="239994" indent="-239994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accent1"/>
              </a:buClr>
              <a:buFont typeface="Arial" charset="0"/>
              <a:buChar char="•"/>
              <a:tabLst/>
              <a:defRPr sz="1867">
                <a:solidFill>
                  <a:schemeClr val="tx1"/>
                </a:solidFill>
              </a:defRPr>
            </a:lvl2pPr>
            <a:lvl3pPr marL="539737" indent="-182558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tabLst/>
              <a:defRPr sz="1867">
                <a:solidFill>
                  <a:schemeClr val="tx1"/>
                </a:solidFill>
              </a:defRPr>
            </a:lvl3pPr>
            <a:lvl4pPr marL="825479" indent="-26193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.AppleSystemUIFont" charset="-120"/>
              <a:buChar char="–"/>
              <a:tabLst/>
              <a:defRPr sz="1867">
                <a:solidFill>
                  <a:schemeClr val="tx1"/>
                </a:solidFill>
              </a:defRPr>
            </a:lvl4pPr>
            <a:lvl5pPr marL="825479" indent="-285744">
              <a:lnSpc>
                <a:spcPct val="100000"/>
              </a:lnSpc>
              <a:spcBef>
                <a:spcPts val="600"/>
              </a:spcBef>
              <a:buFont typeface="+mj-lt"/>
              <a:buAutoNum type="arabicPeriod"/>
              <a:tabLst/>
              <a:defRPr sz="1867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7264402" y="1205943"/>
            <a:ext cx="4927599" cy="4991657"/>
          </a:xfrm>
          <a:prstGeom prst="rect">
            <a:avLst/>
          </a:prstGeom>
          <a:solidFill>
            <a:schemeClr val="accent4"/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38161" y="284019"/>
            <a:ext cx="6291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67" b="1">
                <a:solidFill>
                  <a:schemeClr val="bg1"/>
                </a:solidFill>
              </a:defRPr>
            </a:lvl1pPr>
          </a:lstStyle>
          <a:p>
            <a:fld id="{E32CA18A-09E8-B346-9D1F-8EB2C340C7E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21001" y="298197"/>
            <a:ext cx="7550411" cy="32782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33">
                <a:solidFill>
                  <a:schemeClr val="bg1"/>
                </a:solidFill>
              </a:defRPr>
            </a:lvl1pPr>
          </a:lstStyle>
          <a:p>
            <a:r>
              <a:rPr lang="en-US"/>
              <a:t>Footer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022155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ankyou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roup 73"/>
          <p:cNvGrpSpPr/>
          <p:nvPr userDrawn="1"/>
        </p:nvGrpSpPr>
        <p:grpSpPr>
          <a:xfrm>
            <a:off x="0" y="1"/>
            <a:ext cx="12192000" cy="6878852"/>
            <a:chOff x="774700" y="444500"/>
            <a:chExt cx="22831425" cy="12882563"/>
          </a:xfrm>
        </p:grpSpPr>
        <p:sp>
          <p:nvSpPr>
            <p:cNvPr id="59" name="AutoShape 1"/>
            <p:cNvSpPr>
              <a:spLocks/>
            </p:cNvSpPr>
            <p:nvPr userDrawn="1"/>
          </p:nvSpPr>
          <p:spPr bwMode="auto">
            <a:xfrm>
              <a:off x="774700" y="2552700"/>
              <a:ext cx="2508250" cy="7467600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18668"/>
                  </a:lnTo>
                  <a:lnTo>
                    <a:pt x="14067" y="7698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60" name="AutoShape 2"/>
            <p:cNvSpPr>
              <a:spLocks/>
            </p:cNvSpPr>
            <p:nvPr userDrawn="1"/>
          </p:nvSpPr>
          <p:spPr bwMode="auto">
            <a:xfrm>
              <a:off x="1930400" y="2171700"/>
              <a:ext cx="8280400" cy="8612188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3659" y="16746"/>
                  </a:moveTo>
                  <a:lnTo>
                    <a:pt x="9755" y="21600"/>
                  </a:lnTo>
                  <a:lnTo>
                    <a:pt x="21600" y="15739"/>
                  </a:lnTo>
                  <a:lnTo>
                    <a:pt x="17941" y="4854"/>
                  </a:lnTo>
                  <a:lnTo>
                    <a:pt x="11845" y="0"/>
                  </a:lnTo>
                  <a:lnTo>
                    <a:pt x="0" y="5861"/>
                  </a:lnTo>
                  <a:cubicBezTo>
                    <a:pt x="0" y="5861"/>
                    <a:pt x="3659" y="16746"/>
                    <a:pt x="3659" y="16746"/>
                  </a:cubicBezTo>
                  <a:close/>
                  <a:moveTo>
                    <a:pt x="3659" y="16746"/>
                  </a:moveTo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61" name="AutoShape 3"/>
            <p:cNvSpPr>
              <a:spLocks/>
            </p:cNvSpPr>
            <p:nvPr userDrawn="1"/>
          </p:nvSpPr>
          <p:spPr bwMode="auto">
            <a:xfrm>
              <a:off x="774700" y="9563100"/>
              <a:ext cx="2284413" cy="376237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13210" y="6221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62" name="AutoShape 4"/>
            <p:cNvSpPr>
              <a:spLocks/>
            </p:cNvSpPr>
            <p:nvPr userDrawn="1"/>
          </p:nvSpPr>
          <p:spPr bwMode="auto">
            <a:xfrm>
              <a:off x="15214600" y="2247900"/>
              <a:ext cx="8374063" cy="846137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8449"/>
                  </a:moveTo>
                  <a:lnTo>
                    <a:pt x="5636" y="16022"/>
                  </a:lnTo>
                  <a:lnTo>
                    <a:pt x="12209" y="21600"/>
                  </a:lnTo>
                  <a:lnTo>
                    <a:pt x="21600" y="13151"/>
                  </a:lnTo>
                  <a:lnTo>
                    <a:pt x="15964" y="5578"/>
                  </a:lnTo>
                  <a:lnTo>
                    <a:pt x="9391" y="0"/>
                  </a:lnTo>
                  <a:cubicBezTo>
                    <a:pt x="9391" y="0"/>
                    <a:pt x="0" y="8449"/>
                    <a:pt x="0" y="8449"/>
                  </a:cubicBezTo>
                  <a:close/>
                  <a:moveTo>
                    <a:pt x="0" y="8449"/>
                  </a:moveTo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63" name="AutoShape 5"/>
            <p:cNvSpPr>
              <a:spLocks/>
            </p:cNvSpPr>
            <p:nvPr userDrawn="1"/>
          </p:nvSpPr>
          <p:spPr bwMode="auto">
            <a:xfrm>
              <a:off x="2882900" y="8775700"/>
              <a:ext cx="6864350" cy="454977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665" y="16683"/>
                  </a:moveTo>
                  <a:lnTo>
                    <a:pt x="0" y="21600"/>
                  </a:lnTo>
                  <a:lnTo>
                    <a:pt x="19825" y="21600"/>
                  </a:lnTo>
                  <a:lnTo>
                    <a:pt x="21600" y="8467"/>
                  </a:lnTo>
                  <a:lnTo>
                    <a:pt x="6277" y="0"/>
                  </a:lnTo>
                  <a:cubicBezTo>
                    <a:pt x="6277" y="0"/>
                    <a:pt x="665" y="16683"/>
                    <a:pt x="665" y="16683"/>
                  </a:cubicBezTo>
                  <a:close/>
                  <a:moveTo>
                    <a:pt x="665" y="16683"/>
                  </a:moveTo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64" name="AutoShape 6"/>
            <p:cNvSpPr>
              <a:spLocks/>
            </p:cNvSpPr>
            <p:nvPr userDrawn="1"/>
          </p:nvSpPr>
          <p:spPr bwMode="auto">
            <a:xfrm>
              <a:off x="774700" y="444500"/>
              <a:ext cx="1931988" cy="220662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0"/>
                  </a:moveTo>
                  <a:lnTo>
                    <a:pt x="0" y="21600"/>
                  </a:lnTo>
                  <a:lnTo>
                    <a:pt x="14245" y="20250"/>
                  </a:lnTo>
                  <a:lnTo>
                    <a:pt x="21600" y="13862"/>
                  </a:lnTo>
                  <a:lnTo>
                    <a:pt x="19649" y="0"/>
                  </a:lnTo>
                  <a:cubicBezTo>
                    <a:pt x="19649" y="0"/>
                    <a:pt x="0" y="0"/>
                    <a:pt x="0" y="0"/>
                  </a:cubicBezTo>
                  <a:close/>
                  <a:moveTo>
                    <a:pt x="0" y="0"/>
                  </a:moveTo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65" name="AutoShape 7"/>
            <p:cNvSpPr>
              <a:spLocks/>
            </p:cNvSpPr>
            <p:nvPr userDrawn="1"/>
          </p:nvSpPr>
          <p:spPr bwMode="auto">
            <a:xfrm>
              <a:off x="22733000" y="444500"/>
              <a:ext cx="869950" cy="2062163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4537" y="0"/>
                  </a:moveTo>
                  <a:lnTo>
                    <a:pt x="0" y="13841"/>
                  </a:lnTo>
                  <a:lnTo>
                    <a:pt x="18139" y="21425"/>
                  </a:lnTo>
                  <a:lnTo>
                    <a:pt x="21600" y="21600"/>
                  </a:lnTo>
                  <a:lnTo>
                    <a:pt x="21600" y="0"/>
                  </a:lnTo>
                  <a:cubicBezTo>
                    <a:pt x="21600" y="0"/>
                    <a:pt x="4537" y="0"/>
                    <a:pt x="4537" y="0"/>
                  </a:cubicBezTo>
                  <a:close/>
                  <a:moveTo>
                    <a:pt x="4537" y="0"/>
                  </a:moveTo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66" name="AutoShape 8"/>
            <p:cNvSpPr>
              <a:spLocks/>
            </p:cNvSpPr>
            <p:nvPr userDrawn="1"/>
          </p:nvSpPr>
          <p:spPr bwMode="auto">
            <a:xfrm>
              <a:off x="20929600" y="3848100"/>
              <a:ext cx="2671763" cy="6665913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5984"/>
                  </a:moveTo>
                  <a:lnTo>
                    <a:pt x="21600" y="21600"/>
                  </a:lnTo>
                  <a:lnTo>
                    <a:pt x="21600" y="0"/>
                  </a:lnTo>
                  <a:cubicBezTo>
                    <a:pt x="21600" y="0"/>
                    <a:pt x="0" y="5984"/>
                    <a:pt x="0" y="5984"/>
                  </a:cubicBezTo>
                  <a:close/>
                  <a:moveTo>
                    <a:pt x="0" y="5984"/>
                  </a:moveTo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67" name="AutoShape 9"/>
            <p:cNvSpPr>
              <a:spLocks/>
            </p:cNvSpPr>
            <p:nvPr userDrawn="1"/>
          </p:nvSpPr>
          <p:spPr bwMode="auto">
            <a:xfrm>
              <a:off x="8458200" y="2501900"/>
              <a:ext cx="8559800" cy="7967663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5240" y="18416"/>
                  </a:moveTo>
                  <a:lnTo>
                    <a:pt x="16767" y="21600"/>
                  </a:lnTo>
                  <a:lnTo>
                    <a:pt x="21600" y="8376"/>
                  </a:lnTo>
                  <a:lnTo>
                    <a:pt x="16360" y="3184"/>
                  </a:lnTo>
                  <a:lnTo>
                    <a:pt x="4833" y="0"/>
                  </a:lnTo>
                  <a:lnTo>
                    <a:pt x="0" y="13224"/>
                  </a:lnTo>
                  <a:cubicBezTo>
                    <a:pt x="0" y="13224"/>
                    <a:pt x="5240" y="18416"/>
                    <a:pt x="5240" y="18416"/>
                  </a:cubicBezTo>
                  <a:close/>
                  <a:moveTo>
                    <a:pt x="5240" y="18416"/>
                  </a:moveTo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68" name="AutoShape 10"/>
            <p:cNvSpPr>
              <a:spLocks/>
            </p:cNvSpPr>
            <p:nvPr userDrawn="1"/>
          </p:nvSpPr>
          <p:spPr bwMode="auto">
            <a:xfrm>
              <a:off x="16205200" y="444500"/>
              <a:ext cx="7400925" cy="3733800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0"/>
                  </a:moveTo>
                  <a:lnTo>
                    <a:pt x="2254" y="11257"/>
                  </a:lnTo>
                  <a:lnTo>
                    <a:pt x="7831" y="21600"/>
                  </a:lnTo>
                  <a:lnTo>
                    <a:pt x="21600" y="7679"/>
                  </a:lnTo>
                  <a:lnTo>
                    <a:pt x="21600" y="7260"/>
                  </a:lnTo>
                  <a:lnTo>
                    <a:pt x="20146" y="0"/>
                  </a:lnTo>
                  <a:cubicBezTo>
                    <a:pt x="20146" y="0"/>
                    <a:pt x="0" y="0"/>
                    <a:pt x="0" y="0"/>
                  </a:cubicBezTo>
                  <a:close/>
                  <a:moveTo>
                    <a:pt x="0" y="0"/>
                  </a:moveTo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69" name="AutoShape 11"/>
            <p:cNvSpPr>
              <a:spLocks/>
            </p:cNvSpPr>
            <p:nvPr userDrawn="1"/>
          </p:nvSpPr>
          <p:spPr bwMode="auto">
            <a:xfrm>
              <a:off x="9690100" y="444500"/>
              <a:ext cx="6400800" cy="317182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0"/>
                  </a:moveTo>
                  <a:lnTo>
                    <a:pt x="912" y="21600"/>
                  </a:lnTo>
                  <a:lnTo>
                    <a:pt x="21600" y="18093"/>
                  </a:lnTo>
                  <a:lnTo>
                    <a:pt x="21453" y="11090"/>
                  </a:lnTo>
                  <a:lnTo>
                    <a:pt x="20985" y="0"/>
                  </a:lnTo>
                  <a:cubicBezTo>
                    <a:pt x="20985" y="0"/>
                    <a:pt x="0" y="0"/>
                    <a:pt x="0" y="0"/>
                  </a:cubicBezTo>
                  <a:close/>
                  <a:moveTo>
                    <a:pt x="0" y="0"/>
                  </a:moveTo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70" name="AutoShape 12"/>
            <p:cNvSpPr>
              <a:spLocks/>
            </p:cNvSpPr>
            <p:nvPr userDrawn="1"/>
          </p:nvSpPr>
          <p:spPr bwMode="auto">
            <a:xfrm>
              <a:off x="1397000" y="444500"/>
              <a:ext cx="8455025" cy="4414838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1384" y="0"/>
                  </a:moveTo>
                  <a:lnTo>
                    <a:pt x="0" y="8913"/>
                  </a:lnTo>
                  <a:lnTo>
                    <a:pt x="13612" y="21600"/>
                  </a:lnTo>
                  <a:lnTo>
                    <a:pt x="20237" y="8777"/>
                  </a:lnTo>
                  <a:lnTo>
                    <a:pt x="21600" y="0"/>
                  </a:lnTo>
                  <a:cubicBezTo>
                    <a:pt x="21600" y="0"/>
                    <a:pt x="1384" y="0"/>
                    <a:pt x="1384" y="0"/>
                  </a:cubicBezTo>
                  <a:close/>
                  <a:moveTo>
                    <a:pt x="1384" y="0"/>
                  </a:moveTo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71" name="AutoShape 13"/>
            <p:cNvSpPr>
              <a:spLocks/>
            </p:cNvSpPr>
            <p:nvPr userDrawn="1"/>
          </p:nvSpPr>
          <p:spPr bwMode="auto">
            <a:xfrm>
              <a:off x="7912100" y="8661400"/>
              <a:ext cx="9345613" cy="4660900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5549" y="6130"/>
                  </a:moveTo>
                  <a:lnTo>
                    <a:pt x="0" y="16329"/>
                  </a:lnTo>
                  <a:lnTo>
                    <a:pt x="1064" y="21600"/>
                  </a:lnTo>
                  <a:lnTo>
                    <a:pt x="21600" y="21600"/>
                  </a:lnTo>
                  <a:lnTo>
                    <a:pt x="17240" y="0"/>
                  </a:lnTo>
                  <a:cubicBezTo>
                    <a:pt x="17240" y="0"/>
                    <a:pt x="5549" y="6130"/>
                    <a:pt x="5549" y="6130"/>
                  </a:cubicBezTo>
                  <a:close/>
                  <a:moveTo>
                    <a:pt x="5549" y="6130"/>
                  </a:moveTo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72" name="AutoShape 14"/>
            <p:cNvSpPr>
              <a:spLocks/>
            </p:cNvSpPr>
            <p:nvPr userDrawn="1"/>
          </p:nvSpPr>
          <p:spPr bwMode="auto">
            <a:xfrm>
              <a:off x="21831300" y="10248900"/>
              <a:ext cx="1773238" cy="3078163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cubicBezTo>
                    <a:pt x="2160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73" name="AutoShape 15"/>
            <p:cNvSpPr>
              <a:spLocks/>
            </p:cNvSpPr>
            <p:nvPr userDrawn="1"/>
          </p:nvSpPr>
          <p:spPr bwMode="auto">
            <a:xfrm>
              <a:off x="14681200" y="8712200"/>
              <a:ext cx="8915400" cy="4610100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5165" y="6060"/>
                  </a:moveTo>
                  <a:lnTo>
                    <a:pt x="0" y="15408"/>
                  </a:lnTo>
                  <a:lnTo>
                    <a:pt x="1147" y="21600"/>
                  </a:lnTo>
                  <a:lnTo>
                    <a:pt x="21600" y="21600"/>
                  </a:lnTo>
                  <a:lnTo>
                    <a:pt x="21600" y="19275"/>
                  </a:lnTo>
                  <a:lnTo>
                    <a:pt x="18031" y="0"/>
                  </a:lnTo>
                  <a:cubicBezTo>
                    <a:pt x="18031" y="0"/>
                    <a:pt x="5165" y="6060"/>
                    <a:pt x="5165" y="6060"/>
                  </a:cubicBezTo>
                  <a:close/>
                  <a:moveTo>
                    <a:pt x="5165" y="6060"/>
                  </a:move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366176" y="2040891"/>
            <a:ext cx="7813113" cy="2387600"/>
          </a:xfrm>
        </p:spPr>
        <p:txBody>
          <a:bodyPr lIns="0" tIns="0" rIns="0" bIns="0" anchor="t" anchorCtr="0">
            <a:noAutofit/>
          </a:bodyPr>
          <a:lstStyle>
            <a:lvl1pPr marL="0" indent="0" algn="l">
              <a:lnSpc>
                <a:spcPts val="5200"/>
              </a:lnSpc>
              <a:tabLst>
                <a:tab pos="1373154" algn="l"/>
              </a:tabLst>
              <a:defRPr sz="5067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Thank</a:t>
            </a:r>
            <a:br>
              <a:rPr lang="en-US" dirty="0"/>
            </a:br>
            <a:r>
              <a:rPr lang="en-US" dirty="0"/>
              <a:t>	you</a:t>
            </a:r>
          </a:p>
        </p:txBody>
      </p:sp>
      <p:grpSp>
        <p:nvGrpSpPr>
          <p:cNvPr id="41" name="Group 40"/>
          <p:cNvGrpSpPr/>
          <p:nvPr userDrawn="1"/>
        </p:nvGrpSpPr>
        <p:grpSpPr>
          <a:xfrm>
            <a:off x="692202" y="5577813"/>
            <a:ext cx="698037" cy="697992"/>
            <a:chOff x="25626365" y="3145536"/>
            <a:chExt cx="7199313" cy="7199313"/>
          </a:xfrm>
        </p:grpSpPr>
        <p:sp>
          <p:nvSpPr>
            <p:cNvPr id="39" name="AutoShape 1"/>
            <p:cNvSpPr>
              <a:spLocks/>
            </p:cNvSpPr>
            <p:nvPr userDrawn="1"/>
          </p:nvSpPr>
          <p:spPr bwMode="auto">
            <a:xfrm>
              <a:off x="25626365" y="3145536"/>
              <a:ext cx="7199313" cy="7199313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40" name="AutoShape 2"/>
            <p:cNvSpPr>
              <a:spLocks/>
            </p:cNvSpPr>
            <p:nvPr userDrawn="1"/>
          </p:nvSpPr>
          <p:spPr bwMode="auto">
            <a:xfrm>
              <a:off x="26921765" y="4466336"/>
              <a:ext cx="4748213" cy="4540250"/>
            </a:xfrm>
            <a:custGeom>
              <a:avLst/>
              <a:gdLst/>
              <a:ahLst/>
              <a:cxnLst/>
              <a:rect l="0" t="0" r="r" b="b"/>
              <a:pathLst>
                <a:path w="21600" h="21458">
                  <a:moveTo>
                    <a:pt x="16952" y="15509"/>
                  </a:moveTo>
                  <a:lnTo>
                    <a:pt x="21600" y="10680"/>
                  </a:lnTo>
                  <a:lnTo>
                    <a:pt x="20270" y="9299"/>
                  </a:lnTo>
                  <a:lnTo>
                    <a:pt x="15965" y="13772"/>
                  </a:lnTo>
                  <a:lnTo>
                    <a:pt x="14953" y="12721"/>
                  </a:lnTo>
                  <a:lnTo>
                    <a:pt x="13624" y="14101"/>
                  </a:lnTo>
                  <a:lnTo>
                    <a:pt x="14978" y="15509"/>
                  </a:lnTo>
                  <a:cubicBezTo>
                    <a:pt x="15523" y="16075"/>
                    <a:pt x="16407" y="16075"/>
                    <a:pt x="16952" y="15509"/>
                  </a:cubicBezTo>
                  <a:moveTo>
                    <a:pt x="19010" y="6901"/>
                  </a:moveTo>
                  <a:lnTo>
                    <a:pt x="20782" y="5059"/>
                  </a:lnTo>
                  <a:lnTo>
                    <a:pt x="19010" y="3217"/>
                  </a:lnTo>
                  <a:lnTo>
                    <a:pt x="18177" y="4082"/>
                  </a:lnTo>
                  <a:lnTo>
                    <a:pt x="13753" y="4082"/>
                  </a:lnTo>
                  <a:lnTo>
                    <a:pt x="12920" y="3217"/>
                  </a:lnTo>
                  <a:lnTo>
                    <a:pt x="11148" y="5059"/>
                  </a:lnTo>
                  <a:lnTo>
                    <a:pt x="12920" y="6901"/>
                  </a:lnTo>
                  <a:lnTo>
                    <a:pt x="13753" y="6036"/>
                  </a:lnTo>
                  <a:lnTo>
                    <a:pt x="15025" y="6036"/>
                  </a:lnTo>
                  <a:lnTo>
                    <a:pt x="15025" y="8650"/>
                  </a:lnTo>
                  <a:cubicBezTo>
                    <a:pt x="15602" y="8295"/>
                    <a:pt x="16328" y="8294"/>
                    <a:pt x="16905" y="8650"/>
                  </a:cubicBezTo>
                  <a:lnTo>
                    <a:pt x="16905" y="6036"/>
                  </a:lnTo>
                  <a:lnTo>
                    <a:pt x="18177" y="6036"/>
                  </a:lnTo>
                  <a:cubicBezTo>
                    <a:pt x="18177" y="6036"/>
                    <a:pt x="19010" y="6901"/>
                    <a:pt x="19010" y="6901"/>
                  </a:cubicBezTo>
                  <a:close/>
                  <a:moveTo>
                    <a:pt x="15965" y="3684"/>
                  </a:moveTo>
                  <a:lnTo>
                    <a:pt x="17738" y="1843"/>
                  </a:lnTo>
                  <a:lnTo>
                    <a:pt x="15965" y="0"/>
                  </a:lnTo>
                  <a:lnTo>
                    <a:pt x="14192" y="1843"/>
                  </a:lnTo>
                  <a:cubicBezTo>
                    <a:pt x="14192" y="1843"/>
                    <a:pt x="15965" y="3684"/>
                    <a:pt x="15965" y="3684"/>
                  </a:cubicBezTo>
                  <a:close/>
                  <a:moveTo>
                    <a:pt x="11660" y="9299"/>
                  </a:moveTo>
                  <a:lnTo>
                    <a:pt x="10331" y="10680"/>
                  </a:lnTo>
                  <a:lnTo>
                    <a:pt x="11660" y="12061"/>
                  </a:lnTo>
                  <a:lnTo>
                    <a:pt x="12989" y="10680"/>
                  </a:lnTo>
                  <a:cubicBezTo>
                    <a:pt x="12989" y="10680"/>
                    <a:pt x="11660" y="9299"/>
                    <a:pt x="11660" y="9299"/>
                  </a:cubicBezTo>
                  <a:close/>
                  <a:moveTo>
                    <a:pt x="8282" y="17567"/>
                  </a:moveTo>
                  <a:cubicBezTo>
                    <a:pt x="8282" y="15877"/>
                    <a:pt x="7291" y="14733"/>
                    <a:pt x="5701" y="14733"/>
                  </a:cubicBezTo>
                  <a:lnTo>
                    <a:pt x="122" y="14733"/>
                  </a:lnTo>
                  <a:lnTo>
                    <a:pt x="122" y="16550"/>
                  </a:lnTo>
                  <a:lnTo>
                    <a:pt x="5676" y="16550"/>
                  </a:lnTo>
                  <a:cubicBezTo>
                    <a:pt x="6324" y="16550"/>
                    <a:pt x="6728" y="16944"/>
                    <a:pt x="6728" y="17567"/>
                  </a:cubicBezTo>
                  <a:cubicBezTo>
                    <a:pt x="6728" y="18202"/>
                    <a:pt x="6324" y="18583"/>
                    <a:pt x="5676" y="18583"/>
                  </a:cubicBezTo>
                  <a:lnTo>
                    <a:pt x="122" y="18583"/>
                  </a:lnTo>
                  <a:lnTo>
                    <a:pt x="122" y="20401"/>
                  </a:lnTo>
                  <a:lnTo>
                    <a:pt x="5701" y="20401"/>
                  </a:lnTo>
                  <a:cubicBezTo>
                    <a:pt x="7291" y="20401"/>
                    <a:pt x="8282" y="19257"/>
                    <a:pt x="8282" y="17567"/>
                  </a:cubicBezTo>
                  <a:moveTo>
                    <a:pt x="8282" y="3811"/>
                  </a:moveTo>
                  <a:cubicBezTo>
                    <a:pt x="8282" y="2032"/>
                    <a:pt x="7242" y="1015"/>
                    <a:pt x="5762" y="1015"/>
                  </a:cubicBezTo>
                  <a:cubicBezTo>
                    <a:pt x="4282" y="1015"/>
                    <a:pt x="3768" y="2006"/>
                    <a:pt x="3389" y="3049"/>
                  </a:cubicBezTo>
                  <a:lnTo>
                    <a:pt x="3009" y="4091"/>
                  </a:lnTo>
                  <a:cubicBezTo>
                    <a:pt x="2801" y="4663"/>
                    <a:pt x="2447" y="4764"/>
                    <a:pt x="2214" y="4764"/>
                  </a:cubicBezTo>
                  <a:cubicBezTo>
                    <a:pt x="1774" y="4764"/>
                    <a:pt x="1443" y="4434"/>
                    <a:pt x="1443" y="3849"/>
                  </a:cubicBezTo>
                  <a:cubicBezTo>
                    <a:pt x="1443" y="3277"/>
                    <a:pt x="1811" y="2896"/>
                    <a:pt x="2385" y="2896"/>
                  </a:cubicBezTo>
                  <a:lnTo>
                    <a:pt x="2606" y="2896"/>
                  </a:lnTo>
                  <a:lnTo>
                    <a:pt x="2606" y="1193"/>
                  </a:lnTo>
                  <a:lnTo>
                    <a:pt x="2422" y="1193"/>
                  </a:lnTo>
                  <a:cubicBezTo>
                    <a:pt x="930" y="1193"/>
                    <a:pt x="0" y="2261"/>
                    <a:pt x="0" y="3849"/>
                  </a:cubicBezTo>
                  <a:cubicBezTo>
                    <a:pt x="0" y="5514"/>
                    <a:pt x="1101" y="6480"/>
                    <a:pt x="2324" y="6480"/>
                  </a:cubicBezTo>
                  <a:cubicBezTo>
                    <a:pt x="3499" y="6480"/>
                    <a:pt x="4196" y="5845"/>
                    <a:pt x="4636" y="4637"/>
                  </a:cubicBezTo>
                  <a:lnTo>
                    <a:pt x="5065" y="3468"/>
                  </a:lnTo>
                  <a:cubicBezTo>
                    <a:pt x="5260" y="2947"/>
                    <a:pt x="5529" y="2743"/>
                    <a:pt x="5933" y="2743"/>
                  </a:cubicBezTo>
                  <a:cubicBezTo>
                    <a:pt x="6496" y="2743"/>
                    <a:pt x="6826" y="3125"/>
                    <a:pt x="6826" y="3811"/>
                  </a:cubicBezTo>
                  <a:cubicBezTo>
                    <a:pt x="6826" y="4497"/>
                    <a:pt x="6520" y="4917"/>
                    <a:pt x="5872" y="4917"/>
                  </a:cubicBezTo>
                  <a:lnTo>
                    <a:pt x="5578" y="4917"/>
                  </a:lnTo>
                  <a:lnTo>
                    <a:pt x="5578" y="6633"/>
                  </a:lnTo>
                  <a:lnTo>
                    <a:pt x="5860" y="6633"/>
                  </a:lnTo>
                  <a:cubicBezTo>
                    <a:pt x="7352" y="6633"/>
                    <a:pt x="8282" y="5438"/>
                    <a:pt x="8282" y="3811"/>
                  </a:cubicBezTo>
                  <a:moveTo>
                    <a:pt x="1676" y="7753"/>
                  </a:moveTo>
                  <a:lnTo>
                    <a:pt x="122" y="7753"/>
                  </a:lnTo>
                  <a:lnTo>
                    <a:pt x="122" y="13129"/>
                  </a:lnTo>
                  <a:lnTo>
                    <a:pt x="1676" y="13129"/>
                  </a:lnTo>
                  <a:lnTo>
                    <a:pt x="1676" y="11350"/>
                  </a:lnTo>
                  <a:lnTo>
                    <a:pt x="8159" y="11350"/>
                  </a:lnTo>
                  <a:lnTo>
                    <a:pt x="8159" y="9533"/>
                  </a:lnTo>
                  <a:lnTo>
                    <a:pt x="1676" y="9533"/>
                  </a:lnTo>
                  <a:cubicBezTo>
                    <a:pt x="1676" y="9533"/>
                    <a:pt x="1676" y="7753"/>
                    <a:pt x="1676" y="7753"/>
                  </a:cubicBezTo>
                  <a:close/>
                  <a:moveTo>
                    <a:pt x="14978" y="9273"/>
                  </a:moveTo>
                  <a:lnTo>
                    <a:pt x="10331" y="14101"/>
                  </a:lnTo>
                  <a:lnTo>
                    <a:pt x="11660" y="15483"/>
                  </a:lnTo>
                  <a:lnTo>
                    <a:pt x="15965" y="11009"/>
                  </a:lnTo>
                  <a:lnTo>
                    <a:pt x="16978" y="12061"/>
                  </a:lnTo>
                  <a:lnTo>
                    <a:pt x="18307" y="10680"/>
                  </a:lnTo>
                  <a:lnTo>
                    <a:pt x="16952" y="9273"/>
                  </a:lnTo>
                  <a:cubicBezTo>
                    <a:pt x="16407" y="8707"/>
                    <a:pt x="15523" y="8707"/>
                    <a:pt x="14978" y="9273"/>
                  </a:cubicBezTo>
                  <a:moveTo>
                    <a:pt x="12294" y="15483"/>
                  </a:moveTo>
                  <a:lnTo>
                    <a:pt x="10964" y="16864"/>
                  </a:lnTo>
                  <a:lnTo>
                    <a:pt x="12319" y="18271"/>
                  </a:lnTo>
                  <a:cubicBezTo>
                    <a:pt x="12864" y="18838"/>
                    <a:pt x="13748" y="18838"/>
                    <a:pt x="14293" y="18271"/>
                  </a:cubicBezTo>
                  <a:lnTo>
                    <a:pt x="15648" y="16863"/>
                  </a:lnTo>
                  <a:lnTo>
                    <a:pt x="14319" y="15483"/>
                  </a:lnTo>
                  <a:lnTo>
                    <a:pt x="13307" y="16534"/>
                  </a:lnTo>
                  <a:cubicBezTo>
                    <a:pt x="13307" y="16534"/>
                    <a:pt x="12294" y="15483"/>
                    <a:pt x="12294" y="15483"/>
                  </a:cubicBezTo>
                  <a:close/>
                  <a:moveTo>
                    <a:pt x="14953" y="18245"/>
                  </a:moveTo>
                  <a:lnTo>
                    <a:pt x="13623" y="19626"/>
                  </a:lnTo>
                  <a:lnTo>
                    <a:pt x="14978" y="21033"/>
                  </a:lnTo>
                  <a:cubicBezTo>
                    <a:pt x="15523" y="21600"/>
                    <a:pt x="16407" y="21600"/>
                    <a:pt x="16952" y="21033"/>
                  </a:cubicBezTo>
                  <a:lnTo>
                    <a:pt x="18307" y="19626"/>
                  </a:lnTo>
                  <a:lnTo>
                    <a:pt x="16978" y="18245"/>
                  </a:lnTo>
                  <a:lnTo>
                    <a:pt x="15965" y="19296"/>
                  </a:lnTo>
                  <a:cubicBezTo>
                    <a:pt x="15965" y="19296"/>
                    <a:pt x="14953" y="18245"/>
                    <a:pt x="14953" y="18245"/>
                  </a:cubicBezTo>
                  <a:close/>
                  <a:moveTo>
                    <a:pt x="20271" y="15483"/>
                  </a:moveTo>
                  <a:lnTo>
                    <a:pt x="21600" y="14101"/>
                  </a:lnTo>
                  <a:lnTo>
                    <a:pt x="20270" y="12720"/>
                  </a:lnTo>
                  <a:lnTo>
                    <a:pt x="18941" y="14101"/>
                  </a:lnTo>
                  <a:cubicBezTo>
                    <a:pt x="18941" y="14101"/>
                    <a:pt x="20271" y="15483"/>
                    <a:pt x="20271" y="15483"/>
                  </a:cubicBezTo>
                  <a:close/>
                  <a:moveTo>
                    <a:pt x="17637" y="18271"/>
                  </a:moveTo>
                  <a:cubicBezTo>
                    <a:pt x="18182" y="18838"/>
                    <a:pt x="19066" y="18838"/>
                    <a:pt x="19612" y="18271"/>
                  </a:cubicBezTo>
                  <a:lnTo>
                    <a:pt x="20966" y="16864"/>
                  </a:lnTo>
                  <a:lnTo>
                    <a:pt x="19636" y="15483"/>
                  </a:lnTo>
                  <a:lnTo>
                    <a:pt x="18624" y="16534"/>
                  </a:lnTo>
                  <a:lnTo>
                    <a:pt x="17611" y="15483"/>
                  </a:lnTo>
                  <a:lnTo>
                    <a:pt x="16282" y="16863"/>
                  </a:lnTo>
                  <a:cubicBezTo>
                    <a:pt x="16282" y="16863"/>
                    <a:pt x="17637" y="18271"/>
                    <a:pt x="17637" y="18271"/>
                  </a:cubicBezTo>
                  <a:close/>
                  <a:moveTo>
                    <a:pt x="17637" y="18271"/>
                  </a:move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lIns="0" tIns="0" rIns="0" bIns="0"/>
            <a:lstStyle/>
            <a:p>
              <a:endParaRPr lang="en-US" sz="675"/>
            </a:p>
          </p:txBody>
        </p:sp>
      </p:grpSp>
      <p:sp>
        <p:nvSpPr>
          <p:cNvPr id="22" name="Text Placeholder 42"/>
          <p:cNvSpPr>
            <a:spLocks noGrp="1"/>
          </p:cNvSpPr>
          <p:nvPr>
            <p:ph type="body" sz="quarter" idx="10" hasCustomPrompt="1"/>
          </p:nvPr>
        </p:nvSpPr>
        <p:spPr>
          <a:xfrm>
            <a:off x="10044015" y="6302971"/>
            <a:ext cx="1540064" cy="173299"/>
          </a:xfrm>
        </p:spPr>
        <p:txBody>
          <a:bodyPr lIns="0" tIns="0" rIns="0" bIns="0">
            <a:noAutofit/>
          </a:bodyPr>
          <a:lstStyle>
            <a:lvl1pPr marL="0" marR="0" indent="0" algn="l" defTabSz="6959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700">
                <a:solidFill>
                  <a:schemeClr val="bg1"/>
                </a:solidFill>
              </a:defRPr>
            </a:lvl1pPr>
            <a:lvl2pPr>
              <a:defRPr sz="400">
                <a:solidFill>
                  <a:schemeClr val="bg1"/>
                </a:solidFill>
              </a:defRPr>
            </a:lvl2pPr>
            <a:lvl3pPr>
              <a:defRPr sz="400">
                <a:solidFill>
                  <a:schemeClr val="bg1"/>
                </a:solidFill>
              </a:defRPr>
            </a:lvl3pPr>
            <a:lvl4pPr>
              <a:defRPr sz="400">
                <a:solidFill>
                  <a:schemeClr val="bg1"/>
                </a:solidFill>
              </a:defRPr>
            </a:lvl4pPr>
            <a:lvl5pPr>
              <a:defRPr sz="400">
                <a:solidFill>
                  <a:schemeClr val="bg1"/>
                </a:solidFill>
              </a:defRPr>
            </a:lvl5pPr>
          </a:lstStyle>
          <a:p>
            <a:pPr marL="0" marR="0" lvl="0" indent="0" algn="l" defTabSz="6959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UTS CRICOS Provider Code: 00099F</a:t>
            </a:r>
          </a:p>
        </p:txBody>
      </p:sp>
    </p:spTree>
    <p:extLst>
      <p:ext uri="{BB962C8B-B14F-4D97-AF65-F5344CB8AC3E}">
        <p14:creationId xmlns:p14="http://schemas.microsoft.com/office/powerpoint/2010/main" val="153562786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text 2 colum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 userDrawn="1"/>
        </p:nvGrpSpPr>
        <p:grpSpPr>
          <a:xfrm>
            <a:off x="-8021" y="5406659"/>
            <a:ext cx="12200815" cy="1454524"/>
            <a:chOff x="342900" y="10693400"/>
            <a:chExt cx="23701375" cy="2825750"/>
          </a:xfrm>
        </p:grpSpPr>
        <p:sp>
          <p:nvSpPr>
            <p:cNvPr id="169" name="AutoShape 1"/>
            <p:cNvSpPr>
              <a:spLocks/>
            </p:cNvSpPr>
            <p:nvPr userDrawn="1"/>
          </p:nvSpPr>
          <p:spPr bwMode="auto">
            <a:xfrm>
              <a:off x="2362200" y="11709400"/>
              <a:ext cx="450850" cy="450850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ubicBezTo>
                    <a:pt x="0" y="21600"/>
                    <a:pt x="0" y="0"/>
                    <a:pt x="0" y="0"/>
                  </a:cubicBezTo>
                  <a:close/>
                  <a:moveTo>
                    <a:pt x="0" y="0"/>
                  </a:moveTo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170" name="AutoShape 2"/>
            <p:cNvSpPr>
              <a:spLocks/>
            </p:cNvSpPr>
            <p:nvPr userDrawn="1"/>
          </p:nvSpPr>
          <p:spPr bwMode="auto">
            <a:xfrm>
              <a:off x="2356032" y="13062132"/>
              <a:ext cx="450850" cy="450850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171" name="AutoShape 3"/>
            <p:cNvSpPr>
              <a:spLocks/>
            </p:cNvSpPr>
            <p:nvPr userDrawn="1"/>
          </p:nvSpPr>
          <p:spPr bwMode="auto">
            <a:xfrm>
              <a:off x="2806700" y="11709400"/>
              <a:ext cx="450850" cy="450850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ubicBezTo>
                    <a:pt x="0" y="21600"/>
                    <a:pt x="0" y="0"/>
                    <a:pt x="0" y="0"/>
                  </a:cubicBezTo>
                  <a:close/>
                  <a:moveTo>
                    <a:pt x="0" y="0"/>
                  </a:move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172" name="AutoShape 4"/>
            <p:cNvSpPr>
              <a:spLocks/>
            </p:cNvSpPr>
            <p:nvPr userDrawn="1"/>
          </p:nvSpPr>
          <p:spPr bwMode="auto">
            <a:xfrm>
              <a:off x="2806700" y="12611100"/>
              <a:ext cx="450850" cy="450850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ubicBezTo>
                    <a:pt x="0" y="21600"/>
                    <a:pt x="0" y="0"/>
                    <a:pt x="0" y="0"/>
                  </a:cubicBezTo>
                  <a:close/>
                  <a:moveTo>
                    <a:pt x="0" y="0"/>
                  </a:move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173" name="AutoShape 5"/>
            <p:cNvSpPr>
              <a:spLocks/>
            </p:cNvSpPr>
            <p:nvPr userDrawn="1"/>
          </p:nvSpPr>
          <p:spPr bwMode="auto">
            <a:xfrm>
              <a:off x="3263900" y="12166600"/>
              <a:ext cx="450850" cy="450850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ubicBezTo>
                    <a:pt x="0" y="21600"/>
                    <a:pt x="0" y="0"/>
                    <a:pt x="0" y="0"/>
                  </a:cubicBezTo>
                  <a:close/>
                  <a:moveTo>
                    <a:pt x="0" y="0"/>
                  </a:move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174" name="AutoShape 6"/>
            <p:cNvSpPr>
              <a:spLocks/>
            </p:cNvSpPr>
            <p:nvPr userDrawn="1"/>
          </p:nvSpPr>
          <p:spPr bwMode="auto">
            <a:xfrm>
              <a:off x="6424613" y="10693400"/>
              <a:ext cx="452437" cy="450850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ubicBezTo>
                    <a:pt x="0" y="21600"/>
                    <a:pt x="0" y="0"/>
                    <a:pt x="0" y="0"/>
                  </a:cubicBezTo>
                  <a:close/>
                  <a:moveTo>
                    <a:pt x="0" y="0"/>
                  </a:moveTo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175" name="AutoShape 7"/>
            <p:cNvSpPr>
              <a:spLocks/>
            </p:cNvSpPr>
            <p:nvPr userDrawn="1"/>
          </p:nvSpPr>
          <p:spPr bwMode="auto">
            <a:xfrm>
              <a:off x="10490200" y="11633200"/>
              <a:ext cx="450850" cy="450850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ubicBezTo>
                    <a:pt x="0" y="21600"/>
                    <a:pt x="0" y="0"/>
                    <a:pt x="0" y="0"/>
                  </a:cubicBezTo>
                  <a:close/>
                  <a:moveTo>
                    <a:pt x="0" y="0"/>
                  </a:move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176" name="AutoShape 8"/>
            <p:cNvSpPr>
              <a:spLocks/>
            </p:cNvSpPr>
            <p:nvPr userDrawn="1"/>
          </p:nvSpPr>
          <p:spPr bwMode="auto">
            <a:xfrm>
              <a:off x="10490200" y="13068300"/>
              <a:ext cx="450850" cy="450850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177" name="AutoShape 9"/>
            <p:cNvSpPr>
              <a:spLocks/>
            </p:cNvSpPr>
            <p:nvPr userDrawn="1"/>
          </p:nvSpPr>
          <p:spPr bwMode="auto">
            <a:xfrm>
              <a:off x="14566900" y="11709400"/>
              <a:ext cx="450850" cy="450850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ubicBezTo>
                    <a:pt x="0" y="21600"/>
                    <a:pt x="0" y="0"/>
                    <a:pt x="0" y="0"/>
                  </a:cubicBezTo>
                  <a:close/>
                  <a:moveTo>
                    <a:pt x="0" y="0"/>
                  </a:moveTo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178" name="AutoShape 10"/>
            <p:cNvSpPr>
              <a:spLocks/>
            </p:cNvSpPr>
            <p:nvPr userDrawn="1"/>
          </p:nvSpPr>
          <p:spPr bwMode="auto">
            <a:xfrm>
              <a:off x="12941300" y="12611100"/>
              <a:ext cx="450850" cy="450850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ubicBezTo>
                    <a:pt x="0" y="21600"/>
                    <a:pt x="0" y="0"/>
                    <a:pt x="0" y="0"/>
                  </a:cubicBezTo>
                  <a:close/>
                  <a:moveTo>
                    <a:pt x="0" y="0"/>
                  </a:moveTo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179" name="AutoShape 11"/>
            <p:cNvSpPr>
              <a:spLocks/>
            </p:cNvSpPr>
            <p:nvPr userDrawn="1"/>
          </p:nvSpPr>
          <p:spPr bwMode="auto">
            <a:xfrm>
              <a:off x="15468600" y="11709400"/>
              <a:ext cx="450850" cy="450850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ubicBezTo>
                    <a:pt x="0" y="21600"/>
                    <a:pt x="0" y="0"/>
                    <a:pt x="0" y="0"/>
                  </a:cubicBezTo>
                  <a:close/>
                  <a:moveTo>
                    <a:pt x="0" y="0"/>
                  </a:moveTo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180" name="AutoShape 12"/>
            <p:cNvSpPr>
              <a:spLocks/>
            </p:cNvSpPr>
            <p:nvPr userDrawn="1"/>
          </p:nvSpPr>
          <p:spPr bwMode="auto">
            <a:xfrm>
              <a:off x="15468600" y="12611100"/>
              <a:ext cx="450850" cy="450850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ubicBezTo>
                    <a:pt x="0" y="21600"/>
                    <a:pt x="0" y="0"/>
                    <a:pt x="0" y="0"/>
                  </a:cubicBezTo>
                  <a:close/>
                  <a:moveTo>
                    <a:pt x="0" y="0"/>
                  </a:moveTo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181" name="AutoShape 13"/>
            <p:cNvSpPr>
              <a:spLocks/>
            </p:cNvSpPr>
            <p:nvPr userDrawn="1"/>
          </p:nvSpPr>
          <p:spPr bwMode="auto">
            <a:xfrm>
              <a:off x="15468600" y="13068300"/>
              <a:ext cx="450850" cy="450850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182" name="AutoShape 14"/>
            <p:cNvSpPr>
              <a:spLocks/>
            </p:cNvSpPr>
            <p:nvPr userDrawn="1"/>
          </p:nvSpPr>
          <p:spPr bwMode="auto">
            <a:xfrm>
              <a:off x="15913100" y="12166600"/>
              <a:ext cx="450850" cy="450850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ubicBezTo>
                    <a:pt x="0" y="21600"/>
                    <a:pt x="0" y="0"/>
                    <a:pt x="0" y="0"/>
                  </a:cubicBezTo>
                  <a:close/>
                  <a:moveTo>
                    <a:pt x="0" y="0"/>
                  </a:move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183" name="AutoShape 15"/>
            <p:cNvSpPr>
              <a:spLocks/>
            </p:cNvSpPr>
            <p:nvPr userDrawn="1"/>
          </p:nvSpPr>
          <p:spPr bwMode="auto">
            <a:xfrm>
              <a:off x="15913100" y="12611100"/>
              <a:ext cx="450850" cy="450850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ubicBezTo>
                    <a:pt x="0" y="21600"/>
                    <a:pt x="0" y="0"/>
                    <a:pt x="0" y="0"/>
                  </a:cubicBezTo>
                  <a:close/>
                  <a:moveTo>
                    <a:pt x="0" y="0"/>
                  </a:moveTo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184" name="AutoShape 16"/>
            <p:cNvSpPr>
              <a:spLocks/>
            </p:cNvSpPr>
            <p:nvPr userDrawn="1"/>
          </p:nvSpPr>
          <p:spPr bwMode="auto">
            <a:xfrm>
              <a:off x="16370300" y="12611100"/>
              <a:ext cx="450850" cy="450850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ubicBezTo>
                    <a:pt x="0" y="21600"/>
                    <a:pt x="0" y="0"/>
                    <a:pt x="0" y="0"/>
                  </a:cubicBezTo>
                  <a:close/>
                  <a:moveTo>
                    <a:pt x="0" y="0"/>
                  </a:move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185" name="AutoShape 17"/>
            <p:cNvSpPr>
              <a:spLocks/>
            </p:cNvSpPr>
            <p:nvPr userDrawn="1"/>
          </p:nvSpPr>
          <p:spPr bwMode="auto">
            <a:xfrm>
              <a:off x="16814800" y="12611100"/>
              <a:ext cx="450850" cy="450850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ubicBezTo>
                    <a:pt x="0" y="21600"/>
                    <a:pt x="0" y="0"/>
                    <a:pt x="0" y="0"/>
                  </a:cubicBezTo>
                  <a:close/>
                  <a:moveTo>
                    <a:pt x="0" y="0"/>
                  </a:moveTo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186" name="AutoShape 18"/>
            <p:cNvSpPr>
              <a:spLocks/>
            </p:cNvSpPr>
            <p:nvPr userDrawn="1"/>
          </p:nvSpPr>
          <p:spPr bwMode="auto">
            <a:xfrm>
              <a:off x="17265831" y="12166600"/>
              <a:ext cx="450850" cy="450850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ubicBezTo>
                    <a:pt x="0" y="21600"/>
                    <a:pt x="0" y="0"/>
                    <a:pt x="0" y="0"/>
                  </a:cubicBezTo>
                  <a:close/>
                  <a:moveTo>
                    <a:pt x="0" y="0"/>
                  </a:move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187" name="AutoShape 19"/>
            <p:cNvSpPr>
              <a:spLocks/>
            </p:cNvSpPr>
            <p:nvPr userDrawn="1"/>
          </p:nvSpPr>
          <p:spPr bwMode="auto">
            <a:xfrm>
              <a:off x="17265831" y="12611100"/>
              <a:ext cx="450850" cy="450850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ubicBezTo>
                    <a:pt x="0" y="21600"/>
                    <a:pt x="0" y="0"/>
                    <a:pt x="0" y="0"/>
                  </a:cubicBezTo>
                  <a:close/>
                  <a:moveTo>
                    <a:pt x="0" y="0"/>
                  </a:moveTo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188" name="AutoShape 20"/>
            <p:cNvSpPr>
              <a:spLocks/>
            </p:cNvSpPr>
            <p:nvPr userDrawn="1"/>
          </p:nvSpPr>
          <p:spPr bwMode="auto">
            <a:xfrm>
              <a:off x="20434300" y="12611100"/>
              <a:ext cx="450850" cy="450850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ubicBezTo>
                    <a:pt x="0" y="21600"/>
                    <a:pt x="0" y="0"/>
                    <a:pt x="0" y="0"/>
                  </a:cubicBezTo>
                  <a:close/>
                  <a:moveTo>
                    <a:pt x="0" y="0"/>
                  </a:moveTo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189" name="AutoShape 21"/>
            <p:cNvSpPr>
              <a:spLocks/>
            </p:cNvSpPr>
            <p:nvPr userDrawn="1"/>
          </p:nvSpPr>
          <p:spPr bwMode="auto">
            <a:xfrm>
              <a:off x="20434300" y="13068300"/>
              <a:ext cx="450850" cy="450850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190" name="AutoShape 22"/>
            <p:cNvSpPr>
              <a:spLocks/>
            </p:cNvSpPr>
            <p:nvPr userDrawn="1"/>
          </p:nvSpPr>
          <p:spPr bwMode="auto">
            <a:xfrm>
              <a:off x="20891500" y="13068300"/>
              <a:ext cx="450850" cy="450850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191" name="AutoShape 23"/>
            <p:cNvSpPr>
              <a:spLocks/>
            </p:cNvSpPr>
            <p:nvPr userDrawn="1"/>
          </p:nvSpPr>
          <p:spPr bwMode="auto">
            <a:xfrm>
              <a:off x="21336000" y="12166600"/>
              <a:ext cx="450850" cy="450850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ubicBezTo>
                    <a:pt x="0" y="21600"/>
                    <a:pt x="0" y="0"/>
                    <a:pt x="0" y="0"/>
                  </a:cubicBezTo>
                  <a:close/>
                  <a:moveTo>
                    <a:pt x="0" y="0"/>
                  </a:move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192" name="AutoShape 24"/>
            <p:cNvSpPr>
              <a:spLocks/>
            </p:cNvSpPr>
            <p:nvPr userDrawn="1"/>
          </p:nvSpPr>
          <p:spPr bwMode="auto">
            <a:xfrm>
              <a:off x="21793200" y="11709400"/>
              <a:ext cx="450850" cy="450850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ubicBezTo>
                    <a:pt x="0" y="21600"/>
                    <a:pt x="0" y="0"/>
                    <a:pt x="0" y="0"/>
                  </a:cubicBezTo>
                  <a:close/>
                  <a:moveTo>
                    <a:pt x="0" y="0"/>
                  </a:move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193" name="AutoShape 25"/>
            <p:cNvSpPr>
              <a:spLocks/>
            </p:cNvSpPr>
            <p:nvPr userDrawn="1"/>
          </p:nvSpPr>
          <p:spPr bwMode="auto">
            <a:xfrm>
              <a:off x="21793200" y="12611100"/>
              <a:ext cx="450850" cy="450850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ubicBezTo>
                    <a:pt x="0" y="21600"/>
                    <a:pt x="0" y="0"/>
                    <a:pt x="0" y="0"/>
                  </a:cubicBezTo>
                  <a:close/>
                  <a:moveTo>
                    <a:pt x="0" y="0"/>
                  </a:moveTo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194" name="AutoShape 26"/>
            <p:cNvSpPr>
              <a:spLocks/>
            </p:cNvSpPr>
            <p:nvPr userDrawn="1"/>
          </p:nvSpPr>
          <p:spPr bwMode="auto">
            <a:xfrm>
              <a:off x="22694900" y="12166600"/>
              <a:ext cx="450850" cy="450850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ubicBezTo>
                    <a:pt x="0" y="21600"/>
                    <a:pt x="0" y="0"/>
                    <a:pt x="0" y="0"/>
                  </a:cubicBezTo>
                  <a:close/>
                  <a:moveTo>
                    <a:pt x="0" y="0"/>
                  </a:move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195" name="AutoShape 27"/>
            <p:cNvSpPr>
              <a:spLocks/>
            </p:cNvSpPr>
            <p:nvPr userDrawn="1"/>
          </p:nvSpPr>
          <p:spPr bwMode="auto">
            <a:xfrm>
              <a:off x="22694900" y="12611100"/>
              <a:ext cx="450850" cy="450850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ubicBezTo>
                    <a:pt x="0" y="21600"/>
                    <a:pt x="0" y="0"/>
                    <a:pt x="0" y="0"/>
                  </a:cubicBezTo>
                  <a:close/>
                  <a:moveTo>
                    <a:pt x="0" y="0"/>
                  </a:moveTo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196" name="AutoShape 28"/>
            <p:cNvSpPr>
              <a:spLocks/>
            </p:cNvSpPr>
            <p:nvPr userDrawn="1"/>
          </p:nvSpPr>
          <p:spPr bwMode="auto">
            <a:xfrm>
              <a:off x="22694900" y="13068300"/>
              <a:ext cx="450850" cy="450850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197" name="AutoShape 29"/>
            <p:cNvSpPr>
              <a:spLocks/>
            </p:cNvSpPr>
            <p:nvPr userDrawn="1"/>
          </p:nvSpPr>
          <p:spPr bwMode="auto">
            <a:xfrm>
              <a:off x="23152100" y="12166600"/>
              <a:ext cx="450850" cy="450850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ubicBezTo>
                    <a:pt x="0" y="21600"/>
                    <a:pt x="0" y="0"/>
                    <a:pt x="0" y="0"/>
                  </a:cubicBezTo>
                  <a:close/>
                  <a:moveTo>
                    <a:pt x="0" y="0"/>
                  </a:moveTo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198" name="AutoShape 30"/>
            <p:cNvSpPr>
              <a:spLocks/>
            </p:cNvSpPr>
            <p:nvPr userDrawn="1"/>
          </p:nvSpPr>
          <p:spPr bwMode="auto">
            <a:xfrm>
              <a:off x="23152100" y="12611100"/>
              <a:ext cx="450850" cy="450850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ubicBezTo>
                    <a:pt x="0" y="21600"/>
                    <a:pt x="0" y="0"/>
                    <a:pt x="0" y="0"/>
                  </a:cubicBezTo>
                  <a:close/>
                  <a:moveTo>
                    <a:pt x="0" y="0"/>
                  </a:moveTo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199" name="AutoShape 31"/>
            <p:cNvSpPr>
              <a:spLocks/>
            </p:cNvSpPr>
            <p:nvPr userDrawn="1"/>
          </p:nvSpPr>
          <p:spPr bwMode="auto">
            <a:xfrm>
              <a:off x="23596600" y="12166600"/>
              <a:ext cx="447675" cy="450850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200" name="AutoShape 32"/>
            <p:cNvSpPr>
              <a:spLocks/>
            </p:cNvSpPr>
            <p:nvPr userDrawn="1"/>
          </p:nvSpPr>
          <p:spPr bwMode="auto">
            <a:xfrm>
              <a:off x="1333500" y="12166600"/>
              <a:ext cx="450850" cy="450850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ubicBezTo>
                    <a:pt x="0" y="21600"/>
                    <a:pt x="0" y="0"/>
                    <a:pt x="0" y="0"/>
                  </a:cubicBezTo>
                  <a:close/>
                  <a:moveTo>
                    <a:pt x="0" y="0"/>
                  </a:moveTo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201" name="AutoShape 33"/>
            <p:cNvSpPr>
              <a:spLocks/>
            </p:cNvSpPr>
            <p:nvPr userDrawn="1"/>
          </p:nvSpPr>
          <p:spPr bwMode="auto">
            <a:xfrm>
              <a:off x="342900" y="12166600"/>
              <a:ext cx="450850" cy="450850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202" name="AutoShape 34"/>
            <p:cNvSpPr>
              <a:spLocks/>
            </p:cNvSpPr>
            <p:nvPr userDrawn="1"/>
          </p:nvSpPr>
          <p:spPr bwMode="auto">
            <a:xfrm>
              <a:off x="7683500" y="11709400"/>
              <a:ext cx="450850" cy="450850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ubicBezTo>
                    <a:pt x="0" y="21600"/>
                    <a:pt x="0" y="0"/>
                    <a:pt x="0" y="0"/>
                  </a:cubicBezTo>
                  <a:close/>
                  <a:moveTo>
                    <a:pt x="0" y="0"/>
                  </a:move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</p:grpSp>
      <p:sp>
        <p:nvSpPr>
          <p:cNvPr id="162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2061545" y="2013285"/>
            <a:ext cx="9537652" cy="3481735"/>
          </a:xfrm>
        </p:spPr>
        <p:txBody>
          <a:bodyPr lIns="0" tIns="0" rIns="0" bIns="0" numCol="1" spcCol="720000">
            <a:no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None/>
              <a:defRPr sz="350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Font typeface="Arial" charset="0"/>
              <a:buNone/>
              <a:tabLst/>
              <a:defRPr sz="2000">
                <a:solidFill>
                  <a:schemeClr val="bg1"/>
                </a:solidFill>
              </a:defRPr>
            </a:lvl2pPr>
            <a:lvl3pPr marL="269868" indent="-246057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bg1"/>
              </a:buClr>
              <a:buFont typeface="Arial" charset="0"/>
              <a:buChar char="•"/>
              <a:tabLst/>
              <a:defRPr sz="2000">
                <a:solidFill>
                  <a:schemeClr val="bg1"/>
                </a:solidFill>
              </a:defRPr>
            </a:lvl3pPr>
            <a:lvl4pPr marL="539737" indent="-269868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.AppleSystemUIFont" charset="-120"/>
              <a:buChar char="–"/>
              <a:tabLst/>
              <a:defRPr sz="2000">
                <a:solidFill>
                  <a:schemeClr val="bg1"/>
                </a:solidFill>
              </a:defRPr>
            </a:lvl4pPr>
            <a:lvl5pPr marL="849291" indent="-309555">
              <a:lnSpc>
                <a:spcPct val="100000"/>
              </a:lnSpc>
              <a:spcBef>
                <a:spcPts val="600"/>
              </a:spcBef>
              <a:buFont typeface="+mj-lt"/>
              <a:buAutoNum type="arabicPeriod"/>
              <a:tabLst/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163" name="Group 162"/>
          <p:cNvGrpSpPr/>
          <p:nvPr userDrawn="1"/>
        </p:nvGrpSpPr>
        <p:grpSpPr>
          <a:xfrm>
            <a:off x="697982" y="699361"/>
            <a:ext cx="698037" cy="697992"/>
            <a:chOff x="25626365" y="3145536"/>
            <a:chExt cx="7199313" cy="7199313"/>
          </a:xfrm>
        </p:grpSpPr>
        <p:sp>
          <p:nvSpPr>
            <p:cNvPr id="164" name="AutoShape 1"/>
            <p:cNvSpPr>
              <a:spLocks/>
            </p:cNvSpPr>
            <p:nvPr userDrawn="1"/>
          </p:nvSpPr>
          <p:spPr bwMode="auto">
            <a:xfrm>
              <a:off x="25626365" y="3145536"/>
              <a:ext cx="7199313" cy="7199313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165" name="AutoShape 2"/>
            <p:cNvSpPr>
              <a:spLocks/>
            </p:cNvSpPr>
            <p:nvPr userDrawn="1"/>
          </p:nvSpPr>
          <p:spPr bwMode="auto">
            <a:xfrm>
              <a:off x="26921765" y="4466336"/>
              <a:ext cx="4748213" cy="4540250"/>
            </a:xfrm>
            <a:custGeom>
              <a:avLst/>
              <a:gdLst/>
              <a:ahLst/>
              <a:cxnLst/>
              <a:rect l="0" t="0" r="r" b="b"/>
              <a:pathLst>
                <a:path w="21600" h="21458">
                  <a:moveTo>
                    <a:pt x="16952" y="15509"/>
                  </a:moveTo>
                  <a:lnTo>
                    <a:pt x="21600" y="10680"/>
                  </a:lnTo>
                  <a:lnTo>
                    <a:pt x="20270" y="9299"/>
                  </a:lnTo>
                  <a:lnTo>
                    <a:pt x="15965" y="13772"/>
                  </a:lnTo>
                  <a:lnTo>
                    <a:pt x="14953" y="12721"/>
                  </a:lnTo>
                  <a:lnTo>
                    <a:pt x="13624" y="14101"/>
                  </a:lnTo>
                  <a:lnTo>
                    <a:pt x="14978" y="15509"/>
                  </a:lnTo>
                  <a:cubicBezTo>
                    <a:pt x="15523" y="16075"/>
                    <a:pt x="16407" y="16075"/>
                    <a:pt x="16952" y="15509"/>
                  </a:cubicBezTo>
                  <a:moveTo>
                    <a:pt x="19010" y="6901"/>
                  </a:moveTo>
                  <a:lnTo>
                    <a:pt x="20782" y="5059"/>
                  </a:lnTo>
                  <a:lnTo>
                    <a:pt x="19010" y="3217"/>
                  </a:lnTo>
                  <a:lnTo>
                    <a:pt x="18177" y="4082"/>
                  </a:lnTo>
                  <a:lnTo>
                    <a:pt x="13753" y="4082"/>
                  </a:lnTo>
                  <a:lnTo>
                    <a:pt x="12920" y="3217"/>
                  </a:lnTo>
                  <a:lnTo>
                    <a:pt x="11148" y="5059"/>
                  </a:lnTo>
                  <a:lnTo>
                    <a:pt x="12920" y="6901"/>
                  </a:lnTo>
                  <a:lnTo>
                    <a:pt x="13753" y="6036"/>
                  </a:lnTo>
                  <a:lnTo>
                    <a:pt x="15025" y="6036"/>
                  </a:lnTo>
                  <a:lnTo>
                    <a:pt x="15025" y="8650"/>
                  </a:lnTo>
                  <a:cubicBezTo>
                    <a:pt x="15602" y="8295"/>
                    <a:pt x="16328" y="8294"/>
                    <a:pt x="16905" y="8650"/>
                  </a:cubicBezTo>
                  <a:lnTo>
                    <a:pt x="16905" y="6036"/>
                  </a:lnTo>
                  <a:lnTo>
                    <a:pt x="18177" y="6036"/>
                  </a:lnTo>
                  <a:cubicBezTo>
                    <a:pt x="18177" y="6036"/>
                    <a:pt x="19010" y="6901"/>
                    <a:pt x="19010" y="6901"/>
                  </a:cubicBezTo>
                  <a:close/>
                  <a:moveTo>
                    <a:pt x="15965" y="3684"/>
                  </a:moveTo>
                  <a:lnTo>
                    <a:pt x="17738" y="1843"/>
                  </a:lnTo>
                  <a:lnTo>
                    <a:pt x="15965" y="0"/>
                  </a:lnTo>
                  <a:lnTo>
                    <a:pt x="14192" y="1843"/>
                  </a:lnTo>
                  <a:cubicBezTo>
                    <a:pt x="14192" y="1843"/>
                    <a:pt x="15965" y="3684"/>
                    <a:pt x="15965" y="3684"/>
                  </a:cubicBezTo>
                  <a:close/>
                  <a:moveTo>
                    <a:pt x="11660" y="9299"/>
                  </a:moveTo>
                  <a:lnTo>
                    <a:pt x="10331" y="10680"/>
                  </a:lnTo>
                  <a:lnTo>
                    <a:pt x="11660" y="12061"/>
                  </a:lnTo>
                  <a:lnTo>
                    <a:pt x="12989" y="10680"/>
                  </a:lnTo>
                  <a:cubicBezTo>
                    <a:pt x="12989" y="10680"/>
                    <a:pt x="11660" y="9299"/>
                    <a:pt x="11660" y="9299"/>
                  </a:cubicBezTo>
                  <a:close/>
                  <a:moveTo>
                    <a:pt x="8282" y="17567"/>
                  </a:moveTo>
                  <a:cubicBezTo>
                    <a:pt x="8282" y="15877"/>
                    <a:pt x="7291" y="14733"/>
                    <a:pt x="5701" y="14733"/>
                  </a:cubicBezTo>
                  <a:lnTo>
                    <a:pt x="122" y="14733"/>
                  </a:lnTo>
                  <a:lnTo>
                    <a:pt x="122" y="16550"/>
                  </a:lnTo>
                  <a:lnTo>
                    <a:pt x="5676" y="16550"/>
                  </a:lnTo>
                  <a:cubicBezTo>
                    <a:pt x="6324" y="16550"/>
                    <a:pt x="6728" y="16944"/>
                    <a:pt x="6728" y="17567"/>
                  </a:cubicBezTo>
                  <a:cubicBezTo>
                    <a:pt x="6728" y="18202"/>
                    <a:pt x="6324" y="18583"/>
                    <a:pt x="5676" y="18583"/>
                  </a:cubicBezTo>
                  <a:lnTo>
                    <a:pt x="122" y="18583"/>
                  </a:lnTo>
                  <a:lnTo>
                    <a:pt x="122" y="20401"/>
                  </a:lnTo>
                  <a:lnTo>
                    <a:pt x="5701" y="20401"/>
                  </a:lnTo>
                  <a:cubicBezTo>
                    <a:pt x="7291" y="20401"/>
                    <a:pt x="8282" y="19257"/>
                    <a:pt x="8282" y="17567"/>
                  </a:cubicBezTo>
                  <a:moveTo>
                    <a:pt x="8282" y="3811"/>
                  </a:moveTo>
                  <a:cubicBezTo>
                    <a:pt x="8282" y="2032"/>
                    <a:pt x="7242" y="1015"/>
                    <a:pt x="5762" y="1015"/>
                  </a:cubicBezTo>
                  <a:cubicBezTo>
                    <a:pt x="4282" y="1015"/>
                    <a:pt x="3768" y="2006"/>
                    <a:pt x="3389" y="3049"/>
                  </a:cubicBezTo>
                  <a:lnTo>
                    <a:pt x="3009" y="4091"/>
                  </a:lnTo>
                  <a:cubicBezTo>
                    <a:pt x="2801" y="4663"/>
                    <a:pt x="2447" y="4764"/>
                    <a:pt x="2214" y="4764"/>
                  </a:cubicBezTo>
                  <a:cubicBezTo>
                    <a:pt x="1774" y="4764"/>
                    <a:pt x="1443" y="4434"/>
                    <a:pt x="1443" y="3849"/>
                  </a:cubicBezTo>
                  <a:cubicBezTo>
                    <a:pt x="1443" y="3277"/>
                    <a:pt x="1811" y="2896"/>
                    <a:pt x="2385" y="2896"/>
                  </a:cubicBezTo>
                  <a:lnTo>
                    <a:pt x="2606" y="2896"/>
                  </a:lnTo>
                  <a:lnTo>
                    <a:pt x="2606" y="1193"/>
                  </a:lnTo>
                  <a:lnTo>
                    <a:pt x="2422" y="1193"/>
                  </a:lnTo>
                  <a:cubicBezTo>
                    <a:pt x="930" y="1193"/>
                    <a:pt x="0" y="2261"/>
                    <a:pt x="0" y="3849"/>
                  </a:cubicBezTo>
                  <a:cubicBezTo>
                    <a:pt x="0" y="5514"/>
                    <a:pt x="1101" y="6480"/>
                    <a:pt x="2324" y="6480"/>
                  </a:cubicBezTo>
                  <a:cubicBezTo>
                    <a:pt x="3499" y="6480"/>
                    <a:pt x="4196" y="5845"/>
                    <a:pt x="4636" y="4637"/>
                  </a:cubicBezTo>
                  <a:lnTo>
                    <a:pt x="5065" y="3468"/>
                  </a:lnTo>
                  <a:cubicBezTo>
                    <a:pt x="5260" y="2947"/>
                    <a:pt x="5529" y="2743"/>
                    <a:pt x="5933" y="2743"/>
                  </a:cubicBezTo>
                  <a:cubicBezTo>
                    <a:pt x="6496" y="2743"/>
                    <a:pt x="6826" y="3125"/>
                    <a:pt x="6826" y="3811"/>
                  </a:cubicBezTo>
                  <a:cubicBezTo>
                    <a:pt x="6826" y="4497"/>
                    <a:pt x="6520" y="4917"/>
                    <a:pt x="5872" y="4917"/>
                  </a:cubicBezTo>
                  <a:lnTo>
                    <a:pt x="5578" y="4917"/>
                  </a:lnTo>
                  <a:lnTo>
                    <a:pt x="5578" y="6633"/>
                  </a:lnTo>
                  <a:lnTo>
                    <a:pt x="5860" y="6633"/>
                  </a:lnTo>
                  <a:cubicBezTo>
                    <a:pt x="7352" y="6633"/>
                    <a:pt x="8282" y="5438"/>
                    <a:pt x="8282" y="3811"/>
                  </a:cubicBezTo>
                  <a:moveTo>
                    <a:pt x="1676" y="7753"/>
                  </a:moveTo>
                  <a:lnTo>
                    <a:pt x="122" y="7753"/>
                  </a:lnTo>
                  <a:lnTo>
                    <a:pt x="122" y="13129"/>
                  </a:lnTo>
                  <a:lnTo>
                    <a:pt x="1676" y="13129"/>
                  </a:lnTo>
                  <a:lnTo>
                    <a:pt x="1676" y="11350"/>
                  </a:lnTo>
                  <a:lnTo>
                    <a:pt x="8159" y="11350"/>
                  </a:lnTo>
                  <a:lnTo>
                    <a:pt x="8159" y="9533"/>
                  </a:lnTo>
                  <a:lnTo>
                    <a:pt x="1676" y="9533"/>
                  </a:lnTo>
                  <a:cubicBezTo>
                    <a:pt x="1676" y="9533"/>
                    <a:pt x="1676" y="7753"/>
                    <a:pt x="1676" y="7753"/>
                  </a:cubicBezTo>
                  <a:close/>
                  <a:moveTo>
                    <a:pt x="14978" y="9273"/>
                  </a:moveTo>
                  <a:lnTo>
                    <a:pt x="10331" y="14101"/>
                  </a:lnTo>
                  <a:lnTo>
                    <a:pt x="11660" y="15483"/>
                  </a:lnTo>
                  <a:lnTo>
                    <a:pt x="15965" y="11009"/>
                  </a:lnTo>
                  <a:lnTo>
                    <a:pt x="16978" y="12061"/>
                  </a:lnTo>
                  <a:lnTo>
                    <a:pt x="18307" y="10680"/>
                  </a:lnTo>
                  <a:lnTo>
                    <a:pt x="16952" y="9273"/>
                  </a:lnTo>
                  <a:cubicBezTo>
                    <a:pt x="16407" y="8707"/>
                    <a:pt x="15523" y="8707"/>
                    <a:pt x="14978" y="9273"/>
                  </a:cubicBezTo>
                  <a:moveTo>
                    <a:pt x="12294" y="15483"/>
                  </a:moveTo>
                  <a:lnTo>
                    <a:pt x="10964" y="16864"/>
                  </a:lnTo>
                  <a:lnTo>
                    <a:pt x="12319" y="18271"/>
                  </a:lnTo>
                  <a:cubicBezTo>
                    <a:pt x="12864" y="18838"/>
                    <a:pt x="13748" y="18838"/>
                    <a:pt x="14293" y="18271"/>
                  </a:cubicBezTo>
                  <a:lnTo>
                    <a:pt x="15648" y="16863"/>
                  </a:lnTo>
                  <a:lnTo>
                    <a:pt x="14319" y="15483"/>
                  </a:lnTo>
                  <a:lnTo>
                    <a:pt x="13307" y="16534"/>
                  </a:lnTo>
                  <a:cubicBezTo>
                    <a:pt x="13307" y="16534"/>
                    <a:pt x="12294" y="15483"/>
                    <a:pt x="12294" y="15483"/>
                  </a:cubicBezTo>
                  <a:close/>
                  <a:moveTo>
                    <a:pt x="14953" y="18245"/>
                  </a:moveTo>
                  <a:lnTo>
                    <a:pt x="13623" y="19626"/>
                  </a:lnTo>
                  <a:lnTo>
                    <a:pt x="14978" y="21033"/>
                  </a:lnTo>
                  <a:cubicBezTo>
                    <a:pt x="15523" y="21600"/>
                    <a:pt x="16407" y="21600"/>
                    <a:pt x="16952" y="21033"/>
                  </a:cubicBezTo>
                  <a:lnTo>
                    <a:pt x="18307" y="19626"/>
                  </a:lnTo>
                  <a:lnTo>
                    <a:pt x="16978" y="18245"/>
                  </a:lnTo>
                  <a:lnTo>
                    <a:pt x="15965" y="19296"/>
                  </a:lnTo>
                  <a:cubicBezTo>
                    <a:pt x="15965" y="19296"/>
                    <a:pt x="14953" y="18245"/>
                    <a:pt x="14953" y="18245"/>
                  </a:cubicBezTo>
                  <a:close/>
                  <a:moveTo>
                    <a:pt x="20271" y="15483"/>
                  </a:moveTo>
                  <a:lnTo>
                    <a:pt x="21600" y="14101"/>
                  </a:lnTo>
                  <a:lnTo>
                    <a:pt x="20270" y="12720"/>
                  </a:lnTo>
                  <a:lnTo>
                    <a:pt x="18941" y="14101"/>
                  </a:lnTo>
                  <a:cubicBezTo>
                    <a:pt x="18941" y="14101"/>
                    <a:pt x="20271" y="15483"/>
                    <a:pt x="20271" y="15483"/>
                  </a:cubicBezTo>
                  <a:close/>
                  <a:moveTo>
                    <a:pt x="17637" y="18271"/>
                  </a:moveTo>
                  <a:cubicBezTo>
                    <a:pt x="18182" y="18838"/>
                    <a:pt x="19066" y="18838"/>
                    <a:pt x="19612" y="18271"/>
                  </a:cubicBezTo>
                  <a:lnTo>
                    <a:pt x="20966" y="16864"/>
                  </a:lnTo>
                  <a:lnTo>
                    <a:pt x="19636" y="15483"/>
                  </a:lnTo>
                  <a:lnTo>
                    <a:pt x="18624" y="16534"/>
                  </a:lnTo>
                  <a:lnTo>
                    <a:pt x="17611" y="15483"/>
                  </a:lnTo>
                  <a:lnTo>
                    <a:pt x="16282" y="16863"/>
                  </a:lnTo>
                  <a:cubicBezTo>
                    <a:pt x="16282" y="16863"/>
                    <a:pt x="17637" y="18271"/>
                    <a:pt x="17637" y="18271"/>
                  </a:cubicBezTo>
                  <a:close/>
                  <a:moveTo>
                    <a:pt x="17637" y="18271"/>
                  </a:moveTo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lIns="0" tIns="0" rIns="0" bIns="0"/>
            <a:lstStyle/>
            <a:p>
              <a:endParaRPr lang="en-US" sz="675"/>
            </a:p>
          </p:txBody>
        </p:sp>
      </p:grpSp>
    </p:spTree>
    <p:extLst>
      <p:ext uri="{BB962C8B-B14F-4D97-AF65-F5344CB8AC3E}">
        <p14:creationId xmlns:p14="http://schemas.microsoft.com/office/powerpoint/2010/main" val="2183681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text 2 column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 userDrawn="1"/>
        </p:nvGrpSpPr>
        <p:grpSpPr>
          <a:xfrm>
            <a:off x="-8021" y="5406659"/>
            <a:ext cx="12200815" cy="1454524"/>
            <a:chOff x="342900" y="10693400"/>
            <a:chExt cx="23701375" cy="2825750"/>
          </a:xfrm>
        </p:grpSpPr>
        <p:sp>
          <p:nvSpPr>
            <p:cNvPr id="169" name="AutoShape 1"/>
            <p:cNvSpPr>
              <a:spLocks/>
            </p:cNvSpPr>
            <p:nvPr userDrawn="1"/>
          </p:nvSpPr>
          <p:spPr bwMode="auto">
            <a:xfrm>
              <a:off x="2362200" y="11709400"/>
              <a:ext cx="450850" cy="450850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ubicBezTo>
                    <a:pt x="0" y="21600"/>
                    <a:pt x="0" y="0"/>
                    <a:pt x="0" y="0"/>
                  </a:cubicBezTo>
                  <a:close/>
                  <a:moveTo>
                    <a:pt x="0" y="0"/>
                  </a:moveTo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170" name="AutoShape 2"/>
            <p:cNvSpPr>
              <a:spLocks/>
            </p:cNvSpPr>
            <p:nvPr userDrawn="1"/>
          </p:nvSpPr>
          <p:spPr bwMode="auto">
            <a:xfrm>
              <a:off x="2356032" y="13062132"/>
              <a:ext cx="450850" cy="450850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171" name="AutoShape 3"/>
            <p:cNvSpPr>
              <a:spLocks/>
            </p:cNvSpPr>
            <p:nvPr userDrawn="1"/>
          </p:nvSpPr>
          <p:spPr bwMode="auto">
            <a:xfrm>
              <a:off x="2806700" y="11709400"/>
              <a:ext cx="450850" cy="450850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ubicBezTo>
                    <a:pt x="0" y="21600"/>
                    <a:pt x="0" y="0"/>
                    <a:pt x="0" y="0"/>
                  </a:cubicBezTo>
                  <a:close/>
                  <a:moveTo>
                    <a:pt x="0" y="0"/>
                  </a:move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172" name="AutoShape 4"/>
            <p:cNvSpPr>
              <a:spLocks/>
            </p:cNvSpPr>
            <p:nvPr userDrawn="1"/>
          </p:nvSpPr>
          <p:spPr bwMode="auto">
            <a:xfrm>
              <a:off x="2806700" y="12611100"/>
              <a:ext cx="450850" cy="450850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ubicBezTo>
                    <a:pt x="0" y="21600"/>
                    <a:pt x="0" y="0"/>
                    <a:pt x="0" y="0"/>
                  </a:cubicBezTo>
                  <a:close/>
                  <a:moveTo>
                    <a:pt x="0" y="0"/>
                  </a:move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173" name="AutoShape 5"/>
            <p:cNvSpPr>
              <a:spLocks/>
            </p:cNvSpPr>
            <p:nvPr userDrawn="1"/>
          </p:nvSpPr>
          <p:spPr bwMode="auto">
            <a:xfrm>
              <a:off x="3263900" y="12166600"/>
              <a:ext cx="450850" cy="450850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ubicBezTo>
                    <a:pt x="0" y="21600"/>
                    <a:pt x="0" y="0"/>
                    <a:pt x="0" y="0"/>
                  </a:cubicBezTo>
                  <a:close/>
                  <a:moveTo>
                    <a:pt x="0" y="0"/>
                  </a:move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174" name="AutoShape 6"/>
            <p:cNvSpPr>
              <a:spLocks/>
            </p:cNvSpPr>
            <p:nvPr userDrawn="1"/>
          </p:nvSpPr>
          <p:spPr bwMode="auto">
            <a:xfrm>
              <a:off x="6424613" y="10693400"/>
              <a:ext cx="452437" cy="450850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ubicBezTo>
                    <a:pt x="0" y="21600"/>
                    <a:pt x="0" y="0"/>
                    <a:pt x="0" y="0"/>
                  </a:cubicBezTo>
                  <a:close/>
                  <a:moveTo>
                    <a:pt x="0" y="0"/>
                  </a:moveTo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175" name="AutoShape 7"/>
            <p:cNvSpPr>
              <a:spLocks/>
            </p:cNvSpPr>
            <p:nvPr userDrawn="1"/>
          </p:nvSpPr>
          <p:spPr bwMode="auto">
            <a:xfrm>
              <a:off x="10490200" y="11633200"/>
              <a:ext cx="450850" cy="450850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ubicBezTo>
                    <a:pt x="0" y="21600"/>
                    <a:pt x="0" y="0"/>
                    <a:pt x="0" y="0"/>
                  </a:cubicBezTo>
                  <a:close/>
                  <a:moveTo>
                    <a:pt x="0" y="0"/>
                  </a:move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176" name="AutoShape 8"/>
            <p:cNvSpPr>
              <a:spLocks/>
            </p:cNvSpPr>
            <p:nvPr userDrawn="1"/>
          </p:nvSpPr>
          <p:spPr bwMode="auto">
            <a:xfrm>
              <a:off x="10490200" y="13068300"/>
              <a:ext cx="450850" cy="450850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177" name="AutoShape 9"/>
            <p:cNvSpPr>
              <a:spLocks/>
            </p:cNvSpPr>
            <p:nvPr userDrawn="1"/>
          </p:nvSpPr>
          <p:spPr bwMode="auto">
            <a:xfrm>
              <a:off x="14566900" y="11709400"/>
              <a:ext cx="450850" cy="450850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ubicBezTo>
                    <a:pt x="0" y="21600"/>
                    <a:pt x="0" y="0"/>
                    <a:pt x="0" y="0"/>
                  </a:cubicBezTo>
                  <a:close/>
                  <a:moveTo>
                    <a:pt x="0" y="0"/>
                  </a:moveTo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178" name="AutoShape 10"/>
            <p:cNvSpPr>
              <a:spLocks/>
            </p:cNvSpPr>
            <p:nvPr userDrawn="1"/>
          </p:nvSpPr>
          <p:spPr bwMode="auto">
            <a:xfrm>
              <a:off x="12941300" y="12611100"/>
              <a:ext cx="450850" cy="450850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ubicBezTo>
                    <a:pt x="0" y="21600"/>
                    <a:pt x="0" y="0"/>
                    <a:pt x="0" y="0"/>
                  </a:cubicBezTo>
                  <a:close/>
                  <a:moveTo>
                    <a:pt x="0" y="0"/>
                  </a:moveTo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179" name="AutoShape 11"/>
            <p:cNvSpPr>
              <a:spLocks/>
            </p:cNvSpPr>
            <p:nvPr userDrawn="1"/>
          </p:nvSpPr>
          <p:spPr bwMode="auto">
            <a:xfrm>
              <a:off x="15468600" y="11709400"/>
              <a:ext cx="450850" cy="450850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ubicBezTo>
                    <a:pt x="0" y="21600"/>
                    <a:pt x="0" y="0"/>
                    <a:pt x="0" y="0"/>
                  </a:cubicBezTo>
                  <a:close/>
                  <a:moveTo>
                    <a:pt x="0" y="0"/>
                  </a:moveTo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180" name="AutoShape 12"/>
            <p:cNvSpPr>
              <a:spLocks/>
            </p:cNvSpPr>
            <p:nvPr userDrawn="1"/>
          </p:nvSpPr>
          <p:spPr bwMode="auto">
            <a:xfrm>
              <a:off x="15468600" y="12611100"/>
              <a:ext cx="450850" cy="450850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ubicBezTo>
                    <a:pt x="0" y="21600"/>
                    <a:pt x="0" y="0"/>
                    <a:pt x="0" y="0"/>
                  </a:cubicBezTo>
                  <a:close/>
                  <a:moveTo>
                    <a:pt x="0" y="0"/>
                  </a:moveTo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181" name="AutoShape 13"/>
            <p:cNvSpPr>
              <a:spLocks/>
            </p:cNvSpPr>
            <p:nvPr userDrawn="1"/>
          </p:nvSpPr>
          <p:spPr bwMode="auto">
            <a:xfrm>
              <a:off x="15468600" y="13068300"/>
              <a:ext cx="450850" cy="450850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182" name="AutoShape 14"/>
            <p:cNvSpPr>
              <a:spLocks/>
            </p:cNvSpPr>
            <p:nvPr userDrawn="1"/>
          </p:nvSpPr>
          <p:spPr bwMode="auto">
            <a:xfrm>
              <a:off x="15913100" y="12166600"/>
              <a:ext cx="450850" cy="450850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ubicBezTo>
                    <a:pt x="0" y="21600"/>
                    <a:pt x="0" y="0"/>
                    <a:pt x="0" y="0"/>
                  </a:cubicBezTo>
                  <a:close/>
                  <a:moveTo>
                    <a:pt x="0" y="0"/>
                  </a:move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183" name="AutoShape 15"/>
            <p:cNvSpPr>
              <a:spLocks/>
            </p:cNvSpPr>
            <p:nvPr userDrawn="1"/>
          </p:nvSpPr>
          <p:spPr bwMode="auto">
            <a:xfrm>
              <a:off x="15913100" y="12611100"/>
              <a:ext cx="450850" cy="450850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ubicBezTo>
                    <a:pt x="0" y="21600"/>
                    <a:pt x="0" y="0"/>
                    <a:pt x="0" y="0"/>
                  </a:cubicBezTo>
                  <a:close/>
                  <a:moveTo>
                    <a:pt x="0" y="0"/>
                  </a:moveTo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184" name="AutoShape 16"/>
            <p:cNvSpPr>
              <a:spLocks/>
            </p:cNvSpPr>
            <p:nvPr userDrawn="1"/>
          </p:nvSpPr>
          <p:spPr bwMode="auto">
            <a:xfrm>
              <a:off x="16370300" y="12611100"/>
              <a:ext cx="450850" cy="450850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ubicBezTo>
                    <a:pt x="0" y="21600"/>
                    <a:pt x="0" y="0"/>
                    <a:pt x="0" y="0"/>
                  </a:cubicBezTo>
                  <a:close/>
                  <a:moveTo>
                    <a:pt x="0" y="0"/>
                  </a:move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185" name="AutoShape 17"/>
            <p:cNvSpPr>
              <a:spLocks/>
            </p:cNvSpPr>
            <p:nvPr userDrawn="1"/>
          </p:nvSpPr>
          <p:spPr bwMode="auto">
            <a:xfrm>
              <a:off x="16814800" y="12611100"/>
              <a:ext cx="450850" cy="450850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ubicBezTo>
                    <a:pt x="0" y="21600"/>
                    <a:pt x="0" y="0"/>
                    <a:pt x="0" y="0"/>
                  </a:cubicBezTo>
                  <a:close/>
                  <a:moveTo>
                    <a:pt x="0" y="0"/>
                  </a:moveTo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186" name="AutoShape 18"/>
            <p:cNvSpPr>
              <a:spLocks/>
            </p:cNvSpPr>
            <p:nvPr userDrawn="1"/>
          </p:nvSpPr>
          <p:spPr bwMode="auto">
            <a:xfrm>
              <a:off x="17265831" y="12166600"/>
              <a:ext cx="450850" cy="450850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ubicBezTo>
                    <a:pt x="0" y="21600"/>
                    <a:pt x="0" y="0"/>
                    <a:pt x="0" y="0"/>
                  </a:cubicBezTo>
                  <a:close/>
                  <a:moveTo>
                    <a:pt x="0" y="0"/>
                  </a:move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187" name="AutoShape 19"/>
            <p:cNvSpPr>
              <a:spLocks/>
            </p:cNvSpPr>
            <p:nvPr userDrawn="1"/>
          </p:nvSpPr>
          <p:spPr bwMode="auto">
            <a:xfrm>
              <a:off x="17265831" y="12611100"/>
              <a:ext cx="450850" cy="450850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ubicBezTo>
                    <a:pt x="0" y="21600"/>
                    <a:pt x="0" y="0"/>
                    <a:pt x="0" y="0"/>
                  </a:cubicBezTo>
                  <a:close/>
                  <a:moveTo>
                    <a:pt x="0" y="0"/>
                  </a:moveTo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188" name="AutoShape 20"/>
            <p:cNvSpPr>
              <a:spLocks/>
            </p:cNvSpPr>
            <p:nvPr userDrawn="1"/>
          </p:nvSpPr>
          <p:spPr bwMode="auto">
            <a:xfrm>
              <a:off x="20434300" y="12611100"/>
              <a:ext cx="450850" cy="450850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ubicBezTo>
                    <a:pt x="0" y="21600"/>
                    <a:pt x="0" y="0"/>
                    <a:pt x="0" y="0"/>
                  </a:cubicBezTo>
                  <a:close/>
                  <a:moveTo>
                    <a:pt x="0" y="0"/>
                  </a:moveTo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189" name="AutoShape 21"/>
            <p:cNvSpPr>
              <a:spLocks/>
            </p:cNvSpPr>
            <p:nvPr userDrawn="1"/>
          </p:nvSpPr>
          <p:spPr bwMode="auto">
            <a:xfrm>
              <a:off x="20434300" y="13068300"/>
              <a:ext cx="450850" cy="450850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190" name="AutoShape 22"/>
            <p:cNvSpPr>
              <a:spLocks/>
            </p:cNvSpPr>
            <p:nvPr userDrawn="1"/>
          </p:nvSpPr>
          <p:spPr bwMode="auto">
            <a:xfrm>
              <a:off x="20891500" y="13068300"/>
              <a:ext cx="450850" cy="450850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191" name="AutoShape 23"/>
            <p:cNvSpPr>
              <a:spLocks/>
            </p:cNvSpPr>
            <p:nvPr userDrawn="1"/>
          </p:nvSpPr>
          <p:spPr bwMode="auto">
            <a:xfrm>
              <a:off x="21336000" y="12166600"/>
              <a:ext cx="450850" cy="450850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ubicBezTo>
                    <a:pt x="0" y="21600"/>
                    <a:pt x="0" y="0"/>
                    <a:pt x="0" y="0"/>
                  </a:cubicBezTo>
                  <a:close/>
                  <a:moveTo>
                    <a:pt x="0" y="0"/>
                  </a:move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192" name="AutoShape 24"/>
            <p:cNvSpPr>
              <a:spLocks/>
            </p:cNvSpPr>
            <p:nvPr userDrawn="1"/>
          </p:nvSpPr>
          <p:spPr bwMode="auto">
            <a:xfrm>
              <a:off x="21793200" y="11709400"/>
              <a:ext cx="450850" cy="450850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ubicBezTo>
                    <a:pt x="0" y="21600"/>
                    <a:pt x="0" y="0"/>
                    <a:pt x="0" y="0"/>
                  </a:cubicBezTo>
                  <a:close/>
                  <a:moveTo>
                    <a:pt x="0" y="0"/>
                  </a:move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193" name="AutoShape 25"/>
            <p:cNvSpPr>
              <a:spLocks/>
            </p:cNvSpPr>
            <p:nvPr userDrawn="1"/>
          </p:nvSpPr>
          <p:spPr bwMode="auto">
            <a:xfrm>
              <a:off x="21793200" y="12611100"/>
              <a:ext cx="450850" cy="450850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ubicBezTo>
                    <a:pt x="0" y="21600"/>
                    <a:pt x="0" y="0"/>
                    <a:pt x="0" y="0"/>
                  </a:cubicBezTo>
                  <a:close/>
                  <a:moveTo>
                    <a:pt x="0" y="0"/>
                  </a:moveTo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194" name="AutoShape 26"/>
            <p:cNvSpPr>
              <a:spLocks/>
            </p:cNvSpPr>
            <p:nvPr userDrawn="1"/>
          </p:nvSpPr>
          <p:spPr bwMode="auto">
            <a:xfrm>
              <a:off x="22694900" y="12166600"/>
              <a:ext cx="450850" cy="450850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ubicBezTo>
                    <a:pt x="0" y="21600"/>
                    <a:pt x="0" y="0"/>
                    <a:pt x="0" y="0"/>
                  </a:cubicBezTo>
                  <a:close/>
                  <a:moveTo>
                    <a:pt x="0" y="0"/>
                  </a:move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195" name="AutoShape 27"/>
            <p:cNvSpPr>
              <a:spLocks/>
            </p:cNvSpPr>
            <p:nvPr userDrawn="1"/>
          </p:nvSpPr>
          <p:spPr bwMode="auto">
            <a:xfrm>
              <a:off x="22694900" y="12611100"/>
              <a:ext cx="450850" cy="450850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ubicBezTo>
                    <a:pt x="0" y="21600"/>
                    <a:pt x="0" y="0"/>
                    <a:pt x="0" y="0"/>
                  </a:cubicBezTo>
                  <a:close/>
                  <a:moveTo>
                    <a:pt x="0" y="0"/>
                  </a:moveTo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196" name="AutoShape 28"/>
            <p:cNvSpPr>
              <a:spLocks/>
            </p:cNvSpPr>
            <p:nvPr userDrawn="1"/>
          </p:nvSpPr>
          <p:spPr bwMode="auto">
            <a:xfrm>
              <a:off x="22694900" y="13068300"/>
              <a:ext cx="450850" cy="450850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197" name="AutoShape 29"/>
            <p:cNvSpPr>
              <a:spLocks/>
            </p:cNvSpPr>
            <p:nvPr userDrawn="1"/>
          </p:nvSpPr>
          <p:spPr bwMode="auto">
            <a:xfrm>
              <a:off x="23152100" y="12166600"/>
              <a:ext cx="450850" cy="450850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ubicBezTo>
                    <a:pt x="0" y="21600"/>
                    <a:pt x="0" y="0"/>
                    <a:pt x="0" y="0"/>
                  </a:cubicBezTo>
                  <a:close/>
                  <a:moveTo>
                    <a:pt x="0" y="0"/>
                  </a:moveTo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198" name="AutoShape 30"/>
            <p:cNvSpPr>
              <a:spLocks/>
            </p:cNvSpPr>
            <p:nvPr userDrawn="1"/>
          </p:nvSpPr>
          <p:spPr bwMode="auto">
            <a:xfrm>
              <a:off x="23152100" y="12611100"/>
              <a:ext cx="450850" cy="450850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ubicBezTo>
                    <a:pt x="0" y="21600"/>
                    <a:pt x="0" y="0"/>
                    <a:pt x="0" y="0"/>
                  </a:cubicBezTo>
                  <a:close/>
                  <a:moveTo>
                    <a:pt x="0" y="0"/>
                  </a:moveTo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199" name="AutoShape 31"/>
            <p:cNvSpPr>
              <a:spLocks/>
            </p:cNvSpPr>
            <p:nvPr userDrawn="1"/>
          </p:nvSpPr>
          <p:spPr bwMode="auto">
            <a:xfrm>
              <a:off x="23596600" y="12166600"/>
              <a:ext cx="447675" cy="450850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200" name="AutoShape 32"/>
            <p:cNvSpPr>
              <a:spLocks/>
            </p:cNvSpPr>
            <p:nvPr userDrawn="1"/>
          </p:nvSpPr>
          <p:spPr bwMode="auto">
            <a:xfrm>
              <a:off x="1333500" y="12166600"/>
              <a:ext cx="450850" cy="450850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ubicBezTo>
                    <a:pt x="0" y="21600"/>
                    <a:pt x="0" y="0"/>
                    <a:pt x="0" y="0"/>
                  </a:cubicBezTo>
                  <a:close/>
                  <a:moveTo>
                    <a:pt x="0" y="0"/>
                  </a:moveTo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201" name="AutoShape 33"/>
            <p:cNvSpPr>
              <a:spLocks/>
            </p:cNvSpPr>
            <p:nvPr userDrawn="1"/>
          </p:nvSpPr>
          <p:spPr bwMode="auto">
            <a:xfrm>
              <a:off x="342900" y="12166600"/>
              <a:ext cx="450850" cy="450850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202" name="AutoShape 34"/>
            <p:cNvSpPr>
              <a:spLocks/>
            </p:cNvSpPr>
            <p:nvPr userDrawn="1"/>
          </p:nvSpPr>
          <p:spPr bwMode="auto">
            <a:xfrm>
              <a:off x="7683500" y="11709400"/>
              <a:ext cx="450850" cy="450850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ubicBezTo>
                    <a:pt x="0" y="21600"/>
                    <a:pt x="0" y="0"/>
                    <a:pt x="0" y="0"/>
                  </a:cubicBezTo>
                  <a:close/>
                  <a:moveTo>
                    <a:pt x="0" y="0"/>
                  </a:move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</p:grpSp>
      <p:sp>
        <p:nvSpPr>
          <p:cNvPr id="162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2061545" y="2013285"/>
            <a:ext cx="9537652" cy="3481735"/>
          </a:xfrm>
        </p:spPr>
        <p:txBody>
          <a:bodyPr lIns="0" tIns="0" rIns="0" bIns="0" numCol="1" spcCol="720000">
            <a:no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None/>
              <a:defRPr sz="3500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Font typeface="Arial" charset="0"/>
              <a:buNone/>
              <a:tabLst/>
              <a:defRPr sz="2000">
                <a:solidFill>
                  <a:schemeClr val="tx1"/>
                </a:solidFill>
              </a:defRPr>
            </a:lvl2pPr>
            <a:lvl3pPr marL="269868" indent="-246057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bg1"/>
              </a:buClr>
              <a:buFont typeface="Arial" charset="0"/>
              <a:buChar char="•"/>
              <a:tabLst/>
              <a:defRPr sz="2000">
                <a:solidFill>
                  <a:schemeClr val="tx1"/>
                </a:solidFill>
              </a:defRPr>
            </a:lvl3pPr>
            <a:lvl4pPr marL="539737" indent="-269868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.AppleSystemUIFont" charset="-120"/>
              <a:buChar char="–"/>
              <a:tabLst/>
              <a:defRPr sz="2000">
                <a:solidFill>
                  <a:schemeClr val="tx1"/>
                </a:solidFill>
              </a:defRPr>
            </a:lvl4pPr>
            <a:lvl5pPr marL="849291" indent="-309555">
              <a:lnSpc>
                <a:spcPct val="100000"/>
              </a:lnSpc>
              <a:spcBef>
                <a:spcPts val="600"/>
              </a:spcBef>
              <a:buFont typeface="+mj-lt"/>
              <a:buAutoNum type="arabicPeriod"/>
              <a:tabLst/>
              <a:defRPr sz="20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163" name="Group 162"/>
          <p:cNvGrpSpPr/>
          <p:nvPr userDrawn="1"/>
        </p:nvGrpSpPr>
        <p:grpSpPr>
          <a:xfrm>
            <a:off x="697982" y="699361"/>
            <a:ext cx="698037" cy="697992"/>
            <a:chOff x="25626365" y="3145536"/>
            <a:chExt cx="7199313" cy="7199313"/>
          </a:xfrm>
        </p:grpSpPr>
        <p:sp>
          <p:nvSpPr>
            <p:cNvPr id="164" name="AutoShape 1"/>
            <p:cNvSpPr>
              <a:spLocks/>
            </p:cNvSpPr>
            <p:nvPr userDrawn="1"/>
          </p:nvSpPr>
          <p:spPr bwMode="auto">
            <a:xfrm>
              <a:off x="25626365" y="3145536"/>
              <a:ext cx="7199313" cy="7199313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165" name="AutoShape 2"/>
            <p:cNvSpPr>
              <a:spLocks/>
            </p:cNvSpPr>
            <p:nvPr userDrawn="1"/>
          </p:nvSpPr>
          <p:spPr bwMode="auto">
            <a:xfrm>
              <a:off x="26921765" y="4466336"/>
              <a:ext cx="4748213" cy="4540250"/>
            </a:xfrm>
            <a:custGeom>
              <a:avLst/>
              <a:gdLst/>
              <a:ahLst/>
              <a:cxnLst/>
              <a:rect l="0" t="0" r="r" b="b"/>
              <a:pathLst>
                <a:path w="21600" h="21458">
                  <a:moveTo>
                    <a:pt x="16952" y="15509"/>
                  </a:moveTo>
                  <a:lnTo>
                    <a:pt x="21600" y="10680"/>
                  </a:lnTo>
                  <a:lnTo>
                    <a:pt x="20270" y="9299"/>
                  </a:lnTo>
                  <a:lnTo>
                    <a:pt x="15965" y="13772"/>
                  </a:lnTo>
                  <a:lnTo>
                    <a:pt x="14953" y="12721"/>
                  </a:lnTo>
                  <a:lnTo>
                    <a:pt x="13624" y="14101"/>
                  </a:lnTo>
                  <a:lnTo>
                    <a:pt x="14978" y="15509"/>
                  </a:lnTo>
                  <a:cubicBezTo>
                    <a:pt x="15523" y="16075"/>
                    <a:pt x="16407" y="16075"/>
                    <a:pt x="16952" y="15509"/>
                  </a:cubicBezTo>
                  <a:moveTo>
                    <a:pt x="19010" y="6901"/>
                  </a:moveTo>
                  <a:lnTo>
                    <a:pt x="20782" y="5059"/>
                  </a:lnTo>
                  <a:lnTo>
                    <a:pt x="19010" y="3217"/>
                  </a:lnTo>
                  <a:lnTo>
                    <a:pt x="18177" y="4082"/>
                  </a:lnTo>
                  <a:lnTo>
                    <a:pt x="13753" y="4082"/>
                  </a:lnTo>
                  <a:lnTo>
                    <a:pt x="12920" y="3217"/>
                  </a:lnTo>
                  <a:lnTo>
                    <a:pt x="11148" y="5059"/>
                  </a:lnTo>
                  <a:lnTo>
                    <a:pt x="12920" y="6901"/>
                  </a:lnTo>
                  <a:lnTo>
                    <a:pt x="13753" y="6036"/>
                  </a:lnTo>
                  <a:lnTo>
                    <a:pt x="15025" y="6036"/>
                  </a:lnTo>
                  <a:lnTo>
                    <a:pt x="15025" y="8650"/>
                  </a:lnTo>
                  <a:cubicBezTo>
                    <a:pt x="15602" y="8295"/>
                    <a:pt x="16328" y="8294"/>
                    <a:pt x="16905" y="8650"/>
                  </a:cubicBezTo>
                  <a:lnTo>
                    <a:pt x="16905" y="6036"/>
                  </a:lnTo>
                  <a:lnTo>
                    <a:pt x="18177" y="6036"/>
                  </a:lnTo>
                  <a:cubicBezTo>
                    <a:pt x="18177" y="6036"/>
                    <a:pt x="19010" y="6901"/>
                    <a:pt x="19010" y="6901"/>
                  </a:cubicBezTo>
                  <a:close/>
                  <a:moveTo>
                    <a:pt x="15965" y="3684"/>
                  </a:moveTo>
                  <a:lnTo>
                    <a:pt x="17738" y="1843"/>
                  </a:lnTo>
                  <a:lnTo>
                    <a:pt x="15965" y="0"/>
                  </a:lnTo>
                  <a:lnTo>
                    <a:pt x="14192" y="1843"/>
                  </a:lnTo>
                  <a:cubicBezTo>
                    <a:pt x="14192" y="1843"/>
                    <a:pt x="15965" y="3684"/>
                    <a:pt x="15965" y="3684"/>
                  </a:cubicBezTo>
                  <a:close/>
                  <a:moveTo>
                    <a:pt x="11660" y="9299"/>
                  </a:moveTo>
                  <a:lnTo>
                    <a:pt x="10331" y="10680"/>
                  </a:lnTo>
                  <a:lnTo>
                    <a:pt x="11660" y="12061"/>
                  </a:lnTo>
                  <a:lnTo>
                    <a:pt x="12989" y="10680"/>
                  </a:lnTo>
                  <a:cubicBezTo>
                    <a:pt x="12989" y="10680"/>
                    <a:pt x="11660" y="9299"/>
                    <a:pt x="11660" y="9299"/>
                  </a:cubicBezTo>
                  <a:close/>
                  <a:moveTo>
                    <a:pt x="8282" y="17567"/>
                  </a:moveTo>
                  <a:cubicBezTo>
                    <a:pt x="8282" y="15877"/>
                    <a:pt x="7291" y="14733"/>
                    <a:pt x="5701" y="14733"/>
                  </a:cubicBezTo>
                  <a:lnTo>
                    <a:pt x="122" y="14733"/>
                  </a:lnTo>
                  <a:lnTo>
                    <a:pt x="122" y="16550"/>
                  </a:lnTo>
                  <a:lnTo>
                    <a:pt x="5676" y="16550"/>
                  </a:lnTo>
                  <a:cubicBezTo>
                    <a:pt x="6324" y="16550"/>
                    <a:pt x="6728" y="16944"/>
                    <a:pt x="6728" y="17567"/>
                  </a:cubicBezTo>
                  <a:cubicBezTo>
                    <a:pt x="6728" y="18202"/>
                    <a:pt x="6324" y="18583"/>
                    <a:pt x="5676" y="18583"/>
                  </a:cubicBezTo>
                  <a:lnTo>
                    <a:pt x="122" y="18583"/>
                  </a:lnTo>
                  <a:lnTo>
                    <a:pt x="122" y="20401"/>
                  </a:lnTo>
                  <a:lnTo>
                    <a:pt x="5701" y="20401"/>
                  </a:lnTo>
                  <a:cubicBezTo>
                    <a:pt x="7291" y="20401"/>
                    <a:pt x="8282" y="19257"/>
                    <a:pt x="8282" y="17567"/>
                  </a:cubicBezTo>
                  <a:moveTo>
                    <a:pt x="8282" y="3811"/>
                  </a:moveTo>
                  <a:cubicBezTo>
                    <a:pt x="8282" y="2032"/>
                    <a:pt x="7242" y="1015"/>
                    <a:pt x="5762" y="1015"/>
                  </a:cubicBezTo>
                  <a:cubicBezTo>
                    <a:pt x="4282" y="1015"/>
                    <a:pt x="3768" y="2006"/>
                    <a:pt x="3389" y="3049"/>
                  </a:cubicBezTo>
                  <a:lnTo>
                    <a:pt x="3009" y="4091"/>
                  </a:lnTo>
                  <a:cubicBezTo>
                    <a:pt x="2801" y="4663"/>
                    <a:pt x="2447" y="4764"/>
                    <a:pt x="2214" y="4764"/>
                  </a:cubicBezTo>
                  <a:cubicBezTo>
                    <a:pt x="1774" y="4764"/>
                    <a:pt x="1443" y="4434"/>
                    <a:pt x="1443" y="3849"/>
                  </a:cubicBezTo>
                  <a:cubicBezTo>
                    <a:pt x="1443" y="3277"/>
                    <a:pt x="1811" y="2896"/>
                    <a:pt x="2385" y="2896"/>
                  </a:cubicBezTo>
                  <a:lnTo>
                    <a:pt x="2606" y="2896"/>
                  </a:lnTo>
                  <a:lnTo>
                    <a:pt x="2606" y="1193"/>
                  </a:lnTo>
                  <a:lnTo>
                    <a:pt x="2422" y="1193"/>
                  </a:lnTo>
                  <a:cubicBezTo>
                    <a:pt x="930" y="1193"/>
                    <a:pt x="0" y="2261"/>
                    <a:pt x="0" y="3849"/>
                  </a:cubicBezTo>
                  <a:cubicBezTo>
                    <a:pt x="0" y="5514"/>
                    <a:pt x="1101" y="6480"/>
                    <a:pt x="2324" y="6480"/>
                  </a:cubicBezTo>
                  <a:cubicBezTo>
                    <a:pt x="3499" y="6480"/>
                    <a:pt x="4196" y="5845"/>
                    <a:pt x="4636" y="4637"/>
                  </a:cubicBezTo>
                  <a:lnTo>
                    <a:pt x="5065" y="3468"/>
                  </a:lnTo>
                  <a:cubicBezTo>
                    <a:pt x="5260" y="2947"/>
                    <a:pt x="5529" y="2743"/>
                    <a:pt x="5933" y="2743"/>
                  </a:cubicBezTo>
                  <a:cubicBezTo>
                    <a:pt x="6496" y="2743"/>
                    <a:pt x="6826" y="3125"/>
                    <a:pt x="6826" y="3811"/>
                  </a:cubicBezTo>
                  <a:cubicBezTo>
                    <a:pt x="6826" y="4497"/>
                    <a:pt x="6520" y="4917"/>
                    <a:pt x="5872" y="4917"/>
                  </a:cubicBezTo>
                  <a:lnTo>
                    <a:pt x="5578" y="4917"/>
                  </a:lnTo>
                  <a:lnTo>
                    <a:pt x="5578" y="6633"/>
                  </a:lnTo>
                  <a:lnTo>
                    <a:pt x="5860" y="6633"/>
                  </a:lnTo>
                  <a:cubicBezTo>
                    <a:pt x="7352" y="6633"/>
                    <a:pt x="8282" y="5438"/>
                    <a:pt x="8282" y="3811"/>
                  </a:cubicBezTo>
                  <a:moveTo>
                    <a:pt x="1676" y="7753"/>
                  </a:moveTo>
                  <a:lnTo>
                    <a:pt x="122" y="7753"/>
                  </a:lnTo>
                  <a:lnTo>
                    <a:pt x="122" y="13129"/>
                  </a:lnTo>
                  <a:lnTo>
                    <a:pt x="1676" y="13129"/>
                  </a:lnTo>
                  <a:lnTo>
                    <a:pt x="1676" y="11350"/>
                  </a:lnTo>
                  <a:lnTo>
                    <a:pt x="8159" y="11350"/>
                  </a:lnTo>
                  <a:lnTo>
                    <a:pt x="8159" y="9533"/>
                  </a:lnTo>
                  <a:lnTo>
                    <a:pt x="1676" y="9533"/>
                  </a:lnTo>
                  <a:cubicBezTo>
                    <a:pt x="1676" y="9533"/>
                    <a:pt x="1676" y="7753"/>
                    <a:pt x="1676" y="7753"/>
                  </a:cubicBezTo>
                  <a:close/>
                  <a:moveTo>
                    <a:pt x="14978" y="9273"/>
                  </a:moveTo>
                  <a:lnTo>
                    <a:pt x="10331" y="14101"/>
                  </a:lnTo>
                  <a:lnTo>
                    <a:pt x="11660" y="15483"/>
                  </a:lnTo>
                  <a:lnTo>
                    <a:pt x="15965" y="11009"/>
                  </a:lnTo>
                  <a:lnTo>
                    <a:pt x="16978" y="12061"/>
                  </a:lnTo>
                  <a:lnTo>
                    <a:pt x="18307" y="10680"/>
                  </a:lnTo>
                  <a:lnTo>
                    <a:pt x="16952" y="9273"/>
                  </a:lnTo>
                  <a:cubicBezTo>
                    <a:pt x="16407" y="8707"/>
                    <a:pt x="15523" y="8707"/>
                    <a:pt x="14978" y="9273"/>
                  </a:cubicBezTo>
                  <a:moveTo>
                    <a:pt x="12294" y="15483"/>
                  </a:moveTo>
                  <a:lnTo>
                    <a:pt x="10964" y="16864"/>
                  </a:lnTo>
                  <a:lnTo>
                    <a:pt x="12319" y="18271"/>
                  </a:lnTo>
                  <a:cubicBezTo>
                    <a:pt x="12864" y="18838"/>
                    <a:pt x="13748" y="18838"/>
                    <a:pt x="14293" y="18271"/>
                  </a:cubicBezTo>
                  <a:lnTo>
                    <a:pt x="15648" y="16863"/>
                  </a:lnTo>
                  <a:lnTo>
                    <a:pt x="14319" y="15483"/>
                  </a:lnTo>
                  <a:lnTo>
                    <a:pt x="13307" y="16534"/>
                  </a:lnTo>
                  <a:cubicBezTo>
                    <a:pt x="13307" y="16534"/>
                    <a:pt x="12294" y="15483"/>
                    <a:pt x="12294" y="15483"/>
                  </a:cubicBezTo>
                  <a:close/>
                  <a:moveTo>
                    <a:pt x="14953" y="18245"/>
                  </a:moveTo>
                  <a:lnTo>
                    <a:pt x="13623" y="19626"/>
                  </a:lnTo>
                  <a:lnTo>
                    <a:pt x="14978" y="21033"/>
                  </a:lnTo>
                  <a:cubicBezTo>
                    <a:pt x="15523" y="21600"/>
                    <a:pt x="16407" y="21600"/>
                    <a:pt x="16952" y="21033"/>
                  </a:cubicBezTo>
                  <a:lnTo>
                    <a:pt x="18307" y="19626"/>
                  </a:lnTo>
                  <a:lnTo>
                    <a:pt x="16978" y="18245"/>
                  </a:lnTo>
                  <a:lnTo>
                    <a:pt x="15965" y="19296"/>
                  </a:lnTo>
                  <a:cubicBezTo>
                    <a:pt x="15965" y="19296"/>
                    <a:pt x="14953" y="18245"/>
                    <a:pt x="14953" y="18245"/>
                  </a:cubicBezTo>
                  <a:close/>
                  <a:moveTo>
                    <a:pt x="20271" y="15483"/>
                  </a:moveTo>
                  <a:lnTo>
                    <a:pt x="21600" y="14101"/>
                  </a:lnTo>
                  <a:lnTo>
                    <a:pt x="20270" y="12720"/>
                  </a:lnTo>
                  <a:lnTo>
                    <a:pt x="18941" y="14101"/>
                  </a:lnTo>
                  <a:cubicBezTo>
                    <a:pt x="18941" y="14101"/>
                    <a:pt x="20271" y="15483"/>
                    <a:pt x="20271" y="15483"/>
                  </a:cubicBezTo>
                  <a:close/>
                  <a:moveTo>
                    <a:pt x="17637" y="18271"/>
                  </a:moveTo>
                  <a:cubicBezTo>
                    <a:pt x="18182" y="18838"/>
                    <a:pt x="19066" y="18838"/>
                    <a:pt x="19612" y="18271"/>
                  </a:cubicBezTo>
                  <a:lnTo>
                    <a:pt x="20966" y="16864"/>
                  </a:lnTo>
                  <a:lnTo>
                    <a:pt x="19636" y="15483"/>
                  </a:lnTo>
                  <a:lnTo>
                    <a:pt x="18624" y="16534"/>
                  </a:lnTo>
                  <a:lnTo>
                    <a:pt x="17611" y="15483"/>
                  </a:lnTo>
                  <a:lnTo>
                    <a:pt x="16282" y="16863"/>
                  </a:lnTo>
                  <a:cubicBezTo>
                    <a:pt x="16282" y="16863"/>
                    <a:pt x="17637" y="18271"/>
                    <a:pt x="17637" y="18271"/>
                  </a:cubicBezTo>
                  <a:close/>
                  <a:moveTo>
                    <a:pt x="17637" y="18271"/>
                  </a:moveTo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lIns="0" tIns="0" rIns="0" bIns="0"/>
            <a:lstStyle/>
            <a:p>
              <a:endParaRPr lang="en-US" sz="675"/>
            </a:p>
          </p:txBody>
        </p:sp>
      </p:grpSp>
    </p:spTree>
    <p:extLst>
      <p:ext uri="{BB962C8B-B14F-4D97-AF65-F5344CB8AC3E}">
        <p14:creationId xmlns:p14="http://schemas.microsoft.com/office/powerpoint/2010/main" val="388080046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001E0-60BD-4332-AD87-2F459733350C}" type="datetimeFigureOut">
              <a:rPr lang="en-AU" smtClean="0"/>
              <a:t>24/09/2018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F3AEC-F5B9-4D3E-9970-B93DD5B794A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0942346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001E0-60BD-4332-AD87-2F459733350C}" type="datetimeFigureOut">
              <a:rPr lang="en-AU" smtClean="0"/>
              <a:t>24/09/2018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F3AEC-F5B9-4D3E-9970-B93DD5B794A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0845503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001E0-60BD-4332-AD87-2F459733350C}" type="datetimeFigureOut">
              <a:rPr lang="en-AU" smtClean="0"/>
              <a:t>24/09/2018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F3AEC-F5B9-4D3E-9970-B93DD5B794A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1422619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001E0-60BD-4332-AD87-2F459733350C}" type="datetimeFigureOut">
              <a:rPr lang="en-AU" smtClean="0"/>
              <a:t>24/09/2018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F3AEC-F5B9-4D3E-9970-B93DD5B794A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1595088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001E0-60BD-4332-AD87-2F459733350C}" type="datetimeFigureOut">
              <a:rPr lang="en-AU" smtClean="0"/>
              <a:t>24/09/2018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F3AEC-F5B9-4D3E-9970-B93DD5B794A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0580855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001E0-60BD-4332-AD87-2F459733350C}" type="datetimeFigureOut">
              <a:rPr lang="en-AU" smtClean="0"/>
              <a:t>24/09/2018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F3AEC-F5B9-4D3E-9970-B93DD5B794A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076209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 userDrawn="1"/>
        </p:nvGrpSpPr>
        <p:grpSpPr>
          <a:xfrm>
            <a:off x="1174143" y="4394"/>
            <a:ext cx="9923315" cy="6859588"/>
            <a:chOff x="2438400" y="0"/>
            <a:chExt cx="19845338" cy="13719175"/>
          </a:xfrm>
        </p:grpSpPr>
        <p:sp>
          <p:nvSpPr>
            <p:cNvPr id="22" name="AutoShape 1"/>
            <p:cNvSpPr>
              <a:spLocks/>
            </p:cNvSpPr>
            <p:nvPr userDrawn="1"/>
          </p:nvSpPr>
          <p:spPr bwMode="auto">
            <a:xfrm>
              <a:off x="22250400" y="11760200"/>
              <a:ext cx="33338" cy="195262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24" name="AutoShape 3"/>
            <p:cNvSpPr>
              <a:spLocks/>
            </p:cNvSpPr>
            <p:nvPr userDrawn="1"/>
          </p:nvSpPr>
          <p:spPr bwMode="auto">
            <a:xfrm>
              <a:off x="21704300" y="0"/>
              <a:ext cx="33338" cy="492442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25" name="AutoShape 4"/>
            <p:cNvSpPr>
              <a:spLocks/>
            </p:cNvSpPr>
            <p:nvPr userDrawn="1"/>
          </p:nvSpPr>
          <p:spPr bwMode="auto">
            <a:xfrm>
              <a:off x="19037300" y="11823700"/>
              <a:ext cx="33338" cy="1885950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27" name="AutoShape 6"/>
            <p:cNvSpPr>
              <a:spLocks/>
            </p:cNvSpPr>
            <p:nvPr userDrawn="1"/>
          </p:nvSpPr>
          <p:spPr bwMode="auto">
            <a:xfrm>
              <a:off x="19024600" y="0"/>
              <a:ext cx="33338" cy="4927600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28" name="AutoShape 7"/>
            <p:cNvSpPr>
              <a:spLocks/>
            </p:cNvSpPr>
            <p:nvPr userDrawn="1"/>
          </p:nvSpPr>
          <p:spPr bwMode="auto">
            <a:xfrm>
              <a:off x="15722600" y="11328400"/>
              <a:ext cx="33338" cy="2389188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30" name="AutoShape 9"/>
            <p:cNvSpPr>
              <a:spLocks/>
            </p:cNvSpPr>
            <p:nvPr userDrawn="1"/>
          </p:nvSpPr>
          <p:spPr bwMode="auto">
            <a:xfrm>
              <a:off x="15697200" y="0"/>
              <a:ext cx="33338" cy="471487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31" name="AutoShape 10"/>
            <p:cNvSpPr>
              <a:spLocks/>
            </p:cNvSpPr>
            <p:nvPr userDrawn="1"/>
          </p:nvSpPr>
          <p:spPr bwMode="auto">
            <a:xfrm>
              <a:off x="12369800" y="11823700"/>
              <a:ext cx="33338" cy="1885950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33" name="AutoShape 12"/>
            <p:cNvSpPr>
              <a:spLocks/>
            </p:cNvSpPr>
            <p:nvPr userDrawn="1"/>
          </p:nvSpPr>
          <p:spPr bwMode="auto">
            <a:xfrm>
              <a:off x="12395200" y="0"/>
              <a:ext cx="33338" cy="4927600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34" name="AutoShape 13"/>
            <p:cNvSpPr>
              <a:spLocks/>
            </p:cNvSpPr>
            <p:nvPr userDrawn="1"/>
          </p:nvSpPr>
          <p:spPr bwMode="auto">
            <a:xfrm>
              <a:off x="9080500" y="11645900"/>
              <a:ext cx="33338" cy="2065338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37" name="AutoShape 16"/>
            <p:cNvSpPr>
              <a:spLocks/>
            </p:cNvSpPr>
            <p:nvPr userDrawn="1"/>
          </p:nvSpPr>
          <p:spPr bwMode="auto">
            <a:xfrm>
              <a:off x="4838700" y="11734800"/>
              <a:ext cx="33338" cy="198437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42" name="AutoShape 18"/>
            <p:cNvSpPr>
              <a:spLocks/>
            </p:cNvSpPr>
            <p:nvPr userDrawn="1"/>
          </p:nvSpPr>
          <p:spPr bwMode="auto">
            <a:xfrm>
              <a:off x="5638800" y="0"/>
              <a:ext cx="33338" cy="4927600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44" name="AutoShape 19"/>
            <p:cNvSpPr>
              <a:spLocks/>
            </p:cNvSpPr>
            <p:nvPr userDrawn="1"/>
          </p:nvSpPr>
          <p:spPr bwMode="auto">
            <a:xfrm>
              <a:off x="2463800" y="11811000"/>
              <a:ext cx="33338" cy="1903413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46" name="AutoShape 21"/>
            <p:cNvSpPr>
              <a:spLocks/>
            </p:cNvSpPr>
            <p:nvPr userDrawn="1"/>
          </p:nvSpPr>
          <p:spPr bwMode="auto">
            <a:xfrm>
              <a:off x="2438400" y="0"/>
              <a:ext cx="33338" cy="4833938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</p:grpSp>
      <p:sp>
        <p:nvSpPr>
          <p:cNvPr id="2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2058717" y="2825192"/>
            <a:ext cx="7813113" cy="2490953"/>
          </a:xfrm>
        </p:spPr>
        <p:txBody>
          <a:bodyPr lIns="0" tIns="0" rIns="0" bIns="0" anchor="t" anchorCtr="0">
            <a:noAutofit/>
          </a:bodyPr>
          <a:lstStyle>
            <a:lvl1pPr marL="0" indent="0" algn="l">
              <a:lnSpc>
                <a:spcPts val="5200"/>
              </a:lnSpc>
              <a:tabLst>
                <a:tab pos="1262031" algn="l"/>
                <a:tab pos="1865265" algn="l"/>
              </a:tabLst>
              <a:defRPr sz="5067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		Master </a:t>
            </a:r>
            <a:br>
              <a:rPr lang="en-US" dirty="0"/>
            </a:br>
            <a:r>
              <a:rPr lang="en-US" dirty="0"/>
              <a:t>	title style</a:t>
            </a:r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3817281" y="1692167"/>
            <a:ext cx="3539960" cy="665272"/>
          </a:xfrm>
        </p:spPr>
        <p:txBody>
          <a:bodyPr lIns="0" tIns="0" rIns="0" bIns="0" anchor="t" anchorCtr="0">
            <a:no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166" indent="0" algn="ctr">
              <a:buNone/>
              <a:defRPr sz="2000"/>
            </a:lvl2pPr>
            <a:lvl3pPr marL="914332" indent="0" algn="ctr">
              <a:buNone/>
              <a:defRPr sz="1800"/>
            </a:lvl3pPr>
            <a:lvl4pPr marL="1371498" indent="0" algn="ctr">
              <a:buNone/>
              <a:defRPr sz="1600"/>
            </a:lvl4pPr>
            <a:lvl5pPr marL="1828662" indent="0" algn="ctr">
              <a:buNone/>
              <a:defRPr sz="1600"/>
            </a:lvl5pPr>
            <a:lvl6pPr marL="2285828" indent="0" algn="ctr">
              <a:buNone/>
              <a:defRPr sz="1600"/>
            </a:lvl6pPr>
            <a:lvl7pPr marL="2742994" indent="0" algn="ctr">
              <a:buNone/>
              <a:defRPr sz="1600"/>
            </a:lvl7pPr>
            <a:lvl8pPr marL="3200160" indent="0" algn="ctr">
              <a:buNone/>
              <a:defRPr sz="1600"/>
            </a:lvl8pPr>
            <a:lvl9pPr marL="3657326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grpSp>
        <p:nvGrpSpPr>
          <p:cNvPr id="41" name="Group 40"/>
          <p:cNvGrpSpPr/>
          <p:nvPr userDrawn="1"/>
        </p:nvGrpSpPr>
        <p:grpSpPr>
          <a:xfrm>
            <a:off x="1042910" y="5220581"/>
            <a:ext cx="698037" cy="697992"/>
            <a:chOff x="25626365" y="3145536"/>
            <a:chExt cx="7199313" cy="7199313"/>
          </a:xfrm>
        </p:grpSpPr>
        <p:sp>
          <p:nvSpPr>
            <p:cNvPr id="39" name="AutoShape 1"/>
            <p:cNvSpPr>
              <a:spLocks/>
            </p:cNvSpPr>
            <p:nvPr userDrawn="1"/>
          </p:nvSpPr>
          <p:spPr bwMode="auto">
            <a:xfrm>
              <a:off x="25626365" y="3145536"/>
              <a:ext cx="7199313" cy="7199313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40" name="AutoShape 2"/>
            <p:cNvSpPr>
              <a:spLocks/>
            </p:cNvSpPr>
            <p:nvPr userDrawn="1"/>
          </p:nvSpPr>
          <p:spPr bwMode="auto">
            <a:xfrm>
              <a:off x="26921765" y="4466336"/>
              <a:ext cx="4748213" cy="4540250"/>
            </a:xfrm>
            <a:custGeom>
              <a:avLst/>
              <a:gdLst/>
              <a:ahLst/>
              <a:cxnLst/>
              <a:rect l="0" t="0" r="r" b="b"/>
              <a:pathLst>
                <a:path w="21600" h="21458">
                  <a:moveTo>
                    <a:pt x="16952" y="15509"/>
                  </a:moveTo>
                  <a:lnTo>
                    <a:pt x="21600" y="10680"/>
                  </a:lnTo>
                  <a:lnTo>
                    <a:pt x="20270" y="9299"/>
                  </a:lnTo>
                  <a:lnTo>
                    <a:pt x="15965" y="13772"/>
                  </a:lnTo>
                  <a:lnTo>
                    <a:pt x="14953" y="12721"/>
                  </a:lnTo>
                  <a:lnTo>
                    <a:pt x="13624" y="14101"/>
                  </a:lnTo>
                  <a:lnTo>
                    <a:pt x="14978" y="15509"/>
                  </a:lnTo>
                  <a:cubicBezTo>
                    <a:pt x="15523" y="16075"/>
                    <a:pt x="16407" y="16075"/>
                    <a:pt x="16952" y="15509"/>
                  </a:cubicBezTo>
                  <a:moveTo>
                    <a:pt x="19010" y="6901"/>
                  </a:moveTo>
                  <a:lnTo>
                    <a:pt x="20782" y="5059"/>
                  </a:lnTo>
                  <a:lnTo>
                    <a:pt x="19010" y="3217"/>
                  </a:lnTo>
                  <a:lnTo>
                    <a:pt x="18177" y="4082"/>
                  </a:lnTo>
                  <a:lnTo>
                    <a:pt x="13753" y="4082"/>
                  </a:lnTo>
                  <a:lnTo>
                    <a:pt x="12920" y="3217"/>
                  </a:lnTo>
                  <a:lnTo>
                    <a:pt x="11148" y="5059"/>
                  </a:lnTo>
                  <a:lnTo>
                    <a:pt x="12920" y="6901"/>
                  </a:lnTo>
                  <a:lnTo>
                    <a:pt x="13753" y="6036"/>
                  </a:lnTo>
                  <a:lnTo>
                    <a:pt x="15025" y="6036"/>
                  </a:lnTo>
                  <a:lnTo>
                    <a:pt x="15025" y="8650"/>
                  </a:lnTo>
                  <a:cubicBezTo>
                    <a:pt x="15602" y="8295"/>
                    <a:pt x="16328" y="8294"/>
                    <a:pt x="16905" y="8650"/>
                  </a:cubicBezTo>
                  <a:lnTo>
                    <a:pt x="16905" y="6036"/>
                  </a:lnTo>
                  <a:lnTo>
                    <a:pt x="18177" y="6036"/>
                  </a:lnTo>
                  <a:cubicBezTo>
                    <a:pt x="18177" y="6036"/>
                    <a:pt x="19010" y="6901"/>
                    <a:pt x="19010" y="6901"/>
                  </a:cubicBezTo>
                  <a:close/>
                  <a:moveTo>
                    <a:pt x="15965" y="3684"/>
                  </a:moveTo>
                  <a:lnTo>
                    <a:pt x="17738" y="1843"/>
                  </a:lnTo>
                  <a:lnTo>
                    <a:pt x="15965" y="0"/>
                  </a:lnTo>
                  <a:lnTo>
                    <a:pt x="14192" y="1843"/>
                  </a:lnTo>
                  <a:cubicBezTo>
                    <a:pt x="14192" y="1843"/>
                    <a:pt x="15965" y="3684"/>
                    <a:pt x="15965" y="3684"/>
                  </a:cubicBezTo>
                  <a:close/>
                  <a:moveTo>
                    <a:pt x="11660" y="9299"/>
                  </a:moveTo>
                  <a:lnTo>
                    <a:pt x="10331" y="10680"/>
                  </a:lnTo>
                  <a:lnTo>
                    <a:pt x="11660" y="12061"/>
                  </a:lnTo>
                  <a:lnTo>
                    <a:pt x="12989" y="10680"/>
                  </a:lnTo>
                  <a:cubicBezTo>
                    <a:pt x="12989" y="10680"/>
                    <a:pt x="11660" y="9299"/>
                    <a:pt x="11660" y="9299"/>
                  </a:cubicBezTo>
                  <a:close/>
                  <a:moveTo>
                    <a:pt x="8282" y="17567"/>
                  </a:moveTo>
                  <a:cubicBezTo>
                    <a:pt x="8282" y="15877"/>
                    <a:pt x="7291" y="14733"/>
                    <a:pt x="5701" y="14733"/>
                  </a:cubicBezTo>
                  <a:lnTo>
                    <a:pt x="122" y="14733"/>
                  </a:lnTo>
                  <a:lnTo>
                    <a:pt x="122" y="16550"/>
                  </a:lnTo>
                  <a:lnTo>
                    <a:pt x="5676" y="16550"/>
                  </a:lnTo>
                  <a:cubicBezTo>
                    <a:pt x="6324" y="16550"/>
                    <a:pt x="6728" y="16944"/>
                    <a:pt x="6728" y="17567"/>
                  </a:cubicBezTo>
                  <a:cubicBezTo>
                    <a:pt x="6728" y="18202"/>
                    <a:pt x="6324" y="18583"/>
                    <a:pt x="5676" y="18583"/>
                  </a:cubicBezTo>
                  <a:lnTo>
                    <a:pt x="122" y="18583"/>
                  </a:lnTo>
                  <a:lnTo>
                    <a:pt x="122" y="20401"/>
                  </a:lnTo>
                  <a:lnTo>
                    <a:pt x="5701" y="20401"/>
                  </a:lnTo>
                  <a:cubicBezTo>
                    <a:pt x="7291" y="20401"/>
                    <a:pt x="8282" y="19257"/>
                    <a:pt x="8282" y="17567"/>
                  </a:cubicBezTo>
                  <a:moveTo>
                    <a:pt x="8282" y="3811"/>
                  </a:moveTo>
                  <a:cubicBezTo>
                    <a:pt x="8282" y="2032"/>
                    <a:pt x="7242" y="1015"/>
                    <a:pt x="5762" y="1015"/>
                  </a:cubicBezTo>
                  <a:cubicBezTo>
                    <a:pt x="4282" y="1015"/>
                    <a:pt x="3768" y="2006"/>
                    <a:pt x="3389" y="3049"/>
                  </a:cubicBezTo>
                  <a:lnTo>
                    <a:pt x="3009" y="4091"/>
                  </a:lnTo>
                  <a:cubicBezTo>
                    <a:pt x="2801" y="4663"/>
                    <a:pt x="2447" y="4764"/>
                    <a:pt x="2214" y="4764"/>
                  </a:cubicBezTo>
                  <a:cubicBezTo>
                    <a:pt x="1774" y="4764"/>
                    <a:pt x="1443" y="4434"/>
                    <a:pt x="1443" y="3849"/>
                  </a:cubicBezTo>
                  <a:cubicBezTo>
                    <a:pt x="1443" y="3277"/>
                    <a:pt x="1811" y="2896"/>
                    <a:pt x="2385" y="2896"/>
                  </a:cubicBezTo>
                  <a:lnTo>
                    <a:pt x="2606" y="2896"/>
                  </a:lnTo>
                  <a:lnTo>
                    <a:pt x="2606" y="1193"/>
                  </a:lnTo>
                  <a:lnTo>
                    <a:pt x="2422" y="1193"/>
                  </a:lnTo>
                  <a:cubicBezTo>
                    <a:pt x="930" y="1193"/>
                    <a:pt x="0" y="2261"/>
                    <a:pt x="0" y="3849"/>
                  </a:cubicBezTo>
                  <a:cubicBezTo>
                    <a:pt x="0" y="5514"/>
                    <a:pt x="1101" y="6480"/>
                    <a:pt x="2324" y="6480"/>
                  </a:cubicBezTo>
                  <a:cubicBezTo>
                    <a:pt x="3499" y="6480"/>
                    <a:pt x="4196" y="5845"/>
                    <a:pt x="4636" y="4637"/>
                  </a:cubicBezTo>
                  <a:lnTo>
                    <a:pt x="5065" y="3468"/>
                  </a:lnTo>
                  <a:cubicBezTo>
                    <a:pt x="5260" y="2947"/>
                    <a:pt x="5529" y="2743"/>
                    <a:pt x="5933" y="2743"/>
                  </a:cubicBezTo>
                  <a:cubicBezTo>
                    <a:pt x="6496" y="2743"/>
                    <a:pt x="6826" y="3125"/>
                    <a:pt x="6826" y="3811"/>
                  </a:cubicBezTo>
                  <a:cubicBezTo>
                    <a:pt x="6826" y="4497"/>
                    <a:pt x="6520" y="4917"/>
                    <a:pt x="5872" y="4917"/>
                  </a:cubicBezTo>
                  <a:lnTo>
                    <a:pt x="5578" y="4917"/>
                  </a:lnTo>
                  <a:lnTo>
                    <a:pt x="5578" y="6633"/>
                  </a:lnTo>
                  <a:lnTo>
                    <a:pt x="5860" y="6633"/>
                  </a:lnTo>
                  <a:cubicBezTo>
                    <a:pt x="7352" y="6633"/>
                    <a:pt x="8282" y="5438"/>
                    <a:pt x="8282" y="3811"/>
                  </a:cubicBezTo>
                  <a:moveTo>
                    <a:pt x="1676" y="7753"/>
                  </a:moveTo>
                  <a:lnTo>
                    <a:pt x="122" y="7753"/>
                  </a:lnTo>
                  <a:lnTo>
                    <a:pt x="122" y="13129"/>
                  </a:lnTo>
                  <a:lnTo>
                    <a:pt x="1676" y="13129"/>
                  </a:lnTo>
                  <a:lnTo>
                    <a:pt x="1676" y="11350"/>
                  </a:lnTo>
                  <a:lnTo>
                    <a:pt x="8159" y="11350"/>
                  </a:lnTo>
                  <a:lnTo>
                    <a:pt x="8159" y="9533"/>
                  </a:lnTo>
                  <a:lnTo>
                    <a:pt x="1676" y="9533"/>
                  </a:lnTo>
                  <a:cubicBezTo>
                    <a:pt x="1676" y="9533"/>
                    <a:pt x="1676" y="7753"/>
                    <a:pt x="1676" y="7753"/>
                  </a:cubicBezTo>
                  <a:close/>
                  <a:moveTo>
                    <a:pt x="14978" y="9273"/>
                  </a:moveTo>
                  <a:lnTo>
                    <a:pt x="10331" y="14101"/>
                  </a:lnTo>
                  <a:lnTo>
                    <a:pt x="11660" y="15483"/>
                  </a:lnTo>
                  <a:lnTo>
                    <a:pt x="15965" y="11009"/>
                  </a:lnTo>
                  <a:lnTo>
                    <a:pt x="16978" y="12061"/>
                  </a:lnTo>
                  <a:lnTo>
                    <a:pt x="18307" y="10680"/>
                  </a:lnTo>
                  <a:lnTo>
                    <a:pt x="16952" y="9273"/>
                  </a:lnTo>
                  <a:cubicBezTo>
                    <a:pt x="16407" y="8707"/>
                    <a:pt x="15523" y="8707"/>
                    <a:pt x="14978" y="9273"/>
                  </a:cubicBezTo>
                  <a:moveTo>
                    <a:pt x="12294" y="15483"/>
                  </a:moveTo>
                  <a:lnTo>
                    <a:pt x="10964" y="16864"/>
                  </a:lnTo>
                  <a:lnTo>
                    <a:pt x="12319" y="18271"/>
                  </a:lnTo>
                  <a:cubicBezTo>
                    <a:pt x="12864" y="18838"/>
                    <a:pt x="13748" y="18838"/>
                    <a:pt x="14293" y="18271"/>
                  </a:cubicBezTo>
                  <a:lnTo>
                    <a:pt x="15648" y="16863"/>
                  </a:lnTo>
                  <a:lnTo>
                    <a:pt x="14319" y="15483"/>
                  </a:lnTo>
                  <a:lnTo>
                    <a:pt x="13307" y="16534"/>
                  </a:lnTo>
                  <a:cubicBezTo>
                    <a:pt x="13307" y="16534"/>
                    <a:pt x="12294" y="15483"/>
                    <a:pt x="12294" y="15483"/>
                  </a:cubicBezTo>
                  <a:close/>
                  <a:moveTo>
                    <a:pt x="14953" y="18245"/>
                  </a:moveTo>
                  <a:lnTo>
                    <a:pt x="13623" y="19626"/>
                  </a:lnTo>
                  <a:lnTo>
                    <a:pt x="14978" y="21033"/>
                  </a:lnTo>
                  <a:cubicBezTo>
                    <a:pt x="15523" y="21600"/>
                    <a:pt x="16407" y="21600"/>
                    <a:pt x="16952" y="21033"/>
                  </a:cubicBezTo>
                  <a:lnTo>
                    <a:pt x="18307" y="19626"/>
                  </a:lnTo>
                  <a:lnTo>
                    <a:pt x="16978" y="18245"/>
                  </a:lnTo>
                  <a:lnTo>
                    <a:pt x="15965" y="19296"/>
                  </a:lnTo>
                  <a:cubicBezTo>
                    <a:pt x="15965" y="19296"/>
                    <a:pt x="14953" y="18245"/>
                    <a:pt x="14953" y="18245"/>
                  </a:cubicBezTo>
                  <a:close/>
                  <a:moveTo>
                    <a:pt x="20271" y="15483"/>
                  </a:moveTo>
                  <a:lnTo>
                    <a:pt x="21600" y="14101"/>
                  </a:lnTo>
                  <a:lnTo>
                    <a:pt x="20270" y="12720"/>
                  </a:lnTo>
                  <a:lnTo>
                    <a:pt x="18941" y="14101"/>
                  </a:lnTo>
                  <a:cubicBezTo>
                    <a:pt x="18941" y="14101"/>
                    <a:pt x="20271" y="15483"/>
                    <a:pt x="20271" y="15483"/>
                  </a:cubicBezTo>
                  <a:close/>
                  <a:moveTo>
                    <a:pt x="17637" y="18271"/>
                  </a:moveTo>
                  <a:cubicBezTo>
                    <a:pt x="18182" y="18838"/>
                    <a:pt x="19066" y="18838"/>
                    <a:pt x="19612" y="18271"/>
                  </a:cubicBezTo>
                  <a:lnTo>
                    <a:pt x="20966" y="16864"/>
                  </a:lnTo>
                  <a:lnTo>
                    <a:pt x="19636" y="15483"/>
                  </a:lnTo>
                  <a:lnTo>
                    <a:pt x="18624" y="16534"/>
                  </a:lnTo>
                  <a:lnTo>
                    <a:pt x="17611" y="15483"/>
                  </a:lnTo>
                  <a:lnTo>
                    <a:pt x="16282" y="16863"/>
                  </a:lnTo>
                  <a:cubicBezTo>
                    <a:pt x="16282" y="16863"/>
                    <a:pt x="17637" y="18271"/>
                    <a:pt x="17637" y="18271"/>
                  </a:cubicBezTo>
                  <a:close/>
                  <a:moveTo>
                    <a:pt x="17637" y="18271"/>
                  </a:move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lIns="0" tIns="0" rIns="0" bIns="0"/>
            <a:lstStyle/>
            <a:p>
              <a:endParaRPr lang="en-US" sz="675"/>
            </a:p>
          </p:txBody>
        </p:sp>
      </p:grpSp>
      <p:sp>
        <p:nvSpPr>
          <p:cNvPr id="47" name="Text Placeholder 42"/>
          <p:cNvSpPr>
            <a:spLocks noGrp="1"/>
          </p:cNvSpPr>
          <p:nvPr>
            <p:ph type="body" sz="quarter" idx="11" hasCustomPrompt="1"/>
          </p:nvPr>
        </p:nvSpPr>
        <p:spPr>
          <a:xfrm rot="16200000">
            <a:off x="9727463" y="5685715"/>
            <a:ext cx="1539964" cy="173311"/>
          </a:xfrm>
        </p:spPr>
        <p:txBody>
          <a:bodyPr lIns="0" tIns="0" rIns="0" bIns="0">
            <a:noAutofit/>
          </a:bodyPr>
          <a:lstStyle>
            <a:lvl1pPr marL="0" marR="0" indent="0" algn="l" defTabSz="6959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700">
                <a:solidFill>
                  <a:schemeClr val="bg1"/>
                </a:solidFill>
              </a:defRPr>
            </a:lvl1pPr>
            <a:lvl2pPr>
              <a:defRPr sz="400">
                <a:solidFill>
                  <a:schemeClr val="bg1"/>
                </a:solidFill>
              </a:defRPr>
            </a:lvl2pPr>
            <a:lvl3pPr>
              <a:defRPr sz="400">
                <a:solidFill>
                  <a:schemeClr val="bg1"/>
                </a:solidFill>
              </a:defRPr>
            </a:lvl3pPr>
            <a:lvl4pPr>
              <a:defRPr sz="400">
                <a:solidFill>
                  <a:schemeClr val="bg1"/>
                </a:solidFill>
              </a:defRPr>
            </a:lvl4pPr>
            <a:lvl5pPr>
              <a:defRPr sz="400">
                <a:solidFill>
                  <a:schemeClr val="bg1"/>
                </a:solidFill>
              </a:defRPr>
            </a:lvl5pPr>
          </a:lstStyle>
          <a:p>
            <a:pPr marL="0" marR="0" lvl="0" indent="0" algn="l" defTabSz="6959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UTS CRICOS Provider Code: 00099F</a:t>
            </a:r>
          </a:p>
        </p:txBody>
      </p:sp>
      <p:sp>
        <p:nvSpPr>
          <p:cNvPr id="43" name="Content Placeholder 5"/>
          <p:cNvSpPr>
            <a:spLocks noGrp="1"/>
          </p:cNvSpPr>
          <p:nvPr>
            <p:ph sz="quarter" idx="4"/>
          </p:nvPr>
        </p:nvSpPr>
        <p:spPr>
          <a:xfrm>
            <a:off x="3817281" y="5156772"/>
            <a:ext cx="3539960" cy="663307"/>
          </a:xfrm>
        </p:spPr>
        <p:txBody>
          <a:bodyPr lIns="0">
            <a:no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1460820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001E0-60BD-4332-AD87-2F459733350C}" type="datetimeFigureOut">
              <a:rPr lang="en-AU" smtClean="0"/>
              <a:t>24/09/2018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F3AEC-F5B9-4D3E-9970-B93DD5B794A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486977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001E0-60BD-4332-AD87-2F459733350C}" type="datetimeFigureOut">
              <a:rPr lang="en-AU" smtClean="0"/>
              <a:t>24/09/2018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F3AEC-F5B9-4D3E-9970-B93DD5B794A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34123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001E0-60BD-4332-AD87-2F459733350C}" type="datetimeFigureOut">
              <a:rPr lang="en-AU" smtClean="0"/>
              <a:t>24/09/2018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F3AEC-F5B9-4D3E-9970-B93DD5B794A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6780510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001E0-60BD-4332-AD87-2F459733350C}" type="datetimeFigureOut">
              <a:rPr lang="en-AU" smtClean="0"/>
              <a:t>24/09/2018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F3AEC-F5B9-4D3E-9970-B93DD5B794A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0577618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001E0-60BD-4332-AD87-2F459733350C}" type="datetimeFigureOut">
              <a:rPr lang="en-AU" smtClean="0"/>
              <a:t>24/09/2018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F3AEC-F5B9-4D3E-9970-B93DD5B794A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7025644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 userDrawn="1"/>
        </p:nvGrpSpPr>
        <p:grpSpPr>
          <a:xfrm>
            <a:off x="-22956" y="3952195"/>
            <a:ext cx="12231792" cy="2911269"/>
            <a:chOff x="0" y="8142982"/>
            <a:chExt cx="23410862" cy="5572343"/>
          </a:xfrm>
          <a:solidFill>
            <a:schemeClr val="tx1"/>
          </a:solidFill>
        </p:grpSpPr>
        <p:sp>
          <p:nvSpPr>
            <p:cNvPr id="66" name="AutoShape 1"/>
            <p:cNvSpPr>
              <a:spLocks/>
            </p:cNvSpPr>
            <p:nvPr userDrawn="1"/>
          </p:nvSpPr>
          <p:spPr bwMode="auto">
            <a:xfrm>
              <a:off x="1587" y="9959082"/>
              <a:ext cx="6450013" cy="3751263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5683" y="0"/>
                  </a:moveTo>
                  <a:cubicBezTo>
                    <a:pt x="3685" y="0"/>
                    <a:pt x="1770" y="618"/>
                    <a:pt x="0" y="1746"/>
                  </a:cubicBezTo>
                  <a:lnTo>
                    <a:pt x="0" y="21600"/>
                  </a:lnTo>
                  <a:lnTo>
                    <a:pt x="21600" y="21600"/>
                  </a:lnTo>
                  <a:cubicBezTo>
                    <a:pt x="19887" y="9213"/>
                    <a:pt x="13411" y="0"/>
                    <a:pt x="5683" y="0"/>
                  </a:cubicBezTo>
                  <a:close/>
                  <a:moveTo>
                    <a:pt x="5683" y="0"/>
                  </a:moveTo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67" name="AutoShape 2"/>
            <p:cNvSpPr>
              <a:spLocks/>
            </p:cNvSpPr>
            <p:nvPr userDrawn="1"/>
          </p:nvSpPr>
          <p:spPr bwMode="auto">
            <a:xfrm>
              <a:off x="1739900" y="12853095"/>
              <a:ext cx="2290762" cy="858837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1600" y="21600"/>
                  </a:moveTo>
                  <a:cubicBezTo>
                    <a:pt x="20236" y="9120"/>
                    <a:pt x="15918" y="0"/>
                    <a:pt x="10800" y="0"/>
                  </a:cubicBezTo>
                  <a:cubicBezTo>
                    <a:pt x="5682" y="0"/>
                    <a:pt x="1364" y="9120"/>
                    <a:pt x="0" y="21600"/>
                  </a:cubicBezTo>
                  <a:cubicBezTo>
                    <a:pt x="0" y="21600"/>
                    <a:pt x="21600" y="21600"/>
                    <a:pt x="21600" y="21600"/>
                  </a:cubicBezTo>
                  <a:close/>
                  <a:moveTo>
                    <a:pt x="2160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68" name="AutoShape 3"/>
            <p:cNvSpPr>
              <a:spLocks/>
            </p:cNvSpPr>
            <p:nvPr userDrawn="1"/>
          </p:nvSpPr>
          <p:spPr bwMode="auto">
            <a:xfrm>
              <a:off x="3113087" y="13489682"/>
              <a:ext cx="1023938" cy="214313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1600" y="21600"/>
                  </a:moveTo>
                  <a:cubicBezTo>
                    <a:pt x="18849" y="8270"/>
                    <a:pt x="15027" y="0"/>
                    <a:pt x="10800" y="0"/>
                  </a:cubicBezTo>
                  <a:cubicBezTo>
                    <a:pt x="6573" y="0"/>
                    <a:pt x="2751" y="8270"/>
                    <a:pt x="0" y="21600"/>
                  </a:cubicBezTo>
                  <a:cubicBezTo>
                    <a:pt x="0" y="21600"/>
                    <a:pt x="21600" y="21600"/>
                    <a:pt x="21600" y="21600"/>
                  </a:cubicBezTo>
                  <a:close/>
                  <a:moveTo>
                    <a:pt x="21600" y="21600"/>
                  </a:moveTo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69" name="AutoShape 4"/>
            <p:cNvSpPr>
              <a:spLocks/>
            </p:cNvSpPr>
            <p:nvPr userDrawn="1"/>
          </p:nvSpPr>
          <p:spPr bwMode="auto">
            <a:xfrm>
              <a:off x="5068887" y="10886182"/>
              <a:ext cx="5199063" cy="2824163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1559" y="21600"/>
                  </a:moveTo>
                  <a:cubicBezTo>
                    <a:pt x="21586" y="21031"/>
                    <a:pt x="21600" y="20455"/>
                    <a:pt x="21600" y="19873"/>
                  </a:cubicBezTo>
                  <a:cubicBezTo>
                    <a:pt x="21600" y="8898"/>
                    <a:pt x="16765" y="0"/>
                    <a:pt x="10800" y="0"/>
                  </a:cubicBezTo>
                  <a:cubicBezTo>
                    <a:pt x="4835" y="0"/>
                    <a:pt x="0" y="8898"/>
                    <a:pt x="0" y="19873"/>
                  </a:cubicBezTo>
                  <a:cubicBezTo>
                    <a:pt x="0" y="20455"/>
                    <a:pt x="14" y="21031"/>
                    <a:pt x="41" y="21600"/>
                  </a:cubicBezTo>
                  <a:cubicBezTo>
                    <a:pt x="41" y="21600"/>
                    <a:pt x="21559" y="21600"/>
                    <a:pt x="21559" y="21600"/>
                  </a:cubicBezTo>
                  <a:close/>
                  <a:moveTo>
                    <a:pt x="21559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70" name="AutoShape 5"/>
            <p:cNvSpPr>
              <a:spLocks/>
            </p:cNvSpPr>
            <p:nvPr userDrawn="1"/>
          </p:nvSpPr>
          <p:spPr bwMode="auto">
            <a:xfrm>
              <a:off x="1550987" y="8511282"/>
              <a:ext cx="2263775" cy="226377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10800" y="0"/>
                  </a:move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ubicBezTo>
                    <a:pt x="0" y="4835"/>
                    <a:pt x="4835" y="0"/>
                    <a:pt x="1080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71" name="AutoShape 6"/>
            <p:cNvSpPr>
              <a:spLocks/>
            </p:cNvSpPr>
            <p:nvPr userDrawn="1"/>
          </p:nvSpPr>
          <p:spPr bwMode="auto">
            <a:xfrm>
              <a:off x="2173287" y="11292582"/>
              <a:ext cx="1395413" cy="1395413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10800" y="0"/>
                  </a:move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ubicBezTo>
                    <a:pt x="0" y="4835"/>
                    <a:pt x="4835" y="0"/>
                    <a:pt x="10800" y="0"/>
                  </a:cubicBezTo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72" name="AutoShape 7"/>
            <p:cNvSpPr>
              <a:spLocks/>
            </p:cNvSpPr>
            <p:nvPr userDrawn="1"/>
          </p:nvSpPr>
          <p:spPr bwMode="auto">
            <a:xfrm>
              <a:off x="5538787" y="8562082"/>
              <a:ext cx="944563" cy="944563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10800" y="0"/>
                  </a:move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ubicBezTo>
                    <a:pt x="0" y="4835"/>
                    <a:pt x="4835" y="0"/>
                    <a:pt x="1080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73" name="AutoShape 8"/>
            <p:cNvSpPr>
              <a:spLocks/>
            </p:cNvSpPr>
            <p:nvPr userDrawn="1"/>
          </p:nvSpPr>
          <p:spPr bwMode="auto">
            <a:xfrm>
              <a:off x="3163887" y="8435082"/>
              <a:ext cx="849313" cy="849313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10800" y="0"/>
                  </a:move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ubicBezTo>
                    <a:pt x="0" y="4835"/>
                    <a:pt x="4835" y="0"/>
                    <a:pt x="1080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74" name="AutoShape 9"/>
            <p:cNvSpPr>
              <a:spLocks/>
            </p:cNvSpPr>
            <p:nvPr userDrawn="1"/>
          </p:nvSpPr>
          <p:spPr bwMode="auto">
            <a:xfrm>
              <a:off x="496887" y="8917682"/>
              <a:ext cx="849313" cy="849313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10800" y="0"/>
                  </a:move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ubicBezTo>
                    <a:pt x="0" y="4835"/>
                    <a:pt x="4835" y="0"/>
                    <a:pt x="10800" y="0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79" name="AutoShape 14"/>
            <p:cNvSpPr>
              <a:spLocks/>
            </p:cNvSpPr>
            <p:nvPr userDrawn="1"/>
          </p:nvSpPr>
          <p:spPr bwMode="auto">
            <a:xfrm>
              <a:off x="8942387" y="11419582"/>
              <a:ext cx="3952875" cy="2286000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1467" y="21600"/>
                  </a:moveTo>
                  <a:cubicBezTo>
                    <a:pt x="21554" y="20645"/>
                    <a:pt x="21600" y="19666"/>
                    <a:pt x="21600" y="18669"/>
                  </a:cubicBezTo>
                  <a:cubicBezTo>
                    <a:pt x="21600" y="8358"/>
                    <a:pt x="16765" y="0"/>
                    <a:pt x="10800" y="0"/>
                  </a:cubicBezTo>
                  <a:cubicBezTo>
                    <a:pt x="4835" y="0"/>
                    <a:pt x="0" y="8358"/>
                    <a:pt x="0" y="18669"/>
                  </a:cubicBezTo>
                  <a:cubicBezTo>
                    <a:pt x="0" y="19666"/>
                    <a:pt x="46" y="20645"/>
                    <a:pt x="133" y="21600"/>
                  </a:cubicBezTo>
                  <a:cubicBezTo>
                    <a:pt x="133" y="21600"/>
                    <a:pt x="21467" y="21600"/>
                    <a:pt x="21467" y="21600"/>
                  </a:cubicBezTo>
                  <a:close/>
                  <a:moveTo>
                    <a:pt x="21467" y="21600"/>
                  </a:moveTo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75" name="AutoShape 10"/>
            <p:cNvSpPr>
              <a:spLocks/>
            </p:cNvSpPr>
            <p:nvPr userDrawn="1"/>
          </p:nvSpPr>
          <p:spPr bwMode="auto">
            <a:xfrm>
              <a:off x="0" y="11089382"/>
              <a:ext cx="1392237" cy="2222500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4342" y="0"/>
                  </a:moveTo>
                  <a:cubicBezTo>
                    <a:pt x="2842" y="0"/>
                    <a:pt x="1387" y="120"/>
                    <a:pt x="0" y="345"/>
                  </a:cubicBezTo>
                  <a:lnTo>
                    <a:pt x="0" y="21255"/>
                  </a:lnTo>
                  <a:cubicBezTo>
                    <a:pt x="1387" y="21480"/>
                    <a:pt x="2842" y="21600"/>
                    <a:pt x="4342" y="21600"/>
                  </a:cubicBezTo>
                  <a:cubicBezTo>
                    <a:pt x="13873" y="21600"/>
                    <a:pt x="21600" y="16765"/>
                    <a:pt x="21600" y="10800"/>
                  </a:cubicBezTo>
                  <a:cubicBezTo>
                    <a:pt x="21600" y="4835"/>
                    <a:pt x="13873" y="0"/>
                    <a:pt x="4342" y="0"/>
                  </a:cubicBezTo>
                  <a:close/>
                  <a:moveTo>
                    <a:pt x="4342" y="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76" name="AutoShape 11"/>
            <p:cNvSpPr>
              <a:spLocks/>
            </p:cNvSpPr>
            <p:nvPr userDrawn="1"/>
          </p:nvSpPr>
          <p:spPr bwMode="auto">
            <a:xfrm>
              <a:off x="1677987" y="12765782"/>
              <a:ext cx="663575" cy="66357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10800" y="0"/>
                  </a:move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ubicBezTo>
                    <a:pt x="0" y="4835"/>
                    <a:pt x="4835" y="0"/>
                    <a:pt x="10800" y="0"/>
                  </a:cubicBezTo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77" name="AutoShape 12"/>
            <p:cNvSpPr>
              <a:spLocks/>
            </p:cNvSpPr>
            <p:nvPr userDrawn="1"/>
          </p:nvSpPr>
          <p:spPr bwMode="auto">
            <a:xfrm>
              <a:off x="1587" y="13083282"/>
              <a:ext cx="493713" cy="620713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1600" y="14174"/>
                  </a:moveTo>
                  <a:cubicBezTo>
                    <a:pt x="21600" y="6346"/>
                    <a:pt x="13606" y="0"/>
                    <a:pt x="3746" y="0"/>
                  </a:cubicBezTo>
                  <a:cubicBezTo>
                    <a:pt x="2461" y="0"/>
                    <a:pt x="1208" y="110"/>
                    <a:pt x="0" y="315"/>
                  </a:cubicBezTo>
                  <a:lnTo>
                    <a:pt x="0" y="21600"/>
                  </a:lnTo>
                  <a:lnTo>
                    <a:pt x="18953" y="21600"/>
                  </a:lnTo>
                  <a:cubicBezTo>
                    <a:pt x="20630" y="19440"/>
                    <a:pt x="21600" y="16897"/>
                    <a:pt x="21600" y="14174"/>
                  </a:cubicBezTo>
                  <a:close/>
                  <a:moveTo>
                    <a:pt x="21600" y="14174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78" name="AutoShape 13"/>
            <p:cNvSpPr>
              <a:spLocks/>
            </p:cNvSpPr>
            <p:nvPr userDrawn="1"/>
          </p:nvSpPr>
          <p:spPr bwMode="auto">
            <a:xfrm>
              <a:off x="6110287" y="12638782"/>
              <a:ext cx="4127500" cy="1066800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1600" y="21600"/>
                  </a:moveTo>
                  <a:cubicBezTo>
                    <a:pt x="19204" y="8531"/>
                    <a:pt x="15260" y="0"/>
                    <a:pt x="10800" y="0"/>
                  </a:cubicBezTo>
                  <a:cubicBezTo>
                    <a:pt x="6340" y="0"/>
                    <a:pt x="2396" y="8531"/>
                    <a:pt x="0" y="21600"/>
                  </a:cubicBezTo>
                  <a:cubicBezTo>
                    <a:pt x="0" y="21600"/>
                    <a:pt x="21600" y="21600"/>
                    <a:pt x="21600" y="21600"/>
                  </a:cubicBezTo>
                  <a:close/>
                  <a:moveTo>
                    <a:pt x="21600" y="21600"/>
                  </a:moveTo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80" name="AutoShape 15"/>
            <p:cNvSpPr>
              <a:spLocks/>
            </p:cNvSpPr>
            <p:nvPr userDrawn="1"/>
          </p:nvSpPr>
          <p:spPr bwMode="auto">
            <a:xfrm>
              <a:off x="11545887" y="11864082"/>
              <a:ext cx="3683000" cy="1841500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1600" y="21600"/>
                  </a:moveTo>
                  <a:cubicBezTo>
                    <a:pt x="21600" y="21600"/>
                    <a:pt x="21600" y="21600"/>
                    <a:pt x="21600" y="21600"/>
                  </a:cubicBezTo>
                  <a:cubicBezTo>
                    <a:pt x="21600" y="9671"/>
                    <a:pt x="16765" y="0"/>
                    <a:pt x="10800" y="0"/>
                  </a:cubicBezTo>
                  <a:cubicBezTo>
                    <a:pt x="4835" y="0"/>
                    <a:pt x="0" y="9671"/>
                    <a:pt x="0" y="21600"/>
                  </a:cubicBezTo>
                  <a:cubicBezTo>
                    <a:pt x="0" y="21600"/>
                    <a:pt x="0" y="21600"/>
                    <a:pt x="0" y="21600"/>
                  </a:cubicBezTo>
                  <a:cubicBezTo>
                    <a:pt x="0" y="21600"/>
                    <a:pt x="21600" y="21600"/>
                    <a:pt x="21600" y="21600"/>
                  </a:cubicBezTo>
                  <a:close/>
                  <a:moveTo>
                    <a:pt x="21600" y="21600"/>
                  </a:moveTo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81" name="AutoShape 16"/>
            <p:cNvSpPr>
              <a:spLocks/>
            </p:cNvSpPr>
            <p:nvPr userDrawn="1"/>
          </p:nvSpPr>
          <p:spPr bwMode="auto">
            <a:xfrm>
              <a:off x="3709987" y="13081695"/>
              <a:ext cx="979488" cy="622300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1199" y="21600"/>
                  </a:moveTo>
                  <a:cubicBezTo>
                    <a:pt x="21458" y="20139"/>
                    <a:pt x="21600" y="18602"/>
                    <a:pt x="21600" y="17011"/>
                  </a:cubicBezTo>
                  <a:cubicBezTo>
                    <a:pt x="21600" y="7616"/>
                    <a:pt x="16765" y="0"/>
                    <a:pt x="10800" y="0"/>
                  </a:cubicBezTo>
                  <a:cubicBezTo>
                    <a:pt x="4835" y="0"/>
                    <a:pt x="0" y="7616"/>
                    <a:pt x="0" y="17011"/>
                  </a:cubicBezTo>
                  <a:cubicBezTo>
                    <a:pt x="0" y="18602"/>
                    <a:pt x="142" y="20139"/>
                    <a:pt x="401" y="21600"/>
                  </a:cubicBezTo>
                  <a:cubicBezTo>
                    <a:pt x="401" y="21600"/>
                    <a:pt x="21199" y="21600"/>
                    <a:pt x="21199" y="21600"/>
                  </a:cubicBezTo>
                  <a:close/>
                  <a:moveTo>
                    <a:pt x="21199" y="21600"/>
                  </a:moveTo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97" name="AutoShape 32"/>
            <p:cNvSpPr>
              <a:spLocks/>
            </p:cNvSpPr>
            <p:nvPr userDrawn="1"/>
          </p:nvSpPr>
          <p:spPr bwMode="auto">
            <a:xfrm>
              <a:off x="11304587" y="12588200"/>
              <a:ext cx="1350963" cy="112712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18812" y="21600"/>
                  </a:moveTo>
                  <a:cubicBezTo>
                    <a:pt x="20544" y="19306"/>
                    <a:pt x="21600" y="16266"/>
                    <a:pt x="21600" y="12930"/>
                  </a:cubicBezTo>
                  <a:cubicBezTo>
                    <a:pt x="21600" y="5789"/>
                    <a:pt x="16765" y="0"/>
                    <a:pt x="10800" y="0"/>
                  </a:cubicBezTo>
                  <a:cubicBezTo>
                    <a:pt x="4835" y="0"/>
                    <a:pt x="0" y="5789"/>
                    <a:pt x="0" y="12930"/>
                  </a:cubicBezTo>
                  <a:cubicBezTo>
                    <a:pt x="0" y="16266"/>
                    <a:pt x="1056" y="19306"/>
                    <a:pt x="2788" y="21600"/>
                  </a:cubicBezTo>
                  <a:cubicBezTo>
                    <a:pt x="2788" y="21600"/>
                    <a:pt x="18812" y="21600"/>
                    <a:pt x="18812" y="21600"/>
                  </a:cubicBezTo>
                  <a:close/>
                  <a:moveTo>
                    <a:pt x="18812" y="21600"/>
                  </a:moveTo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82" name="AutoShape 17"/>
            <p:cNvSpPr>
              <a:spLocks/>
            </p:cNvSpPr>
            <p:nvPr userDrawn="1"/>
          </p:nvSpPr>
          <p:spPr bwMode="auto">
            <a:xfrm>
              <a:off x="4560887" y="12880082"/>
              <a:ext cx="877888" cy="827088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5748" y="21600"/>
                  </a:moveTo>
                  <a:lnTo>
                    <a:pt x="15852" y="21600"/>
                  </a:lnTo>
                  <a:cubicBezTo>
                    <a:pt x="19270" y="19675"/>
                    <a:pt x="21600" y="15860"/>
                    <a:pt x="21600" y="11466"/>
                  </a:cubicBezTo>
                  <a:cubicBezTo>
                    <a:pt x="21600" y="5133"/>
                    <a:pt x="16765" y="0"/>
                    <a:pt x="10800" y="0"/>
                  </a:cubicBezTo>
                  <a:cubicBezTo>
                    <a:pt x="4835" y="0"/>
                    <a:pt x="0" y="5133"/>
                    <a:pt x="0" y="11466"/>
                  </a:cubicBezTo>
                  <a:cubicBezTo>
                    <a:pt x="0" y="15860"/>
                    <a:pt x="2330" y="19675"/>
                    <a:pt x="5748" y="21600"/>
                  </a:cubicBezTo>
                  <a:close/>
                  <a:moveTo>
                    <a:pt x="5748" y="21600"/>
                  </a:moveTo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83" name="AutoShape 18"/>
            <p:cNvSpPr>
              <a:spLocks/>
            </p:cNvSpPr>
            <p:nvPr userDrawn="1"/>
          </p:nvSpPr>
          <p:spPr bwMode="auto">
            <a:xfrm>
              <a:off x="9272587" y="12956282"/>
              <a:ext cx="962025" cy="757238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19629" y="21600"/>
                  </a:moveTo>
                  <a:cubicBezTo>
                    <a:pt x="20869" y="19368"/>
                    <a:pt x="21600" y="16648"/>
                    <a:pt x="21600" y="13709"/>
                  </a:cubicBezTo>
                  <a:cubicBezTo>
                    <a:pt x="21600" y="6138"/>
                    <a:pt x="16765" y="0"/>
                    <a:pt x="10800" y="0"/>
                  </a:cubicBezTo>
                  <a:cubicBezTo>
                    <a:pt x="4835" y="0"/>
                    <a:pt x="0" y="6138"/>
                    <a:pt x="0" y="13709"/>
                  </a:cubicBezTo>
                  <a:cubicBezTo>
                    <a:pt x="0" y="16648"/>
                    <a:pt x="731" y="19368"/>
                    <a:pt x="1971" y="21600"/>
                  </a:cubicBezTo>
                  <a:cubicBezTo>
                    <a:pt x="1971" y="21600"/>
                    <a:pt x="19629" y="21600"/>
                    <a:pt x="19629" y="21600"/>
                  </a:cubicBezTo>
                  <a:close/>
                  <a:moveTo>
                    <a:pt x="19629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85" name="AutoShape 20"/>
            <p:cNvSpPr>
              <a:spLocks/>
            </p:cNvSpPr>
            <p:nvPr userDrawn="1"/>
          </p:nvSpPr>
          <p:spPr bwMode="auto">
            <a:xfrm>
              <a:off x="15800387" y="10517882"/>
              <a:ext cx="2530475" cy="253047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10800" y="0"/>
                  </a:move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ubicBezTo>
                    <a:pt x="0" y="4835"/>
                    <a:pt x="4835" y="0"/>
                    <a:pt x="10800" y="0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86" name="AutoShape 21"/>
            <p:cNvSpPr>
              <a:spLocks/>
            </p:cNvSpPr>
            <p:nvPr userDrawn="1"/>
          </p:nvSpPr>
          <p:spPr bwMode="auto">
            <a:xfrm>
              <a:off x="14212887" y="9552682"/>
              <a:ext cx="1417638" cy="1417638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10800" y="0"/>
                  </a:move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ubicBezTo>
                    <a:pt x="0" y="4835"/>
                    <a:pt x="4835" y="0"/>
                    <a:pt x="1080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87" name="AutoShape 22"/>
            <p:cNvSpPr>
              <a:spLocks/>
            </p:cNvSpPr>
            <p:nvPr userDrawn="1"/>
          </p:nvSpPr>
          <p:spPr bwMode="auto">
            <a:xfrm>
              <a:off x="15012987" y="8142982"/>
              <a:ext cx="1422400" cy="1422400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10800" y="0"/>
                  </a:move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ubicBezTo>
                    <a:pt x="0" y="4835"/>
                    <a:pt x="4835" y="0"/>
                    <a:pt x="10800" y="0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88" name="AutoShape 23"/>
            <p:cNvSpPr>
              <a:spLocks/>
            </p:cNvSpPr>
            <p:nvPr userDrawn="1"/>
          </p:nvSpPr>
          <p:spPr bwMode="auto">
            <a:xfrm>
              <a:off x="21413787" y="10682982"/>
              <a:ext cx="1143000" cy="1143000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10800" y="0"/>
                  </a:move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ubicBezTo>
                    <a:pt x="0" y="4835"/>
                    <a:pt x="4835" y="0"/>
                    <a:pt x="1080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91" name="AutoShape 26"/>
            <p:cNvSpPr>
              <a:spLocks/>
            </p:cNvSpPr>
            <p:nvPr userDrawn="1"/>
          </p:nvSpPr>
          <p:spPr bwMode="auto">
            <a:xfrm>
              <a:off x="21070887" y="10035282"/>
              <a:ext cx="1049338" cy="1049338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10800" y="0"/>
                  </a:move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ubicBezTo>
                    <a:pt x="0" y="4835"/>
                    <a:pt x="4835" y="0"/>
                    <a:pt x="1080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92" name="AutoShape 27"/>
            <p:cNvSpPr>
              <a:spLocks/>
            </p:cNvSpPr>
            <p:nvPr userDrawn="1"/>
          </p:nvSpPr>
          <p:spPr bwMode="auto">
            <a:xfrm>
              <a:off x="21578887" y="10378182"/>
              <a:ext cx="849313" cy="849313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10800" y="0"/>
                  </a:move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ubicBezTo>
                    <a:pt x="0" y="4835"/>
                    <a:pt x="4835" y="0"/>
                    <a:pt x="1080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93" name="AutoShape 28"/>
            <p:cNvSpPr>
              <a:spLocks/>
            </p:cNvSpPr>
            <p:nvPr userDrawn="1"/>
          </p:nvSpPr>
          <p:spPr bwMode="auto">
            <a:xfrm>
              <a:off x="20588287" y="12410182"/>
              <a:ext cx="849313" cy="849313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10800" y="0"/>
                  </a:move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ubicBezTo>
                    <a:pt x="0" y="4835"/>
                    <a:pt x="4835" y="0"/>
                    <a:pt x="1080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94" name="AutoShape 29"/>
            <p:cNvSpPr>
              <a:spLocks/>
            </p:cNvSpPr>
            <p:nvPr userDrawn="1"/>
          </p:nvSpPr>
          <p:spPr bwMode="auto">
            <a:xfrm>
              <a:off x="15089187" y="10301982"/>
              <a:ext cx="877888" cy="877888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10800" y="0"/>
                  </a:move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ubicBezTo>
                    <a:pt x="0" y="4835"/>
                    <a:pt x="4835" y="0"/>
                    <a:pt x="1080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95" name="AutoShape 30"/>
            <p:cNvSpPr>
              <a:spLocks/>
            </p:cNvSpPr>
            <p:nvPr userDrawn="1"/>
          </p:nvSpPr>
          <p:spPr bwMode="auto">
            <a:xfrm>
              <a:off x="16130587" y="9793982"/>
              <a:ext cx="7280275" cy="3913188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14208" y="0"/>
                  </a:moveTo>
                  <a:cubicBezTo>
                    <a:pt x="7190" y="0"/>
                    <a:pt x="1337" y="9278"/>
                    <a:pt x="0" y="21600"/>
                  </a:cubicBezTo>
                  <a:lnTo>
                    <a:pt x="21600" y="21600"/>
                  </a:lnTo>
                  <a:lnTo>
                    <a:pt x="21600" y="3766"/>
                  </a:lnTo>
                  <a:cubicBezTo>
                    <a:pt x="19436" y="1374"/>
                    <a:pt x="16909" y="0"/>
                    <a:pt x="14208" y="0"/>
                  </a:cubicBezTo>
                  <a:close/>
                  <a:moveTo>
                    <a:pt x="14208" y="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96" name="AutoShape 31"/>
            <p:cNvSpPr>
              <a:spLocks/>
            </p:cNvSpPr>
            <p:nvPr userDrawn="1"/>
          </p:nvSpPr>
          <p:spPr bwMode="auto">
            <a:xfrm>
              <a:off x="14403387" y="12753082"/>
              <a:ext cx="3956050" cy="954088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1600" y="21600"/>
                  </a:moveTo>
                  <a:cubicBezTo>
                    <a:pt x="19072" y="8438"/>
                    <a:pt x="15174" y="0"/>
                    <a:pt x="10800" y="0"/>
                  </a:cubicBezTo>
                  <a:cubicBezTo>
                    <a:pt x="6426" y="0"/>
                    <a:pt x="2528" y="8438"/>
                    <a:pt x="0" y="21600"/>
                  </a:cubicBezTo>
                  <a:cubicBezTo>
                    <a:pt x="0" y="21600"/>
                    <a:pt x="21600" y="21600"/>
                    <a:pt x="21600" y="21600"/>
                  </a:cubicBezTo>
                  <a:close/>
                  <a:moveTo>
                    <a:pt x="21600" y="21600"/>
                  </a:moveTo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98" name="AutoShape 33"/>
            <p:cNvSpPr>
              <a:spLocks/>
            </p:cNvSpPr>
            <p:nvPr userDrawn="1"/>
          </p:nvSpPr>
          <p:spPr bwMode="auto">
            <a:xfrm>
              <a:off x="10771187" y="11102082"/>
              <a:ext cx="711200" cy="711200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10800" y="0"/>
                  </a:move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ubicBezTo>
                    <a:pt x="0" y="4835"/>
                    <a:pt x="4835" y="0"/>
                    <a:pt x="10800" y="0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103" name="AutoShape 33"/>
            <p:cNvSpPr>
              <a:spLocks/>
            </p:cNvSpPr>
            <p:nvPr userDrawn="1"/>
          </p:nvSpPr>
          <p:spPr bwMode="auto">
            <a:xfrm>
              <a:off x="12206287" y="12496130"/>
              <a:ext cx="711200" cy="711200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10800" y="0"/>
                  </a:move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ubicBezTo>
                    <a:pt x="0" y="4835"/>
                    <a:pt x="4835" y="0"/>
                    <a:pt x="10800" y="0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99" name="AutoShape 34"/>
            <p:cNvSpPr>
              <a:spLocks/>
            </p:cNvSpPr>
            <p:nvPr userDrawn="1"/>
          </p:nvSpPr>
          <p:spPr bwMode="auto">
            <a:xfrm>
              <a:off x="11152187" y="9451082"/>
              <a:ext cx="3530600" cy="3530600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10800" y="0"/>
                  </a:move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ubicBezTo>
                    <a:pt x="0" y="4835"/>
                    <a:pt x="4835" y="0"/>
                    <a:pt x="1080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100" name="AutoShape 35"/>
            <p:cNvSpPr>
              <a:spLocks/>
            </p:cNvSpPr>
            <p:nvPr userDrawn="1"/>
          </p:nvSpPr>
          <p:spPr bwMode="auto">
            <a:xfrm>
              <a:off x="11837987" y="12967395"/>
              <a:ext cx="1260475" cy="747712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1415" y="21600"/>
                  </a:moveTo>
                  <a:cubicBezTo>
                    <a:pt x="21535" y="20513"/>
                    <a:pt x="21600" y="19395"/>
                    <a:pt x="21600" y="18250"/>
                  </a:cubicBezTo>
                  <a:cubicBezTo>
                    <a:pt x="21600" y="8171"/>
                    <a:pt x="16765" y="0"/>
                    <a:pt x="10800" y="0"/>
                  </a:cubicBezTo>
                  <a:cubicBezTo>
                    <a:pt x="4835" y="0"/>
                    <a:pt x="0" y="8171"/>
                    <a:pt x="0" y="18250"/>
                  </a:cubicBezTo>
                  <a:cubicBezTo>
                    <a:pt x="0" y="19395"/>
                    <a:pt x="65" y="20513"/>
                    <a:pt x="185" y="21600"/>
                  </a:cubicBezTo>
                  <a:cubicBezTo>
                    <a:pt x="185" y="21600"/>
                    <a:pt x="21415" y="21600"/>
                    <a:pt x="21415" y="21600"/>
                  </a:cubicBezTo>
                  <a:close/>
                  <a:moveTo>
                    <a:pt x="21415" y="21600"/>
                  </a:moveTo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101" name="AutoShape 36"/>
            <p:cNvSpPr>
              <a:spLocks/>
            </p:cNvSpPr>
            <p:nvPr userDrawn="1"/>
          </p:nvSpPr>
          <p:spPr bwMode="auto">
            <a:xfrm>
              <a:off x="12295187" y="13121382"/>
              <a:ext cx="2770188" cy="585788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1600" y="21600"/>
                  </a:moveTo>
                  <a:cubicBezTo>
                    <a:pt x="18864" y="8279"/>
                    <a:pt x="15037" y="0"/>
                    <a:pt x="10800" y="0"/>
                  </a:cubicBezTo>
                  <a:cubicBezTo>
                    <a:pt x="6563" y="0"/>
                    <a:pt x="2736" y="8279"/>
                    <a:pt x="0" y="21600"/>
                  </a:cubicBezTo>
                  <a:cubicBezTo>
                    <a:pt x="0" y="21600"/>
                    <a:pt x="21600" y="21600"/>
                    <a:pt x="21600" y="21600"/>
                  </a:cubicBezTo>
                  <a:close/>
                  <a:moveTo>
                    <a:pt x="2160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102" name="AutoShape 37"/>
            <p:cNvSpPr>
              <a:spLocks/>
            </p:cNvSpPr>
            <p:nvPr userDrawn="1"/>
          </p:nvSpPr>
          <p:spPr bwMode="auto">
            <a:xfrm>
              <a:off x="13603287" y="12727682"/>
              <a:ext cx="3827463" cy="976313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1600" y="21600"/>
                  </a:moveTo>
                  <a:cubicBezTo>
                    <a:pt x="19175" y="8512"/>
                    <a:pt x="15241" y="0"/>
                    <a:pt x="10800" y="0"/>
                  </a:cubicBezTo>
                  <a:cubicBezTo>
                    <a:pt x="6359" y="0"/>
                    <a:pt x="2425" y="8512"/>
                    <a:pt x="0" y="21600"/>
                  </a:cubicBezTo>
                  <a:cubicBezTo>
                    <a:pt x="0" y="21600"/>
                    <a:pt x="21600" y="21600"/>
                    <a:pt x="21600" y="21600"/>
                  </a:cubicBezTo>
                  <a:close/>
                  <a:moveTo>
                    <a:pt x="2160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</p:grpSp>
      <p:sp>
        <p:nvSpPr>
          <p:cNvPr id="2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651546" y="654627"/>
            <a:ext cx="7813113" cy="1611203"/>
          </a:xfrm>
        </p:spPr>
        <p:txBody>
          <a:bodyPr lIns="0" tIns="0" rIns="0" bIns="0" anchor="t" anchorCtr="0">
            <a:noAutofit/>
          </a:bodyPr>
          <a:lstStyle>
            <a:lvl1pPr marL="0" indent="0" algn="l">
              <a:lnSpc>
                <a:spcPts val="5200"/>
              </a:lnSpc>
              <a:tabLst>
                <a:tab pos="661178" algn="l"/>
              </a:tabLst>
              <a:defRPr sz="5067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	Master  title style</a:t>
            </a:r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3124931" y="2416214"/>
            <a:ext cx="4278115" cy="712181"/>
          </a:xfrm>
        </p:spPr>
        <p:txBody>
          <a:bodyPr lIns="0" tIns="0" rIns="0" bIns="0" anchor="t" anchorCtr="0">
            <a:no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166" indent="0" algn="ctr">
              <a:buNone/>
              <a:defRPr sz="2000"/>
            </a:lvl2pPr>
            <a:lvl3pPr marL="914332" indent="0" algn="ctr">
              <a:buNone/>
              <a:defRPr sz="1800"/>
            </a:lvl3pPr>
            <a:lvl4pPr marL="1371498" indent="0" algn="ctr">
              <a:buNone/>
              <a:defRPr sz="1600"/>
            </a:lvl4pPr>
            <a:lvl5pPr marL="1828662" indent="0" algn="ctr">
              <a:buNone/>
              <a:defRPr sz="1600"/>
            </a:lvl5pPr>
            <a:lvl6pPr marL="2285828" indent="0" algn="ctr">
              <a:buNone/>
              <a:defRPr sz="1600"/>
            </a:lvl6pPr>
            <a:lvl7pPr marL="2742994" indent="0" algn="ctr">
              <a:buNone/>
              <a:defRPr sz="1600"/>
            </a:lvl7pPr>
            <a:lvl8pPr marL="3200160" indent="0" algn="ctr">
              <a:buNone/>
              <a:defRPr sz="1600"/>
            </a:lvl8pPr>
            <a:lvl9pPr marL="3657326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grpSp>
        <p:nvGrpSpPr>
          <p:cNvPr id="41" name="Group 40"/>
          <p:cNvGrpSpPr/>
          <p:nvPr userDrawn="1"/>
        </p:nvGrpSpPr>
        <p:grpSpPr>
          <a:xfrm>
            <a:off x="10783860" y="695647"/>
            <a:ext cx="698037" cy="697992"/>
            <a:chOff x="25626365" y="3145536"/>
            <a:chExt cx="7199313" cy="7199313"/>
          </a:xfrm>
        </p:grpSpPr>
        <p:sp>
          <p:nvSpPr>
            <p:cNvPr id="39" name="AutoShape 1"/>
            <p:cNvSpPr>
              <a:spLocks/>
            </p:cNvSpPr>
            <p:nvPr userDrawn="1"/>
          </p:nvSpPr>
          <p:spPr bwMode="auto">
            <a:xfrm>
              <a:off x="25626365" y="3145536"/>
              <a:ext cx="7199313" cy="7199313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40" name="AutoShape 2"/>
            <p:cNvSpPr>
              <a:spLocks/>
            </p:cNvSpPr>
            <p:nvPr userDrawn="1"/>
          </p:nvSpPr>
          <p:spPr bwMode="auto">
            <a:xfrm>
              <a:off x="26921765" y="4466336"/>
              <a:ext cx="4748213" cy="4540250"/>
            </a:xfrm>
            <a:custGeom>
              <a:avLst/>
              <a:gdLst/>
              <a:ahLst/>
              <a:cxnLst/>
              <a:rect l="0" t="0" r="r" b="b"/>
              <a:pathLst>
                <a:path w="21600" h="21458">
                  <a:moveTo>
                    <a:pt x="16952" y="15509"/>
                  </a:moveTo>
                  <a:lnTo>
                    <a:pt x="21600" y="10680"/>
                  </a:lnTo>
                  <a:lnTo>
                    <a:pt x="20270" y="9299"/>
                  </a:lnTo>
                  <a:lnTo>
                    <a:pt x="15965" y="13772"/>
                  </a:lnTo>
                  <a:lnTo>
                    <a:pt x="14953" y="12721"/>
                  </a:lnTo>
                  <a:lnTo>
                    <a:pt x="13624" y="14101"/>
                  </a:lnTo>
                  <a:lnTo>
                    <a:pt x="14978" y="15509"/>
                  </a:lnTo>
                  <a:cubicBezTo>
                    <a:pt x="15523" y="16075"/>
                    <a:pt x="16407" y="16075"/>
                    <a:pt x="16952" y="15509"/>
                  </a:cubicBezTo>
                  <a:moveTo>
                    <a:pt x="19010" y="6901"/>
                  </a:moveTo>
                  <a:lnTo>
                    <a:pt x="20782" y="5059"/>
                  </a:lnTo>
                  <a:lnTo>
                    <a:pt x="19010" y="3217"/>
                  </a:lnTo>
                  <a:lnTo>
                    <a:pt x="18177" y="4082"/>
                  </a:lnTo>
                  <a:lnTo>
                    <a:pt x="13753" y="4082"/>
                  </a:lnTo>
                  <a:lnTo>
                    <a:pt x="12920" y="3217"/>
                  </a:lnTo>
                  <a:lnTo>
                    <a:pt x="11148" y="5059"/>
                  </a:lnTo>
                  <a:lnTo>
                    <a:pt x="12920" y="6901"/>
                  </a:lnTo>
                  <a:lnTo>
                    <a:pt x="13753" y="6036"/>
                  </a:lnTo>
                  <a:lnTo>
                    <a:pt x="15025" y="6036"/>
                  </a:lnTo>
                  <a:lnTo>
                    <a:pt x="15025" y="8650"/>
                  </a:lnTo>
                  <a:cubicBezTo>
                    <a:pt x="15602" y="8295"/>
                    <a:pt x="16328" y="8294"/>
                    <a:pt x="16905" y="8650"/>
                  </a:cubicBezTo>
                  <a:lnTo>
                    <a:pt x="16905" y="6036"/>
                  </a:lnTo>
                  <a:lnTo>
                    <a:pt x="18177" y="6036"/>
                  </a:lnTo>
                  <a:cubicBezTo>
                    <a:pt x="18177" y="6036"/>
                    <a:pt x="19010" y="6901"/>
                    <a:pt x="19010" y="6901"/>
                  </a:cubicBezTo>
                  <a:close/>
                  <a:moveTo>
                    <a:pt x="15965" y="3684"/>
                  </a:moveTo>
                  <a:lnTo>
                    <a:pt x="17738" y="1843"/>
                  </a:lnTo>
                  <a:lnTo>
                    <a:pt x="15965" y="0"/>
                  </a:lnTo>
                  <a:lnTo>
                    <a:pt x="14192" y="1843"/>
                  </a:lnTo>
                  <a:cubicBezTo>
                    <a:pt x="14192" y="1843"/>
                    <a:pt x="15965" y="3684"/>
                    <a:pt x="15965" y="3684"/>
                  </a:cubicBezTo>
                  <a:close/>
                  <a:moveTo>
                    <a:pt x="11660" y="9299"/>
                  </a:moveTo>
                  <a:lnTo>
                    <a:pt x="10331" y="10680"/>
                  </a:lnTo>
                  <a:lnTo>
                    <a:pt x="11660" y="12061"/>
                  </a:lnTo>
                  <a:lnTo>
                    <a:pt x="12989" y="10680"/>
                  </a:lnTo>
                  <a:cubicBezTo>
                    <a:pt x="12989" y="10680"/>
                    <a:pt x="11660" y="9299"/>
                    <a:pt x="11660" y="9299"/>
                  </a:cubicBezTo>
                  <a:close/>
                  <a:moveTo>
                    <a:pt x="8282" y="17567"/>
                  </a:moveTo>
                  <a:cubicBezTo>
                    <a:pt x="8282" y="15877"/>
                    <a:pt x="7291" y="14733"/>
                    <a:pt x="5701" y="14733"/>
                  </a:cubicBezTo>
                  <a:lnTo>
                    <a:pt x="122" y="14733"/>
                  </a:lnTo>
                  <a:lnTo>
                    <a:pt x="122" y="16550"/>
                  </a:lnTo>
                  <a:lnTo>
                    <a:pt x="5676" y="16550"/>
                  </a:lnTo>
                  <a:cubicBezTo>
                    <a:pt x="6324" y="16550"/>
                    <a:pt x="6728" y="16944"/>
                    <a:pt x="6728" y="17567"/>
                  </a:cubicBezTo>
                  <a:cubicBezTo>
                    <a:pt x="6728" y="18202"/>
                    <a:pt x="6324" y="18583"/>
                    <a:pt x="5676" y="18583"/>
                  </a:cubicBezTo>
                  <a:lnTo>
                    <a:pt x="122" y="18583"/>
                  </a:lnTo>
                  <a:lnTo>
                    <a:pt x="122" y="20401"/>
                  </a:lnTo>
                  <a:lnTo>
                    <a:pt x="5701" y="20401"/>
                  </a:lnTo>
                  <a:cubicBezTo>
                    <a:pt x="7291" y="20401"/>
                    <a:pt x="8282" y="19257"/>
                    <a:pt x="8282" y="17567"/>
                  </a:cubicBezTo>
                  <a:moveTo>
                    <a:pt x="8282" y="3811"/>
                  </a:moveTo>
                  <a:cubicBezTo>
                    <a:pt x="8282" y="2032"/>
                    <a:pt x="7242" y="1015"/>
                    <a:pt x="5762" y="1015"/>
                  </a:cubicBezTo>
                  <a:cubicBezTo>
                    <a:pt x="4282" y="1015"/>
                    <a:pt x="3768" y="2006"/>
                    <a:pt x="3389" y="3049"/>
                  </a:cubicBezTo>
                  <a:lnTo>
                    <a:pt x="3009" y="4091"/>
                  </a:lnTo>
                  <a:cubicBezTo>
                    <a:pt x="2801" y="4663"/>
                    <a:pt x="2447" y="4764"/>
                    <a:pt x="2214" y="4764"/>
                  </a:cubicBezTo>
                  <a:cubicBezTo>
                    <a:pt x="1774" y="4764"/>
                    <a:pt x="1443" y="4434"/>
                    <a:pt x="1443" y="3849"/>
                  </a:cubicBezTo>
                  <a:cubicBezTo>
                    <a:pt x="1443" y="3277"/>
                    <a:pt x="1811" y="2896"/>
                    <a:pt x="2385" y="2896"/>
                  </a:cubicBezTo>
                  <a:lnTo>
                    <a:pt x="2606" y="2896"/>
                  </a:lnTo>
                  <a:lnTo>
                    <a:pt x="2606" y="1193"/>
                  </a:lnTo>
                  <a:lnTo>
                    <a:pt x="2422" y="1193"/>
                  </a:lnTo>
                  <a:cubicBezTo>
                    <a:pt x="930" y="1193"/>
                    <a:pt x="0" y="2261"/>
                    <a:pt x="0" y="3849"/>
                  </a:cubicBezTo>
                  <a:cubicBezTo>
                    <a:pt x="0" y="5514"/>
                    <a:pt x="1101" y="6480"/>
                    <a:pt x="2324" y="6480"/>
                  </a:cubicBezTo>
                  <a:cubicBezTo>
                    <a:pt x="3499" y="6480"/>
                    <a:pt x="4196" y="5845"/>
                    <a:pt x="4636" y="4637"/>
                  </a:cubicBezTo>
                  <a:lnTo>
                    <a:pt x="5065" y="3468"/>
                  </a:lnTo>
                  <a:cubicBezTo>
                    <a:pt x="5260" y="2947"/>
                    <a:pt x="5529" y="2743"/>
                    <a:pt x="5933" y="2743"/>
                  </a:cubicBezTo>
                  <a:cubicBezTo>
                    <a:pt x="6496" y="2743"/>
                    <a:pt x="6826" y="3125"/>
                    <a:pt x="6826" y="3811"/>
                  </a:cubicBezTo>
                  <a:cubicBezTo>
                    <a:pt x="6826" y="4497"/>
                    <a:pt x="6520" y="4917"/>
                    <a:pt x="5872" y="4917"/>
                  </a:cubicBezTo>
                  <a:lnTo>
                    <a:pt x="5578" y="4917"/>
                  </a:lnTo>
                  <a:lnTo>
                    <a:pt x="5578" y="6633"/>
                  </a:lnTo>
                  <a:lnTo>
                    <a:pt x="5860" y="6633"/>
                  </a:lnTo>
                  <a:cubicBezTo>
                    <a:pt x="7352" y="6633"/>
                    <a:pt x="8282" y="5438"/>
                    <a:pt x="8282" y="3811"/>
                  </a:cubicBezTo>
                  <a:moveTo>
                    <a:pt x="1676" y="7753"/>
                  </a:moveTo>
                  <a:lnTo>
                    <a:pt x="122" y="7753"/>
                  </a:lnTo>
                  <a:lnTo>
                    <a:pt x="122" y="13129"/>
                  </a:lnTo>
                  <a:lnTo>
                    <a:pt x="1676" y="13129"/>
                  </a:lnTo>
                  <a:lnTo>
                    <a:pt x="1676" y="11350"/>
                  </a:lnTo>
                  <a:lnTo>
                    <a:pt x="8159" y="11350"/>
                  </a:lnTo>
                  <a:lnTo>
                    <a:pt x="8159" y="9533"/>
                  </a:lnTo>
                  <a:lnTo>
                    <a:pt x="1676" y="9533"/>
                  </a:lnTo>
                  <a:cubicBezTo>
                    <a:pt x="1676" y="9533"/>
                    <a:pt x="1676" y="7753"/>
                    <a:pt x="1676" y="7753"/>
                  </a:cubicBezTo>
                  <a:close/>
                  <a:moveTo>
                    <a:pt x="14978" y="9273"/>
                  </a:moveTo>
                  <a:lnTo>
                    <a:pt x="10331" y="14101"/>
                  </a:lnTo>
                  <a:lnTo>
                    <a:pt x="11660" y="15483"/>
                  </a:lnTo>
                  <a:lnTo>
                    <a:pt x="15965" y="11009"/>
                  </a:lnTo>
                  <a:lnTo>
                    <a:pt x="16978" y="12061"/>
                  </a:lnTo>
                  <a:lnTo>
                    <a:pt x="18307" y="10680"/>
                  </a:lnTo>
                  <a:lnTo>
                    <a:pt x="16952" y="9273"/>
                  </a:lnTo>
                  <a:cubicBezTo>
                    <a:pt x="16407" y="8707"/>
                    <a:pt x="15523" y="8707"/>
                    <a:pt x="14978" y="9273"/>
                  </a:cubicBezTo>
                  <a:moveTo>
                    <a:pt x="12294" y="15483"/>
                  </a:moveTo>
                  <a:lnTo>
                    <a:pt x="10964" y="16864"/>
                  </a:lnTo>
                  <a:lnTo>
                    <a:pt x="12319" y="18271"/>
                  </a:lnTo>
                  <a:cubicBezTo>
                    <a:pt x="12864" y="18838"/>
                    <a:pt x="13748" y="18838"/>
                    <a:pt x="14293" y="18271"/>
                  </a:cubicBezTo>
                  <a:lnTo>
                    <a:pt x="15648" y="16863"/>
                  </a:lnTo>
                  <a:lnTo>
                    <a:pt x="14319" y="15483"/>
                  </a:lnTo>
                  <a:lnTo>
                    <a:pt x="13307" y="16534"/>
                  </a:lnTo>
                  <a:cubicBezTo>
                    <a:pt x="13307" y="16534"/>
                    <a:pt x="12294" y="15483"/>
                    <a:pt x="12294" y="15483"/>
                  </a:cubicBezTo>
                  <a:close/>
                  <a:moveTo>
                    <a:pt x="14953" y="18245"/>
                  </a:moveTo>
                  <a:lnTo>
                    <a:pt x="13623" y="19626"/>
                  </a:lnTo>
                  <a:lnTo>
                    <a:pt x="14978" y="21033"/>
                  </a:lnTo>
                  <a:cubicBezTo>
                    <a:pt x="15523" y="21600"/>
                    <a:pt x="16407" y="21600"/>
                    <a:pt x="16952" y="21033"/>
                  </a:cubicBezTo>
                  <a:lnTo>
                    <a:pt x="18307" y="19626"/>
                  </a:lnTo>
                  <a:lnTo>
                    <a:pt x="16978" y="18245"/>
                  </a:lnTo>
                  <a:lnTo>
                    <a:pt x="15965" y="19296"/>
                  </a:lnTo>
                  <a:cubicBezTo>
                    <a:pt x="15965" y="19296"/>
                    <a:pt x="14953" y="18245"/>
                    <a:pt x="14953" y="18245"/>
                  </a:cubicBezTo>
                  <a:close/>
                  <a:moveTo>
                    <a:pt x="20271" y="15483"/>
                  </a:moveTo>
                  <a:lnTo>
                    <a:pt x="21600" y="14101"/>
                  </a:lnTo>
                  <a:lnTo>
                    <a:pt x="20270" y="12720"/>
                  </a:lnTo>
                  <a:lnTo>
                    <a:pt x="18941" y="14101"/>
                  </a:lnTo>
                  <a:cubicBezTo>
                    <a:pt x="18941" y="14101"/>
                    <a:pt x="20271" y="15483"/>
                    <a:pt x="20271" y="15483"/>
                  </a:cubicBezTo>
                  <a:close/>
                  <a:moveTo>
                    <a:pt x="17637" y="18271"/>
                  </a:moveTo>
                  <a:cubicBezTo>
                    <a:pt x="18182" y="18838"/>
                    <a:pt x="19066" y="18838"/>
                    <a:pt x="19612" y="18271"/>
                  </a:cubicBezTo>
                  <a:lnTo>
                    <a:pt x="20966" y="16864"/>
                  </a:lnTo>
                  <a:lnTo>
                    <a:pt x="19636" y="15483"/>
                  </a:lnTo>
                  <a:lnTo>
                    <a:pt x="18624" y="16534"/>
                  </a:lnTo>
                  <a:lnTo>
                    <a:pt x="17611" y="15483"/>
                  </a:lnTo>
                  <a:lnTo>
                    <a:pt x="16282" y="16863"/>
                  </a:lnTo>
                  <a:cubicBezTo>
                    <a:pt x="16282" y="16863"/>
                    <a:pt x="17637" y="18271"/>
                    <a:pt x="17637" y="18271"/>
                  </a:cubicBezTo>
                  <a:close/>
                  <a:moveTo>
                    <a:pt x="17637" y="18271"/>
                  </a:move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lIns="0" tIns="0" rIns="0" bIns="0"/>
            <a:lstStyle/>
            <a:p>
              <a:endParaRPr lang="en-US" sz="675"/>
            </a:p>
          </p:txBody>
        </p:sp>
      </p:grpSp>
      <p:sp>
        <p:nvSpPr>
          <p:cNvPr id="44" name="Text Placeholder 42"/>
          <p:cNvSpPr>
            <a:spLocks noGrp="1"/>
          </p:cNvSpPr>
          <p:nvPr>
            <p:ph type="body" sz="quarter" idx="10" hasCustomPrompt="1"/>
          </p:nvPr>
        </p:nvSpPr>
        <p:spPr>
          <a:xfrm>
            <a:off x="10222533" y="6393523"/>
            <a:ext cx="1540064" cy="173299"/>
          </a:xfrm>
        </p:spPr>
        <p:txBody>
          <a:bodyPr lIns="0" tIns="0" rIns="0" bIns="0">
            <a:noAutofit/>
          </a:bodyPr>
          <a:lstStyle>
            <a:lvl1pPr marL="0" marR="0" indent="0" algn="l" defTabSz="6959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700">
                <a:solidFill>
                  <a:schemeClr val="bg1"/>
                </a:solidFill>
              </a:defRPr>
            </a:lvl1pPr>
            <a:lvl2pPr>
              <a:defRPr sz="400">
                <a:solidFill>
                  <a:schemeClr val="bg1"/>
                </a:solidFill>
              </a:defRPr>
            </a:lvl2pPr>
            <a:lvl3pPr>
              <a:defRPr sz="400">
                <a:solidFill>
                  <a:schemeClr val="bg1"/>
                </a:solidFill>
              </a:defRPr>
            </a:lvl3pPr>
            <a:lvl4pPr>
              <a:defRPr sz="400">
                <a:solidFill>
                  <a:schemeClr val="bg1"/>
                </a:solidFill>
              </a:defRPr>
            </a:lvl4pPr>
            <a:lvl5pPr>
              <a:defRPr sz="400">
                <a:solidFill>
                  <a:schemeClr val="bg1"/>
                </a:solidFill>
              </a:defRPr>
            </a:lvl5pPr>
          </a:lstStyle>
          <a:p>
            <a:pPr marL="0" marR="0" lvl="0" indent="0" algn="l" defTabSz="6959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UTS CRICOS Provider Code: 00099F</a:t>
            </a:r>
          </a:p>
        </p:txBody>
      </p:sp>
      <p:sp>
        <p:nvSpPr>
          <p:cNvPr id="45" name="Content Placeholder 5"/>
          <p:cNvSpPr>
            <a:spLocks noGrp="1"/>
          </p:cNvSpPr>
          <p:nvPr>
            <p:ph sz="quarter" idx="4"/>
          </p:nvPr>
        </p:nvSpPr>
        <p:spPr>
          <a:xfrm>
            <a:off x="3123437" y="3131890"/>
            <a:ext cx="4279608" cy="1042581"/>
          </a:xfrm>
        </p:spPr>
        <p:txBody>
          <a:bodyPr lIns="0">
            <a:noAutofit/>
          </a:bodyPr>
          <a:lstStyle>
            <a:lvl1pPr marL="0" indent="0">
              <a:buNone/>
              <a:defRPr sz="16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097476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7516" y="642397"/>
            <a:ext cx="7813113" cy="2387600"/>
          </a:xfrm>
        </p:spPr>
        <p:txBody>
          <a:bodyPr lIns="0" tIns="0" rIns="0" bIns="0" anchor="t" anchorCtr="0">
            <a:noAutofit/>
          </a:bodyPr>
          <a:lstStyle>
            <a:lvl1pPr marL="0" indent="0" algn="l">
              <a:lnSpc>
                <a:spcPts val="5200"/>
              </a:lnSpc>
              <a:tabLst>
                <a:tab pos="1262031" algn="l"/>
                <a:tab pos="1865265" algn="l"/>
              </a:tabLst>
              <a:defRPr sz="5067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		Master </a:t>
            </a:r>
            <a:br>
              <a:rPr lang="en-US" dirty="0"/>
            </a:br>
            <a:r>
              <a:rPr lang="en-US" dirty="0"/>
              <a:t>	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23155" y="3111449"/>
            <a:ext cx="4675549" cy="959156"/>
          </a:xfrm>
        </p:spPr>
        <p:txBody>
          <a:bodyPr lIns="0" tIns="0" rIns="0" bIns="0" anchor="t" anchorCtr="0">
            <a:no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166" indent="0" algn="ctr">
              <a:buNone/>
              <a:defRPr sz="2000"/>
            </a:lvl2pPr>
            <a:lvl3pPr marL="914332" indent="0" algn="ctr">
              <a:buNone/>
              <a:defRPr sz="1800"/>
            </a:lvl3pPr>
            <a:lvl4pPr marL="1371498" indent="0" algn="ctr">
              <a:buNone/>
              <a:defRPr sz="1600"/>
            </a:lvl4pPr>
            <a:lvl5pPr marL="1828662" indent="0" algn="ctr">
              <a:buNone/>
              <a:defRPr sz="1600"/>
            </a:lvl5pPr>
            <a:lvl6pPr marL="2285828" indent="0" algn="ctr">
              <a:buNone/>
              <a:defRPr sz="1600"/>
            </a:lvl6pPr>
            <a:lvl7pPr marL="2742994" indent="0" algn="ctr">
              <a:buNone/>
              <a:defRPr sz="1600"/>
            </a:lvl7pPr>
            <a:lvl8pPr marL="3200160" indent="0" algn="ctr">
              <a:buNone/>
              <a:defRPr sz="1600"/>
            </a:lvl8pPr>
            <a:lvl9pPr marL="3657326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grpSp>
        <p:nvGrpSpPr>
          <p:cNvPr id="41" name="Group 40"/>
          <p:cNvGrpSpPr/>
          <p:nvPr userDrawn="1"/>
        </p:nvGrpSpPr>
        <p:grpSpPr>
          <a:xfrm>
            <a:off x="10799386" y="698300"/>
            <a:ext cx="698037" cy="697992"/>
            <a:chOff x="25626365" y="3145536"/>
            <a:chExt cx="7199313" cy="7199313"/>
          </a:xfrm>
        </p:grpSpPr>
        <p:sp>
          <p:nvSpPr>
            <p:cNvPr id="39" name="AutoShape 1"/>
            <p:cNvSpPr>
              <a:spLocks/>
            </p:cNvSpPr>
            <p:nvPr userDrawn="1"/>
          </p:nvSpPr>
          <p:spPr bwMode="auto">
            <a:xfrm>
              <a:off x="25626365" y="3145536"/>
              <a:ext cx="7199313" cy="7199313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40" name="AutoShape 2"/>
            <p:cNvSpPr>
              <a:spLocks/>
            </p:cNvSpPr>
            <p:nvPr userDrawn="1"/>
          </p:nvSpPr>
          <p:spPr bwMode="auto">
            <a:xfrm>
              <a:off x="26921765" y="4466336"/>
              <a:ext cx="4748213" cy="4540250"/>
            </a:xfrm>
            <a:custGeom>
              <a:avLst/>
              <a:gdLst/>
              <a:ahLst/>
              <a:cxnLst/>
              <a:rect l="0" t="0" r="r" b="b"/>
              <a:pathLst>
                <a:path w="21600" h="21458">
                  <a:moveTo>
                    <a:pt x="16952" y="15509"/>
                  </a:moveTo>
                  <a:lnTo>
                    <a:pt x="21600" y="10680"/>
                  </a:lnTo>
                  <a:lnTo>
                    <a:pt x="20270" y="9299"/>
                  </a:lnTo>
                  <a:lnTo>
                    <a:pt x="15965" y="13772"/>
                  </a:lnTo>
                  <a:lnTo>
                    <a:pt x="14953" y="12721"/>
                  </a:lnTo>
                  <a:lnTo>
                    <a:pt x="13624" y="14101"/>
                  </a:lnTo>
                  <a:lnTo>
                    <a:pt x="14978" y="15509"/>
                  </a:lnTo>
                  <a:cubicBezTo>
                    <a:pt x="15523" y="16075"/>
                    <a:pt x="16407" y="16075"/>
                    <a:pt x="16952" y="15509"/>
                  </a:cubicBezTo>
                  <a:moveTo>
                    <a:pt x="19010" y="6901"/>
                  </a:moveTo>
                  <a:lnTo>
                    <a:pt x="20782" y="5059"/>
                  </a:lnTo>
                  <a:lnTo>
                    <a:pt x="19010" y="3217"/>
                  </a:lnTo>
                  <a:lnTo>
                    <a:pt x="18177" y="4082"/>
                  </a:lnTo>
                  <a:lnTo>
                    <a:pt x="13753" y="4082"/>
                  </a:lnTo>
                  <a:lnTo>
                    <a:pt x="12920" y="3217"/>
                  </a:lnTo>
                  <a:lnTo>
                    <a:pt x="11148" y="5059"/>
                  </a:lnTo>
                  <a:lnTo>
                    <a:pt x="12920" y="6901"/>
                  </a:lnTo>
                  <a:lnTo>
                    <a:pt x="13753" y="6036"/>
                  </a:lnTo>
                  <a:lnTo>
                    <a:pt x="15025" y="6036"/>
                  </a:lnTo>
                  <a:lnTo>
                    <a:pt x="15025" y="8650"/>
                  </a:lnTo>
                  <a:cubicBezTo>
                    <a:pt x="15602" y="8295"/>
                    <a:pt x="16328" y="8294"/>
                    <a:pt x="16905" y="8650"/>
                  </a:cubicBezTo>
                  <a:lnTo>
                    <a:pt x="16905" y="6036"/>
                  </a:lnTo>
                  <a:lnTo>
                    <a:pt x="18177" y="6036"/>
                  </a:lnTo>
                  <a:cubicBezTo>
                    <a:pt x="18177" y="6036"/>
                    <a:pt x="19010" y="6901"/>
                    <a:pt x="19010" y="6901"/>
                  </a:cubicBezTo>
                  <a:close/>
                  <a:moveTo>
                    <a:pt x="15965" y="3684"/>
                  </a:moveTo>
                  <a:lnTo>
                    <a:pt x="17738" y="1843"/>
                  </a:lnTo>
                  <a:lnTo>
                    <a:pt x="15965" y="0"/>
                  </a:lnTo>
                  <a:lnTo>
                    <a:pt x="14192" y="1843"/>
                  </a:lnTo>
                  <a:cubicBezTo>
                    <a:pt x="14192" y="1843"/>
                    <a:pt x="15965" y="3684"/>
                    <a:pt x="15965" y="3684"/>
                  </a:cubicBezTo>
                  <a:close/>
                  <a:moveTo>
                    <a:pt x="11660" y="9299"/>
                  </a:moveTo>
                  <a:lnTo>
                    <a:pt x="10331" y="10680"/>
                  </a:lnTo>
                  <a:lnTo>
                    <a:pt x="11660" y="12061"/>
                  </a:lnTo>
                  <a:lnTo>
                    <a:pt x="12989" y="10680"/>
                  </a:lnTo>
                  <a:cubicBezTo>
                    <a:pt x="12989" y="10680"/>
                    <a:pt x="11660" y="9299"/>
                    <a:pt x="11660" y="9299"/>
                  </a:cubicBezTo>
                  <a:close/>
                  <a:moveTo>
                    <a:pt x="8282" y="17567"/>
                  </a:moveTo>
                  <a:cubicBezTo>
                    <a:pt x="8282" y="15877"/>
                    <a:pt x="7291" y="14733"/>
                    <a:pt x="5701" y="14733"/>
                  </a:cubicBezTo>
                  <a:lnTo>
                    <a:pt x="122" y="14733"/>
                  </a:lnTo>
                  <a:lnTo>
                    <a:pt x="122" y="16550"/>
                  </a:lnTo>
                  <a:lnTo>
                    <a:pt x="5676" y="16550"/>
                  </a:lnTo>
                  <a:cubicBezTo>
                    <a:pt x="6324" y="16550"/>
                    <a:pt x="6728" y="16944"/>
                    <a:pt x="6728" y="17567"/>
                  </a:cubicBezTo>
                  <a:cubicBezTo>
                    <a:pt x="6728" y="18202"/>
                    <a:pt x="6324" y="18583"/>
                    <a:pt x="5676" y="18583"/>
                  </a:cubicBezTo>
                  <a:lnTo>
                    <a:pt x="122" y="18583"/>
                  </a:lnTo>
                  <a:lnTo>
                    <a:pt x="122" y="20401"/>
                  </a:lnTo>
                  <a:lnTo>
                    <a:pt x="5701" y="20401"/>
                  </a:lnTo>
                  <a:cubicBezTo>
                    <a:pt x="7291" y="20401"/>
                    <a:pt x="8282" y="19257"/>
                    <a:pt x="8282" y="17567"/>
                  </a:cubicBezTo>
                  <a:moveTo>
                    <a:pt x="8282" y="3811"/>
                  </a:moveTo>
                  <a:cubicBezTo>
                    <a:pt x="8282" y="2032"/>
                    <a:pt x="7242" y="1015"/>
                    <a:pt x="5762" y="1015"/>
                  </a:cubicBezTo>
                  <a:cubicBezTo>
                    <a:pt x="4282" y="1015"/>
                    <a:pt x="3768" y="2006"/>
                    <a:pt x="3389" y="3049"/>
                  </a:cubicBezTo>
                  <a:lnTo>
                    <a:pt x="3009" y="4091"/>
                  </a:lnTo>
                  <a:cubicBezTo>
                    <a:pt x="2801" y="4663"/>
                    <a:pt x="2447" y="4764"/>
                    <a:pt x="2214" y="4764"/>
                  </a:cubicBezTo>
                  <a:cubicBezTo>
                    <a:pt x="1774" y="4764"/>
                    <a:pt x="1443" y="4434"/>
                    <a:pt x="1443" y="3849"/>
                  </a:cubicBezTo>
                  <a:cubicBezTo>
                    <a:pt x="1443" y="3277"/>
                    <a:pt x="1811" y="2896"/>
                    <a:pt x="2385" y="2896"/>
                  </a:cubicBezTo>
                  <a:lnTo>
                    <a:pt x="2606" y="2896"/>
                  </a:lnTo>
                  <a:lnTo>
                    <a:pt x="2606" y="1193"/>
                  </a:lnTo>
                  <a:lnTo>
                    <a:pt x="2422" y="1193"/>
                  </a:lnTo>
                  <a:cubicBezTo>
                    <a:pt x="930" y="1193"/>
                    <a:pt x="0" y="2261"/>
                    <a:pt x="0" y="3849"/>
                  </a:cubicBezTo>
                  <a:cubicBezTo>
                    <a:pt x="0" y="5514"/>
                    <a:pt x="1101" y="6480"/>
                    <a:pt x="2324" y="6480"/>
                  </a:cubicBezTo>
                  <a:cubicBezTo>
                    <a:pt x="3499" y="6480"/>
                    <a:pt x="4196" y="5845"/>
                    <a:pt x="4636" y="4637"/>
                  </a:cubicBezTo>
                  <a:lnTo>
                    <a:pt x="5065" y="3468"/>
                  </a:lnTo>
                  <a:cubicBezTo>
                    <a:pt x="5260" y="2947"/>
                    <a:pt x="5529" y="2743"/>
                    <a:pt x="5933" y="2743"/>
                  </a:cubicBezTo>
                  <a:cubicBezTo>
                    <a:pt x="6496" y="2743"/>
                    <a:pt x="6826" y="3125"/>
                    <a:pt x="6826" y="3811"/>
                  </a:cubicBezTo>
                  <a:cubicBezTo>
                    <a:pt x="6826" y="4497"/>
                    <a:pt x="6520" y="4917"/>
                    <a:pt x="5872" y="4917"/>
                  </a:cubicBezTo>
                  <a:lnTo>
                    <a:pt x="5578" y="4917"/>
                  </a:lnTo>
                  <a:lnTo>
                    <a:pt x="5578" y="6633"/>
                  </a:lnTo>
                  <a:lnTo>
                    <a:pt x="5860" y="6633"/>
                  </a:lnTo>
                  <a:cubicBezTo>
                    <a:pt x="7352" y="6633"/>
                    <a:pt x="8282" y="5438"/>
                    <a:pt x="8282" y="3811"/>
                  </a:cubicBezTo>
                  <a:moveTo>
                    <a:pt x="1676" y="7753"/>
                  </a:moveTo>
                  <a:lnTo>
                    <a:pt x="122" y="7753"/>
                  </a:lnTo>
                  <a:lnTo>
                    <a:pt x="122" y="13129"/>
                  </a:lnTo>
                  <a:lnTo>
                    <a:pt x="1676" y="13129"/>
                  </a:lnTo>
                  <a:lnTo>
                    <a:pt x="1676" y="11350"/>
                  </a:lnTo>
                  <a:lnTo>
                    <a:pt x="8159" y="11350"/>
                  </a:lnTo>
                  <a:lnTo>
                    <a:pt x="8159" y="9533"/>
                  </a:lnTo>
                  <a:lnTo>
                    <a:pt x="1676" y="9533"/>
                  </a:lnTo>
                  <a:cubicBezTo>
                    <a:pt x="1676" y="9533"/>
                    <a:pt x="1676" y="7753"/>
                    <a:pt x="1676" y="7753"/>
                  </a:cubicBezTo>
                  <a:close/>
                  <a:moveTo>
                    <a:pt x="14978" y="9273"/>
                  </a:moveTo>
                  <a:lnTo>
                    <a:pt x="10331" y="14101"/>
                  </a:lnTo>
                  <a:lnTo>
                    <a:pt x="11660" y="15483"/>
                  </a:lnTo>
                  <a:lnTo>
                    <a:pt x="15965" y="11009"/>
                  </a:lnTo>
                  <a:lnTo>
                    <a:pt x="16978" y="12061"/>
                  </a:lnTo>
                  <a:lnTo>
                    <a:pt x="18307" y="10680"/>
                  </a:lnTo>
                  <a:lnTo>
                    <a:pt x="16952" y="9273"/>
                  </a:lnTo>
                  <a:cubicBezTo>
                    <a:pt x="16407" y="8707"/>
                    <a:pt x="15523" y="8707"/>
                    <a:pt x="14978" y="9273"/>
                  </a:cubicBezTo>
                  <a:moveTo>
                    <a:pt x="12294" y="15483"/>
                  </a:moveTo>
                  <a:lnTo>
                    <a:pt x="10964" y="16864"/>
                  </a:lnTo>
                  <a:lnTo>
                    <a:pt x="12319" y="18271"/>
                  </a:lnTo>
                  <a:cubicBezTo>
                    <a:pt x="12864" y="18838"/>
                    <a:pt x="13748" y="18838"/>
                    <a:pt x="14293" y="18271"/>
                  </a:cubicBezTo>
                  <a:lnTo>
                    <a:pt x="15648" y="16863"/>
                  </a:lnTo>
                  <a:lnTo>
                    <a:pt x="14319" y="15483"/>
                  </a:lnTo>
                  <a:lnTo>
                    <a:pt x="13307" y="16534"/>
                  </a:lnTo>
                  <a:cubicBezTo>
                    <a:pt x="13307" y="16534"/>
                    <a:pt x="12294" y="15483"/>
                    <a:pt x="12294" y="15483"/>
                  </a:cubicBezTo>
                  <a:close/>
                  <a:moveTo>
                    <a:pt x="14953" y="18245"/>
                  </a:moveTo>
                  <a:lnTo>
                    <a:pt x="13623" y="19626"/>
                  </a:lnTo>
                  <a:lnTo>
                    <a:pt x="14978" y="21033"/>
                  </a:lnTo>
                  <a:cubicBezTo>
                    <a:pt x="15523" y="21600"/>
                    <a:pt x="16407" y="21600"/>
                    <a:pt x="16952" y="21033"/>
                  </a:cubicBezTo>
                  <a:lnTo>
                    <a:pt x="18307" y="19626"/>
                  </a:lnTo>
                  <a:lnTo>
                    <a:pt x="16978" y="18245"/>
                  </a:lnTo>
                  <a:lnTo>
                    <a:pt x="15965" y="19296"/>
                  </a:lnTo>
                  <a:cubicBezTo>
                    <a:pt x="15965" y="19296"/>
                    <a:pt x="14953" y="18245"/>
                    <a:pt x="14953" y="18245"/>
                  </a:cubicBezTo>
                  <a:close/>
                  <a:moveTo>
                    <a:pt x="20271" y="15483"/>
                  </a:moveTo>
                  <a:lnTo>
                    <a:pt x="21600" y="14101"/>
                  </a:lnTo>
                  <a:lnTo>
                    <a:pt x="20270" y="12720"/>
                  </a:lnTo>
                  <a:lnTo>
                    <a:pt x="18941" y="14101"/>
                  </a:lnTo>
                  <a:cubicBezTo>
                    <a:pt x="18941" y="14101"/>
                    <a:pt x="20271" y="15483"/>
                    <a:pt x="20271" y="15483"/>
                  </a:cubicBezTo>
                  <a:close/>
                  <a:moveTo>
                    <a:pt x="17637" y="18271"/>
                  </a:moveTo>
                  <a:cubicBezTo>
                    <a:pt x="18182" y="18838"/>
                    <a:pt x="19066" y="18838"/>
                    <a:pt x="19612" y="18271"/>
                  </a:cubicBezTo>
                  <a:lnTo>
                    <a:pt x="20966" y="16864"/>
                  </a:lnTo>
                  <a:lnTo>
                    <a:pt x="19636" y="15483"/>
                  </a:lnTo>
                  <a:lnTo>
                    <a:pt x="18624" y="16534"/>
                  </a:lnTo>
                  <a:lnTo>
                    <a:pt x="17611" y="15483"/>
                  </a:lnTo>
                  <a:lnTo>
                    <a:pt x="16282" y="16863"/>
                  </a:lnTo>
                  <a:cubicBezTo>
                    <a:pt x="16282" y="16863"/>
                    <a:pt x="17637" y="18271"/>
                    <a:pt x="17637" y="18271"/>
                  </a:cubicBezTo>
                  <a:close/>
                  <a:moveTo>
                    <a:pt x="17637" y="18271"/>
                  </a:move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lIns="0" tIns="0" rIns="0" bIns="0"/>
            <a:lstStyle/>
            <a:p>
              <a:endParaRPr lang="en-US" sz="675"/>
            </a:p>
          </p:txBody>
        </p:sp>
      </p:grpSp>
      <p:grpSp>
        <p:nvGrpSpPr>
          <p:cNvPr id="10" name="Group 9"/>
          <p:cNvGrpSpPr/>
          <p:nvPr userDrawn="1"/>
        </p:nvGrpSpPr>
        <p:grpSpPr>
          <a:xfrm>
            <a:off x="13758" y="4324351"/>
            <a:ext cx="12141991" cy="2536032"/>
            <a:chOff x="11113" y="8648700"/>
            <a:chExt cx="24282400" cy="5072063"/>
          </a:xfrm>
          <a:solidFill>
            <a:schemeClr val="bg1"/>
          </a:solidFill>
        </p:grpSpPr>
        <p:sp>
          <p:nvSpPr>
            <p:cNvPr id="11" name="AutoShape 1"/>
            <p:cNvSpPr>
              <a:spLocks/>
            </p:cNvSpPr>
            <p:nvPr/>
          </p:nvSpPr>
          <p:spPr bwMode="auto">
            <a:xfrm>
              <a:off x="24282400" y="9804400"/>
              <a:ext cx="11113" cy="3916363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12" name="AutoShape 2"/>
            <p:cNvSpPr>
              <a:spLocks/>
            </p:cNvSpPr>
            <p:nvPr/>
          </p:nvSpPr>
          <p:spPr bwMode="auto">
            <a:xfrm>
              <a:off x="24244300" y="9753600"/>
              <a:ext cx="11113" cy="3960813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13" name="AutoShape 3"/>
            <p:cNvSpPr>
              <a:spLocks/>
            </p:cNvSpPr>
            <p:nvPr/>
          </p:nvSpPr>
          <p:spPr bwMode="auto">
            <a:xfrm>
              <a:off x="24180800" y="11633200"/>
              <a:ext cx="11113" cy="2078038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14" name="AutoShape 4"/>
            <p:cNvSpPr>
              <a:spLocks/>
            </p:cNvSpPr>
            <p:nvPr/>
          </p:nvSpPr>
          <p:spPr bwMode="auto">
            <a:xfrm>
              <a:off x="24142700" y="10401300"/>
              <a:ext cx="11113" cy="3316288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15" name="AutoShape 5"/>
            <p:cNvSpPr>
              <a:spLocks/>
            </p:cNvSpPr>
            <p:nvPr/>
          </p:nvSpPr>
          <p:spPr bwMode="auto">
            <a:xfrm>
              <a:off x="24091900" y="11874500"/>
              <a:ext cx="11113" cy="1843088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17" name="AutoShape 6"/>
            <p:cNvSpPr>
              <a:spLocks/>
            </p:cNvSpPr>
            <p:nvPr/>
          </p:nvSpPr>
          <p:spPr bwMode="auto">
            <a:xfrm>
              <a:off x="24041100" y="13246100"/>
              <a:ext cx="11113" cy="474663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18" name="AutoShape 7"/>
            <p:cNvSpPr>
              <a:spLocks/>
            </p:cNvSpPr>
            <p:nvPr/>
          </p:nvSpPr>
          <p:spPr bwMode="auto">
            <a:xfrm>
              <a:off x="24028400" y="9804400"/>
              <a:ext cx="11113" cy="391477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19" name="AutoShape 8"/>
            <p:cNvSpPr>
              <a:spLocks/>
            </p:cNvSpPr>
            <p:nvPr/>
          </p:nvSpPr>
          <p:spPr bwMode="auto">
            <a:xfrm>
              <a:off x="23952200" y="9461500"/>
              <a:ext cx="11113" cy="425767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20" name="AutoShape 9"/>
            <p:cNvSpPr>
              <a:spLocks/>
            </p:cNvSpPr>
            <p:nvPr/>
          </p:nvSpPr>
          <p:spPr bwMode="auto">
            <a:xfrm>
              <a:off x="23825200" y="10566400"/>
              <a:ext cx="11113" cy="314642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21" name="AutoShape 10"/>
            <p:cNvSpPr>
              <a:spLocks/>
            </p:cNvSpPr>
            <p:nvPr/>
          </p:nvSpPr>
          <p:spPr bwMode="auto">
            <a:xfrm>
              <a:off x="23825200" y="12901613"/>
              <a:ext cx="11113" cy="80962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22" name="AutoShape 11"/>
            <p:cNvSpPr>
              <a:spLocks/>
            </p:cNvSpPr>
            <p:nvPr/>
          </p:nvSpPr>
          <p:spPr bwMode="auto">
            <a:xfrm>
              <a:off x="23723600" y="10172700"/>
              <a:ext cx="11113" cy="3544888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23" name="AutoShape 12"/>
            <p:cNvSpPr>
              <a:spLocks/>
            </p:cNvSpPr>
            <p:nvPr/>
          </p:nvSpPr>
          <p:spPr bwMode="auto">
            <a:xfrm>
              <a:off x="23622000" y="11264900"/>
              <a:ext cx="11113" cy="2444750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24" name="AutoShape 13"/>
            <p:cNvSpPr>
              <a:spLocks/>
            </p:cNvSpPr>
            <p:nvPr/>
          </p:nvSpPr>
          <p:spPr bwMode="auto">
            <a:xfrm>
              <a:off x="23558500" y="13385800"/>
              <a:ext cx="11113" cy="331788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25" name="AutoShape 14"/>
            <p:cNvSpPr>
              <a:spLocks/>
            </p:cNvSpPr>
            <p:nvPr/>
          </p:nvSpPr>
          <p:spPr bwMode="auto">
            <a:xfrm>
              <a:off x="23431500" y="10274300"/>
              <a:ext cx="11113" cy="3440113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26" name="AutoShape 15"/>
            <p:cNvSpPr>
              <a:spLocks/>
            </p:cNvSpPr>
            <p:nvPr/>
          </p:nvSpPr>
          <p:spPr bwMode="auto">
            <a:xfrm>
              <a:off x="23431500" y="10452100"/>
              <a:ext cx="11113" cy="3263900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27" name="AutoShape 16"/>
            <p:cNvSpPr>
              <a:spLocks/>
            </p:cNvSpPr>
            <p:nvPr/>
          </p:nvSpPr>
          <p:spPr bwMode="auto">
            <a:xfrm>
              <a:off x="23291800" y="13157200"/>
              <a:ext cx="11113" cy="552450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28" name="AutoShape 17"/>
            <p:cNvSpPr>
              <a:spLocks/>
            </p:cNvSpPr>
            <p:nvPr/>
          </p:nvSpPr>
          <p:spPr bwMode="auto">
            <a:xfrm>
              <a:off x="23279100" y="13081000"/>
              <a:ext cx="11113" cy="63817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29" name="AutoShape 18"/>
            <p:cNvSpPr>
              <a:spLocks/>
            </p:cNvSpPr>
            <p:nvPr/>
          </p:nvSpPr>
          <p:spPr bwMode="auto">
            <a:xfrm>
              <a:off x="23190200" y="10464800"/>
              <a:ext cx="11113" cy="3255963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30" name="AutoShape 19"/>
            <p:cNvSpPr>
              <a:spLocks/>
            </p:cNvSpPr>
            <p:nvPr/>
          </p:nvSpPr>
          <p:spPr bwMode="auto">
            <a:xfrm>
              <a:off x="23164800" y="13449300"/>
              <a:ext cx="11113" cy="26352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31" name="AutoShape 20"/>
            <p:cNvSpPr>
              <a:spLocks/>
            </p:cNvSpPr>
            <p:nvPr/>
          </p:nvSpPr>
          <p:spPr bwMode="auto">
            <a:xfrm>
              <a:off x="23088600" y="10833100"/>
              <a:ext cx="11113" cy="287972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32" name="AutoShape 21"/>
            <p:cNvSpPr>
              <a:spLocks/>
            </p:cNvSpPr>
            <p:nvPr/>
          </p:nvSpPr>
          <p:spPr bwMode="auto">
            <a:xfrm>
              <a:off x="23088600" y="12609513"/>
              <a:ext cx="11113" cy="110172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33" name="AutoShape 22"/>
            <p:cNvSpPr>
              <a:spLocks/>
            </p:cNvSpPr>
            <p:nvPr/>
          </p:nvSpPr>
          <p:spPr bwMode="auto">
            <a:xfrm>
              <a:off x="22987000" y="13182600"/>
              <a:ext cx="11113" cy="533400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34" name="AutoShape 23"/>
            <p:cNvSpPr>
              <a:spLocks/>
            </p:cNvSpPr>
            <p:nvPr/>
          </p:nvSpPr>
          <p:spPr bwMode="auto">
            <a:xfrm>
              <a:off x="22898100" y="11531600"/>
              <a:ext cx="11113" cy="2185988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35" name="AutoShape 24"/>
            <p:cNvSpPr>
              <a:spLocks/>
            </p:cNvSpPr>
            <p:nvPr/>
          </p:nvSpPr>
          <p:spPr bwMode="auto">
            <a:xfrm>
              <a:off x="22872700" y="12077700"/>
              <a:ext cx="11113" cy="1638300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36" name="AutoShape 25"/>
            <p:cNvSpPr>
              <a:spLocks/>
            </p:cNvSpPr>
            <p:nvPr/>
          </p:nvSpPr>
          <p:spPr bwMode="auto">
            <a:xfrm>
              <a:off x="22821900" y="11671300"/>
              <a:ext cx="11113" cy="2038350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37" name="AutoShape 26"/>
            <p:cNvSpPr>
              <a:spLocks/>
            </p:cNvSpPr>
            <p:nvPr/>
          </p:nvSpPr>
          <p:spPr bwMode="auto">
            <a:xfrm>
              <a:off x="22745700" y="12852400"/>
              <a:ext cx="11113" cy="86042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38" name="AutoShape 27"/>
            <p:cNvSpPr>
              <a:spLocks/>
            </p:cNvSpPr>
            <p:nvPr/>
          </p:nvSpPr>
          <p:spPr bwMode="auto">
            <a:xfrm>
              <a:off x="22707600" y="12700000"/>
              <a:ext cx="11113" cy="1014413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42" name="AutoShape 28"/>
            <p:cNvSpPr>
              <a:spLocks/>
            </p:cNvSpPr>
            <p:nvPr/>
          </p:nvSpPr>
          <p:spPr bwMode="auto">
            <a:xfrm>
              <a:off x="22694900" y="11899900"/>
              <a:ext cx="11113" cy="1811338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44" name="AutoShape 29"/>
            <p:cNvSpPr>
              <a:spLocks/>
            </p:cNvSpPr>
            <p:nvPr/>
          </p:nvSpPr>
          <p:spPr bwMode="auto">
            <a:xfrm>
              <a:off x="22618700" y="13589000"/>
              <a:ext cx="11113" cy="128588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45" name="AutoShape 30"/>
            <p:cNvSpPr>
              <a:spLocks/>
            </p:cNvSpPr>
            <p:nvPr/>
          </p:nvSpPr>
          <p:spPr bwMode="auto">
            <a:xfrm>
              <a:off x="22542500" y="12788900"/>
              <a:ext cx="11113" cy="927100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46" name="AutoShape 31"/>
            <p:cNvSpPr>
              <a:spLocks/>
            </p:cNvSpPr>
            <p:nvPr/>
          </p:nvSpPr>
          <p:spPr bwMode="auto">
            <a:xfrm>
              <a:off x="22517100" y="11468100"/>
              <a:ext cx="11113" cy="2249488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47" name="AutoShape 32"/>
            <p:cNvSpPr>
              <a:spLocks/>
            </p:cNvSpPr>
            <p:nvPr/>
          </p:nvSpPr>
          <p:spPr bwMode="auto">
            <a:xfrm>
              <a:off x="22491700" y="13411200"/>
              <a:ext cx="11113" cy="298450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48" name="AutoShape 33"/>
            <p:cNvSpPr>
              <a:spLocks/>
            </p:cNvSpPr>
            <p:nvPr/>
          </p:nvSpPr>
          <p:spPr bwMode="auto">
            <a:xfrm>
              <a:off x="22415500" y="12090400"/>
              <a:ext cx="11113" cy="1630363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49" name="AutoShape 34"/>
            <p:cNvSpPr>
              <a:spLocks/>
            </p:cNvSpPr>
            <p:nvPr/>
          </p:nvSpPr>
          <p:spPr bwMode="auto">
            <a:xfrm>
              <a:off x="22339300" y="11150600"/>
              <a:ext cx="11113" cy="2559050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50" name="AutoShape 35"/>
            <p:cNvSpPr>
              <a:spLocks/>
            </p:cNvSpPr>
            <p:nvPr/>
          </p:nvSpPr>
          <p:spPr bwMode="auto">
            <a:xfrm>
              <a:off x="22313900" y="11493500"/>
              <a:ext cx="11113" cy="2217738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51" name="AutoShape 36"/>
            <p:cNvSpPr>
              <a:spLocks/>
            </p:cNvSpPr>
            <p:nvPr/>
          </p:nvSpPr>
          <p:spPr bwMode="auto">
            <a:xfrm>
              <a:off x="22212300" y="10731500"/>
              <a:ext cx="11113" cy="298132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52" name="AutoShape 37"/>
            <p:cNvSpPr>
              <a:spLocks/>
            </p:cNvSpPr>
            <p:nvPr/>
          </p:nvSpPr>
          <p:spPr bwMode="auto">
            <a:xfrm>
              <a:off x="22148800" y="12090400"/>
              <a:ext cx="11113" cy="1625600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53" name="AutoShape 38"/>
            <p:cNvSpPr>
              <a:spLocks/>
            </p:cNvSpPr>
            <p:nvPr/>
          </p:nvSpPr>
          <p:spPr bwMode="auto">
            <a:xfrm>
              <a:off x="22047200" y="11201400"/>
              <a:ext cx="11113" cy="2519363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54" name="AutoShape 39"/>
            <p:cNvSpPr>
              <a:spLocks/>
            </p:cNvSpPr>
            <p:nvPr/>
          </p:nvSpPr>
          <p:spPr bwMode="auto">
            <a:xfrm>
              <a:off x="22047200" y="11518900"/>
              <a:ext cx="11113" cy="2192338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55" name="AutoShape 40"/>
            <p:cNvSpPr>
              <a:spLocks/>
            </p:cNvSpPr>
            <p:nvPr/>
          </p:nvSpPr>
          <p:spPr bwMode="auto">
            <a:xfrm>
              <a:off x="21932900" y="11557000"/>
              <a:ext cx="11113" cy="2157413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56" name="AutoShape 41"/>
            <p:cNvSpPr>
              <a:spLocks/>
            </p:cNvSpPr>
            <p:nvPr/>
          </p:nvSpPr>
          <p:spPr bwMode="auto">
            <a:xfrm>
              <a:off x="21869400" y="12001500"/>
              <a:ext cx="11113" cy="171767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57" name="AutoShape 42"/>
            <p:cNvSpPr>
              <a:spLocks/>
            </p:cNvSpPr>
            <p:nvPr/>
          </p:nvSpPr>
          <p:spPr bwMode="auto">
            <a:xfrm>
              <a:off x="21818600" y="12636500"/>
              <a:ext cx="11113" cy="107632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58" name="AutoShape 43"/>
            <p:cNvSpPr>
              <a:spLocks/>
            </p:cNvSpPr>
            <p:nvPr/>
          </p:nvSpPr>
          <p:spPr bwMode="auto">
            <a:xfrm>
              <a:off x="21767800" y="10312400"/>
              <a:ext cx="11113" cy="3398838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59" name="AutoShape 44"/>
            <p:cNvSpPr>
              <a:spLocks/>
            </p:cNvSpPr>
            <p:nvPr/>
          </p:nvSpPr>
          <p:spPr bwMode="auto">
            <a:xfrm>
              <a:off x="21755100" y="12585700"/>
              <a:ext cx="11113" cy="113347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60" name="AutoShape 45"/>
            <p:cNvSpPr>
              <a:spLocks/>
            </p:cNvSpPr>
            <p:nvPr/>
          </p:nvSpPr>
          <p:spPr bwMode="auto">
            <a:xfrm>
              <a:off x="21704300" y="13182600"/>
              <a:ext cx="11113" cy="527050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61" name="AutoShape 46"/>
            <p:cNvSpPr>
              <a:spLocks/>
            </p:cNvSpPr>
            <p:nvPr/>
          </p:nvSpPr>
          <p:spPr bwMode="auto">
            <a:xfrm>
              <a:off x="21577300" y="11379200"/>
              <a:ext cx="11113" cy="2332038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62" name="AutoShape 47"/>
            <p:cNvSpPr>
              <a:spLocks/>
            </p:cNvSpPr>
            <p:nvPr/>
          </p:nvSpPr>
          <p:spPr bwMode="auto">
            <a:xfrm>
              <a:off x="21526500" y="11861800"/>
              <a:ext cx="11113" cy="1854200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63" name="AutoShape 48"/>
            <p:cNvSpPr>
              <a:spLocks/>
            </p:cNvSpPr>
            <p:nvPr/>
          </p:nvSpPr>
          <p:spPr bwMode="auto">
            <a:xfrm>
              <a:off x="21501100" y="10147300"/>
              <a:ext cx="11113" cy="3563938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64" name="AutoShape 49"/>
            <p:cNvSpPr>
              <a:spLocks/>
            </p:cNvSpPr>
            <p:nvPr/>
          </p:nvSpPr>
          <p:spPr bwMode="auto">
            <a:xfrm>
              <a:off x="21450300" y="12903200"/>
              <a:ext cx="11113" cy="806450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65" name="AutoShape 50"/>
            <p:cNvSpPr>
              <a:spLocks/>
            </p:cNvSpPr>
            <p:nvPr/>
          </p:nvSpPr>
          <p:spPr bwMode="auto">
            <a:xfrm>
              <a:off x="21361400" y="11049000"/>
              <a:ext cx="11113" cy="2667000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66" name="AutoShape 51"/>
            <p:cNvSpPr>
              <a:spLocks/>
            </p:cNvSpPr>
            <p:nvPr/>
          </p:nvSpPr>
          <p:spPr bwMode="auto">
            <a:xfrm>
              <a:off x="21310600" y="11176000"/>
              <a:ext cx="11113" cy="2538413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67" name="AutoShape 52"/>
            <p:cNvSpPr>
              <a:spLocks/>
            </p:cNvSpPr>
            <p:nvPr/>
          </p:nvSpPr>
          <p:spPr bwMode="auto">
            <a:xfrm>
              <a:off x="21259800" y="12319000"/>
              <a:ext cx="11113" cy="1390650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68" name="AutoShape 53"/>
            <p:cNvSpPr>
              <a:spLocks/>
            </p:cNvSpPr>
            <p:nvPr/>
          </p:nvSpPr>
          <p:spPr bwMode="auto">
            <a:xfrm>
              <a:off x="21234400" y="10807700"/>
              <a:ext cx="11113" cy="290512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69" name="AutoShape 54"/>
            <p:cNvSpPr>
              <a:spLocks/>
            </p:cNvSpPr>
            <p:nvPr/>
          </p:nvSpPr>
          <p:spPr bwMode="auto">
            <a:xfrm>
              <a:off x="21209000" y="11938000"/>
              <a:ext cx="11113" cy="1778000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70" name="AutoShape 55"/>
            <p:cNvSpPr>
              <a:spLocks/>
            </p:cNvSpPr>
            <p:nvPr/>
          </p:nvSpPr>
          <p:spPr bwMode="auto">
            <a:xfrm>
              <a:off x="21107400" y="12406313"/>
              <a:ext cx="11113" cy="131127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71" name="AutoShape 56"/>
            <p:cNvSpPr>
              <a:spLocks/>
            </p:cNvSpPr>
            <p:nvPr/>
          </p:nvSpPr>
          <p:spPr bwMode="auto">
            <a:xfrm>
              <a:off x="21043900" y="11912600"/>
              <a:ext cx="11113" cy="1803400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72" name="AutoShape 57"/>
            <p:cNvSpPr>
              <a:spLocks/>
            </p:cNvSpPr>
            <p:nvPr/>
          </p:nvSpPr>
          <p:spPr bwMode="auto">
            <a:xfrm>
              <a:off x="20955000" y="13169900"/>
              <a:ext cx="11113" cy="550863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73" name="AutoShape 58"/>
            <p:cNvSpPr>
              <a:spLocks/>
            </p:cNvSpPr>
            <p:nvPr/>
          </p:nvSpPr>
          <p:spPr bwMode="auto">
            <a:xfrm>
              <a:off x="20955000" y="12128500"/>
              <a:ext cx="11113" cy="1592263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74" name="AutoShape 59"/>
            <p:cNvSpPr>
              <a:spLocks/>
            </p:cNvSpPr>
            <p:nvPr/>
          </p:nvSpPr>
          <p:spPr bwMode="auto">
            <a:xfrm>
              <a:off x="20891500" y="12649200"/>
              <a:ext cx="11113" cy="1065213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75" name="AutoShape 60"/>
            <p:cNvSpPr>
              <a:spLocks/>
            </p:cNvSpPr>
            <p:nvPr/>
          </p:nvSpPr>
          <p:spPr bwMode="auto">
            <a:xfrm>
              <a:off x="20764500" y="13347700"/>
              <a:ext cx="11113" cy="37147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76" name="AutoShape 61"/>
            <p:cNvSpPr>
              <a:spLocks/>
            </p:cNvSpPr>
            <p:nvPr/>
          </p:nvSpPr>
          <p:spPr bwMode="auto">
            <a:xfrm>
              <a:off x="20688300" y="12471400"/>
              <a:ext cx="11113" cy="1249363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77" name="AutoShape 62"/>
            <p:cNvSpPr>
              <a:spLocks/>
            </p:cNvSpPr>
            <p:nvPr/>
          </p:nvSpPr>
          <p:spPr bwMode="auto">
            <a:xfrm>
              <a:off x="20561300" y="12001500"/>
              <a:ext cx="11113" cy="1708150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78" name="AutoShape 63"/>
            <p:cNvSpPr>
              <a:spLocks/>
            </p:cNvSpPr>
            <p:nvPr/>
          </p:nvSpPr>
          <p:spPr bwMode="auto">
            <a:xfrm>
              <a:off x="20447000" y="12611100"/>
              <a:ext cx="11113" cy="110807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79" name="AutoShape 64"/>
            <p:cNvSpPr>
              <a:spLocks/>
            </p:cNvSpPr>
            <p:nvPr/>
          </p:nvSpPr>
          <p:spPr bwMode="auto">
            <a:xfrm>
              <a:off x="20396200" y="12636500"/>
              <a:ext cx="11113" cy="107632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80" name="AutoShape 65"/>
            <p:cNvSpPr>
              <a:spLocks/>
            </p:cNvSpPr>
            <p:nvPr/>
          </p:nvSpPr>
          <p:spPr bwMode="auto">
            <a:xfrm>
              <a:off x="20345400" y="12052300"/>
              <a:ext cx="11113" cy="166687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81" name="AutoShape 66"/>
            <p:cNvSpPr>
              <a:spLocks/>
            </p:cNvSpPr>
            <p:nvPr/>
          </p:nvSpPr>
          <p:spPr bwMode="auto">
            <a:xfrm>
              <a:off x="20294600" y="12558713"/>
              <a:ext cx="11113" cy="1157287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82" name="AutoShape 67"/>
            <p:cNvSpPr>
              <a:spLocks/>
            </p:cNvSpPr>
            <p:nvPr/>
          </p:nvSpPr>
          <p:spPr bwMode="auto">
            <a:xfrm>
              <a:off x="20154900" y="12382500"/>
              <a:ext cx="11113" cy="1327150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83" name="AutoShape 68"/>
            <p:cNvSpPr>
              <a:spLocks/>
            </p:cNvSpPr>
            <p:nvPr/>
          </p:nvSpPr>
          <p:spPr bwMode="auto">
            <a:xfrm>
              <a:off x="20091400" y="11950700"/>
              <a:ext cx="11113" cy="176212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84" name="AutoShape 69"/>
            <p:cNvSpPr>
              <a:spLocks/>
            </p:cNvSpPr>
            <p:nvPr/>
          </p:nvSpPr>
          <p:spPr bwMode="auto">
            <a:xfrm>
              <a:off x="19951700" y="11391900"/>
              <a:ext cx="11113" cy="232727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85" name="AutoShape 70"/>
            <p:cNvSpPr>
              <a:spLocks/>
            </p:cNvSpPr>
            <p:nvPr/>
          </p:nvSpPr>
          <p:spPr bwMode="auto">
            <a:xfrm>
              <a:off x="19951700" y="11544300"/>
              <a:ext cx="11113" cy="216852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86" name="AutoShape 71"/>
            <p:cNvSpPr>
              <a:spLocks/>
            </p:cNvSpPr>
            <p:nvPr/>
          </p:nvSpPr>
          <p:spPr bwMode="auto">
            <a:xfrm>
              <a:off x="19888200" y="12331700"/>
              <a:ext cx="11113" cy="1382713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87" name="AutoShape 72"/>
            <p:cNvSpPr>
              <a:spLocks/>
            </p:cNvSpPr>
            <p:nvPr/>
          </p:nvSpPr>
          <p:spPr bwMode="auto">
            <a:xfrm>
              <a:off x="19761200" y="10960100"/>
              <a:ext cx="11113" cy="2751138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88" name="AutoShape 73"/>
            <p:cNvSpPr>
              <a:spLocks/>
            </p:cNvSpPr>
            <p:nvPr/>
          </p:nvSpPr>
          <p:spPr bwMode="auto">
            <a:xfrm>
              <a:off x="19735800" y="12380913"/>
              <a:ext cx="11113" cy="1333500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89" name="AutoShape 74"/>
            <p:cNvSpPr>
              <a:spLocks/>
            </p:cNvSpPr>
            <p:nvPr/>
          </p:nvSpPr>
          <p:spPr bwMode="auto">
            <a:xfrm>
              <a:off x="19659600" y="11569700"/>
              <a:ext cx="11113" cy="2144713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90" name="AutoShape 75"/>
            <p:cNvSpPr>
              <a:spLocks/>
            </p:cNvSpPr>
            <p:nvPr/>
          </p:nvSpPr>
          <p:spPr bwMode="auto">
            <a:xfrm>
              <a:off x="19621500" y="10998200"/>
              <a:ext cx="11113" cy="2713038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91" name="AutoShape 76"/>
            <p:cNvSpPr>
              <a:spLocks/>
            </p:cNvSpPr>
            <p:nvPr/>
          </p:nvSpPr>
          <p:spPr bwMode="auto">
            <a:xfrm>
              <a:off x="19596100" y="11480800"/>
              <a:ext cx="11113" cy="223837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92" name="AutoShape 77"/>
            <p:cNvSpPr>
              <a:spLocks/>
            </p:cNvSpPr>
            <p:nvPr/>
          </p:nvSpPr>
          <p:spPr bwMode="auto">
            <a:xfrm>
              <a:off x="19532600" y="12065000"/>
              <a:ext cx="11113" cy="165417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93" name="AutoShape 78"/>
            <p:cNvSpPr>
              <a:spLocks/>
            </p:cNvSpPr>
            <p:nvPr/>
          </p:nvSpPr>
          <p:spPr bwMode="auto">
            <a:xfrm>
              <a:off x="19507200" y="11950700"/>
              <a:ext cx="11113" cy="1758950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94" name="AutoShape 79"/>
            <p:cNvSpPr>
              <a:spLocks/>
            </p:cNvSpPr>
            <p:nvPr/>
          </p:nvSpPr>
          <p:spPr bwMode="auto">
            <a:xfrm>
              <a:off x="19456400" y="12065000"/>
              <a:ext cx="11113" cy="165417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95" name="AutoShape 80"/>
            <p:cNvSpPr>
              <a:spLocks/>
            </p:cNvSpPr>
            <p:nvPr/>
          </p:nvSpPr>
          <p:spPr bwMode="auto">
            <a:xfrm>
              <a:off x="19380200" y="11544300"/>
              <a:ext cx="11113" cy="2170113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96" name="AutoShape 81"/>
            <p:cNvSpPr>
              <a:spLocks/>
            </p:cNvSpPr>
            <p:nvPr/>
          </p:nvSpPr>
          <p:spPr bwMode="auto">
            <a:xfrm>
              <a:off x="19367500" y="12395200"/>
              <a:ext cx="11113" cy="132397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97" name="AutoShape 82"/>
            <p:cNvSpPr>
              <a:spLocks/>
            </p:cNvSpPr>
            <p:nvPr/>
          </p:nvSpPr>
          <p:spPr bwMode="auto">
            <a:xfrm>
              <a:off x="19291300" y="11798300"/>
              <a:ext cx="11113" cy="1912938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98" name="AutoShape 83"/>
            <p:cNvSpPr>
              <a:spLocks/>
            </p:cNvSpPr>
            <p:nvPr/>
          </p:nvSpPr>
          <p:spPr bwMode="auto">
            <a:xfrm>
              <a:off x="19240500" y="12014200"/>
              <a:ext cx="11113" cy="1697038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99" name="AutoShape 84"/>
            <p:cNvSpPr>
              <a:spLocks/>
            </p:cNvSpPr>
            <p:nvPr/>
          </p:nvSpPr>
          <p:spPr bwMode="auto">
            <a:xfrm>
              <a:off x="19215100" y="10528300"/>
              <a:ext cx="11113" cy="318452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100" name="AutoShape 85"/>
            <p:cNvSpPr>
              <a:spLocks/>
            </p:cNvSpPr>
            <p:nvPr/>
          </p:nvSpPr>
          <p:spPr bwMode="auto">
            <a:xfrm>
              <a:off x="19062700" y="11963400"/>
              <a:ext cx="11113" cy="1757363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101" name="AutoShape 86"/>
            <p:cNvSpPr>
              <a:spLocks/>
            </p:cNvSpPr>
            <p:nvPr/>
          </p:nvSpPr>
          <p:spPr bwMode="auto">
            <a:xfrm>
              <a:off x="18986500" y="11112500"/>
              <a:ext cx="11113" cy="2608263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102" name="AutoShape 87"/>
            <p:cNvSpPr>
              <a:spLocks/>
            </p:cNvSpPr>
            <p:nvPr/>
          </p:nvSpPr>
          <p:spPr bwMode="auto">
            <a:xfrm>
              <a:off x="18961100" y="10642600"/>
              <a:ext cx="11113" cy="3073400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103" name="AutoShape 88"/>
            <p:cNvSpPr>
              <a:spLocks/>
            </p:cNvSpPr>
            <p:nvPr/>
          </p:nvSpPr>
          <p:spPr bwMode="auto">
            <a:xfrm>
              <a:off x="18897600" y="13373100"/>
              <a:ext cx="11113" cy="342900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104" name="AutoShape 89"/>
            <p:cNvSpPr>
              <a:spLocks/>
            </p:cNvSpPr>
            <p:nvPr/>
          </p:nvSpPr>
          <p:spPr bwMode="auto">
            <a:xfrm>
              <a:off x="18808700" y="10972800"/>
              <a:ext cx="11113" cy="2743200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105" name="AutoShape 90"/>
            <p:cNvSpPr>
              <a:spLocks/>
            </p:cNvSpPr>
            <p:nvPr/>
          </p:nvSpPr>
          <p:spPr bwMode="auto">
            <a:xfrm>
              <a:off x="18732500" y="10071100"/>
              <a:ext cx="11113" cy="3649663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106" name="AutoShape 91"/>
            <p:cNvSpPr>
              <a:spLocks/>
            </p:cNvSpPr>
            <p:nvPr/>
          </p:nvSpPr>
          <p:spPr bwMode="auto">
            <a:xfrm>
              <a:off x="18719800" y="10147300"/>
              <a:ext cx="11113" cy="3573463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107" name="AutoShape 92"/>
            <p:cNvSpPr>
              <a:spLocks/>
            </p:cNvSpPr>
            <p:nvPr/>
          </p:nvSpPr>
          <p:spPr bwMode="auto">
            <a:xfrm>
              <a:off x="18605500" y="13055600"/>
              <a:ext cx="11113" cy="66357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108" name="AutoShape 93"/>
            <p:cNvSpPr>
              <a:spLocks/>
            </p:cNvSpPr>
            <p:nvPr/>
          </p:nvSpPr>
          <p:spPr bwMode="auto">
            <a:xfrm>
              <a:off x="18516600" y="11811000"/>
              <a:ext cx="11113" cy="1898650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109" name="AutoShape 94"/>
            <p:cNvSpPr>
              <a:spLocks/>
            </p:cNvSpPr>
            <p:nvPr/>
          </p:nvSpPr>
          <p:spPr bwMode="auto">
            <a:xfrm>
              <a:off x="18516600" y="11404600"/>
              <a:ext cx="11113" cy="2306638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110" name="AutoShape 95"/>
            <p:cNvSpPr>
              <a:spLocks/>
            </p:cNvSpPr>
            <p:nvPr/>
          </p:nvSpPr>
          <p:spPr bwMode="auto">
            <a:xfrm>
              <a:off x="18440400" y="13144500"/>
              <a:ext cx="11113" cy="571500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111" name="AutoShape 96"/>
            <p:cNvSpPr>
              <a:spLocks/>
            </p:cNvSpPr>
            <p:nvPr/>
          </p:nvSpPr>
          <p:spPr bwMode="auto">
            <a:xfrm>
              <a:off x="18402300" y="11950700"/>
              <a:ext cx="11113" cy="176212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112" name="AutoShape 97"/>
            <p:cNvSpPr>
              <a:spLocks/>
            </p:cNvSpPr>
            <p:nvPr/>
          </p:nvSpPr>
          <p:spPr bwMode="auto">
            <a:xfrm>
              <a:off x="18300700" y="11506200"/>
              <a:ext cx="11113" cy="220662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113" name="AutoShape 98"/>
            <p:cNvSpPr>
              <a:spLocks/>
            </p:cNvSpPr>
            <p:nvPr/>
          </p:nvSpPr>
          <p:spPr bwMode="auto">
            <a:xfrm>
              <a:off x="18224500" y="11620500"/>
              <a:ext cx="11113" cy="2089150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114" name="AutoShape 99"/>
            <p:cNvSpPr>
              <a:spLocks/>
            </p:cNvSpPr>
            <p:nvPr/>
          </p:nvSpPr>
          <p:spPr bwMode="auto">
            <a:xfrm>
              <a:off x="18211800" y="11379200"/>
              <a:ext cx="11113" cy="2335213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115" name="AutoShape 100"/>
            <p:cNvSpPr>
              <a:spLocks/>
            </p:cNvSpPr>
            <p:nvPr/>
          </p:nvSpPr>
          <p:spPr bwMode="auto">
            <a:xfrm>
              <a:off x="18122900" y="12217400"/>
              <a:ext cx="11113" cy="1492250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116" name="AutoShape 101"/>
            <p:cNvSpPr>
              <a:spLocks/>
            </p:cNvSpPr>
            <p:nvPr/>
          </p:nvSpPr>
          <p:spPr bwMode="auto">
            <a:xfrm>
              <a:off x="18135600" y="11010900"/>
              <a:ext cx="11113" cy="270827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117" name="AutoShape 102"/>
            <p:cNvSpPr>
              <a:spLocks/>
            </p:cNvSpPr>
            <p:nvPr/>
          </p:nvSpPr>
          <p:spPr bwMode="auto">
            <a:xfrm>
              <a:off x="18021300" y="13068300"/>
              <a:ext cx="11113" cy="652463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118" name="AutoShape 103"/>
            <p:cNvSpPr>
              <a:spLocks/>
            </p:cNvSpPr>
            <p:nvPr/>
          </p:nvSpPr>
          <p:spPr bwMode="auto">
            <a:xfrm>
              <a:off x="17957800" y="13487400"/>
              <a:ext cx="11113" cy="223838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119" name="AutoShape 104"/>
            <p:cNvSpPr>
              <a:spLocks/>
            </p:cNvSpPr>
            <p:nvPr/>
          </p:nvSpPr>
          <p:spPr bwMode="auto">
            <a:xfrm>
              <a:off x="17868900" y="12014200"/>
              <a:ext cx="11113" cy="1695450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120" name="AutoShape 105"/>
            <p:cNvSpPr>
              <a:spLocks/>
            </p:cNvSpPr>
            <p:nvPr/>
          </p:nvSpPr>
          <p:spPr bwMode="auto">
            <a:xfrm>
              <a:off x="17741900" y="12839700"/>
              <a:ext cx="11113" cy="877888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121" name="AutoShape 106"/>
            <p:cNvSpPr>
              <a:spLocks/>
            </p:cNvSpPr>
            <p:nvPr/>
          </p:nvSpPr>
          <p:spPr bwMode="auto">
            <a:xfrm>
              <a:off x="17703800" y="12280900"/>
              <a:ext cx="11113" cy="143192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122" name="AutoShape 107"/>
            <p:cNvSpPr>
              <a:spLocks/>
            </p:cNvSpPr>
            <p:nvPr/>
          </p:nvSpPr>
          <p:spPr bwMode="auto">
            <a:xfrm>
              <a:off x="17665700" y="11010900"/>
              <a:ext cx="11113" cy="270827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123" name="AutoShape 108"/>
            <p:cNvSpPr>
              <a:spLocks/>
            </p:cNvSpPr>
            <p:nvPr/>
          </p:nvSpPr>
          <p:spPr bwMode="auto">
            <a:xfrm>
              <a:off x="17589500" y="11125200"/>
              <a:ext cx="11113" cy="2584450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124" name="AutoShape 109"/>
            <p:cNvSpPr>
              <a:spLocks/>
            </p:cNvSpPr>
            <p:nvPr/>
          </p:nvSpPr>
          <p:spPr bwMode="auto">
            <a:xfrm>
              <a:off x="17526000" y="12927013"/>
              <a:ext cx="11113" cy="78422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125" name="AutoShape 110"/>
            <p:cNvSpPr>
              <a:spLocks/>
            </p:cNvSpPr>
            <p:nvPr/>
          </p:nvSpPr>
          <p:spPr bwMode="auto">
            <a:xfrm>
              <a:off x="17449800" y="13322300"/>
              <a:ext cx="11113" cy="39052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126" name="AutoShape 111"/>
            <p:cNvSpPr>
              <a:spLocks/>
            </p:cNvSpPr>
            <p:nvPr/>
          </p:nvSpPr>
          <p:spPr bwMode="auto">
            <a:xfrm>
              <a:off x="17335500" y="12596813"/>
              <a:ext cx="11113" cy="1116012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127" name="AutoShape 112"/>
            <p:cNvSpPr>
              <a:spLocks/>
            </p:cNvSpPr>
            <p:nvPr/>
          </p:nvSpPr>
          <p:spPr bwMode="auto">
            <a:xfrm>
              <a:off x="17310100" y="11404600"/>
              <a:ext cx="11113" cy="2306638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128" name="AutoShape 113"/>
            <p:cNvSpPr>
              <a:spLocks/>
            </p:cNvSpPr>
            <p:nvPr/>
          </p:nvSpPr>
          <p:spPr bwMode="auto">
            <a:xfrm>
              <a:off x="17272000" y="12749213"/>
              <a:ext cx="11113" cy="969962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129" name="AutoShape 114"/>
            <p:cNvSpPr>
              <a:spLocks/>
            </p:cNvSpPr>
            <p:nvPr/>
          </p:nvSpPr>
          <p:spPr bwMode="auto">
            <a:xfrm>
              <a:off x="17195800" y="11303000"/>
              <a:ext cx="11113" cy="2408238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130" name="AutoShape 115"/>
            <p:cNvSpPr>
              <a:spLocks/>
            </p:cNvSpPr>
            <p:nvPr/>
          </p:nvSpPr>
          <p:spPr bwMode="auto">
            <a:xfrm>
              <a:off x="17145000" y="11430000"/>
              <a:ext cx="11113" cy="2286000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131" name="AutoShape 116"/>
            <p:cNvSpPr>
              <a:spLocks/>
            </p:cNvSpPr>
            <p:nvPr/>
          </p:nvSpPr>
          <p:spPr bwMode="auto">
            <a:xfrm>
              <a:off x="17119600" y="10096500"/>
              <a:ext cx="11113" cy="3624263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132" name="AutoShape 117"/>
            <p:cNvSpPr>
              <a:spLocks/>
            </p:cNvSpPr>
            <p:nvPr/>
          </p:nvSpPr>
          <p:spPr bwMode="auto">
            <a:xfrm>
              <a:off x="17068800" y="12890500"/>
              <a:ext cx="11113" cy="82232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133" name="AutoShape 118"/>
            <p:cNvSpPr>
              <a:spLocks/>
            </p:cNvSpPr>
            <p:nvPr/>
          </p:nvSpPr>
          <p:spPr bwMode="auto">
            <a:xfrm>
              <a:off x="16979900" y="12800013"/>
              <a:ext cx="11113" cy="920750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134" name="AutoShape 119"/>
            <p:cNvSpPr>
              <a:spLocks/>
            </p:cNvSpPr>
            <p:nvPr/>
          </p:nvSpPr>
          <p:spPr bwMode="auto">
            <a:xfrm>
              <a:off x="16954500" y="10718800"/>
              <a:ext cx="11113" cy="299402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135" name="AutoShape 120"/>
            <p:cNvSpPr>
              <a:spLocks/>
            </p:cNvSpPr>
            <p:nvPr/>
          </p:nvSpPr>
          <p:spPr bwMode="auto">
            <a:xfrm>
              <a:off x="16878300" y="10388600"/>
              <a:ext cx="11113" cy="3328988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136" name="AutoShape 121"/>
            <p:cNvSpPr>
              <a:spLocks/>
            </p:cNvSpPr>
            <p:nvPr/>
          </p:nvSpPr>
          <p:spPr bwMode="auto">
            <a:xfrm>
              <a:off x="16878300" y="12141200"/>
              <a:ext cx="11113" cy="1579563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137" name="AutoShape 122"/>
            <p:cNvSpPr>
              <a:spLocks/>
            </p:cNvSpPr>
            <p:nvPr/>
          </p:nvSpPr>
          <p:spPr bwMode="auto">
            <a:xfrm>
              <a:off x="16827500" y="10464800"/>
              <a:ext cx="11113" cy="325437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138" name="AutoShape 123"/>
            <p:cNvSpPr>
              <a:spLocks/>
            </p:cNvSpPr>
            <p:nvPr/>
          </p:nvSpPr>
          <p:spPr bwMode="auto">
            <a:xfrm>
              <a:off x="16687800" y="11137900"/>
              <a:ext cx="11113" cy="2570163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139" name="AutoShape 124"/>
            <p:cNvSpPr>
              <a:spLocks/>
            </p:cNvSpPr>
            <p:nvPr/>
          </p:nvSpPr>
          <p:spPr bwMode="auto">
            <a:xfrm>
              <a:off x="16687800" y="11658600"/>
              <a:ext cx="11113" cy="2057400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140" name="AutoShape 125"/>
            <p:cNvSpPr>
              <a:spLocks/>
            </p:cNvSpPr>
            <p:nvPr/>
          </p:nvSpPr>
          <p:spPr bwMode="auto">
            <a:xfrm>
              <a:off x="16624300" y="10299700"/>
              <a:ext cx="11113" cy="3417888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141" name="AutoShape 126"/>
            <p:cNvSpPr>
              <a:spLocks/>
            </p:cNvSpPr>
            <p:nvPr/>
          </p:nvSpPr>
          <p:spPr bwMode="auto">
            <a:xfrm>
              <a:off x="16560800" y="10261600"/>
              <a:ext cx="11113" cy="3452813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142" name="AutoShape 127"/>
            <p:cNvSpPr>
              <a:spLocks/>
            </p:cNvSpPr>
            <p:nvPr/>
          </p:nvSpPr>
          <p:spPr bwMode="auto">
            <a:xfrm>
              <a:off x="16535400" y="11785600"/>
              <a:ext cx="11113" cy="1930400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143" name="AutoShape 128"/>
            <p:cNvSpPr>
              <a:spLocks/>
            </p:cNvSpPr>
            <p:nvPr/>
          </p:nvSpPr>
          <p:spPr bwMode="auto">
            <a:xfrm>
              <a:off x="16471900" y="11963400"/>
              <a:ext cx="11113" cy="1757363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144" name="AutoShape 129"/>
            <p:cNvSpPr>
              <a:spLocks/>
            </p:cNvSpPr>
            <p:nvPr/>
          </p:nvSpPr>
          <p:spPr bwMode="auto">
            <a:xfrm>
              <a:off x="16370300" y="11950700"/>
              <a:ext cx="11113" cy="1765300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145" name="AutoShape 130"/>
            <p:cNvSpPr>
              <a:spLocks/>
            </p:cNvSpPr>
            <p:nvPr/>
          </p:nvSpPr>
          <p:spPr bwMode="auto">
            <a:xfrm>
              <a:off x="16141700" y="11010900"/>
              <a:ext cx="11113" cy="270827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146" name="AutoShape 131"/>
            <p:cNvSpPr>
              <a:spLocks/>
            </p:cNvSpPr>
            <p:nvPr/>
          </p:nvSpPr>
          <p:spPr bwMode="auto">
            <a:xfrm>
              <a:off x="16040100" y="13423900"/>
              <a:ext cx="11113" cy="292100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147" name="AutoShape 132"/>
            <p:cNvSpPr>
              <a:spLocks/>
            </p:cNvSpPr>
            <p:nvPr/>
          </p:nvSpPr>
          <p:spPr bwMode="auto">
            <a:xfrm>
              <a:off x="15989300" y="12458700"/>
              <a:ext cx="11113" cy="1257300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148" name="AutoShape 133"/>
            <p:cNvSpPr>
              <a:spLocks/>
            </p:cNvSpPr>
            <p:nvPr/>
          </p:nvSpPr>
          <p:spPr bwMode="auto">
            <a:xfrm>
              <a:off x="15913100" y="11099800"/>
              <a:ext cx="11113" cy="2616200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149" name="AutoShape 134"/>
            <p:cNvSpPr>
              <a:spLocks/>
            </p:cNvSpPr>
            <p:nvPr/>
          </p:nvSpPr>
          <p:spPr bwMode="auto">
            <a:xfrm>
              <a:off x="15900400" y="11125200"/>
              <a:ext cx="11113" cy="259397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150" name="AutoShape 135"/>
            <p:cNvSpPr>
              <a:spLocks/>
            </p:cNvSpPr>
            <p:nvPr/>
          </p:nvSpPr>
          <p:spPr bwMode="auto">
            <a:xfrm>
              <a:off x="15786100" y="11823700"/>
              <a:ext cx="11113" cy="1887538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151" name="AutoShape 136"/>
            <p:cNvSpPr>
              <a:spLocks/>
            </p:cNvSpPr>
            <p:nvPr/>
          </p:nvSpPr>
          <p:spPr bwMode="auto">
            <a:xfrm>
              <a:off x="15786100" y="11531600"/>
              <a:ext cx="11113" cy="2189163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152" name="AutoShape 137"/>
            <p:cNvSpPr>
              <a:spLocks/>
            </p:cNvSpPr>
            <p:nvPr/>
          </p:nvSpPr>
          <p:spPr bwMode="auto">
            <a:xfrm>
              <a:off x="15697200" y="12763500"/>
              <a:ext cx="11113" cy="94932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153" name="AutoShape 138"/>
            <p:cNvSpPr>
              <a:spLocks/>
            </p:cNvSpPr>
            <p:nvPr/>
          </p:nvSpPr>
          <p:spPr bwMode="auto">
            <a:xfrm>
              <a:off x="15697200" y="11595100"/>
              <a:ext cx="11113" cy="211772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154" name="AutoShape 139"/>
            <p:cNvSpPr>
              <a:spLocks/>
            </p:cNvSpPr>
            <p:nvPr/>
          </p:nvSpPr>
          <p:spPr bwMode="auto">
            <a:xfrm>
              <a:off x="15608300" y="12014200"/>
              <a:ext cx="11113" cy="1701800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155" name="AutoShape 140"/>
            <p:cNvSpPr>
              <a:spLocks/>
            </p:cNvSpPr>
            <p:nvPr/>
          </p:nvSpPr>
          <p:spPr bwMode="auto">
            <a:xfrm>
              <a:off x="15582900" y="11315700"/>
              <a:ext cx="11113" cy="2405063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156" name="AutoShape 141"/>
            <p:cNvSpPr>
              <a:spLocks/>
            </p:cNvSpPr>
            <p:nvPr/>
          </p:nvSpPr>
          <p:spPr bwMode="auto">
            <a:xfrm>
              <a:off x="15506700" y="11811000"/>
              <a:ext cx="11113" cy="1900238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157" name="AutoShape 142"/>
            <p:cNvSpPr>
              <a:spLocks/>
            </p:cNvSpPr>
            <p:nvPr/>
          </p:nvSpPr>
          <p:spPr bwMode="auto">
            <a:xfrm>
              <a:off x="15328900" y="10515600"/>
              <a:ext cx="11113" cy="3198813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158" name="AutoShape 143"/>
            <p:cNvSpPr>
              <a:spLocks/>
            </p:cNvSpPr>
            <p:nvPr/>
          </p:nvSpPr>
          <p:spPr bwMode="auto">
            <a:xfrm>
              <a:off x="15240000" y="13081000"/>
              <a:ext cx="11113" cy="630238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159" name="AutoShape 144"/>
            <p:cNvSpPr>
              <a:spLocks/>
            </p:cNvSpPr>
            <p:nvPr/>
          </p:nvSpPr>
          <p:spPr bwMode="auto">
            <a:xfrm>
              <a:off x="15214600" y="11315700"/>
              <a:ext cx="11113" cy="2405063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160" name="AutoShape 145"/>
            <p:cNvSpPr>
              <a:spLocks/>
            </p:cNvSpPr>
            <p:nvPr/>
          </p:nvSpPr>
          <p:spPr bwMode="auto">
            <a:xfrm>
              <a:off x="15163800" y="11112500"/>
              <a:ext cx="11113" cy="2608263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161" name="AutoShape 146"/>
            <p:cNvSpPr>
              <a:spLocks/>
            </p:cNvSpPr>
            <p:nvPr/>
          </p:nvSpPr>
          <p:spPr bwMode="auto">
            <a:xfrm>
              <a:off x="15087600" y="12863513"/>
              <a:ext cx="11113" cy="846137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162" name="AutoShape 147"/>
            <p:cNvSpPr>
              <a:spLocks/>
            </p:cNvSpPr>
            <p:nvPr/>
          </p:nvSpPr>
          <p:spPr bwMode="auto">
            <a:xfrm>
              <a:off x="15049500" y="12634913"/>
              <a:ext cx="11113" cy="1077912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163" name="AutoShape 148"/>
            <p:cNvSpPr>
              <a:spLocks/>
            </p:cNvSpPr>
            <p:nvPr/>
          </p:nvSpPr>
          <p:spPr bwMode="auto">
            <a:xfrm>
              <a:off x="15049500" y="11518900"/>
              <a:ext cx="11113" cy="2195513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164" name="AutoShape 149"/>
            <p:cNvSpPr>
              <a:spLocks/>
            </p:cNvSpPr>
            <p:nvPr/>
          </p:nvSpPr>
          <p:spPr bwMode="auto">
            <a:xfrm>
              <a:off x="14947900" y="10668000"/>
              <a:ext cx="11113" cy="3046413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165" name="AutoShape 150"/>
            <p:cNvSpPr>
              <a:spLocks/>
            </p:cNvSpPr>
            <p:nvPr/>
          </p:nvSpPr>
          <p:spPr bwMode="auto">
            <a:xfrm>
              <a:off x="14922500" y="11760200"/>
              <a:ext cx="11113" cy="1957388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166" name="AutoShape 151"/>
            <p:cNvSpPr>
              <a:spLocks/>
            </p:cNvSpPr>
            <p:nvPr/>
          </p:nvSpPr>
          <p:spPr bwMode="auto">
            <a:xfrm>
              <a:off x="14795500" y="11087100"/>
              <a:ext cx="11113" cy="2633663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167" name="AutoShape 152"/>
            <p:cNvSpPr>
              <a:spLocks/>
            </p:cNvSpPr>
            <p:nvPr/>
          </p:nvSpPr>
          <p:spPr bwMode="auto">
            <a:xfrm>
              <a:off x="14693900" y="9867900"/>
              <a:ext cx="11113" cy="3843338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168" name="AutoShape 153"/>
            <p:cNvSpPr>
              <a:spLocks/>
            </p:cNvSpPr>
            <p:nvPr/>
          </p:nvSpPr>
          <p:spPr bwMode="auto">
            <a:xfrm>
              <a:off x="14655800" y="12558713"/>
              <a:ext cx="11113" cy="1155700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169" name="AutoShape 154"/>
            <p:cNvSpPr>
              <a:spLocks/>
            </p:cNvSpPr>
            <p:nvPr/>
          </p:nvSpPr>
          <p:spPr bwMode="auto">
            <a:xfrm>
              <a:off x="14605000" y="8991600"/>
              <a:ext cx="11113" cy="4718050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170" name="AutoShape 155"/>
            <p:cNvSpPr>
              <a:spLocks/>
            </p:cNvSpPr>
            <p:nvPr/>
          </p:nvSpPr>
          <p:spPr bwMode="auto">
            <a:xfrm>
              <a:off x="14554200" y="10845800"/>
              <a:ext cx="11113" cy="286702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171" name="AutoShape 156"/>
            <p:cNvSpPr>
              <a:spLocks/>
            </p:cNvSpPr>
            <p:nvPr/>
          </p:nvSpPr>
          <p:spPr bwMode="auto">
            <a:xfrm>
              <a:off x="14528800" y="10579100"/>
              <a:ext cx="11113" cy="3135313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172" name="AutoShape 157"/>
            <p:cNvSpPr>
              <a:spLocks/>
            </p:cNvSpPr>
            <p:nvPr/>
          </p:nvSpPr>
          <p:spPr bwMode="auto">
            <a:xfrm>
              <a:off x="14465300" y="10693400"/>
              <a:ext cx="11113" cy="3021013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173" name="AutoShape 158"/>
            <p:cNvSpPr>
              <a:spLocks/>
            </p:cNvSpPr>
            <p:nvPr/>
          </p:nvSpPr>
          <p:spPr bwMode="auto">
            <a:xfrm>
              <a:off x="14439900" y="8763000"/>
              <a:ext cx="11113" cy="495617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174" name="AutoShape 159"/>
            <p:cNvSpPr>
              <a:spLocks/>
            </p:cNvSpPr>
            <p:nvPr/>
          </p:nvSpPr>
          <p:spPr bwMode="auto">
            <a:xfrm>
              <a:off x="14325600" y="9893300"/>
              <a:ext cx="11113" cy="3817938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175" name="AutoShape 160"/>
            <p:cNvSpPr>
              <a:spLocks/>
            </p:cNvSpPr>
            <p:nvPr/>
          </p:nvSpPr>
          <p:spPr bwMode="auto">
            <a:xfrm>
              <a:off x="14262100" y="10401300"/>
              <a:ext cx="11113" cy="3314700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176" name="AutoShape 161"/>
            <p:cNvSpPr>
              <a:spLocks/>
            </p:cNvSpPr>
            <p:nvPr/>
          </p:nvSpPr>
          <p:spPr bwMode="auto">
            <a:xfrm>
              <a:off x="14198600" y="12166600"/>
              <a:ext cx="11113" cy="155257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177" name="AutoShape 162"/>
            <p:cNvSpPr>
              <a:spLocks/>
            </p:cNvSpPr>
            <p:nvPr/>
          </p:nvSpPr>
          <p:spPr bwMode="auto">
            <a:xfrm>
              <a:off x="14147800" y="12217400"/>
              <a:ext cx="11113" cy="1497013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178" name="AutoShape 163"/>
            <p:cNvSpPr>
              <a:spLocks/>
            </p:cNvSpPr>
            <p:nvPr/>
          </p:nvSpPr>
          <p:spPr bwMode="auto">
            <a:xfrm>
              <a:off x="14084300" y="9918700"/>
              <a:ext cx="11113" cy="3795713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179" name="AutoShape 164"/>
            <p:cNvSpPr>
              <a:spLocks/>
            </p:cNvSpPr>
            <p:nvPr/>
          </p:nvSpPr>
          <p:spPr bwMode="auto">
            <a:xfrm>
              <a:off x="14008100" y="10045700"/>
              <a:ext cx="11113" cy="3665538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180" name="AutoShape 165"/>
            <p:cNvSpPr>
              <a:spLocks/>
            </p:cNvSpPr>
            <p:nvPr/>
          </p:nvSpPr>
          <p:spPr bwMode="auto">
            <a:xfrm>
              <a:off x="13970000" y="8788400"/>
              <a:ext cx="11113" cy="493077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181" name="AutoShape 166"/>
            <p:cNvSpPr>
              <a:spLocks/>
            </p:cNvSpPr>
            <p:nvPr/>
          </p:nvSpPr>
          <p:spPr bwMode="auto">
            <a:xfrm>
              <a:off x="13906500" y="9550400"/>
              <a:ext cx="11113" cy="4165600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182" name="AutoShape 167"/>
            <p:cNvSpPr>
              <a:spLocks/>
            </p:cNvSpPr>
            <p:nvPr/>
          </p:nvSpPr>
          <p:spPr bwMode="auto">
            <a:xfrm>
              <a:off x="13868400" y="13106400"/>
              <a:ext cx="11113" cy="60642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183" name="AutoShape 168"/>
            <p:cNvSpPr>
              <a:spLocks/>
            </p:cNvSpPr>
            <p:nvPr/>
          </p:nvSpPr>
          <p:spPr bwMode="auto">
            <a:xfrm>
              <a:off x="13817600" y="9321800"/>
              <a:ext cx="11113" cy="4398963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184" name="AutoShape 169"/>
            <p:cNvSpPr>
              <a:spLocks/>
            </p:cNvSpPr>
            <p:nvPr/>
          </p:nvSpPr>
          <p:spPr bwMode="auto">
            <a:xfrm>
              <a:off x="13766800" y="12496800"/>
              <a:ext cx="11113" cy="122237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185" name="AutoShape 170"/>
            <p:cNvSpPr>
              <a:spLocks/>
            </p:cNvSpPr>
            <p:nvPr/>
          </p:nvSpPr>
          <p:spPr bwMode="auto">
            <a:xfrm>
              <a:off x="13754100" y="10248900"/>
              <a:ext cx="11113" cy="3468688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186" name="AutoShape 171"/>
            <p:cNvSpPr>
              <a:spLocks/>
            </p:cNvSpPr>
            <p:nvPr/>
          </p:nvSpPr>
          <p:spPr bwMode="auto">
            <a:xfrm>
              <a:off x="13703300" y="10248900"/>
              <a:ext cx="11113" cy="346392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187" name="AutoShape 172"/>
            <p:cNvSpPr>
              <a:spLocks/>
            </p:cNvSpPr>
            <p:nvPr/>
          </p:nvSpPr>
          <p:spPr bwMode="auto">
            <a:xfrm>
              <a:off x="13550900" y="9131300"/>
              <a:ext cx="11113" cy="4578350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188" name="AutoShape 173"/>
            <p:cNvSpPr>
              <a:spLocks/>
            </p:cNvSpPr>
            <p:nvPr/>
          </p:nvSpPr>
          <p:spPr bwMode="auto">
            <a:xfrm>
              <a:off x="13525500" y="9804400"/>
              <a:ext cx="11113" cy="3910013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189" name="AutoShape 174"/>
            <p:cNvSpPr>
              <a:spLocks/>
            </p:cNvSpPr>
            <p:nvPr/>
          </p:nvSpPr>
          <p:spPr bwMode="auto">
            <a:xfrm>
              <a:off x="13487400" y="12458700"/>
              <a:ext cx="11113" cy="1250950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190" name="AutoShape 175"/>
            <p:cNvSpPr>
              <a:spLocks/>
            </p:cNvSpPr>
            <p:nvPr/>
          </p:nvSpPr>
          <p:spPr bwMode="auto">
            <a:xfrm>
              <a:off x="13411200" y="10045700"/>
              <a:ext cx="11113" cy="3671888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191" name="AutoShape 176"/>
            <p:cNvSpPr>
              <a:spLocks/>
            </p:cNvSpPr>
            <p:nvPr/>
          </p:nvSpPr>
          <p:spPr bwMode="auto">
            <a:xfrm>
              <a:off x="13385800" y="9931400"/>
              <a:ext cx="11113" cy="3783013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192" name="AutoShape 177"/>
            <p:cNvSpPr>
              <a:spLocks/>
            </p:cNvSpPr>
            <p:nvPr/>
          </p:nvSpPr>
          <p:spPr bwMode="auto">
            <a:xfrm>
              <a:off x="13360400" y="9232900"/>
              <a:ext cx="11113" cy="4478338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193" name="AutoShape 178"/>
            <p:cNvSpPr>
              <a:spLocks/>
            </p:cNvSpPr>
            <p:nvPr/>
          </p:nvSpPr>
          <p:spPr bwMode="auto">
            <a:xfrm>
              <a:off x="13296900" y="11506200"/>
              <a:ext cx="11113" cy="2203450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194" name="AutoShape 179"/>
            <p:cNvSpPr>
              <a:spLocks/>
            </p:cNvSpPr>
            <p:nvPr/>
          </p:nvSpPr>
          <p:spPr bwMode="auto">
            <a:xfrm>
              <a:off x="13246100" y="9131300"/>
              <a:ext cx="11113" cy="458787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195" name="AutoShape 180"/>
            <p:cNvSpPr>
              <a:spLocks/>
            </p:cNvSpPr>
            <p:nvPr/>
          </p:nvSpPr>
          <p:spPr bwMode="auto">
            <a:xfrm>
              <a:off x="13208000" y="9867900"/>
              <a:ext cx="11113" cy="385127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196" name="AutoShape 181"/>
            <p:cNvSpPr>
              <a:spLocks/>
            </p:cNvSpPr>
            <p:nvPr/>
          </p:nvSpPr>
          <p:spPr bwMode="auto">
            <a:xfrm>
              <a:off x="13157200" y="10160000"/>
              <a:ext cx="11113" cy="3556000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197" name="AutoShape 182"/>
            <p:cNvSpPr>
              <a:spLocks/>
            </p:cNvSpPr>
            <p:nvPr/>
          </p:nvSpPr>
          <p:spPr bwMode="auto">
            <a:xfrm>
              <a:off x="13093700" y="9969500"/>
              <a:ext cx="11113" cy="3751263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198" name="AutoShape 183"/>
            <p:cNvSpPr>
              <a:spLocks/>
            </p:cNvSpPr>
            <p:nvPr/>
          </p:nvSpPr>
          <p:spPr bwMode="auto">
            <a:xfrm>
              <a:off x="13055600" y="9220200"/>
              <a:ext cx="11113" cy="4494213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199" name="AutoShape 184"/>
            <p:cNvSpPr>
              <a:spLocks/>
            </p:cNvSpPr>
            <p:nvPr/>
          </p:nvSpPr>
          <p:spPr bwMode="auto">
            <a:xfrm>
              <a:off x="12966700" y="11277600"/>
              <a:ext cx="11113" cy="2436813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200" name="AutoShape 185"/>
            <p:cNvSpPr>
              <a:spLocks/>
            </p:cNvSpPr>
            <p:nvPr/>
          </p:nvSpPr>
          <p:spPr bwMode="auto">
            <a:xfrm>
              <a:off x="12915900" y="10350500"/>
              <a:ext cx="11113" cy="3360738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201" name="AutoShape 186"/>
            <p:cNvSpPr>
              <a:spLocks/>
            </p:cNvSpPr>
            <p:nvPr/>
          </p:nvSpPr>
          <p:spPr bwMode="auto">
            <a:xfrm>
              <a:off x="12865100" y="9601200"/>
              <a:ext cx="11113" cy="411797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202" name="AutoShape 187"/>
            <p:cNvSpPr>
              <a:spLocks/>
            </p:cNvSpPr>
            <p:nvPr/>
          </p:nvSpPr>
          <p:spPr bwMode="auto">
            <a:xfrm>
              <a:off x="12852400" y="10160000"/>
              <a:ext cx="11113" cy="3554413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203" name="AutoShape 188"/>
            <p:cNvSpPr>
              <a:spLocks/>
            </p:cNvSpPr>
            <p:nvPr/>
          </p:nvSpPr>
          <p:spPr bwMode="auto">
            <a:xfrm>
              <a:off x="12763500" y="13487400"/>
              <a:ext cx="11113" cy="23177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204" name="AutoShape 189"/>
            <p:cNvSpPr>
              <a:spLocks/>
            </p:cNvSpPr>
            <p:nvPr/>
          </p:nvSpPr>
          <p:spPr bwMode="auto">
            <a:xfrm>
              <a:off x="12750800" y="9474200"/>
              <a:ext cx="11113" cy="4240213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205" name="AutoShape 190"/>
            <p:cNvSpPr>
              <a:spLocks/>
            </p:cNvSpPr>
            <p:nvPr/>
          </p:nvSpPr>
          <p:spPr bwMode="auto">
            <a:xfrm>
              <a:off x="12712700" y="11061700"/>
              <a:ext cx="11113" cy="2659063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206" name="AutoShape 191"/>
            <p:cNvSpPr>
              <a:spLocks/>
            </p:cNvSpPr>
            <p:nvPr/>
          </p:nvSpPr>
          <p:spPr bwMode="auto">
            <a:xfrm>
              <a:off x="12636500" y="12052300"/>
              <a:ext cx="11113" cy="1668463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207" name="AutoShape 192"/>
            <p:cNvSpPr>
              <a:spLocks/>
            </p:cNvSpPr>
            <p:nvPr/>
          </p:nvSpPr>
          <p:spPr bwMode="auto">
            <a:xfrm>
              <a:off x="12611100" y="10795000"/>
              <a:ext cx="11113" cy="2921000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208" name="AutoShape 193"/>
            <p:cNvSpPr>
              <a:spLocks/>
            </p:cNvSpPr>
            <p:nvPr/>
          </p:nvSpPr>
          <p:spPr bwMode="auto">
            <a:xfrm>
              <a:off x="12496800" y="13030200"/>
              <a:ext cx="11113" cy="681038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209" name="AutoShape 194"/>
            <p:cNvSpPr>
              <a:spLocks/>
            </p:cNvSpPr>
            <p:nvPr/>
          </p:nvSpPr>
          <p:spPr bwMode="auto">
            <a:xfrm>
              <a:off x="12407900" y="8877300"/>
              <a:ext cx="11113" cy="4843463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210" name="AutoShape 195"/>
            <p:cNvSpPr>
              <a:spLocks/>
            </p:cNvSpPr>
            <p:nvPr/>
          </p:nvSpPr>
          <p:spPr bwMode="auto">
            <a:xfrm>
              <a:off x="12369800" y="8801100"/>
              <a:ext cx="11113" cy="4916488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211" name="AutoShape 196"/>
            <p:cNvSpPr>
              <a:spLocks/>
            </p:cNvSpPr>
            <p:nvPr/>
          </p:nvSpPr>
          <p:spPr bwMode="auto">
            <a:xfrm>
              <a:off x="12293600" y="9715500"/>
              <a:ext cx="11113" cy="400367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212" name="AutoShape 197"/>
            <p:cNvSpPr>
              <a:spLocks/>
            </p:cNvSpPr>
            <p:nvPr/>
          </p:nvSpPr>
          <p:spPr bwMode="auto">
            <a:xfrm>
              <a:off x="12242800" y="12509500"/>
              <a:ext cx="11113" cy="1204913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213" name="AutoShape 198"/>
            <p:cNvSpPr>
              <a:spLocks/>
            </p:cNvSpPr>
            <p:nvPr/>
          </p:nvSpPr>
          <p:spPr bwMode="auto">
            <a:xfrm>
              <a:off x="12192000" y="11760200"/>
              <a:ext cx="11113" cy="1957388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214" name="AutoShape 199"/>
            <p:cNvSpPr>
              <a:spLocks/>
            </p:cNvSpPr>
            <p:nvPr/>
          </p:nvSpPr>
          <p:spPr bwMode="auto">
            <a:xfrm>
              <a:off x="12115800" y="10579100"/>
              <a:ext cx="11113" cy="314007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215" name="AutoShape 200"/>
            <p:cNvSpPr>
              <a:spLocks/>
            </p:cNvSpPr>
            <p:nvPr/>
          </p:nvSpPr>
          <p:spPr bwMode="auto">
            <a:xfrm>
              <a:off x="12039600" y="9067800"/>
              <a:ext cx="11113" cy="465137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216" name="AutoShape 201"/>
            <p:cNvSpPr>
              <a:spLocks/>
            </p:cNvSpPr>
            <p:nvPr/>
          </p:nvSpPr>
          <p:spPr bwMode="auto">
            <a:xfrm>
              <a:off x="11988800" y="10998200"/>
              <a:ext cx="11113" cy="2717800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217" name="AutoShape 202"/>
            <p:cNvSpPr>
              <a:spLocks/>
            </p:cNvSpPr>
            <p:nvPr/>
          </p:nvSpPr>
          <p:spPr bwMode="auto">
            <a:xfrm>
              <a:off x="11950700" y="13538200"/>
              <a:ext cx="11113" cy="176213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218" name="AutoShape 203"/>
            <p:cNvSpPr>
              <a:spLocks/>
            </p:cNvSpPr>
            <p:nvPr/>
          </p:nvSpPr>
          <p:spPr bwMode="auto">
            <a:xfrm>
              <a:off x="11874500" y="9105900"/>
              <a:ext cx="11113" cy="4608513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219" name="AutoShape 204"/>
            <p:cNvSpPr>
              <a:spLocks/>
            </p:cNvSpPr>
            <p:nvPr/>
          </p:nvSpPr>
          <p:spPr bwMode="auto">
            <a:xfrm>
              <a:off x="11823700" y="12533313"/>
              <a:ext cx="11113" cy="1187450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220" name="AutoShape 205"/>
            <p:cNvSpPr>
              <a:spLocks/>
            </p:cNvSpPr>
            <p:nvPr/>
          </p:nvSpPr>
          <p:spPr bwMode="auto">
            <a:xfrm>
              <a:off x="11823700" y="10198100"/>
              <a:ext cx="11113" cy="351472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221" name="AutoShape 206"/>
            <p:cNvSpPr>
              <a:spLocks/>
            </p:cNvSpPr>
            <p:nvPr/>
          </p:nvSpPr>
          <p:spPr bwMode="auto">
            <a:xfrm>
              <a:off x="11696700" y="9525000"/>
              <a:ext cx="11113" cy="4184650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222" name="AutoShape 207"/>
            <p:cNvSpPr>
              <a:spLocks/>
            </p:cNvSpPr>
            <p:nvPr/>
          </p:nvSpPr>
          <p:spPr bwMode="auto">
            <a:xfrm>
              <a:off x="11633200" y="10223500"/>
              <a:ext cx="11113" cy="3494088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223" name="AutoShape 208"/>
            <p:cNvSpPr>
              <a:spLocks/>
            </p:cNvSpPr>
            <p:nvPr/>
          </p:nvSpPr>
          <p:spPr bwMode="auto">
            <a:xfrm>
              <a:off x="11544300" y="11645900"/>
              <a:ext cx="11113" cy="2068513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224" name="AutoShape 209"/>
            <p:cNvSpPr>
              <a:spLocks/>
            </p:cNvSpPr>
            <p:nvPr/>
          </p:nvSpPr>
          <p:spPr bwMode="auto">
            <a:xfrm>
              <a:off x="11480800" y="11201400"/>
              <a:ext cx="11113" cy="251777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225" name="AutoShape 210"/>
            <p:cNvSpPr>
              <a:spLocks/>
            </p:cNvSpPr>
            <p:nvPr/>
          </p:nvSpPr>
          <p:spPr bwMode="auto">
            <a:xfrm>
              <a:off x="11442700" y="12458700"/>
              <a:ext cx="11113" cy="1257300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226" name="AutoShape 211"/>
            <p:cNvSpPr>
              <a:spLocks/>
            </p:cNvSpPr>
            <p:nvPr/>
          </p:nvSpPr>
          <p:spPr bwMode="auto">
            <a:xfrm>
              <a:off x="11379200" y="9702800"/>
              <a:ext cx="11113" cy="401637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227" name="AutoShape 212"/>
            <p:cNvSpPr>
              <a:spLocks/>
            </p:cNvSpPr>
            <p:nvPr/>
          </p:nvSpPr>
          <p:spPr bwMode="auto">
            <a:xfrm>
              <a:off x="11341100" y="10147300"/>
              <a:ext cx="11113" cy="3573463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228" name="AutoShape 213"/>
            <p:cNvSpPr>
              <a:spLocks/>
            </p:cNvSpPr>
            <p:nvPr/>
          </p:nvSpPr>
          <p:spPr bwMode="auto">
            <a:xfrm>
              <a:off x="11303000" y="10464800"/>
              <a:ext cx="11113" cy="3249613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229" name="AutoShape 214"/>
            <p:cNvSpPr>
              <a:spLocks/>
            </p:cNvSpPr>
            <p:nvPr/>
          </p:nvSpPr>
          <p:spPr bwMode="auto">
            <a:xfrm>
              <a:off x="11252200" y="10198100"/>
              <a:ext cx="11113" cy="3519488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230" name="AutoShape 215"/>
            <p:cNvSpPr>
              <a:spLocks/>
            </p:cNvSpPr>
            <p:nvPr/>
          </p:nvSpPr>
          <p:spPr bwMode="auto">
            <a:xfrm>
              <a:off x="11188700" y="13665200"/>
              <a:ext cx="11113" cy="50800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231" name="AutoShape 216"/>
            <p:cNvSpPr>
              <a:spLocks/>
            </p:cNvSpPr>
            <p:nvPr/>
          </p:nvSpPr>
          <p:spPr bwMode="auto">
            <a:xfrm>
              <a:off x="11150600" y="11137900"/>
              <a:ext cx="11113" cy="2576513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232" name="AutoShape 217"/>
            <p:cNvSpPr>
              <a:spLocks/>
            </p:cNvSpPr>
            <p:nvPr/>
          </p:nvSpPr>
          <p:spPr bwMode="auto">
            <a:xfrm>
              <a:off x="11074400" y="9867900"/>
              <a:ext cx="11113" cy="3846513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233" name="AutoShape 218"/>
            <p:cNvSpPr>
              <a:spLocks/>
            </p:cNvSpPr>
            <p:nvPr/>
          </p:nvSpPr>
          <p:spPr bwMode="auto">
            <a:xfrm>
              <a:off x="11023600" y="12128500"/>
              <a:ext cx="11113" cy="1585913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234" name="AutoShape 219"/>
            <p:cNvSpPr>
              <a:spLocks/>
            </p:cNvSpPr>
            <p:nvPr/>
          </p:nvSpPr>
          <p:spPr bwMode="auto">
            <a:xfrm>
              <a:off x="11010900" y="12687300"/>
              <a:ext cx="11113" cy="1022350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235" name="AutoShape 220"/>
            <p:cNvSpPr>
              <a:spLocks/>
            </p:cNvSpPr>
            <p:nvPr/>
          </p:nvSpPr>
          <p:spPr bwMode="auto">
            <a:xfrm>
              <a:off x="10947400" y="13246100"/>
              <a:ext cx="11113" cy="47307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236" name="AutoShape 221"/>
            <p:cNvSpPr>
              <a:spLocks/>
            </p:cNvSpPr>
            <p:nvPr/>
          </p:nvSpPr>
          <p:spPr bwMode="auto">
            <a:xfrm>
              <a:off x="10896600" y="10375900"/>
              <a:ext cx="11113" cy="3333750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237" name="AutoShape 222"/>
            <p:cNvSpPr>
              <a:spLocks/>
            </p:cNvSpPr>
            <p:nvPr/>
          </p:nvSpPr>
          <p:spPr bwMode="auto">
            <a:xfrm>
              <a:off x="10858500" y="11277600"/>
              <a:ext cx="11113" cy="2439988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238" name="AutoShape 223"/>
            <p:cNvSpPr>
              <a:spLocks/>
            </p:cNvSpPr>
            <p:nvPr/>
          </p:nvSpPr>
          <p:spPr bwMode="auto">
            <a:xfrm>
              <a:off x="10795000" y="10388600"/>
              <a:ext cx="11113" cy="3332163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239" name="AutoShape 224"/>
            <p:cNvSpPr>
              <a:spLocks/>
            </p:cNvSpPr>
            <p:nvPr/>
          </p:nvSpPr>
          <p:spPr bwMode="auto">
            <a:xfrm>
              <a:off x="10680700" y="11506200"/>
              <a:ext cx="11113" cy="220662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240" name="AutoShape 225"/>
            <p:cNvSpPr>
              <a:spLocks/>
            </p:cNvSpPr>
            <p:nvPr/>
          </p:nvSpPr>
          <p:spPr bwMode="auto">
            <a:xfrm>
              <a:off x="10629900" y="10312400"/>
              <a:ext cx="11113" cy="3408363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241" name="AutoShape 226"/>
            <p:cNvSpPr>
              <a:spLocks/>
            </p:cNvSpPr>
            <p:nvPr/>
          </p:nvSpPr>
          <p:spPr bwMode="auto">
            <a:xfrm>
              <a:off x="10553700" y="11099800"/>
              <a:ext cx="11113" cy="261937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242" name="AutoShape 227"/>
            <p:cNvSpPr>
              <a:spLocks/>
            </p:cNvSpPr>
            <p:nvPr/>
          </p:nvSpPr>
          <p:spPr bwMode="auto">
            <a:xfrm>
              <a:off x="10528300" y="10579100"/>
              <a:ext cx="11113" cy="3132138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243" name="AutoShape 228"/>
            <p:cNvSpPr>
              <a:spLocks/>
            </p:cNvSpPr>
            <p:nvPr/>
          </p:nvSpPr>
          <p:spPr bwMode="auto">
            <a:xfrm>
              <a:off x="10452100" y="11772900"/>
              <a:ext cx="11113" cy="1941513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244" name="AutoShape 229"/>
            <p:cNvSpPr>
              <a:spLocks/>
            </p:cNvSpPr>
            <p:nvPr/>
          </p:nvSpPr>
          <p:spPr bwMode="auto">
            <a:xfrm>
              <a:off x="10388600" y="11531600"/>
              <a:ext cx="11113" cy="2189163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245" name="AutoShape 230"/>
            <p:cNvSpPr>
              <a:spLocks/>
            </p:cNvSpPr>
            <p:nvPr/>
          </p:nvSpPr>
          <p:spPr bwMode="auto">
            <a:xfrm>
              <a:off x="10375900" y="9613900"/>
              <a:ext cx="11113" cy="4106863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246" name="AutoShape 231"/>
            <p:cNvSpPr>
              <a:spLocks/>
            </p:cNvSpPr>
            <p:nvPr/>
          </p:nvSpPr>
          <p:spPr bwMode="auto">
            <a:xfrm>
              <a:off x="10325100" y="11988800"/>
              <a:ext cx="11113" cy="1731963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247" name="AutoShape 232"/>
            <p:cNvSpPr>
              <a:spLocks/>
            </p:cNvSpPr>
            <p:nvPr/>
          </p:nvSpPr>
          <p:spPr bwMode="auto">
            <a:xfrm>
              <a:off x="10274300" y="12865100"/>
              <a:ext cx="11113" cy="844550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248" name="AutoShape 233"/>
            <p:cNvSpPr>
              <a:spLocks/>
            </p:cNvSpPr>
            <p:nvPr/>
          </p:nvSpPr>
          <p:spPr bwMode="auto">
            <a:xfrm>
              <a:off x="10236200" y="11772900"/>
              <a:ext cx="11113" cy="1936750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249" name="AutoShape 234"/>
            <p:cNvSpPr>
              <a:spLocks/>
            </p:cNvSpPr>
            <p:nvPr/>
          </p:nvSpPr>
          <p:spPr bwMode="auto">
            <a:xfrm>
              <a:off x="10185400" y="11899900"/>
              <a:ext cx="11113" cy="181927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250" name="AutoShape 235"/>
            <p:cNvSpPr>
              <a:spLocks/>
            </p:cNvSpPr>
            <p:nvPr/>
          </p:nvSpPr>
          <p:spPr bwMode="auto">
            <a:xfrm>
              <a:off x="10071100" y="11404600"/>
              <a:ext cx="11113" cy="2316163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251" name="AutoShape 236"/>
            <p:cNvSpPr>
              <a:spLocks/>
            </p:cNvSpPr>
            <p:nvPr/>
          </p:nvSpPr>
          <p:spPr bwMode="auto">
            <a:xfrm>
              <a:off x="10007600" y="10096500"/>
              <a:ext cx="11113" cy="3614738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252" name="AutoShape 237"/>
            <p:cNvSpPr>
              <a:spLocks/>
            </p:cNvSpPr>
            <p:nvPr/>
          </p:nvSpPr>
          <p:spPr bwMode="auto">
            <a:xfrm>
              <a:off x="9982200" y="11036300"/>
              <a:ext cx="11113" cy="2673350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253" name="AutoShape 238"/>
            <p:cNvSpPr>
              <a:spLocks/>
            </p:cNvSpPr>
            <p:nvPr/>
          </p:nvSpPr>
          <p:spPr bwMode="auto">
            <a:xfrm>
              <a:off x="9880600" y="11049000"/>
              <a:ext cx="11113" cy="2671763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254" name="AutoShape 239"/>
            <p:cNvSpPr>
              <a:spLocks/>
            </p:cNvSpPr>
            <p:nvPr/>
          </p:nvSpPr>
          <p:spPr bwMode="auto">
            <a:xfrm>
              <a:off x="9867900" y="12230100"/>
              <a:ext cx="11113" cy="1479550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255" name="AutoShape 240"/>
            <p:cNvSpPr>
              <a:spLocks/>
            </p:cNvSpPr>
            <p:nvPr/>
          </p:nvSpPr>
          <p:spPr bwMode="auto">
            <a:xfrm>
              <a:off x="9791700" y="9232900"/>
              <a:ext cx="11113" cy="4487863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256" name="AutoShape 241"/>
            <p:cNvSpPr>
              <a:spLocks/>
            </p:cNvSpPr>
            <p:nvPr/>
          </p:nvSpPr>
          <p:spPr bwMode="auto">
            <a:xfrm>
              <a:off x="9766300" y="8750300"/>
              <a:ext cx="11113" cy="496252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257" name="AutoShape 242"/>
            <p:cNvSpPr>
              <a:spLocks/>
            </p:cNvSpPr>
            <p:nvPr/>
          </p:nvSpPr>
          <p:spPr bwMode="auto">
            <a:xfrm>
              <a:off x="9715500" y="9486900"/>
              <a:ext cx="11113" cy="4229100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258" name="AutoShape 243"/>
            <p:cNvSpPr>
              <a:spLocks/>
            </p:cNvSpPr>
            <p:nvPr/>
          </p:nvSpPr>
          <p:spPr bwMode="auto">
            <a:xfrm>
              <a:off x="9639300" y="11988800"/>
              <a:ext cx="11113" cy="1720850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259" name="AutoShape 244"/>
            <p:cNvSpPr>
              <a:spLocks/>
            </p:cNvSpPr>
            <p:nvPr/>
          </p:nvSpPr>
          <p:spPr bwMode="auto">
            <a:xfrm>
              <a:off x="9613900" y="12052300"/>
              <a:ext cx="11113" cy="1665288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260" name="AutoShape 245"/>
            <p:cNvSpPr>
              <a:spLocks/>
            </p:cNvSpPr>
            <p:nvPr/>
          </p:nvSpPr>
          <p:spPr bwMode="auto">
            <a:xfrm>
              <a:off x="9563100" y="11391900"/>
              <a:ext cx="11113" cy="2324100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261" name="AutoShape 246"/>
            <p:cNvSpPr>
              <a:spLocks/>
            </p:cNvSpPr>
            <p:nvPr/>
          </p:nvSpPr>
          <p:spPr bwMode="auto">
            <a:xfrm>
              <a:off x="9486900" y="10617200"/>
              <a:ext cx="11113" cy="3094038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262" name="AutoShape 247"/>
            <p:cNvSpPr>
              <a:spLocks/>
            </p:cNvSpPr>
            <p:nvPr/>
          </p:nvSpPr>
          <p:spPr bwMode="auto">
            <a:xfrm>
              <a:off x="9461500" y="10096500"/>
              <a:ext cx="11113" cy="362267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263" name="AutoShape 248"/>
            <p:cNvSpPr>
              <a:spLocks/>
            </p:cNvSpPr>
            <p:nvPr/>
          </p:nvSpPr>
          <p:spPr bwMode="auto">
            <a:xfrm>
              <a:off x="9398000" y="12052300"/>
              <a:ext cx="11113" cy="1665288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264" name="AutoShape 249"/>
            <p:cNvSpPr>
              <a:spLocks/>
            </p:cNvSpPr>
            <p:nvPr/>
          </p:nvSpPr>
          <p:spPr bwMode="auto">
            <a:xfrm>
              <a:off x="9347200" y="8648700"/>
              <a:ext cx="11113" cy="5060950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265" name="AutoShape 250"/>
            <p:cNvSpPr>
              <a:spLocks/>
            </p:cNvSpPr>
            <p:nvPr/>
          </p:nvSpPr>
          <p:spPr bwMode="auto">
            <a:xfrm>
              <a:off x="9309100" y="13258800"/>
              <a:ext cx="11113" cy="458788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266" name="AutoShape 251"/>
            <p:cNvSpPr>
              <a:spLocks/>
            </p:cNvSpPr>
            <p:nvPr/>
          </p:nvSpPr>
          <p:spPr bwMode="auto">
            <a:xfrm>
              <a:off x="9232900" y="10502900"/>
              <a:ext cx="11113" cy="321627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267" name="AutoShape 252"/>
            <p:cNvSpPr>
              <a:spLocks/>
            </p:cNvSpPr>
            <p:nvPr/>
          </p:nvSpPr>
          <p:spPr bwMode="auto">
            <a:xfrm>
              <a:off x="9169400" y="9029700"/>
              <a:ext cx="11113" cy="4687888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268" name="AutoShape 253"/>
            <p:cNvSpPr>
              <a:spLocks/>
            </p:cNvSpPr>
            <p:nvPr/>
          </p:nvSpPr>
          <p:spPr bwMode="auto">
            <a:xfrm>
              <a:off x="9118600" y="13309600"/>
              <a:ext cx="11113" cy="40957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269" name="AutoShape 254"/>
            <p:cNvSpPr>
              <a:spLocks/>
            </p:cNvSpPr>
            <p:nvPr/>
          </p:nvSpPr>
          <p:spPr bwMode="auto">
            <a:xfrm>
              <a:off x="9017000" y="9245600"/>
              <a:ext cx="11113" cy="4471988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270" name="AutoShape 255"/>
            <p:cNvSpPr>
              <a:spLocks/>
            </p:cNvSpPr>
            <p:nvPr/>
          </p:nvSpPr>
          <p:spPr bwMode="auto">
            <a:xfrm>
              <a:off x="8953500" y="8724900"/>
              <a:ext cx="11113" cy="4995863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271" name="AutoShape 256"/>
            <p:cNvSpPr>
              <a:spLocks/>
            </p:cNvSpPr>
            <p:nvPr/>
          </p:nvSpPr>
          <p:spPr bwMode="auto">
            <a:xfrm>
              <a:off x="8902700" y="8801100"/>
              <a:ext cx="11113" cy="4910138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272" name="AutoShape 257"/>
            <p:cNvSpPr>
              <a:spLocks/>
            </p:cNvSpPr>
            <p:nvPr/>
          </p:nvSpPr>
          <p:spPr bwMode="auto">
            <a:xfrm>
              <a:off x="8864600" y="9779000"/>
              <a:ext cx="11113" cy="3937000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273" name="AutoShape 258"/>
            <p:cNvSpPr>
              <a:spLocks/>
            </p:cNvSpPr>
            <p:nvPr/>
          </p:nvSpPr>
          <p:spPr bwMode="auto">
            <a:xfrm>
              <a:off x="8801100" y="10579100"/>
              <a:ext cx="11113" cy="314007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274" name="AutoShape 259"/>
            <p:cNvSpPr>
              <a:spLocks/>
            </p:cNvSpPr>
            <p:nvPr/>
          </p:nvSpPr>
          <p:spPr bwMode="auto">
            <a:xfrm>
              <a:off x="8801100" y="12355513"/>
              <a:ext cx="11113" cy="1365250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275" name="AutoShape 260"/>
            <p:cNvSpPr>
              <a:spLocks/>
            </p:cNvSpPr>
            <p:nvPr/>
          </p:nvSpPr>
          <p:spPr bwMode="auto">
            <a:xfrm>
              <a:off x="8699500" y="9728200"/>
              <a:ext cx="11113" cy="3986213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276" name="AutoShape 261"/>
            <p:cNvSpPr>
              <a:spLocks/>
            </p:cNvSpPr>
            <p:nvPr/>
          </p:nvSpPr>
          <p:spPr bwMode="auto">
            <a:xfrm>
              <a:off x="8648700" y="9486900"/>
              <a:ext cx="11113" cy="4230688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277" name="AutoShape 262"/>
            <p:cNvSpPr>
              <a:spLocks/>
            </p:cNvSpPr>
            <p:nvPr/>
          </p:nvSpPr>
          <p:spPr bwMode="auto">
            <a:xfrm>
              <a:off x="8610600" y="10909300"/>
              <a:ext cx="11113" cy="2808288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278" name="AutoShape 263"/>
            <p:cNvSpPr>
              <a:spLocks/>
            </p:cNvSpPr>
            <p:nvPr/>
          </p:nvSpPr>
          <p:spPr bwMode="auto">
            <a:xfrm>
              <a:off x="8585200" y="10439400"/>
              <a:ext cx="11113" cy="3271838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279" name="AutoShape 264"/>
            <p:cNvSpPr>
              <a:spLocks/>
            </p:cNvSpPr>
            <p:nvPr/>
          </p:nvSpPr>
          <p:spPr bwMode="auto">
            <a:xfrm>
              <a:off x="8445500" y="11595100"/>
              <a:ext cx="11113" cy="2119313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280" name="AutoShape 265"/>
            <p:cNvSpPr>
              <a:spLocks/>
            </p:cNvSpPr>
            <p:nvPr/>
          </p:nvSpPr>
          <p:spPr bwMode="auto">
            <a:xfrm>
              <a:off x="8382000" y="11112500"/>
              <a:ext cx="11113" cy="2603500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281" name="AutoShape 266"/>
            <p:cNvSpPr>
              <a:spLocks/>
            </p:cNvSpPr>
            <p:nvPr/>
          </p:nvSpPr>
          <p:spPr bwMode="auto">
            <a:xfrm>
              <a:off x="8318500" y="12419013"/>
              <a:ext cx="11113" cy="1300162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282" name="AutoShape 267"/>
            <p:cNvSpPr>
              <a:spLocks/>
            </p:cNvSpPr>
            <p:nvPr/>
          </p:nvSpPr>
          <p:spPr bwMode="auto">
            <a:xfrm>
              <a:off x="8191500" y="13144500"/>
              <a:ext cx="11113" cy="56832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283" name="AutoShape 268"/>
            <p:cNvSpPr>
              <a:spLocks/>
            </p:cNvSpPr>
            <p:nvPr/>
          </p:nvSpPr>
          <p:spPr bwMode="auto">
            <a:xfrm>
              <a:off x="8128000" y="10096500"/>
              <a:ext cx="11113" cy="361632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284" name="AutoShape 269"/>
            <p:cNvSpPr>
              <a:spLocks/>
            </p:cNvSpPr>
            <p:nvPr/>
          </p:nvSpPr>
          <p:spPr bwMode="auto">
            <a:xfrm>
              <a:off x="8051800" y="12001500"/>
              <a:ext cx="11113" cy="171132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285" name="AutoShape 270"/>
            <p:cNvSpPr>
              <a:spLocks/>
            </p:cNvSpPr>
            <p:nvPr/>
          </p:nvSpPr>
          <p:spPr bwMode="auto">
            <a:xfrm>
              <a:off x="8001000" y="9969500"/>
              <a:ext cx="11113" cy="374332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286" name="AutoShape 271"/>
            <p:cNvSpPr>
              <a:spLocks/>
            </p:cNvSpPr>
            <p:nvPr/>
          </p:nvSpPr>
          <p:spPr bwMode="auto">
            <a:xfrm>
              <a:off x="7848600" y="13423900"/>
              <a:ext cx="11113" cy="290513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287" name="AutoShape 272"/>
            <p:cNvSpPr>
              <a:spLocks/>
            </p:cNvSpPr>
            <p:nvPr/>
          </p:nvSpPr>
          <p:spPr bwMode="auto">
            <a:xfrm>
              <a:off x="7759700" y="11874500"/>
              <a:ext cx="11113" cy="1836738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288" name="AutoShape 273"/>
            <p:cNvSpPr>
              <a:spLocks/>
            </p:cNvSpPr>
            <p:nvPr/>
          </p:nvSpPr>
          <p:spPr bwMode="auto">
            <a:xfrm>
              <a:off x="7747000" y="11480800"/>
              <a:ext cx="11113" cy="2233613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289" name="AutoShape 274"/>
            <p:cNvSpPr>
              <a:spLocks/>
            </p:cNvSpPr>
            <p:nvPr/>
          </p:nvSpPr>
          <p:spPr bwMode="auto">
            <a:xfrm>
              <a:off x="7658100" y="10617200"/>
              <a:ext cx="11113" cy="3103563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290" name="AutoShape 275"/>
            <p:cNvSpPr>
              <a:spLocks/>
            </p:cNvSpPr>
            <p:nvPr/>
          </p:nvSpPr>
          <p:spPr bwMode="auto">
            <a:xfrm>
              <a:off x="7594600" y="9690100"/>
              <a:ext cx="11113" cy="402907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291" name="AutoShape 276"/>
            <p:cNvSpPr>
              <a:spLocks/>
            </p:cNvSpPr>
            <p:nvPr/>
          </p:nvSpPr>
          <p:spPr bwMode="auto">
            <a:xfrm>
              <a:off x="7543800" y="11925300"/>
              <a:ext cx="11113" cy="179387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292" name="AutoShape 277"/>
            <p:cNvSpPr>
              <a:spLocks/>
            </p:cNvSpPr>
            <p:nvPr/>
          </p:nvSpPr>
          <p:spPr bwMode="auto">
            <a:xfrm>
              <a:off x="7454900" y="12877800"/>
              <a:ext cx="11113" cy="83502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293" name="AutoShape 278"/>
            <p:cNvSpPr>
              <a:spLocks/>
            </p:cNvSpPr>
            <p:nvPr/>
          </p:nvSpPr>
          <p:spPr bwMode="auto">
            <a:xfrm>
              <a:off x="7404100" y="10020300"/>
              <a:ext cx="11113" cy="3700463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294" name="AutoShape 279"/>
            <p:cNvSpPr>
              <a:spLocks/>
            </p:cNvSpPr>
            <p:nvPr/>
          </p:nvSpPr>
          <p:spPr bwMode="auto">
            <a:xfrm>
              <a:off x="7391400" y="10998200"/>
              <a:ext cx="11113" cy="2709863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295" name="AutoShape 280"/>
            <p:cNvSpPr>
              <a:spLocks/>
            </p:cNvSpPr>
            <p:nvPr/>
          </p:nvSpPr>
          <p:spPr bwMode="auto">
            <a:xfrm>
              <a:off x="7353300" y="12103100"/>
              <a:ext cx="11113" cy="160972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296" name="AutoShape 281"/>
            <p:cNvSpPr>
              <a:spLocks/>
            </p:cNvSpPr>
            <p:nvPr/>
          </p:nvSpPr>
          <p:spPr bwMode="auto">
            <a:xfrm>
              <a:off x="7264400" y="13322300"/>
              <a:ext cx="11113" cy="392113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297" name="AutoShape 282"/>
            <p:cNvSpPr>
              <a:spLocks/>
            </p:cNvSpPr>
            <p:nvPr/>
          </p:nvSpPr>
          <p:spPr bwMode="auto">
            <a:xfrm>
              <a:off x="7251700" y="11506200"/>
              <a:ext cx="11113" cy="2211388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298" name="AutoShape 283"/>
            <p:cNvSpPr>
              <a:spLocks/>
            </p:cNvSpPr>
            <p:nvPr/>
          </p:nvSpPr>
          <p:spPr bwMode="auto">
            <a:xfrm>
              <a:off x="7175500" y="12636500"/>
              <a:ext cx="11113" cy="1074738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299" name="AutoShape 284"/>
            <p:cNvSpPr>
              <a:spLocks/>
            </p:cNvSpPr>
            <p:nvPr/>
          </p:nvSpPr>
          <p:spPr bwMode="auto">
            <a:xfrm>
              <a:off x="7150100" y="8851900"/>
              <a:ext cx="11113" cy="4862513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300" name="AutoShape 285"/>
            <p:cNvSpPr>
              <a:spLocks/>
            </p:cNvSpPr>
            <p:nvPr/>
          </p:nvSpPr>
          <p:spPr bwMode="auto">
            <a:xfrm>
              <a:off x="7048500" y="10312400"/>
              <a:ext cx="11113" cy="3397250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301" name="AutoShape 286"/>
            <p:cNvSpPr>
              <a:spLocks/>
            </p:cNvSpPr>
            <p:nvPr/>
          </p:nvSpPr>
          <p:spPr bwMode="auto">
            <a:xfrm>
              <a:off x="7061200" y="12674600"/>
              <a:ext cx="11113" cy="1041400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302" name="AutoShape 287"/>
            <p:cNvSpPr>
              <a:spLocks/>
            </p:cNvSpPr>
            <p:nvPr/>
          </p:nvSpPr>
          <p:spPr bwMode="auto">
            <a:xfrm>
              <a:off x="6997700" y="9994900"/>
              <a:ext cx="11113" cy="3716338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303" name="AutoShape 288"/>
            <p:cNvSpPr>
              <a:spLocks/>
            </p:cNvSpPr>
            <p:nvPr/>
          </p:nvSpPr>
          <p:spPr bwMode="auto">
            <a:xfrm>
              <a:off x="6934200" y="10134600"/>
              <a:ext cx="11113" cy="358457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304" name="AutoShape 289"/>
            <p:cNvSpPr>
              <a:spLocks/>
            </p:cNvSpPr>
            <p:nvPr/>
          </p:nvSpPr>
          <p:spPr bwMode="auto">
            <a:xfrm>
              <a:off x="6883400" y="10033000"/>
              <a:ext cx="11113" cy="3676650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305" name="AutoShape 290"/>
            <p:cNvSpPr>
              <a:spLocks/>
            </p:cNvSpPr>
            <p:nvPr/>
          </p:nvSpPr>
          <p:spPr bwMode="auto">
            <a:xfrm>
              <a:off x="6819900" y="10058400"/>
              <a:ext cx="11113" cy="3659188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306" name="AutoShape 291"/>
            <p:cNvSpPr>
              <a:spLocks/>
            </p:cNvSpPr>
            <p:nvPr/>
          </p:nvSpPr>
          <p:spPr bwMode="auto">
            <a:xfrm>
              <a:off x="6781800" y="9017000"/>
              <a:ext cx="11113" cy="4703763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307" name="AutoShape 292"/>
            <p:cNvSpPr>
              <a:spLocks/>
            </p:cNvSpPr>
            <p:nvPr/>
          </p:nvSpPr>
          <p:spPr bwMode="auto">
            <a:xfrm>
              <a:off x="6743700" y="12700000"/>
              <a:ext cx="11113" cy="1016000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308" name="AutoShape 293"/>
            <p:cNvSpPr>
              <a:spLocks/>
            </p:cNvSpPr>
            <p:nvPr/>
          </p:nvSpPr>
          <p:spPr bwMode="auto">
            <a:xfrm>
              <a:off x="6680200" y="9613900"/>
              <a:ext cx="11113" cy="4100513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309" name="AutoShape 294"/>
            <p:cNvSpPr>
              <a:spLocks/>
            </p:cNvSpPr>
            <p:nvPr/>
          </p:nvSpPr>
          <p:spPr bwMode="auto">
            <a:xfrm>
              <a:off x="6629400" y="9588500"/>
              <a:ext cx="11113" cy="4121150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310" name="AutoShape 295"/>
            <p:cNvSpPr>
              <a:spLocks/>
            </p:cNvSpPr>
            <p:nvPr/>
          </p:nvSpPr>
          <p:spPr bwMode="auto">
            <a:xfrm>
              <a:off x="6604000" y="9677400"/>
              <a:ext cx="11113" cy="404177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311" name="AutoShape 296"/>
            <p:cNvSpPr>
              <a:spLocks/>
            </p:cNvSpPr>
            <p:nvPr/>
          </p:nvSpPr>
          <p:spPr bwMode="auto">
            <a:xfrm>
              <a:off x="6527800" y="8915400"/>
              <a:ext cx="11113" cy="480377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312" name="AutoShape 297"/>
            <p:cNvSpPr>
              <a:spLocks/>
            </p:cNvSpPr>
            <p:nvPr/>
          </p:nvSpPr>
          <p:spPr bwMode="auto">
            <a:xfrm>
              <a:off x="6489700" y="10998200"/>
              <a:ext cx="11113" cy="2722563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313" name="AutoShape 298"/>
            <p:cNvSpPr>
              <a:spLocks/>
            </p:cNvSpPr>
            <p:nvPr/>
          </p:nvSpPr>
          <p:spPr bwMode="auto">
            <a:xfrm>
              <a:off x="6400800" y="12876213"/>
              <a:ext cx="11113" cy="836612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314" name="AutoShape 299"/>
            <p:cNvSpPr>
              <a:spLocks/>
            </p:cNvSpPr>
            <p:nvPr/>
          </p:nvSpPr>
          <p:spPr bwMode="auto">
            <a:xfrm>
              <a:off x="6375400" y="12242800"/>
              <a:ext cx="11113" cy="147002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315" name="AutoShape 300"/>
            <p:cNvSpPr>
              <a:spLocks/>
            </p:cNvSpPr>
            <p:nvPr/>
          </p:nvSpPr>
          <p:spPr bwMode="auto">
            <a:xfrm>
              <a:off x="6324600" y="9271000"/>
              <a:ext cx="11113" cy="4440238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316" name="AutoShape 301"/>
            <p:cNvSpPr>
              <a:spLocks/>
            </p:cNvSpPr>
            <p:nvPr/>
          </p:nvSpPr>
          <p:spPr bwMode="auto">
            <a:xfrm>
              <a:off x="6286500" y="10896600"/>
              <a:ext cx="11113" cy="2813050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317" name="AutoShape 302"/>
            <p:cNvSpPr>
              <a:spLocks/>
            </p:cNvSpPr>
            <p:nvPr/>
          </p:nvSpPr>
          <p:spPr bwMode="auto">
            <a:xfrm>
              <a:off x="6223000" y="12674600"/>
              <a:ext cx="11113" cy="103822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318" name="AutoShape 303"/>
            <p:cNvSpPr>
              <a:spLocks/>
            </p:cNvSpPr>
            <p:nvPr/>
          </p:nvSpPr>
          <p:spPr bwMode="auto">
            <a:xfrm>
              <a:off x="6172200" y="12052300"/>
              <a:ext cx="11113" cy="166052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319" name="AutoShape 304"/>
            <p:cNvSpPr>
              <a:spLocks/>
            </p:cNvSpPr>
            <p:nvPr/>
          </p:nvSpPr>
          <p:spPr bwMode="auto">
            <a:xfrm>
              <a:off x="6159500" y="9677400"/>
              <a:ext cx="11113" cy="4040188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320" name="AutoShape 305"/>
            <p:cNvSpPr>
              <a:spLocks/>
            </p:cNvSpPr>
            <p:nvPr/>
          </p:nvSpPr>
          <p:spPr bwMode="auto">
            <a:xfrm>
              <a:off x="6057900" y="11569700"/>
              <a:ext cx="11113" cy="2144713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321" name="AutoShape 306"/>
            <p:cNvSpPr>
              <a:spLocks/>
            </p:cNvSpPr>
            <p:nvPr/>
          </p:nvSpPr>
          <p:spPr bwMode="auto">
            <a:xfrm>
              <a:off x="5969000" y="10795000"/>
              <a:ext cx="11113" cy="291782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322" name="AutoShape 307"/>
            <p:cNvSpPr>
              <a:spLocks/>
            </p:cNvSpPr>
            <p:nvPr/>
          </p:nvSpPr>
          <p:spPr bwMode="auto">
            <a:xfrm>
              <a:off x="5930900" y="11341100"/>
              <a:ext cx="11113" cy="2379663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323" name="AutoShape 308"/>
            <p:cNvSpPr>
              <a:spLocks/>
            </p:cNvSpPr>
            <p:nvPr/>
          </p:nvSpPr>
          <p:spPr bwMode="auto">
            <a:xfrm>
              <a:off x="5892800" y="9512300"/>
              <a:ext cx="11113" cy="4208463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324" name="AutoShape 309"/>
            <p:cNvSpPr>
              <a:spLocks/>
            </p:cNvSpPr>
            <p:nvPr/>
          </p:nvSpPr>
          <p:spPr bwMode="auto">
            <a:xfrm>
              <a:off x="5753100" y="12611100"/>
              <a:ext cx="11113" cy="1103313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325" name="AutoShape 310"/>
            <p:cNvSpPr>
              <a:spLocks/>
            </p:cNvSpPr>
            <p:nvPr/>
          </p:nvSpPr>
          <p:spPr bwMode="auto">
            <a:xfrm>
              <a:off x="5753100" y="9232900"/>
              <a:ext cx="11113" cy="4487863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326" name="AutoShape 311"/>
            <p:cNvSpPr>
              <a:spLocks/>
            </p:cNvSpPr>
            <p:nvPr/>
          </p:nvSpPr>
          <p:spPr bwMode="auto">
            <a:xfrm>
              <a:off x="5664200" y="9791700"/>
              <a:ext cx="11113" cy="392747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327" name="AutoShape 312"/>
            <p:cNvSpPr>
              <a:spLocks/>
            </p:cNvSpPr>
            <p:nvPr/>
          </p:nvSpPr>
          <p:spPr bwMode="auto">
            <a:xfrm>
              <a:off x="5588000" y="10185400"/>
              <a:ext cx="11113" cy="3530600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328" name="AutoShape 313"/>
            <p:cNvSpPr>
              <a:spLocks/>
            </p:cNvSpPr>
            <p:nvPr/>
          </p:nvSpPr>
          <p:spPr bwMode="auto">
            <a:xfrm>
              <a:off x="5537200" y="10007600"/>
              <a:ext cx="11113" cy="3713163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329" name="AutoShape 314"/>
            <p:cNvSpPr>
              <a:spLocks/>
            </p:cNvSpPr>
            <p:nvPr/>
          </p:nvSpPr>
          <p:spPr bwMode="auto">
            <a:xfrm>
              <a:off x="5473700" y="11341100"/>
              <a:ext cx="11113" cy="2373313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330" name="AutoShape 315"/>
            <p:cNvSpPr>
              <a:spLocks/>
            </p:cNvSpPr>
            <p:nvPr/>
          </p:nvSpPr>
          <p:spPr bwMode="auto">
            <a:xfrm>
              <a:off x="5422900" y="12776200"/>
              <a:ext cx="11113" cy="933450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331" name="AutoShape 316"/>
            <p:cNvSpPr>
              <a:spLocks/>
            </p:cNvSpPr>
            <p:nvPr/>
          </p:nvSpPr>
          <p:spPr bwMode="auto">
            <a:xfrm>
              <a:off x="5384800" y="9867900"/>
              <a:ext cx="11113" cy="3841750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332" name="AutoShape 317"/>
            <p:cNvSpPr>
              <a:spLocks/>
            </p:cNvSpPr>
            <p:nvPr/>
          </p:nvSpPr>
          <p:spPr bwMode="auto">
            <a:xfrm>
              <a:off x="5334000" y="9588500"/>
              <a:ext cx="11113" cy="412432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333" name="AutoShape 318"/>
            <p:cNvSpPr>
              <a:spLocks/>
            </p:cNvSpPr>
            <p:nvPr/>
          </p:nvSpPr>
          <p:spPr bwMode="auto">
            <a:xfrm>
              <a:off x="5295900" y="9105900"/>
              <a:ext cx="11113" cy="4614863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334" name="AutoShape 319"/>
            <p:cNvSpPr>
              <a:spLocks/>
            </p:cNvSpPr>
            <p:nvPr/>
          </p:nvSpPr>
          <p:spPr bwMode="auto">
            <a:xfrm>
              <a:off x="5232400" y="11036300"/>
              <a:ext cx="11113" cy="2678113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335" name="AutoShape 320"/>
            <p:cNvSpPr>
              <a:spLocks/>
            </p:cNvSpPr>
            <p:nvPr/>
          </p:nvSpPr>
          <p:spPr bwMode="auto">
            <a:xfrm>
              <a:off x="5168900" y="12319000"/>
              <a:ext cx="11113" cy="1397000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336" name="AutoShape 321"/>
            <p:cNvSpPr>
              <a:spLocks/>
            </p:cNvSpPr>
            <p:nvPr/>
          </p:nvSpPr>
          <p:spPr bwMode="auto">
            <a:xfrm>
              <a:off x="5105400" y="9740900"/>
              <a:ext cx="11113" cy="3975100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337" name="AutoShape 322"/>
            <p:cNvSpPr>
              <a:spLocks/>
            </p:cNvSpPr>
            <p:nvPr/>
          </p:nvSpPr>
          <p:spPr bwMode="auto">
            <a:xfrm>
              <a:off x="5067300" y="9944100"/>
              <a:ext cx="11113" cy="3776663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338" name="AutoShape 323"/>
            <p:cNvSpPr>
              <a:spLocks/>
            </p:cNvSpPr>
            <p:nvPr/>
          </p:nvSpPr>
          <p:spPr bwMode="auto">
            <a:xfrm>
              <a:off x="4965700" y="9169400"/>
              <a:ext cx="11113" cy="454342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339" name="AutoShape 324"/>
            <p:cNvSpPr>
              <a:spLocks/>
            </p:cNvSpPr>
            <p:nvPr/>
          </p:nvSpPr>
          <p:spPr bwMode="auto">
            <a:xfrm>
              <a:off x="4940300" y="12052300"/>
              <a:ext cx="11113" cy="1657350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340" name="AutoShape 325"/>
            <p:cNvSpPr>
              <a:spLocks/>
            </p:cNvSpPr>
            <p:nvPr/>
          </p:nvSpPr>
          <p:spPr bwMode="auto">
            <a:xfrm>
              <a:off x="4876800" y="10718800"/>
              <a:ext cx="11113" cy="3001963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341" name="AutoShape 326"/>
            <p:cNvSpPr>
              <a:spLocks/>
            </p:cNvSpPr>
            <p:nvPr/>
          </p:nvSpPr>
          <p:spPr bwMode="auto">
            <a:xfrm>
              <a:off x="4838700" y="9436100"/>
              <a:ext cx="11113" cy="4281488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342" name="AutoShape 327"/>
            <p:cNvSpPr>
              <a:spLocks/>
            </p:cNvSpPr>
            <p:nvPr/>
          </p:nvSpPr>
          <p:spPr bwMode="auto">
            <a:xfrm>
              <a:off x="4813300" y="9105900"/>
              <a:ext cx="11113" cy="4611688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343" name="AutoShape 328"/>
            <p:cNvSpPr>
              <a:spLocks/>
            </p:cNvSpPr>
            <p:nvPr/>
          </p:nvSpPr>
          <p:spPr bwMode="auto">
            <a:xfrm>
              <a:off x="4724400" y="10718800"/>
              <a:ext cx="11113" cy="300037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344" name="AutoShape 329"/>
            <p:cNvSpPr>
              <a:spLocks/>
            </p:cNvSpPr>
            <p:nvPr/>
          </p:nvSpPr>
          <p:spPr bwMode="auto">
            <a:xfrm>
              <a:off x="4635500" y="9245600"/>
              <a:ext cx="11113" cy="4471988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345" name="AutoShape 330"/>
            <p:cNvSpPr>
              <a:spLocks/>
            </p:cNvSpPr>
            <p:nvPr/>
          </p:nvSpPr>
          <p:spPr bwMode="auto">
            <a:xfrm>
              <a:off x="4610100" y="10248900"/>
              <a:ext cx="11113" cy="3462338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346" name="AutoShape 331"/>
            <p:cNvSpPr>
              <a:spLocks/>
            </p:cNvSpPr>
            <p:nvPr/>
          </p:nvSpPr>
          <p:spPr bwMode="auto">
            <a:xfrm>
              <a:off x="4559300" y="10172700"/>
              <a:ext cx="11113" cy="3538538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347" name="AutoShape 332"/>
            <p:cNvSpPr>
              <a:spLocks/>
            </p:cNvSpPr>
            <p:nvPr/>
          </p:nvSpPr>
          <p:spPr bwMode="auto">
            <a:xfrm>
              <a:off x="4508500" y="11531600"/>
              <a:ext cx="11113" cy="218757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348" name="AutoShape 333"/>
            <p:cNvSpPr>
              <a:spLocks/>
            </p:cNvSpPr>
            <p:nvPr/>
          </p:nvSpPr>
          <p:spPr bwMode="auto">
            <a:xfrm>
              <a:off x="4432300" y="8712200"/>
              <a:ext cx="11113" cy="4999038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349" name="AutoShape 334"/>
            <p:cNvSpPr>
              <a:spLocks/>
            </p:cNvSpPr>
            <p:nvPr/>
          </p:nvSpPr>
          <p:spPr bwMode="auto">
            <a:xfrm>
              <a:off x="4381500" y="13309600"/>
              <a:ext cx="11113" cy="40322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350" name="AutoShape 335"/>
            <p:cNvSpPr>
              <a:spLocks/>
            </p:cNvSpPr>
            <p:nvPr/>
          </p:nvSpPr>
          <p:spPr bwMode="auto">
            <a:xfrm>
              <a:off x="4356100" y="10325100"/>
              <a:ext cx="11113" cy="339407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351" name="AutoShape 336"/>
            <p:cNvSpPr>
              <a:spLocks/>
            </p:cNvSpPr>
            <p:nvPr/>
          </p:nvSpPr>
          <p:spPr bwMode="auto">
            <a:xfrm>
              <a:off x="4318000" y="9982200"/>
              <a:ext cx="11113" cy="373062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352" name="AutoShape 337"/>
            <p:cNvSpPr>
              <a:spLocks/>
            </p:cNvSpPr>
            <p:nvPr/>
          </p:nvSpPr>
          <p:spPr bwMode="auto">
            <a:xfrm>
              <a:off x="4178300" y="12446000"/>
              <a:ext cx="11113" cy="1274763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353" name="AutoShape 338"/>
            <p:cNvSpPr>
              <a:spLocks/>
            </p:cNvSpPr>
            <p:nvPr/>
          </p:nvSpPr>
          <p:spPr bwMode="auto">
            <a:xfrm>
              <a:off x="4165600" y="9474200"/>
              <a:ext cx="11113" cy="424497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354" name="AutoShape 339"/>
            <p:cNvSpPr>
              <a:spLocks/>
            </p:cNvSpPr>
            <p:nvPr/>
          </p:nvSpPr>
          <p:spPr bwMode="auto">
            <a:xfrm>
              <a:off x="4102100" y="13449300"/>
              <a:ext cx="11113" cy="266700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355" name="AutoShape 340"/>
            <p:cNvSpPr>
              <a:spLocks/>
            </p:cNvSpPr>
            <p:nvPr/>
          </p:nvSpPr>
          <p:spPr bwMode="auto">
            <a:xfrm>
              <a:off x="4064000" y="10185400"/>
              <a:ext cx="11113" cy="3530600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356" name="AutoShape 341"/>
            <p:cNvSpPr>
              <a:spLocks/>
            </p:cNvSpPr>
            <p:nvPr/>
          </p:nvSpPr>
          <p:spPr bwMode="auto">
            <a:xfrm>
              <a:off x="4013200" y="12636500"/>
              <a:ext cx="11113" cy="1081088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357" name="AutoShape 342"/>
            <p:cNvSpPr>
              <a:spLocks/>
            </p:cNvSpPr>
            <p:nvPr/>
          </p:nvSpPr>
          <p:spPr bwMode="auto">
            <a:xfrm>
              <a:off x="3949700" y="9271000"/>
              <a:ext cx="11113" cy="4438650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358" name="AutoShape 343"/>
            <p:cNvSpPr>
              <a:spLocks/>
            </p:cNvSpPr>
            <p:nvPr/>
          </p:nvSpPr>
          <p:spPr bwMode="auto">
            <a:xfrm>
              <a:off x="3860800" y="10007600"/>
              <a:ext cx="11113" cy="3709988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359" name="AutoShape 344"/>
            <p:cNvSpPr>
              <a:spLocks/>
            </p:cNvSpPr>
            <p:nvPr/>
          </p:nvSpPr>
          <p:spPr bwMode="auto">
            <a:xfrm>
              <a:off x="3797300" y="10807700"/>
              <a:ext cx="11113" cy="2913063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360" name="AutoShape 345"/>
            <p:cNvSpPr>
              <a:spLocks/>
            </p:cNvSpPr>
            <p:nvPr/>
          </p:nvSpPr>
          <p:spPr bwMode="auto">
            <a:xfrm>
              <a:off x="3759200" y="10160000"/>
              <a:ext cx="11113" cy="3556000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361" name="AutoShape 346"/>
            <p:cNvSpPr>
              <a:spLocks/>
            </p:cNvSpPr>
            <p:nvPr/>
          </p:nvSpPr>
          <p:spPr bwMode="auto">
            <a:xfrm>
              <a:off x="3721100" y="10947400"/>
              <a:ext cx="11113" cy="2762250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362" name="AutoShape 347"/>
            <p:cNvSpPr>
              <a:spLocks/>
            </p:cNvSpPr>
            <p:nvPr/>
          </p:nvSpPr>
          <p:spPr bwMode="auto">
            <a:xfrm>
              <a:off x="3657600" y="12484100"/>
              <a:ext cx="11113" cy="1236663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363" name="AutoShape 348"/>
            <p:cNvSpPr>
              <a:spLocks/>
            </p:cNvSpPr>
            <p:nvPr/>
          </p:nvSpPr>
          <p:spPr bwMode="auto">
            <a:xfrm>
              <a:off x="3632200" y="10960100"/>
              <a:ext cx="11113" cy="275907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364" name="AutoShape 349"/>
            <p:cNvSpPr>
              <a:spLocks/>
            </p:cNvSpPr>
            <p:nvPr/>
          </p:nvSpPr>
          <p:spPr bwMode="auto">
            <a:xfrm>
              <a:off x="3530600" y="10083800"/>
              <a:ext cx="11113" cy="3625850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365" name="AutoShape 350"/>
            <p:cNvSpPr>
              <a:spLocks/>
            </p:cNvSpPr>
            <p:nvPr/>
          </p:nvSpPr>
          <p:spPr bwMode="auto">
            <a:xfrm>
              <a:off x="3454400" y="13081000"/>
              <a:ext cx="11113" cy="633413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366" name="AutoShape 351"/>
            <p:cNvSpPr>
              <a:spLocks/>
            </p:cNvSpPr>
            <p:nvPr/>
          </p:nvSpPr>
          <p:spPr bwMode="auto">
            <a:xfrm>
              <a:off x="3403600" y="13246100"/>
              <a:ext cx="11113" cy="471488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367" name="AutoShape 352"/>
            <p:cNvSpPr>
              <a:spLocks/>
            </p:cNvSpPr>
            <p:nvPr/>
          </p:nvSpPr>
          <p:spPr bwMode="auto">
            <a:xfrm>
              <a:off x="3289300" y="10185400"/>
              <a:ext cx="11113" cy="3532188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368" name="AutoShape 353"/>
            <p:cNvSpPr>
              <a:spLocks/>
            </p:cNvSpPr>
            <p:nvPr/>
          </p:nvSpPr>
          <p:spPr bwMode="auto">
            <a:xfrm>
              <a:off x="3276600" y="10325100"/>
              <a:ext cx="11113" cy="3389313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369" name="AutoShape 354"/>
            <p:cNvSpPr>
              <a:spLocks/>
            </p:cNvSpPr>
            <p:nvPr/>
          </p:nvSpPr>
          <p:spPr bwMode="auto">
            <a:xfrm>
              <a:off x="3225800" y="10795000"/>
              <a:ext cx="11113" cy="2919413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370" name="AutoShape 355"/>
            <p:cNvSpPr>
              <a:spLocks/>
            </p:cNvSpPr>
            <p:nvPr/>
          </p:nvSpPr>
          <p:spPr bwMode="auto">
            <a:xfrm>
              <a:off x="3187700" y="11290300"/>
              <a:ext cx="11113" cy="2419350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371" name="AutoShape 356"/>
            <p:cNvSpPr>
              <a:spLocks/>
            </p:cNvSpPr>
            <p:nvPr/>
          </p:nvSpPr>
          <p:spPr bwMode="auto">
            <a:xfrm>
              <a:off x="3060700" y="11823700"/>
              <a:ext cx="11113" cy="1892300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372" name="AutoShape 357"/>
            <p:cNvSpPr>
              <a:spLocks/>
            </p:cNvSpPr>
            <p:nvPr/>
          </p:nvSpPr>
          <p:spPr bwMode="auto">
            <a:xfrm>
              <a:off x="2959100" y="9867900"/>
              <a:ext cx="11113" cy="3841750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373" name="AutoShape 358"/>
            <p:cNvSpPr>
              <a:spLocks/>
            </p:cNvSpPr>
            <p:nvPr/>
          </p:nvSpPr>
          <p:spPr bwMode="auto">
            <a:xfrm>
              <a:off x="2908300" y="11569700"/>
              <a:ext cx="11113" cy="2144713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374" name="AutoShape 359"/>
            <p:cNvSpPr>
              <a:spLocks/>
            </p:cNvSpPr>
            <p:nvPr/>
          </p:nvSpPr>
          <p:spPr bwMode="auto">
            <a:xfrm>
              <a:off x="2857500" y="12954000"/>
              <a:ext cx="11113" cy="760413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375" name="AutoShape 360"/>
            <p:cNvSpPr>
              <a:spLocks/>
            </p:cNvSpPr>
            <p:nvPr/>
          </p:nvSpPr>
          <p:spPr bwMode="auto">
            <a:xfrm>
              <a:off x="2806700" y="12522200"/>
              <a:ext cx="11113" cy="1187450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376" name="AutoShape 361"/>
            <p:cNvSpPr>
              <a:spLocks/>
            </p:cNvSpPr>
            <p:nvPr/>
          </p:nvSpPr>
          <p:spPr bwMode="auto">
            <a:xfrm>
              <a:off x="2743200" y="12992100"/>
              <a:ext cx="11113" cy="72072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377" name="AutoShape 362"/>
            <p:cNvSpPr>
              <a:spLocks/>
            </p:cNvSpPr>
            <p:nvPr/>
          </p:nvSpPr>
          <p:spPr bwMode="auto">
            <a:xfrm>
              <a:off x="2717800" y="12268200"/>
              <a:ext cx="11113" cy="145097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378" name="AutoShape 363"/>
            <p:cNvSpPr>
              <a:spLocks/>
            </p:cNvSpPr>
            <p:nvPr/>
          </p:nvSpPr>
          <p:spPr bwMode="auto">
            <a:xfrm>
              <a:off x="2679700" y="10248900"/>
              <a:ext cx="11113" cy="3460750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379" name="AutoShape 364"/>
            <p:cNvSpPr>
              <a:spLocks/>
            </p:cNvSpPr>
            <p:nvPr/>
          </p:nvSpPr>
          <p:spPr bwMode="auto">
            <a:xfrm>
              <a:off x="2616200" y="9626600"/>
              <a:ext cx="11113" cy="4083050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380" name="AutoShape 365"/>
            <p:cNvSpPr>
              <a:spLocks/>
            </p:cNvSpPr>
            <p:nvPr/>
          </p:nvSpPr>
          <p:spPr bwMode="auto">
            <a:xfrm>
              <a:off x="2540000" y="12090400"/>
              <a:ext cx="11113" cy="162877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381" name="AutoShape 366"/>
            <p:cNvSpPr>
              <a:spLocks/>
            </p:cNvSpPr>
            <p:nvPr/>
          </p:nvSpPr>
          <p:spPr bwMode="auto">
            <a:xfrm>
              <a:off x="2476500" y="10210800"/>
              <a:ext cx="11113" cy="350837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382" name="AutoShape 367"/>
            <p:cNvSpPr>
              <a:spLocks/>
            </p:cNvSpPr>
            <p:nvPr/>
          </p:nvSpPr>
          <p:spPr bwMode="auto">
            <a:xfrm>
              <a:off x="2336800" y="12636500"/>
              <a:ext cx="11113" cy="1084263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383" name="AutoShape 368"/>
            <p:cNvSpPr>
              <a:spLocks/>
            </p:cNvSpPr>
            <p:nvPr/>
          </p:nvSpPr>
          <p:spPr bwMode="auto">
            <a:xfrm>
              <a:off x="2324100" y="11353800"/>
              <a:ext cx="11113" cy="2363788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384" name="AutoShape 369"/>
            <p:cNvSpPr>
              <a:spLocks/>
            </p:cNvSpPr>
            <p:nvPr/>
          </p:nvSpPr>
          <p:spPr bwMode="auto">
            <a:xfrm>
              <a:off x="2247900" y="10147300"/>
              <a:ext cx="11113" cy="357187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385" name="AutoShape 370"/>
            <p:cNvSpPr>
              <a:spLocks/>
            </p:cNvSpPr>
            <p:nvPr/>
          </p:nvSpPr>
          <p:spPr bwMode="auto">
            <a:xfrm>
              <a:off x="2209800" y="10236200"/>
              <a:ext cx="11113" cy="3484563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386" name="AutoShape 371"/>
            <p:cNvSpPr>
              <a:spLocks/>
            </p:cNvSpPr>
            <p:nvPr/>
          </p:nvSpPr>
          <p:spPr bwMode="auto">
            <a:xfrm>
              <a:off x="2159000" y="9626600"/>
              <a:ext cx="11113" cy="4087813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387" name="AutoShape 372"/>
            <p:cNvSpPr>
              <a:spLocks/>
            </p:cNvSpPr>
            <p:nvPr/>
          </p:nvSpPr>
          <p:spPr bwMode="auto">
            <a:xfrm>
              <a:off x="2133600" y="9791700"/>
              <a:ext cx="11113" cy="3924300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388" name="AutoShape 373"/>
            <p:cNvSpPr>
              <a:spLocks/>
            </p:cNvSpPr>
            <p:nvPr/>
          </p:nvSpPr>
          <p:spPr bwMode="auto">
            <a:xfrm>
              <a:off x="2032000" y="10261600"/>
              <a:ext cx="11113" cy="3455988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389" name="AutoShape 374"/>
            <p:cNvSpPr>
              <a:spLocks/>
            </p:cNvSpPr>
            <p:nvPr/>
          </p:nvSpPr>
          <p:spPr bwMode="auto">
            <a:xfrm>
              <a:off x="1892300" y="12090400"/>
              <a:ext cx="11113" cy="1624013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390" name="AutoShape 375"/>
            <p:cNvSpPr>
              <a:spLocks/>
            </p:cNvSpPr>
            <p:nvPr/>
          </p:nvSpPr>
          <p:spPr bwMode="auto">
            <a:xfrm>
              <a:off x="1841500" y="10922000"/>
              <a:ext cx="11113" cy="279082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391" name="AutoShape 376"/>
            <p:cNvSpPr>
              <a:spLocks/>
            </p:cNvSpPr>
            <p:nvPr/>
          </p:nvSpPr>
          <p:spPr bwMode="auto">
            <a:xfrm>
              <a:off x="1841500" y="12622213"/>
              <a:ext cx="11113" cy="108902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392" name="AutoShape 377"/>
            <p:cNvSpPr>
              <a:spLocks/>
            </p:cNvSpPr>
            <p:nvPr/>
          </p:nvSpPr>
          <p:spPr bwMode="auto">
            <a:xfrm>
              <a:off x="1752600" y="11201400"/>
              <a:ext cx="11113" cy="2513013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393" name="AutoShape 378"/>
            <p:cNvSpPr>
              <a:spLocks/>
            </p:cNvSpPr>
            <p:nvPr/>
          </p:nvSpPr>
          <p:spPr bwMode="auto">
            <a:xfrm>
              <a:off x="1701800" y="13360400"/>
              <a:ext cx="11113" cy="349250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394" name="AutoShape 379"/>
            <p:cNvSpPr>
              <a:spLocks/>
            </p:cNvSpPr>
            <p:nvPr/>
          </p:nvSpPr>
          <p:spPr bwMode="auto">
            <a:xfrm>
              <a:off x="1651000" y="12750800"/>
              <a:ext cx="11113" cy="960438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395" name="AutoShape 380"/>
            <p:cNvSpPr>
              <a:spLocks/>
            </p:cNvSpPr>
            <p:nvPr/>
          </p:nvSpPr>
          <p:spPr bwMode="auto">
            <a:xfrm>
              <a:off x="1651000" y="10934700"/>
              <a:ext cx="11113" cy="2786063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396" name="AutoShape 381"/>
            <p:cNvSpPr>
              <a:spLocks/>
            </p:cNvSpPr>
            <p:nvPr/>
          </p:nvSpPr>
          <p:spPr bwMode="auto">
            <a:xfrm>
              <a:off x="1587500" y="12268200"/>
              <a:ext cx="11113" cy="1441450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397" name="AutoShape 382"/>
            <p:cNvSpPr>
              <a:spLocks/>
            </p:cNvSpPr>
            <p:nvPr/>
          </p:nvSpPr>
          <p:spPr bwMode="auto">
            <a:xfrm>
              <a:off x="1536700" y="10769600"/>
              <a:ext cx="11113" cy="2944813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398" name="AutoShape 383"/>
            <p:cNvSpPr>
              <a:spLocks/>
            </p:cNvSpPr>
            <p:nvPr/>
          </p:nvSpPr>
          <p:spPr bwMode="auto">
            <a:xfrm>
              <a:off x="1460500" y="12814300"/>
              <a:ext cx="11113" cy="901700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399" name="AutoShape 384"/>
            <p:cNvSpPr>
              <a:spLocks/>
            </p:cNvSpPr>
            <p:nvPr/>
          </p:nvSpPr>
          <p:spPr bwMode="auto">
            <a:xfrm>
              <a:off x="1409700" y="11150600"/>
              <a:ext cx="11113" cy="2560638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400" name="AutoShape 385"/>
            <p:cNvSpPr>
              <a:spLocks/>
            </p:cNvSpPr>
            <p:nvPr/>
          </p:nvSpPr>
          <p:spPr bwMode="auto">
            <a:xfrm>
              <a:off x="1371600" y="13271500"/>
              <a:ext cx="11113" cy="439738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401" name="AutoShape 386"/>
            <p:cNvSpPr>
              <a:spLocks/>
            </p:cNvSpPr>
            <p:nvPr/>
          </p:nvSpPr>
          <p:spPr bwMode="auto">
            <a:xfrm>
              <a:off x="1308100" y="12293600"/>
              <a:ext cx="11113" cy="1427163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402" name="AutoShape 387"/>
            <p:cNvSpPr>
              <a:spLocks/>
            </p:cNvSpPr>
            <p:nvPr/>
          </p:nvSpPr>
          <p:spPr bwMode="auto">
            <a:xfrm>
              <a:off x="1257300" y="11303000"/>
              <a:ext cx="11113" cy="2406650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403" name="AutoShape 388"/>
            <p:cNvSpPr>
              <a:spLocks/>
            </p:cNvSpPr>
            <p:nvPr/>
          </p:nvSpPr>
          <p:spPr bwMode="auto">
            <a:xfrm>
              <a:off x="1244600" y="10985500"/>
              <a:ext cx="11113" cy="272732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404" name="AutoShape 389"/>
            <p:cNvSpPr>
              <a:spLocks/>
            </p:cNvSpPr>
            <p:nvPr/>
          </p:nvSpPr>
          <p:spPr bwMode="auto">
            <a:xfrm>
              <a:off x="1092200" y="11430000"/>
              <a:ext cx="11113" cy="2290763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405" name="AutoShape 390"/>
            <p:cNvSpPr>
              <a:spLocks/>
            </p:cNvSpPr>
            <p:nvPr/>
          </p:nvSpPr>
          <p:spPr bwMode="auto">
            <a:xfrm>
              <a:off x="990600" y="11226800"/>
              <a:ext cx="11113" cy="248602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406" name="AutoShape 391"/>
            <p:cNvSpPr>
              <a:spLocks/>
            </p:cNvSpPr>
            <p:nvPr/>
          </p:nvSpPr>
          <p:spPr bwMode="auto">
            <a:xfrm>
              <a:off x="901700" y="9982200"/>
              <a:ext cx="11113" cy="3729038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407" name="AutoShape 392"/>
            <p:cNvSpPr>
              <a:spLocks/>
            </p:cNvSpPr>
            <p:nvPr/>
          </p:nvSpPr>
          <p:spPr bwMode="auto">
            <a:xfrm>
              <a:off x="889000" y="9804400"/>
              <a:ext cx="11113" cy="3911600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408" name="AutoShape 393"/>
            <p:cNvSpPr>
              <a:spLocks/>
            </p:cNvSpPr>
            <p:nvPr/>
          </p:nvSpPr>
          <p:spPr bwMode="auto">
            <a:xfrm>
              <a:off x="838200" y="13436600"/>
              <a:ext cx="11113" cy="279400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409" name="AutoShape 394"/>
            <p:cNvSpPr>
              <a:spLocks/>
            </p:cNvSpPr>
            <p:nvPr/>
          </p:nvSpPr>
          <p:spPr bwMode="auto">
            <a:xfrm>
              <a:off x="736600" y="10185400"/>
              <a:ext cx="11113" cy="3532188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410" name="AutoShape 395"/>
            <p:cNvSpPr>
              <a:spLocks/>
            </p:cNvSpPr>
            <p:nvPr/>
          </p:nvSpPr>
          <p:spPr bwMode="auto">
            <a:xfrm>
              <a:off x="698500" y="12395200"/>
              <a:ext cx="11113" cy="1322388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411" name="AutoShape 396"/>
            <p:cNvSpPr>
              <a:spLocks/>
            </p:cNvSpPr>
            <p:nvPr/>
          </p:nvSpPr>
          <p:spPr bwMode="auto">
            <a:xfrm>
              <a:off x="635000" y="10629900"/>
              <a:ext cx="11113" cy="308292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412" name="AutoShape 397"/>
            <p:cNvSpPr>
              <a:spLocks/>
            </p:cNvSpPr>
            <p:nvPr/>
          </p:nvSpPr>
          <p:spPr bwMode="auto">
            <a:xfrm>
              <a:off x="546100" y="11557000"/>
              <a:ext cx="11113" cy="215582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413" name="AutoShape 398"/>
            <p:cNvSpPr>
              <a:spLocks/>
            </p:cNvSpPr>
            <p:nvPr/>
          </p:nvSpPr>
          <p:spPr bwMode="auto">
            <a:xfrm>
              <a:off x="482600" y="11976100"/>
              <a:ext cx="11113" cy="1735138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414" name="AutoShape 399"/>
            <p:cNvSpPr>
              <a:spLocks/>
            </p:cNvSpPr>
            <p:nvPr/>
          </p:nvSpPr>
          <p:spPr bwMode="auto">
            <a:xfrm>
              <a:off x="444500" y="9766300"/>
              <a:ext cx="11113" cy="394652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415" name="AutoShape 400"/>
            <p:cNvSpPr>
              <a:spLocks/>
            </p:cNvSpPr>
            <p:nvPr/>
          </p:nvSpPr>
          <p:spPr bwMode="auto">
            <a:xfrm>
              <a:off x="279400" y="11531600"/>
              <a:ext cx="11113" cy="218122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416" name="AutoShape 401"/>
            <p:cNvSpPr>
              <a:spLocks/>
            </p:cNvSpPr>
            <p:nvPr/>
          </p:nvSpPr>
          <p:spPr bwMode="auto">
            <a:xfrm>
              <a:off x="241300" y="10731500"/>
              <a:ext cx="11113" cy="2989263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417" name="AutoShape 402"/>
            <p:cNvSpPr>
              <a:spLocks/>
            </p:cNvSpPr>
            <p:nvPr/>
          </p:nvSpPr>
          <p:spPr bwMode="auto">
            <a:xfrm>
              <a:off x="177800" y="13614400"/>
              <a:ext cx="11113" cy="100013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418" name="AutoShape 403"/>
            <p:cNvSpPr>
              <a:spLocks/>
            </p:cNvSpPr>
            <p:nvPr/>
          </p:nvSpPr>
          <p:spPr bwMode="auto">
            <a:xfrm>
              <a:off x="152400" y="10502900"/>
              <a:ext cx="11113" cy="3213100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419" name="AutoShape 404"/>
            <p:cNvSpPr>
              <a:spLocks/>
            </p:cNvSpPr>
            <p:nvPr/>
          </p:nvSpPr>
          <p:spPr bwMode="auto">
            <a:xfrm>
              <a:off x="100013" y="12001500"/>
              <a:ext cx="12700" cy="1719263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420" name="AutoShape 405"/>
            <p:cNvSpPr>
              <a:spLocks/>
            </p:cNvSpPr>
            <p:nvPr/>
          </p:nvSpPr>
          <p:spPr bwMode="auto">
            <a:xfrm>
              <a:off x="11113" y="11112500"/>
              <a:ext cx="12700" cy="2597150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</p:grpSp>
      <p:sp>
        <p:nvSpPr>
          <p:cNvPr id="421" name="Text Placeholder 42"/>
          <p:cNvSpPr>
            <a:spLocks noGrp="1"/>
          </p:cNvSpPr>
          <p:nvPr>
            <p:ph type="body" sz="quarter" idx="10" hasCustomPrompt="1"/>
          </p:nvPr>
        </p:nvSpPr>
        <p:spPr>
          <a:xfrm rot="16200000">
            <a:off x="10727442" y="4280514"/>
            <a:ext cx="1539964" cy="173311"/>
          </a:xfrm>
        </p:spPr>
        <p:txBody>
          <a:bodyPr lIns="0" tIns="0" rIns="0" bIns="0">
            <a:noAutofit/>
          </a:bodyPr>
          <a:lstStyle>
            <a:lvl1pPr marL="0" marR="0" indent="0" algn="l" defTabSz="6959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700">
                <a:solidFill>
                  <a:schemeClr val="bg1"/>
                </a:solidFill>
              </a:defRPr>
            </a:lvl1pPr>
            <a:lvl2pPr>
              <a:defRPr sz="400">
                <a:solidFill>
                  <a:schemeClr val="bg1"/>
                </a:solidFill>
              </a:defRPr>
            </a:lvl2pPr>
            <a:lvl3pPr>
              <a:defRPr sz="400">
                <a:solidFill>
                  <a:schemeClr val="bg1"/>
                </a:solidFill>
              </a:defRPr>
            </a:lvl3pPr>
            <a:lvl4pPr>
              <a:defRPr sz="400">
                <a:solidFill>
                  <a:schemeClr val="bg1"/>
                </a:solidFill>
              </a:defRPr>
            </a:lvl4pPr>
            <a:lvl5pPr>
              <a:defRPr sz="400">
                <a:solidFill>
                  <a:schemeClr val="bg1"/>
                </a:solidFill>
              </a:defRPr>
            </a:lvl5pPr>
          </a:lstStyle>
          <a:p>
            <a:pPr marL="0" marR="0" lvl="0" indent="0" algn="l" defTabSz="6959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UTS CRICOS Provider Code: 00099F</a:t>
            </a:r>
          </a:p>
        </p:txBody>
      </p:sp>
      <p:sp>
        <p:nvSpPr>
          <p:cNvPr id="422" name="Content Placeholder 5"/>
          <p:cNvSpPr>
            <a:spLocks noGrp="1"/>
          </p:cNvSpPr>
          <p:nvPr>
            <p:ph sz="quarter" idx="4"/>
          </p:nvPr>
        </p:nvSpPr>
        <p:spPr>
          <a:xfrm>
            <a:off x="3823156" y="4067582"/>
            <a:ext cx="4681049" cy="1042581"/>
          </a:xfrm>
        </p:spPr>
        <p:txBody>
          <a:bodyPr lIns="0">
            <a:no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425025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2426674" y="1687163"/>
            <a:ext cx="7813113" cy="2387600"/>
          </a:xfrm>
        </p:spPr>
        <p:txBody>
          <a:bodyPr lIns="0" tIns="0" rIns="0" bIns="0" anchor="t" anchorCtr="0">
            <a:noAutofit/>
          </a:bodyPr>
          <a:lstStyle>
            <a:lvl1pPr marL="0" indent="0" algn="l">
              <a:lnSpc>
                <a:spcPts val="5200"/>
              </a:lnSpc>
              <a:tabLst>
                <a:tab pos="1262031" algn="l"/>
                <a:tab pos="1865265" algn="l"/>
              </a:tabLst>
              <a:defRPr sz="5067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		Master </a:t>
            </a:r>
            <a:br>
              <a:rPr lang="en-US" dirty="0"/>
            </a:br>
            <a:r>
              <a:rPr lang="en-US" dirty="0"/>
              <a:t>	title style</a:t>
            </a:r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4180594" y="4504645"/>
            <a:ext cx="4779045" cy="844977"/>
          </a:xfrm>
        </p:spPr>
        <p:txBody>
          <a:bodyPr lIns="0" tIns="0" rIns="0" bIns="0" anchor="t" anchorCtr="0">
            <a:no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166" indent="0" algn="ctr">
              <a:buNone/>
              <a:defRPr sz="2000"/>
            </a:lvl2pPr>
            <a:lvl3pPr marL="914332" indent="0" algn="ctr">
              <a:buNone/>
              <a:defRPr sz="1800"/>
            </a:lvl3pPr>
            <a:lvl4pPr marL="1371498" indent="0" algn="ctr">
              <a:buNone/>
              <a:defRPr sz="1600"/>
            </a:lvl4pPr>
            <a:lvl5pPr marL="1828662" indent="0" algn="ctr">
              <a:buNone/>
              <a:defRPr sz="1600"/>
            </a:lvl5pPr>
            <a:lvl6pPr marL="2285828" indent="0" algn="ctr">
              <a:buNone/>
              <a:defRPr sz="1600"/>
            </a:lvl6pPr>
            <a:lvl7pPr marL="2742994" indent="0" algn="ctr">
              <a:buNone/>
              <a:defRPr sz="1600"/>
            </a:lvl7pPr>
            <a:lvl8pPr marL="3200160" indent="0" algn="ctr">
              <a:buNone/>
              <a:defRPr sz="1600"/>
            </a:lvl8pPr>
            <a:lvl9pPr marL="3657326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grpSp>
        <p:nvGrpSpPr>
          <p:cNvPr id="41" name="Group 40"/>
          <p:cNvGrpSpPr/>
          <p:nvPr userDrawn="1"/>
        </p:nvGrpSpPr>
        <p:grpSpPr>
          <a:xfrm>
            <a:off x="1050562" y="5221567"/>
            <a:ext cx="698037" cy="697992"/>
            <a:chOff x="25626365" y="3145536"/>
            <a:chExt cx="7199313" cy="7199313"/>
          </a:xfrm>
        </p:grpSpPr>
        <p:sp>
          <p:nvSpPr>
            <p:cNvPr id="39" name="AutoShape 1"/>
            <p:cNvSpPr>
              <a:spLocks/>
            </p:cNvSpPr>
            <p:nvPr userDrawn="1"/>
          </p:nvSpPr>
          <p:spPr bwMode="auto">
            <a:xfrm>
              <a:off x="25626365" y="3145536"/>
              <a:ext cx="7199313" cy="7199313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40" name="AutoShape 2"/>
            <p:cNvSpPr>
              <a:spLocks/>
            </p:cNvSpPr>
            <p:nvPr userDrawn="1"/>
          </p:nvSpPr>
          <p:spPr bwMode="auto">
            <a:xfrm>
              <a:off x="26921765" y="4466336"/>
              <a:ext cx="4748213" cy="4540250"/>
            </a:xfrm>
            <a:custGeom>
              <a:avLst/>
              <a:gdLst/>
              <a:ahLst/>
              <a:cxnLst/>
              <a:rect l="0" t="0" r="r" b="b"/>
              <a:pathLst>
                <a:path w="21600" h="21458">
                  <a:moveTo>
                    <a:pt x="16952" y="15509"/>
                  </a:moveTo>
                  <a:lnTo>
                    <a:pt x="21600" y="10680"/>
                  </a:lnTo>
                  <a:lnTo>
                    <a:pt x="20270" y="9299"/>
                  </a:lnTo>
                  <a:lnTo>
                    <a:pt x="15965" y="13772"/>
                  </a:lnTo>
                  <a:lnTo>
                    <a:pt x="14953" y="12721"/>
                  </a:lnTo>
                  <a:lnTo>
                    <a:pt x="13624" y="14101"/>
                  </a:lnTo>
                  <a:lnTo>
                    <a:pt x="14978" y="15509"/>
                  </a:lnTo>
                  <a:cubicBezTo>
                    <a:pt x="15523" y="16075"/>
                    <a:pt x="16407" y="16075"/>
                    <a:pt x="16952" y="15509"/>
                  </a:cubicBezTo>
                  <a:moveTo>
                    <a:pt x="19010" y="6901"/>
                  </a:moveTo>
                  <a:lnTo>
                    <a:pt x="20782" y="5059"/>
                  </a:lnTo>
                  <a:lnTo>
                    <a:pt x="19010" y="3217"/>
                  </a:lnTo>
                  <a:lnTo>
                    <a:pt x="18177" y="4082"/>
                  </a:lnTo>
                  <a:lnTo>
                    <a:pt x="13753" y="4082"/>
                  </a:lnTo>
                  <a:lnTo>
                    <a:pt x="12920" y="3217"/>
                  </a:lnTo>
                  <a:lnTo>
                    <a:pt x="11148" y="5059"/>
                  </a:lnTo>
                  <a:lnTo>
                    <a:pt x="12920" y="6901"/>
                  </a:lnTo>
                  <a:lnTo>
                    <a:pt x="13753" y="6036"/>
                  </a:lnTo>
                  <a:lnTo>
                    <a:pt x="15025" y="6036"/>
                  </a:lnTo>
                  <a:lnTo>
                    <a:pt x="15025" y="8650"/>
                  </a:lnTo>
                  <a:cubicBezTo>
                    <a:pt x="15602" y="8295"/>
                    <a:pt x="16328" y="8294"/>
                    <a:pt x="16905" y="8650"/>
                  </a:cubicBezTo>
                  <a:lnTo>
                    <a:pt x="16905" y="6036"/>
                  </a:lnTo>
                  <a:lnTo>
                    <a:pt x="18177" y="6036"/>
                  </a:lnTo>
                  <a:cubicBezTo>
                    <a:pt x="18177" y="6036"/>
                    <a:pt x="19010" y="6901"/>
                    <a:pt x="19010" y="6901"/>
                  </a:cubicBezTo>
                  <a:close/>
                  <a:moveTo>
                    <a:pt x="15965" y="3684"/>
                  </a:moveTo>
                  <a:lnTo>
                    <a:pt x="17738" y="1843"/>
                  </a:lnTo>
                  <a:lnTo>
                    <a:pt x="15965" y="0"/>
                  </a:lnTo>
                  <a:lnTo>
                    <a:pt x="14192" y="1843"/>
                  </a:lnTo>
                  <a:cubicBezTo>
                    <a:pt x="14192" y="1843"/>
                    <a:pt x="15965" y="3684"/>
                    <a:pt x="15965" y="3684"/>
                  </a:cubicBezTo>
                  <a:close/>
                  <a:moveTo>
                    <a:pt x="11660" y="9299"/>
                  </a:moveTo>
                  <a:lnTo>
                    <a:pt x="10331" y="10680"/>
                  </a:lnTo>
                  <a:lnTo>
                    <a:pt x="11660" y="12061"/>
                  </a:lnTo>
                  <a:lnTo>
                    <a:pt x="12989" y="10680"/>
                  </a:lnTo>
                  <a:cubicBezTo>
                    <a:pt x="12989" y="10680"/>
                    <a:pt x="11660" y="9299"/>
                    <a:pt x="11660" y="9299"/>
                  </a:cubicBezTo>
                  <a:close/>
                  <a:moveTo>
                    <a:pt x="8282" y="17567"/>
                  </a:moveTo>
                  <a:cubicBezTo>
                    <a:pt x="8282" y="15877"/>
                    <a:pt x="7291" y="14733"/>
                    <a:pt x="5701" y="14733"/>
                  </a:cubicBezTo>
                  <a:lnTo>
                    <a:pt x="122" y="14733"/>
                  </a:lnTo>
                  <a:lnTo>
                    <a:pt x="122" y="16550"/>
                  </a:lnTo>
                  <a:lnTo>
                    <a:pt x="5676" y="16550"/>
                  </a:lnTo>
                  <a:cubicBezTo>
                    <a:pt x="6324" y="16550"/>
                    <a:pt x="6728" y="16944"/>
                    <a:pt x="6728" y="17567"/>
                  </a:cubicBezTo>
                  <a:cubicBezTo>
                    <a:pt x="6728" y="18202"/>
                    <a:pt x="6324" y="18583"/>
                    <a:pt x="5676" y="18583"/>
                  </a:cubicBezTo>
                  <a:lnTo>
                    <a:pt x="122" y="18583"/>
                  </a:lnTo>
                  <a:lnTo>
                    <a:pt x="122" y="20401"/>
                  </a:lnTo>
                  <a:lnTo>
                    <a:pt x="5701" y="20401"/>
                  </a:lnTo>
                  <a:cubicBezTo>
                    <a:pt x="7291" y="20401"/>
                    <a:pt x="8282" y="19257"/>
                    <a:pt x="8282" y="17567"/>
                  </a:cubicBezTo>
                  <a:moveTo>
                    <a:pt x="8282" y="3811"/>
                  </a:moveTo>
                  <a:cubicBezTo>
                    <a:pt x="8282" y="2032"/>
                    <a:pt x="7242" y="1015"/>
                    <a:pt x="5762" y="1015"/>
                  </a:cubicBezTo>
                  <a:cubicBezTo>
                    <a:pt x="4282" y="1015"/>
                    <a:pt x="3768" y="2006"/>
                    <a:pt x="3389" y="3049"/>
                  </a:cubicBezTo>
                  <a:lnTo>
                    <a:pt x="3009" y="4091"/>
                  </a:lnTo>
                  <a:cubicBezTo>
                    <a:pt x="2801" y="4663"/>
                    <a:pt x="2447" y="4764"/>
                    <a:pt x="2214" y="4764"/>
                  </a:cubicBezTo>
                  <a:cubicBezTo>
                    <a:pt x="1774" y="4764"/>
                    <a:pt x="1443" y="4434"/>
                    <a:pt x="1443" y="3849"/>
                  </a:cubicBezTo>
                  <a:cubicBezTo>
                    <a:pt x="1443" y="3277"/>
                    <a:pt x="1811" y="2896"/>
                    <a:pt x="2385" y="2896"/>
                  </a:cubicBezTo>
                  <a:lnTo>
                    <a:pt x="2606" y="2896"/>
                  </a:lnTo>
                  <a:lnTo>
                    <a:pt x="2606" y="1193"/>
                  </a:lnTo>
                  <a:lnTo>
                    <a:pt x="2422" y="1193"/>
                  </a:lnTo>
                  <a:cubicBezTo>
                    <a:pt x="930" y="1193"/>
                    <a:pt x="0" y="2261"/>
                    <a:pt x="0" y="3849"/>
                  </a:cubicBezTo>
                  <a:cubicBezTo>
                    <a:pt x="0" y="5514"/>
                    <a:pt x="1101" y="6480"/>
                    <a:pt x="2324" y="6480"/>
                  </a:cubicBezTo>
                  <a:cubicBezTo>
                    <a:pt x="3499" y="6480"/>
                    <a:pt x="4196" y="5845"/>
                    <a:pt x="4636" y="4637"/>
                  </a:cubicBezTo>
                  <a:lnTo>
                    <a:pt x="5065" y="3468"/>
                  </a:lnTo>
                  <a:cubicBezTo>
                    <a:pt x="5260" y="2947"/>
                    <a:pt x="5529" y="2743"/>
                    <a:pt x="5933" y="2743"/>
                  </a:cubicBezTo>
                  <a:cubicBezTo>
                    <a:pt x="6496" y="2743"/>
                    <a:pt x="6826" y="3125"/>
                    <a:pt x="6826" y="3811"/>
                  </a:cubicBezTo>
                  <a:cubicBezTo>
                    <a:pt x="6826" y="4497"/>
                    <a:pt x="6520" y="4917"/>
                    <a:pt x="5872" y="4917"/>
                  </a:cubicBezTo>
                  <a:lnTo>
                    <a:pt x="5578" y="4917"/>
                  </a:lnTo>
                  <a:lnTo>
                    <a:pt x="5578" y="6633"/>
                  </a:lnTo>
                  <a:lnTo>
                    <a:pt x="5860" y="6633"/>
                  </a:lnTo>
                  <a:cubicBezTo>
                    <a:pt x="7352" y="6633"/>
                    <a:pt x="8282" y="5438"/>
                    <a:pt x="8282" y="3811"/>
                  </a:cubicBezTo>
                  <a:moveTo>
                    <a:pt x="1676" y="7753"/>
                  </a:moveTo>
                  <a:lnTo>
                    <a:pt x="122" y="7753"/>
                  </a:lnTo>
                  <a:lnTo>
                    <a:pt x="122" y="13129"/>
                  </a:lnTo>
                  <a:lnTo>
                    <a:pt x="1676" y="13129"/>
                  </a:lnTo>
                  <a:lnTo>
                    <a:pt x="1676" y="11350"/>
                  </a:lnTo>
                  <a:lnTo>
                    <a:pt x="8159" y="11350"/>
                  </a:lnTo>
                  <a:lnTo>
                    <a:pt x="8159" y="9533"/>
                  </a:lnTo>
                  <a:lnTo>
                    <a:pt x="1676" y="9533"/>
                  </a:lnTo>
                  <a:cubicBezTo>
                    <a:pt x="1676" y="9533"/>
                    <a:pt x="1676" y="7753"/>
                    <a:pt x="1676" y="7753"/>
                  </a:cubicBezTo>
                  <a:close/>
                  <a:moveTo>
                    <a:pt x="14978" y="9273"/>
                  </a:moveTo>
                  <a:lnTo>
                    <a:pt x="10331" y="14101"/>
                  </a:lnTo>
                  <a:lnTo>
                    <a:pt x="11660" y="15483"/>
                  </a:lnTo>
                  <a:lnTo>
                    <a:pt x="15965" y="11009"/>
                  </a:lnTo>
                  <a:lnTo>
                    <a:pt x="16978" y="12061"/>
                  </a:lnTo>
                  <a:lnTo>
                    <a:pt x="18307" y="10680"/>
                  </a:lnTo>
                  <a:lnTo>
                    <a:pt x="16952" y="9273"/>
                  </a:lnTo>
                  <a:cubicBezTo>
                    <a:pt x="16407" y="8707"/>
                    <a:pt x="15523" y="8707"/>
                    <a:pt x="14978" y="9273"/>
                  </a:cubicBezTo>
                  <a:moveTo>
                    <a:pt x="12294" y="15483"/>
                  </a:moveTo>
                  <a:lnTo>
                    <a:pt x="10964" y="16864"/>
                  </a:lnTo>
                  <a:lnTo>
                    <a:pt x="12319" y="18271"/>
                  </a:lnTo>
                  <a:cubicBezTo>
                    <a:pt x="12864" y="18838"/>
                    <a:pt x="13748" y="18838"/>
                    <a:pt x="14293" y="18271"/>
                  </a:cubicBezTo>
                  <a:lnTo>
                    <a:pt x="15648" y="16863"/>
                  </a:lnTo>
                  <a:lnTo>
                    <a:pt x="14319" y="15483"/>
                  </a:lnTo>
                  <a:lnTo>
                    <a:pt x="13307" y="16534"/>
                  </a:lnTo>
                  <a:cubicBezTo>
                    <a:pt x="13307" y="16534"/>
                    <a:pt x="12294" y="15483"/>
                    <a:pt x="12294" y="15483"/>
                  </a:cubicBezTo>
                  <a:close/>
                  <a:moveTo>
                    <a:pt x="14953" y="18245"/>
                  </a:moveTo>
                  <a:lnTo>
                    <a:pt x="13623" y="19626"/>
                  </a:lnTo>
                  <a:lnTo>
                    <a:pt x="14978" y="21033"/>
                  </a:lnTo>
                  <a:cubicBezTo>
                    <a:pt x="15523" y="21600"/>
                    <a:pt x="16407" y="21600"/>
                    <a:pt x="16952" y="21033"/>
                  </a:cubicBezTo>
                  <a:lnTo>
                    <a:pt x="18307" y="19626"/>
                  </a:lnTo>
                  <a:lnTo>
                    <a:pt x="16978" y="18245"/>
                  </a:lnTo>
                  <a:lnTo>
                    <a:pt x="15965" y="19296"/>
                  </a:lnTo>
                  <a:cubicBezTo>
                    <a:pt x="15965" y="19296"/>
                    <a:pt x="14953" y="18245"/>
                    <a:pt x="14953" y="18245"/>
                  </a:cubicBezTo>
                  <a:close/>
                  <a:moveTo>
                    <a:pt x="20271" y="15483"/>
                  </a:moveTo>
                  <a:lnTo>
                    <a:pt x="21600" y="14101"/>
                  </a:lnTo>
                  <a:lnTo>
                    <a:pt x="20270" y="12720"/>
                  </a:lnTo>
                  <a:lnTo>
                    <a:pt x="18941" y="14101"/>
                  </a:lnTo>
                  <a:cubicBezTo>
                    <a:pt x="18941" y="14101"/>
                    <a:pt x="20271" y="15483"/>
                    <a:pt x="20271" y="15483"/>
                  </a:cubicBezTo>
                  <a:close/>
                  <a:moveTo>
                    <a:pt x="17637" y="18271"/>
                  </a:moveTo>
                  <a:cubicBezTo>
                    <a:pt x="18182" y="18838"/>
                    <a:pt x="19066" y="18838"/>
                    <a:pt x="19612" y="18271"/>
                  </a:cubicBezTo>
                  <a:lnTo>
                    <a:pt x="20966" y="16864"/>
                  </a:lnTo>
                  <a:lnTo>
                    <a:pt x="19636" y="15483"/>
                  </a:lnTo>
                  <a:lnTo>
                    <a:pt x="18624" y="16534"/>
                  </a:lnTo>
                  <a:lnTo>
                    <a:pt x="17611" y="15483"/>
                  </a:lnTo>
                  <a:lnTo>
                    <a:pt x="16282" y="16863"/>
                  </a:lnTo>
                  <a:cubicBezTo>
                    <a:pt x="16282" y="16863"/>
                    <a:pt x="17637" y="18271"/>
                    <a:pt x="17637" y="18271"/>
                  </a:cubicBezTo>
                  <a:close/>
                  <a:moveTo>
                    <a:pt x="17637" y="18271"/>
                  </a:move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lIns="0" tIns="0" rIns="0" bIns="0"/>
            <a:lstStyle/>
            <a:p>
              <a:endParaRPr lang="en-US" sz="675"/>
            </a:p>
          </p:txBody>
        </p:sp>
      </p:grpSp>
      <p:grpSp>
        <p:nvGrpSpPr>
          <p:cNvPr id="47" name="Group 46"/>
          <p:cNvGrpSpPr/>
          <p:nvPr userDrawn="1"/>
        </p:nvGrpSpPr>
        <p:grpSpPr>
          <a:xfrm>
            <a:off x="882707" y="993948"/>
            <a:ext cx="10833012" cy="4869656"/>
            <a:chOff x="1765300" y="1981200"/>
            <a:chExt cx="21664613" cy="9739313"/>
          </a:xfrm>
        </p:grpSpPr>
        <p:sp>
          <p:nvSpPr>
            <p:cNvPr id="48" name="AutoShape 1"/>
            <p:cNvSpPr>
              <a:spLocks/>
            </p:cNvSpPr>
            <p:nvPr/>
          </p:nvSpPr>
          <p:spPr bwMode="auto">
            <a:xfrm>
              <a:off x="1765300" y="1981200"/>
              <a:ext cx="430213" cy="430213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10800" y="0"/>
                  </a:moveTo>
                  <a:cubicBezTo>
                    <a:pt x="16765" y="0"/>
                    <a:pt x="21600" y="4836"/>
                    <a:pt x="21600" y="10799"/>
                  </a:cubicBezTo>
                  <a:cubicBezTo>
                    <a:pt x="21600" y="16764"/>
                    <a:pt x="16765" y="21600"/>
                    <a:pt x="10800" y="21600"/>
                  </a:cubicBezTo>
                  <a:cubicBezTo>
                    <a:pt x="4835" y="21600"/>
                    <a:pt x="0" y="16764"/>
                    <a:pt x="0" y="10799"/>
                  </a:cubicBezTo>
                  <a:cubicBezTo>
                    <a:pt x="0" y="4836"/>
                    <a:pt x="4835" y="0"/>
                    <a:pt x="10800" y="0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49" name="AutoShape 2"/>
            <p:cNvSpPr>
              <a:spLocks/>
            </p:cNvSpPr>
            <p:nvPr/>
          </p:nvSpPr>
          <p:spPr bwMode="auto">
            <a:xfrm>
              <a:off x="2197100" y="8191500"/>
              <a:ext cx="430213" cy="430213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10800" y="0"/>
                  </a:moveTo>
                  <a:cubicBezTo>
                    <a:pt x="16765" y="0"/>
                    <a:pt x="21600" y="4836"/>
                    <a:pt x="21600" y="10799"/>
                  </a:cubicBezTo>
                  <a:cubicBezTo>
                    <a:pt x="21600" y="16764"/>
                    <a:pt x="16765" y="21600"/>
                    <a:pt x="10800" y="21600"/>
                  </a:cubicBezTo>
                  <a:cubicBezTo>
                    <a:pt x="4834" y="21600"/>
                    <a:pt x="0" y="16764"/>
                    <a:pt x="0" y="10799"/>
                  </a:cubicBezTo>
                  <a:cubicBezTo>
                    <a:pt x="0" y="4836"/>
                    <a:pt x="4834" y="0"/>
                    <a:pt x="10800" y="0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50" name="AutoShape 3"/>
            <p:cNvSpPr>
              <a:spLocks/>
            </p:cNvSpPr>
            <p:nvPr/>
          </p:nvSpPr>
          <p:spPr bwMode="auto">
            <a:xfrm>
              <a:off x="4330700" y="1981200"/>
              <a:ext cx="430213" cy="430213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1600" y="10800"/>
                  </a:moveTo>
                  <a:lnTo>
                    <a:pt x="0" y="0"/>
                  </a:lnTo>
                  <a:lnTo>
                    <a:pt x="0" y="21600"/>
                  </a:lnTo>
                  <a:cubicBezTo>
                    <a:pt x="0" y="21600"/>
                    <a:pt x="21600" y="10800"/>
                    <a:pt x="21600" y="10800"/>
                  </a:cubicBezTo>
                  <a:close/>
                  <a:moveTo>
                    <a:pt x="21600" y="10800"/>
                  </a:moveTo>
                </a:path>
              </a:pathLst>
            </a:custGeom>
            <a:solidFill>
              <a:srgbClr val="FF230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51" name="AutoShape 4"/>
            <p:cNvSpPr>
              <a:spLocks/>
            </p:cNvSpPr>
            <p:nvPr/>
          </p:nvSpPr>
          <p:spPr bwMode="auto">
            <a:xfrm>
              <a:off x="4330700" y="5092700"/>
              <a:ext cx="430213" cy="430213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1600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0"/>
                  </a:lnTo>
                  <a:cubicBezTo>
                    <a:pt x="21600" y="0"/>
                    <a:pt x="21600" y="21600"/>
                    <a:pt x="21600" y="21600"/>
                  </a:cubicBezTo>
                  <a:close/>
                  <a:moveTo>
                    <a:pt x="21600" y="21600"/>
                  </a:moveTo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52" name="AutoShape 5"/>
            <p:cNvSpPr>
              <a:spLocks/>
            </p:cNvSpPr>
            <p:nvPr/>
          </p:nvSpPr>
          <p:spPr bwMode="auto">
            <a:xfrm>
              <a:off x="4330700" y="8191500"/>
              <a:ext cx="430213" cy="430213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1600" y="10800"/>
                  </a:moveTo>
                  <a:lnTo>
                    <a:pt x="0" y="0"/>
                  </a:lnTo>
                  <a:lnTo>
                    <a:pt x="0" y="21600"/>
                  </a:lnTo>
                  <a:cubicBezTo>
                    <a:pt x="0" y="21600"/>
                    <a:pt x="21600" y="10800"/>
                    <a:pt x="21600" y="10800"/>
                  </a:cubicBezTo>
                  <a:close/>
                  <a:moveTo>
                    <a:pt x="21600" y="10800"/>
                  </a:moveTo>
                </a:path>
              </a:pathLst>
            </a:custGeom>
            <a:solidFill>
              <a:srgbClr val="FF230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53" name="AutoShape 6"/>
            <p:cNvSpPr>
              <a:spLocks/>
            </p:cNvSpPr>
            <p:nvPr/>
          </p:nvSpPr>
          <p:spPr bwMode="auto">
            <a:xfrm>
              <a:off x="4330700" y="11290300"/>
              <a:ext cx="430213" cy="430213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10800" y="0"/>
                  </a:moveTo>
                  <a:cubicBezTo>
                    <a:pt x="16765" y="0"/>
                    <a:pt x="21600" y="4836"/>
                    <a:pt x="21600" y="10799"/>
                  </a:cubicBezTo>
                  <a:cubicBezTo>
                    <a:pt x="21600" y="16764"/>
                    <a:pt x="16765" y="21600"/>
                    <a:pt x="10800" y="21600"/>
                  </a:cubicBezTo>
                  <a:cubicBezTo>
                    <a:pt x="4835" y="21600"/>
                    <a:pt x="0" y="16764"/>
                    <a:pt x="0" y="10799"/>
                  </a:cubicBezTo>
                  <a:cubicBezTo>
                    <a:pt x="0" y="4836"/>
                    <a:pt x="4835" y="0"/>
                    <a:pt x="10800" y="0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54" name="AutoShape 7"/>
            <p:cNvSpPr>
              <a:spLocks/>
            </p:cNvSpPr>
            <p:nvPr/>
          </p:nvSpPr>
          <p:spPr bwMode="auto">
            <a:xfrm>
              <a:off x="9842500" y="1981200"/>
              <a:ext cx="430213" cy="430213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1600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0"/>
                  </a:lnTo>
                  <a:cubicBezTo>
                    <a:pt x="21600" y="0"/>
                    <a:pt x="21600" y="21600"/>
                    <a:pt x="21600" y="21600"/>
                  </a:cubicBezTo>
                  <a:close/>
                  <a:moveTo>
                    <a:pt x="21600" y="21600"/>
                  </a:moveTo>
                </a:path>
              </a:pathLst>
            </a:custGeom>
            <a:solidFill>
              <a:srgbClr val="FF230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55" name="AutoShape 8"/>
            <p:cNvSpPr>
              <a:spLocks/>
            </p:cNvSpPr>
            <p:nvPr/>
          </p:nvSpPr>
          <p:spPr bwMode="auto">
            <a:xfrm>
              <a:off x="15544800" y="8191500"/>
              <a:ext cx="430213" cy="430213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1600" y="10800"/>
                  </a:moveTo>
                  <a:lnTo>
                    <a:pt x="0" y="0"/>
                  </a:lnTo>
                  <a:lnTo>
                    <a:pt x="0" y="21600"/>
                  </a:lnTo>
                  <a:cubicBezTo>
                    <a:pt x="0" y="21600"/>
                    <a:pt x="21600" y="10800"/>
                    <a:pt x="21600" y="10800"/>
                  </a:cubicBezTo>
                  <a:close/>
                  <a:moveTo>
                    <a:pt x="21600" y="10800"/>
                  </a:moveTo>
                </a:path>
              </a:pathLst>
            </a:custGeom>
            <a:solidFill>
              <a:srgbClr val="FF230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56" name="AutoShape 9"/>
            <p:cNvSpPr>
              <a:spLocks/>
            </p:cNvSpPr>
            <p:nvPr/>
          </p:nvSpPr>
          <p:spPr bwMode="auto">
            <a:xfrm>
              <a:off x="14655800" y="11290300"/>
              <a:ext cx="430213" cy="430213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1600" y="10800"/>
                  </a:moveTo>
                  <a:lnTo>
                    <a:pt x="0" y="0"/>
                  </a:lnTo>
                  <a:lnTo>
                    <a:pt x="0" y="21600"/>
                  </a:lnTo>
                  <a:cubicBezTo>
                    <a:pt x="0" y="21600"/>
                    <a:pt x="21600" y="10800"/>
                    <a:pt x="21600" y="10800"/>
                  </a:cubicBezTo>
                  <a:close/>
                  <a:moveTo>
                    <a:pt x="21600" y="10800"/>
                  </a:moveTo>
                </a:path>
              </a:pathLst>
            </a:custGeom>
            <a:solidFill>
              <a:srgbClr val="FF230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57" name="AutoShape 10"/>
            <p:cNvSpPr>
              <a:spLocks/>
            </p:cNvSpPr>
            <p:nvPr/>
          </p:nvSpPr>
          <p:spPr bwMode="auto">
            <a:xfrm>
              <a:off x="15519400" y="1981200"/>
              <a:ext cx="430213" cy="430213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1600" y="10800"/>
                  </a:moveTo>
                  <a:lnTo>
                    <a:pt x="0" y="0"/>
                  </a:lnTo>
                  <a:lnTo>
                    <a:pt x="0" y="21600"/>
                  </a:lnTo>
                  <a:cubicBezTo>
                    <a:pt x="0" y="21600"/>
                    <a:pt x="21600" y="10800"/>
                    <a:pt x="21600" y="10800"/>
                  </a:cubicBezTo>
                  <a:close/>
                  <a:moveTo>
                    <a:pt x="21600" y="10800"/>
                  </a:moveTo>
                </a:path>
              </a:pathLst>
            </a:custGeom>
            <a:solidFill>
              <a:srgbClr val="FF230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58" name="AutoShape 11"/>
            <p:cNvSpPr>
              <a:spLocks/>
            </p:cNvSpPr>
            <p:nvPr/>
          </p:nvSpPr>
          <p:spPr bwMode="auto">
            <a:xfrm>
              <a:off x="15354300" y="5092700"/>
              <a:ext cx="430213" cy="430213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1600" y="10800"/>
                  </a:moveTo>
                  <a:lnTo>
                    <a:pt x="0" y="0"/>
                  </a:lnTo>
                  <a:lnTo>
                    <a:pt x="0" y="21600"/>
                  </a:lnTo>
                  <a:cubicBezTo>
                    <a:pt x="0" y="21600"/>
                    <a:pt x="21600" y="10800"/>
                    <a:pt x="21600" y="10800"/>
                  </a:cubicBezTo>
                  <a:close/>
                  <a:moveTo>
                    <a:pt x="21600" y="10800"/>
                  </a:moveTo>
                </a:path>
              </a:pathLst>
            </a:custGeom>
            <a:solidFill>
              <a:srgbClr val="FF230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68" name="AutoShape 21"/>
            <p:cNvSpPr>
              <a:spLocks/>
            </p:cNvSpPr>
            <p:nvPr/>
          </p:nvSpPr>
          <p:spPr bwMode="auto">
            <a:xfrm>
              <a:off x="21742400" y="11290300"/>
              <a:ext cx="430213" cy="430213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10800" y="0"/>
                  </a:moveTo>
                  <a:cubicBezTo>
                    <a:pt x="16765" y="0"/>
                    <a:pt x="21600" y="4836"/>
                    <a:pt x="21600" y="10799"/>
                  </a:cubicBezTo>
                  <a:cubicBezTo>
                    <a:pt x="21600" y="16764"/>
                    <a:pt x="16765" y="21600"/>
                    <a:pt x="10800" y="21600"/>
                  </a:cubicBezTo>
                  <a:cubicBezTo>
                    <a:pt x="4835" y="21600"/>
                    <a:pt x="0" y="16764"/>
                    <a:pt x="0" y="10799"/>
                  </a:cubicBezTo>
                  <a:cubicBezTo>
                    <a:pt x="0" y="4836"/>
                    <a:pt x="4835" y="0"/>
                    <a:pt x="10800" y="0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69" name="AutoShape 22"/>
            <p:cNvSpPr>
              <a:spLocks/>
            </p:cNvSpPr>
            <p:nvPr/>
          </p:nvSpPr>
          <p:spPr bwMode="auto">
            <a:xfrm>
              <a:off x="17322800" y="1981200"/>
              <a:ext cx="430213" cy="430213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1600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0"/>
                  </a:lnTo>
                  <a:cubicBezTo>
                    <a:pt x="21600" y="0"/>
                    <a:pt x="21600" y="21600"/>
                    <a:pt x="21600" y="21600"/>
                  </a:cubicBezTo>
                  <a:close/>
                  <a:moveTo>
                    <a:pt x="21600" y="21600"/>
                  </a:moveTo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70" name="AutoShape 23"/>
            <p:cNvSpPr>
              <a:spLocks/>
            </p:cNvSpPr>
            <p:nvPr/>
          </p:nvSpPr>
          <p:spPr bwMode="auto">
            <a:xfrm>
              <a:off x="15506700" y="5092700"/>
              <a:ext cx="430213" cy="430213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10800" y="0"/>
                  </a:moveTo>
                  <a:cubicBezTo>
                    <a:pt x="16765" y="0"/>
                    <a:pt x="21600" y="4836"/>
                    <a:pt x="21600" y="10799"/>
                  </a:cubicBezTo>
                  <a:cubicBezTo>
                    <a:pt x="21600" y="16764"/>
                    <a:pt x="16765" y="21600"/>
                    <a:pt x="10800" y="21600"/>
                  </a:cubicBezTo>
                  <a:cubicBezTo>
                    <a:pt x="4835" y="21600"/>
                    <a:pt x="0" y="16764"/>
                    <a:pt x="0" y="10799"/>
                  </a:cubicBezTo>
                  <a:cubicBezTo>
                    <a:pt x="0" y="4836"/>
                    <a:pt x="4835" y="0"/>
                    <a:pt x="10800" y="0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73" name="AutoShape 26"/>
            <p:cNvSpPr>
              <a:spLocks/>
            </p:cNvSpPr>
            <p:nvPr/>
          </p:nvSpPr>
          <p:spPr bwMode="auto">
            <a:xfrm>
              <a:off x="22479000" y="5092700"/>
              <a:ext cx="430213" cy="430213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10800" y="0"/>
                  </a:moveTo>
                  <a:cubicBezTo>
                    <a:pt x="16765" y="0"/>
                    <a:pt x="21600" y="4836"/>
                    <a:pt x="21600" y="10799"/>
                  </a:cubicBezTo>
                  <a:cubicBezTo>
                    <a:pt x="21600" y="16764"/>
                    <a:pt x="16765" y="21600"/>
                    <a:pt x="10800" y="21600"/>
                  </a:cubicBezTo>
                  <a:cubicBezTo>
                    <a:pt x="4835" y="21600"/>
                    <a:pt x="0" y="16764"/>
                    <a:pt x="0" y="10799"/>
                  </a:cubicBezTo>
                  <a:cubicBezTo>
                    <a:pt x="0" y="4836"/>
                    <a:pt x="4835" y="0"/>
                    <a:pt x="10800" y="0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74" name="AutoShape 27"/>
            <p:cNvSpPr>
              <a:spLocks/>
            </p:cNvSpPr>
            <p:nvPr/>
          </p:nvSpPr>
          <p:spPr bwMode="auto">
            <a:xfrm>
              <a:off x="17487900" y="8191500"/>
              <a:ext cx="430213" cy="430213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10800" y="0"/>
                  </a:moveTo>
                  <a:cubicBezTo>
                    <a:pt x="16765" y="0"/>
                    <a:pt x="21600" y="4836"/>
                    <a:pt x="21600" y="10799"/>
                  </a:cubicBezTo>
                  <a:cubicBezTo>
                    <a:pt x="21600" y="16764"/>
                    <a:pt x="16765" y="21600"/>
                    <a:pt x="10800" y="21600"/>
                  </a:cubicBezTo>
                  <a:cubicBezTo>
                    <a:pt x="4835" y="21600"/>
                    <a:pt x="0" y="16764"/>
                    <a:pt x="0" y="10799"/>
                  </a:cubicBezTo>
                  <a:cubicBezTo>
                    <a:pt x="0" y="4836"/>
                    <a:pt x="4835" y="0"/>
                    <a:pt x="10800" y="0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75" name="AutoShape 28"/>
            <p:cNvSpPr>
              <a:spLocks/>
            </p:cNvSpPr>
            <p:nvPr/>
          </p:nvSpPr>
          <p:spPr bwMode="auto">
            <a:xfrm>
              <a:off x="18148300" y="11290300"/>
              <a:ext cx="430213" cy="430213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1600" y="10800"/>
                  </a:moveTo>
                  <a:lnTo>
                    <a:pt x="0" y="0"/>
                  </a:lnTo>
                  <a:lnTo>
                    <a:pt x="0" y="21600"/>
                  </a:lnTo>
                  <a:cubicBezTo>
                    <a:pt x="0" y="21600"/>
                    <a:pt x="21600" y="10800"/>
                    <a:pt x="21600" y="10800"/>
                  </a:cubicBezTo>
                  <a:close/>
                  <a:moveTo>
                    <a:pt x="21600" y="10800"/>
                  </a:moveTo>
                </a:path>
              </a:pathLst>
            </a:custGeom>
            <a:solidFill>
              <a:srgbClr val="FF230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76" name="AutoShape 29"/>
            <p:cNvSpPr>
              <a:spLocks/>
            </p:cNvSpPr>
            <p:nvPr/>
          </p:nvSpPr>
          <p:spPr bwMode="auto">
            <a:xfrm>
              <a:off x="22999700" y="11290300"/>
              <a:ext cx="430213" cy="430213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1600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0"/>
                  </a:lnTo>
                  <a:cubicBezTo>
                    <a:pt x="21600" y="0"/>
                    <a:pt x="21600" y="21600"/>
                    <a:pt x="21600" y="21600"/>
                  </a:cubicBezTo>
                  <a:close/>
                  <a:moveTo>
                    <a:pt x="21600" y="21600"/>
                  </a:moveTo>
                </a:path>
              </a:pathLst>
            </a:custGeom>
            <a:solidFill>
              <a:srgbClr val="FF230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</p:grpSp>
      <p:sp>
        <p:nvSpPr>
          <p:cNvPr id="27" name="Text Placeholder 42"/>
          <p:cNvSpPr>
            <a:spLocks noGrp="1"/>
          </p:cNvSpPr>
          <p:nvPr>
            <p:ph type="body" sz="quarter" idx="10" hasCustomPrompt="1"/>
          </p:nvPr>
        </p:nvSpPr>
        <p:spPr>
          <a:xfrm>
            <a:off x="10175655" y="6341888"/>
            <a:ext cx="1540064" cy="173299"/>
          </a:xfrm>
        </p:spPr>
        <p:txBody>
          <a:bodyPr lIns="0" tIns="0" rIns="0" bIns="0">
            <a:noAutofit/>
          </a:bodyPr>
          <a:lstStyle>
            <a:lvl1pPr marL="0" marR="0" indent="0" algn="l" defTabSz="6959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700">
                <a:solidFill>
                  <a:schemeClr val="tx1"/>
                </a:solidFill>
              </a:defRPr>
            </a:lvl1pPr>
            <a:lvl2pPr>
              <a:defRPr sz="400">
                <a:solidFill>
                  <a:schemeClr val="bg1"/>
                </a:solidFill>
              </a:defRPr>
            </a:lvl2pPr>
            <a:lvl3pPr>
              <a:defRPr sz="400">
                <a:solidFill>
                  <a:schemeClr val="bg1"/>
                </a:solidFill>
              </a:defRPr>
            </a:lvl3pPr>
            <a:lvl4pPr>
              <a:defRPr sz="400">
                <a:solidFill>
                  <a:schemeClr val="bg1"/>
                </a:solidFill>
              </a:defRPr>
            </a:lvl4pPr>
            <a:lvl5pPr>
              <a:defRPr sz="400">
                <a:solidFill>
                  <a:schemeClr val="bg1"/>
                </a:solidFill>
              </a:defRPr>
            </a:lvl5pPr>
          </a:lstStyle>
          <a:p>
            <a:pPr marL="0" marR="0" lvl="0" indent="0" algn="l" defTabSz="6959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UTS CRICOS Provider Code: 00099F</a:t>
            </a:r>
          </a:p>
        </p:txBody>
      </p:sp>
      <p:sp>
        <p:nvSpPr>
          <p:cNvPr id="28" name="Content Placeholder 5"/>
          <p:cNvSpPr>
            <a:spLocks noGrp="1"/>
          </p:cNvSpPr>
          <p:nvPr>
            <p:ph sz="quarter" idx="4"/>
          </p:nvPr>
        </p:nvSpPr>
        <p:spPr>
          <a:xfrm>
            <a:off x="4180594" y="5349622"/>
            <a:ext cx="4779045" cy="1042581"/>
          </a:xfrm>
        </p:spPr>
        <p:txBody>
          <a:bodyPr lIns="0">
            <a:noAutofit/>
          </a:bodyPr>
          <a:lstStyle>
            <a:lvl1pPr marL="0" indent="0">
              <a:buNone/>
              <a:defRPr sz="16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525045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Slid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699478" y="993075"/>
            <a:ext cx="7154116" cy="2387600"/>
          </a:xfrm>
        </p:spPr>
        <p:txBody>
          <a:bodyPr lIns="0" tIns="0" rIns="0" bIns="0" anchor="t" anchorCtr="0">
            <a:noAutofit/>
          </a:bodyPr>
          <a:lstStyle>
            <a:lvl1pPr marL="0" indent="0" algn="l">
              <a:lnSpc>
                <a:spcPts val="5200"/>
              </a:lnSpc>
              <a:tabLst>
                <a:tab pos="1262031" algn="l"/>
                <a:tab pos="1865265" algn="l"/>
              </a:tabLst>
              <a:defRPr sz="5067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		Master </a:t>
            </a:r>
            <a:br>
              <a:rPr lang="en-US" dirty="0"/>
            </a:br>
            <a:r>
              <a:rPr lang="en-US" dirty="0"/>
              <a:t>	title style</a:t>
            </a:r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1731421" y="3817067"/>
            <a:ext cx="5200057" cy="808908"/>
          </a:xfrm>
        </p:spPr>
        <p:txBody>
          <a:bodyPr lIns="0" tIns="0" rIns="0" bIns="0" anchor="t" anchorCtr="0">
            <a:no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166" indent="0" algn="ctr">
              <a:buNone/>
              <a:defRPr sz="2000"/>
            </a:lvl2pPr>
            <a:lvl3pPr marL="914332" indent="0" algn="ctr">
              <a:buNone/>
              <a:defRPr sz="1800"/>
            </a:lvl3pPr>
            <a:lvl4pPr marL="1371498" indent="0" algn="ctr">
              <a:buNone/>
              <a:defRPr sz="1600"/>
            </a:lvl4pPr>
            <a:lvl5pPr marL="1828662" indent="0" algn="ctr">
              <a:buNone/>
              <a:defRPr sz="1600"/>
            </a:lvl5pPr>
            <a:lvl6pPr marL="2285828" indent="0" algn="ctr">
              <a:buNone/>
              <a:defRPr sz="1600"/>
            </a:lvl6pPr>
            <a:lvl7pPr marL="2742994" indent="0" algn="ctr">
              <a:buNone/>
              <a:defRPr sz="1600"/>
            </a:lvl7pPr>
            <a:lvl8pPr marL="3200160" indent="0" algn="ctr">
              <a:buNone/>
              <a:defRPr sz="1600"/>
            </a:lvl8pPr>
            <a:lvl9pPr marL="3657326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grpSp>
        <p:nvGrpSpPr>
          <p:cNvPr id="41" name="Group 40"/>
          <p:cNvGrpSpPr/>
          <p:nvPr userDrawn="1"/>
        </p:nvGrpSpPr>
        <p:grpSpPr>
          <a:xfrm>
            <a:off x="699478" y="5572800"/>
            <a:ext cx="698037" cy="697992"/>
            <a:chOff x="25626365" y="3145536"/>
            <a:chExt cx="7199313" cy="7199313"/>
          </a:xfrm>
        </p:grpSpPr>
        <p:sp>
          <p:nvSpPr>
            <p:cNvPr id="39" name="AutoShape 1"/>
            <p:cNvSpPr>
              <a:spLocks/>
            </p:cNvSpPr>
            <p:nvPr userDrawn="1"/>
          </p:nvSpPr>
          <p:spPr bwMode="auto">
            <a:xfrm>
              <a:off x="25626365" y="3145536"/>
              <a:ext cx="7199313" cy="7199313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40" name="AutoShape 2"/>
            <p:cNvSpPr>
              <a:spLocks/>
            </p:cNvSpPr>
            <p:nvPr userDrawn="1"/>
          </p:nvSpPr>
          <p:spPr bwMode="auto">
            <a:xfrm>
              <a:off x="26921765" y="4466336"/>
              <a:ext cx="4748213" cy="4540250"/>
            </a:xfrm>
            <a:custGeom>
              <a:avLst/>
              <a:gdLst/>
              <a:ahLst/>
              <a:cxnLst/>
              <a:rect l="0" t="0" r="r" b="b"/>
              <a:pathLst>
                <a:path w="21600" h="21458">
                  <a:moveTo>
                    <a:pt x="16952" y="15509"/>
                  </a:moveTo>
                  <a:lnTo>
                    <a:pt x="21600" y="10680"/>
                  </a:lnTo>
                  <a:lnTo>
                    <a:pt x="20270" y="9299"/>
                  </a:lnTo>
                  <a:lnTo>
                    <a:pt x="15965" y="13772"/>
                  </a:lnTo>
                  <a:lnTo>
                    <a:pt x="14953" y="12721"/>
                  </a:lnTo>
                  <a:lnTo>
                    <a:pt x="13624" y="14101"/>
                  </a:lnTo>
                  <a:lnTo>
                    <a:pt x="14978" y="15509"/>
                  </a:lnTo>
                  <a:cubicBezTo>
                    <a:pt x="15523" y="16075"/>
                    <a:pt x="16407" y="16075"/>
                    <a:pt x="16952" y="15509"/>
                  </a:cubicBezTo>
                  <a:moveTo>
                    <a:pt x="19010" y="6901"/>
                  </a:moveTo>
                  <a:lnTo>
                    <a:pt x="20782" y="5059"/>
                  </a:lnTo>
                  <a:lnTo>
                    <a:pt x="19010" y="3217"/>
                  </a:lnTo>
                  <a:lnTo>
                    <a:pt x="18177" y="4082"/>
                  </a:lnTo>
                  <a:lnTo>
                    <a:pt x="13753" y="4082"/>
                  </a:lnTo>
                  <a:lnTo>
                    <a:pt x="12920" y="3217"/>
                  </a:lnTo>
                  <a:lnTo>
                    <a:pt x="11148" y="5059"/>
                  </a:lnTo>
                  <a:lnTo>
                    <a:pt x="12920" y="6901"/>
                  </a:lnTo>
                  <a:lnTo>
                    <a:pt x="13753" y="6036"/>
                  </a:lnTo>
                  <a:lnTo>
                    <a:pt x="15025" y="6036"/>
                  </a:lnTo>
                  <a:lnTo>
                    <a:pt x="15025" y="8650"/>
                  </a:lnTo>
                  <a:cubicBezTo>
                    <a:pt x="15602" y="8295"/>
                    <a:pt x="16328" y="8294"/>
                    <a:pt x="16905" y="8650"/>
                  </a:cubicBezTo>
                  <a:lnTo>
                    <a:pt x="16905" y="6036"/>
                  </a:lnTo>
                  <a:lnTo>
                    <a:pt x="18177" y="6036"/>
                  </a:lnTo>
                  <a:cubicBezTo>
                    <a:pt x="18177" y="6036"/>
                    <a:pt x="19010" y="6901"/>
                    <a:pt x="19010" y="6901"/>
                  </a:cubicBezTo>
                  <a:close/>
                  <a:moveTo>
                    <a:pt x="15965" y="3684"/>
                  </a:moveTo>
                  <a:lnTo>
                    <a:pt x="17738" y="1843"/>
                  </a:lnTo>
                  <a:lnTo>
                    <a:pt x="15965" y="0"/>
                  </a:lnTo>
                  <a:lnTo>
                    <a:pt x="14192" y="1843"/>
                  </a:lnTo>
                  <a:cubicBezTo>
                    <a:pt x="14192" y="1843"/>
                    <a:pt x="15965" y="3684"/>
                    <a:pt x="15965" y="3684"/>
                  </a:cubicBezTo>
                  <a:close/>
                  <a:moveTo>
                    <a:pt x="11660" y="9299"/>
                  </a:moveTo>
                  <a:lnTo>
                    <a:pt x="10331" y="10680"/>
                  </a:lnTo>
                  <a:lnTo>
                    <a:pt x="11660" y="12061"/>
                  </a:lnTo>
                  <a:lnTo>
                    <a:pt x="12989" y="10680"/>
                  </a:lnTo>
                  <a:cubicBezTo>
                    <a:pt x="12989" y="10680"/>
                    <a:pt x="11660" y="9299"/>
                    <a:pt x="11660" y="9299"/>
                  </a:cubicBezTo>
                  <a:close/>
                  <a:moveTo>
                    <a:pt x="8282" y="17567"/>
                  </a:moveTo>
                  <a:cubicBezTo>
                    <a:pt x="8282" y="15877"/>
                    <a:pt x="7291" y="14733"/>
                    <a:pt x="5701" y="14733"/>
                  </a:cubicBezTo>
                  <a:lnTo>
                    <a:pt x="122" y="14733"/>
                  </a:lnTo>
                  <a:lnTo>
                    <a:pt x="122" y="16550"/>
                  </a:lnTo>
                  <a:lnTo>
                    <a:pt x="5676" y="16550"/>
                  </a:lnTo>
                  <a:cubicBezTo>
                    <a:pt x="6324" y="16550"/>
                    <a:pt x="6728" y="16944"/>
                    <a:pt x="6728" y="17567"/>
                  </a:cubicBezTo>
                  <a:cubicBezTo>
                    <a:pt x="6728" y="18202"/>
                    <a:pt x="6324" y="18583"/>
                    <a:pt x="5676" y="18583"/>
                  </a:cubicBezTo>
                  <a:lnTo>
                    <a:pt x="122" y="18583"/>
                  </a:lnTo>
                  <a:lnTo>
                    <a:pt x="122" y="20401"/>
                  </a:lnTo>
                  <a:lnTo>
                    <a:pt x="5701" y="20401"/>
                  </a:lnTo>
                  <a:cubicBezTo>
                    <a:pt x="7291" y="20401"/>
                    <a:pt x="8282" y="19257"/>
                    <a:pt x="8282" y="17567"/>
                  </a:cubicBezTo>
                  <a:moveTo>
                    <a:pt x="8282" y="3811"/>
                  </a:moveTo>
                  <a:cubicBezTo>
                    <a:pt x="8282" y="2032"/>
                    <a:pt x="7242" y="1015"/>
                    <a:pt x="5762" y="1015"/>
                  </a:cubicBezTo>
                  <a:cubicBezTo>
                    <a:pt x="4282" y="1015"/>
                    <a:pt x="3768" y="2006"/>
                    <a:pt x="3389" y="3049"/>
                  </a:cubicBezTo>
                  <a:lnTo>
                    <a:pt x="3009" y="4091"/>
                  </a:lnTo>
                  <a:cubicBezTo>
                    <a:pt x="2801" y="4663"/>
                    <a:pt x="2447" y="4764"/>
                    <a:pt x="2214" y="4764"/>
                  </a:cubicBezTo>
                  <a:cubicBezTo>
                    <a:pt x="1774" y="4764"/>
                    <a:pt x="1443" y="4434"/>
                    <a:pt x="1443" y="3849"/>
                  </a:cubicBezTo>
                  <a:cubicBezTo>
                    <a:pt x="1443" y="3277"/>
                    <a:pt x="1811" y="2896"/>
                    <a:pt x="2385" y="2896"/>
                  </a:cubicBezTo>
                  <a:lnTo>
                    <a:pt x="2606" y="2896"/>
                  </a:lnTo>
                  <a:lnTo>
                    <a:pt x="2606" y="1193"/>
                  </a:lnTo>
                  <a:lnTo>
                    <a:pt x="2422" y="1193"/>
                  </a:lnTo>
                  <a:cubicBezTo>
                    <a:pt x="930" y="1193"/>
                    <a:pt x="0" y="2261"/>
                    <a:pt x="0" y="3849"/>
                  </a:cubicBezTo>
                  <a:cubicBezTo>
                    <a:pt x="0" y="5514"/>
                    <a:pt x="1101" y="6480"/>
                    <a:pt x="2324" y="6480"/>
                  </a:cubicBezTo>
                  <a:cubicBezTo>
                    <a:pt x="3499" y="6480"/>
                    <a:pt x="4196" y="5845"/>
                    <a:pt x="4636" y="4637"/>
                  </a:cubicBezTo>
                  <a:lnTo>
                    <a:pt x="5065" y="3468"/>
                  </a:lnTo>
                  <a:cubicBezTo>
                    <a:pt x="5260" y="2947"/>
                    <a:pt x="5529" y="2743"/>
                    <a:pt x="5933" y="2743"/>
                  </a:cubicBezTo>
                  <a:cubicBezTo>
                    <a:pt x="6496" y="2743"/>
                    <a:pt x="6826" y="3125"/>
                    <a:pt x="6826" y="3811"/>
                  </a:cubicBezTo>
                  <a:cubicBezTo>
                    <a:pt x="6826" y="4497"/>
                    <a:pt x="6520" y="4917"/>
                    <a:pt x="5872" y="4917"/>
                  </a:cubicBezTo>
                  <a:lnTo>
                    <a:pt x="5578" y="4917"/>
                  </a:lnTo>
                  <a:lnTo>
                    <a:pt x="5578" y="6633"/>
                  </a:lnTo>
                  <a:lnTo>
                    <a:pt x="5860" y="6633"/>
                  </a:lnTo>
                  <a:cubicBezTo>
                    <a:pt x="7352" y="6633"/>
                    <a:pt x="8282" y="5438"/>
                    <a:pt x="8282" y="3811"/>
                  </a:cubicBezTo>
                  <a:moveTo>
                    <a:pt x="1676" y="7753"/>
                  </a:moveTo>
                  <a:lnTo>
                    <a:pt x="122" y="7753"/>
                  </a:lnTo>
                  <a:lnTo>
                    <a:pt x="122" y="13129"/>
                  </a:lnTo>
                  <a:lnTo>
                    <a:pt x="1676" y="13129"/>
                  </a:lnTo>
                  <a:lnTo>
                    <a:pt x="1676" y="11350"/>
                  </a:lnTo>
                  <a:lnTo>
                    <a:pt x="8159" y="11350"/>
                  </a:lnTo>
                  <a:lnTo>
                    <a:pt x="8159" y="9533"/>
                  </a:lnTo>
                  <a:lnTo>
                    <a:pt x="1676" y="9533"/>
                  </a:lnTo>
                  <a:cubicBezTo>
                    <a:pt x="1676" y="9533"/>
                    <a:pt x="1676" y="7753"/>
                    <a:pt x="1676" y="7753"/>
                  </a:cubicBezTo>
                  <a:close/>
                  <a:moveTo>
                    <a:pt x="14978" y="9273"/>
                  </a:moveTo>
                  <a:lnTo>
                    <a:pt x="10331" y="14101"/>
                  </a:lnTo>
                  <a:lnTo>
                    <a:pt x="11660" y="15483"/>
                  </a:lnTo>
                  <a:lnTo>
                    <a:pt x="15965" y="11009"/>
                  </a:lnTo>
                  <a:lnTo>
                    <a:pt x="16978" y="12061"/>
                  </a:lnTo>
                  <a:lnTo>
                    <a:pt x="18307" y="10680"/>
                  </a:lnTo>
                  <a:lnTo>
                    <a:pt x="16952" y="9273"/>
                  </a:lnTo>
                  <a:cubicBezTo>
                    <a:pt x="16407" y="8707"/>
                    <a:pt x="15523" y="8707"/>
                    <a:pt x="14978" y="9273"/>
                  </a:cubicBezTo>
                  <a:moveTo>
                    <a:pt x="12294" y="15483"/>
                  </a:moveTo>
                  <a:lnTo>
                    <a:pt x="10964" y="16864"/>
                  </a:lnTo>
                  <a:lnTo>
                    <a:pt x="12319" y="18271"/>
                  </a:lnTo>
                  <a:cubicBezTo>
                    <a:pt x="12864" y="18838"/>
                    <a:pt x="13748" y="18838"/>
                    <a:pt x="14293" y="18271"/>
                  </a:cubicBezTo>
                  <a:lnTo>
                    <a:pt x="15648" y="16863"/>
                  </a:lnTo>
                  <a:lnTo>
                    <a:pt x="14319" y="15483"/>
                  </a:lnTo>
                  <a:lnTo>
                    <a:pt x="13307" y="16534"/>
                  </a:lnTo>
                  <a:cubicBezTo>
                    <a:pt x="13307" y="16534"/>
                    <a:pt x="12294" y="15483"/>
                    <a:pt x="12294" y="15483"/>
                  </a:cubicBezTo>
                  <a:close/>
                  <a:moveTo>
                    <a:pt x="14953" y="18245"/>
                  </a:moveTo>
                  <a:lnTo>
                    <a:pt x="13623" y="19626"/>
                  </a:lnTo>
                  <a:lnTo>
                    <a:pt x="14978" y="21033"/>
                  </a:lnTo>
                  <a:cubicBezTo>
                    <a:pt x="15523" y="21600"/>
                    <a:pt x="16407" y="21600"/>
                    <a:pt x="16952" y="21033"/>
                  </a:cubicBezTo>
                  <a:lnTo>
                    <a:pt x="18307" y="19626"/>
                  </a:lnTo>
                  <a:lnTo>
                    <a:pt x="16978" y="18245"/>
                  </a:lnTo>
                  <a:lnTo>
                    <a:pt x="15965" y="19296"/>
                  </a:lnTo>
                  <a:cubicBezTo>
                    <a:pt x="15965" y="19296"/>
                    <a:pt x="14953" y="18245"/>
                    <a:pt x="14953" y="18245"/>
                  </a:cubicBezTo>
                  <a:close/>
                  <a:moveTo>
                    <a:pt x="20271" y="15483"/>
                  </a:moveTo>
                  <a:lnTo>
                    <a:pt x="21600" y="14101"/>
                  </a:lnTo>
                  <a:lnTo>
                    <a:pt x="20270" y="12720"/>
                  </a:lnTo>
                  <a:lnTo>
                    <a:pt x="18941" y="14101"/>
                  </a:lnTo>
                  <a:cubicBezTo>
                    <a:pt x="18941" y="14101"/>
                    <a:pt x="20271" y="15483"/>
                    <a:pt x="20271" y="15483"/>
                  </a:cubicBezTo>
                  <a:close/>
                  <a:moveTo>
                    <a:pt x="17637" y="18271"/>
                  </a:moveTo>
                  <a:cubicBezTo>
                    <a:pt x="18182" y="18838"/>
                    <a:pt x="19066" y="18838"/>
                    <a:pt x="19612" y="18271"/>
                  </a:cubicBezTo>
                  <a:lnTo>
                    <a:pt x="20966" y="16864"/>
                  </a:lnTo>
                  <a:lnTo>
                    <a:pt x="19636" y="15483"/>
                  </a:lnTo>
                  <a:lnTo>
                    <a:pt x="18624" y="16534"/>
                  </a:lnTo>
                  <a:lnTo>
                    <a:pt x="17611" y="15483"/>
                  </a:lnTo>
                  <a:lnTo>
                    <a:pt x="16282" y="16863"/>
                  </a:lnTo>
                  <a:cubicBezTo>
                    <a:pt x="16282" y="16863"/>
                    <a:pt x="17637" y="18271"/>
                    <a:pt x="17637" y="18271"/>
                  </a:cubicBezTo>
                  <a:close/>
                  <a:moveTo>
                    <a:pt x="17637" y="18271"/>
                  </a:move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lIns="0" tIns="0" rIns="0" bIns="0"/>
            <a:lstStyle/>
            <a:p>
              <a:endParaRPr lang="en-US" sz="675"/>
            </a:p>
          </p:txBody>
        </p:sp>
      </p:grpSp>
      <p:grpSp>
        <p:nvGrpSpPr>
          <p:cNvPr id="47" name="Group 46"/>
          <p:cNvGrpSpPr/>
          <p:nvPr userDrawn="1"/>
        </p:nvGrpSpPr>
        <p:grpSpPr>
          <a:xfrm>
            <a:off x="8496853" y="11908"/>
            <a:ext cx="3295864" cy="6619081"/>
            <a:chOff x="16992600" y="23813"/>
            <a:chExt cx="6591300" cy="13238162"/>
          </a:xfrm>
          <a:solidFill>
            <a:schemeClr val="bg1"/>
          </a:solidFill>
        </p:grpSpPr>
        <p:sp>
          <p:nvSpPr>
            <p:cNvPr id="48" name="AutoShape 1"/>
            <p:cNvSpPr>
              <a:spLocks/>
            </p:cNvSpPr>
            <p:nvPr/>
          </p:nvSpPr>
          <p:spPr bwMode="auto">
            <a:xfrm>
              <a:off x="21844000" y="1320800"/>
              <a:ext cx="58738" cy="179388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ubicBezTo>
                    <a:pt x="0" y="21600"/>
                    <a:pt x="0" y="0"/>
                    <a:pt x="0" y="0"/>
                  </a:cubicBezTo>
                  <a:close/>
                  <a:moveTo>
                    <a:pt x="0" y="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49" name="AutoShape 2"/>
            <p:cNvSpPr>
              <a:spLocks/>
            </p:cNvSpPr>
            <p:nvPr/>
          </p:nvSpPr>
          <p:spPr bwMode="auto">
            <a:xfrm>
              <a:off x="16992600" y="12001500"/>
              <a:ext cx="122238" cy="369888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ubicBezTo>
                    <a:pt x="0" y="21600"/>
                    <a:pt x="0" y="0"/>
                    <a:pt x="0" y="0"/>
                  </a:cubicBezTo>
                  <a:close/>
                  <a:moveTo>
                    <a:pt x="0" y="0"/>
                  </a:moveTo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50" name="AutoShape 3"/>
            <p:cNvSpPr>
              <a:spLocks/>
            </p:cNvSpPr>
            <p:nvPr/>
          </p:nvSpPr>
          <p:spPr bwMode="auto">
            <a:xfrm>
              <a:off x="18630900" y="12522200"/>
              <a:ext cx="57150" cy="115888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ubicBezTo>
                    <a:pt x="0" y="21600"/>
                    <a:pt x="0" y="0"/>
                    <a:pt x="0" y="0"/>
                  </a:cubicBezTo>
                  <a:close/>
                  <a:moveTo>
                    <a:pt x="0" y="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51" name="AutoShape 4"/>
            <p:cNvSpPr>
              <a:spLocks/>
            </p:cNvSpPr>
            <p:nvPr/>
          </p:nvSpPr>
          <p:spPr bwMode="auto">
            <a:xfrm>
              <a:off x="20231100" y="11747500"/>
              <a:ext cx="58738" cy="176213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ubicBezTo>
                    <a:pt x="0" y="21600"/>
                    <a:pt x="0" y="0"/>
                    <a:pt x="0" y="0"/>
                  </a:cubicBezTo>
                  <a:close/>
                  <a:moveTo>
                    <a:pt x="0" y="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52" name="AutoShape 5"/>
            <p:cNvSpPr>
              <a:spLocks/>
            </p:cNvSpPr>
            <p:nvPr/>
          </p:nvSpPr>
          <p:spPr bwMode="auto">
            <a:xfrm>
              <a:off x="21844000" y="12801600"/>
              <a:ext cx="58738" cy="11747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ubicBezTo>
                    <a:pt x="0" y="21600"/>
                    <a:pt x="0" y="0"/>
                    <a:pt x="0" y="0"/>
                  </a:cubicBezTo>
                  <a:close/>
                  <a:moveTo>
                    <a:pt x="0" y="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53" name="AutoShape 6"/>
            <p:cNvSpPr>
              <a:spLocks/>
            </p:cNvSpPr>
            <p:nvPr/>
          </p:nvSpPr>
          <p:spPr bwMode="auto">
            <a:xfrm>
              <a:off x="18516600" y="3530600"/>
              <a:ext cx="293688" cy="58737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ubicBezTo>
                    <a:pt x="0" y="21600"/>
                    <a:pt x="0" y="0"/>
                    <a:pt x="0" y="0"/>
                  </a:cubicBezTo>
                  <a:close/>
                  <a:moveTo>
                    <a:pt x="0" y="0"/>
                  </a:moveTo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54" name="AutoShape 7"/>
            <p:cNvSpPr>
              <a:spLocks/>
            </p:cNvSpPr>
            <p:nvPr/>
          </p:nvSpPr>
          <p:spPr bwMode="auto">
            <a:xfrm>
              <a:off x="23456900" y="6350000"/>
              <a:ext cx="57150" cy="115888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ubicBezTo>
                    <a:pt x="0" y="21600"/>
                    <a:pt x="0" y="0"/>
                    <a:pt x="0" y="0"/>
                  </a:cubicBezTo>
                  <a:close/>
                  <a:moveTo>
                    <a:pt x="0" y="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55" name="AutoShape 8"/>
            <p:cNvSpPr>
              <a:spLocks/>
            </p:cNvSpPr>
            <p:nvPr/>
          </p:nvSpPr>
          <p:spPr bwMode="auto">
            <a:xfrm>
              <a:off x="18491200" y="10363200"/>
              <a:ext cx="328613" cy="989013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ubicBezTo>
                    <a:pt x="0" y="21600"/>
                    <a:pt x="0" y="0"/>
                    <a:pt x="0" y="0"/>
                  </a:cubicBezTo>
                  <a:close/>
                  <a:moveTo>
                    <a:pt x="0" y="0"/>
                  </a:moveTo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56" name="AutoShape 9"/>
            <p:cNvSpPr>
              <a:spLocks/>
            </p:cNvSpPr>
            <p:nvPr/>
          </p:nvSpPr>
          <p:spPr bwMode="auto">
            <a:xfrm>
              <a:off x="18630900" y="1930400"/>
              <a:ext cx="58738" cy="11747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ubicBezTo>
                    <a:pt x="0" y="21600"/>
                    <a:pt x="0" y="0"/>
                    <a:pt x="0" y="0"/>
                  </a:cubicBezTo>
                  <a:close/>
                  <a:moveTo>
                    <a:pt x="0" y="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57" name="AutoShape 10"/>
            <p:cNvSpPr>
              <a:spLocks/>
            </p:cNvSpPr>
            <p:nvPr/>
          </p:nvSpPr>
          <p:spPr bwMode="auto">
            <a:xfrm>
              <a:off x="18630900" y="7772400"/>
              <a:ext cx="57150" cy="57150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ubicBezTo>
                    <a:pt x="0" y="21600"/>
                    <a:pt x="0" y="0"/>
                    <a:pt x="0" y="0"/>
                  </a:cubicBezTo>
                  <a:close/>
                  <a:moveTo>
                    <a:pt x="0" y="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58" name="AutoShape 11"/>
            <p:cNvSpPr>
              <a:spLocks/>
            </p:cNvSpPr>
            <p:nvPr/>
          </p:nvSpPr>
          <p:spPr bwMode="auto">
            <a:xfrm>
              <a:off x="20231100" y="11493500"/>
              <a:ext cx="65088" cy="131763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ubicBezTo>
                    <a:pt x="0" y="21600"/>
                    <a:pt x="0" y="0"/>
                    <a:pt x="0" y="0"/>
                  </a:cubicBezTo>
                  <a:close/>
                  <a:moveTo>
                    <a:pt x="0" y="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59" name="AutoShape 12"/>
            <p:cNvSpPr>
              <a:spLocks/>
            </p:cNvSpPr>
            <p:nvPr/>
          </p:nvSpPr>
          <p:spPr bwMode="auto">
            <a:xfrm>
              <a:off x="21844000" y="13068300"/>
              <a:ext cx="63500" cy="19367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ubicBezTo>
                    <a:pt x="0" y="21600"/>
                    <a:pt x="0" y="0"/>
                    <a:pt x="0" y="0"/>
                  </a:cubicBezTo>
                  <a:close/>
                  <a:moveTo>
                    <a:pt x="0" y="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60" name="AutoShape 13"/>
            <p:cNvSpPr>
              <a:spLocks/>
            </p:cNvSpPr>
            <p:nvPr/>
          </p:nvSpPr>
          <p:spPr bwMode="auto">
            <a:xfrm>
              <a:off x="17018000" y="11811000"/>
              <a:ext cx="57150" cy="57150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ubicBezTo>
                    <a:pt x="0" y="21600"/>
                    <a:pt x="0" y="0"/>
                    <a:pt x="0" y="0"/>
                  </a:cubicBezTo>
                  <a:close/>
                  <a:moveTo>
                    <a:pt x="0" y="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61" name="AutoShape 14"/>
            <p:cNvSpPr>
              <a:spLocks/>
            </p:cNvSpPr>
            <p:nvPr/>
          </p:nvSpPr>
          <p:spPr bwMode="auto">
            <a:xfrm>
              <a:off x="21844000" y="6985000"/>
              <a:ext cx="61913" cy="185738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ubicBezTo>
                    <a:pt x="0" y="21600"/>
                    <a:pt x="0" y="0"/>
                    <a:pt x="0" y="0"/>
                  </a:cubicBezTo>
                  <a:close/>
                  <a:moveTo>
                    <a:pt x="0" y="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62" name="AutoShape 15"/>
            <p:cNvSpPr>
              <a:spLocks/>
            </p:cNvSpPr>
            <p:nvPr/>
          </p:nvSpPr>
          <p:spPr bwMode="auto">
            <a:xfrm>
              <a:off x="17018000" y="6705600"/>
              <a:ext cx="60325" cy="6032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ubicBezTo>
                    <a:pt x="0" y="21600"/>
                    <a:pt x="0" y="0"/>
                    <a:pt x="0" y="0"/>
                  </a:cubicBezTo>
                  <a:close/>
                  <a:moveTo>
                    <a:pt x="0" y="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63" name="AutoShape 16"/>
            <p:cNvSpPr>
              <a:spLocks/>
            </p:cNvSpPr>
            <p:nvPr/>
          </p:nvSpPr>
          <p:spPr bwMode="auto">
            <a:xfrm>
              <a:off x="20231100" y="9575800"/>
              <a:ext cx="61913" cy="125413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ubicBezTo>
                    <a:pt x="0" y="21600"/>
                    <a:pt x="0" y="0"/>
                    <a:pt x="0" y="0"/>
                  </a:cubicBezTo>
                  <a:close/>
                  <a:moveTo>
                    <a:pt x="0" y="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64" name="AutoShape 17"/>
            <p:cNvSpPr>
              <a:spLocks/>
            </p:cNvSpPr>
            <p:nvPr/>
          </p:nvSpPr>
          <p:spPr bwMode="auto">
            <a:xfrm>
              <a:off x="17018000" y="11049000"/>
              <a:ext cx="60325" cy="6032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ubicBezTo>
                    <a:pt x="0" y="21600"/>
                    <a:pt x="0" y="0"/>
                    <a:pt x="0" y="0"/>
                  </a:cubicBezTo>
                  <a:close/>
                  <a:moveTo>
                    <a:pt x="0" y="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65" name="AutoShape 18"/>
            <p:cNvSpPr>
              <a:spLocks/>
            </p:cNvSpPr>
            <p:nvPr/>
          </p:nvSpPr>
          <p:spPr bwMode="auto">
            <a:xfrm>
              <a:off x="18630900" y="11938000"/>
              <a:ext cx="57150" cy="115888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ubicBezTo>
                    <a:pt x="0" y="21600"/>
                    <a:pt x="0" y="0"/>
                    <a:pt x="0" y="0"/>
                  </a:cubicBezTo>
                  <a:close/>
                  <a:moveTo>
                    <a:pt x="0" y="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66" name="AutoShape 19"/>
            <p:cNvSpPr>
              <a:spLocks/>
            </p:cNvSpPr>
            <p:nvPr/>
          </p:nvSpPr>
          <p:spPr bwMode="auto">
            <a:xfrm>
              <a:off x="21844000" y="11125200"/>
              <a:ext cx="57150" cy="115888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ubicBezTo>
                    <a:pt x="0" y="21600"/>
                    <a:pt x="0" y="0"/>
                    <a:pt x="0" y="0"/>
                  </a:cubicBezTo>
                  <a:close/>
                  <a:moveTo>
                    <a:pt x="0" y="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67" name="AutoShape 20"/>
            <p:cNvSpPr>
              <a:spLocks/>
            </p:cNvSpPr>
            <p:nvPr/>
          </p:nvSpPr>
          <p:spPr bwMode="auto">
            <a:xfrm>
              <a:off x="18630900" y="11976100"/>
              <a:ext cx="58738" cy="176213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ubicBezTo>
                    <a:pt x="0" y="21600"/>
                    <a:pt x="0" y="0"/>
                    <a:pt x="0" y="0"/>
                  </a:cubicBezTo>
                  <a:close/>
                  <a:moveTo>
                    <a:pt x="0" y="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68" name="AutoShape 21"/>
            <p:cNvSpPr>
              <a:spLocks/>
            </p:cNvSpPr>
            <p:nvPr/>
          </p:nvSpPr>
          <p:spPr bwMode="auto">
            <a:xfrm>
              <a:off x="20231100" y="11671300"/>
              <a:ext cx="57150" cy="57150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ubicBezTo>
                    <a:pt x="0" y="21600"/>
                    <a:pt x="0" y="0"/>
                    <a:pt x="0" y="0"/>
                  </a:cubicBezTo>
                  <a:close/>
                  <a:moveTo>
                    <a:pt x="0" y="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69" name="AutoShape 22"/>
            <p:cNvSpPr>
              <a:spLocks/>
            </p:cNvSpPr>
            <p:nvPr/>
          </p:nvSpPr>
          <p:spPr bwMode="auto">
            <a:xfrm>
              <a:off x="21844000" y="12939713"/>
              <a:ext cx="58738" cy="177800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ubicBezTo>
                    <a:pt x="0" y="21600"/>
                    <a:pt x="0" y="0"/>
                    <a:pt x="0" y="0"/>
                  </a:cubicBezTo>
                  <a:close/>
                  <a:moveTo>
                    <a:pt x="0" y="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70" name="AutoShape 23"/>
            <p:cNvSpPr>
              <a:spLocks/>
            </p:cNvSpPr>
            <p:nvPr/>
          </p:nvSpPr>
          <p:spPr bwMode="auto">
            <a:xfrm>
              <a:off x="20231100" y="12001500"/>
              <a:ext cx="57150" cy="57150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ubicBezTo>
                    <a:pt x="0" y="21600"/>
                    <a:pt x="0" y="0"/>
                    <a:pt x="0" y="0"/>
                  </a:cubicBezTo>
                  <a:close/>
                  <a:moveTo>
                    <a:pt x="0" y="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71" name="AutoShape 24"/>
            <p:cNvSpPr>
              <a:spLocks/>
            </p:cNvSpPr>
            <p:nvPr/>
          </p:nvSpPr>
          <p:spPr bwMode="auto">
            <a:xfrm>
              <a:off x="21780500" y="9080500"/>
              <a:ext cx="174625" cy="349250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ubicBezTo>
                    <a:pt x="0" y="21600"/>
                    <a:pt x="0" y="0"/>
                    <a:pt x="0" y="0"/>
                  </a:cubicBezTo>
                  <a:close/>
                  <a:moveTo>
                    <a:pt x="0" y="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72" name="AutoShape 25"/>
            <p:cNvSpPr>
              <a:spLocks/>
            </p:cNvSpPr>
            <p:nvPr/>
          </p:nvSpPr>
          <p:spPr bwMode="auto">
            <a:xfrm>
              <a:off x="23456900" y="9766300"/>
              <a:ext cx="57150" cy="57150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ubicBezTo>
                    <a:pt x="0" y="21600"/>
                    <a:pt x="0" y="0"/>
                    <a:pt x="0" y="0"/>
                  </a:cubicBezTo>
                  <a:close/>
                  <a:moveTo>
                    <a:pt x="0" y="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73" name="AutoShape 26"/>
            <p:cNvSpPr>
              <a:spLocks/>
            </p:cNvSpPr>
            <p:nvPr/>
          </p:nvSpPr>
          <p:spPr bwMode="auto">
            <a:xfrm>
              <a:off x="17018000" y="8940800"/>
              <a:ext cx="57150" cy="57150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ubicBezTo>
                    <a:pt x="0" y="21600"/>
                    <a:pt x="0" y="0"/>
                    <a:pt x="0" y="0"/>
                  </a:cubicBezTo>
                  <a:close/>
                  <a:moveTo>
                    <a:pt x="0" y="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74" name="AutoShape 27"/>
            <p:cNvSpPr>
              <a:spLocks/>
            </p:cNvSpPr>
            <p:nvPr/>
          </p:nvSpPr>
          <p:spPr bwMode="auto">
            <a:xfrm>
              <a:off x="18630900" y="12915900"/>
              <a:ext cx="57150" cy="17462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ubicBezTo>
                    <a:pt x="0" y="21600"/>
                    <a:pt x="0" y="0"/>
                    <a:pt x="0" y="0"/>
                  </a:cubicBezTo>
                  <a:close/>
                  <a:moveTo>
                    <a:pt x="0" y="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75" name="AutoShape 28"/>
            <p:cNvSpPr>
              <a:spLocks/>
            </p:cNvSpPr>
            <p:nvPr/>
          </p:nvSpPr>
          <p:spPr bwMode="auto">
            <a:xfrm>
              <a:off x="20180300" y="7416800"/>
              <a:ext cx="166688" cy="166688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ubicBezTo>
                    <a:pt x="0" y="21600"/>
                    <a:pt x="0" y="0"/>
                    <a:pt x="0" y="0"/>
                  </a:cubicBezTo>
                  <a:close/>
                  <a:moveTo>
                    <a:pt x="0" y="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76" name="AutoShape 29"/>
            <p:cNvSpPr>
              <a:spLocks/>
            </p:cNvSpPr>
            <p:nvPr/>
          </p:nvSpPr>
          <p:spPr bwMode="auto">
            <a:xfrm>
              <a:off x="21844000" y="7416800"/>
              <a:ext cx="58738" cy="11747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ubicBezTo>
                    <a:pt x="0" y="21600"/>
                    <a:pt x="0" y="0"/>
                    <a:pt x="0" y="0"/>
                  </a:cubicBezTo>
                  <a:close/>
                  <a:moveTo>
                    <a:pt x="0" y="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77" name="AutoShape 30"/>
            <p:cNvSpPr>
              <a:spLocks/>
            </p:cNvSpPr>
            <p:nvPr/>
          </p:nvSpPr>
          <p:spPr bwMode="auto">
            <a:xfrm>
              <a:off x="23456900" y="8915400"/>
              <a:ext cx="57150" cy="57150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ubicBezTo>
                    <a:pt x="0" y="21600"/>
                    <a:pt x="0" y="0"/>
                    <a:pt x="0" y="0"/>
                  </a:cubicBezTo>
                  <a:close/>
                  <a:moveTo>
                    <a:pt x="0" y="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78" name="AutoShape 31"/>
            <p:cNvSpPr>
              <a:spLocks/>
            </p:cNvSpPr>
            <p:nvPr/>
          </p:nvSpPr>
          <p:spPr bwMode="auto">
            <a:xfrm>
              <a:off x="17018000" y="9486900"/>
              <a:ext cx="58738" cy="176213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ubicBezTo>
                    <a:pt x="0" y="21600"/>
                    <a:pt x="0" y="0"/>
                    <a:pt x="0" y="0"/>
                  </a:cubicBezTo>
                  <a:close/>
                  <a:moveTo>
                    <a:pt x="0" y="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79" name="AutoShape 32"/>
            <p:cNvSpPr>
              <a:spLocks/>
            </p:cNvSpPr>
            <p:nvPr/>
          </p:nvSpPr>
          <p:spPr bwMode="auto">
            <a:xfrm>
              <a:off x="20231100" y="4800600"/>
              <a:ext cx="57150" cy="57150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ubicBezTo>
                    <a:pt x="0" y="21600"/>
                    <a:pt x="0" y="0"/>
                    <a:pt x="0" y="0"/>
                  </a:cubicBezTo>
                  <a:close/>
                  <a:moveTo>
                    <a:pt x="0" y="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80" name="AutoShape 33"/>
            <p:cNvSpPr>
              <a:spLocks/>
            </p:cNvSpPr>
            <p:nvPr/>
          </p:nvSpPr>
          <p:spPr bwMode="auto">
            <a:xfrm>
              <a:off x="21844000" y="8191500"/>
              <a:ext cx="57150" cy="57150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ubicBezTo>
                    <a:pt x="0" y="21600"/>
                    <a:pt x="0" y="0"/>
                    <a:pt x="0" y="0"/>
                  </a:cubicBezTo>
                  <a:close/>
                  <a:moveTo>
                    <a:pt x="0" y="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81" name="AutoShape 34"/>
            <p:cNvSpPr>
              <a:spLocks/>
            </p:cNvSpPr>
            <p:nvPr/>
          </p:nvSpPr>
          <p:spPr bwMode="auto">
            <a:xfrm>
              <a:off x="23444200" y="12484100"/>
              <a:ext cx="63500" cy="128588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ubicBezTo>
                    <a:pt x="0" y="21600"/>
                    <a:pt x="0" y="0"/>
                    <a:pt x="0" y="0"/>
                  </a:cubicBezTo>
                  <a:close/>
                  <a:moveTo>
                    <a:pt x="0" y="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82" name="AutoShape 35"/>
            <p:cNvSpPr>
              <a:spLocks/>
            </p:cNvSpPr>
            <p:nvPr/>
          </p:nvSpPr>
          <p:spPr bwMode="auto">
            <a:xfrm>
              <a:off x="16992600" y="6146800"/>
              <a:ext cx="101600" cy="204788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ubicBezTo>
                    <a:pt x="0" y="21600"/>
                    <a:pt x="0" y="0"/>
                    <a:pt x="0" y="0"/>
                  </a:cubicBezTo>
                  <a:close/>
                  <a:moveTo>
                    <a:pt x="0" y="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83" name="AutoShape 36"/>
            <p:cNvSpPr>
              <a:spLocks/>
            </p:cNvSpPr>
            <p:nvPr/>
          </p:nvSpPr>
          <p:spPr bwMode="auto">
            <a:xfrm>
              <a:off x="20231100" y="7556500"/>
              <a:ext cx="57150" cy="17462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ubicBezTo>
                    <a:pt x="0" y="21600"/>
                    <a:pt x="0" y="0"/>
                    <a:pt x="0" y="0"/>
                  </a:cubicBezTo>
                  <a:close/>
                  <a:moveTo>
                    <a:pt x="0" y="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84" name="AutoShape 37"/>
            <p:cNvSpPr>
              <a:spLocks/>
            </p:cNvSpPr>
            <p:nvPr/>
          </p:nvSpPr>
          <p:spPr bwMode="auto">
            <a:xfrm>
              <a:off x="21844000" y="10617200"/>
              <a:ext cx="65088" cy="196850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ubicBezTo>
                    <a:pt x="0" y="21600"/>
                    <a:pt x="0" y="0"/>
                    <a:pt x="0" y="0"/>
                  </a:cubicBezTo>
                  <a:close/>
                  <a:moveTo>
                    <a:pt x="0" y="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85" name="AutoShape 38"/>
            <p:cNvSpPr>
              <a:spLocks/>
            </p:cNvSpPr>
            <p:nvPr/>
          </p:nvSpPr>
          <p:spPr bwMode="auto">
            <a:xfrm>
              <a:off x="23444200" y="2489200"/>
              <a:ext cx="61913" cy="185738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ubicBezTo>
                    <a:pt x="0" y="21600"/>
                    <a:pt x="0" y="0"/>
                    <a:pt x="0" y="0"/>
                  </a:cubicBezTo>
                  <a:close/>
                  <a:moveTo>
                    <a:pt x="0" y="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86" name="AutoShape 39"/>
            <p:cNvSpPr>
              <a:spLocks/>
            </p:cNvSpPr>
            <p:nvPr/>
          </p:nvSpPr>
          <p:spPr bwMode="auto">
            <a:xfrm>
              <a:off x="17018000" y="8166100"/>
              <a:ext cx="57150" cy="115888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ubicBezTo>
                    <a:pt x="0" y="21600"/>
                    <a:pt x="0" y="0"/>
                    <a:pt x="0" y="0"/>
                  </a:cubicBezTo>
                  <a:close/>
                  <a:moveTo>
                    <a:pt x="0" y="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87" name="AutoShape 40"/>
            <p:cNvSpPr>
              <a:spLocks/>
            </p:cNvSpPr>
            <p:nvPr/>
          </p:nvSpPr>
          <p:spPr bwMode="auto">
            <a:xfrm>
              <a:off x="18630900" y="5054600"/>
              <a:ext cx="57150" cy="57150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ubicBezTo>
                    <a:pt x="0" y="21600"/>
                    <a:pt x="0" y="0"/>
                    <a:pt x="0" y="0"/>
                  </a:cubicBezTo>
                  <a:close/>
                  <a:moveTo>
                    <a:pt x="0" y="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88" name="AutoShape 41"/>
            <p:cNvSpPr>
              <a:spLocks/>
            </p:cNvSpPr>
            <p:nvPr/>
          </p:nvSpPr>
          <p:spPr bwMode="auto">
            <a:xfrm>
              <a:off x="20231100" y="9893300"/>
              <a:ext cx="58738" cy="177800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ubicBezTo>
                    <a:pt x="0" y="21600"/>
                    <a:pt x="0" y="0"/>
                    <a:pt x="0" y="0"/>
                  </a:cubicBezTo>
                  <a:close/>
                  <a:moveTo>
                    <a:pt x="0" y="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89" name="AutoShape 42"/>
            <p:cNvSpPr>
              <a:spLocks/>
            </p:cNvSpPr>
            <p:nvPr/>
          </p:nvSpPr>
          <p:spPr bwMode="auto">
            <a:xfrm>
              <a:off x="21844000" y="10845800"/>
              <a:ext cx="61913" cy="61913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ubicBezTo>
                    <a:pt x="0" y="21600"/>
                    <a:pt x="0" y="0"/>
                    <a:pt x="0" y="0"/>
                  </a:cubicBezTo>
                  <a:close/>
                  <a:moveTo>
                    <a:pt x="0" y="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90" name="AutoShape 43"/>
            <p:cNvSpPr>
              <a:spLocks/>
            </p:cNvSpPr>
            <p:nvPr/>
          </p:nvSpPr>
          <p:spPr bwMode="auto">
            <a:xfrm>
              <a:off x="23456900" y="6515100"/>
              <a:ext cx="58738" cy="176213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ubicBezTo>
                    <a:pt x="0" y="21600"/>
                    <a:pt x="0" y="0"/>
                    <a:pt x="0" y="0"/>
                  </a:cubicBezTo>
                  <a:close/>
                  <a:moveTo>
                    <a:pt x="0" y="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91" name="AutoShape 44"/>
            <p:cNvSpPr>
              <a:spLocks/>
            </p:cNvSpPr>
            <p:nvPr/>
          </p:nvSpPr>
          <p:spPr bwMode="auto">
            <a:xfrm>
              <a:off x="17018000" y="7620000"/>
              <a:ext cx="57150" cy="57150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ubicBezTo>
                    <a:pt x="0" y="21600"/>
                    <a:pt x="0" y="0"/>
                    <a:pt x="0" y="0"/>
                  </a:cubicBezTo>
                  <a:close/>
                  <a:moveTo>
                    <a:pt x="0" y="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92" name="AutoShape 45"/>
            <p:cNvSpPr>
              <a:spLocks/>
            </p:cNvSpPr>
            <p:nvPr/>
          </p:nvSpPr>
          <p:spPr bwMode="auto">
            <a:xfrm>
              <a:off x="18630900" y="5969000"/>
              <a:ext cx="65088" cy="131763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ubicBezTo>
                    <a:pt x="0" y="21600"/>
                    <a:pt x="0" y="0"/>
                    <a:pt x="0" y="0"/>
                  </a:cubicBezTo>
                  <a:close/>
                  <a:moveTo>
                    <a:pt x="0" y="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93" name="AutoShape 46"/>
            <p:cNvSpPr>
              <a:spLocks/>
            </p:cNvSpPr>
            <p:nvPr/>
          </p:nvSpPr>
          <p:spPr bwMode="auto">
            <a:xfrm>
              <a:off x="20231100" y="7556500"/>
              <a:ext cx="58738" cy="58738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ubicBezTo>
                    <a:pt x="0" y="21600"/>
                    <a:pt x="0" y="0"/>
                    <a:pt x="0" y="0"/>
                  </a:cubicBezTo>
                  <a:close/>
                  <a:moveTo>
                    <a:pt x="0" y="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94" name="AutoShape 47"/>
            <p:cNvSpPr>
              <a:spLocks/>
            </p:cNvSpPr>
            <p:nvPr/>
          </p:nvSpPr>
          <p:spPr bwMode="auto">
            <a:xfrm>
              <a:off x="21844000" y="6464300"/>
              <a:ext cx="58738" cy="176213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ubicBezTo>
                    <a:pt x="0" y="21600"/>
                    <a:pt x="0" y="0"/>
                    <a:pt x="0" y="0"/>
                  </a:cubicBezTo>
                  <a:close/>
                  <a:moveTo>
                    <a:pt x="0" y="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95" name="AutoShape 48"/>
            <p:cNvSpPr>
              <a:spLocks/>
            </p:cNvSpPr>
            <p:nvPr/>
          </p:nvSpPr>
          <p:spPr bwMode="auto">
            <a:xfrm>
              <a:off x="23444200" y="9042400"/>
              <a:ext cx="69850" cy="209550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ubicBezTo>
                    <a:pt x="0" y="21600"/>
                    <a:pt x="0" y="0"/>
                    <a:pt x="0" y="0"/>
                  </a:cubicBezTo>
                  <a:close/>
                  <a:moveTo>
                    <a:pt x="0" y="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96" name="AutoShape 49"/>
            <p:cNvSpPr>
              <a:spLocks/>
            </p:cNvSpPr>
            <p:nvPr/>
          </p:nvSpPr>
          <p:spPr bwMode="auto">
            <a:xfrm>
              <a:off x="17018000" y="6934200"/>
              <a:ext cx="58738" cy="11747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ubicBezTo>
                    <a:pt x="0" y="21600"/>
                    <a:pt x="0" y="0"/>
                    <a:pt x="0" y="0"/>
                  </a:cubicBezTo>
                  <a:close/>
                  <a:moveTo>
                    <a:pt x="0" y="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97" name="AutoShape 50"/>
            <p:cNvSpPr>
              <a:spLocks/>
            </p:cNvSpPr>
            <p:nvPr/>
          </p:nvSpPr>
          <p:spPr bwMode="auto">
            <a:xfrm>
              <a:off x="18630900" y="5384800"/>
              <a:ext cx="65088" cy="65088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ubicBezTo>
                    <a:pt x="0" y="21600"/>
                    <a:pt x="0" y="0"/>
                    <a:pt x="0" y="0"/>
                  </a:cubicBezTo>
                  <a:close/>
                  <a:moveTo>
                    <a:pt x="0" y="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98" name="AutoShape 51"/>
            <p:cNvSpPr>
              <a:spLocks/>
            </p:cNvSpPr>
            <p:nvPr/>
          </p:nvSpPr>
          <p:spPr bwMode="auto">
            <a:xfrm>
              <a:off x="20231100" y="3543300"/>
              <a:ext cx="58738" cy="119063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ubicBezTo>
                    <a:pt x="0" y="21600"/>
                    <a:pt x="0" y="0"/>
                    <a:pt x="0" y="0"/>
                  </a:cubicBezTo>
                  <a:close/>
                  <a:moveTo>
                    <a:pt x="0" y="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99" name="AutoShape 52"/>
            <p:cNvSpPr>
              <a:spLocks/>
            </p:cNvSpPr>
            <p:nvPr/>
          </p:nvSpPr>
          <p:spPr bwMode="auto">
            <a:xfrm>
              <a:off x="21844000" y="10477500"/>
              <a:ext cx="69850" cy="209550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ubicBezTo>
                    <a:pt x="0" y="21600"/>
                    <a:pt x="0" y="0"/>
                    <a:pt x="0" y="0"/>
                  </a:cubicBezTo>
                  <a:close/>
                  <a:moveTo>
                    <a:pt x="0" y="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100" name="AutoShape 53"/>
            <p:cNvSpPr>
              <a:spLocks/>
            </p:cNvSpPr>
            <p:nvPr/>
          </p:nvSpPr>
          <p:spPr bwMode="auto">
            <a:xfrm>
              <a:off x="17018000" y="6019800"/>
              <a:ext cx="58738" cy="58738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ubicBezTo>
                    <a:pt x="0" y="21600"/>
                    <a:pt x="0" y="0"/>
                    <a:pt x="0" y="0"/>
                  </a:cubicBezTo>
                  <a:close/>
                  <a:moveTo>
                    <a:pt x="0" y="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101" name="AutoShape 54"/>
            <p:cNvSpPr>
              <a:spLocks/>
            </p:cNvSpPr>
            <p:nvPr/>
          </p:nvSpPr>
          <p:spPr bwMode="auto">
            <a:xfrm>
              <a:off x="18630900" y="4711700"/>
              <a:ext cx="58738" cy="119063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ubicBezTo>
                    <a:pt x="0" y="21600"/>
                    <a:pt x="0" y="0"/>
                    <a:pt x="0" y="0"/>
                  </a:cubicBezTo>
                  <a:close/>
                  <a:moveTo>
                    <a:pt x="0" y="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102" name="AutoShape 55"/>
            <p:cNvSpPr>
              <a:spLocks/>
            </p:cNvSpPr>
            <p:nvPr/>
          </p:nvSpPr>
          <p:spPr bwMode="auto">
            <a:xfrm>
              <a:off x="20218400" y="6743700"/>
              <a:ext cx="98425" cy="198438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ubicBezTo>
                    <a:pt x="0" y="21600"/>
                    <a:pt x="0" y="0"/>
                    <a:pt x="0" y="0"/>
                  </a:cubicBezTo>
                  <a:close/>
                  <a:moveTo>
                    <a:pt x="0" y="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103" name="AutoShape 56"/>
            <p:cNvSpPr>
              <a:spLocks/>
            </p:cNvSpPr>
            <p:nvPr/>
          </p:nvSpPr>
          <p:spPr bwMode="auto">
            <a:xfrm>
              <a:off x="21844000" y="7531100"/>
              <a:ext cx="57150" cy="115888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ubicBezTo>
                    <a:pt x="0" y="21600"/>
                    <a:pt x="0" y="0"/>
                    <a:pt x="0" y="0"/>
                  </a:cubicBezTo>
                  <a:close/>
                  <a:moveTo>
                    <a:pt x="0" y="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104" name="AutoShape 57"/>
            <p:cNvSpPr>
              <a:spLocks/>
            </p:cNvSpPr>
            <p:nvPr/>
          </p:nvSpPr>
          <p:spPr bwMode="auto">
            <a:xfrm>
              <a:off x="17018000" y="4648200"/>
              <a:ext cx="58738" cy="11747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ubicBezTo>
                    <a:pt x="0" y="21600"/>
                    <a:pt x="0" y="0"/>
                    <a:pt x="0" y="0"/>
                  </a:cubicBezTo>
                  <a:close/>
                  <a:moveTo>
                    <a:pt x="0" y="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105" name="AutoShape 58"/>
            <p:cNvSpPr>
              <a:spLocks/>
            </p:cNvSpPr>
            <p:nvPr/>
          </p:nvSpPr>
          <p:spPr bwMode="auto">
            <a:xfrm>
              <a:off x="18630900" y="7277100"/>
              <a:ext cx="63500" cy="192088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ubicBezTo>
                    <a:pt x="0" y="21600"/>
                    <a:pt x="0" y="0"/>
                    <a:pt x="0" y="0"/>
                  </a:cubicBezTo>
                  <a:close/>
                  <a:moveTo>
                    <a:pt x="0" y="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106" name="AutoShape 59"/>
            <p:cNvSpPr>
              <a:spLocks/>
            </p:cNvSpPr>
            <p:nvPr/>
          </p:nvSpPr>
          <p:spPr bwMode="auto">
            <a:xfrm>
              <a:off x="20231100" y="3073400"/>
              <a:ext cx="57150" cy="115888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ubicBezTo>
                    <a:pt x="0" y="21600"/>
                    <a:pt x="0" y="0"/>
                    <a:pt x="0" y="0"/>
                  </a:cubicBezTo>
                  <a:close/>
                  <a:moveTo>
                    <a:pt x="0" y="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107" name="AutoShape 60"/>
            <p:cNvSpPr>
              <a:spLocks/>
            </p:cNvSpPr>
            <p:nvPr/>
          </p:nvSpPr>
          <p:spPr bwMode="auto">
            <a:xfrm>
              <a:off x="21844000" y="5689600"/>
              <a:ext cx="57150" cy="115888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ubicBezTo>
                    <a:pt x="0" y="21600"/>
                    <a:pt x="0" y="0"/>
                    <a:pt x="0" y="0"/>
                  </a:cubicBezTo>
                  <a:close/>
                  <a:moveTo>
                    <a:pt x="0" y="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108" name="AutoShape 61"/>
            <p:cNvSpPr>
              <a:spLocks/>
            </p:cNvSpPr>
            <p:nvPr/>
          </p:nvSpPr>
          <p:spPr bwMode="auto">
            <a:xfrm>
              <a:off x="23380700" y="5041900"/>
              <a:ext cx="203200" cy="611188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ubicBezTo>
                    <a:pt x="0" y="21600"/>
                    <a:pt x="0" y="0"/>
                    <a:pt x="0" y="0"/>
                  </a:cubicBezTo>
                  <a:close/>
                  <a:moveTo>
                    <a:pt x="0" y="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109" name="AutoShape 62"/>
            <p:cNvSpPr>
              <a:spLocks/>
            </p:cNvSpPr>
            <p:nvPr/>
          </p:nvSpPr>
          <p:spPr bwMode="auto">
            <a:xfrm>
              <a:off x="17005300" y="6667500"/>
              <a:ext cx="80963" cy="242888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ubicBezTo>
                    <a:pt x="0" y="21600"/>
                    <a:pt x="0" y="0"/>
                    <a:pt x="0" y="0"/>
                  </a:cubicBezTo>
                  <a:close/>
                  <a:moveTo>
                    <a:pt x="0" y="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110" name="AutoShape 63"/>
            <p:cNvSpPr>
              <a:spLocks/>
            </p:cNvSpPr>
            <p:nvPr/>
          </p:nvSpPr>
          <p:spPr bwMode="auto">
            <a:xfrm>
              <a:off x="18630900" y="7086600"/>
              <a:ext cx="57150" cy="115888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ubicBezTo>
                    <a:pt x="0" y="21600"/>
                    <a:pt x="0" y="0"/>
                    <a:pt x="0" y="0"/>
                  </a:cubicBezTo>
                  <a:close/>
                  <a:moveTo>
                    <a:pt x="0" y="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111" name="AutoShape 64"/>
            <p:cNvSpPr>
              <a:spLocks/>
            </p:cNvSpPr>
            <p:nvPr/>
          </p:nvSpPr>
          <p:spPr bwMode="auto">
            <a:xfrm>
              <a:off x="20231100" y="4318000"/>
              <a:ext cx="57150" cy="115888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ubicBezTo>
                    <a:pt x="0" y="21600"/>
                    <a:pt x="0" y="0"/>
                    <a:pt x="0" y="0"/>
                  </a:cubicBezTo>
                  <a:close/>
                  <a:moveTo>
                    <a:pt x="0" y="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112" name="AutoShape 65"/>
            <p:cNvSpPr>
              <a:spLocks/>
            </p:cNvSpPr>
            <p:nvPr/>
          </p:nvSpPr>
          <p:spPr bwMode="auto">
            <a:xfrm>
              <a:off x="21805900" y="3403600"/>
              <a:ext cx="130175" cy="13017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ubicBezTo>
                    <a:pt x="0" y="21600"/>
                    <a:pt x="0" y="0"/>
                    <a:pt x="0" y="0"/>
                  </a:cubicBezTo>
                  <a:close/>
                  <a:moveTo>
                    <a:pt x="0" y="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113" name="AutoShape 66"/>
            <p:cNvSpPr>
              <a:spLocks/>
            </p:cNvSpPr>
            <p:nvPr/>
          </p:nvSpPr>
          <p:spPr bwMode="auto">
            <a:xfrm>
              <a:off x="23456900" y="7162800"/>
              <a:ext cx="57150" cy="115888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ubicBezTo>
                    <a:pt x="0" y="21600"/>
                    <a:pt x="0" y="0"/>
                    <a:pt x="0" y="0"/>
                  </a:cubicBezTo>
                  <a:close/>
                  <a:moveTo>
                    <a:pt x="0" y="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114" name="AutoShape 67"/>
            <p:cNvSpPr>
              <a:spLocks/>
            </p:cNvSpPr>
            <p:nvPr/>
          </p:nvSpPr>
          <p:spPr bwMode="auto">
            <a:xfrm>
              <a:off x="17018000" y="2273300"/>
              <a:ext cx="57150" cy="17462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ubicBezTo>
                    <a:pt x="0" y="21600"/>
                    <a:pt x="0" y="0"/>
                    <a:pt x="0" y="0"/>
                  </a:cubicBezTo>
                  <a:close/>
                  <a:moveTo>
                    <a:pt x="0" y="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115" name="AutoShape 68"/>
            <p:cNvSpPr>
              <a:spLocks/>
            </p:cNvSpPr>
            <p:nvPr/>
          </p:nvSpPr>
          <p:spPr bwMode="auto">
            <a:xfrm>
              <a:off x="20193000" y="482600"/>
              <a:ext cx="136525" cy="13652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ubicBezTo>
                    <a:pt x="0" y="21600"/>
                    <a:pt x="0" y="0"/>
                    <a:pt x="0" y="0"/>
                  </a:cubicBezTo>
                  <a:close/>
                  <a:moveTo>
                    <a:pt x="0" y="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116" name="AutoShape 69"/>
            <p:cNvSpPr>
              <a:spLocks/>
            </p:cNvSpPr>
            <p:nvPr/>
          </p:nvSpPr>
          <p:spPr bwMode="auto">
            <a:xfrm>
              <a:off x="21844000" y="2324100"/>
              <a:ext cx="57150" cy="115888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ubicBezTo>
                    <a:pt x="0" y="21600"/>
                    <a:pt x="0" y="0"/>
                    <a:pt x="0" y="0"/>
                  </a:cubicBezTo>
                  <a:close/>
                  <a:moveTo>
                    <a:pt x="0" y="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117" name="AutoShape 70"/>
            <p:cNvSpPr>
              <a:spLocks/>
            </p:cNvSpPr>
            <p:nvPr/>
          </p:nvSpPr>
          <p:spPr bwMode="auto">
            <a:xfrm>
              <a:off x="23456900" y="2298700"/>
              <a:ext cx="57150" cy="115888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ubicBezTo>
                    <a:pt x="0" y="21600"/>
                    <a:pt x="0" y="0"/>
                    <a:pt x="0" y="0"/>
                  </a:cubicBezTo>
                  <a:close/>
                  <a:moveTo>
                    <a:pt x="0" y="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118" name="AutoShape 71"/>
            <p:cNvSpPr>
              <a:spLocks/>
            </p:cNvSpPr>
            <p:nvPr/>
          </p:nvSpPr>
          <p:spPr bwMode="auto">
            <a:xfrm>
              <a:off x="20231100" y="1651000"/>
              <a:ext cx="57150" cy="57150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ubicBezTo>
                    <a:pt x="0" y="21600"/>
                    <a:pt x="0" y="0"/>
                    <a:pt x="0" y="0"/>
                  </a:cubicBezTo>
                  <a:close/>
                  <a:moveTo>
                    <a:pt x="0" y="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119" name="AutoShape 72"/>
            <p:cNvSpPr>
              <a:spLocks/>
            </p:cNvSpPr>
            <p:nvPr/>
          </p:nvSpPr>
          <p:spPr bwMode="auto">
            <a:xfrm>
              <a:off x="21844000" y="5422900"/>
              <a:ext cx="57150" cy="115888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ubicBezTo>
                    <a:pt x="0" y="21600"/>
                    <a:pt x="0" y="0"/>
                    <a:pt x="0" y="0"/>
                  </a:cubicBezTo>
                  <a:close/>
                  <a:moveTo>
                    <a:pt x="0" y="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120" name="AutoShape 73"/>
            <p:cNvSpPr>
              <a:spLocks/>
            </p:cNvSpPr>
            <p:nvPr/>
          </p:nvSpPr>
          <p:spPr bwMode="auto">
            <a:xfrm>
              <a:off x="23456900" y="3098800"/>
              <a:ext cx="58738" cy="11747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ubicBezTo>
                    <a:pt x="0" y="21600"/>
                    <a:pt x="0" y="0"/>
                    <a:pt x="0" y="0"/>
                  </a:cubicBezTo>
                  <a:close/>
                  <a:moveTo>
                    <a:pt x="0" y="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121" name="AutoShape 74"/>
            <p:cNvSpPr>
              <a:spLocks/>
            </p:cNvSpPr>
            <p:nvPr/>
          </p:nvSpPr>
          <p:spPr bwMode="auto">
            <a:xfrm>
              <a:off x="16992600" y="2159000"/>
              <a:ext cx="109538" cy="21907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ubicBezTo>
                    <a:pt x="0" y="21600"/>
                    <a:pt x="0" y="0"/>
                    <a:pt x="0" y="0"/>
                  </a:cubicBezTo>
                  <a:close/>
                  <a:moveTo>
                    <a:pt x="0" y="0"/>
                  </a:moveTo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122" name="AutoShape 75"/>
            <p:cNvSpPr>
              <a:spLocks/>
            </p:cNvSpPr>
            <p:nvPr/>
          </p:nvSpPr>
          <p:spPr bwMode="auto">
            <a:xfrm>
              <a:off x="18630900" y="4827588"/>
              <a:ext cx="58738" cy="176213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ubicBezTo>
                    <a:pt x="0" y="21600"/>
                    <a:pt x="0" y="0"/>
                    <a:pt x="0" y="0"/>
                  </a:cubicBezTo>
                  <a:close/>
                  <a:moveTo>
                    <a:pt x="0" y="0"/>
                  </a:moveTo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123" name="AutoShape 76"/>
            <p:cNvSpPr>
              <a:spLocks/>
            </p:cNvSpPr>
            <p:nvPr/>
          </p:nvSpPr>
          <p:spPr bwMode="auto">
            <a:xfrm>
              <a:off x="23456900" y="5156200"/>
              <a:ext cx="58738" cy="176213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ubicBezTo>
                    <a:pt x="0" y="21600"/>
                    <a:pt x="0" y="0"/>
                    <a:pt x="0" y="0"/>
                  </a:cubicBezTo>
                  <a:close/>
                  <a:moveTo>
                    <a:pt x="0" y="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124" name="AutoShape 77"/>
            <p:cNvSpPr>
              <a:spLocks/>
            </p:cNvSpPr>
            <p:nvPr/>
          </p:nvSpPr>
          <p:spPr bwMode="auto">
            <a:xfrm>
              <a:off x="18630900" y="23813"/>
              <a:ext cx="57150" cy="176212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ubicBezTo>
                    <a:pt x="0" y="21600"/>
                    <a:pt x="0" y="0"/>
                    <a:pt x="0" y="0"/>
                  </a:cubicBezTo>
                  <a:close/>
                  <a:moveTo>
                    <a:pt x="0" y="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125" name="AutoShape 78"/>
            <p:cNvSpPr>
              <a:spLocks/>
            </p:cNvSpPr>
            <p:nvPr/>
          </p:nvSpPr>
          <p:spPr bwMode="auto">
            <a:xfrm>
              <a:off x="20231100" y="50800"/>
              <a:ext cx="60325" cy="6032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ubicBezTo>
                    <a:pt x="0" y="21600"/>
                    <a:pt x="0" y="0"/>
                    <a:pt x="0" y="0"/>
                  </a:cubicBezTo>
                  <a:close/>
                  <a:moveTo>
                    <a:pt x="0" y="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126" name="AutoShape 79"/>
            <p:cNvSpPr>
              <a:spLocks/>
            </p:cNvSpPr>
            <p:nvPr/>
          </p:nvSpPr>
          <p:spPr bwMode="auto">
            <a:xfrm>
              <a:off x="23456900" y="977900"/>
              <a:ext cx="57150" cy="115888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ubicBezTo>
                    <a:pt x="0" y="21600"/>
                    <a:pt x="0" y="0"/>
                    <a:pt x="0" y="0"/>
                  </a:cubicBezTo>
                  <a:close/>
                  <a:moveTo>
                    <a:pt x="0" y="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</p:grpSp>
      <p:sp>
        <p:nvSpPr>
          <p:cNvPr id="127" name="Text Placeholder 42"/>
          <p:cNvSpPr>
            <a:spLocks noGrp="1"/>
          </p:cNvSpPr>
          <p:nvPr>
            <p:ph type="body" sz="quarter" idx="10" hasCustomPrompt="1"/>
          </p:nvPr>
        </p:nvSpPr>
        <p:spPr>
          <a:xfrm rot="16200000">
            <a:off x="10553025" y="5133618"/>
            <a:ext cx="1539964" cy="173311"/>
          </a:xfrm>
        </p:spPr>
        <p:txBody>
          <a:bodyPr lIns="0" tIns="0" rIns="0" bIns="0">
            <a:noAutofit/>
          </a:bodyPr>
          <a:lstStyle>
            <a:lvl1pPr marL="0" marR="0" indent="0" algn="l" defTabSz="6959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700">
                <a:solidFill>
                  <a:schemeClr val="bg1"/>
                </a:solidFill>
              </a:defRPr>
            </a:lvl1pPr>
            <a:lvl2pPr>
              <a:defRPr sz="400">
                <a:solidFill>
                  <a:schemeClr val="bg1"/>
                </a:solidFill>
              </a:defRPr>
            </a:lvl2pPr>
            <a:lvl3pPr>
              <a:defRPr sz="400">
                <a:solidFill>
                  <a:schemeClr val="bg1"/>
                </a:solidFill>
              </a:defRPr>
            </a:lvl3pPr>
            <a:lvl4pPr>
              <a:defRPr sz="400">
                <a:solidFill>
                  <a:schemeClr val="bg1"/>
                </a:solidFill>
              </a:defRPr>
            </a:lvl4pPr>
            <a:lvl5pPr>
              <a:defRPr sz="400">
                <a:solidFill>
                  <a:schemeClr val="bg1"/>
                </a:solidFill>
              </a:defRPr>
            </a:lvl5pPr>
          </a:lstStyle>
          <a:p>
            <a:pPr marL="0" marR="0" lvl="0" indent="0" algn="l" defTabSz="6959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UTS CRICOS Provider Code: 00099F</a:t>
            </a:r>
          </a:p>
        </p:txBody>
      </p:sp>
      <p:sp>
        <p:nvSpPr>
          <p:cNvPr id="128" name="Content Placeholder 5"/>
          <p:cNvSpPr>
            <a:spLocks noGrp="1"/>
          </p:cNvSpPr>
          <p:nvPr>
            <p:ph sz="quarter" idx="4"/>
          </p:nvPr>
        </p:nvSpPr>
        <p:spPr>
          <a:xfrm>
            <a:off x="1746707" y="4625975"/>
            <a:ext cx="5184771" cy="1042581"/>
          </a:xfrm>
        </p:spPr>
        <p:txBody>
          <a:bodyPr lIns="0">
            <a:no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701434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Slid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1" name="Group 420"/>
          <p:cNvGrpSpPr/>
          <p:nvPr userDrawn="1"/>
        </p:nvGrpSpPr>
        <p:grpSpPr>
          <a:xfrm>
            <a:off x="831904" y="0"/>
            <a:ext cx="10753632" cy="6198395"/>
            <a:chOff x="1663700" y="0"/>
            <a:chExt cx="21505863" cy="12396788"/>
          </a:xfrm>
          <a:solidFill>
            <a:schemeClr val="bg1"/>
          </a:solidFill>
        </p:grpSpPr>
        <p:sp>
          <p:nvSpPr>
            <p:cNvPr id="422" name="AutoShape 1"/>
            <p:cNvSpPr>
              <a:spLocks/>
            </p:cNvSpPr>
            <p:nvPr/>
          </p:nvSpPr>
          <p:spPr bwMode="auto">
            <a:xfrm>
              <a:off x="23126700" y="11404600"/>
              <a:ext cx="30163" cy="992188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1600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0"/>
                  </a:lnTo>
                  <a:cubicBezTo>
                    <a:pt x="21600" y="0"/>
                    <a:pt x="21600" y="21600"/>
                    <a:pt x="21600" y="21600"/>
                  </a:cubicBezTo>
                  <a:close/>
                  <a:moveTo>
                    <a:pt x="2160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423" name="AutoShape 2"/>
            <p:cNvSpPr>
              <a:spLocks/>
            </p:cNvSpPr>
            <p:nvPr/>
          </p:nvSpPr>
          <p:spPr bwMode="auto">
            <a:xfrm>
              <a:off x="23139400" y="3733800"/>
              <a:ext cx="30163" cy="4705350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1600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0"/>
                  </a:lnTo>
                  <a:cubicBezTo>
                    <a:pt x="21600" y="0"/>
                    <a:pt x="21600" y="21600"/>
                    <a:pt x="21600" y="21600"/>
                  </a:cubicBezTo>
                  <a:close/>
                  <a:moveTo>
                    <a:pt x="2160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424" name="AutoShape 3"/>
            <p:cNvSpPr>
              <a:spLocks/>
            </p:cNvSpPr>
            <p:nvPr/>
          </p:nvSpPr>
          <p:spPr bwMode="auto">
            <a:xfrm>
              <a:off x="22034500" y="0"/>
              <a:ext cx="30163" cy="984250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425" name="AutoShape 4"/>
            <p:cNvSpPr>
              <a:spLocks/>
            </p:cNvSpPr>
            <p:nvPr/>
          </p:nvSpPr>
          <p:spPr bwMode="auto">
            <a:xfrm>
              <a:off x="20091400" y="11404600"/>
              <a:ext cx="30163" cy="992188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1600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0"/>
                  </a:lnTo>
                  <a:cubicBezTo>
                    <a:pt x="21600" y="0"/>
                    <a:pt x="21600" y="21600"/>
                    <a:pt x="21600" y="21600"/>
                  </a:cubicBezTo>
                  <a:close/>
                  <a:moveTo>
                    <a:pt x="2160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426" name="AutoShape 5"/>
            <p:cNvSpPr>
              <a:spLocks/>
            </p:cNvSpPr>
            <p:nvPr/>
          </p:nvSpPr>
          <p:spPr bwMode="auto">
            <a:xfrm>
              <a:off x="20015200" y="3962400"/>
              <a:ext cx="30163" cy="4705350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1600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0"/>
                  </a:lnTo>
                  <a:cubicBezTo>
                    <a:pt x="21600" y="0"/>
                    <a:pt x="21600" y="21600"/>
                    <a:pt x="21600" y="21600"/>
                  </a:cubicBezTo>
                  <a:close/>
                  <a:moveTo>
                    <a:pt x="2160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427" name="AutoShape 6"/>
            <p:cNvSpPr>
              <a:spLocks/>
            </p:cNvSpPr>
            <p:nvPr/>
          </p:nvSpPr>
          <p:spPr bwMode="auto">
            <a:xfrm>
              <a:off x="16294100" y="88900"/>
              <a:ext cx="30163" cy="106997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1600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0"/>
                  </a:lnTo>
                  <a:cubicBezTo>
                    <a:pt x="21600" y="0"/>
                    <a:pt x="21600" y="21600"/>
                    <a:pt x="21600" y="21600"/>
                  </a:cubicBezTo>
                  <a:close/>
                  <a:moveTo>
                    <a:pt x="2160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428" name="AutoShape 7"/>
            <p:cNvSpPr>
              <a:spLocks/>
            </p:cNvSpPr>
            <p:nvPr/>
          </p:nvSpPr>
          <p:spPr bwMode="auto">
            <a:xfrm>
              <a:off x="17056100" y="11379200"/>
              <a:ext cx="30163" cy="992188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1600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0"/>
                  </a:lnTo>
                  <a:cubicBezTo>
                    <a:pt x="21600" y="0"/>
                    <a:pt x="21600" y="21600"/>
                    <a:pt x="21600" y="21600"/>
                  </a:cubicBezTo>
                  <a:close/>
                  <a:moveTo>
                    <a:pt x="2160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429" name="AutoShape 8"/>
            <p:cNvSpPr>
              <a:spLocks/>
            </p:cNvSpPr>
            <p:nvPr/>
          </p:nvSpPr>
          <p:spPr bwMode="auto">
            <a:xfrm>
              <a:off x="16484600" y="3987800"/>
              <a:ext cx="30163" cy="4705350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1600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0"/>
                  </a:lnTo>
                  <a:cubicBezTo>
                    <a:pt x="21600" y="0"/>
                    <a:pt x="21600" y="21600"/>
                    <a:pt x="21600" y="21600"/>
                  </a:cubicBezTo>
                  <a:close/>
                  <a:moveTo>
                    <a:pt x="2160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430" name="AutoShape 9"/>
            <p:cNvSpPr>
              <a:spLocks/>
            </p:cNvSpPr>
            <p:nvPr/>
          </p:nvSpPr>
          <p:spPr bwMode="auto">
            <a:xfrm>
              <a:off x="17056100" y="266700"/>
              <a:ext cx="30163" cy="106997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1600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0"/>
                  </a:lnTo>
                  <a:cubicBezTo>
                    <a:pt x="21600" y="0"/>
                    <a:pt x="21600" y="21600"/>
                    <a:pt x="21600" y="21600"/>
                  </a:cubicBezTo>
                  <a:close/>
                  <a:moveTo>
                    <a:pt x="2160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431" name="AutoShape 10"/>
            <p:cNvSpPr>
              <a:spLocks/>
            </p:cNvSpPr>
            <p:nvPr/>
          </p:nvSpPr>
          <p:spPr bwMode="auto">
            <a:xfrm>
              <a:off x="14020800" y="11404600"/>
              <a:ext cx="30163" cy="992188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1600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0"/>
                  </a:lnTo>
                  <a:cubicBezTo>
                    <a:pt x="21600" y="0"/>
                    <a:pt x="21600" y="21600"/>
                    <a:pt x="21600" y="21600"/>
                  </a:cubicBezTo>
                  <a:close/>
                  <a:moveTo>
                    <a:pt x="2160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432" name="AutoShape 11"/>
            <p:cNvSpPr>
              <a:spLocks/>
            </p:cNvSpPr>
            <p:nvPr/>
          </p:nvSpPr>
          <p:spPr bwMode="auto">
            <a:xfrm>
              <a:off x="14033500" y="3987800"/>
              <a:ext cx="30163" cy="4705350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1600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0"/>
                  </a:lnTo>
                  <a:cubicBezTo>
                    <a:pt x="21600" y="0"/>
                    <a:pt x="21600" y="21600"/>
                    <a:pt x="21600" y="21600"/>
                  </a:cubicBezTo>
                  <a:close/>
                  <a:moveTo>
                    <a:pt x="2160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433" name="AutoShape 12"/>
            <p:cNvSpPr>
              <a:spLocks/>
            </p:cNvSpPr>
            <p:nvPr/>
          </p:nvSpPr>
          <p:spPr bwMode="auto">
            <a:xfrm>
              <a:off x="13550900" y="228600"/>
              <a:ext cx="30163" cy="106997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1600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0"/>
                  </a:lnTo>
                  <a:cubicBezTo>
                    <a:pt x="21600" y="0"/>
                    <a:pt x="21600" y="21600"/>
                    <a:pt x="21600" y="21600"/>
                  </a:cubicBezTo>
                  <a:close/>
                  <a:moveTo>
                    <a:pt x="2160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434" name="AutoShape 13"/>
            <p:cNvSpPr>
              <a:spLocks/>
            </p:cNvSpPr>
            <p:nvPr/>
          </p:nvSpPr>
          <p:spPr bwMode="auto">
            <a:xfrm>
              <a:off x="10414000" y="11404600"/>
              <a:ext cx="30163" cy="992188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1600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0"/>
                  </a:lnTo>
                  <a:cubicBezTo>
                    <a:pt x="21600" y="0"/>
                    <a:pt x="21600" y="21600"/>
                    <a:pt x="21600" y="21600"/>
                  </a:cubicBezTo>
                  <a:close/>
                  <a:moveTo>
                    <a:pt x="2160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435" name="AutoShape 14"/>
            <p:cNvSpPr>
              <a:spLocks/>
            </p:cNvSpPr>
            <p:nvPr/>
          </p:nvSpPr>
          <p:spPr bwMode="auto">
            <a:xfrm>
              <a:off x="10985500" y="3797300"/>
              <a:ext cx="30163" cy="4705350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1600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0"/>
                  </a:lnTo>
                  <a:cubicBezTo>
                    <a:pt x="21600" y="0"/>
                    <a:pt x="21600" y="21600"/>
                    <a:pt x="21600" y="21600"/>
                  </a:cubicBezTo>
                  <a:close/>
                  <a:moveTo>
                    <a:pt x="2160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436" name="AutoShape 15"/>
            <p:cNvSpPr>
              <a:spLocks/>
            </p:cNvSpPr>
            <p:nvPr/>
          </p:nvSpPr>
          <p:spPr bwMode="auto">
            <a:xfrm>
              <a:off x="10960100" y="152400"/>
              <a:ext cx="30163" cy="106997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1600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0"/>
                  </a:lnTo>
                  <a:cubicBezTo>
                    <a:pt x="21600" y="0"/>
                    <a:pt x="21600" y="21600"/>
                    <a:pt x="21600" y="21600"/>
                  </a:cubicBezTo>
                  <a:close/>
                  <a:moveTo>
                    <a:pt x="2160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437" name="AutoShape 16"/>
            <p:cNvSpPr>
              <a:spLocks/>
            </p:cNvSpPr>
            <p:nvPr/>
          </p:nvSpPr>
          <p:spPr bwMode="auto">
            <a:xfrm>
              <a:off x="4470400" y="11391900"/>
              <a:ext cx="30163" cy="992188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1600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0"/>
                  </a:lnTo>
                  <a:cubicBezTo>
                    <a:pt x="21600" y="0"/>
                    <a:pt x="21600" y="21600"/>
                    <a:pt x="21600" y="21600"/>
                  </a:cubicBezTo>
                  <a:close/>
                  <a:moveTo>
                    <a:pt x="2160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438" name="AutoShape 17"/>
            <p:cNvSpPr>
              <a:spLocks/>
            </p:cNvSpPr>
            <p:nvPr/>
          </p:nvSpPr>
          <p:spPr bwMode="auto">
            <a:xfrm>
              <a:off x="7962900" y="3987800"/>
              <a:ext cx="30163" cy="4705350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1600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0"/>
                  </a:lnTo>
                  <a:cubicBezTo>
                    <a:pt x="21600" y="0"/>
                    <a:pt x="21600" y="21600"/>
                    <a:pt x="21600" y="21600"/>
                  </a:cubicBezTo>
                  <a:close/>
                  <a:moveTo>
                    <a:pt x="2160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439" name="AutoShape 18"/>
            <p:cNvSpPr>
              <a:spLocks/>
            </p:cNvSpPr>
            <p:nvPr/>
          </p:nvSpPr>
          <p:spPr bwMode="auto">
            <a:xfrm>
              <a:off x="7924800" y="0"/>
              <a:ext cx="30163" cy="97472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440" name="AutoShape 19"/>
            <p:cNvSpPr>
              <a:spLocks/>
            </p:cNvSpPr>
            <p:nvPr/>
          </p:nvSpPr>
          <p:spPr bwMode="auto">
            <a:xfrm>
              <a:off x="4876800" y="10972800"/>
              <a:ext cx="30163" cy="992188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1600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0"/>
                  </a:lnTo>
                  <a:cubicBezTo>
                    <a:pt x="21600" y="0"/>
                    <a:pt x="21600" y="21600"/>
                    <a:pt x="21600" y="21600"/>
                  </a:cubicBezTo>
                  <a:close/>
                  <a:moveTo>
                    <a:pt x="2160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441" name="AutoShape 20"/>
            <p:cNvSpPr>
              <a:spLocks/>
            </p:cNvSpPr>
            <p:nvPr/>
          </p:nvSpPr>
          <p:spPr bwMode="auto">
            <a:xfrm>
              <a:off x="5016500" y="254000"/>
              <a:ext cx="30163" cy="106997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1600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0"/>
                  </a:lnTo>
                  <a:cubicBezTo>
                    <a:pt x="21600" y="0"/>
                    <a:pt x="21600" y="21600"/>
                    <a:pt x="21600" y="21600"/>
                  </a:cubicBezTo>
                  <a:close/>
                  <a:moveTo>
                    <a:pt x="2160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442" name="AutoShape 21"/>
            <p:cNvSpPr>
              <a:spLocks/>
            </p:cNvSpPr>
            <p:nvPr/>
          </p:nvSpPr>
          <p:spPr bwMode="auto">
            <a:xfrm>
              <a:off x="1663700" y="11379200"/>
              <a:ext cx="30163" cy="992188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1600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0"/>
                  </a:lnTo>
                  <a:cubicBezTo>
                    <a:pt x="21600" y="0"/>
                    <a:pt x="21600" y="21600"/>
                    <a:pt x="21600" y="21600"/>
                  </a:cubicBezTo>
                  <a:close/>
                  <a:moveTo>
                    <a:pt x="2160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443" name="AutoShape 22"/>
            <p:cNvSpPr>
              <a:spLocks/>
            </p:cNvSpPr>
            <p:nvPr/>
          </p:nvSpPr>
          <p:spPr bwMode="auto">
            <a:xfrm>
              <a:off x="1778000" y="3987800"/>
              <a:ext cx="30163" cy="4705350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1600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0"/>
                  </a:lnTo>
                  <a:cubicBezTo>
                    <a:pt x="21600" y="0"/>
                    <a:pt x="21600" y="21600"/>
                    <a:pt x="21600" y="21600"/>
                  </a:cubicBezTo>
                  <a:close/>
                  <a:moveTo>
                    <a:pt x="2160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444" name="AutoShape 23"/>
            <p:cNvSpPr>
              <a:spLocks/>
            </p:cNvSpPr>
            <p:nvPr/>
          </p:nvSpPr>
          <p:spPr bwMode="auto">
            <a:xfrm>
              <a:off x="1841500" y="254000"/>
              <a:ext cx="30163" cy="106997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1600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0"/>
                  </a:lnTo>
                  <a:cubicBezTo>
                    <a:pt x="21600" y="0"/>
                    <a:pt x="21600" y="21600"/>
                    <a:pt x="21600" y="21600"/>
                  </a:cubicBezTo>
                  <a:close/>
                  <a:moveTo>
                    <a:pt x="2160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7516" y="978573"/>
            <a:ext cx="7813113" cy="2387600"/>
          </a:xfrm>
        </p:spPr>
        <p:txBody>
          <a:bodyPr lIns="0" tIns="0" rIns="0" bIns="0" anchor="t" anchorCtr="0">
            <a:noAutofit/>
          </a:bodyPr>
          <a:lstStyle>
            <a:lvl1pPr marL="0" indent="0" algn="l">
              <a:lnSpc>
                <a:spcPts val="5200"/>
              </a:lnSpc>
              <a:tabLst>
                <a:tab pos="1262031" algn="l"/>
                <a:tab pos="1865265" algn="l"/>
              </a:tabLst>
              <a:defRPr sz="5067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		Master </a:t>
            </a:r>
            <a:br>
              <a:rPr lang="en-US" dirty="0"/>
            </a:br>
            <a:r>
              <a:rPr lang="en-US" dirty="0"/>
              <a:t>	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23155" y="3223714"/>
            <a:ext cx="4434765" cy="770217"/>
          </a:xfrm>
        </p:spPr>
        <p:txBody>
          <a:bodyPr lIns="0" tIns="0" rIns="0" bIns="0" anchor="t" anchorCtr="0">
            <a:no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166" indent="0" algn="ctr">
              <a:buNone/>
              <a:defRPr sz="2000"/>
            </a:lvl2pPr>
            <a:lvl3pPr marL="914332" indent="0" algn="ctr">
              <a:buNone/>
              <a:defRPr sz="1800"/>
            </a:lvl3pPr>
            <a:lvl4pPr marL="1371498" indent="0" algn="ctr">
              <a:buNone/>
              <a:defRPr sz="1600"/>
            </a:lvl4pPr>
            <a:lvl5pPr marL="1828662" indent="0" algn="ctr">
              <a:buNone/>
              <a:defRPr sz="1600"/>
            </a:lvl5pPr>
            <a:lvl6pPr marL="2285828" indent="0" algn="ctr">
              <a:buNone/>
              <a:defRPr sz="1600"/>
            </a:lvl6pPr>
            <a:lvl7pPr marL="2742994" indent="0" algn="ctr">
              <a:buNone/>
              <a:defRPr sz="1600"/>
            </a:lvl7pPr>
            <a:lvl8pPr marL="3200160" indent="0" algn="ctr">
              <a:buNone/>
              <a:defRPr sz="1600"/>
            </a:lvl8pPr>
            <a:lvl9pPr marL="3657326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grpSp>
        <p:nvGrpSpPr>
          <p:cNvPr id="41" name="Group 40"/>
          <p:cNvGrpSpPr/>
          <p:nvPr userDrawn="1"/>
        </p:nvGrpSpPr>
        <p:grpSpPr>
          <a:xfrm>
            <a:off x="1042910" y="5223236"/>
            <a:ext cx="698037" cy="697992"/>
            <a:chOff x="25626365" y="3145536"/>
            <a:chExt cx="7199313" cy="7199313"/>
          </a:xfrm>
        </p:grpSpPr>
        <p:sp>
          <p:nvSpPr>
            <p:cNvPr id="39" name="AutoShape 1"/>
            <p:cNvSpPr>
              <a:spLocks/>
            </p:cNvSpPr>
            <p:nvPr userDrawn="1"/>
          </p:nvSpPr>
          <p:spPr bwMode="auto">
            <a:xfrm>
              <a:off x="25626365" y="3145536"/>
              <a:ext cx="7199313" cy="7199313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40" name="AutoShape 2"/>
            <p:cNvSpPr>
              <a:spLocks/>
            </p:cNvSpPr>
            <p:nvPr userDrawn="1"/>
          </p:nvSpPr>
          <p:spPr bwMode="auto">
            <a:xfrm>
              <a:off x="26921765" y="4466336"/>
              <a:ext cx="4748213" cy="4540250"/>
            </a:xfrm>
            <a:custGeom>
              <a:avLst/>
              <a:gdLst/>
              <a:ahLst/>
              <a:cxnLst/>
              <a:rect l="0" t="0" r="r" b="b"/>
              <a:pathLst>
                <a:path w="21600" h="21458">
                  <a:moveTo>
                    <a:pt x="16952" y="15509"/>
                  </a:moveTo>
                  <a:lnTo>
                    <a:pt x="21600" y="10680"/>
                  </a:lnTo>
                  <a:lnTo>
                    <a:pt x="20270" y="9299"/>
                  </a:lnTo>
                  <a:lnTo>
                    <a:pt x="15965" y="13772"/>
                  </a:lnTo>
                  <a:lnTo>
                    <a:pt x="14953" y="12721"/>
                  </a:lnTo>
                  <a:lnTo>
                    <a:pt x="13624" y="14101"/>
                  </a:lnTo>
                  <a:lnTo>
                    <a:pt x="14978" y="15509"/>
                  </a:lnTo>
                  <a:cubicBezTo>
                    <a:pt x="15523" y="16075"/>
                    <a:pt x="16407" y="16075"/>
                    <a:pt x="16952" y="15509"/>
                  </a:cubicBezTo>
                  <a:moveTo>
                    <a:pt x="19010" y="6901"/>
                  </a:moveTo>
                  <a:lnTo>
                    <a:pt x="20782" y="5059"/>
                  </a:lnTo>
                  <a:lnTo>
                    <a:pt x="19010" y="3217"/>
                  </a:lnTo>
                  <a:lnTo>
                    <a:pt x="18177" y="4082"/>
                  </a:lnTo>
                  <a:lnTo>
                    <a:pt x="13753" y="4082"/>
                  </a:lnTo>
                  <a:lnTo>
                    <a:pt x="12920" y="3217"/>
                  </a:lnTo>
                  <a:lnTo>
                    <a:pt x="11148" y="5059"/>
                  </a:lnTo>
                  <a:lnTo>
                    <a:pt x="12920" y="6901"/>
                  </a:lnTo>
                  <a:lnTo>
                    <a:pt x="13753" y="6036"/>
                  </a:lnTo>
                  <a:lnTo>
                    <a:pt x="15025" y="6036"/>
                  </a:lnTo>
                  <a:lnTo>
                    <a:pt x="15025" y="8650"/>
                  </a:lnTo>
                  <a:cubicBezTo>
                    <a:pt x="15602" y="8295"/>
                    <a:pt x="16328" y="8294"/>
                    <a:pt x="16905" y="8650"/>
                  </a:cubicBezTo>
                  <a:lnTo>
                    <a:pt x="16905" y="6036"/>
                  </a:lnTo>
                  <a:lnTo>
                    <a:pt x="18177" y="6036"/>
                  </a:lnTo>
                  <a:cubicBezTo>
                    <a:pt x="18177" y="6036"/>
                    <a:pt x="19010" y="6901"/>
                    <a:pt x="19010" y="6901"/>
                  </a:cubicBezTo>
                  <a:close/>
                  <a:moveTo>
                    <a:pt x="15965" y="3684"/>
                  </a:moveTo>
                  <a:lnTo>
                    <a:pt x="17738" y="1843"/>
                  </a:lnTo>
                  <a:lnTo>
                    <a:pt x="15965" y="0"/>
                  </a:lnTo>
                  <a:lnTo>
                    <a:pt x="14192" y="1843"/>
                  </a:lnTo>
                  <a:cubicBezTo>
                    <a:pt x="14192" y="1843"/>
                    <a:pt x="15965" y="3684"/>
                    <a:pt x="15965" y="3684"/>
                  </a:cubicBezTo>
                  <a:close/>
                  <a:moveTo>
                    <a:pt x="11660" y="9299"/>
                  </a:moveTo>
                  <a:lnTo>
                    <a:pt x="10331" y="10680"/>
                  </a:lnTo>
                  <a:lnTo>
                    <a:pt x="11660" y="12061"/>
                  </a:lnTo>
                  <a:lnTo>
                    <a:pt x="12989" y="10680"/>
                  </a:lnTo>
                  <a:cubicBezTo>
                    <a:pt x="12989" y="10680"/>
                    <a:pt x="11660" y="9299"/>
                    <a:pt x="11660" y="9299"/>
                  </a:cubicBezTo>
                  <a:close/>
                  <a:moveTo>
                    <a:pt x="8282" y="17567"/>
                  </a:moveTo>
                  <a:cubicBezTo>
                    <a:pt x="8282" y="15877"/>
                    <a:pt x="7291" y="14733"/>
                    <a:pt x="5701" y="14733"/>
                  </a:cubicBezTo>
                  <a:lnTo>
                    <a:pt x="122" y="14733"/>
                  </a:lnTo>
                  <a:lnTo>
                    <a:pt x="122" y="16550"/>
                  </a:lnTo>
                  <a:lnTo>
                    <a:pt x="5676" y="16550"/>
                  </a:lnTo>
                  <a:cubicBezTo>
                    <a:pt x="6324" y="16550"/>
                    <a:pt x="6728" y="16944"/>
                    <a:pt x="6728" y="17567"/>
                  </a:cubicBezTo>
                  <a:cubicBezTo>
                    <a:pt x="6728" y="18202"/>
                    <a:pt x="6324" y="18583"/>
                    <a:pt x="5676" y="18583"/>
                  </a:cubicBezTo>
                  <a:lnTo>
                    <a:pt x="122" y="18583"/>
                  </a:lnTo>
                  <a:lnTo>
                    <a:pt x="122" y="20401"/>
                  </a:lnTo>
                  <a:lnTo>
                    <a:pt x="5701" y="20401"/>
                  </a:lnTo>
                  <a:cubicBezTo>
                    <a:pt x="7291" y="20401"/>
                    <a:pt x="8282" y="19257"/>
                    <a:pt x="8282" y="17567"/>
                  </a:cubicBezTo>
                  <a:moveTo>
                    <a:pt x="8282" y="3811"/>
                  </a:moveTo>
                  <a:cubicBezTo>
                    <a:pt x="8282" y="2032"/>
                    <a:pt x="7242" y="1015"/>
                    <a:pt x="5762" y="1015"/>
                  </a:cubicBezTo>
                  <a:cubicBezTo>
                    <a:pt x="4282" y="1015"/>
                    <a:pt x="3768" y="2006"/>
                    <a:pt x="3389" y="3049"/>
                  </a:cubicBezTo>
                  <a:lnTo>
                    <a:pt x="3009" y="4091"/>
                  </a:lnTo>
                  <a:cubicBezTo>
                    <a:pt x="2801" y="4663"/>
                    <a:pt x="2447" y="4764"/>
                    <a:pt x="2214" y="4764"/>
                  </a:cubicBezTo>
                  <a:cubicBezTo>
                    <a:pt x="1774" y="4764"/>
                    <a:pt x="1443" y="4434"/>
                    <a:pt x="1443" y="3849"/>
                  </a:cubicBezTo>
                  <a:cubicBezTo>
                    <a:pt x="1443" y="3277"/>
                    <a:pt x="1811" y="2896"/>
                    <a:pt x="2385" y="2896"/>
                  </a:cubicBezTo>
                  <a:lnTo>
                    <a:pt x="2606" y="2896"/>
                  </a:lnTo>
                  <a:lnTo>
                    <a:pt x="2606" y="1193"/>
                  </a:lnTo>
                  <a:lnTo>
                    <a:pt x="2422" y="1193"/>
                  </a:lnTo>
                  <a:cubicBezTo>
                    <a:pt x="930" y="1193"/>
                    <a:pt x="0" y="2261"/>
                    <a:pt x="0" y="3849"/>
                  </a:cubicBezTo>
                  <a:cubicBezTo>
                    <a:pt x="0" y="5514"/>
                    <a:pt x="1101" y="6480"/>
                    <a:pt x="2324" y="6480"/>
                  </a:cubicBezTo>
                  <a:cubicBezTo>
                    <a:pt x="3499" y="6480"/>
                    <a:pt x="4196" y="5845"/>
                    <a:pt x="4636" y="4637"/>
                  </a:cubicBezTo>
                  <a:lnTo>
                    <a:pt x="5065" y="3468"/>
                  </a:lnTo>
                  <a:cubicBezTo>
                    <a:pt x="5260" y="2947"/>
                    <a:pt x="5529" y="2743"/>
                    <a:pt x="5933" y="2743"/>
                  </a:cubicBezTo>
                  <a:cubicBezTo>
                    <a:pt x="6496" y="2743"/>
                    <a:pt x="6826" y="3125"/>
                    <a:pt x="6826" y="3811"/>
                  </a:cubicBezTo>
                  <a:cubicBezTo>
                    <a:pt x="6826" y="4497"/>
                    <a:pt x="6520" y="4917"/>
                    <a:pt x="5872" y="4917"/>
                  </a:cubicBezTo>
                  <a:lnTo>
                    <a:pt x="5578" y="4917"/>
                  </a:lnTo>
                  <a:lnTo>
                    <a:pt x="5578" y="6633"/>
                  </a:lnTo>
                  <a:lnTo>
                    <a:pt x="5860" y="6633"/>
                  </a:lnTo>
                  <a:cubicBezTo>
                    <a:pt x="7352" y="6633"/>
                    <a:pt x="8282" y="5438"/>
                    <a:pt x="8282" y="3811"/>
                  </a:cubicBezTo>
                  <a:moveTo>
                    <a:pt x="1676" y="7753"/>
                  </a:moveTo>
                  <a:lnTo>
                    <a:pt x="122" y="7753"/>
                  </a:lnTo>
                  <a:lnTo>
                    <a:pt x="122" y="13129"/>
                  </a:lnTo>
                  <a:lnTo>
                    <a:pt x="1676" y="13129"/>
                  </a:lnTo>
                  <a:lnTo>
                    <a:pt x="1676" y="11350"/>
                  </a:lnTo>
                  <a:lnTo>
                    <a:pt x="8159" y="11350"/>
                  </a:lnTo>
                  <a:lnTo>
                    <a:pt x="8159" y="9533"/>
                  </a:lnTo>
                  <a:lnTo>
                    <a:pt x="1676" y="9533"/>
                  </a:lnTo>
                  <a:cubicBezTo>
                    <a:pt x="1676" y="9533"/>
                    <a:pt x="1676" y="7753"/>
                    <a:pt x="1676" y="7753"/>
                  </a:cubicBezTo>
                  <a:close/>
                  <a:moveTo>
                    <a:pt x="14978" y="9273"/>
                  </a:moveTo>
                  <a:lnTo>
                    <a:pt x="10331" y="14101"/>
                  </a:lnTo>
                  <a:lnTo>
                    <a:pt x="11660" y="15483"/>
                  </a:lnTo>
                  <a:lnTo>
                    <a:pt x="15965" y="11009"/>
                  </a:lnTo>
                  <a:lnTo>
                    <a:pt x="16978" y="12061"/>
                  </a:lnTo>
                  <a:lnTo>
                    <a:pt x="18307" y="10680"/>
                  </a:lnTo>
                  <a:lnTo>
                    <a:pt x="16952" y="9273"/>
                  </a:lnTo>
                  <a:cubicBezTo>
                    <a:pt x="16407" y="8707"/>
                    <a:pt x="15523" y="8707"/>
                    <a:pt x="14978" y="9273"/>
                  </a:cubicBezTo>
                  <a:moveTo>
                    <a:pt x="12294" y="15483"/>
                  </a:moveTo>
                  <a:lnTo>
                    <a:pt x="10964" y="16864"/>
                  </a:lnTo>
                  <a:lnTo>
                    <a:pt x="12319" y="18271"/>
                  </a:lnTo>
                  <a:cubicBezTo>
                    <a:pt x="12864" y="18838"/>
                    <a:pt x="13748" y="18838"/>
                    <a:pt x="14293" y="18271"/>
                  </a:cubicBezTo>
                  <a:lnTo>
                    <a:pt x="15648" y="16863"/>
                  </a:lnTo>
                  <a:lnTo>
                    <a:pt x="14319" y="15483"/>
                  </a:lnTo>
                  <a:lnTo>
                    <a:pt x="13307" y="16534"/>
                  </a:lnTo>
                  <a:cubicBezTo>
                    <a:pt x="13307" y="16534"/>
                    <a:pt x="12294" y="15483"/>
                    <a:pt x="12294" y="15483"/>
                  </a:cubicBezTo>
                  <a:close/>
                  <a:moveTo>
                    <a:pt x="14953" y="18245"/>
                  </a:moveTo>
                  <a:lnTo>
                    <a:pt x="13623" y="19626"/>
                  </a:lnTo>
                  <a:lnTo>
                    <a:pt x="14978" y="21033"/>
                  </a:lnTo>
                  <a:cubicBezTo>
                    <a:pt x="15523" y="21600"/>
                    <a:pt x="16407" y="21600"/>
                    <a:pt x="16952" y="21033"/>
                  </a:cubicBezTo>
                  <a:lnTo>
                    <a:pt x="18307" y="19626"/>
                  </a:lnTo>
                  <a:lnTo>
                    <a:pt x="16978" y="18245"/>
                  </a:lnTo>
                  <a:lnTo>
                    <a:pt x="15965" y="19296"/>
                  </a:lnTo>
                  <a:cubicBezTo>
                    <a:pt x="15965" y="19296"/>
                    <a:pt x="14953" y="18245"/>
                    <a:pt x="14953" y="18245"/>
                  </a:cubicBezTo>
                  <a:close/>
                  <a:moveTo>
                    <a:pt x="20271" y="15483"/>
                  </a:moveTo>
                  <a:lnTo>
                    <a:pt x="21600" y="14101"/>
                  </a:lnTo>
                  <a:lnTo>
                    <a:pt x="20270" y="12720"/>
                  </a:lnTo>
                  <a:lnTo>
                    <a:pt x="18941" y="14101"/>
                  </a:lnTo>
                  <a:cubicBezTo>
                    <a:pt x="18941" y="14101"/>
                    <a:pt x="20271" y="15483"/>
                    <a:pt x="20271" y="15483"/>
                  </a:cubicBezTo>
                  <a:close/>
                  <a:moveTo>
                    <a:pt x="17637" y="18271"/>
                  </a:moveTo>
                  <a:cubicBezTo>
                    <a:pt x="18182" y="18838"/>
                    <a:pt x="19066" y="18838"/>
                    <a:pt x="19612" y="18271"/>
                  </a:cubicBezTo>
                  <a:lnTo>
                    <a:pt x="20966" y="16864"/>
                  </a:lnTo>
                  <a:lnTo>
                    <a:pt x="19636" y="15483"/>
                  </a:lnTo>
                  <a:lnTo>
                    <a:pt x="18624" y="16534"/>
                  </a:lnTo>
                  <a:lnTo>
                    <a:pt x="17611" y="15483"/>
                  </a:lnTo>
                  <a:lnTo>
                    <a:pt x="16282" y="16863"/>
                  </a:lnTo>
                  <a:cubicBezTo>
                    <a:pt x="16282" y="16863"/>
                    <a:pt x="17637" y="18271"/>
                    <a:pt x="17637" y="18271"/>
                  </a:cubicBezTo>
                  <a:close/>
                  <a:moveTo>
                    <a:pt x="17637" y="18271"/>
                  </a:moveTo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lIns="0" tIns="0" rIns="0" bIns="0"/>
            <a:lstStyle/>
            <a:p>
              <a:endParaRPr lang="en-US" sz="675"/>
            </a:p>
          </p:txBody>
        </p:sp>
      </p:grpSp>
      <p:sp>
        <p:nvSpPr>
          <p:cNvPr id="32" name="Text Placeholder 42"/>
          <p:cNvSpPr>
            <a:spLocks noGrp="1"/>
          </p:cNvSpPr>
          <p:nvPr>
            <p:ph type="body" sz="quarter" idx="10" hasCustomPrompt="1"/>
          </p:nvPr>
        </p:nvSpPr>
        <p:spPr>
          <a:xfrm rot="16200000">
            <a:off x="10553025" y="1988604"/>
            <a:ext cx="1539964" cy="173311"/>
          </a:xfrm>
        </p:spPr>
        <p:txBody>
          <a:bodyPr lIns="0" tIns="0" rIns="0" bIns="0">
            <a:noAutofit/>
          </a:bodyPr>
          <a:lstStyle>
            <a:lvl1pPr marL="0" marR="0" indent="0" algn="l" defTabSz="6959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700">
                <a:solidFill>
                  <a:schemeClr val="bg1"/>
                </a:solidFill>
              </a:defRPr>
            </a:lvl1pPr>
            <a:lvl2pPr>
              <a:defRPr sz="400">
                <a:solidFill>
                  <a:schemeClr val="bg1"/>
                </a:solidFill>
              </a:defRPr>
            </a:lvl2pPr>
            <a:lvl3pPr>
              <a:defRPr sz="400">
                <a:solidFill>
                  <a:schemeClr val="bg1"/>
                </a:solidFill>
              </a:defRPr>
            </a:lvl3pPr>
            <a:lvl4pPr>
              <a:defRPr sz="400">
                <a:solidFill>
                  <a:schemeClr val="bg1"/>
                </a:solidFill>
              </a:defRPr>
            </a:lvl4pPr>
            <a:lvl5pPr>
              <a:defRPr sz="400">
                <a:solidFill>
                  <a:schemeClr val="bg1"/>
                </a:solidFill>
              </a:defRPr>
            </a:lvl5pPr>
          </a:lstStyle>
          <a:p>
            <a:pPr marL="0" marR="0" lvl="0" indent="0" algn="l" defTabSz="6959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UTS CRICOS Provider Code: 00099F</a:t>
            </a:r>
          </a:p>
        </p:txBody>
      </p:sp>
      <p:sp>
        <p:nvSpPr>
          <p:cNvPr id="33" name="Content Placeholder 5"/>
          <p:cNvSpPr>
            <a:spLocks noGrp="1"/>
          </p:cNvSpPr>
          <p:nvPr>
            <p:ph sz="quarter" idx="4"/>
          </p:nvPr>
        </p:nvSpPr>
        <p:spPr>
          <a:xfrm>
            <a:off x="3823155" y="3984946"/>
            <a:ext cx="4402048" cy="1042581"/>
          </a:xfrm>
        </p:spPr>
        <p:txBody>
          <a:bodyPr lIns="0">
            <a:no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062371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987745" y="2393133"/>
            <a:ext cx="7813113" cy="2387600"/>
          </a:xfrm>
        </p:spPr>
        <p:txBody>
          <a:bodyPr lIns="0" tIns="0" rIns="0" bIns="0" anchor="t" anchorCtr="0">
            <a:noAutofit/>
          </a:bodyPr>
          <a:lstStyle>
            <a:lvl1pPr marL="0" indent="0" algn="l">
              <a:lnSpc>
                <a:spcPts val="5200"/>
              </a:lnSpc>
              <a:tabLst>
                <a:tab pos="1262031" algn="l"/>
                <a:tab pos="1865265" algn="l"/>
              </a:tabLst>
              <a:defRPr sz="5067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		Master </a:t>
            </a:r>
            <a:br>
              <a:rPr lang="en-US" dirty="0"/>
            </a:br>
            <a:r>
              <a:rPr lang="en-US" dirty="0"/>
              <a:t>	title style</a:t>
            </a:r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694672" y="4857500"/>
            <a:ext cx="4833769" cy="702473"/>
          </a:xfrm>
        </p:spPr>
        <p:txBody>
          <a:bodyPr lIns="0" tIns="0" rIns="0" bIns="0" anchor="t" anchorCtr="0">
            <a:no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166" indent="0" algn="ctr">
              <a:buNone/>
              <a:defRPr sz="2000"/>
            </a:lvl2pPr>
            <a:lvl3pPr marL="914332" indent="0" algn="ctr">
              <a:buNone/>
              <a:defRPr sz="1800"/>
            </a:lvl3pPr>
            <a:lvl4pPr marL="1371498" indent="0" algn="ctr">
              <a:buNone/>
              <a:defRPr sz="1600"/>
            </a:lvl4pPr>
            <a:lvl5pPr marL="1828662" indent="0" algn="ctr">
              <a:buNone/>
              <a:defRPr sz="1600"/>
            </a:lvl5pPr>
            <a:lvl6pPr marL="2285828" indent="0" algn="ctr">
              <a:buNone/>
              <a:defRPr sz="1600"/>
            </a:lvl6pPr>
            <a:lvl7pPr marL="2742994" indent="0" algn="ctr">
              <a:buNone/>
              <a:defRPr sz="1600"/>
            </a:lvl7pPr>
            <a:lvl8pPr marL="3200160" indent="0" algn="ctr">
              <a:buNone/>
              <a:defRPr sz="1600"/>
            </a:lvl8pPr>
            <a:lvl9pPr marL="3657326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grpSp>
        <p:nvGrpSpPr>
          <p:cNvPr id="41" name="Group 40"/>
          <p:cNvGrpSpPr/>
          <p:nvPr userDrawn="1"/>
        </p:nvGrpSpPr>
        <p:grpSpPr>
          <a:xfrm>
            <a:off x="694674" y="695647"/>
            <a:ext cx="698037" cy="697992"/>
            <a:chOff x="25626365" y="3145536"/>
            <a:chExt cx="7199313" cy="7199313"/>
          </a:xfrm>
        </p:grpSpPr>
        <p:sp>
          <p:nvSpPr>
            <p:cNvPr id="39" name="AutoShape 1"/>
            <p:cNvSpPr>
              <a:spLocks/>
            </p:cNvSpPr>
            <p:nvPr userDrawn="1"/>
          </p:nvSpPr>
          <p:spPr bwMode="auto">
            <a:xfrm>
              <a:off x="25626365" y="3145536"/>
              <a:ext cx="7199313" cy="7199313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40" name="AutoShape 2"/>
            <p:cNvSpPr>
              <a:spLocks/>
            </p:cNvSpPr>
            <p:nvPr userDrawn="1"/>
          </p:nvSpPr>
          <p:spPr bwMode="auto">
            <a:xfrm>
              <a:off x="26921765" y="4466336"/>
              <a:ext cx="4748213" cy="4540250"/>
            </a:xfrm>
            <a:custGeom>
              <a:avLst/>
              <a:gdLst/>
              <a:ahLst/>
              <a:cxnLst/>
              <a:rect l="0" t="0" r="r" b="b"/>
              <a:pathLst>
                <a:path w="21600" h="21458">
                  <a:moveTo>
                    <a:pt x="16952" y="15509"/>
                  </a:moveTo>
                  <a:lnTo>
                    <a:pt x="21600" y="10680"/>
                  </a:lnTo>
                  <a:lnTo>
                    <a:pt x="20270" y="9299"/>
                  </a:lnTo>
                  <a:lnTo>
                    <a:pt x="15965" y="13772"/>
                  </a:lnTo>
                  <a:lnTo>
                    <a:pt x="14953" y="12721"/>
                  </a:lnTo>
                  <a:lnTo>
                    <a:pt x="13624" y="14101"/>
                  </a:lnTo>
                  <a:lnTo>
                    <a:pt x="14978" y="15509"/>
                  </a:lnTo>
                  <a:cubicBezTo>
                    <a:pt x="15523" y="16075"/>
                    <a:pt x="16407" y="16075"/>
                    <a:pt x="16952" y="15509"/>
                  </a:cubicBezTo>
                  <a:moveTo>
                    <a:pt x="19010" y="6901"/>
                  </a:moveTo>
                  <a:lnTo>
                    <a:pt x="20782" y="5059"/>
                  </a:lnTo>
                  <a:lnTo>
                    <a:pt x="19010" y="3217"/>
                  </a:lnTo>
                  <a:lnTo>
                    <a:pt x="18177" y="4082"/>
                  </a:lnTo>
                  <a:lnTo>
                    <a:pt x="13753" y="4082"/>
                  </a:lnTo>
                  <a:lnTo>
                    <a:pt x="12920" y="3217"/>
                  </a:lnTo>
                  <a:lnTo>
                    <a:pt x="11148" y="5059"/>
                  </a:lnTo>
                  <a:lnTo>
                    <a:pt x="12920" y="6901"/>
                  </a:lnTo>
                  <a:lnTo>
                    <a:pt x="13753" y="6036"/>
                  </a:lnTo>
                  <a:lnTo>
                    <a:pt x="15025" y="6036"/>
                  </a:lnTo>
                  <a:lnTo>
                    <a:pt x="15025" y="8650"/>
                  </a:lnTo>
                  <a:cubicBezTo>
                    <a:pt x="15602" y="8295"/>
                    <a:pt x="16328" y="8294"/>
                    <a:pt x="16905" y="8650"/>
                  </a:cubicBezTo>
                  <a:lnTo>
                    <a:pt x="16905" y="6036"/>
                  </a:lnTo>
                  <a:lnTo>
                    <a:pt x="18177" y="6036"/>
                  </a:lnTo>
                  <a:cubicBezTo>
                    <a:pt x="18177" y="6036"/>
                    <a:pt x="19010" y="6901"/>
                    <a:pt x="19010" y="6901"/>
                  </a:cubicBezTo>
                  <a:close/>
                  <a:moveTo>
                    <a:pt x="15965" y="3684"/>
                  </a:moveTo>
                  <a:lnTo>
                    <a:pt x="17738" y="1843"/>
                  </a:lnTo>
                  <a:lnTo>
                    <a:pt x="15965" y="0"/>
                  </a:lnTo>
                  <a:lnTo>
                    <a:pt x="14192" y="1843"/>
                  </a:lnTo>
                  <a:cubicBezTo>
                    <a:pt x="14192" y="1843"/>
                    <a:pt x="15965" y="3684"/>
                    <a:pt x="15965" y="3684"/>
                  </a:cubicBezTo>
                  <a:close/>
                  <a:moveTo>
                    <a:pt x="11660" y="9299"/>
                  </a:moveTo>
                  <a:lnTo>
                    <a:pt x="10331" y="10680"/>
                  </a:lnTo>
                  <a:lnTo>
                    <a:pt x="11660" y="12061"/>
                  </a:lnTo>
                  <a:lnTo>
                    <a:pt x="12989" y="10680"/>
                  </a:lnTo>
                  <a:cubicBezTo>
                    <a:pt x="12989" y="10680"/>
                    <a:pt x="11660" y="9299"/>
                    <a:pt x="11660" y="9299"/>
                  </a:cubicBezTo>
                  <a:close/>
                  <a:moveTo>
                    <a:pt x="8282" y="17567"/>
                  </a:moveTo>
                  <a:cubicBezTo>
                    <a:pt x="8282" y="15877"/>
                    <a:pt x="7291" y="14733"/>
                    <a:pt x="5701" y="14733"/>
                  </a:cubicBezTo>
                  <a:lnTo>
                    <a:pt x="122" y="14733"/>
                  </a:lnTo>
                  <a:lnTo>
                    <a:pt x="122" y="16550"/>
                  </a:lnTo>
                  <a:lnTo>
                    <a:pt x="5676" y="16550"/>
                  </a:lnTo>
                  <a:cubicBezTo>
                    <a:pt x="6324" y="16550"/>
                    <a:pt x="6728" y="16944"/>
                    <a:pt x="6728" y="17567"/>
                  </a:cubicBezTo>
                  <a:cubicBezTo>
                    <a:pt x="6728" y="18202"/>
                    <a:pt x="6324" y="18583"/>
                    <a:pt x="5676" y="18583"/>
                  </a:cubicBezTo>
                  <a:lnTo>
                    <a:pt x="122" y="18583"/>
                  </a:lnTo>
                  <a:lnTo>
                    <a:pt x="122" y="20401"/>
                  </a:lnTo>
                  <a:lnTo>
                    <a:pt x="5701" y="20401"/>
                  </a:lnTo>
                  <a:cubicBezTo>
                    <a:pt x="7291" y="20401"/>
                    <a:pt x="8282" y="19257"/>
                    <a:pt x="8282" y="17567"/>
                  </a:cubicBezTo>
                  <a:moveTo>
                    <a:pt x="8282" y="3811"/>
                  </a:moveTo>
                  <a:cubicBezTo>
                    <a:pt x="8282" y="2032"/>
                    <a:pt x="7242" y="1015"/>
                    <a:pt x="5762" y="1015"/>
                  </a:cubicBezTo>
                  <a:cubicBezTo>
                    <a:pt x="4282" y="1015"/>
                    <a:pt x="3768" y="2006"/>
                    <a:pt x="3389" y="3049"/>
                  </a:cubicBezTo>
                  <a:lnTo>
                    <a:pt x="3009" y="4091"/>
                  </a:lnTo>
                  <a:cubicBezTo>
                    <a:pt x="2801" y="4663"/>
                    <a:pt x="2447" y="4764"/>
                    <a:pt x="2214" y="4764"/>
                  </a:cubicBezTo>
                  <a:cubicBezTo>
                    <a:pt x="1774" y="4764"/>
                    <a:pt x="1443" y="4434"/>
                    <a:pt x="1443" y="3849"/>
                  </a:cubicBezTo>
                  <a:cubicBezTo>
                    <a:pt x="1443" y="3277"/>
                    <a:pt x="1811" y="2896"/>
                    <a:pt x="2385" y="2896"/>
                  </a:cubicBezTo>
                  <a:lnTo>
                    <a:pt x="2606" y="2896"/>
                  </a:lnTo>
                  <a:lnTo>
                    <a:pt x="2606" y="1193"/>
                  </a:lnTo>
                  <a:lnTo>
                    <a:pt x="2422" y="1193"/>
                  </a:lnTo>
                  <a:cubicBezTo>
                    <a:pt x="930" y="1193"/>
                    <a:pt x="0" y="2261"/>
                    <a:pt x="0" y="3849"/>
                  </a:cubicBezTo>
                  <a:cubicBezTo>
                    <a:pt x="0" y="5514"/>
                    <a:pt x="1101" y="6480"/>
                    <a:pt x="2324" y="6480"/>
                  </a:cubicBezTo>
                  <a:cubicBezTo>
                    <a:pt x="3499" y="6480"/>
                    <a:pt x="4196" y="5845"/>
                    <a:pt x="4636" y="4637"/>
                  </a:cubicBezTo>
                  <a:lnTo>
                    <a:pt x="5065" y="3468"/>
                  </a:lnTo>
                  <a:cubicBezTo>
                    <a:pt x="5260" y="2947"/>
                    <a:pt x="5529" y="2743"/>
                    <a:pt x="5933" y="2743"/>
                  </a:cubicBezTo>
                  <a:cubicBezTo>
                    <a:pt x="6496" y="2743"/>
                    <a:pt x="6826" y="3125"/>
                    <a:pt x="6826" y="3811"/>
                  </a:cubicBezTo>
                  <a:cubicBezTo>
                    <a:pt x="6826" y="4497"/>
                    <a:pt x="6520" y="4917"/>
                    <a:pt x="5872" y="4917"/>
                  </a:cubicBezTo>
                  <a:lnTo>
                    <a:pt x="5578" y="4917"/>
                  </a:lnTo>
                  <a:lnTo>
                    <a:pt x="5578" y="6633"/>
                  </a:lnTo>
                  <a:lnTo>
                    <a:pt x="5860" y="6633"/>
                  </a:lnTo>
                  <a:cubicBezTo>
                    <a:pt x="7352" y="6633"/>
                    <a:pt x="8282" y="5438"/>
                    <a:pt x="8282" y="3811"/>
                  </a:cubicBezTo>
                  <a:moveTo>
                    <a:pt x="1676" y="7753"/>
                  </a:moveTo>
                  <a:lnTo>
                    <a:pt x="122" y="7753"/>
                  </a:lnTo>
                  <a:lnTo>
                    <a:pt x="122" y="13129"/>
                  </a:lnTo>
                  <a:lnTo>
                    <a:pt x="1676" y="13129"/>
                  </a:lnTo>
                  <a:lnTo>
                    <a:pt x="1676" y="11350"/>
                  </a:lnTo>
                  <a:lnTo>
                    <a:pt x="8159" y="11350"/>
                  </a:lnTo>
                  <a:lnTo>
                    <a:pt x="8159" y="9533"/>
                  </a:lnTo>
                  <a:lnTo>
                    <a:pt x="1676" y="9533"/>
                  </a:lnTo>
                  <a:cubicBezTo>
                    <a:pt x="1676" y="9533"/>
                    <a:pt x="1676" y="7753"/>
                    <a:pt x="1676" y="7753"/>
                  </a:cubicBezTo>
                  <a:close/>
                  <a:moveTo>
                    <a:pt x="14978" y="9273"/>
                  </a:moveTo>
                  <a:lnTo>
                    <a:pt x="10331" y="14101"/>
                  </a:lnTo>
                  <a:lnTo>
                    <a:pt x="11660" y="15483"/>
                  </a:lnTo>
                  <a:lnTo>
                    <a:pt x="15965" y="11009"/>
                  </a:lnTo>
                  <a:lnTo>
                    <a:pt x="16978" y="12061"/>
                  </a:lnTo>
                  <a:lnTo>
                    <a:pt x="18307" y="10680"/>
                  </a:lnTo>
                  <a:lnTo>
                    <a:pt x="16952" y="9273"/>
                  </a:lnTo>
                  <a:cubicBezTo>
                    <a:pt x="16407" y="8707"/>
                    <a:pt x="15523" y="8707"/>
                    <a:pt x="14978" y="9273"/>
                  </a:cubicBezTo>
                  <a:moveTo>
                    <a:pt x="12294" y="15483"/>
                  </a:moveTo>
                  <a:lnTo>
                    <a:pt x="10964" y="16864"/>
                  </a:lnTo>
                  <a:lnTo>
                    <a:pt x="12319" y="18271"/>
                  </a:lnTo>
                  <a:cubicBezTo>
                    <a:pt x="12864" y="18838"/>
                    <a:pt x="13748" y="18838"/>
                    <a:pt x="14293" y="18271"/>
                  </a:cubicBezTo>
                  <a:lnTo>
                    <a:pt x="15648" y="16863"/>
                  </a:lnTo>
                  <a:lnTo>
                    <a:pt x="14319" y="15483"/>
                  </a:lnTo>
                  <a:lnTo>
                    <a:pt x="13307" y="16534"/>
                  </a:lnTo>
                  <a:cubicBezTo>
                    <a:pt x="13307" y="16534"/>
                    <a:pt x="12294" y="15483"/>
                    <a:pt x="12294" y="15483"/>
                  </a:cubicBezTo>
                  <a:close/>
                  <a:moveTo>
                    <a:pt x="14953" y="18245"/>
                  </a:moveTo>
                  <a:lnTo>
                    <a:pt x="13623" y="19626"/>
                  </a:lnTo>
                  <a:lnTo>
                    <a:pt x="14978" y="21033"/>
                  </a:lnTo>
                  <a:cubicBezTo>
                    <a:pt x="15523" y="21600"/>
                    <a:pt x="16407" y="21600"/>
                    <a:pt x="16952" y="21033"/>
                  </a:cubicBezTo>
                  <a:lnTo>
                    <a:pt x="18307" y="19626"/>
                  </a:lnTo>
                  <a:lnTo>
                    <a:pt x="16978" y="18245"/>
                  </a:lnTo>
                  <a:lnTo>
                    <a:pt x="15965" y="19296"/>
                  </a:lnTo>
                  <a:cubicBezTo>
                    <a:pt x="15965" y="19296"/>
                    <a:pt x="14953" y="18245"/>
                    <a:pt x="14953" y="18245"/>
                  </a:cubicBezTo>
                  <a:close/>
                  <a:moveTo>
                    <a:pt x="20271" y="15483"/>
                  </a:moveTo>
                  <a:lnTo>
                    <a:pt x="21600" y="14101"/>
                  </a:lnTo>
                  <a:lnTo>
                    <a:pt x="20270" y="12720"/>
                  </a:lnTo>
                  <a:lnTo>
                    <a:pt x="18941" y="14101"/>
                  </a:lnTo>
                  <a:cubicBezTo>
                    <a:pt x="18941" y="14101"/>
                    <a:pt x="20271" y="15483"/>
                    <a:pt x="20271" y="15483"/>
                  </a:cubicBezTo>
                  <a:close/>
                  <a:moveTo>
                    <a:pt x="17637" y="18271"/>
                  </a:moveTo>
                  <a:cubicBezTo>
                    <a:pt x="18182" y="18838"/>
                    <a:pt x="19066" y="18838"/>
                    <a:pt x="19612" y="18271"/>
                  </a:cubicBezTo>
                  <a:lnTo>
                    <a:pt x="20966" y="16864"/>
                  </a:lnTo>
                  <a:lnTo>
                    <a:pt x="19636" y="15483"/>
                  </a:lnTo>
                  <a:lnTo>
                    <a:pt x="18624" y="16534"/>
                  </a:lnTo>
                  <a:lnTo>
                    <a:pt x="17611" y="15483"/>
                  </a:lnTo>
                  <a:lnTo>
                    <a:pt x="16282" y="16863"/>
                  </a:lnTo>
                  <a:cubicBezTo>
                    <a:pt x="16282" y="16863"/>
                    <a:pt x="17637" y="18271"/>
                    <a:pt x="17637" y="18271"/>
                  </a:cubicBezTo>
                  <a:close/>
                  <a:moveTo>
                    <a:pt x="17637" y="18271"/>
                  </a:move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lIns="0" tIns="0" rIns="0" bIns="0"/>
            <a:lstStyle/>
            <a:p>
              <a:endParaRPr lang="en-US" sz="675"/>
            </a:p>
          </p:txBody>
        </p:sp>
      </p:grpSp>
      <p:grpSp>
        <p:nvGrpSpPr>
          <p:cNvPr id="47" name="Group 46"/>
          <p:cNvGrpSpPr/>
          <p:nvPr userDrawn="1"/>
        </p:nvGrpSpPr>
        <p:grpSpPr>
          <a:xfrm>
            <a:off x="5899581" y="-367"/>
            <a:ext cx="4690667" cy="6863500"/>
            <a:chOff x="11823700" y="292100"/>
            <a:chExt cx="8980488" cy="13141325"/>
          </a:xfrm>
        </p:grpSpPr>
        <p:sp>
          <p:nvSpPr>
            <p:cNvPr id="48" name="AutoShape 1"/>
            <p:cNvSpPr>
              <a:spLocks/>
            </p:cNvSpPr>
            <p:nvPr/>
          </p:nvSpPr>
          <p:spPr bwMode="auto">
            <a:xfrm>
              <a:off x="15011400" y="11887200"/>
              <a:ext cx="963613" cy="963613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1600" y="10800"/>
                  </a:move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49" name="AutoShape 2"/>
            <p:cNvSpPr>
              <a:spLocks/>
            </p:cNvSpPr>
            <p:nvPr/>
          </p:nvSpPr>
          <p:spPr bwMode="auto">
            <a:xfrm>
              <a:off x="18923000" y="5588000"/>
              <a:ext cx="935038" cy="935038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1600" y="10800"/>
                  </a:moveTo>
                  <a:cubicBezTo>
                    <a:pt x="21600" y="16764"/>
                    <a:pt x="16765" y="21600"/>
                    <a:pt x="10800" y="21600"/>
                  </a:cubicBezTo>
                  <a:cubicBezTo>
                    <a:pt x="4835" y="21600"/>
                    <a:pt x="0" y="16764"/>
                    <a:pt x="0" y="10800"/>
                  </a:cubicBez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50" name="AutoShape 3"/>
            <p:cNvSpPr>
              <a:spLocks/>
            </p:cNvSpPr>
            <p:nvPr/>
          </p:nvSpPr>
          <p:spPr bwMode="auto">
            <a:xfrm>
              <a:off x="16662400" y="2044700"/>
              <a:ext cx="328613" cy="328613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1600" y="10800"/>
                  </a:move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</a:path>
              </a:pathLst>
            </a:custGeom>
            <a:solidFill>
              <a:srgbClr val="EBEBE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51" name="AutoShape 4"/>
            <p:cNvSpPr>
              <a:spLocks/>
            </p:cNvSpPr>
            <p:nvPr/>
          </p:nvSpPr>
          <p:spPr bwMode="auto">
            <a:xfrm>
              <a:off x="11823700" y="4775200"/>
              <a:ext cx="1017588" cy="1017588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1600" y="10800"/>
                  </a:move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52" name="AutoShape 5"/>
            <p:cNvSpPr>
              <a:spLocks/>
            </p:cNvSpPr>
            <p:nvPr/>
          </p:nvSpPr>
          <p:spPr bwMode="auto">
            <a:xfrm>
              <a:off x="16878300" y="4610100"/>
              <a:ext cx="1766888" cy="1766888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1600" y="10800"/>
                  </a:move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53" name="AutoShape 6"/>
            <p:cNvSpPr>
              <a:spLocks/>
            </p:cNvSpPr>
            <p:nvPr/>
          </p:nvSpPr>
          <p:spPr bwMode="auto">
            <a:xfrm>
              <a:off x="18630900" y="8394700"/>
              <a:ext cx="325438" cy="325438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1600" y="10800"/>
                  </a:moveTo>
                  <a:cubicBezTo>
                    <a:pt x="21600" y="16765"/>
                    <a:pt x="16764" y="21600"/>
                    <a:pt x="10800" y="21600"/>
                  </a:cubicBezTo>
                  <a:cubicBezTo>
                    <a:pt x="4836" y="21600"/>
                    <a:pt x="0" y="16765"/>
                    <a:pt x="0" y="10800"/>
                  </a:cubicBezTo>
                  <a:cubicBezTo>
                    <a:pt x="0" y="4835"/>
                    <a:pt x="4836" y="0"/>
                    <a:pt x="10800" y="0"/>
                  </a:cubicBezTo>
                  <a:cubicBezTo>
                    <a:pt x="16764" y="0"/>
                    <a:pt x="21600" y="4835"/>
                    <a:pt x="21600" y="10800"/>
                  </a:cubicBezTo>
                </a:path>
              </a:pathLst>
            </a:custGeom>
            <a:solidFill>
              <a:srgbClr val="EBEBE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54" name="AutoShape 7"/>
            <p:cNvSpPr>
              <a:spLocks/>
            </p:cNvSpPr>
            <p:nvPr/>
          </p:nvSpPr>
          <p:spPr bwMode="auto">
            <a:xfrm>
              <a:off x="15709900" y="9347200"/>
              <a:ext cx="587375" cy="58737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1600" y="10800"/>
                  </a:move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</a:path>
              </a:pathLst>
            </a:custGeom>
            <a:solidFill>
              <a:srgbClr val="EBEBE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55" name="AutoShape 8"/>
            <p:cNvSpPr>
              <a:spLocks/>
            </p:cNvSpPr>
            <p:nvPr/>
          </p:nvSpPr>
          <p:spPr bwMode="auto">
            <a:xfrm>
              <a:off x="19037300" y="12344400"/>
              <a:ext cx="1766888" cy="1087438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1307" y="21600"/>
                  </a:moveTo>
                  <a:cubicBezTo>
                    <a:pt x="21497" y="20298"/>
                    <a:pt x="21600" y="18942"/>
                    <a:pt x="21600" y="17546"/>
                  </a:cubicBezTo>
                  <a:cubicBezTo>
                    <a:pt x="21600" y="7856"/>
                    <a:pt x="16765" y="0"/>
                    <a:pt x="10800" y="0"/>
                  </a:cubicBezTo>
                  <a:cubicBezTo>
                    <a:pt x="4835" y="0"/>
                    <a:pt x="0" y="7856"/>
                    <a:pt x="0" y="17546"/>
                  </a:cubicBezTo>
                  <a:cubicBezTo>
                    <a:pt x="0" y="18942"/>
                    <a:pt x="103" y="20298"/>
                    <a:pt x="293" y="21600"/>
                  </a:cubicBezTo>
                  <a:cubicBezTo>
                    <a:pt x="293" y="21600"/>
                    <a:pt x="21307" y="21600"/>
                    <a:pt x="21307" y="21600"/>
                  </a:cubicBezTo>
                  <a:close/>
                  <a:moveTo>
                    <a:pt x="21307" y="21600"/>
                  </a:moveTo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56" name="AutoShape 9"/>
            <p:cNvSpPr>
              <a:spLocks/>
            </p:cNvSpPr>
            <p:nvPr/>
          </p:nvSpPr>
          <p:spPr bwMode="auto">
            <a:xfrm>
              <a:off x="17272000" y="13157200"/>
              <a:ext cx="328613" cy="274638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18753" y="21600"/>
                  </a:moveTo>
                  <a:cubicBezTo>
                    <a:pt x="20515" y="19305"/>
                    <a:pt x="21600" y="16256"/>
                    <a:pt x="21600" y="12896"/>
                  </a:cubicBezTo>
                  <a:cubicBezTo>
                    <a:pt x="21600" y="5774"/>
                    <a:pt x="16765" y="0"/>
                    <a:pt x="10800" y="0"/>
                  </a:cubicBezTo>
                  <a:cubicBezTo>
                    <a:pt x="4835" y="0"/>
                    <a:pt x="0" y="5774"/>
                    <a:pt x="0" y="12896"/>
                  </a:cubicBezTo>
                  <a:cubicBezTo>
                    <a:pt x="0" y="16256"/>
                    <a:pt x="1085" y="19305"/>
                    <a:pt x="2847" y="21600"/>
                  </a:cubicBezTo>
                  <a:cubicBezTo>
                    <a:pt x="2847" y="21600"/>
                    <a:pt x="18753" y="21600"/>
                    <a:pt x="18753" y="21600"/>
                  </a:cubicBezTo>
                  <a:close/>
                  <a:moveTo>
                    <a:pt x="18753" y="21600"/>
                  </a:moveTo>
                </a:path>
              </a:pathLst>
            </a:custGeom>
            <a:solidFill>
              <a:srgbClr val="EBEBE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57" name="AutoShape 10"/>
            <p:cNvSpPr>
              <a:spLocks/>
            </p:cNvSpPr>
            <p:nvPr/>
          </p:nvSpPr>
          <p:spPr bwMode="auto">
            <a:xfrm>
              <a:off x="12901613" y="12852400"/>
              <a:ext cx="965200" cy="58102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1364" y="21600"/>
                  </a:moveTo>
                  <a:cubicBezTo>
                    <a:pt x="21518" y="20399"/>
                    <a:pt x="21600" y="19155"/>
                    <a:pt x="21600" y="17879"/>
                  </a:cubicBezTo>
                  <a:cubicBezTo>
                    <a:pt x="21600" y="8005"/>
                    <a:pt x="16765" y="0"/>
                    <a:pt x="10800" y="0"/>
                  </a:cubicBezTo>
                  <a:cubicBezTo>
                    <a:pt x="4835" y="0"/>
                    <a:pt x="0" y="8005"/>
                    <a:pt x="0" y="17879"/>
                  </a:cubicBezTo>
                  <a:cubicBezTo>
                    <a:pt x="0" y="19155"/>
                    <a:pt x="82" y="20399"/>
                    <a:pt x="236" y="21600"/>
                  </a:cubicBezTo>
                  <a:cubicBezTo>
                    <a:pt x="236" y="21600"/>
                    <a:pt x="21364" y="21600"/>
                    <a:pt x="21364" y="21600"/>
                  </a:cubicBezTo>
                  <a:close/>
                  <a:moveTo>
                    <a:pt x="21364" y="21600"/>
                  </a:moveTo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58" name="AutoShape 11"/>
            <p:cNvSpPr>
              <a:spLocks/>
            </p:cNvSpPr>
            <p:nvPr/>
          </p:nvSpPr>
          <p:spPr bwMode="auto">
            <a:xfrm>
              <a:off x="14338300" y="292100"/>
              <a:ext cx="587375" cy="43497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1320" y="0"/>
                  </a:moveTo>
                  <a:cubicBezTo>
                    <a:pt x="479" y="2078"/>
                    <a:pt x="0" y="4462"/>
                    <a:pt x="0" y="6998"/>
                  </a:cubicBezTo>
                  <a:cubicBezTo>
                    <a:pt x="0" y="15062"/>
                    <a:pt x="4835" y="21600"/>
                    <a:pt x="10800" y="21600"/>
                  </a:cubicBezTo>
                  <a:cubicBezTo>
                    <a:pt x="16765" y="21600"/>
                    <a:pt x="21600" y="15062"/>
                    <a:pt x="21600" y="6998"/>
                  </a:cubicBezTo>
                  <a:cubicBezTo>
                    <a:pt x="21600" y="4462"/>
                    <a:pt x="21121" y="2078"/>
                    <a:pt x="20280" y="0"/>
                  </a:cubicBezTo>
                  <a:cubicBezTo>
                    <a:pt x="20280" y="0"/>
                    <a:pt x="1320" y="0"/>
                    <a:pt x="1320" y="0"/>
                  </a:cubicBezTo>
                  <a:close/>
                  <a:moveTo>
                    <a:pt x="1320" y="0"/>
                  </a:moveTo>
                </a:path>
              </a:pathLst>
            </a:custGeom>
            <a:solidFill>
              <a:srgbClr val="EBEBE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  <p:sp>
          <p:nvSpPr>
            <p:cNvPr id="59" name="AutoShape 12"/>
            <p:cNvSpPr>
              <a:spLocks/>
            </p:cNvSpPr>
            <p:nvPr/>
          </p:nvSpPr>
          <p:spPr bwMode="auto">
            <a:xfrm>
              <a:off x="16040100" y="292100"/>
              <a:ext cx="963613" cy="785813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435" y="0"/>
                  </a:moveTo>
                  <a:cubicBezTo>
                    <a:pt x="913" y="2280"/>
                    <a:pt x="0" y="5193"/>
                    <a:pt x="0" y="8368"/>
                  </a:cubicBezTo>
                  <a:cubicBezTo>
                    <a:pt x="0" y="15676"/>
                    <a:pt x="4835" y="21600"/>
                    <a:pt x="10800" y="21600"/>
                  </a:cubicBezTo>
                  <a:cubicBezTo>
                    <a:pt x="16765" y="21600"/>
                    <a:pt x="21600" y="15676"/>
                    <a:pt x="21600" y="8368"/>
                  </a:cubicBezTo>
                  <a:cubicBezTo>
                    <a:pt x="21600" y="5193"/>
                    <a:pt x="20687" y="2280"/>
                    <a:pt x="19166" y="0"/>
                  </a:cubicBezTo>
                  <a:cubicBezTo>
                    <a:pt x="19166" y="0"/>
                    <a:pt x="2435" y="0"/>
                    <a:pt x="2435" y="0"/>
                  </a:cubicBezTo>
                  <a:close/>
                  <a:moveTo>
                    <a:pt x="2435" y="0"/>
                  </a:moveTo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675"/>
            </a:p>
          </p:txBody>
        </p:sp>
      </p:grpSp>
      <p:sp>
        <p:nvSpPr>
          <p:cNvPr id="21" name="Text Placeholder 42"/>
          <p:cNvSpPr>
            <a:spLocks noGrp="1"/>
          </p:cNvSpPr>
          <p:nvPr>
            <p:ph type="body" sz="quarter" idx="10" hasCustomPrompt="1"/>
          </p:nvPr>
        </p:nvSpPr>
        <p:spPr>
          <a:xfrm>
            <a:off x="10096057" y="6475241"/>
            <a:ext cx="1540064" cy="173299"/>
          </a:xfrm>
        </p:spPr>
        <p:txBody>
          <a:bodyPr lIns="0" tIns="0" rIns="0" bIns="0">
            <a:noAutofit/>
          </a:bodyPr>
          <a:lstStyle>
            <a:lvl1pPr marL="0" marR="0" indent="0" algn="l" defTabSz="6959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700">
                <a:solidFill>
                  <a:schemeClr val="bg1"/>
                </a:solidFill>
              </a:defRPr>
            </a:lvl1pPr>
            <a:lvl2pPr>
              <a:defRPr sz="400">
                <a:solidFill>
                  <a:schemeClr val="bg1"/>
                </a:solidFill>
              </a:defRPr>
            </a:lvl2pPr>
            <a:lvl3pPr>
              <a:defRPr sz="400">
                <a:solidFill>
                  <a:schemeClr val="bg1"/>
                </a:solidFill>
              </a:defRPr>
            </a:lvl3pPr>
            <a:lvl4pPr>
              <a:defRPr sz="400">
                <a:solidFill>
                  <a:schemeClr val="bg1"/>
                </a:solidFill>
              </a:defRPr>
            </a:lvl4pPr>
            <a:lvl5pPr>
              <a:defRPr sz="400">
                <a:solidFill>
                  <a:schemeClr val="bg1"/>
                </a:solidFill>
              </a:defRPr>
            </a:lvl5pPr>
          </a:lstStyle>
          <a:p>
            <a:pPr marL="0" marR="0" lvl="0" indent="0" algn="l" defTabSz="6959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UTS CRICOS Provider Code: 00099F</a:t>
            </a:r>
          </a:p>
        </p:txBody>
      </p:sp>
      <p:sp>
        <p:nvSpPr>
          <p:cNvPr id="22" name="Content Placeholder 5"/>
          <p:cNvSpPr>
            <a:spLocks noGrp="1"/>
          </p:cNvSpPr>
          <p:nvPr>
            <p:ph sz="quarter" idx="4"/>
          </p:nvPr>
        </p:nvSpPr>
        <p:spPr>
          <a:xfrm>
            <a:off x="694670" y="5559973"/>
            <a:ext cx="4833769" cy="620111"/>
          </a:xfrm>
        </p:spPr>
        <p:txBody>
          <a:bodyPr lIns="0">
            <a:no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41057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182315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3148716"/>
            <a:ext cx="10515600" cy="30282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21002" y="298197"/>
            <a:ext cx="6932021" cy="3278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67">
                <a:solidFill>
                  <a:schemeClr val="accent3"/>
                </a:solidFill>
              </a:defRPr>
            </a:lvl1pPr>
          </a:lstStyle>
          <a:p>
            <a:r>
              <a:rPr lang="en-US"/>
              <a:t>Footer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4645" y="298197"/>
            <a:ext cx="629156" cy="3278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67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2CA18A-09E8-B346-9D1F-8EB2C340C7E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8173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  <p:sldLayoutId id="2147483679" r:id="rId18"/>
    <p:sldLayoutId id="2147483680" r:id="rId19"/>
    <p:sldLayoutId id="2147483681" r:id="rId20"/>
    <p:sldLayoutId id="2147483682" r:id="rId21"/>
    <p:sldLayoutId id="2147483683" r:id="rId22"/>
    <p:sldLayoutId id="2147483684" r:id="rId23"/>
  </p:sldLayoutIdLst>
  <p:hf hd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indent="0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indent="0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indent="0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indent="0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6001E0-60BD-4332-AD87-2F459733350C}" type="datetimeFigureOut">
              <a:rPr lang="en-AU" smtClean="0"/>
              <a:t>24/09/2018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3F3AEC-F5B9-4D3E-9970-B93DD5B794A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852618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5000"/>
            <a:lum/>
          </a:blip>
          <a:srcRect/>
          <a:stretch>
            <a:fillRect t="-11000" r="-33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3504" y="3964550"/>
            <a:ext cx="5200057" cy="808908"/>
          </a:xfrm>
        </p:spPr>
        <p:txBody>
          <a:bodyPr/>
          <a:lstStyle/>
          <a:p>
            <a:r>
              <a:rPr lang="en-AU" dirty="0" smtClean="0"/>
              <a:t>Professor Attila Brungs</a:t>
            </a:r>
            <a:br>
              <a:rPr lang="en-AU" dirty="0" smtClean="0"/>
            </a:br>
            <a:r>
              <a:rPr lang="en-AU" dirty="0" smtClean="0"/>
              <a:t>Vice-Chancellor and President</a:t>
            </a:r>
            <a:endParaRPr lang="en-AU" dirty="0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63504" y="1004888"/>
            <a:ext cx="7154116" cy="2387600"/>
          </a:xfrm>
        </p:spPr>
        <p:txBody>
          <a:bodyPr/>
          <a:lstStyle/>
          <a:p>
            <a:r>
              <a:rPr lang="en-AU" dirty="0" smtClean="0"/>
              <a:t>Geopolitical changes and challenges for the internationalization of universities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221143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82828"/>
          </a:solidFill>
          <a:ln>
            <a:solidFill>
              <a:srgbClr val="2828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grpSp>
        <p:nvGrpSpPr>
          <p:cNvPr id="2" name="Group 1"/>
          <p:cNvGrpSpPr/>
          <p:nvPr/>
        </p:nvGrpSpPr>
        <p:grpSpPr>
          <a:xfrm>
            <a:off x="2094271" y="1480191"/>
            <a:ext cx="9173496" cy="5377809"/>
            <a:chOff x="398" y="-113070"/>
            <a:chExt cx="12191207" cy="7146891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8" y="-113070"/>
              <a:ext cx="12191207" cy="7146891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11385755" y="0"/>
              <a:ext cx="459308" cy="452284"/>
            </a:xfrm>
            <a:prstGeom prst="rect">
              <a:avLst/>
            </a:prstGeom>
            <a:solidFill>
              <a:srgbClr val="282828"/>
            </a:solidFill>
            <a:ln>
              <a:solidFill>
                <a:srgbClr val="28282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sp>
        <p:nvSpPr>
          <p:cNvPr id="8" name="Rectangle 7"/>
          <p:cNvSpPr/>
          <p:nvPr/>
        </p:nvSpPr>
        <p:spPr>
          <a:xfrm>
            <a:off x="341568" y="541982"/>
            <a:ext cx="4362779" cy="834283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200">
              <a:solidFill>
                <a:schemeClr val="tx2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485605" y="541982"/>
            <a:ext cx="8778240" cy="303058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1828709" rtl="0" eaLnBrk="1" latinLnBrk="0" hangingPunct="1">
              <a:lnSpc>
                <a:spcPts val="10400"/>
              </a:lnSpc>
              <a:spcBef>
                <a:spcPct val="0"/>
              </a:spcBef>
              <a:buNone/>
              <a:tabLst>
                <a:tab pos="2486025" algn="l"/>
                <a:tab pos="3730625" algn="l"/>
              </a:tabLst>
              <a:defRPr sz="100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355">
              <a:lnSpc>
                <a:spcPts val="5200"/>
              </a:lnSpc>
              <a:tabLst>
                <a:tab pos="621507" algn="l"/>
                <a:tab pos="1865313" algn="l"/>
              </a:tabLst>
            </a:pPr>
            <a:r>
              <a:rPr lang="en-AU" sz="3200" b="1" dirty="0" smtClean="0">
                <a:solidFill>
                  <a:srgbClr val="0F4BEB"/>
                </a:solidFill>
                <a:latin typeface="Arial" panose="020B0604020202020204"/>
              </a:rPr>
              <a:t>Australian trust index</a:t>
            </a:r>
            <a:endParaRPr lang="en-AU" sz="3200" b="1" dirty="0">
              <a:solidFill>
                <a:srgbClr val="0F4BEB"/>
              </a:solidFill>
              <a:latin typeface="Arial" panose="020B0604020202020204"/>
            </a:endParaRPr>
          </a:p>
        </p:txBody>
      </p:sp>
      <p:sp>
        <p:nvSpPr>
          <p:cNvPr id="10" name="Right Triangle 9"/>
          <p:cNvSpPr/>
          <p:nvPr/>
        </p:nvSpPr>
        <p:spPr>
          <a:xfrm rot="5400000">
            <a:off x="222287" y="428340"/>
            <a:ext cx="380699" cy="398466"/>
          </a:xfrm>
          <a:prstGeom prst="rtTriangle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200">
              <a:solidFill>
                <a:schemeClr val="tx2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4817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21904" y="541982"/>
            <a:ext cx="5890637" cy="834283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" name="Rectangle 3"/>
          <p:cNvSpPr/>
          <p:nvPr/>
        </p:nvSpPr>
        <p:spPr>
          <a:xfrm>
            <a:off x="321904" y="541982"/>
            <a:ext cx="5890637" cy="834283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200">
              <a:solidFill>
                <a:schemeClr val="tx2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" name="Title 1"/>
          <p:cNvSpPr txBox="1">
            <a:spLocks/>
          </p:cNvSpPr>
          <p:nvPr/>
        </p:nvSpPr>
        <p:spPr>
          <a:xfrm>
            <a:off x="485605" y="541982"/>
            <a:ext cx="8068460" cy="303058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1828709" rtl="0" eaLnBrk="1" latinLnBrk="0" hangingPunct="1">
              <a:lnSpc>
                <a:spcPts val="10400"/>
              </a:lnSpc>
              <a:spcBef>
                <a:spcPct val="0"/>
              </a:spcBef>
              <a:buNone/>
              <a:tabLst>
                <a:tab pos="2486025" algn="l"/>
                <a:tab pos="3730625" algn="l"/>
              </a:tabLst>
              <a:defRPr sz="100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355">
              <a:lnSpc>
                <a:spcPts val="5200"/>
              </a:lnSpc>
              <a:tabLst>
                <a:tab pos="621507" algn="l"/>
                <a:tab pos="1865313" algn="l"/>
              </a:tabLst>
            </a:pPr>
            <a:r>
              <a:rPr lang="en-AU" sz="3200" b="1" dirty="0" smtClean="0">
                <a:solidFill>
                  <a:srgbClr val="0F4BEB"/>
                </a:solidFill>
                <a:latin typeface="Arial" panose="020B0604020202020204"/>
              </a:rPr>
              <a:t>Social upheaval / populism</a:t>
            </a:r>
            <a:endParaRPr lang="en-AU" sz="3200" b="1" dirty="0">
              <a:solidFill>
                <a:srgbClr val="0F4BEB"/>
              </a:solidFill>
              <a:latin typeface="Arial" panose="020B0604020202020204"/>
            </a:endParaRPr>
          </a:p>
        </p:txBody>
      </p:sp>
      <p:sp>
        <p:nvSpPr>
          <p:cNvPr id="6" name="Right Triangle 5"/>
          <p:cNvSpPr/>
          <p:nvPr/>
        </p:nvSpPr>
        <p:spPr>
          <a:xfrm rot="5400000">
            <a:off x="222287" y="428340"/>
            <a:ext cx="380699" cy="398466"/>
          </a:xfrm>
          <a:prstGeom prst="rtTriangle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200">
              <a:solidFill>
                <a:schemeClr val="tx2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2131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4B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ight Triangle 11"/>
          <p:cNvSpPr/>
          <p:nvPr/>
        </p:nvSpPr>
        <p:spPr>
          <a:xfrm rot="5400000">
            <a:off x="3134446" y="1532927"/>
            <a:ext cx="994201" cy="681379"/>
          </a:xfrm>
          <a:prstGeom prst="rtTriangle">
            <a:avLst/>
          </a:prstGeom>
          <a:solidFill>
            <a:srgbClr val="FF2305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323232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519375" y="1642643"/>
            <a:ext cx="5427979" cy="3696335"/>
          </a:xfrm>
          <a:prstGeom prst="rect">
            <a:avLst/>
          </a:prstGeom>
          <a:solidFill>
            <a:srgbClr val="0F4BEB"/>
          </a:solidFill>
          <a:ln w="38100" cap="flat" cmpd="sng" algn="ctr">
            <a:solidFill>
              <a:srgbClr val="FF2305"/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323232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689581" y="2428981"/>
            <a:ext cx="396239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6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NOW WHAT?</a:t>
            </a:r>
          </a:p>
        </p:txBody>
      </p:sp>
    </p:spTree>
    <p:extLst>
      <p:ext uri="{BB962C8B-B14F-4D97-AF65-F5344CB8AC3E}">
        <p14:creationId xmlns:p14="http://schemas.microsoft.com/office/powerpoint/2010/main" val="1994085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485605" y="541982"/>
            <a:ext cx="8778240" cy="303058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1828709" rtl="0" eaLnBrk="1" latinLnBrk="0" hangingPunct="1">
              <a:lnSpc>
                <a:spcPts val="10400"/>
              </a:lnSpc>
              <a:spcBef>
                <a:spcPct val="0"/>
              </a:spcBef>
              <a:buNone/>
              <a:tabLst>
                <a:tab pos="2486025" algn="l"/>
                <a:tab pos="3730625" algn="l"/>
              </a:tabLst>
              <a:defRPr sz="100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355">
              <a:lnSpc>
                <a:spcPts val="5200"/>
              </a:lnSpc>
              <a:tabLst>
                <a:tab pos="621507" algn="l"/>
                <a:tab pos="1865313" algn="l"/>
              </a:tabLst>
            </a:pPr>
            <a:r>
              <a:rPr lang="en-AU" sz="3200" b="1" dirty="0" smtClean="0">
                <a:solidFill>
                  <a:srgbClr val="0F4BEB"/>
                </a:solidFill>
                <a:latin typeface="Arial" panose="020B0604020202020204"/>
              </a:rPr>
              <a:t>What we’re doing</a:t>
            </a:r>
            <a:endParaRPr lang="en-AU" sz="3200" b="1" dirty="0">
              <a:solidFill>
                <a:srgbClr val="0F4BEB"/>
              </a:solidFill>
              <a:latin typeface="Arial" panose="020B0604020202020204"/>
            </a:endParaRPr>
          </a:p>
        </p:txBody>
      </p:sp>
      <p:grpSp>
        <p:nvGrpSpPr>
          <p:cNvPr id="9" name="Group 32"/>
          <p:cNvGrpSpPr>
            <a:grpSpLocks/>
          </p:cNvGrpSpPr>
          <p:nvPr/>
        </p:nvGrpSpPr>
        <p:grpSpPr bwMode="auto">
          <a:xfrm>
            <a:off x="754075" y="1816297"/>
            <a:ext cx="6219992" cy="331525"/>
            <a:chOff x="600926" y="3778956"/>
            <a:chExt cx="8294275" cy="441856"/>
          </a:xfrm>
        </p:grpSpPr>
        <p:sp>
          <p:nvSpPr>
            <p:cNvPr id="10" name="Right Triangle 9"/>
            <p:cNvSpPr/>
            <p:nvPr/>
          </p:nvSpPr>
          <p:spPr>
            <a:xfrm rot="5400000">
              <a:off x="601040" y="3778843"/>
              <a:ext cx="441855" cy="442083"/>
            </a:xfrm>
            <a:prstGeom prst="rtTriangle">
              <a:avLst/>
            </a:prstGeom>
            <a:solidFill>
              <a:srgbClr val="FF2305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cxnSp>
          <p:nvCxnSpPr>
            <p:cNvPr id="11" name="Straight Connector 10"/>
            <p:cNvCxnSpPr>
              <a:stCxn id="10" idx="2"/>
            </p:cNvCxnSpPr>
            <p:nvPr/>
          </p:nvCxnSpPr>
          <p:spPr>
            <a:xfrm flipV="1">
              <a:off x="600926" y="3778956"/>
              <a:ext cx="8294275" cy="1"/>
            </a:xfrm>
            <a:prstGeom prst="line">
              <a:avLst/>
            </a:prstGeom>
            <a:noFill/>
            <a:ln w="12700" cap="flat" cmpd="sng" algn="ctr">
              <a:solidFill>
                <a:srgbClr val="FF2305"/>
              </a:solidFill>
              <a:prstDash val="solid"/>
              <a:miter lim="800000"/>
            </a:ln>
            <a:effectLst/>
          </p:spPr>
        </p:cxnSp>
      </p:grpSp>
      <p:grpSp>
        <p:nvGrpSpPr>
          <p:cNvPr id="18" name="Group 32"/>
          <p:cNvGrpSpPr>
            <a:grpSpLocks/>
          </p:cNvGrpSpPr>
          <p:nvPr/>
        </p:nvGrpSpPr>
        <p:grpSpPr bwMode="auto">
          <a:xfrm rot="10800000">
            <a:off x="4132541" y="5504156"/>
            <a:ext cx="6219992" cy="331525"/>
            <a:chOff x="600926" y="3778956"/>
            <a:chExt cx="8294275" cy="441856"/>
          </a:xfrm>
        </p:grpSpPr>
        <p:sp>
          <p:nvSpPr>
            <p:cNvPr id="19" name="Right Triangle 18"/>
            <p:cNvSpPr/>
            <p:nvPr/>
          </p:nvSpPr>
          <p:spPr>
            <a:xfrm rot="5400000">
              <a:off x="601040" y="3778843"/>
              <a:ext cx="441855" cy="442083"/>
            </a:xfrm>
            <a:prstGeom prst="rtTriangle">
              <a:avLst/>
            </a:prstGeom>
            <a:solidFill>
              <a:srgbClr val="FF2305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cxnSp>
          <p:nvCxnSpPr>
            <p:cNvPr id="20" name="Straight Connector 19"/>
            <p:cNvCxnSpPr>
              <a:stCxn id="19" idx="2"/>
            </p:cNvCxnSpPr>
            <p:nvPr/>
          </p:nvCxnSpPr>
          <p:spPr>
            <a:xfrm flipV="1">
              <a:off x="600926" y="3778956"/>
              <a:ext cx="8294275" cy="1"/>
            </a:xfrm>
            <a:prstGeom prst="line">
              <a:avLst/>
            </a:prstGeom>
            <a:noFill/>
            <a:ln w="12700" cap="flat" cmpd="sng" algn="ctr">
              <a:solidFill>
                <a:srgbClr val="FF2305"/>
              </a:solidFill>
              <a:prstDash val="solid"/>
              <a:miter lim="800000"/>
            </a:ln>
            <a:effectLst/>
          </p:spPr>
        </p:cxnSp>
      </p:grpSp>
      <p:sp>
        <p:nvSpPr>
          <p:cNvPr id="5" name="Oval 4"/>
          <p:cNvSpPr/>
          <p:nvPr/>
        </p:nvSpPr>
        <p:spPr>
          <a:xfrm>
            <a:off x="934171" y="3148546"/>
            <a:ext cx="2247328" cy="2009274"/>
          </a:xfrm>
          <a:prstGeom prst="ellipse">
            <a:avLst/>
          </a:prstGeom>
          <a:solidFill>
            <a:srgbClr val="0F4BEB"/>
          </a:solidFill>
          <a:ln>
            <a:solidFill>
              <a:srgbClr val="0F4BE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 smtClean="0">
                <a:latin typeface="Arial" panose="020B0604020202020204" pitchFamily="34" charset="0"/>
                <a:cs typeface="Arial" panose="020B0604020202020204" pitchFamily="34" charset="0"/>
              </a:rPr>
              <a:t>Recognise our different working environment</a:t>
            </a:r>
            <a:endParaRPr lang="en-A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2877009" y="2498006"/>
            <a:ext cx="2021307" cy="200927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 smtClean="0">
                <a:latin typeface="Arial" panose="020B0604020202020204" pitchFamily="34" charset="0"/>
                <a:cs typeface="Arial" panose="020B0604020202020204" pitchFamily="34" charset="0"/>
              </a:rPr>
              <a:t>Rethink our education model</a:t>
            </a:r>
            <a:endParaRPr lang="en-A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4672294" y="2623317"/>
            <a:ext cx="2168861" cy="2155950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rgbClr val="A6A6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Oval 22"/>
          <p:cNvSpPr/>
          <p:nvPr/>
        </p:nvSpPr>
        <p:spPr>
          <a:xfrm>
            <a:off x="8331951" y="3417577"/>
            <a:ext cx="2099774" cy="2009274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 smtClean="0">
                <a:latin typeface="Arial" panose="020B0604020202020204" pitchFamily="34" charset="0"/>
                <a:cs typeface="Arial" panose="020B0604020202020204" pitchFamily="34" charset="0"/>
              </a:rPr>
              <a:t>International champion</a:t>
            </a:r>
            <a:endParaRPr lang="en-A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847288" y="3090613"/>
            <a:ext cx="17404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Business model transformation</a:t>
            </a:r>
            <a:endParaRPr lang="en-AU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6467579" y="2690930"/>
            <a:ext cx="2168861" cy="2155950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681805" y="3415162"/>
            <a:ext cx="17404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Technology transformation</a:t>
            </a:r>
            <a:endParaRPr lang="en-AU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1281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95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63504" y="1004888"/>
            <a:ext cx="7154116" cy="2387600"/>
          </a:xfrm>
        </p:spPr>
        <p:txBody>
          <a:bodyPr/>
          <a:lstStyle/>
          <a:p>
            <a:r>
              <a:rPr lang="en-AU" sz="6600" dirty="0" smtClean="0"/>
              <a:t>Thank you</a:t>
            </a:r>
            <a:endParaRPr lang="en-AU" sz="6600" dirty="0"/>
          </a:p>
        </p:txBody>
      </p:sp>
    </p:spTree>
    <p:extLst>
      <p:ext uri="{BB962C8B-B14F-4D97-AF65-F5344CB8AC3E}">
        <p14:creationId xmlns:p14="http://schemas.microsoft.com/office/powerpoint/2010/main" val="1365960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4B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ight Triangle 11"/>
          <p:cNvSpPr/>
          <p:nvPr/>
        </p:nvSpPr>
        <p:spPr>
          <a:xfrm rot="5400000">
            <a:off x="3134446" y="1532927"/>
            <a:ext cx="994201" cy="681379"/>
          </a:xfrm>
          <a:prstGeom prst="rtTriangle">
            <a:avLst/>
          </a:prstGeom>
          <a:solidFill>
            <a:srgbClr val="FF2305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323232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519375" y="1642643"/>
            <a:ext cx="5427979" cy="3696335"/>
          </a:xfrm>
          <a:prstGeom prst="rect">
            <a:avLst/>
          </a:prstGeom>
          <a:solidFill>
            <a:srgbClr val="0F4BEB"/>
          </a:solidFill>
          <a:ln w="38100" cap="flat" cmpd="sng" algn="ctr">
            <a:solidFill>
              <a:srgbClr val="FF2305"/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323232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589568" y="1775293"/>
            <a:ext cx="396239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6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</a:p>
          <a:p>
            <a:r>
              <a:rPr lang="en-AU" sz="6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FUTURE</a:t>
            </a:r>
          </a:p>
          <a:p>
            <a:r>
              <a:rPr lang="en-AU" sz="6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NOW</a:t>
            </a:r>
          </a:p>
        </p:txBody>
      </p:sp>
    </p:spTree>
    <p:extLst>
      <p:ext uri="{BB962C8B-B14F-4D97-AF65-F5344CB8AC3E}">
        <p14:creationId xmlns:p14="http://schemas.microsoft.com/office/powerpoint/2010/main" val="2014834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95000"/>
            <a:lum/>
          </a:blip>
          <a:srcRect/>
          <a:stretch>
            <a:fillRect t="-67000" b="-6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/>
        </p:nvSpPr>
        <p:spPr>
          <a:xfrm rot="5400000">
            <a:off x="-156410" y="156411"/>
            <a:ext cx="994201" cy="681379"/>
          </a:xfrm>
          <a:prstGeom prst="rtTriangle">
            <a:avLst/>
          </a:prstGeom>
          <a:solidFill>
            <a:srgbClr val="FF2305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323232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37078" y="180406"/>
            <a:ext cx="3404907" cy="2194932"/>
          </a:xfrm>
          <a:prstGeom prst="rect">
            <a:avLst/>
          </a:prstGeom>
          <a:solidFill>
            <a:srgbClr val="E5DCD0"/>
          </a:solidFill>
          <a:ln w="28575" cap="flat" cmpd="sng" algn="ctr">
            <a:solidFill>
              <a:srgbClr val="FF2305"/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323232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9" name="TextBox 84"/>
          <p:cNvSpPr txBox="1">
            <a:spLocks noChangeArrowheads="1"/>
          </p:cNvSpPr>
          <p:nvPr/>
        </p:nvSpPr>
        <p:spPr bwMode="auto">
          <a:xfrm>
            <a:off x="333238" y="433761"/>
            <a:ext cx="1834236" cy="313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US" altLang="x-none" sz="1600" b="1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DID YOU KNOW</a:t>
            </a:r>
          </a:p>
        </p:txBody>
      </p:sp>
      <p:sp>
        <p:nvSpPr>
          <p:cNvPr id="10" name="Rectangle 14339"/>
          <p:cNvSpPr>
            <a:spLocks noChangeArrowheads="1"/>
          </p:cNvSpPr>
          <p:nvPr/>
        </p:nvSpPr>
        <p:spPr bwMode="auto">
          <a:xfrm>
            <a:off x="333238" y="817113"/>
            <a:ext cx="3103645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1800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In </a:t>
            </a:r>
            <a:r>
              <a:rPr lang="en-US" altLang="x-none" sz="1800" b="1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2018</a:t>
            </a:r>
            <a:r>
              <a:rPr lang="en-US" altLang="x-none" sz="1800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, the education of international students in Australia generated over </a:t>
            </a:r>
            <a:r>
              <a:rPr lang="en-US" altLang="x-none" sz="1800" b="1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$30 billion </a:t>
            </a:r>
            <a:r>
              <a:rPr lang="en-US" altLang="x-none" sz="1800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and is the country’s </a:t>
            </a:r>
            <a:r>
              <a:rPr lang="en-US" altLang="x-none" sz="1800" b="1" u="sng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3</a:t>
            </a:r>
            <a:r>
              <a:rPr lang="en-US" altLang="x-none" sz="1800" b="1" u="sng" baseline="30000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rd</a:t>
            </a:r>
            <a:r>
              <a:rPr lang="en-US" altLang="x-none" sz="1800" u="sng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altLang="x-none" sz="1800" b="1" u="sng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largest </a:t>
            </a:r>
            <a:r>
              <a:rPr lang="en-US" altLang="x-none" sz="1800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export</a:t>
            </a:r>
            <a:endParaRPr lang="en-US" altLang="x-none" sz="1800" dirty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9035845" y="5337267"/>
            <a:ext cx="1356853" cy="730885"/>
            <a:chOff x="9035845" y="5337267"/>
            <a:chExt cx="1356853" cy="730885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79460" y="5337267"/>
              <a:ext cx="813238" cy="730885"/>
            </a:xfrm>
            <a:prstGeom prst="rect">
              <a:avLst/>
            </a:prstGeom>
          </p:spPr>
        </p:pic>
        <p:cxnSp>
          <p:nvCxnSpPr>
            <p:cNvPr id="11" name="Straight Connector 10"/>
            <p:cNvCxnSpPr/>
            <p:nvPr/>
          </p:nvCxnSpPr>
          <p:spPr>
            <a:xfrm>
              <a:off x="9035845" y="5702710"/>
              <a:ext cx="688258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74151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84" y="2139365"/>
            <a:ext cx="2603487" cy="173565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3015" y="2122722"/>
            <a:ext cx="1483769" cy="91039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2890" y="2122723"/>
            <a:ext cx="3353236" cy="176894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85421" y="3073493"/>
            <a:ext cx="2258543" cy="1827941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>
              <a:spcAft>
                <a:spcPts val="800"/>
              </a:spcAft>
            </a:pPr>
            <a:r>
              <a:rPr lang="en-US" sz="2400" b="1" dirty="0">
                <a:solidFill>
                  <a:srgbClr val="000000"/>
                </a:solidFill>
                <a:latin typeface="Arial" panose="020B0604020202020204"/>
              </a:rPr>
              <a:t>Medium–large university</a:t>
            </a:r>
            <a:endParaRPr lang="en-US" sz="2400" dirty="0">
              <a:solidFill>
                <a:srgbClr val="000000"/>
              </a:solidFill>
              <a:latin typeface="Arial" panose="020B0604020202020204"/>
            </a:endParaRPr>
          </a:p>
          <a:p>
            <a:pPr>
              <a:spcAft>
                <a:spcPts val="800"/>
              </a:spcAft>
            </a:pPr>
            <a:r>
              <a:rPr lang="en-US" sz="2000" dirty="0">
                <a:solidFill>
                  <a:srgbClr val="000000"/>
                </a:solidFill>
                <a:latin typeface="Arial" panose="020B0604020202020204"/>
              </a:rPr>
              <a:t>Over </a:t>
            </a:r>
            <a:r>
              <a:rPr lang="en-US" sz="2000" b="1" dirty="0">
                <a:solidFill>
                  <a:srgbClr val="FF2305"/>
                </a:solidFill>
                <a:latin typeface="Arial" panose="020B0604020202020204"/>
              </a:rPr>
              <a:t>40,000 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/>
              </a:rPr>
              <a:t>students </a:t>
            </a:r>
            <a:r>
              <a:rPr lang="en-US" sz="2000" dirty="0">
                <a:solidFill>
                  <a:srgbClr val="000000"/>
                </a:solidFill>
                <a:latin typeface="Arial" panose="020B0604020202020204"/>
              </a:rPr>
              <a:t>in </a:t>
            </a:r>
            <a:r>
              <a:rPr lang="en-US" sz="2000" dirty="0" smtClean="0">
                <a:solidFill>
                  <a:srgbClr val="000000"/>
                </a:solidFill>
                <a:latin typeface="Arial" panose="020B0604020202020204"/>
              </a:rPr>
              <a:t>2017 </a:t>
            </a:r>
            <a:r>
              <a:rPr lang="en-AU" dirty="0">
                <a:solidFill>
                  <a:srgbClr val="000000"/>
                </a:solidFill>
                <a:latin typeface="Arial" panose="020B0604020202020204"/>
              </a:rPr>
              <a:t>(</a:t>
            </a:r>
            <a:r>
              <a:rPr lang="en-AU" dirty="0" smtClean="0">
                <a:solidFill>
                  <a:srgbClr val="000000"/>
                </a:solidFill>
                <a:latin typeface="Arial" panose="020B0604020202020204"/>
              </a:rPr>
              <a:t>34,015 </a:t>
            </a:r>
            <a:r>
              <a:rPr lang="en-AU" dirty="0">
                <a:solidFill>
                  <a:srgbClr val="000000"/>
                </a:solidFill>
                <a:latin typeface="Arial" panose="020B0604020202020204"/>
              </a:rPr>
              <a:t>EFTSL)</a:t>
            </a:r>
          </a:p>
          <a:p>
            <a:pPr>
              <a:spcAft>
                <a:spcPts val="800"/>
              </a:spcAft>
            </a:pPr>
            <a:endParaRPr lang="en-US" sz="2000" dirty="0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583566" y="4901434"/>
            <a:ext cx="2677048" cy="843978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r>
              <a:rPr lang="en-US" sz="1600" dirty="0">
                <a:solidFill>
                  <a:srgbClr val="000000"/>
                </a:solidFill>
                <a:latin typeface="Arial" panose="020B0604020202020204"/>
              </a:rPr>
              <a:t>Two thirds undergraduate in terms of student numbers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413099" y="4052324"/>
            <a:ext cx="2258543" cy="1401812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r>
              <a:rPr lang="en-US" sz="2000" dirty="0">
                <a:solidFill>
                  <a:srgbClr val="000000"/>
                </a:solidFill>
                <a:latin typeface="Arial" panose="020B0604020202020204"/>
              </a:rPr>
              <a:t>UTS has students from almost</a:t>
            </a:r>
          </a:p>
          <a:p>
            <a:r>
              <a:rPr lang="en-US" sz="2000" b="1" dirty="0">
                <a:solidFill>
                  <a:srgbClr val="FF2305"/>
                </a:solidFill>
                <a:latin typeface="Arial" panose="020B0604020202020204"/>
              </a:rPr>
              <a:t>120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/>
              </a:rPr>
              <a:t> </a:t>
            </a:r>
            <a:r>
              <a:rPr lang="en-US" sz="2000" dirty="0">
                <a:solidFill>
                  <a:srgbClr val="000000"/>
                </a:solidFill>
                <a:latin typeface="Arial" panose="020B0604020202020204"/>
              </a:rPr>
              <a:t>countries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824127" y="4052324"/>
            <a:ext cx="3136187" cy="186345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>
              <a:spcAft>
                <a:spcPts val="800"/>
              </a:spcAft>
            </a:pPr>
            <a:r>
              <a:rPr lang="en-US" sz="2400" b="1" dirty="0">
                <a:solidFill>
                  <a:srgbClr val="000000"/>
                </a:solidFill>
                <a:latin typeface="Arial" panose="020B0604020202020204"/>
              </a:rPr>
              <a:t>International enrolments for 2017</a:t>
            </a:r>
            <a:endParaRPr lang="en-US" sz="2400" dirty="0">
              <a:solidFill>
                <a:srgbClr val="000000"/>
              </a:solidFill>
              <a:latin typeface="Arial" panose="020B0604020202020204"/>
            </a:endParaRPr>
          </a:p>
          <a:p>
            <a:pPr>
              <a:spcAft>
                <a:spcPts val="800"/>
              </a:spcAft>
            </a:pPr>
            <a:r>
              <a:rPr lang="en-US" sz="2000" dirty="0">
                <a:solidFill>
                  <a:srgbClr val="000000"/>
                </a:solidFill>
                <a:latin typeface="Arial" panose="020B0604020202020204"/>
              </a:rPr>
              <a:t>Over </a:t>
            </a:r>
            <a:r>
              <a:rPr lang="en-US" sz="2000" b="1" dirty="0">
                <a:solidFill>
                  <a:srgbClr val="FF2305"/>
                </a:solidFill>
                <a:latin typeface="Arial" panose="020B0604020202020204"/>
              </a:rPr>
              <a:t>14,000 </a:t>
            </a:r>
            <a:br>
              <a:rPr lang="en-US" sz="2000" b="1" dirty="0">
                <a:solidFill>
                  <a:srgbClr val="FF2305"/>
                </a:solidFill>
                <a:latin typeface="Arial" panose="020B0604020202020204"/>
              </a:rPr>
            </a:br>
            <a:r>
              <a:rPr lang="en-US" sz="2000" dirty="0">
                <a:solidFill>
                  <a:srgbClr val="000000"/>
                </a:solidFill>
                <a:latin typeface="Arial" panose="020B0604020202020204"/>
              </a:rPr>
              <a:t>international </a:t>
            </a:r>
            <a:br>
              <a:rPr lang="en-US" sz="2000" dirty="0">
                <a:solidFill>
                  <a:srgbClr val="000000"/>
                </a:solidFill>
                <a:latin typeface="Arial" panose="020B0604020202020204"/>
              </a:rPr>
            </a:br>
            <a:r>
              <a:rPr lang="en-US" sz="2000" dirty="0">
                <a:solidFill>
                  <a:srgbClr val="000000"/>
                </a:solidFill>
                <a:latin typeface="Arial" panose="020B0604020202020204"/>
              </a:rPr>
              <a:t>students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485605" y="541982"/>
            <a:ext cx="8778240" cy="303058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1828709" rtl="0" eaLnBrk="1" latinLnBrk="0" hangingPunct="1">
              <a:lnSpc>
                <a:spcPts val="10400"/>
              </a:lnSpc>
              <a:spcBef>
                <a:spcPct val="0"/>
              </a:spcBef>
              <a:buNone/>
              <a:tabLst>
                <a:tab pos="2486025" algn="l"/>
                <a:tab pos="3730625" algn="l"/>
              </a:tabLst>
              <a:defRPr sz="100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355">
              <a:lnSpc>
                <a:spcPts val="5200"/>
              </a:lnSpc>
              <a:tabLst>
                <a:tab pos="621507" algn="l"/>
                <a:tab pos="1865313" algn="l"/>
              </a:tabLst>
            </a:pPr>
            <a:r>
              <a:rPr lang="en-AU" sz="3200" b="1" dirty="0" smtClean="0">
                <a:solidFill>
                  <a:srgbClr val="0F4BEB"/>
                </a:solidFill>
                <a:latin typeface="Arial" panose="020B0604020202020204"/>
              </a:rPr>
              <a:t>Who we are</a:t>
            </a:r>
            <a:endParaRPr lang="en-AU" sz="3200" b="1" dirty="0">
              <a:solidFill>
                <a:srgbClr val="0F4BEB"/>
              </a:solidFill>
              <a:latin typeface="Arial" panose="020B0604020202020204"/>
            </a:endParaRPr>
          </a:p>
        </p:txBody>
      </p:sp>
      <p:grpSp>
        <p:nvGrpSpPr>
          <p:cNvPr id="9" name="Group 32"/>
          <p:cNvGrpSpPr>
            <a:grpSpLocks/>
          </p:cNvGrpSpPr>
          <p:nvPr/>
        </p:nvGrpSpPr>
        <p:grpSpPr bwMode="auto">
          <a:xfrm>
            <a:off x="485605" y="1494816"/>
            <a:ext cx="6219992" cy="331525"/>
            <a:chOff x="600926" y="3778956"/>
            <a:chExt cx="8294275" cy="441856"/>
          </a:xfrm>
        </p:grpSpPr>
        <p:sp>
          <p:nvSpPr>
            <p:cNvPr id="10" name="Right Triangle 9"/>
            <p:cNvSpPr/>
            <p:nvPr/>
          </p:nvSpPr>
          <p:spPr>
            <a:xfrm rot="5400000">
              <a:off x="601040" y="3778843"/>
              <a:ext cx="441855" cy="442083"/>
            </a:xfrm>
            <a:prstGeom prst="rtTriangle">
              <a:avLst/>
            </a:prstGeom>
            <a:solidFill>
              <a:srgbClr val="FF2305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cxnSp>
          <p:nvCxnSpPr>
            <p:cNvPr id="11" name="Straight Connector 10"/>
            <p:cNvCxnSpPr>
              <a:stCxn id="10" idx="2"/>
            </p:cNvCxnSpPr>
            <p:nvPr/>
          </p:nvCxnSpPr>
          <p:spPr>
            <a:xfrm flipV="1">
              <a:off x="600926" y="3778956"/>
              <a:ext cx="8294275" cy="1"/>
            </a:xfrm>
            <a:prstGeom prst="line">
              <a:avLst/>
            </a:prstGeom>
            <a:noFill/>
            <a:ln w="12700" cap="flat" cmpd="sng" algn="ctr">
              <a:solidFill>
                <a:srgbClr val="FF2305"/>
              </a:solidFill>
              <a:prstDash val="solid"/>
              <a:miter lim="800000"/>
            </a:ln>
            <a:effectLst/>
          </p:spPr>
        </p:cxnSp>
      </p:grpSp>
      <p:grpSp>
        <p:nvGrpSpPr>
          <p:cNvPr id="18" name="Group 32"/>
          <p:cNvGrpSpPr>
            <a:grpSpLocks/>
          </p:cNvGrpSpPr>
          <p:nvPr/>
        </p:nvGrpSpPr>
        <p:grpSpPr bwMode="auto">
          <a:xfrm rot="10800000">
            <a:off x="5740322" y="6064540"/>
            <a:ext cx="6219992" cy="331525"/>
            <a:chOff x="600926" y="3778956"/>
            <a:chExt cx="8294275" cy="441856"/>
          </a:xfrm>
        </p:grpSpPr>
        <p:sp>
          <p:nvSpPr>
            <p:cNvPr id="19" name="Right Triangle 18"/>
            <p:cNvSpPr/>
            <p:nvPr/>
          </p:nvSpPr>
          <p:spPr>
            <a:xfrm rot="5400000">
              <a:off x="601040" y="3778843"/>
              <a:ext cx="441855" cy="442083"/>
            </a:xfrm>
            <a:prstGeom prst="rtTriangle">
              <a:avLst/>
            </a:prstGeom>
            <a:solidFill>
              <a:srgbClr val="FF2305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cxnSp>
          <p:nvCxnSpPr>
            <p:cNvPr id="20" name="Straight Connector 19"/>
            <p:cNvCxnSpPr>
              <a:stCxn id="19" idx="2"/>
            </p:cNvCxnSpPr>
            <p:nvPr/>
          </p:nvCxnSpPr>
          <p:spPr>
            <a:xfrm flipV="1">
              <a:off x="600926" y="3778956"/>
              <a:ext cx="8294275" cy="1"/>
            </a:xfrm>
            <a:prstGeom prst="line">
              <a:avLst/>
            </a:prstGeom>
            <a:noFill/>
            <a:ln w="12700" cap="flat" cmpd="sng" algn="ctr">
              <a:solidFill>
                <a:srgbClr val="FF2305"/>
              </a:solidFill>
              <a:prstDash val="solid"/>
              <a:miter lim="800000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763764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90000"/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21904" y="541982"/>
            <a:ext cx="4751541" cy="834283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200">
              <a:solidFill>
                <a:schemeClr val="tx2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" name="Title 1"/>
          <p:cNvSpPr txBox="1">
            <a:spLocks/>
          </p:cNvSpPr>
          <p:nvPr/>
        </p:nvSpPr>
        <p:spPr>
          <a:xfrm>
            <a:off x="485605" y="541982"/>
            <a:ext cx="8068460" cy="303058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1828709" rtl="0" eaLnBrk="1" latinLnBrk="0" hangingPunct="1">
              <a:lnSpc>
                <a:spcPts val="10400"/>
              </a:lnSpc>
              <a:spcBef>
                <a:spcPct val="0"/>
              </a:spcBef>
              <a:buNone/>
              <a:tabLst>
                <a:tab pos="2486025" algn="l"/>
                <a:tab pos="3730625" algn="l"/>
              </a:tabLst>
              <a:defRPr sz="100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355">
              <a:lnSpc>
                <a:spcPts val="5200"/>
              </a:lnSpc>
              <a:tabLst>
                <a:tab pos="621507" algn="l"/>
                <a:tab pos="1865313" algn="l"/>
              </a:tabLst>
            </a:pPr>
            <a:r>
              <a:rPr lang="en-AU" sz="3200" b="1" dirty="0" smtClean="0">
                <a:solidFill>
                  <a:srgbClr val="0F4BEB"/>
                </a:solidFill>
                <a:latin typeface="Arial" panose="020B0604020202020204"/>
              </a:rPr>
              <a:t>Geopolitical challenges</a:t>
            </a:r>
            <a:endParaRPr lang="en-AU" sz="3200" b="1" dirty="0">
              <a:solidFill>
                <a:srgbClr val="0F4BEB"/>
              </a:solidFill>
              <a:latin typeface="Arial" panose="020B0604020202020204"/>
            </a:endParaRPr>
          </a:p>
        </p:txBody>
      </p:sp>
      <p:sp>
        <p:nvSpPr>
          <p:cNvPr id="5" name="Right Triangle 4"/>
          <p:cNvSpPr/>
          <p:nvPr/>
        </p:nvSpPr>
        <p:spPr>
          <a:xfrm rot="5400000">
            <a:off x="222287" y="428340"/>
            <a:ext cx="380699" cy="398466"/>
          </a:xfrm>
          <a:prstGeom prst="rtTriangle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200">
              <a:solidFill>
                <a:schemeClr val="tx2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1849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41568" y="541982"/>
            <a:ext cx="4560938" cy="834283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200">
              <a:solidFill>
                <a:schemeClr val="tx2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85605" y="541982"/>
            <a:ext cx="8778240" cy="303058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1828709" rtl="0" eaLnBrk="1" latinLnBrk="0" hangingPunct="1">
              <a:lnSpc>
                <a:spcPts val="10400"/>
              </a:lnSpc>
              <a:spcBef>
                <a:spcPct val="0"/>
              </a:spcBef>
              <a:buNone/>
              <a:tabLst>
                <a:tab pos="2486025" algn="l"/>
                <a:tab pos="3730625" algn="l"/>
              </a:tabLst>
              <a:defRPr sz="100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355">
              <a:lnSpc>
                <a:spcPts val="5200"/>
              </a:lnSpc>
              <a:tabLst>
                <a:tab pos="621507" algn="l"/>
                <a:tab pos="1865313" algn="l"/>
              </a:tabLst>
            </a:pPr>
            <a:r>
              <a:rPr lang="en-AU" sz="3200" b="1" dirty="0" smtClean="0">
                <a:solidFill>
                  <a:srgbClr val="0F4BEB"/>
                </a:solidFill>
                <a:latin typeface="Arial" panose="020B0604020202020204"/>
              </a:rPr>
              <a:t>Global connectedness</a:t>
            </a:r>
            <a:endParaRPr lang="en-AU" sz="3200" b="1" dirty="0">
              <a:solidFill>
                <a:srgbClr val="0F4BEB"/>
              </a:solidFill>
              <a:latin typeface="Arial" panose="020B0604020202020204"/>
            </a:endParaRPr>
          </a:p>
        </p:txBody>
      </p:sp>
      <p:sp>
        <p:nvSpPr>
          <p:cNvPr id="5" name="Right Triangle 4"/>
          <p:cNvSpPr/>
          <p:nvPr/>
        </p:nvSpPr>
        <p:spPr>
          <a:xfrm rot="5400000">
            <a:off x="222287" y="428340"/>
            <a:ext cx="380699" cy="398466"/>
          </a:xfrm>
          <a:prstGeom prst="rtTriangle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200">
              <a:solidFill>
                <a:schemeClr val="tx2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6861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5776"/>
          <a:stretch/>
        </p:blipFill>
        <p:spPr>
          <a:xfrm>
            <a:off x="2334887" y="1010218"/>
            <a:ext cx="7522225" cy="586703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41568" y="541982"/>
            <a:ext cx="3748651" cy="834283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200">
              <a:solidFill>
                <a:schemeClr val="tx2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85605" y="541982"/>
            <a:ext cx="8778240" cy="303058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1828709" rtl="0" eaLnBrk="1" latinLnBrk="0" hangingPunct="1">
              <a:lnSpc>
                <a:spcPts val="10400"/>
              </a:lnSpc>
              <a:spcBef>
                <a:spcPct val="0"/>
              </a:spcBef>
              <a:buNone/>
              <a:tabLst>
                <a:tab pos="2486025" algn="l"/>
                <a:tab pos="3730625" algn="l"/>
              </a:tabLst>
              <a:defRPr sz="100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355">
              <a:lnSpc>
                <a:spcPts val="5200"/>
              </a:lnSpc>
              <a:tabLst>
                <a:tab pos="621507" algn="l"/>
                <a:tab pos="1865313" algn="l"/>
              </a:tabLst>
            </a:pPr>
            <a:r>
              <a:rPr lang="en-AU" sz="3200" b="1" dirty="0" smtClean="0">
                <a:solidFill>
                  <a:srgbClr val="0F4BEB"/>
                </a:solidFill>
                <a:latin typeface="Arial" panose="020B0604020202020204"/>
              </a:rPr>
              <a:t>The future of work</a:t>
            </a:r>
            <a:endParaRPr lang="en-AU" sz="3200" b="1" dirty="0">
              <a:solidFill>
                <a:srgbClr val="0F4BEB"/>
              </a:solidFill>
              <a:latin typeface="Arial" panose="020B0604020202020204"/>
            </a:endParaRPr>
          </a:p>
        </p:txBody>
      </p:sp>
      <p:sp>
        <p:nvSpPr>
          <p:cNvPr id="6" name="Right Triangle 5"/>
          <p:cNvSpPr/>
          <p:nvPr/>
        </p:nvSpPr>
        <p:spPr>
          <a:xfrm rot="5400000">
            <a:off x="222287" y="428340"/>
            <a:ext cx="380699" cy="398466"/>
          </a:xfrm>
          <a:prstGeom prst="rtTriangle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200">
              <a:solidFill>
                <a:schemeClr val="tx2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9579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95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21904" y="541982"/>
            <a:ext cx="3581501" cy="834283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200">
              <a:solidFill>
                <a:schemeClr val="tx2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485605" y="541982"/>
            <a:ext cx="8068460" cy="303058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1828709" rtl="0" eaLnBrk="1" latinLnBrk="0" hangingPunct="1">
              <a:lnSpc>
                <a:spcPts val="10400"/>
              </a:lnSpc>
              <a:spcBef>
                <a:spcPct val="0"/>
              </a:spcBef>
              <a:buNone/>
              <a:tabLst>
                <a:tab pos="2486025" algn="l"/>
                <a:tab pos="3730625" algn="l"/>
              </a:tabLst>
              <a:defRPr sz="100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355">
              <a:lnSpc>
                <a:spcPts val="5200"/>
              </a:lnSpc>
              <a:tabLst>
                <a:tab pos="621507" algn="l"/>
                <a:tab pos="1865313" algn="l"/>
              </a:tabLst>
            </a:pPr>
            <a:r>
              <a:rPr lang="en-AU" sz="3200" b="1" dirty="0" smtClean="0">
                <a:solidFill>
                  <a:srgbClr val="0F4BEB"/>
                </a:solidFill>
                <a:latin typeface="Arial" panose="020B0604020202020204"/>
              </a:rPr>
              <a:t>Digital disruption</a:t>
            </a:r>
            <a:endParaRPr lang="en-AU" sz="3200" b="1" dirty="0">
              <a:solidFill>
                <a:srgbClr val="0F4BEB"/>
              </a:solidFill>
              <a:latin typeface="Arial" panose="020B0604020202020204"/>
            </a:endParaRPr>
          </a:p>
        </p:txBody>
      </p:sp>
      <p:sp>
        <p:nvSpPr>
          <p:cNvPr id="5" name="Right Triangle 4"/>
          <p:cNvSpPr/>
          <p:nvPr/>
        </p:nvSpPr>
        <p:spPr>
          <a:xfrm rot="5400000">
            <a:off x="222287" y="428340"/>
            <a:ext cx="380699" cy="398466"/>
          </a:xfrm>
          <a:prstGeom prst="rtTriangle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200">
              <a:solidFill>
                <a:schemeClr val="tx2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1617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321904" y="541982"/>
            <a:ext cx="3581501" cy="834283"/>
          </a:xfrm>
          <a:prstGeom prst="rect">
            <a:avLst/>
          </a:prstGeom>
          <a:solidFill>
            <a:schemeClr val="bg1"/>
          </a:solidFill>
          <a:ln w="1905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200">
              <a:solidFill>
                <a:schemeClr val="tx2"/>
              </a:solidFill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-2" y="0"/>
            <a:ext cx="12192002" cy="6858000"/>
            <a:chOff x="-2" y="0"/>
            <a:chExt cx="12192002" cy="6858000"/>
          </a:xfrm>
        </p:grpSpPr>
        <p:sp>
          <p:nvSpPr>
            <p:cNvPr id="7" name="Rectangle 6"/>
            <p:cNvSpPr/>
            <p:nvPr/>
          </p:nvSpPr>
          <p:spPr>
            <a:xfrm>
              <a:off x="5102942" y="0"/>
              <a:ext cx="7089058" cy="6858000"/>
            </a:xfrm>
            <a:prstGeom prst="rect">
              <a:avLst/>
            </a:prstGeom>
            <a:solidFill>
              <a:srgbClr val="F6F6F6"/>
            </a:solidFill>
            <a:ln>
              <a:solidFill>
                <a:srgbClr val="F7F7F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6" name="Rectangle 5"/>
            <p:cNvSpPr/>
            <p:nvPr/>
          </p:nvSpPr>
          <p:spPr>
            <a:xfrm>
              <a:off x="-2" y="0"/>
              <a:ext cx="5604389" cy="6858000"/>
            </a:xfrm>
            <a:prstGeom prst="rect">
              <a:avLst/>
            </a:prstGeom>
            <a:solidFill>
              <a:srgbClr val="161A1D"/>
            </a:solidFill>
            <a:ln>
              <a:solidFill>
                <a:srgbClr val="161A1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86116" y="1117191"/>
              <a:ext cx="10205883" cy="5740809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11680722" y="6341806"/>
              <a:ext cx="344129" cy="442452"/>
            </a:xfrm>
            <a:prstGeom prst="rect">
              <a:avLst/>
            </a:prstGeom>
            <a:solidFill>
              <a:srgbClr val="F6F6F6"/>
            </a:solidFill>
            <a:ln>
              <a:solidFill>
                <a:srgbClr val="F6F6F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sp>
        <p:nvSpPr>
          <p:cNvPr id="16" name="Right Triangle 15"/>
          <p:cNvSpPr/>
          <p:nvPr/>
        </p:nvSpPr>
        <p:spPr>
          <a:xfrm rot="5400000">
            <a:off x="222287" y="428340"/>
            <a:ext cx="380699" cy="398466"/>
          </a:xfrm>
          <a:prstGeom prst="rtTriangle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200">
              <a:solidFill>
                <a:schemeClr val="tx2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41569" y="541982"/>
            <a:ext cx="3075400" cy="834283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200">
              <a:solidFill>
                <a:schemeClr val="tx2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485605" y="541982"/>
            <a:ext cx="8778240" cy="303058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1828709" rtl="0" eaLnBrk="1" latinLnBrk="0" hangingPunct="1">
              <a:lnSpc>
                <a:spcPts val="10400"/>
              </a:lnSpc>
              <a:spcBef>
                <a:spcPct val="0"/>
              </a:spcBef>
              <a:buNone/>
              <a:tabLst>
                <a:tab pos="2486025" algn="l"/>
                <a:tab pos="3730625" algn="l"/>
              </a:tabLst>
              <a:defRPr sz="100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355">
              <a:lnSpc>
                <a:spcPts val="5200"/>
              </a:lnSpc>
              <a:tabLst>
                <a:tab pos="621507" algn="l"/>
                <a:tab pos="1865313" algn="l"/>
              </a:tabLst>
            </a:pPr>
            <a:r>
              <a:rPr lang="en-AU" sz="3200" b="1" dirty="0" smtClean="0">
                <a:solidFill>
                  <a:srgbClr val="0F4BEB"/>
                </a:solidFill>
                <a:latin typeface="Arial" panose="020B0604020202020204"/>
              </a:rPr>
              <a:t>Global distrust</a:t>
            </a:r>
            <a:endParaRPr lang="en-AU" sz="3200" b="1" dirty="0">
              <a:solidFill>
                <a:srgbClr val="0F4BEB"/>
              </a:solid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448320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UTS Brand Colours">
      <a:dk1>
        <a:srgbClr val="000000"/>
      </a:dk1>
      <a:lt1>
        <a:srgbClr val="FFFFFF"/>
      </a:lt1>
      <a:dk2>
        <a:srgbClr val="323232"/>
      </a:dk2>
      <a:lt2>
        <a:srgbClr val="E7E6E6"/>
      </a:lt2>
      <a:accent1>
        <a:srgbClr val="0F4BEB"/>
      </a:accent1>
      <a:accent2>
        <a:srgbClr val="FF2305"/>
      </a:accent2>
      <a:accent3>
        <a:srgbClr val="000000"/>
      </a:accent3>
      <a:accent4>
        <a:srgbClr val="B2B2B2"/>
      </a:accent4>
      <a:accent5>
        <a:srgbClr val="EBEBEB"/>
      </a:accent5>
      <a:accent6>
        <a:srgbClr val="FAF528"/>
      </a:accent6>
      <a:hlink>
        <a:srgbClr val="00B7E0"/>
      </a:hlink>
      <a:folHlink>
        <a:srgbClr val="00B7E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8922</TotalTime>
  <Words>132</Words>
  <Application>Microsoft Office PowerPoint</Application>
  <PresentationFormat>Widescreen</PresentationFormat>
  <Paragraphs>43</Paragraphs>
  <Slides>14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.AppleSystemUIFont</vt:lpstr>
      <vt:lpstr>Arial</vt:lpstr>
      <vt:lpstr>Calibri</vt:lpstr>
      <vt:lpstr>1_Office Theme</vt:lpstr>
      <vt:lpstr>Office Theme</vt:lpstr>
      <vt:lpstr>Geopolitical changes and challenges for the internationalization of universities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</vt:lpstr>
    </vt:vector>
  </TitlesOfParts>
  <Company>University of Technology Sydney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Technology, Jobs and the Future of Work</dc:title>
  <dc:creator>Sarah Kent</dc:creator>
  <cp:lastModifiedBy>Sarah Kent</cp:lastModifiedBy>
  <cp:revision>164</cp:revision>
  <dcterms:created xsi:type="dcterms:W3CDTF">2018-08-14T02:26:15Z</dcterms:created>
  <dcterms:modified xsi:type="dcterms:W3CDTF">2018-09-23T22:27:28Z</dcterms:modified>
</cp:coreProperties>
</file>