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7" r:id="rId4"/>
    <p:sldId id="259" r:id="rId5"/>
    <p:sldId id="262" r:id="rId6"/>
    <p:sldId id="263" r:id="rId7"/>
    <p:sldId id="265" r:id="rId8"/>
    <p:sldId id="266" r:id="rId9"/>
    <p:sldId id="267" r:id="rId10"/>
    <p:sldId id="260" r:id="rId11"/>
    <p:sldId id="268" r:id="rId12"/>
    <p:sldId id="261" r:id="rId13"/>
    <p:sldId id="269" r:id="rId14"/>
    <p:sldId id="270" r:id="rId15"/>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8" d="100"/>
          <a:sy n="68"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hyperlink" Target="http://openbadgespec.org/"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openbadgespec.org/"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74EC2-FA11-4200-B4C8-CC2F6AE2C2DB}"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B0342DB2-102F-4068-B2A2-A154700177A6}">
      <dgm:prSet/>
      <dgm:spPr/>
      <dgm:t>
        <a:bodyPr/>
        <a:lstStyle/>
        <a:p>
          <a:r>
            <a:rPr lang="en-US"/>
            <a:t>“I want to continue my studies in the Netherlands”</a:t>
          </a:r>
        </a:p>
      </dgm:t>
    </dgm:pt>
    <dgm:pt modelId="{7F53176E-6397-4FCB-9E6F-C705C2B2030E}" type="parTrans" cxnId="{CEE862D8-55B1-4FEB-A2EE-83BDBCCA5BFD}">
      <dgm:prSet/>
      <dgm:spPr/>
      <dgm:t>
        <a:bodyPr/>
        <a:lstStyle/>
        <a:p>
          <a:endParaRPr lang="en-US"/>
        </a:p>
      </dgm:t>
    </dgm:pt>
    <dgm:pt modelId="{955B1E27-993C-4CBF-920D-88C3013B08ED}" type="sibTrans" cxnId="{CEE862D8-55B1-4FEB-A2EE-83BDBCCA5BFD}">
      <dgm:prSet/>
      <dgm:spPr/>
      <dgm:t>
        <a:bodyPr/>
        <a:lstStyle/>
        <a:p>
          <a:endParaRPr lang="en-US"/>
        </a:p>
      </dgm:t>
    </dgm:pt>
    <dgm:pt modelId="{CE65159B-55CC-464A-9CD2-D2962682FA8F}">
      <dgm:prSet/>
      <dgm:spPr/>
      <dgm:t>
        <a:bodyPr/>
        <a:lstStyle/>
        <a:p>
          <a:r>
            <a:rPr lang="en-US"/>
            <a:t>“I would like to move to Miamy when I have my BA”</a:t>
          </a:r>
        </a:p>
      </dgm:t>
    </dgm:pt>
    <dgm:pt modelId="{B64FF35E-82DA-4307-B6B1-475E9F3A31B0}" type="parTrans" cxnId="{1A37CB6F-3DDA-4D5D-BFCF-2A3ADEF711C1}">
      <dgm:prSet/>
      <dgm:spPr/>
      <dgm:t>
        <a:bodyPr/>
        <a:lstStyle/>
        <a:p>
          <a:endParaRPr lang="en-US"/>
        </a:p>
      </dgm:t>
    </dgm:pt>
    <dgm:pt modelId="{28F97BD5-2B44-4444-A045-EEE46F6BB4C0}" type="sibTrans" cxnId="{1A37CB6F-3DDA-4D5D-BFCF-2A3ADEF711C1}">
      <dgm:prSet/>
      <dgm:spPr/>
      <dgm:t>
        <a:bodyPr/>
        <a:lstStyle/>
        <a:p>
          <a:endParaRPr lang="en-US"/>
        </a:p>
      </dgm:t>
    </dgm:pt>
    <dgm:pt modelId="{998D4D10-D33C-4E96-A4D5-F0DAFE703B7B}">
      <dgm:prSet/>
      <dgm:spPr/>
      <dgm:t>
        <a:bodyPr/>
        <a:lstStyle/>
        <a:p>
          <a:r>
            <a:rPr lang="en-US"/>
            <a:t>“Is MA better than a MSc?”</a:t>
          </a:r>
        </a:p>
      </dgm:t>
    </dgm:pt>
    <dgm:pt modelId="{7E375D8D-32F1-4BB6-ACF7-2C3678072E09}" type="parTrans" cxnId="{0A5FF116-7D33-4213-A1D8-89B9667542D9}">
      <dgm:prSet/>
      <dgm:spPr/>
      <dgm:t>
        <a:bodyPr/>
        <a:lstStyle/>
        <a:p>
          <a:endParaRPr lang="en-US"/>
        </a:p>
      </dgm:t>
    </dgm:pt>
    <dgm:pt modelId="{D3CDC25F-850E-4D39-8A90-15BE88A8446D}" type="sibTrans" cxnId="{0A5FF116-7D33-4213-A1D8-89B9667542D9}">
      <dgm:prSet/>
      <dgm:spPr/>
      <dgm:t>
        <a:bodyPr/>
        <a:lstStyle/>
        <a:p>
          <a:endParaRPr lang="en-US"/>
        </a:p>
      </dgm:t>
    </dgm:pt>
    <dgm:pt modelId="{269AFED8-6D1F-4F2A-A1BC-B23AA3097CB7}">
      <dgm:prSet/>
      <dgm:spPr/>
      <dgm:t>
        <a:bodyPr/>
        <a:lstStyle/>
        <a:p>
          <a:r>
            <a:rPr lang="en-US"/>
            <a:t>“I hear a M.Ed. is more like a bachelor...”</a:t>
          </a:r>
        </a:p>
      </dgm:t>
    </dgm:pt>
    <dgm:pt modelId="{3937B1BC-6FF0-439E-BDD8-D5CF648CCA08}" type="parTrans" cxnId="{82FD2904-2651-434B-82D8-AB648356BB2D}">
      <dgm:prSet/>
      <dgm:spPr/>
      <dgm:t>
        <a:bodyPr/>
        <a:lstStyle/>
        <a:p>
          <a:endParaRPr lang="en-US"/>
        </a:p>
      </dgm:t>
    </dgm:pt>
    <dgm:pt modelId="{1494438D-5B44-445D-86D0-B9C9DCCDFDC5}" type="sibTrans" cxnId="{82FD2904-2651-434B-82D8-AB648356BB2D}">
      <dgm:prSet/>
      <dgm:spPr/>
      <dgm:t>
        <a:bodyPr/>
        <a:lstStyle/>
        <a:p>
          <a:endParaRPr lang="en-US"/>
        </a:p>
      </dgm:t>
    </dgm:pt>
    <dgm:pt modelId="{A8F76A3B-CBD1-40C1-9998-AAA7D1A77E11}">
      <dgm:prSet/>
      <dgm:spPr/>
      <dgm:t>
        <a:bodyPr/>
        <a:lstStyle/>
        <a:p>
          <a:r>
            <a:rPr lang="en-US"/>
            <a:t>“Can you do a M.Ed. In education?” </a:t>
          </a:r>
        </a:p>
      </dgm:t>
    </dgm:pt>
    <dgm:pt modelId="{C644AB41-B359-45F5-AE2D-16861E1C2D8F}" type="parTrans" cxnId="{26E048FC-A692-4754-9BD6-BB0A67EEB7C6}">
      <dgm:prSet/>
      <dgm:spPr/>
      <dgm:t>
        <a:bodyPr/>
        <a:lstStyle/>
        <a:p>
          <a:endParaRPr lang="en-US"/>
        </a:p>
      </dgm:t>
    </dgm:pt>
    <dgm:pt modelId="{7F912CB8-A86A-4E59-8A33-D11A555915C2}" type="sibTrans" cxnId="{26E048FC-A692-4754-9BD6-BB0A67EEB7C6}">
      <dgm:prSet/>
      <dgm:spPr/>
      <dgm:t>
        <a:bodyPr/>
        <a:lstStyle/>
        <a:p>
          <a:endParaRPr lang="en-US"/>
        </a:p>
      </dgm:t>
    </dgm:pt>
    <dgm:pt modelId="{E446973F-265C-4F92-BFA2-50B43072F23C}">
      <dgm:prSet/>
      <dgm:spPr/>
      <dgm:t>
        <a:bodyPr/>
        <a:lstStyle/>
        <a:p>
          <a:r>
            <a:rPr lang="en-US"/>
            <a:t>“A Master’s degree is between 90 and 120 credits. Why do we need to do 120 if 90 is enough?</a:t>
          </a:r>
        </a:p>
      </dgm:t>
    </dgm:pt>
    <dgm:pt modelId="{AD537917-AD03-469D-B490-FD498E9884A2}" type="parTrans" cxnId="{7C950FF7-0B3C-4E3D-83DF-7E48F60542F7}">
      <dgm:prSet/>
      <dgm:spPr/>
      <dgm:t>
        <a:bodyPr/>
        <a:lstStyle/>
        <a:p>
          <a:endParaRPr lang="en-US"/>
        </a:p>
      </dgm:t>
    </dgm:pt>
    <dgm:pt modelId="{05B918F6-664D-435D-84CD-CAE2B8EF3ACF}" type="sibTrans" cxnId="{7C950FF7-0B3C-4E3D-83DF-7E48F60542F7}">
      <dgm:prSet/>
      <dgm:spPr/>
      <dgm:t>
        <a:bodyPr/>
        <a:lstStyle/>
        <a:p>
          <a:endParaRPr lang="en-US"/>
        </a:p>
      </dgm:t>
    </dgm:pt>
    <dgm:pt modelId="{2FCB8D8D-FE3D-4FB0-AADC-B398FE31A7BE}">
      <dgm:prSet/>
      <dgm:spPr/>
      <dgm:t>
        <a:bodyPr/>
        <a:lstStyle/>
        <a:p>
          <a:r>
            <a:rPr lang="en-US"/>
            <a:t>“Our national university is not accredited. So it is difficult to continue your studies in another country.”</a:t>
          </a:r>
        </a:p>
      </dgm:t>
    </dgm:pt>
    <dgm:pt modelId="{C2BBB4A3-1545-4717-808D-868CEE1C6EB0}" type="parTrans" cxnId="{F5E65807-D74B-47FD-86A2-4EC75A5A3F7D}">
      <dgm:prSet/>
      <dgm:spPr/>
      <dgm:t>
        <a:bodyPr/>
        <a:lstStyle/>
        <a:p>
          <a:endParaRPr lang="en-US"/>
        </a:p>
      </dgm:t>
    </dgm:pt>
    <dgm:pt modelId="{77E3B289-FFA9-428E-8981-694A143F5EC1}" type="sibTrans" cxnId="{F5E65807-D74B-47FD-86A2-4EC75A5A3F7D}">
      <dgm:prSet/>
      <dgm:spPr/>
      <dgm:t>
        <a:bodyPr/>
        <a:lstStyle/>
        <a:p>
          <a:endParaRPr lang="en-US"/>
        </a:p>
      </dgm:t>
    </dgm:pt>
    <dgm:pt modelId="{B4ED2D9B-A27A-4AE1-BDCF-22FD92F17AF7}">
      <dgm:prSet/>
      <dgm:spPr/>
      <dgm:t>
        <a:bodyPr/>
        <a:lstStyle/>
        <a:p>
          <a:r>
            <a:rPr lang="en-US"/>
            <a:t>“I want a bachelor’s degree because I want to apply for a management position. Which programs do you offer?”</a:t>
          </a:r>
        </a:p>
      </dgm:t>
    </dgm:pt>
    <dgm:pt modelId="{CBD69307-3B2F-4B80-BF47-F5770E9B834D}" type="parTrans" cxnId="{265E7AED-0D8D-4E2D-B9EA-8BDAA5A8C3BA}">
      <dgm:prSet/>
      <dgm:spPr/>
      <dgm:t>
        <a:bodyPr/>
        <a:lstStyle/>
        <a:p>
          <a:endParaRPr lang="en-US"/>
        </a:p>
      </dgm:t>
    </dgm:pt>
    <dgm:pt modelId="{E06BED18-B09C-405A-A491-6EF8D7C385F3}" type="sibTrans" cxnId="{265E7AED-0D8D-4E2D-B9EA-8BDAA5A8C3BA}">
      <dgm:prSet/>
      <dgm:spPr/>
      <dgm:t>
        <a:bodyPr/>
        <a:lstStyle/>
        <a:p>
          <a:endParaRPr lang="en-US"/>
        </a:p>
      </dgm:t>
    </dgm:pt>
    <dgm:pt modelId="{9431868B-EEBF-4A3F-8806-B247544D2692}">
      <dgm:prSet/>
      <dgm:spPr/>
      <dgm:t>
        <a:bodyPr/>
        <a:lstStyle/>
        <a:p>
          <a:r>
            <a:rPr lang="en-US"/>
            <a:t>“This is a professional master’s degree, between a bachelor and a real master’s degree.”</a:t>
          </a:r>
        </a:p>
      </dgm:t>
    </dgm:pt>
    <dgm:pt modelId="{C9562468-353D-4FE6-889F-2ED836E672F3}" type="parTrans" cxnId="{BFD937E8-FF71-4FCC-B1B6-ED9CA338ECFE}">
      <dgm:prSet/>
      <dgm:spPr/>
      <dgm:t>
        <a:bodyPr/>
        <a:lstStyle/>
        <a:p>
          <a:endParaRPr lang="en-US"/>
        </a:p>
      </dgm:t>
    </dgm:pt>
    <dgm:pt modelId="{420CD076-ED43-464F-99A0-CEC35B7AF32B}" type="sibTrans" cxnId="{BFD937E8-FF71-4FCC-B1B6-ED9CA338ECFE}">
      <dgm:prSet/>
      <dgm:spPr/>
      <dgm:t>
        <a:bodyPr/>
        <a:lstStyle/>
        <a:p>
          <a:endParaRPr lang="en-US"/>
        </a:p>
      </dgm:t>
    </dgm:pt>
    <dgm:pt modelId="{1713A78A-FBEE-4857-84C5-18C341BEDB16}">
      <dgm:prSet/>
      <dgm:spPr/>
      <dgm:t>
        <a:bodyPr/>
        <a:lstStyle/>
        <a:p>
          <a:r>
            <a:rPr lang="en-US"/>
            <a:t>“When I have my master’s I will also be a professor at the university.”</a:t>
          </a:r>
        </a:p>
      </dgm:t>
    </dgm:pt>
    <dgm:pt modelId="{741E36A1-E544-4573-8D3B-6C3CF5E5BC37}" type="parTrans" cxnId="{5131B019-D8DE-49E1-B891-4EE0EDD5B7AA}">
      <dgm:prSet/>
      <dgm:spPr/>
      <dgm:t>
        <a:bodyPr/>
        <a:lstStyle/>
        <a:p>
          <a:endParaRPr lang="en-US"/>
        </a:p>
      </dgm:t>
    </dgm:pt>
    <dgm:pt modelId="{6148887A-42B1-4650-AF4F-4D6701319115}" type="sibTrans" cxnId="{5131B019-D8DE-49E1-B891-4EE0EDD5B7AA}">
      <dgm:prSet/>
      <dgm:spPr/>
      <dgm:t>
        <a:bodyPr/>
        <a:lstStyle/>
        <a:p>
          <a:endParaRPr lang="en-US"/>
        </a:p>
      </dgm:t>
    </dgm:pt>
    <dgm:pt modelId="{0802E3D8-E4F3-4392-A6C2-CC655076E6EC}">
      <dgm:prSet/>
      <dgm:spPr/>
      <dgm:t>
        <a:bodyPr/>
        <a:lstStyle/>
        <a:p>
          <a:r>
            <a:rPr lang="en-US"/>
            <a:t>“People in the inland don’t need a master’s degree.”</a:t>
          </a:r>
        </a:p>
      </dgm:t>
    </dgm:pt>
    <dgm:pt modelId="{DE003228-5EAF-4F73-BAEB-882417773D22}" type="parTrans" cxnId="{A0DCE5F2-E904-4EB2-A7E3-3129A96B9484}">
      <dgm:prSet/>
      <dgm:spPr/>
      <dgm:t>
        <a:bodyPr/>
        <a:lstStyle/>
        <a:p>
          <a:endParaRPr lang="en-US"/>
        </a:p>
      </dgm:t>
    </dgm:pt>
    <dgm:pt modelId="{BD7A16C8-5976-4589-BDA2-FCDE346F0C40}" type="sibTrans" cxnId="{A0DCE5F2-E904-4EB2-A7E3-3129A96B9484}">
      <dgm:prSet/>
      <dgm:spPr/>
      <dgm:t>
        <a:bodyPr/>
        <a:lstStyle/>
        <a:p>
          <a:endParaRPr lang="en-US"/>
        </a:p>
      </dgm:t>
    </dgm:pt>
    <dgm:pt modelId="{8A9C3EC5-F727-4032-BCDD-90D93D6C4BAE}">
      <dgm:prSet/>
      <dgm:spPr/>
      <dgm:t>
        <a:bodyPr/>
        <a:lstStyle/>
        <a:p>
          <a:r>
            <a:rPr lang="en-US"/>
            <a:t>“The government doesn’t want to pay (salary) for your master’s degree. So i’m not doing it.</a:t>
          </a:r>
        </a:p>
      </dgm:t>
    </dgm:pt>
    <dgm:pt modelId="{EB05B83B-04D3-41A4-BD29-98D38BAB4A12}" type="parTrans" cxnId="{F39BD96F-EE8C-4ADA-81F3-5BB0C4BFDDA5}">
      <dgm:prSet/>
      <dgm:spPr/>
      <dgm:t>
        <a:bodyPr/>
        <a:lstStyle/>
        <a:p>
          <a:endParaRPr lang="en-US"/>
        </a:p>
      </dgm:t>
    </dgm:pt>
    <dgm:pt modelId="{ED4C85BD-92AB-4AA2-BC7B-7C859532A13B}" type="sibTrans" cxnId="{F39BD96F-EE8C-4ADA-81F3-5BB0C4BFDDA5}">
      <dgm:prSet/>
      <dgm:spPr/>
      <dgm:t>
        <a:bodyPr/>
        <a:lstStyle/>
        <a:p>
          <a:endParaRPr lang="en-US"/>
        </a:p>
      </dgm:t>
    </dgm:pt>
    <dgm:pt modelId="{6A836BD3-AD93-41EC-BB9F-FDF9FFF98DDE}">
      <dgm:prSet/>
      <dgm:spPr/>
      <dgm:t>
        <a:bodyPr/>
        <a:lstStyle/>
        <a:p>
          <a:r>
            <a:rPr lang="en-US"/>
            <a:t>...</a:t>
          </a:r>
        </a:p>
      </dgm:t>
    </dgm:pt>
    <dgm:pt modelId="{98996B5C-06EB-4624-BCFC-81652303995F}" type="parTrans" cxnId="{270038F1-6951-42A0-A1FE-F3D6FC063668}">
      <dgm:prSet/>
      <dgm:spPr/>
      <dgm:t>
        <a:bodyPr/>
        <a:lstStyle/>
        <a:p>
          <a:endParaRPr lang="en-US"/>
        </a:p>
      </dgm:t>
    </dgm:pt>
    <dgm:pt modelId="{A964DFC4-4732-4139-826E-9D6D2DEE0FA4}" type="sibTrans" cxnId="{270038F1-6951-42A0-A1FE-F3D6FC063668}">
      <dgm:prSet/>
      <dgm:spPr/>
      <dgm:t>
        <a:bodyPr/>
        <a:lstStyle/>
        <a:p>
          <a:endParaRPr lang="en-US"/>
        </a:p>
      </dgm:t>
    </dgm:pt>
    <dgm:pt modelId="{A40B2EF4-120C-4DD9-9C3B-D935DEB3ACF6}">
      <dgm:prSet/>
      <dgm:spPr/>
      <dgm:t>
        <a:bodyPr/>
        <a:lstStyle/>
        <a:p>
          <a:r>
            <a:rPr lang="en-US" dirty="0"/>
            <a:t>“Oh, we mixed grading systems.”</a:t>
          </a:r>
        </a:p>
      </dgm:t>
    </dgm:pt>
    <dgm:pt modelId="{DAB80D71-A6E5-49C7-BCBA-FFCA5B596EE8}" type="parTrans" cxnId="{9E29D0B8-E752-4D64-A327-E233ACC48569}">
      <dgm:prSet/>
      <dgm:spPr/>
      <dgm:t>
        <a:bodyPr/>
        <a:lstStyle/>
        <a:p>
          <a:endParaRPr lang="en-US"/>
        </a:p>
      </dgm:t>
    </dgm:pt>
    <dgm:pt modelId="{4EC227E9-E42D-4B1D-9028-4F281B648E58}" type="sibTrans" cxnId="{9E29D0B8-E752-4D64-A327-E233ACC48569}">
      <dgm:prSet/>
      <dgm:spPr/>
      <dgm:t>
        <a:bodyPr/>
        <a:lstStyle/>
        <a:p>
          <a:endParaRPr lang="en-US"/>
        </a:p>
      </dgm:t>
    </dgm:pt>
    <dgm:pt modelId="{283221F8-3A5C-40DD-82EC-3DDD88F59496}">
      <dgm:prSet/>
      <dgm:spPr/>
      <dgm:t>
        <a:bodyPr/>
        <a:lstStyle/>
        <a:p>
          <a:r>
            <a:rPr lang="en-US"/>
            <a:t>...</a:t>
          </a:r>
        </a:p>
      </dgm:t>
    </dgm:pt>
    <dgm:pt modelId="{D348F53C-703B-4B7A-A88C-79C87EFB2387}" type="parTrans" cxnId="{5D0F985C-0BB0-453C-B559-46D8C4885C4D}">
      <dgm:prSet/>
      <dgm:spPr/>
      <dgm:t>
        <a:bodyPr/>
        <a:lstStyle/>
        <a:p>
          <a:endParaRPr lang="en-US"/>
        </a:p>
      </dgm:t>
    </dgm:pt>
    <dgm:pt modelId="{A1AAFA03-D756-460E-A618-735A1D2BB4BA}" type="sibTrans" cxnId="{5D0F985C-0BB0-453C-B559-46D8C4885C4D}">
      <dgm:prSet/>
      <dgm:spPr/>
      <dgm:t>
        <a:bodyPr/>
        <a:lstStyle/>
        <a:p>
          <a:endParaRPr lang="en-US"/>
        </a:p>
      </dgm:t>
    </dgm:pt>
    <dgm:pt modelId="{1231D149-F063-4FE7-B546-D3C8ABA1825F}" type="pres">
      <dgm:prSet presAssocID="{50874EC2-FA11-4200-B4C8-CC2F6AE2C2DB}" presName="diagram" presStyleCnt="0">
        <dgm:presLayoutVars>
          <dgm:dir/>
          <dgm:resizeHandles val="exact"/>
        </dgm:presLayoutVars>
      </dgm:prSet>
      <dgm:spPr/>
    </dgm:pt>
    <dgm:pt modelId="{34AFDA4D-30DD-4CAC-990A-94F68B984C37}" type="pres">
      <dgm:prSet presAssocID="{B0342DB2-102F-4068-B2A2-A154700177A6}" presName="node" presStyleLbl="node1" presStyleIdx="0" presStyleCnt="15">
        <dgm:presLayoutVars>
          <dgm:bulletEnabled val="1"/>
        </dgm:presLayoutVars>
      </dgm:prSet>
      <dgm:spPr/>
    </dgm:pt>
    <dgm:pt modelId="{9371D14F-A743-406D-A537-943E9BA3701F}" type="pres">
      <dgm:prSet presAssocID="{955B1E27-993C-4CBF-920D-88C3013B08ED}" presName="sibTrans" presStyleCnt="0"/>
      <dgm:spPr/>
    </dgm:pt>
    <dgm:pt modelId="{B2549DD5-0288-471D-8B80-A71A15D4F89E}" type="pres">
      <dgm:prSet presAssocID="{CE65159B-55CC-464A-9CD2-D2962682FA8F}" presName="node" presStyleLbl="node1" presStyleIdx="1" presStyleCnt="15">
        <dgm:presLayoutVars>
          <dgm:bulletEnabled val="1"/>
        </dgm:presLayoutVars>
      </dgm:prSet>
      <dgm:spPr/>
    </dgm:pt>
    <dgm:pt modelId="{02B423DA-B184-437D-B0CA-43154F7F06BC}" type="pres">
      <dgm:prSet presAssocID="{28F97BD5-2B44-4444-A045-EEE46F6BB4C0}" presName="sibTrans" presStyleCnt="0"/>
      <dgm:spPr/>
    </dgm:pt>
    <dgm:pt modelId="{B4AC6038-9359-43B2-AAC7-B2042B526087}" type="pres">
      <dgm:prSet presAssocID="{998D4D10-D33C-4E96-A4D5-F0DAFE703B7B}" presName="node" presStyleLbl="node1" presStyleIdx="2" presStyleCnt="15">
        <dgm:presLayoutVars>
          <dgm:bulletEnabled val="1"/>
        </dgm:presLayoutVars>
      </dgm:prSet>
      <dgm:spPr/>
    </dgm:pt>
    <dgm:pt modelId="{A2D6493F-196C-480A-BE4E-D50236DA3C04}" type="pres">
      <dgm:prSet presAssocID="{D3CDC25F-850E-4D39-8A90-15BE88A8446D}" presName="sibTrans" presStyleCnt="0"/>
      <dgm:spPr/>
    </dgm:pt>
    <dgm:pt modelId="{74A07ADC-3185-4EF0-B7A1-F5A771F2DC5F}" type="pres">
      <dgm:prSet presAssocID="{269AFED8-6D1F-4F2A-A1BC-B23AA3097CB7}" presName="node" presStyleLbl="node1" presStyleIdx="3" presStyleCnt="15">
        <dgm:presLayoutVars>
          <dgm:bulletEnabled val="1"/>
        </dgm:presLayoutVars>
      </dgm:prSet>
      <dgm:spPr/>
    </dgm:pt>
    <dgm:pt modelId="{5744E27F-D1DC-4FCA-B19E-08F96A608B5A}" type="pres">
      <dgm:prSet presAssocID="{1494438D-5B44-445D-86D0-B9C9DCCDFDC5}" presName="sibTrans" presStyleCnt="0"/>
      <dgm:spPr/>
    </dgm:pt>
    <dgm:pt modelId="{C190C2C6-26B6-4642-8379-4BF06BBCEC39}" type="pres">
      <dgm:prSet presAssocID="{A8F76A3B-CBD1-40C1-9998-AAA7D1A77E11}" presName="node" presStyleLbl="node1" presStyleIdx="4" presStyleCnt="15">
        <dgm:presLayoutVars>
          <dgm:bulletEnabled val="1"/>
        </dgm:presLayoutVars>
      </dgm:prSet>
      <dgm:spPr/>
    </dgm:pt>
    <dgm:pt modelId="{533AEC85-B8DF-48FE-B0EB-0545E2BBEA32}" type="pres">
      <dgm:prSet presAssocID="{7F912CB8-A86A-4E59-8A33-D11A555915C2}" presName="sibTrans" presStyleCnt="0"/>
      <dgm:spPr/>
    </dgm:pt>
    <dgm:pt modelId="{3E03B1B2-C987-43F6-875D-3C0C91D963AA}" type="pres">
      <dgm:prSet presAssocID="{E446973F-265C-4F92-BFA2-50B43072F23C}" presName="node" presStyleLbl="node1" presStyleIdx="5" presStyleCnt="15">
        <dgm:presLayoutVars>
          <dgm:bulletEnabled val="1"/>
        </dgm:presLayoutVars>
      </dgm:prSet>
      <dgm:spPr/>
    </dgm:pt>
    <dgm:pt modelId="{10C8B707-02B2-4C39-ADB1-02FC822DE019}" type="pres">
      <dgm:prSet presAssocID="{05B918F6-664D-435D-84CD-CAE2B8EF3ACF}" presName="sibTrans" presStyleCnt="0"/>
      <dgm:spPr/>
    </dgm:pt>
    <dgm:pt modelId="{7A8B52B6-39C8-42E5-835D-96B3B9B2F7D6}" type="pres">
      <dgm:prSet presAssocID="{2FCB8D8D-FE3D-4FB0-AADC-B398FE31A7BE}" presName="node" presStyleLbl="node1" presStyleIdx="6" presStyleCnt="15">
        <dgm:presLayoutVars>
          <dgm:bulletEnabled val="1"/>
        </dgm:presLayoutVars>
      </dgm:prSet>
      <dgm:spPr/>
    </dgm:pt>
    <dgm:pt modelId="{805CDA9C-39AE-4F97-A3CB-4B8C690A6271}" type="pres">
      <dgm:prSet presAssocID="{77E3B289-FFA9-428E-8981-694A143F5EC1}" presName="sibTrans" presStyleCnt="0"/>
      <dgm:spPr/>
    </dgm:pt>
    <dgm:pt modelId="{AE0C4CCD-C435-4985-B2CB-558413A8E0C8}" type="pres">
      <dgm:prSet presAssocID="{B4ED2D9B-A27A-4AE1-BDCF-22FD92F17AF7}" presName="node" presStyleLbl="node1" presStyleIdx="7" presStyleCnt="15">
        <dgm:presLayoutVars>
          <dgm:bulletEnabled val="1"/>
        </dgm:presLayoutVars>
      </dgm:prSet>
      <dgm:spPr/>
    </dgm:pt>
    <dgm:pt modelId="{0E8FF563-5543-407E-86ED-350EC0E52157}" type="pres">
      <dgm:prSet presAssocID="{E06BED18-B09C-405A-A491-6EF8D7C385F3}" presName="sibTrans" presStyleCnt="0"/>
      <dgm:spPr/>
    </dgm:pt>
    <dgm:pt modelId="{B527C4FA-8710-427A-A254-E8E1849EB6B7}" type="pres">
      <dgm:prSet presAssocID="{9431868B-EEBF-4A3F-8806-B247544D2692}" presName="node" presStyleLbl="node1" presStyleIdx="8" presStyleCnt="15">
        <dgm:presLayoutVars>
          <dgm:bulletEnabled val="1"/>
        </dgm:presLayoutVars>
      </dgm:prSet>
      <dgm:spPr/>
    </dgm:pt>
    <dgm:pt modelId="{971FDF58-4B95-4647-9564-992A2FA055CA}" type="pres">
      <dgm:prSet presAssocID="{420CD076-ED43-464F-99A0-CEC35B7AF32B}" presName="sibTrans" presStyleCnt="0"/>
      <dgm:spPr/>
    </dgm:pt>
    <dgm:pt modelId="{61A16C39-7886-438F-9444-6197FC10B53C}" type="pres">
      <dgm:prSet presAssocID="{1713A78A-FBEE-4857-84C5-18C341BEDB16}" presName="node" presStyleLbl="node1" presStyleIdx="9" presStyleCnt="15">
        <dgm:presLayoutVars>
          <dgm:bulletEnabled val="1"/>
        </dgm:presLayoutVars>
      </dgm:prSet>
      <dgm:spPr/>
    </dgm:pt>
    <dgm:pt modelId="{7321AFA3-04A5-4ADE-B4EC-1507D628EE24}" type="pres">
      <dgm:prSet presAssocID="{6148887A-42B1-4650-AF4F-4D6701319115}" presName="sibTrans" presStyleCnt="0"/>
      <dgm:spPr/>
    </dgm:pt>
    <dgm:pt modelId="{F827A91B-DEC5-43FD-93E6-2398FBA8442C}" type="pres">
      <dgm:prSet presAssocID="{0802E3D8-E4F3-4392-A6C2-CC655076E6EC}" presName="node" presStyleLbl="node1" presStyleIdx="10" presStyleCnt="15">
        <dgm:presLayoutVars>
          <dgm:bulletEnabled val="1"/>
        </dgm:presLayoutVars>
      </dgm:prSet>
      <dgm:spPr/>
    </dgm:pt>
    <dgm:pt modelId="{E7CDFDE4-284C-428F-9B4E-18B5BF92D5B3}" type="pres">
      <dgm:prSet presAssocID="{BD7A16C8-5976-4589-BDA2-FCDE346F0C40}" presName="sibTrans" presStyleCnt="0"/>
      <dgm:spPr/>
    </dgm:pt>
    <dgm:pt modelId="{1D58FA4F-DA6B-4930-8595-87E4FCAEF4DB}" type="pres">
      <dgm:prSet presAssocID="{8A9C3EC5-F727-4032-BCDD-90D93D6C4BAE}" presName="node" presStyleLbl="node1" presStyleIdx="11" presStyleCnt="15">
        <dgm:presLayoutVars>
          <dgm:bulletEnabled val="1"/>
        </dgm:presLayoutVars>
      </dgm:prSet>
      <dgm:spPr/>
    </dgm:pt>
    <dgm:pt modelId="{AB248648-436E-434E-8A5C-57CC90427476}" type="pres">
      <dgm:prSet presAssocID="{ED4C85BD-92AB-4AA2-BC7B-7C859532A13B}" presName="sibTrans" presStyleCnt="0"/>
      <dgm:spPr/>
    </dgm:pt>
    <dgm:pt modelId="{03E7E28E-E0A0-48CB-AA81-87CF108F6E71}" type="pres">
      <dgm:prSet presAssocID="{6A836BD3-AD93-41EC-BB9F-FDF9FFF98DDE}" presName="node" presStyleLbl="node1" presStyleIdx="12" presStyleCnt="15">
        <dgm:presLayoutVars>
          <dgm:bulletEnabled val="1"/>
        </dgm:presLayoutVars>
      </dgm:prSet>
      <dgm:spPr/>
    </dgm:pt>
    <dgm:pt modelId="{6FF21270-6FA3-46F1-8AED-52CE2B0021E4}" type="pres">
      <dgm:prSet presAssocID="{A964DFC4-4732-4139-826E-9D6D2DEE0FA4}" presName="sibTrans" presStyleCnt="0"/>
      <dgm:spPr/>
    </dgm:pt>
    <dgm:pt modelId="{22A7736B-1883-4FF4-A027-1F3D4577B993}" type="pres">
      <dgm:prSet presAssocID="{A40B2EF4-120C-4DD9-9C3B-D935DEB3ACF6}" presName="node" presStyleLbl="node1" presStyleIdx="13" presStyleCnt="15">
        <dgm:presLayoutVars>
          <dgm:bulletEnabled val="1"/>
        </dgm:presLayoutVars>
      </dgm:prSet>
      <dgm:spPr/>
    </dgm:pt>
    <dgm:pt modelId="{04351757-E9A0-42D2-A8EA-4502F746A4AB}" type="pres">
      <dgm:prSet presAssocID="{4EC227E9-E42D-4B1D-9028-4F281B648E58}" presName="sibTrans" presStyleCnt="0"/>
      <dgm:spPr/>
    </dgm:pt>
    <dgm:pt modelId="{E58DABF2-CFB4-485B-B1CF-6B9E9F478E85}" type="pres">
      <dgm:prSet presAssocID="{283221F8-3A5C-40DD-82EC-3DDD88F59496}" presName="node" presStyleLbl="node1" presStyleIdx="14" presStyleCnt="15">
        <dgm:presLayoutVars>
          <dgm:bulletEnabled val="1"/>
        </dgm:presLayoutVars>
      </dgm:prSet>
      <dgm:spPr/>
    </dgm:pt>
  </dgm:ptLst>
  <dgm:cxnLst>
    <dgm:cxn modelId="{82FD2904-2651-434B-82D8-AB648356BB2D}" srcId="{50874EC2-FA11-4200-B4C8-CC2F6AE2C2DB}" destId="{269AFED8-6D1F-4F2A-A1BC-B23AA3097CB7}" srcOrd="3" destOrd="0" parTransId="{3937B1BC-6FF0-439E-BDD8-D5CF648CCA08}" sibTransId="{1494438D-5B44-445D-86D0-B9C9DCCDFDC5}"/>
    <dgm:cxn modelId="{F5E65807-D74B-47FD-86A2-4EC75A5A3F7D}" srcId="{50874EC2-FA11-4200-B4C8-CC2F6AE2C2DB}" destId="{2FCB8D8D-FE3D-4FB0-AADC-B398FE31A7BE}" srcOrd="6" destOrd="0" parTransId="{C2BBB4A3-1545-4717-808D-868CEE1C6EB0}" sibTransId="{77E3B289-FFA9-428E-8981-694A143F5EC1}"/>
    <dgm:cxn modelId="{10E1BD0B-626E-4D66-8A3F-EF72BE7882B5}" type="presOf" srcId="{2FCB8D8D-FE3D-4FB0-AADC-B398FE31A7BE}" destId="{7A8B52B6-39C8-42E5-835D-96B3B9B2F7D6}" srcOrd="0" destOrd="0" presId="urn:microsoft.com/office/officeart/2005/8/layout/default"/>
    <dgm:cxn modelId="{0A5FF116-7D33-4213-A1D8-89B9667542D9}" srcId="{50874EC2-FA11-4200-B4C8-CC2F6AE2C2DB}" destId="{998D4D10-D33C-4E96-A4D5-F0DAFE703B7B}" srcOrd="2" destOrd="0" parTransId="{7E375D8D-32F1-4BB6-ACF7-2C3678072E09}" sibTransId="{D3CDC25F-850E-4D39-8A90-15BE88A8446D}"/>
    <dgm:cxn modelId="{5131B019-D8DE-49E1-B891-4EE0EDD5B7AA}" srcId="{50874EC2-FA11-4200-B4C8-CC2F6AE2C2DB}" destId="{1713A78A-FBEE-4857-84C5-18C341BEDB16}" srcOrd="9" destOrd="0" parTransId="{741E36A1-E544-4573-8D3B-6C3CF5E5BC37}" sibTransId="{6148887A-42B1-4650-AF4F-4D6701319115}"/>
    <dgm:cxn modelId="{3D7C751F-FA7F-4959-9397-A7C99DC36311}" type="presOf" srcId="{A40B2EF4-120C-4DD9-9C3B-D935DEB3ACF6}" destId="{22A7736B-1883-4FF4-A027-1F3D4577B993}" srcOrd="0" destOrd="0" presId="urn:microsoft.com/office/officeart/2005/8/layout/default"/>
    <dgm:cxn modelId="{88C8A622-1D75-4A1C-B9E8-359EE33FC96D}" type="presOf" srcId="{8A9C3EC5-F727-4032-BCDD-90D93D6C4BAE}" destId="{1D58FA4F-DA6B-4930-8595-87E4FCAEF4DB}" srcOrd="0" destOrd="0" presId="urn:microsoft.com/office/officeart/2005/8/layout/default"/>
    <dgm:cxn modelId="{B30DFB28-1442-49DE-B729-DF408F406949}" type="presOf" srcId="{998D4D10-D33C-4E96-A4D5-F0DAFE703B7B}" destId="{B4AC6038-9359-43B2-AAC7-B2042B526087}" srcOrd="0" destOrd="0" presId="urn:microsoft.com/office/officeart/2005/8/layout/default"/>
    <dgm:cxn modelId="{7D8E503E-6DB8-47EE-83AE-AC89CA79895B}" type="presOf" srcId="{B4ED2D9B-A27A-4AE1-BDCF-22FD92F17AF7}" destId="{AE0C4CCD-C435-4985-B2CB-558413A8E0C8}" srcOrd="0" destOrd="0" presId="urn:microsoft.com/office/officeart/2005/8/layout/default"/>
    <dgm:cxn modelId="{5D0F985C-0BB0-453C-B559-46D8C4885C4D}" srcId="{50874EC2-FA11-4200-B4C8-CC2F6AE2C2DB}" destId="{283221F8-3A5C-40DD-82EC-3DDD88F59496}" srcOrd="14" destOrd="0" parTransId="{D348F53C-703B-4B7A-A88C-79C87EFB2387}" sibTransId="{A1AAFA03-D756-460E-A618-735A1D2BB4BA}"/>
    <dgm:cxn modelId="{C08E2D43-6C7C-467D-BA6F-D75E23C34D47}" type="presOf" srcId="{6A836BD3-AD93-41EC-BB9F-FDF9FFF98DDE}" destId="{03E7E28E-E0A0-48CB-AA81-87CF108F6E71}" srcOrd="0" destOrd="0" presId="urn:microsoft.com/office/officeart/2005/8/layout/default"/>
    <dgm:cxn modelId="{F69B956A-6774-4E4C-8980-673169A64F1B}" type="presOf" srcId="{9431868B-EEBF-4A3F-8806-B247544D2692}" destId="{B527C4FA-8710-427A-A254-E8E1849EB6B7}" srcOrd="0" destOrd="0" presId="urn:microsoft.com/office/officeart/2005/8/layout/default"/>
    <dgm:cxn modelId="{74DFB04E-A894-429C-87E4-1101D3FF2380}" type="presOf" srcId="{50874EC2-FA11-4200-B4C8-CC2F6AE2C2DB}" destId="{1231D149-F063-4FE7-B546-D3C8ABA1825F}" srcOrd="0" destOrd="0" presId="urn:microsoft.com/office/officeart/2005/8/layout/default"/>
    <dgm:cxn modelId="{005BB76E-734C-4DDC-8B12-C261F9836F38}" type="presOf" srcId="{0802E3D8-E4F3-4392-A6C2-CC655076E6EC}" destId="{F827A91B-DEC5-43FD-93E6-2398FBA8442C}" srcOrd="0" destOrd="0" presId="urn:microsoft.com/office/officeart/2005/8/layout/default"/>
    <dgm:cxn modelId="{1A37CB6F-3DDA-4D5D-BFCF-2A3ADEF711C1}" srcId="{50874EC2-FA11-4200-B4C8-CC2F6AE2C2DB}" destId="{CE65159B-55CC-464A-9CD2-D2962682FA8F}" srcOrd="1" destOrd="0" parTransId="{B64FF35E-82DA-4307-B6B1-475E9F3A31B0}" sibTransId="{28F97BD5-2B44-4444-A045-EEE46F6BB4C0}"/>
    <dgm:cxn modelId="{F39BD96F-EE8C-4ADA-81F3-5BB0C4BFDDA5}" srcId="{50874EC2-FA11-4200-B4C8-CC2F6AE2C2DB}" destId="{8A9C3EC5-F727-4032-BCDD-90D93D6C4BAE}" srcOrd="11" destOrd="0" parTransId="{EB05B83B-04D3-41A4-BD29-98D38BAB4A12}" sibTransId="{ED4C85BD-92AB-4AA2-BC7B-7C859532A13B}"/>
    <dgm:cxn modelId="{8F325F55-06E0-4344-A1FE-2EB009340166}" type="presOf" srcId="{A8F76A3B-CBD1-40C1-9998-AAA7D1A77E11}" destId="{C190C2C6-26B6-4642-8379-4BF06BBCEC39}" srcOrd="0" destOrd="0" presId="urn:microsoft.com/office/officeart/2005/8/layout/default"/>
    <dgm:cxn modelId="{CF0EE4A7-B972-4027-8E43-02201364246B}" type="presOf" srcId="{CE65159B-55CC-464A-9CD2-D2962682FA8F}" destId="{B2549DD5-0288-471D-8B80-A71A15D4F89E}" srcOrd="0" destOrd="0" presId="urn:microsoft.com/office/officeart/2005/8/layout/default"/>
    <dgm:cxn modelId="{EE3E69AB-1F11-42F3-B7D4-E36276742B54}" type="presOf" srcId="{1713A78A-FBEE-4857-84C5-18C341BEDB16}" destId="{61A16C39-7886-438F-9444-6197FC10B53C}" srcOrd="0" destOrd="0" presId="urn:microsoft.com/office/officeart/2005/8/layout/default"/>
    <dgm:cxn modelId="{3A0205B5-8162-4315-9938-D1A98D2B73F2}" type="presOf" srcId="{283221F8-3A5C-40DD-82EC-3DDD88F59496}" destId="{E58DABF2-CFB4-485B-B1CF-6B9E9F478E85}" srcOrd="0" destOrd="0" presId="urn:microsoft.com/office/officeart/2005/8/layout/default"/>
    <dgm:cxn modelId="{1DB5F6B6-40DA-426C-8067-3895BE5EB354}" type="presOf" srcId="{B0342DB2-102F-4068-B2A2-A154700177A6}" destId="{34AFDA4D-30DD-4CAC-990A-94F68B984C37}" srcOrd="0" destOrd="0" presId="urn:microsoft.com/office/officeart/2005/8/layout/default"/>
    <dgm:cxn modelId="{9E29D0B8-E752-4D64-A327-E233ACC48569}" srcId="{50874EC2-FA11-4200-B4C8-CC2F6AE2C2DB}" destId="{A40B2EF4-120C-4DD9-9C3B-D935DEB3ACF6}" srcOrd="13" destOrd="0" parTransId="{DAB80D71-A6E5-49C7-BCBA-FFCA5B596EE8}" sibTransId="{4EC227E9-E42D-4B1D-9028-4F281B648E58}"/>
    <dgm:cxn modelId="{5CB0D8C4-6E46-4EE1-A884-7ACE4C28B121}" type="presOf" srcId="{269AFED8-6D1F-4F2A-A1BC-B23AA3097CB7}" destId="{74A07ADC-3185-4EF0-B7A1-F5A771F2DC5F}" srcOrd="0" destOrd="0" presId="urn:microsoft.com/office/officeart/2005/8/layout/default"/>
    <dgm:cxn modelId="{CEE862D8-55B1-4FEB-A2EE-83BDBCCA5BFD}" srcId="{50874EC2-FA11-4200-B4C8-CC2F6AE2C2DB}" destId="{B0342DB2-102F-4068-B2A2-A154700177A6}" srcOrd="0" destOrd="0" parTransId="{7F53176E-6397-4FCB-9E6F-C705C2B2030E}" sibTransId="{955B1E27-993C-4CBF-920D-88C3013B08ED}"/>
    <dgm:cxn modelId="{A53AECDA-F352-446E-8EA7-A0D572F59BA3}" type="presOf" srcId="{E446973F-265C-4F92-BFA2-50B43072F23C}" destId="{3E03B1B2-C987-43F6-875D-3C0C91D963AA}" srcOrd="0" destOrd="0" presId="urn:microsoft.com/office/officeart/2005/8/layout/default"/>
    <dgm:cxn modelId="{BFD937E8-FF71-4FCC-B1B6-ED9CA338ECFE}" srcId="{50874EC2-FA11-4200-B4C8-CC2F6AE2C2DB}" destId="{9431868B-EEBF-4A3F-8806-B247544D2692}" srcOrd="8" destOrd="0" parTransId="{C9562468-353D-4FE6-889F-2ED836E672F3}" sibTransId="{420CD076-ED43-464F-99A0-CEC35B7AF32B}"/>
    <dgm:cxn modelId="{265E7AED-0D8D-4E2D-B9EA-8BDAA5A8C3BA}" srcId="{50874EC2-FA11-4200-B4C8-CC2F6AE2C2DB}" destId="{B4ED2D9B-A27A-4AE1-BDCF-22FD92F17AF7}" srcOrd="7" destOrd="0" parTransId="{CBD69307-3B2F-4B80-BF47-F5770E9B834D}" sibTransId="{E06BED18-B09C-405A-A491-6EF8D7C385F3}"/>
    <dgm:cxn modelId="{270038F1-6951-42A0-A1FE-F3D6FC063668}" srcId="{50874EC2-FA11-4200-B4C8-CC2F6AE2C2DB}" destId="{6A836BD3-AD93-41EC-BB9F-FDF9FFF98DDE}" srcOrd="12" destOrd="0" parTransId="{98996B5C-06EB-4624-BCFC-81652303995F}" sibTransId="{A964DFC4-4732-4139-826E-9D6D2DEE0FA4}"/>
    <dgm:cxn modelId="{A0DCE5F2-E904-4EB2-A7E3-3129A96B9484}" srcId="{50874EC2-FA11-4200-B4C8-CC2F6AE2C2DB}" destId="{0802E3D8-E4F3-4392-A6C2-CC655076E6EC}" srcOrd="10" destOrd="0" parTransId="{DE003228-5EAF-4F73-BAEB-882417773D22}" sibTransId="{BD7A16C8-5976-4589-BDA2-FCDE346F0C40}"/>
    <dgm:cxn modelId="{7C950FF7-0B3C-4E3D-83DF-7E48F60542F7}" srcId="{50874EC2-FA11-4200-B4C8-CC2F6AE2C2DB}" destId="{E446973F-265C-4F92-BFA2-50B43072F23C}" srcOrd="5" destOrd="0" parTransId="{AD537917-AD03-469D-B490-FD498E9884A2}" sibTransId="{05B918F6-664D-435D-84CD-CAE2B8EF3ACF}"/>
    <dgm:cxn modelId="{26E048FC-A692-4754-9BD6-BB0A67EEB7C6}" srcId="{50874EC2-FA11-4200-B4C8-CC2F6AE2C2DB}" destId="{A8F76A3B-CBD1-40C1-9998-AAA7D1A77E11}" srcOrd="4" destOrd="0" parTransId="{C644AB41-B359-45F5-AE2D-16861E1C2D8F}" sibTransId="{7F912CB8-A86A-4E59-8A33-D11A555915C2}"/>
    <dgm:cxn modelId="{D37DD8E1-8AAB-4902-9595-F931F676FDB9}" type="presParOf" srcId="{1231D149-F063-4FE7-B546-D3C8ABA1825F}" destId="{34AFDA4D-30DD-4CAC-990A-94F68B984C37}" srcOrd="0" destOrd="0" presId="urn:microsoft.com/office/officeart/2005/8/layout/default"/>
    <dgm:cxn modelId="{7AC257F4-428E-4F7D-BE2E-86EA5AFBB12A}" type="presParOf" srcId="{1231D149-F063-4FE7-B546-D3C8ABA1825F}" destId="{9371D14F-A743-406D-A537-943E9BA3701F}" srcOrd="1" destOrd="0" presId="urn:microsoft.com/office/officeart/2005/8/layout/default"/>
    <dgm:cxn modelId="{D2A95523-B7ED-49D8-BE88-116252435EA0}" type="presParOf" srcId="{1231D149-F063-4FE7-B546-D3C8ABA1825F}" destId="{B2549DD5-0288-471D-8B80-A71A15D4F89E}" srcOrd="2" destOrd="0" presId="urn:microsoft.com/office/officeart/2005/8/layout/default"/>
    <dgm:cxn modelId="{7C36FFC7-A610-4E55-9541-4E90A0F1A82F}" type="presParOf" srcId="{1231D149-F063-4FE7-B546-D3C8ABA1825F}" destId="{02B423DA-B184-437D-B0CA-43154F7F06BC}" srcOrd="3" destOrd="0" presId="urn:microsoft.com/office/officeart/2005/8/layout/default"/>
    <dgm:cxn modelId="{F035AC6C-CC6F-4C75-BCCC-61CEDE13D149}" type="presParOf" srcId="{1231D149-F063-4FE7-B546-D3C8ABA1825F}" destId="{B4AC6038-9359-43B2-AAC7-B2042B526087}" srcOrd="4" destOrd="0" presId="urn:microsoft.com/office/officeart/2005/8/layout/default"/>
    <dgm:cxn modelId="{A94B9AE9-4C41-4D0A-8914-C733004ADF6B}" type="presParOf" srcId="{1231D149-F063-4FE7-B546-D3C8ABA1825F}" destId="{A2D6493F-196C-480A-BE4E-D50236DA3C04}" srcOrd="5" destOrd="0" presId="urn:microsoft.com/office/officeart/2005/8/layout/default"/>
    <dgm:cxn modelId="{688DF5D1-B567-4E90-8ED7-3D8066750C48}" type="presParOf" srcId="{1231D149-F063-4FE7-B546-D3C8ABA1825F}" destId="{74A07ADC-3185-4EF0-B7A1-F5A771F2DC5F}" srcOrd="6" destOrd="0" presId="urn:microsoft.com/office/officeart/2005/8/layout/default"/>
    <dgm:cxn modelId="{DC0CE880-1A13-457E-9E88-704C397C55DC}" type="presParOf" srcId="{1231D149-F063-4FE7-B546-D3C8ABA1825F}" destId="{5744E27F-D1DC-4FCA-B19E-08F96A608B5A}" srcOrd="7" destOrd="0" presId="urn:microsoft.com/office/officeart/2005/8/layout/default"/>
    <dgm:cxn modelId="{C7CBB9A2-1F8A-44CD-8258-A33C7CAB26CD}" type="presParOf" srcId="{1231D149-F063-4FE7-B546-D3C8ABA1825F}" destId="{C190C2C6-26B6-4642-8379-4BF06BBCEC39}" srcOrd="8" destOrd="0" presId="urn:microsoft.com/office/officeart/2005/8/layout/default"/>
    <dgm:cxn modelId="{1E67DC69-BB15-4C18-8D0C-035C2145EA36}" type="presParOf" srcId="{1231D149-F063-4FE7-B546-D3C8ABA1825F}" destId="{533AEC85-B8DF-48FE-B0EB-0545E2BBEA32}" srcOrd="9" destOrd="0" presId="urn:microsoft.com/office/officeart/2005/8/layout/default"/>
    <dgm:cxn modelId="{F8DAD55E-0DAF-4B03-81B8-8DCF27457CB2}" type="presParOf" srcId="{1231D149-F063-4FE7-B546-D3C8ABA1825F}" destId="{3E03B1B2-C987-43F6-875D-3C0C91D963AA}" srcOrd="10" destOrd="0" presId="urn:microsoft.com/office/officeart/2005/8/layout/default"/>
    <dgm:cxn modelId="{D3DBB0E6-6A60-4F17-BDE3-60E12F1BE423}" type="presParOf" srcId="{1231D149-F063-4FE7-B546-D3C8ABA1825F}" destId="{10C8B707-02B2-4C39-ADB1-02FC822DE019}" srcOrd="11" destOrd="0" presId="urn:microsoft.com/office/officeart/2005/8/layout/default"/>
    <dgm:cxn modelId="{D6927A6C-9156-4DBD-90BE-B31716BD592A}" type="presParOf" srcId="{1231D149-F063-4FE7-B546-D3C8ABA1825F}" destId="{7A8B52B6-39C8-42E5-835D-96B3B9B2F7D6}" srcOrd="12" destOrd="0" presId="urn:microsoft.com/office/officeart/2005/8/layout/default"/>
    <dgm:cxn modelId="{83DFBA6C-2A24-4BC8-84FA-3C4F9FA9EA28}" type="presParOf" srcId="{1231D149-F063-4FE7-B546-D3C8ABA1825F}" destId="{805CDA9C-39AE-4F97-A3CB-4B8C690A6271}" srcOrd="13" destOrd="0" presId="urn:microsoft.com/office/officeart/2005/8/layout/default"/>
    <dgm:cxn modelId="{694E8D95-D2EA-4AD1-A190-C49C46818DBE}" type="presParOf" srcId="{1231D149-F063-4FE7-B546-D3C8ABA1825F}" destId="{AE0C4CCD-C435-4985-B2CB-558413A8E0C8}" srcOrd="14" destOrd="0" presId="urn:microsoft.com/office/officeart/2005/8/layout/default"/>
    <dgm:cxn modelId="{7B0559A7-6951-4AEE-87F1-6AF1E4CCB137}" type="presParOf" srcId="{1231D149-F063-4FE7-B546-D3C8ABA1825F}" destId="{0E8FF563-5543-407E-86ED-350EC0E52157}" srcOrd="15" destOrd="0" presId="urn:microsoft.com/office/officeart/2005/8/layout/default"/>
    <dgm:cxn modelId="{38E0F3E6-DA38-4DE4-BF70-2C8250AA6C93}" type="presParOf" srcId="{1231D149-F063-4FE7-B546-D3C8ABA1825F}" destId="{B527C4FA-8710-427A-A254-E8E1849EB6B7}" srcOrd="16" destOrd="0" presId="urn:microsoft.com/office/officeart/2005/8/layout/default"/>
    <dgm:cxn modelId="{3D6D6D21-9110-4262-8E2A-BCF581CE02AB}" type="presParOf" srcId="{1231D149-F063-4FE7-B546-D3C8ABA1825F}" destId="{971FDF58-4B95-4647-9564-992A2FA055CA}" srcOrd="17" destOrd="0" presId="urn:microsoft.com/office/officeart/2005/8/layout/default"/>
    <dgm:cxn modelId="{5F54A4DF-74C5-4A90-B6A2-358131ED0D4F}" type="presParOf" srcId="{1231D149-F063-4FE7-B546-D3C8ABA1825F}" destId="{61A16C39-7886-438F-9444-6197FC10B53C}" srcOrd="18" destOrd="0" presId="urn:microsoft.com/office/officeart/2005/8/layout/default"/>
    <dgm:cxn modelId="{3E8762F6-3F13-40F8-A719-61D57A660505}" type="presParOf" srcId="{1231D149-F063-4FE7-B546-D3C8ABA1825F}" destId="{7321AFA3-04A5-4ADE-B4EC-1507D628EE24}" srcOrd="19" destOrd="0" presId="urn:microsoft.com/office/officeart/2005/8/layout/default"/>
    <dgm:cxn modelId="{FEEEF5FE-04FE-4201-B8B7-F35D29B96FD4}" type="presParOf" srcId="{1231D149-F063-4FE7-B546-D3C8ABA1825F}" destId="{F827A91B-DEC5-43FD-93E6-2398FBA8442C}" srcOrd="20" destOrd="0" presId="urn:microsoft.com/office/officeart/2005/8/layout/default"/>
    <dgm:cxn modelId="{1E0BD980-8B3B-4D04-BAE8-3D326F23B101}" type="presParOf" srcId="{1231D149-F063-4FE7-B546-D3C8ABA1825F}" destId="{E7CDFDE4-284C-428F-9B4E-18B5BF92D5B3}" srcOrd="21" destOrd="0" presId="urn:microsoft.com/office/officeart/2005/8/layout/default"/>
    <dgm:cxn modelId="{3520994C-4029-4788-8D62-A51A26475FDE}" type="presParOf" srcId="{1231D149-F063-4FE7-B546-D3C8ABA1825F}" destId="{1D58FA4F-DA6B-4930-8595-87E4FCAEF4DB}" srcOrd="22" destOrd="0" presId="urn:microsoft.com/office/officeart/2005/8/layout/default"/>
    <dgm:cxn modelId="{48BEF626-4412-4567-A20E-BC0877206AAF}" type="presParOf" srcId="{1231D149-F063-4FE7-B546-D3C8ABA1825F}" destId="{AB248648-436E-434E-8A5C-57CC90427476}" srcOrd="23" destOrd="0" presId="urn:microsoft.com/office/officeart/2005/8/layout/default"/>
    <dgm:cxn modelId="{21550C64-B6B5-4031-8EF8-4B860D0E9993}" type="presParOf" srcId="{1231D149-F063-4FE7-B546-D3C8ABA1825F}" destId="{03E7E28E-E0A0-48CB-AA81-87CF108F6E71}" srcOrd="24" destOrd="0" presId="urn:microsoft.com/office/officeart/2005/8/layout/default"/>
    <dgm:cxn modelId="{164BB69E-3C25-4687-88AC-59799D371E76}" type="presParOf" srcId="{1231D149-F063-4FE7-B546-D3C8ABA1825F}" destId="{6FF21270-6FA3-46F1-8AED-52CE2B0021E4}" srcOrd="25" destOrd="0" presId="urn:microsoft.com/office/officeart/2005/8/layout/default"/>
    <dgm:cxn modelId="{C1B6E188-337D-4873-8B69-FF1304893482}" type="presParOf" srcId="{1231D149-F063-4FE7-B546-D3C8ABA1825F}" destId="{22A7736B-1883-4FF4-A027-1F3D4577B993}" srcOrd="26" destOrd="0" presId="urn:microsoft.com/office/officeart/2005/8/layout/default"/>
    <dgm:cxn modelId="{1ADAEE37-B5DE-4558-9FB2-07CC5AB009B8}" type="presParOf" srcId="{1231D149-F063-4FE7-B546-D3C8ABA1825F}" destId="{04351757-E9A0-42D2-A8EA-4502F746A4AB}" srcOrd="27" destOrd="0" presId="urn:microsoft.com/office/officeart/2005/8/layout/default"/>
    <dgm:cxn modelId="{BBAF615E-C707-40A8-85B6-C0539E25AE7E}" type="presParOf" srcId="{1231D149-F063-4FE7-B546-D3C8ABA1825F}" destId="{E58DABF2-CFB4-485B-B1CF-6B9E9F478E85}"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99140C-F39B-4661-85FA-762D0930F458}"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7607F154-0DD7-4079-A511-ABDF4A0D892A}">
      <dgm:prSet/>
      <dgm:spPr/>
      <dgm:t>
        <a:bodyPr/>
        <a:lstStyle/>
        <a:p>
          <a:r>
            <a:rPr lang="en-US" dirty="0"/>
            <a:t>“Open Badges represent skills, achievements, and accomplishments that occur in any context, whether that be formal, informal or non-formal, in and out of school learning, job training, online-learning, or self-learning. There are three essential audiences: earners (recipients), issuers and consumers.</a:t>
          </a:r>
          <a:r>
            <a:rPr lang="en-BE" dirty="0"/>
            <a:t>”</a:t>
          </a:r>
          <a:endParaRPr lang="en-US" dirty="0"/>
        </a:p>
      </dgm:t>
    </dgm:pt>
    <dgm:pt modelId="{A8842737-853B-465B-AAEA-9BDA4ECD3F70}" type="parTrans" cxnId="{88874394-92E3-44F1-B35B-7E7C07BC8A81}">
      <dgm:prSet/>
      <dgm:spPr/>
      <dgm:t>
        <a:bodyPr/>
        <a:lstStyle/>
        <a:p>
          <a:endParaRPr lang="en-US"/>
        </a:p>
      </dgm:t>
    </dgm:pt>
    <dgm:pt modelId="{73C59036-4D36-4AC4-8DAF-47AE6E4BE40C}" type="sibTrans" cxnId="{88874394-92E3-44F1-B35B-7E7C07BC8A81}">
      <dgm:prSet/>
      <dgm:spPr/>
      <dgm:t>
        <a:bodyPr/>
        <a:lstStyle/>
        <a:p>
          <a:endParaRPr lang="en-US"/>
        </a:p>
      </dgm:t>
    </dgm:pt>
    <dgm:pt modelId="{2AB6FE54-B470-4474-859E-8DD281C8DBE2}">
      <dgm:prSet/>
      <dgm:spPr/>
      <dgm:t>
        <a:bodyPr/>
        <a:lstStyle/>
        <a:p>
          <a:r>
            <a:rPr lang="en-BE" dirty="0"/>
            <a:t>“</a:t>
          </a:r>
          <a:r>
            <a:rPr lang="en-US" dirty="0"/>
            <a:t>The </a:t>
          </a:r>
          <a:r>
            <a:rPr lang="en-US" dirty="0">
              <a:hlinkClick xmlns:r="http://schemas.openxmlformats.org/officeDocument/2006/relationships" r:id="rId1"/>
            </a:rPr>
            <a:t>Open Badges specification</a:t>
          </a:r>
          <a:r>
            <a:rPr lang="en-US" dirty="0"/>
            <a:t> describes a method for packaging information about accomplishments, embedding it into portable image files as digital badges, and establishing an infrastructure for its validation. This data makes it possible to verify the asserted achievements by identifying the issuer and recipient, explaining the criteria required along with the evidence of the achievement.”</a:t>
          </a:r>
        </a:p>
      </dgm:t>
    </dgm:pt>
    <dgm:pt modelId="{E66C784E-4261-4B89-A334-08507FCC073B}" type="parTrans" cxnId="{01A80F6E-4C78-428B-832A-3D4627FD4CD5}">
      <dgm:prSet/>
      <dgm:spPr/>
      <dgm:t>
        <a:bodyPr/>
        <a:lstStyle/>
        <a:p>
          <a:endParaRPr lang="en-US"/>
        </a:p>
      </dgm:t>
    </dgm:pt>
    <dgm:pt modelId="{7CFECC26-79E1-4801-87C6-F96D5EAD5E87}" type="sibTrans" cxnId="{01A80F6E-4C78-428B-832A-3D4627FD4CD5}">
      <dgm:prSet/>
      <dgm:spPr/>
      <dgm:t>
        <a:bodyPr/>
        <a:lstStyle/>
        <a:p>
          <a:endParaRPr lang="en-US"/>
        </a:p>
      </dgm:t>
    </dgm:pt>
    <dgm:pt modelId="{741F3FD6-CD31-4FDF-8F3F-4CE74B8E8712}" type="pres">
      <dgm:prSet presAssocID="{5B99140C-F39B-4661-85FA-762D0930F458}" presName="vert0" presStyleCnt="0">
        <dgm:presLayoutVars>
          <dgm:dir/>
          <dgm:animOne val="branch"/>
          <dgm:animLvl val="lvl"/>
        </dgm:presLayoutVars>
      </dgm:prSet>
      <dgm:spPr/>
    </dgm:pt>
    <dgm:pt modelId="{D356268E-4A2D-4EBC-AACF-26754BA97F8D}" type="pres">
      <dgm:prSet presAssocID="{7607F154-0DD7-4079-A511-ABDF4A0D892A}" presName="thickLine" presStyleLbl="alignNode1" presStyleIdx="0" presStyleCnt="2"/>
      <dgm:spPr/>
    </dgm:pt>
    <dgm:pt modelId="{58DCD5BD-BF54-404E-9459-9202A5817C09}" type="pres">
      <dgm:prSet presAssocID="{7607F154-0DD7-4079-A511-ABDF4A0D892A}" presName="horz1" presStyleCnt="0"/>
      <dgm:spPr/>
    </dgm:pt>
    <dgm:pt modelId="{B2E7A620-D825-4EA8-ACC3-6F4D6BDAD356}" type="pres">
      <dgm:prSet presAssocID="{7607F154-0DD7-4079-A511-ABDF4A0D892A}" presName="tx1" presStyleLbl="revTx" presStyleIdx="0" presStyleCnt="2"/>
      <dgm:spPr/>
    </dgm:pt>
    <dgm:pt modelId="{578E14EE-7EB0-4FB6-825B-124746C39CDD}" type="pres">
      <dgm:prSet presAssocID="{7607F154-0DD7-4079-A511-ABDF4A0D892A}" presName="vert1" presStyleCnt="0"/>
      <dgm:spPr/>
    </dgm:pt>
    <dgm:pt modelId="{F37ACA22-757C-4996-9238-DC02AE13BD90}" type="pres">
      <dgm:prSet presAssocID="{2AB6FE54-B470-4474-859E-8DD281C8DBE2}" presName="thickLine" presStyleLbl="alignNode1" presStyleIdx="1" presStyleCnt="2"/>
      <dgm:spPr/>
    </dgm:pt>
    <dgm:pt modelId="{7620A5D5-4D5A-4DEA-A70E-A08775A9104D}" type="pres">
      <dgm:prSet presAssocID="{2AB6FE54-B470-4474-859E-8DD281C8DBE2}" presName="horz1" presStyleCnt="0"/>
      <dgm:spPr/>
    </dgm:pt>
    <dgm:pt modelId="{6712F744-7821-4792-822A-9624EBFDC432}" type="pres">
      <dgm:prSet presAssocID="{2AB6FE54-B470-4474-859E-8DD281C8DBE2}" presName="tx1" presStyleLbl="revTx" presStyleIdx="1" presStyleCnt="2"/>
      <dgm:spPr/>
    </dgm:pt>
    <dgm:pt modelId="{EAB9A2DE-7F66-41E0-B94E-07A82E887663}" type="pres">
      <dgm:prSet presAssocID="{2AB6FE54-B470-4474-859E-8DD281C8DBE2}" presName="vert1" presStyleCnt="0"/>
      <dgm:spPr/>
    </dgm:pt>
  </dgm:ptLst>
  <dgm:cxnLst>
    <dgm:cxn modelId="{F630514D-0737-4442-BB82-1C1A473BF8DD}" type="presOf" srcId="{7607F154-0DD7-4079-A511-ABDF4A0D892A}" destId="{B2E7A620-D825-4EA8-ACC3-6F4D6BDAD356}" srcOrd="0" destOrd="0" presId="urn:microsoft.com/office/officeart/2008/layout/LinedList"/>
    <dgm:cxn modelId="{01A80F6E-4C78-428B-832A-3D4627FD4CD5}" srcId="{5B99140C-F39B-4661-85FA-762D0930F458}" destId="{2AB6FE54-B470-4474-859E-8DD281C8DBE2}" srcOrd="1" destOrd="0" parTransId="{E66C784E-4261-4B89-A334-08507FCC073B}" sibTransId="{7CFECC26-79E1-4801-87C6-F96D5EAD5E87}"/>
    <dgm:cxn modelId="{3DC16877-B49C-4B08-A594-E6093B2008A4}" type="presOf" srcId="{5B99140C-F39B-4661-85FA-762D0930F458}" destId="{741F3FD6-CD31-4FDF-8F3F-4CE74B8E8712}" srcOrd="0" destOrd="0" presId="urn:microsoft.com/office/officeart/2008/layout/LinedList"/>
    <dgm:cxn modelId="{88874394-92E3-44F1-B35B-7E7C07BC8A81}" srcId="{5B99140C-F39B-4661-85FA-762D0930F458}" destId="{7607F154-0DD7-4079-A511-ABDF4A0D892A}" srcOrd="0" destOrd="0" parTransId="{A8842737-853B-465B-AAEA-9BDA4ECD3F70}" sibTransId="{73C59036-4D36-4AC4-8DAF-47AE6E4BE40C}"/>
    <dgm:cxn modelId="{FBCA62E6-A576-46A8-BC68-6D8F88C328F7}" type="presOf" srcId="{2AB6FE54-B470-4474-859E-8DD281C8DBE2}" destId="{6712F744-7821-4792-822A-9624EBFDC432}" srcOrd="0" destOrd="0" presId="urn:microsoft.com/office/officeart/2008/layout/LinedList"/>
    <dgm:cxn modelId="{01F270A0-6833-4E43-8666-AB911EC439A8}" type="presParOf" srcId="{741F3FD6-CD31-4FDF-8F3F-4CE74B8E8712}" destId="{D356268E-4A2D-4EBC-AACF-26754BA97F8D}" srcOrd="0" destOrd="0" presId="urn:microsoft.com/office/officeart/2008/layout/LinedList"/>
    <dgm:cxn modelId="{0366EE15-5944-4D23-8F3A-0452A0DFBDCE}" type="presParOf" srcId="{741F3FD6-CD31-4FDF-8F3F-4CE74B8E8712}" destId="{58DCD5BD-BF54-404E-9459-9202A5817C09}" srcOrd="1" destOrd="0" presId="urn:microsoft.com/office/officeart/2008/layout/LinedList"/>
    <dgm:cxn modelId="{C5CE67D4-1118-49AE-8EED-1967D66EC450}" type="presParOf" srcId="{58DCD5BD-BF54-404E-9459-9202A5817C09}" destId="{B2E7A620-D825-4EA8-ACC3-6F4D6BDAD356}" srcOrd="0" destOrd="0" presId="urn:microsoft.com/office/officeart/2008/layout/LinedList"/>
    <dgm:cxn modelId="{39C189F9-AFE5-467F-B4F3-7D4E58A2D1E1}" type="presParOf" srcId="{58DCD5BD-BF54-404E-9459-9202A5817C09}" destId="{578E14EE-7EB0-4FB6-825B-124746C39CDD}" srcOrd="1" destOrd="0" presId="urn:microsoft.com/office/officeart/2008/layout/LinedList"/>
    <dgm:cxn modelId="{D9783284-7960-4730-9DC8-4ED1F7EC7B57}" type="presParOf" srcId="{741F3FD6-CD31-4FDF-8F3F-4CE74B8E8712}" destId="{F37ACA22-757C-4996-9238-DC02AE13BD90}" srcOrd="2" destOrd="0" presId="urn:microsoft.com/office/officeart/2008/layout/LinedList"/>
    <dgm:cxn modelId="{7C371D5E-7652-4D47-A7FC-3A749E964D89}" type="presParOf" srcId="{741F3FD6-CD31-4FDF-8F3F-4CE74B8E8712}" destId="{7620A5D5-4D5A-4DEA-A70E-A08775A9104D}" srcOrd="3" destOrd="0" presId="urn:microsoft.com/office/officeart/2008/layout/LinedList"/>
    <dgm:cxn modelId="{BE0D3CCF-5312-4BBB-9935-5F57096A4A6F}" type="presParOf" srcId="{7620A5D5-4D5A-4DEA-A70E-A08775A9104D}" destId="{6712F744-7821-4792-822A-9624EBFDC432}" srcOrd="0" destOrd="0" presId="urn:microsoft.com/office/officeart/2008/layout/LinedList"/>
    <dgm:cxn modelId="{E1E0E89C-6CA1-480A-A6EC-A25BA2B8B5F1}" type="presParOf" srcId="{7620A5D5-4D5A-4DEA-A70E-A08775A9104D}" destId="{EAB9A2DE-7F66-41E0-B94E-07A82E88766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FDA4D-30DD-4CAC-990A-94F68B984C37}">
      <dsp:nvSpPr>
        <dsp:cNvPr id="0" name=""/>
        <dsp:cNvSpPr/>
      </dsp:nvSpPr>
      <dsp:spPr>
        <a:xfrm>
          <a:off x="488520" y="1413"/>
          <a:ext cx="1730176" cy="103810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 want to continue my studies in the Netherlands”</a:t>
          </a:r>
        </a:p>
      </dsp:txBody>
      <dsp:txXfrm>
        <a:off x="488520" y="1413"/>
        <a:ext cx="1730176" cy="1038105"/>
      </dsp:txXfrm>
    </dsp:sp>
    <dsp:sp modelId="{B2549DD5-0288-471D-8B80-A71A15D4F89E}">
      <dsp:nvSpPr>
        <dsp:cNvPr id="0" name=""/>
        <dsp:cNvSpPr/>
      </dsp:nvSpPr>
      <dsp:spPr>
        <a:xfrm>
          <a:off x="2391713" y="1413"/>
          <a:ext cx="1730176" cy="1038105"/>
        </a:xfrm>
        <a:prstGeom prst="rect">
          <a:avLst/>
        </a:prstGeom>
        <a:gradFill rotWithShape="0">
          <a:gsLst>
            <a:gs pos="0">
              <a:schemeClr val="accent2">
                <a:hueOff val="-103955"/>
                <a:satOff val="-5995"/>
                <a:lumOff val="616"/>
                <a:alphaOff val="0"/>
                <a:satMod val="103000"/>
                <a:lumMod val="102000"/>
                <a:tint val="94000"/>
              </a:schemeClr>
            </a:gs>
            <a:gs pos="50000">
              <a:schemeClr val="accent2">
                <a:hueOff val="-103955"/>
                <a:satOff val="-5995"/>
                <a:lumOff val="616"/>
                <a:alphaOff val="0"/>
                <a:satMod val="110000"/>
                <a:lumMod val="100000"/>
                <a:shade val="100000"/>
              </a:schemeClr>
            </a:gs>
            <a:gs pos="100000">
              <a:schemeClr val="accent2">
                <a:hueOff val="-103955"/>
                <a:satOff val="-5995"/>
                <a:lumOff val="61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 would like to move to Miamy when I have my BA”</a:t>
          </a:r>
        </a:p>
      </dsp:txBody>
      <dsp:txXfrm>
        <a:off x="2391713" y="1413"/>
        <a:ext cx="1730176" cy="1038105"/>
      </dsp:txXfrm>
    </dsp:sp>
    <dsp:sp modelId="{B4AC6038-9359-43B2-AAC7-B2042B526087}">
      <dsp:nvSpPr>
        <dsp:cNvPr id="0" name=""/>
        <dsp:cNvSpPr/>
      </dsp:nvSpPr>
      <dsp:spPr>
        <a:xfrm>
          <a:off x="4294907" y="1413"/>
          <a:ext cx="1730176" cy="1038105"/>
        </a:xfrm>
        <a:prstGeom prst="rect">
          <a:avLst/>
        </a:prstGeom>
        <a:gradFill rotWithShape="0">
          <a:gsLst>
            <a:gs pos="0">
              <a:schemeClr val="accent2">
                <a:hueOff val="-207909"/>
                <a:satOff val="-11990"/>
                <a:lumOff val="1233"/>
                <a:alphaOff val="0"/>
                <a:satMod val="103000"/>
                <a:lumMod val="102000"/>
                <a:tint val="94000"/>
              </a:schemeClr>
            </a:gs>
            <a:gs pos="50000">
              <a:schemeClr val="accent2">
                <a:hueOff val="-207909"/>
                <a:satOff val="-11990"/>
                <a:lumOff val="1233"/>
                <a:alphaOff val="0"/>
                <a:satMod val="110000"/>
                <a:lumMod val="100000"/>
                <a:shade val="100000"/>
              </a:schemeClr>
            </a:gs>
            <a:gs pos="100000">
              <a:schemeClr val="accent2">
                <a:hueOff val="-207909"/>
                <a:satOff val="-11990"/>
                <a:lumOff val="123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“Is MA better than a MSc?”</a:t>
          </a:r>
        </a:p>
      </dsp:txBody>
      <dsp:txXfrm>
        <a:off x="4294907" y="1413"/>
        <a:ext cx="1730176" cy="1038105"/>
      </dsp:txXfrm>
    </dsp:sp>
    <dsp:sp modelId="{74A07ADC-3185-4EF0-B7A1-F5A771F2DC5F}">
      <dsp:nvSpPr>
        <dsp:cNvPr id="0" name=""/>
        <dsp:cNvSpPr/>
      </dsp:nvSpPr>
      <dsp:spPr>
        <a:xfrm>
          <a:off x="488520" y="1212536"/>
          <a:ext cx="1730176" cy="1038105"/>
        </a:xfrm>
        <a:prstGeom prst="rect">
          <a:avLst/>
        </a:prstGeom>
        <a:gradFill rotWithShape="0">
          <a:gsLst>
            <a:gs pos="0">
              <a:schemeClr val="accent2">
                <a:hueOff val="-311864"/>
                <a:satOff val="-17985"/>
                <a:lumOff val="1849"/>
                <a:alphaOff val="0"/>
                <a:satMod val="103000"/>
                <a:lumMod val="102000"/>
                <a:tint val="94000"/>
              </a:schemeClr>
            </a:gs>
            <a:gs pos="50000">
              <a:schemeClr val="accent2">
                <a:hueOff val="-311864"/>
                <a:satOff val="-17985"/>
                <a:lumOff val="1849"/>
                <a:alphaOff val="0"/>
                <a:satMod val="110000"/>
                <a:lumMod val="100000"/>
                <a:shade val="100000"/>
              </a:schemeClr>
            </a:gs>
            <a:gs pos="100000">
              <a:schemeClr val="accent2">
                <a:hueOff val="-311864"/>
                <a:satOff val="-17985"/>
                <a:lumOff val="184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 hear a M.Ed. is more like a bachelor...”</a:t>
          </a:r>
        </a:p>
      </dsp:txBody>
      <dsp:txXfrm>
        <a:off x="488520" y="1212536"/>
        <a:ext cx="1730176" cy="1038105"/>
      </dsp:txXfrm>
    </dsp:sp>
    <dsp:sp modelId="{C190C2C6-26B6-4642-8379-4BF06BBCEC39}">
      <dsp:nvSpPr>
        <dsp:cNvPr id="0" name=""/>
        <dsp:cNvSpPr/>
      </dsp:nvSpPr>
      <dsp:spPr>
        <a:xfrm>
          <a:off x="2391713" y="1212536"/>
          <a:ext cx="1730176" cy="1038105"/>
        </a:xfrm>
        <a:prstGeom prst="rect">
          <a:avLst/>
        </a:prstGeom>
        <a:gradFill rotWithShape="0">
          <a:gsLst>
            <a:gs pos="0">
              <a:schemeClr val="accent2">
                <a:hueOff val="-415818"/>
                <a:satOff val="-23979"/>
                <a:lumOff val="2465"/>
                <a:alphaOff val="0"/>
                <a:satMod val="103000"/>
                <a:lumMod val="102000"/>
                <a:tint val="94000"/>
              </a:schemeClr>
            </a:gs>
            <a:gs pos="50000">
              <a:schemeClr val="accent2">
                <a:hueOff val="-415818"/>
                <a:satOff val="-23979"/>
                <a:lumOff val="2465"/>
                <a:alphaOff val="0"/>
                <a:satMod val="110000"/>
                <a:lumMod val="100000"/>
                <a:shade val="100000"/>
              </a:schemeClr>
            </a:gs>
            <a:gs pos="100000">
              <a:schemeClr val="accent2">
                <a:hueOff val="-415818"/>
                <a:satOff val="-23979"/>
                <a:lumOff val="24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“Can you do a M.Ed. In education?” </a:t>
          </a:r>
        </a:p>
      </dsp:txBody>
      <dsp:txXfrm>
        <a:off x="2391713" y="1212536"/>
        <a:ext cx="1730176" cy="1038105"/>
      </dsp:txXfrm>
    </dsp:sp>
    <dsp:sp modelId="{3E03B1B2-C987-43F6-875D-3C0C91D963AA}">
      <dsp:nvSpPr>
        <dsp:cNvPr id="0" name=""/>
        <dsp:cNvSpPr/>
      </dsp:nvSpPr>
      <dsp:spPr>
        <a:xfrm>
          <a:off x="4294907" y="1212536"/>
          <a:ext cx="1730176" cy="1038105"/>
        </a:xfrm>
        <a:prstGeom prst="rect">
          <a:avLst/>
        </a:prstGeom>
        <a:gradFill rotWithShape="0">
          <a:gsLst>
            <a:gs pos="0">
              <a:schemeClr val="accent2">
                <a:hueOff val="-519773"/>
                <a:satOff val="-29974"/>
                <a:lumOff val="3081"/>
                <a:alphaOff val="0"/>
                <a:satMod val="103000"/>
                <a:lumMod val="102000"/>
                <a:tint val="94000"/>
              </a:schemeClr>
            </a:gs>
            <a:gs pos="50000">
              <a:schemeClr val="accent2">
                <a:hueOff val="-519773"/>
                <a:satOff val="-29974"/>
                <a:lumOff val="3081"/>
                <a:alphaOff val="0"/>
                <a:satMod val="110000"/>
                <a:lumMod val="100000"/>
                <a:shade val="100000"/>
              </a:schemeClr>
            </a:gs>
            <a:gs pos="100000">
              <a:schemeClr val="accent2">
                <a:hueOff val="-519773"/>
                <a:satOff val="-29974"/>
                <a:lumOff val="30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 Master’s degree is between 90 and 120 credits. Why do we need to do 120 if 90 is enough?</a:t>
          </a:r>
        </a:p>
      </dsp:txBody>
      <dsp:txXfrm>
        <a:off x="4294907" y="1212536"/>
        <a:ext cx="1730176" cy="1038105"/>
      </dsp:txXfrm>
    </dsp:sp>
    <dsp:sp modelId="{7A8B52B6-39C8-42E5-835D-96B3B9B2F7D6}">
      <dsp:nvSpPr>
        <dsp:cNvPr id="0" name=""/>
        <dsp:cNvSpPr/>
      </dsp:nvSpPr>
      <dsp:spPr>
        <a:xfrm>
          <a:off x="488520" y="2423660"/>
          <a:ext cx="1730176" cy="1038105"/>
        </a:xfrm>
        <a:prstGeom prst="rect">
          <a:avLst/>
        </a:prstGeom>
        <a:gradFill rotWithShape="0">
          <a:gsLst>
            <a:gs pos="0">
              <a:schemeClr val="accent2">
                <a:hueOff val="-623727"/>
                <a:satOff val="-35969"/>
                <a:lumOff val="3698"/>
                <a:alphaOff val="0"/>
                <a:satMod val="103000"/>
                <a:lumMod val="102000"/>
                <a:tint val="94000"/>
              </a:schemeClr>
            </a:gs>
            <a:gs pos="50000">
              <a:schemeClr val="accent2">
                <a:hueOff val="-623727"/>
                <a:satOff val="-35969"/>
                <a:lumOff val="3698"/>
                <a:alphaOff val="0"/>
                <a:satMod val="110000"/>
                <a:lumMod val="100000"/>
                <a:shade val="100000"/>
              </a:schemeClr>
            </a:gs>
            <a:gs pos="100000">
              <a:schemeClr val="accent2">
                <a:hueOff val="-623727"/>
                <a:satOff val="-35969"/>
                <a:lumOff val="369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“Our national university is not accredited. So it is difficult to continue your studies in another country.”</a:t>
          </a:r>
        </a:p>
      </dsp:txBody>
      <dsp:txXfrm>
        <a:off x="488520" y="2423660"/>
        <a:ext cx="1730176" cy="1038105"/>
      </dsp:txXfrm>
    </dsp:sp>
    <dsp:sp modelId="{AE0C4CCD-C435-4985-B2CB-558413A8E0C8}">
      <dsp:nvSpPr>
        <dsp:cNvPr id="0" name=""/>
        <dsp:cNvSpPr/>
      </dsp:nvSpPr>
      <dsp:spPr>
        <a:xfrm>
          <a:off x="2391713" y="2423660"/>
          <a:ext cx="1730176" cy="1038105"/>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 want a bachelor’s degree because I want to apply for a management position. Which programs do you offer?”</a:t>
          </a:r>
        </a:p>
      </dsp:txBody>
      <dsp:txXfrm>
        <a:off x="2391713" y="2423660"/>
        <a:ext cx="1730176" cy="1038105"/>
      </dsp:txXfrm>
    </dsp:sp>
    <dsp:sp modelId="{B527C4FA-8710-427A-A254-E8E1849EB6B7}">
      <dsp:nvSpPr>
        <dsp:cNvPr id="0" name=""/>
        <dsp:cNvSpPr/>
      </dsp:nvSpPr>
      <dsp:spPr>
        <a:xfrm>
          <a:off x="4294907" y="2423660"/>
          <a:ext cx="1730176" cy="1038105"/>
        </a:xfrm>
        <a:prstGeom prst="rect">
          <a:avLst/>
        </a:prstGeom>
        <a:gradFill rotWithShape="0">
          <a:gsLst>
            <a:gs pos="0">
              <a:schemeClr val="accent2">
                <a:hueOff val="-831636"/>
                <a:satOff val="-47959"/>
                <a:lumOff val="4930"/>
                <a:alphaOff val="0"/>
                <a:satMod val="103000"/>
                <a:lumMod val="102000"/>
                <a:tint val="94000"/>
              </a:schemeClr>
            </a:gs>
            <a:gs pos="50000">
              <a:schemeClr val="accent2">
                <a:hueOff val="-831636"/>
                <a:satOff val="-47959"/>
                <a:lumOff val="4930"/>
                <a:alphaOff val="0"/>
                <a:satMod val="110000"/>
                <a:lumMod val="100000"/>
                <a:shade val="100000"/>
              </a:schemeClr>
            </a:gs>
            <a:gs pos="100000">
              <a:schemeClr val="accent2">
                <a:hueOff val="-831636"/>
                <a:satOff val="-47959"/>
                <a:lumOff val="493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“This is a professional master’s degree, between a bachelor and a real master’s degree.”</a:t>
          </a:r>
        </a:p>
      </dsp:txBody>
      <dsp:txXfrm>
        <a:off x="4294907" y="2423660"/>
        <a:ext cx="1730176" cy="1038105"/>
      </dsp:txXfrm>
    </dsp:sp>
    <dsp:sp modelId="{61A16C39-7886-438F-9444-6197FC10B53C}">
      <dsp:nvSpPr>
        <dsp:cNvPr id="0" name=""/>
        <dsp:cNvSpPr/>
      </dsp:nvSpPr>
      <dsp:spPr>
        <a:xfrm>
          <a:off x="488520" y="3634783"/>
          <a:ext cx="1730176" cy="1038105"/>
        </a:xfrm>
        <a:prstGeom prst="rect">
          <a:avLst/>
        </a:prstGeom>
        <a:gradFill rotWithShape="0">
          <a:gsLst>
            <a:gs pos="0">
              <a:schemeClr val="accent2">
                <a:hueOff val="-935590"/>
                <a:satOff val="-53954"/>
                <a:lumOff val="5547"/>
                <a:alphaOff val="0"/>
                <a:satMod val="103000"/>
                <a:lumMod val="102000"/>
                <a:tint val="94000"/>
              </a:schemeClr>
            </a:gs>
            <a:gs pos="50000">
              <a:schemeClr val="accent2">
                <a:hueOff val="-935590"/>
                <a:satOff val="-53954"/>
                <a:lumOff val="5547"/>
                <a:alphaOff val="0"/>
                <a:satMod val="110000"/>
                <a:lumMod val="100000"/>
                <a:shade val="100000"/>
              </a:schemeClr>
            </a:gs>
            <a:gs pos="100000">
              <a:schemeClr val="accent2">
                <a:hueOff val="-935590"/>
                <a:satOff val="-53954"/>
                <a:lumOff val="554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“When I have my master’s I will also be a professor at the university.”</a:t>
          </a:r>
        </a:p>
      </dsp:txBody>
      <dsp:txXfrm>
        <a:off x="488520" y="3634783"/>
        <a:ext cx="1730176" cy="1038105"/>
      </dsp:txXfrm>
    </dsp:sp>
    <dsp:sp modelId="{F827A91B-DEC5-43FD-93E6-2398FBA8442C}">
      <dsp:nvSpPr>
        <dsp:cNvPr id="0" name=""/>
        <dsp:cNvSpPr/>
      </dsp:nvSpPr>
      <dsp:spPr>
        <a:xfrm>
          <a:off x="2391713" y="3634783"/>
          <a:ext cx="1730176" cy="1038105"/>
        </a:xfrm>
        <a:prstGeom prst="rect">
          <a:avLst/>
        </a:prstGeom>
        <a:gradFill rotWithShape="0">
          <a:gsLst>
            <a:gs pos="0">
              <a:schemeClr val="accent2">
                <a:hueOff val="-1039545"/>
                <a:satOff val="-59949"/>
                <a:lumOff val="6163"/>
                <a:alphaOff val="0"/>
                <a:satMod val="103000"/>
                <a:lumMod val="102000"/>
                <a:tint val="94000"/>
              </a:schemeClr>
            </a:gs>
            <a:gs pos="50000">
              <a:schemeClr val="accent2">
                <a:hueOff val="-1039545"/>
                <a:satOff val="-59949"/>
                <a:lumOff val="6163"/>
                <a:alphaOff val="0"/>
                <a:satMod val="110000"/>
                <a:lumMod val="100000"/>
                <a:shade val="100000"/>
              </a:schemeClr>
            </a:gs>
            <a:gs pos="100000">
              <a:schemeClr val="accent2">
                <a:hueOff val="-1039545"/>
                <a:satOff val="-59949"/>
                <a:lumOff val="616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“People in the inland don’t need a master’s degree.”</a:t>
          </a:r>
        </a:p>
      </dsp:txBody>
      <dsp:txXfrm>
        <a:off x="2391713" y="3634783"/>
        <a:ext cx="1730176" cy="1038105"/>
      </dsp:txXfrm>
    </dsp:sp>
    <dsp:sp modelId="{1D58FA4F-DA6B-4930-8595-87E4FCAEF4DB}">
      <dsp:nvSpPr>
        <dsp:cNvPr id="0" name=""/>
        <dsp:cNvSpPr/>
      </dsp:nvSpPr>
      <dsp:spPr>
        <a:xfrm>
          <a:off x="4294907" y="3634783"/>
          <a:ext cx="1730176" cy="1038105"/>
        </a:xfrm>
        <a:prstGeom prst="rect">
          <a:avLst/>
        </a:prstGeom>
        <a:gradFill rotWithShape="0">
          <a:gsLst>
            <a:gs pos="0">
              <a:schemeClr val="accent2">
                <a:hueOff val="-1143499"/>
                <a:satOff val="-65943"/>
                <a:lumOff val="6779"/>
                <a:alphaOff val="0"/>
                <a:satMod val="103000"/>
                <a:lumMod val="102000"/>
                <a:tint val="94000"/>
              </a:schemeClr>
            </a:gs>
            <a:gs pos="50000">
              <a:schemeClr val="accent2">
                <a:hueOff val="-1143499"/>
                <a:satOff val="-65943"/>
                <a:lumOff val="6779"/>
                <a:alphaOff val="0"/>
                <a:satMod val="110000"/>
                <a:lumMod val="100000"/>
                <a:shade val="100000"/>
              </a:schemeClr>
            </a:gs>
            <a:gs pos="100000">
              <a:schemeClr val="accent2">
                <a:hueOff val="-1143499"/>
                <a:satOff val="-65943"/>
                <a:lumOff val="677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“The government doesn’t want to pay (salary) for your master’s degree. So i’m not doing it.</a:t>
          </a:r>
        </a:p>
      </dsp:txBody>
      <dsp:txXfrm>
        <a:off x="4294907" y="3634783"/>
        <a:ext cx="1730176" cy="1038105"/>
      </dsp:txXfrm>
    </dsp:sp>
    <dsp:sp modelId="{03E7E28E-E0A0-48CB-AA81-87CF108F6E71}">
      <dsp:nvSpPr>
        <dsp:cNvPr id="0" name=""/>
        <dsp:cNvSpPr/>
      </dsp:nvSpPr>
      <dsp:spPr>
        <a:xfrm>
          <a:off x="488520" y="4845906"/>
          <a:ext cx="1730176" cy="1038105"/>
        </a:xfrm>
        <a:prstGeom prst="rect">
          <a:avLst/>
        </a:prstGeom>
        <a:gradFill rotWithShape="0">
          <a:gsLst>
            <a:gs pos="0">
              <a:schemeClr val="accent2">
                <a:hueOff val="-1247454"/>
                <a:satOff val="-71938"/>
                <a:lumOff val="7395"/>
                <a:alphaOff val="0"/>
                <a:satMod val="103000"/>
                <a:lumMod val="102000"/>
                <a:tint val="94000"/>
              </a:schemeClr>
            </a:gs>
            <a:gs pos="50000">
              <a:schemeClr val="accent2">
                <a:hueOff val="-1247454"/>
                <a:satOff val="-71938"/>
                <a:lumOff val="7395"/>
                <a:alphaOff val="0"/>
                <a:satMod val="110000"/>
                <a:lumMod val="100000"/>
                <a:shade val="100000"/>
              </a:schemeClr>
            </a:gs>
            <a:gs pos="100000">
              <a:schemeClr val="accent2">
                <a:hueOff val="-1247454"/>
                <a:satOff val="-71938"/>
                <a:lumOff val="739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t>
          </a:r>
        </a:p>
      </dsp:txBody>
      <dsp:txXfrm>
        <a:off x="488520" y="4845906"/>
        <a:ext cx="1730176" cy="1038105"/>
      </dsp:txXfrm>
    </dsp:sp>
    <dsp:sp modelId="{22A7736B-1883-4FF4-A027-1F3D4577B993}">
      <dsp:nvSpPr>
        <dsp:cNvPr id="0" name=""/>
        <dsp:cNvSpPr/>
      </dsp:nvSpPr>
      <dsp:spPr>
        <a:xfrm>
          <a:off x="2391713" y="4845906"/>
          <a:ext cx="1730176" cy="1038105"/>
        </a:xfrm>
        <a:prstGeom prst="rect">
          <a:avLst/>
        </a:prstGeom>
        <a:gradFill rotWithShape="0">
          <a:gsLst>
            <a:gs pos="0">
              <a:schemeClr val="accent2">
                <a:hueOff val="-1351408"/>
                <a:satOff val="-77933"/>
                <a:lumOff val="8012"/>
                <a:alphaOff val="0"/>
                <a:satMod val="103000"/>
                <a:lumMod val="102000"/>
                <a:tint val="94000"/>
              </a:schemeClr>
            </a:gs>
            <a:gs pos="50000">
              <a:schemeClr val="accent2">
                <a:hueOff val="-1351408"/>
                <a:satOff val="-77933"/>
                <a:lumOff val="8012"/>
                <a:alphaOff val="0"/>
                <a:satMod val="110000"/>
                <a:lumMod val="100000"/>
                <a:shade val="100000"/>
              </a:schemeClr>
            </a:gs>
            <a:gs pos="100000">
              <a:schemeClr val="accent2">
                <a:hueOff val="-1351408"/>
                <a:satOff val="-77933"/>
                <a:lumOff val="80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“Oh, we mixed grading systems.”</a:t>
          </a:r>
        </a:p>
      </dsp:txBody>
      <dsp:txXfrm>
        <a:off x="2391713" y="4845906"/>
        <a:ext cx="1730176" cy="1038105"/>
      </dsp:txXfrm>
    </dsp:sp>
    <dsp:sp modelId="{E58DABF2-CFB4-485B-B1CF-6B9E9F478E85}">
      <dsp:nvSpPr>
        <dsp:cNvPr id="0" name=""/>
        <dsp:cNvSpPr/>
      </dsp:nvSpPr>
      <dsp:spPr>
        <a:xfrm>
          <a:off x="4294907" y="4845906"/>
          <a:ext cx="1730176" cy="1038105"/>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t>
          </a:r>
        </a:p>
      </dsp:txBody>
      <dsp:txXfrm>
        <a:off x="4294907" y="4845906"/>
        <a:ext cx="1730176" cy="1038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6268E-4A2D-4EBC-AACF-26754BA97F8D}">
      <dsp:nvSpPr>
        <dsp:cNvPr id="0" name=""/>
        <dsp:cNvSpPr/>
      </dsp:nvSpPr>
      <dsp:spPr>
        <a:xfrm>
          <a:off x="0" y="0"/>
          <a:ext cx="651360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2E7A620-D825-4EA8-ACC3-6F4D6BDAD356}">
      <dsp:nvSpPr>
        <dsp:cNvPr id="0" name=""/>
        <dsp:cNvSpPr/>
      </dsp:nvSpPr>
      <dsp:spPr>
        <a:xfrm>
          <a:off x="0" y="0"/>
          <a:ext cx="6513603" cy="2942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“Open Badges represent skills, achievements, and accomplishments that occur in any context, whether that be formal, informal or non-formal, in and out of school learning, job training, online-learning, or self-learning. There are three essential audiences: earners (recipients), issuers and consumers.</a:t>
          </a:r>
          <a:r>
            <a:rPr lang="en-BE" sz="2300" kern="1200" dirty="0"/>
            <a:t>”</a:t>
          </a:r>
          <a:endParaRPr lang="en-US" sz="2300" kern="1200" dirty="0"/>
        </a:p>
      </dsp:txBody>
      <dsp:txXfrm>
        <a:off x="0" y="0"/>
        <a:ext cx="6513603" cy="2942713"/>
      </dsp:txXfrm>
    </dsp:sp>
    <dsp:sp modelId="{F37ACA22-757C-4996-9238-DC02AE13BD90}">
      <dsp:nvSpPr>
        <dsp:cNvPr id="0" name=""/>
        <dsp:cNvSpPr/>
      </dsp:nvSpPr>
      <dsp:spPr>
        <a:xfrm>
          <a:off x="0" y="2942713"/>
          <a:ext cx="6513603"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712F744-7821-4792-822A-9624EBFDC432}">
      <dsp:nvSpPr>
        <dsp:cNvPr id="0" name=""/>
        <dsp:cNvSpPr/>
      </dsp:nvSpPr>
      <dsp:spPr>
        <a:xfrm>
          <a:off x="0" y="2942713"/>
          <a:ext cx="6513603" cy="2942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BE" sz="2300" kern="1200" dirty="0"/>
            <a:t>“</a:t>
          </a:r>
          <a:r>
            <a:rPr lang="en-US" sz="2300" kern="1200" dirty="0"/>
            <a:t>The </a:t>
          </a:r>
          <a:r>
            <a:rPr lang="en-US" sz="2300" kern="1200" dirty="0">
              <a:hlinkClick xmlns:r="http://schemas.openxmlformats.org/officeDocument/2006/relationships" r:id="rId1"/>
            </a:rPr>
            <a:t>Open Badges specification</a:t>
          </a:r>
          <a:r>
            <a:rPr lang="en-US" sz="2300" kern="1200" dirty="0"/>
            <a:t> describes a method for packaging information about accomplishments, embedding it into portable image files as digital badges, and establishing an infrastructure for its validation. This data makes it possible to verify the asserted achievements by identifying the issuer and recipient, explaining the criteria required along with the evidence of the achievement.”</a:t>
          </a:r>
        </a:p>
      </dsp:txBody>
      <dsp:txXfrm>
        <a:off x="0" y="2942713"/>
        <a:ext cx="6513603" cy="29427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586EA-9DF7-4525-A657-82297290A248}" type="datetimeFigureOut">
              <a:rPr lang="en-BE" smtClean="0"/>
              <a:t>09/26/2018</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BC493-9712-4950-8310-4580BBC7C015}" type="slidenum">
              <a:rPr lang="en-BE" smtClean="0"/>
              <a:t>‹#›</a:t>
            </a:fld>
            <a:endParaRPr lang="en-BE"/>
          </a:p>
        </p:txBody>
      </p:sp>
    </p:spTree>
    <p:extLst>
      <p:ext uri="{BB962C8B-B14F-4D97-AF65-F5344CB8AC3E}">
        <p14:creationId xmlns:p14="http://schemas.microsoft.com/office/powerpoint/2010/main" val="1077063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r>
              <a:rPr lang="en-BE" dirty="0"/>
              <a:t>o</a:t>
            </a:r>
            <a:r>
              <a:rPr lang="en-US" dirty="0"/>
              <a:t>n</a:t>
            </a:r>
            <a:r>
              <a:rPr lang="en-BE" dirty="0"/>
              <a:t>t</a:t>
            </a:r>
            <a:r>
              <a:rPr lang="en-US" dirty="0"/>
              <a:t>e</a:t>
            </a:r>
            <a:r>
              <a:rPr lang="en-BE" dirty="0"/>
              <a:t>x</a:t>
            </a:r>
            <a:r>
              <a:rPr lang="en-US" dirty="0"/>
              <a:t>t</a:t>
            </a:r>
            <a:r>
              <a:rPr lang="en-BE" dirty="0"/>
              <a:t>: </a:t>
            </a:r>
            <a:r>
              <a:rPr lang="en-US" dirty="0"/>
              <a:t>I</a:t>
            </a:r>
            <a:r>
              <a:rPr lang="en-BE" dirty="0"/>
              <a:t>I</a:t>
            </a:r>
            <a:r>
              <a:rPr lang="en-US" dirty="0"/>
              <a:t>E</a:t>
            </a:r>
            <a:r>
              <a:rPr lang="en-BE" dirty="0"/>
              <a:t>D (</a:t>
            </a:r>
            <a:r>
              <a:rPr lang="en-US" dirty="0"/>
              <a:t>I</a:t>
            </a:r>
            <a:r>
              <a:rPr lang="en-BE" dirty="0"/>
              <a:t>n</a:t>
            </a:r>
            <a:r>
              <a:rPr lang="en-US" dirty="0"/>
              <a:t>t</a:t>
            </a:r>
            <a:r>
              <a:rPr lang="en-BE" dirty="0"/>
              <a:t>e</a:t>
            </a:r>
            <a:r>
              <a:rPr lang="en-US" dirty="0"/>
              <a:t>r</a:t>
            </a:r>
            <a:r>
              <a:rPr lang="en-BE" dirty="0"/>
              <a:t>n</a:t>
            </a:r>
            <a:r>
              <a:rPr lang="en-US" dirty="0"/>
              <a:t>a</a:t>
            </a:r>
            <a:r>
              <a:rPr lang="en-BE" dirty="0"/>
              <a:t>t</a:t>
            </a:r>
            <a:r>
              <a:rPr lang="en-US" dirty="0" err="1"/>
              <a:t>i</a:t>
            </a:r>
            <a:r>
              <a:rPr lang="en-BE" dirty="0"/>
              <a:t>o</a:t>
            </a:r>
            <a:r>
              <a:rPr lang="en-US" dirty="0"/>
              <a:t>n</a:t>
            </a:r>
            <a:r>
              <a:rPr lang="en-BE" dirty="0"/>
              <a:t>a</a:t>
            </a:r>
            <a:r>
              <a:rPr lang="en-US" dirty="0"/>
              <a:t>l</a:t>
            </a:r>
            <a:r>
              <a:rPr lang="en-BE" dirty="0"/>
              <a:t> </a:t>
            </a:r>
            <a:r>
              <a:rPr lang="en-US" dirty="0"/>
              <a:t>I</a:t>
            </a:r>
            <a:r>
              <a:rPr lang="en-BE" dirty="0" err="1"/>
              <a:t>nstit</a:t>
            </a:r>
            <a:r>
              <a:rPr lang="en-US" dirty="0"/>
              <a:t>u</a:t>
            </a:r>
            <a:r>
              <a:rPr lang="en-BE" dirty="0"/>
              <a:t>t</a:t>
            </a:r>
            <a:r>
              <a:rPr lang="en-US" dirty="0"/>
              <a:t>e</a:t>
            </a:r>
            <a:r>
              <a:rPr lang="en-BE" dirty="0"/>
              <a:t> </a:t>
            </a:r>
            <a:r>
              <a:rPr lang="en-US" dirty="0"/>
              <a:t>o</a:t>
            </a:r>
            <a:r>
              <a:rPr lang="en-BE" dirty="0"/>
              <a:t>f Education for Development)</a:t>
            </a:r>
          </a:p>
          <a:p>
            <a:r>
              <a:rPr lang="en-BE" dirty="0"/>
              <a:t>Ne</a:t>
            </a:r>
            <a:r>
              <a:rPr lang="en-US" dirty="0"/>
              <a:t>w</a:t>
            </a:r>
            <a:r>
              <a:rPr lang="en-BE" dirty="0"/>
              <a:t> </a:t>
            </a:r>
            <a:r>
              <a:rPr lang="en-US" dirty="0"/>
              <a:t>u</a:t>
            </a:r>
            <a:r>
              <a:rPr lang="en-BE" dirty="0"/>
              <a:t>n</a:t>
            </a:r>
            <a:r>
              <a:rPr lang="en-US" dirty="0" err="1"/>
              <a:t>i</a:t>
            </a:r>
            <a:r>
              <a:rPr lang="en-BE" dirty="0"/>
              <a:t>v</a:t>
            </a:r>
            <a:r>
              <a:rPr lang="en-US" dirty="0"/>
              <a:t>e</a:t>
            </a:r>
            <a:r>
              <a:rPr lang="en-BE" dirty="0"/>
              <a:t>r</a:t>
            </a:r>
            <a:r>
              <a:rPr lang="en-US" dirty="0"/>
              <a:t>s</a:t>
            </a:r>
            <a:r>
              <a:rPr lang="en-BE" dirty="0" err="1"/>
              <a:t>i</a:t>
            </a:r>
            <a:r>
              <a:rPr lang="en-US" dirty="0"/>
              <a:t>t</a:t>
            </a:r>
            <a:r>
              <a:rPr lang="en-BE" dirty="0"/>
              <a:t>y </a:t>
            </a:r>
            <a:r>
              <a:rPr lang="en-US" dirty="0" err="1"/>
              <a:t>i</a:t>
            </a:r>
            <a:r>
              <a:rPr lang="en-BE" dirty="0"/>
              <a:t>n </a:t>
            </a:r>
            <a:r>
              <a:rPr lang="en-US" dirty="0"/>
              <a:t>S</a:t>
            </a:r>
            <a:r>
              <a:rPr lang="en-BE" dirty="0"/>
              <a:t>u</a:t>
            </a:r>
            <a:r>
              <a:rPr lang="en-US" dirty="0"/>
              <a:t>r</a:t>
            </a:r>
            <a:r>
              <a:rPr lang="en-BE" dirty="0" err="1"/>
              <a:t>i</a:t>
            </a:r>
            <a:r>
              <a:rPr lang="en-US" dirty="0"/>
              <a:t>n</a:t>
            </a:r>
            <a:r>
              <a:rPr lang="en-BE" dirty="0"/>
              <a:t>a</a:t>
            </a:r>
            <a:r>
              <a:rPr lang="en-US" dirty="0"/>
              <a:t>m</a:t>
            </a:r>
            <a:r>
              <a:rPr lang="en-BE" dirty="0"/>
              <a:t>e, </a:t>
            </a:r>
            <a:r>
              <a:rPr lang="en-US" dirty="0"/>
              <a:t>f</a:t>
            </a:r>
            <a:r>
              <a:rPr lang="en-BE" dirty="0"/>
              <a:t>o</a:t>
            </a:r>
            <a:r>
              <a:rPr lang="en-US" dirty="0"/>
              <a:t>c</a:t>
            </a:r>
            <a:r>
              <a:rPr lang="en-BE" dirty="0"/>
              <a:t>u</a:t>
            </a:r>
            <a:r>
              <a:rPr lang="en-US" dirty="0"/>
              <a:t>s</a:t>
            </a:r>
            <a:r>
              <a:rPr lang="en-BE" dirty="0"/>
              <a:t>s</a:t>
            </a:r>
            <a:r>
              <a:rPr lang="en-US" dirty="0"/>
              <a:t>e</a:t>
            </a:r>
            <a:r>
              <a:rPr lang="en-BE" dirty="0"/>
              <a:t>d </a:t>
            </a:r>
            <a:r>
              <a:rPr lang="en-US" dirty="0"/>
              <a:t>o</a:t>
            </a:r>
            <a:r>
              <a:rPr lang="en-BE" dirty="0"/>
              <a:t>n </a:t>
            </a:r>
            <a:r>
              <a:rPr lang="en-US" dirty="0"/>
              <a:t>a</a:t>
            </a:r>
            <a:r>
              <a:rPr lang="en-BE" dirty="0"/>
              <a:t>d</a:t>
            </a:r>
            <a:r>
              <a:rPr lang="en-US" dirty="0" err="1"/>
              <a:t>dr</a:t>
            </a:r>
            <a:r>
              <a:rPr lang="en-BE" dirty="0"/>
              <a:t>e</a:t>
            </a:r>
            <a:r>
              <a:rPr lang="en-US" dirty="0"/>
              <a:t>s</a:t>
            </a:r>
            <a:r>
              <a:rPr lang="en-BE" dirty="0"/>
              <a:t>sing development issues (Sustainable Development Goals) locally and </a:t>
            </a:r>
            <a:r>
              <a:rPr lang="en-US" dirty="0"/>
              <a:t>r</a:t>
            </a:r>
            <a:r>
              <a:rPr lang="en-BE" dirty="0"/>
              <a:t>e</a:t>
            </a:r>
            <a:r>
              <a:rPr lang="en-US" dirty="0"/>
              <a:t>g</a:t>
            </a:r>
            <a:r>
              <a:rPr lang="en-BE" dirty="0" err="1"/>
              <a:t>io</a:t>
            </a:r>
            <a:r>
              <a:rPr lang="en-US" dirty="0"/>
              <a:t>n</a:t>
            </a:r>
            <a:r>
              <a:rPr lang="en-BE" dirty="0"/>
              <a:t>a</a:t>
            </a:r>
            <a:r>
              <a:rPr lang="en-US" dirty="0"/>
              <a:t>l</a:t>
            </a:r>
            <a:r>
              <a:rPr lang="en-BE" dirty="0"/>
              <a:t>l</a:t>
            </a:r>
            <a:r>
              <a:rPr lang="en-US" dirty="0"/>
              <a:t>y</a:t>
            </a:r>
            <a:endParaRPr lang="en-BE" dirty="0"/>
          </a:p>
          <a:p>
            <a:endParaRPr lang="en-BE" dirty="0"/>
          </a:p>
        </p:txBody>
      </p:sp>
      <p:sp>
        <p:nvSpPr>
          <p:cNvPr id="4" name="Slide Number Placeholder 3"/>
          <p:cNvSpPr>
            <a:spLocks noGrp="1"/>
          </p:cNvSpPr>
          <p:nvPr>
            <p:ph type="sldNum" sz="quarter" idx="5"/>
          </p:nvPr>
        </p:nvSpPr>
        <p:spPr/>
        <p:txBody>
          <a:bodyPr/>
          <a:lstStyle/>
          <a:p>
            <a:fld id="{130BC493-9712-4950-8310-4580BBC7C015}" type="slidenum">
              <a:rPr lang="en-BE" smtClean="0"/>
              <a:t>9</a:t>
            </a:fld>
            <a:endParaRPr lang="en-BE"/>
          </a:p>
        </p:txBody>
      </p:sp>
    </p:spTree>
    <p:extLst>
      <p:ext uri="{BB962C8B-B14F-4D97-AF65-F5344CB8AC3E}">
        <p14:creationId xmlns:p14="http://schemas.microsoft.com/office/powerpoint/2010/main" val="3287837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3C463-5689-46E8-93D6-8DC9DCD1EE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C4223B68-004C-40DD-B464-73349C2D6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CF9BB244-98F4-44C9-AD74-C6BDC4F58F07}"/>
              </a:ext>
            </a:extLst>
          </p:cNvPr>
          <p:cNvSpPr>
            <a:spLocks noGrp="1"/>
          </p:cNvSpPr>
          <p:nvPr>
            <p:ph type="dt" sz="half" idx="10"/>
          </p:nvPr>
        </p:nvSpPr>
        <p:spPr/>
        <p:txBody>
          <a:bodyPr/>
          <a:lstStyle/>
          <a:p>
            <a:fld id="{C47315FA-B86B-4D40-A86A-643082B71030}" type="datetimeFigureOut">
              <a:rPr lang="en-BE" smtClean="0"/>
              <a:t>09/26/2018</a:t>
            </a:fld>
            <a:endParaRPr lang="en-BE"/>
          </a:p>
        </p:txBody>
      </p:sp>
      <p:sp>
        <p:nvSpPr>
          <p:cNvPr id="5" name="Footer Placeholder 4">
            <a:extLst>
              <a:ext uri="{FF2B5EF4-FFF2-40B4-BE49-F238E27FC236}">
                <a16:creationId xmlns:a16="http://schemas.microsoft.com/office/drawing/2014/main" id="{5D34CD76-AA76-41E3-8CA6-439468845D6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DF3D040-6CE8-4DF7-A64A-3AF96242AE94}"/>
              </a:ext>
            </a:extLst>
          </p:cNvPr>
          <p:cNvSpPr>
            <a:spLocks noGrp="1"/>
          </p:cNvSpPr>
          <p:nvPr>
            <p:ph type="sldNum" sz="quarter" idx="12"/>
          </p:nvPr>
        </p:nvSpPr>
        <p:spPr/>
        <p:txBody>
          <a:bodyPr/>
          <a:lstStyle/>
          <a:p>
            <a:fld id="{B040DC8B-7843-4B6F-A035-A6641779FFB8}" type="slidenum">
              <a:rPr lang="en-BE" smtClean="0"/>
              <a:t>‹#›</a:t>
            </a:fld>
            <a:endParaRPr lang="en-BE"/>
          </a:p>
        </p:txBody>
      </p:sp>
    </p:spTree>
    <p:extLst>
      <p:ext uri="{BB962C8B-B14F-4D97-AF65-F5344CB8AC3E}">
        <p14:creationId xmlns:p14="http://schemas.microsoft.com/office/powerpoint/2010/main" val="363917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988B-0C17-4D3F-A394-00D660134D05}"/>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7405D4CF-DEE0-4FC8-9EDA-E31542B6B5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C507AD65-1921-4EAB-B4A3-BD8F058E744B}"/>
              </a:ext>
            </a:extLst>
          </p:cNvPr>
          <p:cNvSpPr>
            <a:spLocks noGrp="1"/>
          </p:cNvSpPr>
          <p:nvPr>
            <p:ph type="dt" sz="half" idx="10"/>
          </p:nvPr>
        </p:nvSpPr>
        <p:spPr/>
        <p:txBody>
          <a:bodyPr/>
          <a:lstStyle/>
          <a:p>
            <a:fld id="{C47315FA-B86B-4D40-A86A-643082B71030}" type="datetimeFigureOut">
              <a:rPr lang="en-BE" smtClean="0"/>
              <a:t>09/26/2018</a:t>
            </a:fld>
            <a:endParaRPr lang="en-BE"/>
          </a:p>
        </p:txBody>
      </p:sp>
      <p:sp>
        <p:nvSpPr>
          <p:cNvPr id="5" name="Footer Placeholder 4">
            <a:extLst>
              <a:ext uri="{FF2B5EF4-FFF2-40B4-BE49-F238E27FC236}">
                <a16:creationId xmlns:a16="http://schemas.microsoft.com/office/drawing/2014/main" id="{28DB62C1-59FC-4CAA-BDAB-7FA142F217F8}"/>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F371DCC-B7E6-4884-A511-848C8BA01E03}"/>
              </a:ext>
            </a:extLst>
          </p:cNvPr>
          <p:cNvSpPr>
            <a:spLocks noGrp="1"/>
          </p:cNvSpPr>
          <p:nvPr>
            <p:ph type="sldNum" sz="quarter" idx="12"/>
          </p:nvPr>
        </p:nvSpPr>
        <p:spPr/>
        <p:txBody>
          <a:bodyPr/>
          <a:lstStyle/>
          <a:p>
            <a:fld id="{B040DC8B-7843-4B6F-A035-A6641779FFB8}" type="slidenum">
              <a:rPr lang="en-BE" smtClean="0"/>
              <a:t>‹#›</a:t>
            </a:fld>
            <a:endParaRPr lang="en-BE"/>
          </a:p>
        </p:txBody>
      </p:sp>
    </p:spTree>
    <p:extLst>
      <p:ext uri="{BB962C8B-B14F-4D97-AF65-F5344CB8AC3E}">
        <p14:creationId xmlns:p14="http://schemas.microsoft.com/office/powerpoint/2010/main" val="327195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E23AAB-E8E7-4433-94D6-A420536D2B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1B5649EA-A5E7-4A76-84E0-9B3A6FDF37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0F505D53-D483-413A-8626-1619EC21808B}"/>
              </a:ext>
            </a:extLst>
          </p:cNvPr>
          <p:cNvSpPr>
            <a:spLocks noGrp="1"/>
          </p:cNvSpPr>
          <p:nvPr>
            <p:ph type="dt" sz="half" idx="10"/>
          </p:nvPr>
        </p:nvSpPr>
        <p:spPr/>
        <p:txBody>
          <a:bodyPr/>
          <a:lstStyle/>
          <a:p>
            <a:fld id="{C47315FA-B86B-4D40-A86A-643082B71030}" type="datetimeFigureOut">
              <a:rPr lang="en-BE" smtClean="0"/>
              <a:t>09/26/2018</a:t>
            </a:fld>
            <a:endParaRPr lang="en-BE"/>
          </a:p>
        </p:txBody>
      </p:sp>
      <p:sp>
        <p:nvSpPr>
          <p:cNvPr id="5" name="Footer Placeholder 4">
            <a:extLst>
              <a:ext uri="{FF2B5EF4-FFF2-40B4-BE49-F238E27FC236}">
                <a16:creationId xmlns:a16="http://schemas.microsoft.com/office/drawing/2014/main" id="{FA47F5B3-A1B7-4D6C-B341-487F9D010E6F}"/>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281E467-BE4A-4478-9AA6-172008F7162E}"/>
              </a:ext>
            </a:extLst>
          </p:cNvPr>
          <p:cNvSpPr>
            <a:spLocks noGrp="1"/>
          </p:cNvSpPr>
          <p:nvPr>
            <p:ph type="sldNum" sz="quarter" idx="12"/>
          </p:nvPr>
        </p:nvSpPr>
        <p:spPr/>
        <p:txBody>
          <a:bodyPr/>
          <a:lstStyle/>
          <a:p>
            <a:fld id="{B040DC8B-7843-4B6F-A035-A6641779FFB8}" type="slidenum">
              <a:rPr lang="en-BE" smtClean="0"/>
              <a:t>‹#›</a:t>
            </a:fld>
            <a:endParaRPr lang="en-BE"/>
          </a:p>
        </p:txBody>
      </p:sp>
    </p:spTree>
    <p:extLst>
      <p:ext uri="{BB962C8B-B14F-4D97-AF65-F5344CB8AC3E}">
        <p14:creationId xmlns:p14="http://schemas.microsoft.com/office/powerpoint/2010/main" val="16746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A3D42-2878-4627-A170-6D7BD4224495}"/>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0F2781F0-9291-4B33-8939-A84BC2B94E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8AD6B07B-9EE3-40D3-A745-D2F45FBD6F6B}"/>
              </a:ext>
            </a:extLst>
          </p:cNvPr>
          <p:cNvSpPr>
            <a:spLocks noGrp="1"/>
          </p:cNvSpPr>
          <p:nvPr>
            <p:ph type="dt" sz="half" idx="10"/>
          </p:nvPr>
        </p:nvSpPr>
        <p:spPr/>
        <p:txBody>
          <a:bodyPr/>
          <a:lstStyle/>
          <a:p>
            <a:fld id="{C47315FA-B86B-4D40-A86A-643082B71030}" type="datetimeFigureOut">
              <a:rPr lang="en-BE" smtClean="0"/>
              <a:t>09/26/2018</a:t>
            </a:fld>
            <a:endParaRPr lang="en-BE"/>
          </a:p>
        </p:txBody>
      </p:sp>
      <p:sp>
        <p:nvSpPr>
          <p:cNvPr id="5" name="Footer Placeholder 4">
            <a:extLst>
              <a:ext uri="{FF2B5EF4-FFF2-40B4-BE49-F238E27FC236}">
                <a16:creationId xmlns:a16="http://schemas.microsoft.com/office/drawing/2014/main" id="{B78F87EA-3E62-41B3-98D5-15C69965418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8852E96-D411-4E2D-B525-EA0E41D7FC40}"/>
              </a:ext>
            </a:extLst>
          </p:cNvPr>
          <p:cNvSpPr>
            <a:spLocks noGrp="1"/>
          </p:cNvSpPr>
          <p:nvPr>
            <p:ph type="sldNum" sz="quarter" idx="12"/>
          </p:nvPr>
        </p:nvSpPr>
        <p:spPr/>
        <p:txBody>
          <a:bodyPr/>
          <a:lstStyle/>
          <a:p>
            <a:fld id="{B040DC8B-7843-4B6F-A035-A6641779FFB8}" type="slidenum">
              <a:rPr lang="en-BE" smtClean="0"/>
              <a:t>‹#›</a:t>
            </a:fld>
            <a:endParaRPr lang="en-BE"/>
          </a:p>
        </p:txBody>
      </p:sp>
    </p:spTree>
    <p:extLst>
      <p:ext uri="{BB962C8B-B14F-4D97-AF65-F5344CB8AC3E}">
        <p14:creationId xmlns:p14="http://schemas.microsoft.com/office/powerpoint/2010/main" val="102566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841A2-40F8-4315-864C-5877C35D0D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232FBB27-4C9C-4890-BE5B-50EFC0DF59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AB5E32D-4B37-4803-B5D0-C3E989195139}"/>
              </a:ext>
            </a:extLst>
          </p:cNvPr>
          <p:cNvSpPr>
            <a:spLocks noGrp="1"/>
          </p:cNvSpPr>
          <p:nvPr>
            <p:ph type="dt" sz="half" idx="10"/>
          </p:nvPr>
        </p:nvSpPr>
        <p:spPr/>
        <p:txBody>
          <a:bodyPr/>
          <a:lstStyle/>
          <a:p>
            <a:fld id="{C47315FA-B86B-4D40-A86A-643082B71030}" type="datetimeFigureOut">
              <a:rPr lang="en-BE" smtClean="0"/>
              <a:t>09/26/2018</a:t>
            </a:fld>
            <a:endParaRPr lang="en-BE"/>
          </a:p>
        </p:txBody>
      </p:sp>
      <p:sp>
        <p:nvSpPr>
          <p:cNvPr id="5" name="Footer Placeholder 4">
            <a:extLst>
              <a:ext uri="{FF2B5EF4-FFF2-40B4-BE49-F238E27FC236}">
                <a16:creationId xmlns:a16="http://schemas.microsoft.com/office/drawing/2014/main" id="{CDB9B41D-CF9D-4BBA-89F6-77EC50CA939C}"/>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895FD10-8707-4BC3-91AC-58868E9575D1}"/>
              </a:ext>
            </a:extLst>
          </p:cNvPr>
          <p:cNvSpPr>
            <a:spLocks noGrp="1"/>
          </p:cNvSpPr>
          <p:nvPr>
            <p:ph type="sldNum" sz="quarter" idx="12"/>
          </p:nvPr>
        </p:nvSpPr>
        <p:spPr/>
        <p:txBody>
          <a:bodyPr/>
          <a:lstStyle/>
          <a:p>
            <a:fld id="{B040DC8B-7843-4B6F-A035-A6641779FFB8}" type="slidenum">
              <a:rPr lang="en-BE" smtClean="0"/>
              <a:t>‹#›</a:t>
            </a:fld>
            <a:endParaRPr lang="en-BE"/>
          </a:p>
        </p:txBody>
      </p:sp>
    </p:spTree>
    <p:extLst>
      <p:ext uri="{BB962C8B-B14F-4D97-AF65-F5344CB8AC3E}">
        <p14:creationId xmlns:p14="http://schemas.microsoft.com/office/powerpoint/2010/main" val="326471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F71ED-C330-4E68-8A8B-28835369BA5B}"/>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92B1AABD-B67F-4361-8FBF-0485369956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F15F1467-3981-431B-A754-1AB57823883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0FDDF780-0ABD-4A0E-BEA3-B75DBCAA7C96}"/>
              </a:ext>
            </a:extLst>
          </p:cNvPr>
          <p:cNvSpPr>
            <a:spLocks noGrp="1"/>
          </p:cNvSpPr>
          <p:nvPr>
            <p:ph type="dt" sz="half" idx="10"/>
          </p:nvPr>
        </p:nvSpPr>
        <p:spPr/>
        <p:txBody>
          <a:bodyPr/>
          <a:lstStyle/>
          <a:p>
            <a:fld id="{C47315FA-B86B-4D40-A86A-643082B71030}" type="datetimeFigureOut">
              <a:rPr lang="en-BE" smtClean="0"/>
              <a:t>09/26/2018</a:t>
            </a:fld>
            <a:endParaRPr lang="en-BE"/>
          </a:p>
        </p:txBody>
      </p:sp>
      <p:sp>
        <p:nvSpPr>
          <p:cNvPr id="6" name="Footer Placeholder 5">
            <a:extLst>
              <a:ext uri="{FF2B5EF4-FFF2-40B4-BE49-F238E27FC236}">
                <a16:creationId xmlns:a16="http://schemas.microsoft.com/office/drawing/2014/main" id="{11EE7B43-05CD-4FE0-91AB-E8D99724BF9A}"/>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ABFC6188-5913-4A07-AE39-FF0FF1690CBB}"/>
              </a:ext>
            </a:extLst>
          </p:cNvPr>
          <p:cNvSpPr>
            <a:spLocks noGrp="1"/>
          </p:cNvSpPr>
          <p:nvPr>
            <p:ph type="sldNum" sz="quarter" idx="12"/>
          </p:nvPr>
        </p:nvSpPr>
        <p:spPr/>
        <p:txBody>
          <a:bodyPr/>
          <a:lstStyle/>
          <a:p>
            <a:fld id="{B040DC8B-7843-4B6F-A035-A6641779FFB8}" type="slidenum">
              <a:rPr lang="en-BE" smtClean="0"/>
              <a:t>‹#›</a:t>
            </a:fld>
            <a:endParaRPr lang="en-BE"/>
          </a:p>
        </p:txBody>
      </p:sp>
    </p:spTree>
    <p:extLst>
      <p:ext uri="{BB962C8B-B14F-4D97-AF65-F5344CB8AC3E}">
        <p14:creationId xmlns:p14="http://schemas.microsoft.com/office/powerpoint/2010/main" val="159667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21233-6166-4AA7-9D58-13001027328D}"/>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7AD44332-1FE9-4404-8414-D6B4BE3312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0BE5D-9CA8-487F-B60E-B3885F616D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41BE9E18-AE3E-40C2-958C-C937469205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B63B3C2-9380-4DAA-AB15-DFA27C5B11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E34D559B-B853-4E1C-84DC-2F87519EF559}"/>
              </a:ext>
            </a:extLst>
          </p:cNvPr>
          <p:cNvSpPr>
            <a:spLocks noGrp="1"/>
          </p:cNvSpPr>
          <p:nvPr>
            <p:ph type="dt" sz="half" idx="10"/>
          </p:nvPr>
        </p:nvSpPr>
        <p:spPr/>
        <p:txBody>
          <a:bodyPr/>
          <a:lstStyle/>
          <a:p>
            <a:fld id="{C47315FA-B86B-4D40-A86A-643082B71030}" type="datetimeFigureOut">
              <a:rPr lang="en-BE" smtClean="0"/>
              <a:t>09/26/2018</a:t>
            </a:fld>
            <a:endParaRPr lang="en-BE"/>
          </a:p>
        </p:txBody>
      </p:sp>
      <p:sp>
        <p:nvSpPr>
          <p:cNvPr id="8" name="Footer Placeholder 7">
            <a:extLst>
              <a:ext uri="{FF2B5EF4-FFF2-40B4-BE49-F238E27FC236}">
                <a16:creationId xmlns:a16="http://schemas.microsoft.com/office/drawing/2014/main" id="{90DD9D12-BE19-4C95-8FD3-3488C3C14EA2}"/>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3B80EE7D-07AE-4D85-9110-277F77E630EC}"/>
              </a:ext>
            </a:extLst>
          </p:cNvPr>
          <p:cNvSpPr>
            <a:spLocks noGrp="1"/>
          </p:cNvSpPr>
          <p:nvPr>
            <p:ph type="sldNum" sz="quarter" idx="12"/>
          </p:nvPr>
        </p:nvSpPr>
        <p:spPr/>
        <p:txBody>
          <a:bodyPr/>
          <a:lstStyle/>
          <a:p>
            <a:fld id="{B040DC8B-7843-4B6F-A035-A6641779FFB8}" type="slidenum">
              <a:rPr lang="en-BE" smtClean="0"/>
              <a:t>‹#›</a:t>
            </a:fld>
            <a:endParaRPr lang="en-BE"/>
          </a:p>
        </p:txBody>
      </p:sp>
    </p:spTree>
    <p:extLst>
      <p:ext uri="{BB962C8B-B14F-4D97-AF65-F5344CB8AC3E}">
        <p14:creationId xmlns:p14="http://schemas.microsoft.com/office/powerpoint/2010/main" val="4137738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BA1F-133B-482E-93DC-0A19A0C5E4F2}"/>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A7D4DB74-C6F9-46AA-95FC-5779482D42BD}"/>
              </a:ext>
            </a:extLst>
          </p:cNvPr>
          <p:cNvSpPr>
            <a:spLocks noGrp="1"/>
          </p:cNvSpPr>
          <p:nvPr>
            <p:ph type="dt" sz="half" idx="10"/>
          </p:nvPr>
        </p:nvSpPr>
        <p:spPr/>
        <p:txBody>
          <a:bodyPr/>
          <a:lstStyle/>
          <a:p>
            <a:fld id="{C47315FA-B86B-4D40-A86A-643082B71030}" type="datetimeFigureOut">
              <a:rPr lang="en-BE" smtClean="0"/>
              <a:t>09/26/2018</a:t>
            </a:fld>
            <a:endParaRPr lang="en-BE"/>
          </a:p>
        </p:txBody>
      </p:sp>
      <p:sp>
        <p:nvSpPr>
          <p:cNvPr id="4" name="Footer Placeholder 3">
            <a:extLst>
              <a:ext uri="{FF2B5EF4-FFF2-40B4-BE49-F238E27FC236}">
                <a16:creationId xmlns:a16="http://schemas.microsoft.com/office/drawing/2014/main" id="{4B102D6E-BE4F-423E-90B3-6970E0A2A41E}"/>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9E552042-31F0-41A1-A7D0-FDE81D5703F5}"/>
              </a:ext>
            </a:extLst>
          </p:cNvPr>
          <p:cNvSpPr>
            <a:spLocks noGrp="1"/>
          </p:cNvSpPr>
          <p:nvPr>
            <p:ph type="sldNum" sz="quarter" idx="12"/>
          </p:nvPr>
        </p:nvSpPr>
        <p:spPr/>
        <p:txBody>
          <a:bodyPr/>
          <a:lstStyle/>
          <a:p>
            <a:fld id="{B040DC8B-7843-4B6F-A035-A6641779FFB8}" type="slidenum">
              <a:rPr lang="en-BE" smtClean="0"/>
              <a:t>‹#›</a:t>
            </a:fld>
            <a:endParaRPr lang="en-BE"/>
          </a:p>
        </p:txBody>
      </p:sp>
    </p:spTree>
    <p:extLst>
      <p:ext uri="{BB962C8B-B14F-4D97-AF65-F5344CB8AC3E}">
        <p14:creationId xmlns:p14="http://schemas.microsoft.com/office/powerpoint/2010/main" val="2119405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52C812-EDE1-44E4-8505-D6168A5BFD04}"/>
              </a:ext>
            </a:extLst>
          </p:cNvPr>
          <p:cNvSpPr>
            <a:spLocks noGrp="1"/>
          </p:cNvSpPr>
          <p:nvPr>
            <p:ph type="dt" sz="half" idx="10"/>
          </p:nvPr>
        </p:nvSpPr>
        <p:spPr/>
        <p:txBody>
          <a:bodyPr/>
          <a:lstStyle/>
          <a:p>
            <a:fld id="{C47315FA-B86B-4D40-A86A-643082B71030}" type="datetimeFigureOut">
              <a:rPr lang="en-BE" smtClean="0"/>
              <a:t>09/26/2018</a:t>
            </a:fld>
            <a:endParaRPr lang="en-BE"/>
          </a:p>
        </p:txBody>
      </p:sp>
      <p:sp>
        <p:nvSpPr>
          <p:cNvPr id="3" name="Footer Placeholder 2">
            <a:extLst>
              <a:ext uri="{FF2B5EF4-FFF2-40B4-BE49-F238E27FC236}">
                <a16:creationId xmlns:a16="http://schemas.microsoft.com/office/drawing/2014/main" id="{72499CE8-EA61-4ACF-BC78-B0CF40C7B80B}"/>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CE502B5B-4A5C-4EE2-B72B-DEB3F0963C17}"/>
              </a:ext>
            </a:extLst>
          </p:cNvPr>
          <p:cNvSpPr>
            <a:spLocks noGrp="1"/>
          </p:cNvSpPr>
          <p:nvPr>
            <p:ph type="sldNum" sz="quarter" idx="12"/>
          </p:nvPr>
        </p:nvSpPr>
        <p:spPr/>
        <p:txBody>
          <a:bodyPr/>
          <a:lstStyle/>
          <a:p>
            <a:fld id="{B040DC8B-7843-4B6F-A035-A6641779FFB8}" type="slidenum">
              <a:rPr lang="en-BE" smtClean="0"/>
              <a:t>‹#›</a:t>
            </a:fld>
            <a:endParaRPr lang="en-BE"/>
          </a:p>
        </p:txBody>
      </p:sp>
    </p:spTree>
    <p:extLst>
      <p:ext uri="{BB962C8B-B14F-4D97-AF65-F5344CB8AC3E}">
        <p14:creationId xmlns:p14="http://schemas.microsoft.com/office/powerpoint/2010/main" val="202508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F8F79-4130-4621-BCAB-8240492EE5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5E36F37A-25E6-4E43-A8D7-C810EA1181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A2CC6505-EF9C-42D1-983F-051978211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7E51A2-4BEF-4263-A2B6-5B70214412B6}"/>
              </a:ext>
            </a:extLst>
          </p:cNvPr>
          <p:cNvSpPr>
            <a:spLocks noGrp="1"/>
          </p:cNvSpPr>
          <p:nvPr>
            <p:ph type="dt" sz="half" idx="10"/>
          </p:nvPr>
        </p:nvSpPr>
        <p:spPr/>
        <p:txBody>
          <a:bodyPr/>
          <a:lstStyle/>
          <a:p>
            <a:fld id="{C47315FA-B86B-4D40-A86A-643082B71030}" type="datetimeFigureOut">
              <a:rPr lang="en-BE" smtClean="0"/>
              <a:t>09/26/2018</a:t>
            </a:fld>
            <a:endParaRPr lang="en-BE"/>
          </a:p>
        </p:txBody>
      </p:sp>
      <p:sp>
        <p:nvSpPr>
          <p:cNvPr id="6" name="Footer Placeholder 5">
            <a:extLst>
              <a:ext uri="{FF2B5EF4-FFF2-40B4-BE49-F238E27FC236}">
                <a16:creationId xmlns:a16="http://schemas.microsoft.com/office/drawing/2014/main" id="{26DF258F-0D2C-4B23-A5E3-7C093F43C71C}"/>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E80E3A03-E7D6-4703-957A-38942F186E82}"/>
              </a:ext>
            </a:extLst>
          </p:cNvPr>
          <p:cNvSpPr>
            <a:spLocks noGrp="1"/>
          </p:cNvSpPr>
          <p:nvPr>
            <p:ph type="sldNum" sz="quarter" idx="12"/>
          </p:nvPr>
        </p:nvSpPr>
        <p:spPr/>
        <p:txBody>
          <a:bodyPr/>
          <a:lstStyle/>
          <a:p>
            <a:fld id="{B040DC8B-7843-4B6F-A035-A6641779FFB8}" type="slidenum">
              <a:rPr lang="en-BE" smtClean="0"/>
              <a:t>‹#›</a:t>
            </a:fld>
            <a:endParaRPr lang="en-BE"/>
          </a:p>
        </p:txBody>
      </p:sp>
    </p:spTree>
    <p:extLst>
      <p:ext uri="{BB962C8B-B14F-4D97-AF65-F5344CB8AC3E}">
        <p14:creationId xmlns:p14="http://schemas.microsoft.com/office/powerpoint/2010/main" val="1558517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5288-E4BB-4D62-B866-1AB3AFB8F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58691C92-99C9-4F1C-B1BA-3A1F19261B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DC6F7685-DBE6-406A-9241-1016911D6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5F4FD5-45E2-417E-A25B-025E5E02011E}"/>
              </a:ext>
            </a:extLst>
          </p:cNvPr>
          <p:cNvSpPr>
            <a:spLocks noGrp="1"/>
          </p:cNvSpPr>
          <p:nvPr>
            <p:ph type="dt" sz="half" idx="10"/>
          </p:nvPr>
        </p:nvSpPr>
        <p:spPr/>
        <p:txBody>
          <a:bodyPr/>
          <a:lstStyle/>
          <a:p>
            <a:fld id="{C47315FA-B86B-4D40-A86A-643082B71030}" type="datetimeFigureOut">
              <a:rPr lang="en-BE" smtClean="0"/>
              <a:t>09/26/2018</a:t>
            </a:fld>
            <a:endParaRPr lang="en-BE"/>
          </a:p>
        </p:txBody>
      </p:sp>
      <p:sp>
        <p:nvSpPr>
          <p:cNvPr id="6" name="Footer Placeholder 5">
            <a:extLst>
              <a:ext uri="{FF2B5EF4-FFF2-40B4-BE49-F238E27FC236}">
                <a16:creationId xmlns:a16="http://schemas.microsoft.com/office/drawing/2014/main" id="{07C54BCC-D58E-4E45-AA83-482EC8553149}"/>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D418918-6CB4-4E19-AA53-339848A1BAD2}"/>
              </a:ext>
            </a:extLst>
          </p:cNvPr>
          <p:cNvSpPr>
            <a:spLocks noGrp="1"/>
          </p:cNvSpPr>
          <p:nvPr>
            <p:ph type="sldNum" sz="quarter" idx="12"/>
          </p:nvPr>
        </p:nvSpPr>
        <p:spPr/>
        <p:txBody>
          <a:bodyPr/>
          <a:lstStyle/>
          <a:p>
            <a:fld id="{B040DC8B-7843-4B6F-A035-A6641779FFB8}" type="slidenum">
              <a:rPr lang="en-BE" smtClean="0"/>
              <a:t>‹#›</a:t>
            </a:fld>
            <a:endParaRPr lang="en-BE"/>
          </a:p>
        </p:txBody>
      </p:sp>
    </p:spTree>
    <p:extLst>
      <p:ext uri="{BB962C8B-B14F-4D97-AF65-F5344CB8AC3E}">
        <p14:creationId xmlns:p14="http://schemas.microsoft.com/office/powerpoint/2010/main" val="298734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455BE7-26AE-45D6-86AC-6349968AF0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A2616DD4-513F-4E73-A244-0FC3F0857A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62CB1A4B-7C8F-4B59-832A-9487A15890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315FA-B86B-4D40-A86A-643082B71030}" type="datetimeFigureOut">
              <a:rPr lang="en-BE" smtClean="0"/>
              <a:t>09/26/2018</a:t>
            </a:fld>
            <a:endParaRPr lang="en-BE"/>
          </a:p>
        </p:txBody>
      </p:sp>
      <p:sp>
        <p:nvSpPr>
          <p:cNvPr id="5" name="Footer Placeholder 4">
            <a:extLst>
              <a:ext uri="{FF2B5EF4-FFF2-40B4-BE49-F238E27FC236}">
                <a16:creationId xmlns:a16="http://schemas.microsoft.com/office/drawing/2014/main" id="{8445726C-31E1-4BAE-B039-049CCFD156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97DEF972-AC21-4BF5-A8D2-41FD9A7B9B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0DC8B-7843-4B6F-A035-A6641779FFB8}" type="slidenum">
              <a:rPr lang="en-BE" smtClean="0"/>
              <a:t>‹#›</a:t>
            </a:fld>
            <a:endParaRPr lang="en-BE"/>
          </a:p>
        </p:txBody>
      </p:sp>
    </p:spTree>
    <p:extLst>
      <p:ext uri="{BB962C8B-B14F-4D97-AF65-F5344CB8AC3E}">
        <p14:creationId xmlns:p14="http://schemas.microsoft.com/office/powerpoint/2010/main" val="166901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koen.depryck@outlook.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D4F9D3-58CC-40E5-8D0B-4F3DC4A8B0FB}"/>
              </a:ext>
            </a:extLst>
          </p:cNvPr>
          <p:cNvSpPr>
            <a:spLocks noGrp="1"/>
          </p:cNvSpPr>
          <p:nvPr>
            <p:ph type="ctrTitle"/>
          </p:nvPr>
        </p:nvSpPr>
        <p:spPr>
          <a:xfrm>
            <a:off x="1018604" y="1053042"/>
            <a:ext cx="4458424" cy="3068357"/>
          </a:xfrm>
        </p:spPr>
        <p:txBody>
          <a:bodyPr>
            <a:normAutofit/>
          </a:bodyPr>
          <a:lstStyle/>
          <a:p>
            <a:pPr algn="l"/>
            <a:r>
              <a:rPr lang="en-US" sz="2900">
                <a:solidFill>
                  <a:srgbClr val="FFFFFF"/>
                </a:solidFill>
              </a:rPr>
              <a:t>S</a:t>
            </a:r>
            <a:r>
              <a:rPr lang="en-BE" sz="2900">
                <a:solidFill>
                  <a:srgbClr val="FFFFFF"/>
                </a:solidFill>
              </a:rPr>
              <a:t>T</a:t>
            </a:r>
            <a:r>
              <a:rPr lang="en-US" sz="2900">
                <a:solidFill>
                  <a:srgbClr val="FFFFFF"/>
                </a:solidFill>
              </a:rPr>
              <a:t>R</a:t>
            </a:r>
            <a:r>
              <a:rPr lang="en-BE" sz="2900">
                <a:solidFill>
                  <a:srgbClr val="FFFFFF"/>
                </a:solidFill>
              </a:rPr>
              <a:t>E</a:t>
            </a:r>
            <a:r>
              <a:rPr lang="en-US" sz="2900">
                <a:solidFill>
                  <a:srgbClr val="FFFFFF"/>
                </a:solidFill>
              </a:rPr>
              <a:t>E</a:t>
            </a:r>
            <a:r>
              <a:rPr lang="en-BE" sz="2900">
                <a:solidFill>
                  <a:srgbClr val="FFFFFF"/>
                </a:solidFill>
              </a:rPr>
              <a:t>T </a:t>
            </a:r>
            <a:r>
              <a:rPr lang="en-US" sz="2900">
                <a:solidFill>
                  <a:srgbClr val="FFFFFF"/>
                </a:solidFill>
              </a:rPr>
              <a:t>T</a:t>
            </a:r>
            <a:r>
              <a:rPr lang="en-BE" sz="2900">
                <a:solidFill>
                  <a:srgbClr val="FFFFFF"/>
                </a:solidFill>
              </a:rPr>
              <a:t>A</a:t>
            </a:r>
            <a:r>
              <a:rPr lang="en-US" sz="2900">
                <a:solidFill>
                  <a:srgbClr val="FFFFFF"/>
                </a:solidFill>
              </a:rPr>
              <a:t>L</a:t>
            </a:r>
            <a:r>
              <a:rPr lang="en-BE" sz="2900">
                <a:solidFill>
                  <a:srgbClr val="FFFFFF"/>
                </a:solidFill>
              </a:rPr>
              <a:t>K</a:t>
            </a:r>
            <a:br>
              <a:rPr lang="en-BE" sz="2900">
                <a:solidFill>
                  <a:srgbClr val="FFFFFF"/>
                </a:solidFill>
              </a:rPr>
            </a:br>
            <a:r>
              <a:rPr lang="en-BE" sz="2900">
                <a:solidFill>
                  <a:srgbClr val="FFFFFF"/>
                </a:solidFill>
              </a:rPr>
              <a:t>on</a:t>
            </a:r>
            <a:br>
              <a:rPr lang="en-BE" sz="2900">
                <a:solidFill>
                  <a:srgbClr val="FFFFFF"/>
                </a:solidFill>
              </a:rPr>
            </a:br>
            <a:r>
              <a:rPr lang="en-BE" sz="2900">
                <a:solidFill>
                  <a:srgbClr val="FFFFFF"/>
                </a:solidFill>
              </a:rPr>
              <a:t>th</a:t>
            </a:r>
            <a:r>
              <a:rPr lang="en-US" sz="2900">
                <a:solidFill>
                  <a:srgbClr val="FFFFFF"/>
                </a:solidFill>
              </a:rPr>
              <a:t>e</a:t>
            </a:r>
            <a:r>
              <a:rPr lang="en-BE" sz="2900">
                <a:solidFill>
                  <a:srgbClr val="FFFFFF"/>
                </a:solidFill>
              </a:rPr>
              <a:t> </a:t>
            </a:r>
            <a:r>
              <a:rPr lang="en-US" sz="2900">
                <a:solidFill>
                  <a:srgbClr val="FFFFFF"/>
                </a:solidFill>
              </a:rPr>
              <a:t>d</a:t>
            </a:r>
            <a:r>
              <a:rPr lang="en-BE" sz="2900">
                <a:solidFill>
                  <a:srgbClr val="FFFFFF"/>
                </a:solidFill>
              </a:rPr>
              <a:t>i</a:t>
            </a:r>
            <a:r>
              <a:rPr lang="en-US" sz="2900">
                <a:solidFill>
                  <a:srgbClr val="FFFFFF"/>
                </a:solidFill>
              </a:rPr>
              <a:t>f</a:t>
            </a:r>
            <a:r>
              <a:rPr lang="en-BE" sz="2900">
                <a:solidFill>
                  <a:srgbClr val="FFFFFF"/>
                </a:solidFill>
              </a:rPr>
              <a:t>f</a:t>
            </a:r>
            <a:r>
              <a:rPr lang="en-US" sz="2900">
                <a:solidFill>
                  <a:srgbClr val="FFFFFF"/>
                </a:solidFill>
              </a:rPr>
              <a:t>e</a:t>
            </a:r>
            <a:r>
              <a:rPr lang="en-BE" sz="2900">
                <a:solidFill>
                  <a:srgbClr val="FFFFFF"/>
                </a:solidFill>
              </a:rPr>
              <a:t>r</a:t>
            </a:r>
            <a:r>
              <a:rPr lang="en-US" sz="2900">
                <a:solidFill>
                  <a:srgbClr val="FFFFFF"/>
                </a:solidFill>
              </a:rPr>
              <a:t>e</a:t>
            </a:r>
            <a:r>
              <a:rPr lang="en-BE" sz="2900">
                <a:solidFill>
                  <a:srgbClr val="FFFFFF"/>
                </a:solidFill>
              </a:rPr>
              <a:t>n</a:t>
            </a:r>
            <a:r>
              <a:rPr lang="en-US" sz="2900">
                <a:solidFill>
                  <a:srgbClr val="FFFFFF"/>
                </a:solidFill>
              </a:rPr>
              <a:t>c</a:t>
            </a:r>
            <a:r>
              <a:rPr lang="en-BE" sz="2900">
                <a:solidFill>
                  <a:srgbClr val="FFFFFF"/>
                </a:solidFill>
              </a:rPr>
              <a:t>e </a:t>
            </a:r>
            <a:r>
              <a:rPr lang="en-US" sz="2900">
                <a:solidFill>
                  <a:srgbClr val="FFFFFF"/>
                </a:solidFill>
              </a:rPr>
              <a:t>b</a:t>
            </a:r>
            <a:r>
              <a:rPr lang="en-BE" sz="2900">
                <a:solidFill>
                  <a:srgbClr val="FFFFFF"/>
                </a:solidFill>
              </a:rPr>
              <a:t>e</a:t>
            </a:r>
            <a:r>
              <a:rPr lang="en-US" sz="2900">
                <a:solidFill>
                  <a:srgbClr val="FFFFFF"/>
                </a:solidFill>
              </a:rPr>
              <a:t>t</a:t>
            </a:r>
            <a:r>
              <a:rPr lang="en-BE" sz="2900">
                <a:solidFill>
                  <a:srgbClr val="FFFFFF"/>
                </a:solidFill>
              </a:rPr>
              <a:t>w</a:t>
            </a:r>
            <a:r>
              <a:rPr lang="en-US" sz="2900">
                <a:solidFill>
                  <a:srgbClr val="FFFFFF"/>
                </a:solidFill>
              </a:rPr>
              <a:t>e</a:t>
            </a:r>
            <a:r>
              <a:rPr lang="en-BE" sz="2900">
                <a:solidFill>
                  <a:srgbClr val="FFFFFF"/>
                </a:solidFill>
              </a:rPr>
              <a:t>e</a:t>
            </a:r>
            <a:r>
              <a:rPr lang="en-US" sz="2900">
                <a:solidFill>
                  <a:srgbClr val="FFFFFF"/>
                </a:solidFill>
              </a:rPr>
              <a:t>n</a:t>
            </a:r>
            <a:r>
              <a:rPr lang="en-BE" sz="2900">
                <a:solidFill>
                  <a:srgbClr val="FFFFFF"/>
                </a:solidFill>
              </a:rPr>
              <a:t> </a:t>
            </a:r>
            <a:r>
              <a:rPr lang="en-US" sz="2900">
                <a:solidFill>
                  <a:srgbClr val="FFFFFF"/>
                </a:solidFill>
              </a:rPr>
              <a:t>s</a:t>
            </a:r>
            <a:r>
              <a:rPr lang="en-BE" sz="2900">
                <a:solidFill>
                  <a:srgbClr val="FFFFFF"/>
                </a:solidFill>
              </a:rPr>
              <a:t>t</a:t>
            </a:r>
            <a:r>
              <a:rPr lang="en-US" sz="2900">
                <a:solidFill>
                  <a:srgbClr val="FFFFFF"/>
                </a:solidFill>
              </a:rPr>
              <a:t>r</a:t>
            </a:r>
            <a:r>
              <a:rPr lang="en-BE" sz="2900">
                <a:solidFill>
                  <a:srgbClr val="FFFFFF"/>
                </a:solidFill>
              </a:rPr>
              <a:t>u</a:t>
            </a:r>
            <a:r>
              <a:rPr lang="en-US" sz="2900">
                <a:solidFill>
                  <a:srgbClr val="FFFFFF"/>
                </a:solidFill>
              </a:rPr>
              <a:t>c</a:t>
            </a:r>
            <a:r>
              <a:rPr lang="en-BE" sz="2900">
                <a:solidFill>
                  <a:srgbClr val="FFFFFF"/>
                </a:solidFill>
              </a:rPr>
              <a:t>t</a:t>
            </a:r>
            <a:r>
              <a:rPr lang="en-US" sz="2900">
                <a:solidFill>
                  <a:srgbClr val="FFFFFF"/>
                </a:solidFill>
              </a:rPr>
              <a:t>u</a:t>
            </a:r>
            <a:r>
              <a:rPr lang="en-BE" sz="2900">
                <a:solidFill>
                  <a:srgbClr val="FFFFFF"/>
                </a:solidFill>
              </a:rPr>
              <a:t>r</a:t>
            </a:r>
            <a:r>
              <a:rPr lang="en-US" sz="2900">
                <a:solidFill>
                  <a:srgbClr val="FFFFFF"/>
                </a:solidFill>
              </a:rPr>
              <a:t>e</a:t>
            </a:r>
            <a:r>
              <a:rPr lang="en-BE" sz="2900">
                <a:solidFill>
                  <a:srgbClr val="FFFFFF"/>
                </a:solidFill>
              </a:rPr>
              <a:t>s, </a:t>
            </a:r>
            <a:r>
              <a:rPr lang="en-US" sz="2900">
                <a:solidFill>
                  <a:srgbClr val="FFFFFF"/>
                </a:solidFill>
              </a:rPr>
              <a:t>v</a:t>
            </a:r>
            <a:r>
              <a:rPr lang="en-BE" sz="2900">
                <a:solidFill>
                  <a:srgbClr val="FFFFFF"/>
                </a:solidFill>
              </a:rPr>
              <a:t>a</a:t>
            </a:r>
            <a:r>
              <a:rPr lang="en-US" sz="2900">
                <a:solidFill>
                  <a:srgbClr val="FFFFFF"/>
                </a:solidFill>
              </a:rPr>
              <a:t>l</a:t>
            </a:r>
            <a:r>
              <a:rPr lang="en-BE" sz="2900">
                <a:solidFill>
                  <a:srgbClr val="FFFFFF"/>
                </a:solidFill>
              </a:rPr>
              <a:t>i</a:t>
            </a:r>
            <a:r>
              <a:rPr lang="en-US" sz="2900">
                <a:solidFill>
                  <a:srgbClr val="FFFFFF"/>
                </a:solidFill>
              </a:rPr>
              <a:t>d</a:t>
            </a:r>
            <a:r>
              <a:rPr lang="en-BE" sz="2900">
                <a:solidFill>
                  <a:srgbClr val="FFFFFF"/>
                </a:solidFill>
              </a:rPr>
              <a:t>a</a:t>
            </a:r>
            <a:r>
              <a:rPr lang="en-US" sz="2900">
                <a:solidFill>
                  <a:srgbClr val="FFFFFF"/>
                </a:solidFill>
              </a:rPr>
              <a:t>t</a:t>
            </a:r>
            <a:r>
              <a:rPr lang="en-BE" sz="2900">
                <a:solidFill>
                  <a:srgbClr val="FFFFFF"/>
                </a:solidFill>
              </a:rPr>
              <a:t>i</a:t>
            </a:r>
            <a:r>
              <a:rPr lang="en-US" sz="2900">
                <a:solidFill>
                  <a:srgbClr val="FFFFFF"/>
                </a:solidFill>
              </a:rPr>
              <a:t>o</a:t>
            </a:r>
            <a:r>
              <a:rPr lang="en-BE" sz="2900">
                <a:solidFill>
                  <a:srgbClr val="FFFFFF"/>
                </a:solidFill>
              </a:rPr>
              <a:t>n </a:t>
            </a:r>
            <a:r>
              <a:rPr lang="en-US" sz="2900">
                <a:solidFill>
                  <a:srgbClr val="FFFFFF"/>
                </a:solidFill>
              </a:rPr>
              <a:t>o</a:t>
            </a:r>
            <a:r>
              <a:rPr lang="en-BE" sz="2900">
                <a:solidFill>
                  <a:srgbClr val="FFFFFF"/>
                </a:solidFill>
              </a:rPr>
              <a:t>f </a:t>
            </a:r>
            <a:r>
              <a:rPr lang="en-US" sz="2900">
                <a:solidFill>
                  <a:srgbClr val="FFFFFF"/>
                </a:solidFill>
              </a:rPr>
              <a:t>c</a:t>
            </a:r>
            <a:r>
              <a:rPr lang="en-BE" sz="2900">
                <a:solidFill>
                  <a:srgbClr val="FFFFFF"/>
                </a:solidFill>
              </a:rPr>
              <a:t>r</a:t>
            </a:r>
            <a:r>
              <a:rPr lang="en-US" sz="2900">
                <a:solidFill>
                  <a:srgbClr val="FFFFFF"/>
                </a:solidFill>
              </a:rPr>
              <a:t>e</a:t>
            </a:r>
            <a:r>
              <a:rPr lang="en-BE" sz="2900">
                <a:solidFill>
                  <a:srgbClr val="FFFFFF"/>
                </a:solidFill>
              </a:rPr>
              <a:t>d</a:t>
            </a:r>
            <a:r>
              <a:rPr lang="en-US" sz="2900">
                <a:solidFill>
                  <a:srgbClr val="FFFFFF"/>
                </a:solidFill>
              </a:rPr>
              <a:t>i</a:t>
            </a:r>
            <a:r>
              <a:rPr lang="en-BE" sz="2900">
                <a:solidFill>
                  <a:srgbClr val="FFFFFF"/>
                </a:solidFill>
              </a:rPr>
              <a:t>t</a:t>
            </a:r>
            <a:r>
              <a:rPr lang="en-US" sz="2900">
                <a:solidFill>
                  <a:srgbClr val="FFFFFF"/>
                </a:solidFill>
              </a:rPr>
              <a:t>s</a:t>
            </a:r>
            <a:r>
              <a:rPr lang="en-BE" sz="2900">
                <a:solidFill>
                  <a:srgbClr val="FFFFFF"/>
                </a:solidFill>
              </a:rPr>
              <a:t> </a:t>
            </a:r>
            <a:r>
              <a:rPr lang="en-US" sz="2900">
                <a:solidFill>
                  <a:srgbClr val="FFFFFF"/>
                </a:solidFill>
              </a:rPr>
              <a:t>a</a:t>
            </a:r>
            <a:r>
              <a:rPr lang="en-BE" sz="2900">
                <a:solidFill>
                  <a:srgbClr val="FFFFFF"/>
                </a:solidFill>
              </a:rPr>
              <a:t>n</a:t>
            </a:r>
            <a:r>
              <a:rPr lang="en-US" sz="2900">
                <a:solidFill>
                  <a:srgbClr val="FFFFFF"/>
                </a:solidFill>
              </a:rPr>
              <a:t>d</a:t>
            </a:r>
            <a:r>
              <a:rPr lang="en-BE" sz="2900">
                <a:solidFill>
                  <a:srgbClr val="FFFFFF"/>
                </a:solidFill>
              </a:rPr>
              <a:t> </a:t>
            </a:r>
            <a:r>
              <a:rPr lang="en-US" sz="2900">
                <a:solidFill>
                  <a:srgbClr val="FFFFFF"/>
                </a:solidFill>
              </a:rPr>
              <a:t>d</a:t>
            </a:r>
            <a:r>
              <a:rPr lang="en-BE" sz="2900">
                <a:solidFill>
                  <a:srgbClr val="FFFFFF"/>
                </a:solidFill>
              </a:rPr>
              <a:t>i</a:t>
            </a:r>
            <a:r>
              <a:rPr lang="en-US" sz="2900">
                <a:solidFill>
                  <a:srgbClr val="FFFFFF"/>
                </a:solidFill>
              </a:rPr>
              <a:t>p</a:t>
            </a:r>
            <a:r>
              <a:rPr lang="en-BE" sz="2900">
                <a:solidFill>
                  <a:srgbClr val="FFFFFF"/>
                </a:solidFill>
              </a:rPr>
              <a:t>l</a:t>
            </a:r>
            <a:r>
              <a:rPr lang="en-US" sz="2900">
                <a:solidFill>
                  <a:srgbClr val="FFFFFF"/>
                </a:solidFill>
              </a:rPr>
              <a:t>o</a:t>
            </a:r>
            <a:r>
              <a:rPr lang="en-BE" sz="2900">
                <a:solidFill>
                  <a:srgbClr val="FFFFFF"/>
                </a:solidFill>
              </a:rPr>
              <a:t>m</a:t>
            </a:r>
            <a:r>
              <a:rPr lang="en-US" sz="2900">
                <a:solidFill>
                  <a:srgbClr val="FFFFFF"/>
                </a:solidFill>
              </a:rPr>
              <a:t>a</a:t>
            </a:r>
            <a:r>
              <a:rPr lang="en-BE" sz="2900">
                <a:solidFill>
                  <a:srgbClr val="FFFFFF"/>
                </a:solidFill>
              </a:rPr>
              <a:t>’</a:t>
            </a:r>
            <a:r>
              <a:rPr lang="en-US" sz="2900">
                <a:solidFill>
                  <a:srgbClr val="FFFFFF"/>
                </a:solidFill>
              </a:rPr>
              <a:t>s</a:t>
            </a:r>
            <a:r>
              <a:rPr lang="en-BE" sz="2900">
                <a:solidFill>
                  <a:srgbClr val="FFFFFF"/>
                </a:solidFill>
              </a:rPr>
              <a:t> </a:t>
            </a:r>
            <a:r>
              <a:rPr lang="en-US" sz="2900">
                <a:solidFill>
                  <a:srgbClr val="FFFFFF"/>
                </a:solidFill>
              </a:rPr>
              <a:t>i</a:t>
            </a:r>
            <a:r>
              <a:rPr lang="en-BE" sz="2900">
                <a:solidFill>
                  <a:srgbClr val="FFFFFF"/>
                </a:solidFill>
              </a:rPr>
              <a:t>n </a:t>
            </a:r>
            <a:r>
              <a:rPr lang="en-US" sz="2900">
                <a:solidFill>
                  <a:srgbClr val="FFFFFF"/>
                </a:solidFill>
              </a:rPr>
              <a:t>B</a:t>
            </a:r>
            <a:r>
              <a:rPr lang="en-BE" sz="2900">
                <a:solidFill>
                  <a:srgbClr val="FFFFFF"/>
                </a:solidFill>
              </a:rPr>
              <a:t>a</a:t>
            </a:r>
            <a:r>
              <a:rPr lang="en-US" sz="2900">
                <a:solidFill>
                  <a:srgbClr val="FFFFFF"/>
                </a:solidFill>
              </a:rPr>
              <a:t>c</a:t>
            </a:r>
            <a:r>
              <a:rPr lang="en-BE" sz="2900">
                <a:solidFill>
                  <a:srgbClr val="FFFFFF"/>
                </a:solidFill>
              </a:rPr>
              <a:t>h</a:t>
            </a:r>
            <a:r>
              <a:rPr lang="en-US" sz="2900">
                <a:solidFill>
                  <a:srgbClr val="FFFFFF"/>
                </a:solidFill>
              </a:rPr>
              <a:t>e</a:t>
            </a:r>
            <a:r>
              <a:rPr lang="en-BE" sz="2900">
                <a:solidFill>
                  <a:srgbClr val="FFFFFF"/>
                </a:solidFill>
              </a:rPr>
              <a:t>l</a:t>
            </a:r>
            <a:r>
              <a:rPr lang="en-US" sz="2900">
                <a:solidFill>
                  <a:srgbClr val="FFFFFF"/>
                </a:solidFill>
              </a:rPr>
              <a:t>o</a:t>
            </a:r>
            <a:r>
              <a:rPr lang="en-BE" sz="2900">
                <a:solidFill>
                  <a:srgbClr val="FFFFFF"/>
                </a:solidFill>
              </a:rPr>
              <a:t>r’</a:t>
            </a:r>
            <a:r>
              <a:rPr lang="en-US" sz="2900">
                <a:solidFill>
                  <a:srgbClr val="FFFFFF"/>
                </a:solidFill>
              </a:rPr>
              <a:t>s</a:t>
            </a:r>
            <a:r>
              <a:rPr lang="en-BE" sz="2900">
                <a:solidFill>
                  <a:srgbClr val="FFFFFF"/>
                </a:solidFill>
              </a:rPr>
              <a:t>, Master’s and PhD’s Degrees</a:t>
            </a:r>
          </a:p>
        </p:txBody>
      </p:sp>
      <p:sp>
        <p:nvSpPr>
          <p:cNvPr id="3" name="Subtitle 2">
            <a:extLst>
              <a:ext uri="{FF2B5EF4-FFF2-40B4-BE49-F238E27FC236}">
                <a16:creationId xmlns:a16="http://schemas.microsoft.com/office/drawing/2014/main" id="{1B60B8AC-4640-4034-B56E-C576E4A1B5B5}"/>
              </a:ext>
            </a:extLst>
          </p:cNvPr>
          <p:cNvSpPr>
            <a:spLocks noGrp="1"/>
          </p:cNvSpPr>
          <p:nvPr>
            <p:ph type="subTitle" idx="1"/>
          </p:nvPr>
        </p:nvSpPr>
        <p:spPr>
          <a:xfrm>
            <a:off x="1018604" y="4292070"/>
            <a:ext cx="4458424" cy="1512888"/>
          </a:xfrm>
        </p:spPr>
        <p:txBody>
          <a:bodyPr>
            <a:normAutofit/>
          </a:bodyPr>
          <a:lstStyle/>
          <a:p>
            <a:pPr algn="l"/>
            <a:r>
              <a:rPr lang="en-US" sz="1700">
                <a:solidFill>
                  <a:srgbClr val="FDF03C"/>
                </a:solidFill>
              </a:rPr>
              <a:t>P</a:t>
            </a:r>
            <a:r>
              <a:rPr lang="en-BE" sz="1700">
                <a:solidFill>
                  <a:srgbClr val="FDF03C"/>
                </a:solidFill>
              </a:rPr>
              <a:t>rof. dr.</a:t>
            </a:r>
            <a:br>
              <a:rPr lang="en-BE" sz="1700">
                <a:solidFill>
                  <a:srgbClr val="FDF03C"/>
                </a:solidFill>
              </a:rPr>
            </a:br>
            <a:r>
              <a:rPr lang="en-BE" sz="1700">
                <a:solidFill>
                  <a:srgbClr val="FDF03C"/>
                </a:solidFill>
              </a:rPr>
              <a:t>Koen DEPRYCK</a:t>
            </a:r>
          </a:p>
          <a:p>
            <a:pPr algn="l"/>
            <a:r>
              <a:rPr lang="en-US" sz="1700" b="1">
                <a:solidFill>
                  <a:srgbClr val="FDF03C"/>
                </a:solidFill>
              </a:rPr>
              <a:t>C</a:t>
            </a:r>
            <a:r>
              <a:rPr lang="en-BE" sz="1700" b="1">
                <a:solidFill>
                  <a:srgbClr val="FDF03C"/>
                </a:solidFill>
              </a:rPr>
              <a:t>G</a:t>
            </a:r>
            <a:r>
              <a:rPr lang="en-US" sz="1700" b="1">
                <a:solidFill>
                  <a:srgbClr val="FDF03C"/>
                </a:solidFill>
              </a:rPr>
              <a:t>B</a:t>
            </a:r>
            <a:r>
              <a:rPr lang="en-BE" sz="1700" b="1">
                <a:solidFill>
                  <a:srgbClr val="FDF03C"/>
                </a:solidFill>
              </a:rPr>
              <a:t>U – </a:t>
            </a:r>
            <a:r>
              <a:rPr lang="en-US" sz="1700" b="1">
                <a:solidFill>
                  <a:srgbClr val="FDF03C"/>
                </a:solidFill>
              </a:rPr>
              <a:t>H</a:t>
            </a:r>
            <a:r>
              <a:rPr lang="en-BE" sz="1700" b="1">
                <a:solidFill>
                  <a:srgbClr val="FDF03C"/>
                </a:solidFill>
              </a:rPr>
              <a:t>R</a:t>
            </a:r>
            <a:r>
              <a:rPr lang="en-US" sz="1700" b="1">
                <a:solidFill>
                  <a:srgbClr val="FDF03C"/>
                </a:solidFill>
              </a:rPr>
              <a:t>C</a:t>
            </a:r>
            <a:r>
              <a:rPr lang="en-BE" sz="1700" b="1">
                <a:solidFill>
                  <a:srgbClr val="FDF03C"/>
                </a:solidFill>
              </a:rPr>
              <a:t> </a:t>
            </a:r>
            <a:br>
              <a:rPr lang="en-BE" sz="1700" b="1">
                <a:solidFill>
                  <a:srgbClr val="FDF03C"/>
                </a:solidFill>
              </a:rPr>
            </a:br>
            <a:r>
              <a:rPr lang="en-BE" sz="1700">
                <a:solidFill>
                  <a:srgbClr val="FDF03C"/>
                </a:solidFill>
              </a:rPr>
              <a:t>24-27 </a:t>
            </a:r>
            <a:r>
              <a:rPr lang="en-US" sz="1700">
                <a:solidFill>
                  <a:srgbClr val="FDF03C"/>
                </a:solidFill>
              </a:rPr>
              <a:t>S</a:t>
            </a:r>
            <a:r>
              <a:rPr lang="en-BE" sz="1700">
                <a:solidFill>
                  <a:srgbClr val="FDF03C"/>
                </a:solidFill>
              </a:rPr>
              <a:t>e</a:t>
            </a:r>
            <a:r>
              <a:rPr lang="en-US" sz="1700">
                <a:solidFill>
                  <a:srgbClr val="FDF03C"/>
                </a:solidFill>
              </a:rPr>
              <a:t>p</a:t>
            </a:r>
            <a:r>
              <a:rPr lang="en-BE" sz="1700">
                <a:solidFill>
                  <a:srgbClr val="FDF03C"/>
                </a:solidFill>
              </a:rPr>
              <a:t>t</a:t>
            </a:r>
            <a:r>
              <a:rPr lang="en-US" sz="1700">
                <a:solidFill>
                  <a:srgbClr val="FDF03C"/>
                </a:solidFill>
              </a:rPr>
              <a:t>e</a:t>
            </a:r>
            <a:r>
              <a:rPr lang="en-BE" sz="1700">
                <a:solidFill>
                  <a:srgbClr val="FDF03C"/>
                </a:solidFill>
              </a:rPr>
              <a:t>m</a:t>
            </a:r>
            <a:r>
              <a:rPr lang="en-US" sz="1700">
                <a:solidFill>
                  <a:srgbClr val="FDF03C"/>
                </a:solidFill>
              </a:rPr>
              <a:t>b</a:t>
            </a:r>
            <a:r>
              <a:rPr lang="en-BE" sz="1700">
                <a:solidFill>
                  <a:srgbClr val="FDF03C"/>
                </a:solidFill>
              </a:rPr>
              <a:t>e</a:t>
            </a:r>
            <a:r>
              <a:rPr lang="en-US" sz="1700">
                <a:solidFill>
                  <a:srgbClr val="FDF03C"/>
                </a:solidFill>
              </a:rPr>
              <a:t>r</a:t>
            </a:r>
            <a:r>
              <a:rPr lang="en-BE" sz="1700">
                <a:solidFill>
                  <a:srgbClr val="FDF03C"/>
                </a:solidFill>
              </a:rPr>
              <a:t> 2018</a:t>
            </a:r>
            <a:br>
              <a:rPr lang="en-BE" sz="1700">
                <a:solidFill>
                  <a:srgbClr val="FDF03C"/>
                </a:solidFill>
              </a:rPr>
            </a:br>
            <a:r>
              <a:rPr lang="en-US" sz="1700">
                <a:solidFill>
                  <a:srgbClr val="FDF03C"/>
                </a:solidFill>
              </a:rPr>
              <a:t>B</a:t>
            </a:r>
            <a:r>
              <a:rPr lang="en-BE" sz="1700">
                <a:solidFill>
                  <a:srgbClr val="FDF03C"/>
                </a:solidFill>
              </a:rPr>
              <a:t>o</a:t>
            </a:r>
            <a:r>
              <a:rPr lang="en-US" sz="1700">
                <a:solidFill>
                  <a:srgbClr val="FDF03C"/>
                </a:solidFill>
              </a:rPr>
              <a:t>e</a:t>
            </a:r>
            <a:r>
              <a:rPr lang="en-BE" sz="1700">
                <a:solidFill>
                  <a:srgbClr val="FDF03C"/>
                </a:solidFill>
              </a:rPr>
              <a:t>d</a:t>
            </a:r>
            <a:r>
              <a:rPr lang="en-US" sz="1700">
                <a:solidFill>
                  <a:srgbClr val="FDF03C"/>
                </a:solidFill>
              </a:rPr>
              <a:t>a</a:t>
            </a:r>
            <a:r>
              <a:rPr lang="en-BE" sz="1700">
                <a:solidFill>
                  <a:srgbClr val="FDF03C"/>
                </a:solidFill>
              </a:rPr>
              <a:t>p</a:t>
            </a:r>
            <a:r>
              <a:rPr lang="en-US" sz="1700">
                <a:solidFill>
                  <a:srgbClr val="FDF03C"/>
                </a:solidFill>
              </a:rPr>
              <a:t>e</a:t>
            </a:r>
            <a:r>
              <a:rPr lang="en-BE" sz="1700">
                <a:solidFill>
                  <a:srgbClr val="FDF03C"/>
                </a:solidFill>
              </a:rPr>
              <a:t>s</a:t>
            </a:r>
            <a:r>
              <a:rPr lang="en-US" sz="1700">
                <a:solidFill>
                  <a:srgbClr val="FDF03C"/>
                </a:solidFill>
              </a:rPr>
              <a:t>t</a:t>
            </a:r>
            <a:r>
              <a:rPr lang="en-BE" sz="1700">
                <a:solidFill>
                  <a:srgbClr val="FDF03C"/>
                </a:solidFill>
              </a:rPr>
              <a:t>, </a:t>
            </a:r>
            <a:r>
              <a:rPr lang="en-US" sz="1700">
                <a:solidFill>
                  <a:srgbClr val="FDF03C"/>
                </a:solidFill>
              </a:rPr>
              <a:t>H</a:t>
            </a:r>
            <a:r>
              <a:rPr lang="en-BE" sz="1700">
                <a:solidFill>
                  <a:srgbClr val="FDF03C"/>
                </a:solidFill>
              </a:rPr>
              <a:t>u</a:t>
            </a:r>
            <a:r>
              <a:rPr lang="en-US" sz="1700">
                <a:solidFill>
                  <a:srgbClr val="FDF03C"/>
                </a:solidFill>
              </a:rPr>
              <a:t>n</a:t>
            </a:r>
            <a:r>
              <a:rPr lang="en-BE" sz="1700">
                <a:solidFill>
                  <a:srgbClr val="FDF03C"/>
                </a:solidFill>
              </a:rPr>
              <a:t>gary</a:t>
            </a:r>
          </a:p>
          <a:p>
            <a:pPr algn="l"/>
            <a:endParaRPr lang="en-BE" sz="1700">
              <a:solidFill>
                <a:srgbClr val="FDF03C"/>
              </a:solidFill>
            </a:endParaRPr>
          </a:p>
        </p:txBody>
      </p:sp>
      <p:pic>
        <p:nvPicPr>
          <p:cNvPr id="5" name="Picture 4" descr="A close up of a logo&#10;&#10;Description generated with very high confidence">
            <a:extLst>
              <a:ext uri="{FF2B5EF4-FFF2-40B4-BE49-F238E27FC236}">
                <a16:creationId xmlns:a16="http://schemas.microsoft.com/office/drawing/2014/main" id="{CE32F656-095D-4187-8BB8-5577F2A85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9466" y="5050813"/>
            <a:ext cx="2331382" cy="1037465"/>
          </a:xfrm>
          <a:prstGeom prst="rect">
            <a:avLst/>
          </a:prstGeom>
        </p:spPr>
      </p:pic>
      <p:cxnSp>
        <p:nvCxnSpPr>
          <p:cNvPr id="14" name="Straight Connector 13">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generated with very high confidence">
            <a:extLst>
              <a:ext uri="{FF2B5EF4-FFF2-40B4-BE49-F238E27FC236}">
                <a16:creationId xmlns:a16="http://schemas.microsoft.com/office/drawing/2014/main" id="{2308ADA1-6A0D-40C6-A5CE-DAAB713C8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3325" y="4983363"/>
            <a:ext cx="2630665" cy="1479750"/>
          </a:xfrm>
          <a:prstGeom prst="rect">
            <a:avLst/>
          </a:prstGeom>
        </p:spPr>
      </p:pic>
    </p:spTree>
    <p:extLst>
      <p:ext uri="{BB962C8B-B14F-4D97-AF65-F5344CB8AC3E}">
        <p14:creationId xmlns:p14="http://schemas.microsoft.com/office/powerpoint/2010/main" val="4132033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C3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3676C4-2B9C-47B9-9427-AA12D6DAE24C}"/>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A</a:t>
            </a:r>
            <a:r>
              <a:rPr lang="en-BE">
                <a:solidFill>
                  <a:srgbClr val="FFFFFF"/>
                </a:solidFill>
              </a:rPr>
              <a:t>r</a:t>
            </a:r>
            <a:r>
              <a:rPr lang="en-US">
                <a:solidFill>
                  <a:srgbClr val="FFFFFF"/>
                </a:solidFill>
              </a:rPr>
              <a:t>e</a:t>
            </a:r>
            <a:r>
              <a:rPr lang="en-BE">
                <a:solidFill>
                  <a:srgbClr val="FFFFFF"/>
                </a:solidFill>
              </a:rPr>
              <a:t> </a:t>
            </a:r>
            <a:r>
              <a:rPr lang="en-US">
                <a:solidFill>
                  <a:srgbClr val="FFFFFF"/>
                </a:solidFill>
              </a:rPr>
              <a:t>w</a:t>
            </a:r>
            <a:r>
              <a:rPr lang="en-BE">
                <a:solidFill>
                  <a:srgbClr val="FFFFFF"/>
                </a:solidFill>
              </a:rPr>
              <a:t>e </a:t>
            </a:r>
            <a:r>
              <a:rPr lang="en-US">
                <a:solidFill>
                  <a:srgbClr val="FFFFFF"/>
                </a:solidFill>
              </a:rPr>
              <a:t>m</a:t>
            </a:r>
            <a:r>
              <a:rPr lang="en-BE">
                <a:solidFill>
                  <a:srgbClr val="FFFFFF"/>
                </a:solidFill>
              </a:rPr>
              <a:t>e</a:t>
            </a:r>
            <a:r>
              <a:rPr lang="en-US">
                <a:solidFill>
                  <a:srgbClr val="FFFFFF"/>
                </a:solidFill>
              </a:rPr>
              <a:t>a</a:t>
            </a:r>
            <a:r>
              <a:rPr lang="en-BE">
                <a:solidFill>
                  <a:srgbClr val="FFFFFF"/>
                </a:solidFill>
              </a:rPr>
              <a:t>s</a:t>
            </a:r>
            <a:r>
              <a:rPr lang="en-US">
                <a:solidFill>
                  <a:srgbClr val="FFFFFF"/>
                </a:solidFill>
              </a:rPr>
              <a:t>u</a:t>
            </a:r>
            <a:r>
              <a:rPr lang="en-BE">
                <a:solidFill>
                  <a:srgbClr val="FFFFFF"/>
                </a:solidFill>
              </a:rPr>
              <a:t>r</a:t>
            </a:r>
            <a:r>
              <a:rPr lang="en-US">
                <a:solidFill>
                  <a:srgbClr val="FFFFFF"/>
                </a:solidFill>
              </a:rPr>
              <a:t>i</a:t>
            </a:r>
            <a:r>
              <a:rPr lang="en-BE">
                <a:solidFill>
                  <a:srgbClr val="FFFFFF"/>
                </a:solidFill>
              </a:rPr>
              <a:t>n</a:t>
            </a:r>
            <a:r>
              <a:rPr lang="en-US">
                <a:solidFill>
                  <a:srgbClr val="FFFFFF"/>
                </a:solidFill>
              </a:rPr>
              <a:t>g</a:t>
            </a:r>
            <a:r>
              <a:rPr lang="en-BE">
                <a:solidFill>
                  <a:srgbClr val="FFFFFF"/>
                </a:solidFill>
              </a:rPr>
              <a:t> </a:t>
            </a:r>
            <a:r>
              <a:rPr lang="en-US">
                <a:solidFill>
                  <a:srgbClr val="FFFFFF"/>
                </a:solidFill>
              </a:rPr>
              <a:t>w</a:t>
            </a:r>
            <a:r>
              <a:rPr lang="en-BE">
                <a:solidFill>
                  <a:srgbClr val="FFFFFF"/>
                </a:solidFill>
              </a:rPr>
              <a:t>h</a:t>
            </a:r>
            <a:r>
              <a:rPr lang="en-US">
                <a:solidFill>
                  <a:srgbClr val="FFFFFF"/>
                </a:solidFill>
              </a:rPr>
              <a:t>a</a:t>
            </a:r>
            <a:r>
              <a:rPr lang="en-BE">
                <a:solidFill>
                  <a:srgbClr val="FFFFFF"/>
                </a:solidFill>
              </a:rPr>
              <a:t>t </a:t>
            </a:r>
            <a:r>
              <a:rPr lang="en-US">
                <a:solidFill>
                  <a:srgbClr val="FFFFFF"/>
                </a:solidFill>
              </a:rPr>
              <a:t>w</a:t>
            </a:r>
            <a:r>
              <a:rPr lang="en-BE">
                <a:solidFill>
                  <a:srgbClr val="FFFFFF"/>
                </a:solidFill>
              </a:rPr>
              <a:t>e </a:t>
            </a:r>
            <a:r>
              <a:rPr lang="en-US">
                <a:solidFill>
                  <a:srgbClr val="FFFFFF"/>
                </a:solidFill>
              </a:rPr>
              <a:t>w</a:t>
            </a:r>
            <a:r>
              <a:rPr lang="en-BE">
                <a:solidFill>
                  <a:srgbClr val="FFFFFF"/>
                </a:solidFill>
              </a:rPr>
              <a:t>a</a:t>
            </a:r>
            <a:r>
              <a:rPr lang="en-US">
                <a:solidFill>
                  <a:srgbClr val="FFFFFF"/>
                </a:solidFill>
              </a:rPr>
              <a:t>n</a:t>
            </a:r>
            <a:r>
              <a:rPr lang="en-BE">
                <a:solidFill>
                  <a:srgbClr val="FFFFFF"/>
                </a:solidFill>
              </a:rPr>
              <a:t>t </a:t>
            </a:r>
            <a:r>
              <a:rPr lang="en-US">
                <a:solidFill>
                  <a:srgbClr val="FFFFFF"/>
                </a:solidFill>
              </a:rPr>
              <a:t>t</a:t>
            </a:r>
            <a:r>
              <a:rPr lang="en-BE">
                <a:solidFill>
                  <a:srgbClr val="FFFFFF"/>
                </a:solidFill>
              </a:rPr>
              <a:t>o </a:t>
            </a:r>
            <a:r>
              <a:rPr lang="en-US">
                <a:solidFill>
                  <a:srgbClr val="FFFFFF"/>
                </a:solidFill>
              </a:rPr>
              <a:t>k</a:t>
            </a:r>
            <a:r>
              <a:rPr lang="en-BE">
                <a:solidFill>
                  <a:srgbClr val="FFFFFF"/>
                </a:solidFill>
              </a:rPr>
              <a:t>n</a:t>
            </a:r>
            <a:r>
              <a:rPr lang="en-US">
                <a:solidFill>
                  <a:srgbClr val="FFFFFF"/>
                </a:solidFill>
              </a:rPr>
              <a:t>o</a:t>
            </a:r>
            <a:r>
              <a:rPr lang="en-BE">
                <a:solidFill>
                  <a:srgbClr val="FFFFFF"/>
                </a:solidFill>
              </a:rPr>
              <a:t>w?</a:t>
            </a:r>
          </a:p>
        </p:txBody>
      </p:sp>
      <p:pic>
        <p:nvPicPr>
          <p:cNvPr id="8" name="Content Placeholder 4">
            <a:extLst>
              <a:ext uri="{FF2B5EF4-FFF2-40B4-BE49-F238E27FC236}">
                <a16:creationId xmlns:a16="http://schemas.microsoft.com/office/drawing/2014/main" id="{D3B4DB73-A034-48AA-A504-73BF1872B0BB}"/>
              </a:ext>
            </a:extLst>
          </p:cNvPr>
          <p:cNvPicPr>
            <a:picLocks noChangeAspect="1"/>
          </p:cNvPicPr>
          <p:nvPr/>
        </p:nvPicPr>
        <p:blipFill rotWithShape="1">
          <a:blip r:embed="rId2">
            <a:extLst>
              <a:ext uri="{28A0092B-C50C-407E-A947-70E740481C1C}">
                <a14:useLocalDpi xmlns:a14="http://schemas.microsoft.com/office/drawing/2010/main" val="0"/>
              </a:ext>
            </a:extLst>
          </a:blip>
          <a:srcRect t="3198" r="-1" b="18812"/>
          <a:stretch/>
        </p:blipFill>
        <p:spPr>
          <a:xfrm>
            <a:off x="327547" y="321733"/>
            <a:ext cx="7058306" cy="4107392"/>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BC5481B7-811C-442C-97A1-EFE7479E0BFB}"/>
              </a:ext>
            </a:extLst>
          </p:cNvPr>
          <p:cNvSpPr>
            <a:spLocks noGrp="1"/>
          </p:cNvSpPr>
          <p:nvPr>
            <p:ph idx="1"/>
          </p:nvPr>
        </p:nvSpPr>
        <p:spPr>
          <a:xfrm>
            <a:off x="8029319" y="917725"/>
            <a:ext cx="3424739" cy="4852362"/>
          </a:xfrm>
        </p:spPr>
        <p:txBody>
          <a:bodyPr anchor="ctr">
            <a:normAutofit lnSpcReduction="10000"/>
          </a:bodyPr>
          <a:lstStyle/>
          <a:p>
            <a:pPr marL="0" indent="0">
              <a:buNone/>
            </a:pPr>
            <a:r>
              <a:rPr lang="en-BE" sz="3200" b="1" dirty="0">
                <a:solidFill>
                  <a:srgbClr val="FFFF00"/>
                </a:solidFill>
              </a:rPr>
              <a:t>C</a:t>
            </a:r>
            <a:r>
              <a:rPr lang="en-US" sz="3200" b="1" dirty="0">
                <a:solidFill>
                  <a:srgbClr val="FFFF00"/>
                </a:solidFill>
              </a:rPr>
              <a:t>o</a:t>
            </a:r>
            <a:r>
              <a:rPr lang="en-BE" sz="3200" b="1" dirty="0">
                <a:solidFill>
                  <a:srgbClr val="FFFF00"/>
                </a:solidFill>
              </a:rPr>
              <a:t>m</a:t>
            </a:r>
            <a:r>
              <a:rPr lang="en-US" sz="3200" b="1" dirty="0">
                <a:solidFill>
                  <a:srgbClr val="FFFF00"/>
                </a:solidFill>
              </a:rPr>
              <a:t>p</a:t>
            </a:r>
            <a:r>
              <a:rPr lang="en-BE" sz="3200" b="1" dirty="0">
                <a:solidFill>
                  <a:srgbClr val="FFFF00"/>
                </a:solidFill>
              </a:rPr>
              <a:t>e</a:t>
            </a:r>
            <a:r>
              <a:rPr lang="en-US" sz="3200" b="1" dirty="0">
                <a:solidFill>
                  <a:srgbClr val="FFFF00"/>
                </a:solidFill>
              </a:rPr>
              <a:t>t</a:t>
            </a:r>
            <a:r>
              <a:rPr lang="en-BE" sz="3200" b="1" dirty="0">
                <a:solidFill>
                  <a:srgbClr val="FFFF00"/>
                </a:solidFill>
              </a:rPr>
              <a:t>e</a:t>
            </a:r>
            <a:r>
              <a:rPr lang="en-US" sz="3200" b="1" dirty="0">
                <a:solidFill>
                  <a:srgbClr val="FFFF00"/>
                </a:solidFill>
              </a:rPr>
              <a:t>n</a:t>
            </a:r>
            <a:r>
              <a:rPr lang="en-BE" sz="3200" b="1" dirty="0">
                <a:solidFill>
                  <a:srgbClr val="FFFF00"/>
                </a:solidFill>
              </a:rPr>
              <a:t>c</a:t>
            </a:r>
            <a:r>
              <a:rPr lang="en-US" sz="3200" b="1" dirty="0">
                <a:solidFill>
                  <a:srgbClr val="FFFF00"/>
                </a:solidFill>
              </a:rPr>
              <a:t>e</a:t>
            </a:r>
            <a:r>
              <a:rPr lang="en-BE" sz="3200" b="1" dirty="0">
                <a:solidFill>
                  <a:srgbClr val="FFFF00"/>
                </a:solidFill>
              </a:rPr>
              <a:t>s...</a:t>
            </a:r>
          </a:p>
          <a:p>
            <a:r>
              <a:rPr lang="en-BE" b="1" dirty="0">
                <a:solidFill>
                  <a:srgbClr val="FFFFFF"/>
                </a:solidFill>
              </a:rPr>
              <a:t>K</a:t>
            </a:r>
            <a:r>
              <a:rPr lang="en-US" b="1" dirty="0">
                <a:solidFill>
                  <a:srgbClr val="FFFFFF"/>
                </a:solidFill>
              </a:rPr>
              <a:t>n</a:t>
            </a:r>
            <a:r>
              <a:rPr lang="en-BE" b="1" dirty="0">
                <a:solidFill>
                  <a:srgbClr val="FFFFFF"/>
                </a:solidFill>
              </a:rPr>
              <a:t>o</a:t>
            </a:r>
            <a:r>
              <a:rPr lang="en-US" b="1" dirty="0">
                <a:solidFill>
                  <a:srgbClr val="FFFFFF"/>
                </a:solidFill>
              </a:rPr>
              <a:t>w</a:t>
            </a:r>
            <a:r>
              <a:rPr lang="en-BE" b="1" dirty="0">
                <a:solidFill>
                  <a:srgbClr val="FFFFFF"/>
                </a:solidFill>
              </a:rPr>
              <a:t>l</a:t>
            </a:r>
            <a:r>
              <a:rPr lang="en-US" b="1" dirty="0">
                <a:solidFill>
                  <a:srgbClr val="FFFFFF"/>
                </a:solidFill>
              </a:rPr>
              <a:t>e</a:t>
            </a:r>
            <a:r>
              <a:rPr lang="en-BE" b="1" dirty="0">
                <a:solidFill>
                  <a:srgbClr val="FFFFFF"/>
                </a:solidFill>
              </a:rPr>
              <a:t>d</a:t>
            </a:r>
            <a:r>
              <a:rPr lang="en-US" b="1" dirty="0">
                <a:solidFill>
                  <a:srgbClr val="FFFFFF"/>
                </a:solidFill>
              </a:rPr>
              <a:t>g</a:t>
            </a:r>
            <a:r>
              <a:rPr lang="en-BE" b="1" dirty="0">
                <a:solidFill>
                  <a:srgbClr val="FFFFFF"/>
                </a:solidFill>
              </a:rPr>
              <a:t>e</a:t>
            </a:r>
          </a:p>
          <a:p>
            <a:r>
              <a:rPr lang="en-BE" b="1" dirty="0">
                <a:solidFill>
                  <a:srgbClr val="FFFFFF"/>
                </a:solidFill>
              </a:rPr>
              <a:t>Skills</a:t>
            </a:r>
          </a:p>
          <a:p>
            <a:r>
              <a:rPr lang="en-BE" b="1" dirty="0" err="1">
                <a:solidFill>
                  <a:srgbClr val="FFFFFF"/>
                </a:solidFill>
              </a:rPr>
              <a:t>Attitu</a:t>
            </a:r>
            <a:r>
              <a:rPr lang="en-US" b="1" dirty="0">
                <a:solidFill>
                  <a:srgbClr val="FFFFFF"/>
                </a:solidFill>
              </a:rPr>
              <a:t>d</a:t>
            </a:r>
            <a:r>
              <a:rPr lang="en-BE" b="1" dirty="0">
                <a:solidFill>
                  <a:srgbClr val="FFFFFF"/>
                </a:solidFill>
              </a:rPr>
              <a:t>e</a:t>
            </a:r>
            <a:r>
              <a:rPr lang="en-US" b="1" dirty="0">
                <a:solidFill>
                  <a:srgbClr val="FFFFFF"/>
                </a:solidFill>
              </a:rPr>
              <a:t>s</a:t>
            </a:r>
            <a:r>
              <a:rPr lang="en-BE" b="1" dirty="0">
                <a:solidFill>
                  <a:srgbClr val="FFFFFF"/>
                </a:solidFill>
              </a:rPr>
              <a:t> </a:t>
            </a:r>
            <a:r>
              <a:rPr lang="en-BE" dirty="0">
                <a:solidFill>
                  <a:srgbClr val="FFFFFF"/>
                </a:solidFill>
              </a:rPr>
              <a:t>(</a:t>
            </a:r>
            <a:r>
              <a:rPr lang="en-US" dirty="0">
                <a:solidFill>
                  <a:srgbClr val="FFFFFF"/>
                </a:solidFill>
              </a:rPr>
              <a:t>a</a:t>
            </a:r>
            <a:r>
              <a:rPr lang="en-BE" dirty="0">
                <a:solidFill>
                  <a:srgbClr val="FFFFFF"/>
                </a:solidFill>
              </a:rPr>
              <a:t>u</a:t>
            </a:r>
            <a:r>
              <a:rPr lang="en-US" dirty="0">
                <a:solidFill>
                  <a:srgbClr val="FFFFFF"/>
                </a:solidFill>
              </a:rPr>
              <a:t>t</a:t>
            </a:r>
            <a:r>
              <a:rPr lang="en-BE" dirty="0">
                <a:solidFill>
                  <a:srgbClr val="FFFFFF"/>
                </a:solidFill>
              </a:rPr>
              <a:t>o</a:t>
            </a:r>
            <a:r>
              <a:rPr lang="en-US" dirty="0">
                <a:solidFill>
                  <a:srgbClr val="FFFFFF"/>
                </a:solidFill>
              </a:rPr>
              <a:t>n</a:t>
            </a:r>
            <a:r>
              <a:rPr lang="en-BE" dirty="0">
                <a:solidFill>
                  <a:srgbClr val="FFFFFF"/>
                </a:solidFill>
              </a:rPr>
              <a:t>o</a:t>
            </a:r>
            <a:r>
              <a:rPr lang="en-US" dirty="0">
                <a:solidFill>
                  <a:srgbClr val="FFFFFF"/>
                </a:solidFill>
              </a:rPr>
              <a:t>m</a:t>
            </a:r>
            <a:r>
              <a:rPr lang="en-BE" dirty="0">
                <a:solidFill>
                  <a:srgbClr val="FFFFFF"/>
                </a:solidFill>
              </a:rPr>
              <a:t>y, </a:t>
            </a:r>
            <a:r>
              <a:rPr lang="en-US" dirty="0">
                <a:solidFill>
                  <a:srgbClr val="FFFFFF"/>
                </a:solidFill>
              </a:rPr>
              <a:t>l</a:t>
            </a:r>
            <a:r>
              <a:rPr lang="en-BE" dirty="0">
                <a:solidFill>
                  <a:srgbClr val="FFFFFF"/>
                </a:solidFill>
              </a:rPr>
              <a:t>e</a:t>
            </a:r>
            <a:r>
              <a:rPr lang="en-US" dirty="0">
                <a:solidFill>
                  <a:srgbClr val="FFFFFF"/>
                </a:solidFill>
              </a:rPr>
              <a:t>a</a:t>
            </a:r>
            <a:r>
              <a:rPr lang="en-BE" dirty="0" err="1">
                <a:solidFill>
                  <a:srgbClr val="FFFFFF"/>
                </a:solidFill>
              </a:rPr>
              <a:t>dership</a:t>
            </a:r>
            <a:r>
              <a:rPr lang="en-BE" dirty="0">
                <a:solidFill>
                  <a:srgbClr val="FFFFFF"/>
                </a:solidFill>
              </a:rPr>
              <a:t>, entrepreneurship, responsibility... )</a:t>
            </a:r>
          </a:p>
          <a:p>
            <a:pPr marL="0" indent="0">
              <a:buNone/>
            </a:pPr>
            <a:r>
              <a:rPr lang="en-BE" sz="3200" b="1" dirty="0">
                <a:solidFill>
                  <a:srgbClr val="FFFF00"/>
                </a:solidFill>
              </a:rPr>
              <a:t>Formal b</a:t>
            </a:r>
            <a:r>
              <a:rPr lang="en-US" sz="3200" b="1" dirty="0">
                <a:solidFill>
                  <a:srgbClr val="FFFF00"/>
                </a:solidFill>
              </a:rPr>
              <a:t>u</a:t>
            </a:r>
            <a:r>
              <a:rPr lang="en-BE" sz="3200" b="1" dirty="0">
                <a:solidFill>
                  <a:srgbClr val="FFFF00"/>
                </a:solidFill>
              </a:rPr>
              <a:t>t </a:t>
            </a:r>
            <a:r>
              <a:rPr lang="en-US" sz="3200" b="1" dirty="0">
                <a:solidFill>
                  <a:srgbClr val="FFFF00"/>
                </a:solidFill>
              </a:rPr>
              <a:t>a</a:t>
            </a:r>
            <a:r>
              <a:rPr lang="en-BE" sz="3200" b="1" dirty="0">
                <a:solidFill>
                  <a:srgbClr val="FFFF00"/>
                </a:solidFill>
              </a:rPr>
              <a:t>l</a:t>
            </a:r>
            <a:r>
              <a:rPr lang="en-US" sz="3200" b="1" dirty="0">
                <a:solidFill>
                  <a:srgbClr val="FFFF00"/>
                </a:solidFill>
              </a:rPr>
              <a:t>s</a:t>
            </a:r>
            <a:r>
              <a:rPr lang="en-BE" sz="3200" b="1" dirty="0">
                <a:solidFill>
                  <a:srgbClr val="FFFF00"/>
                </a:solidFill>
              </a:rPr>
              <a:t>o </a:t>
            </a:r>
            <a:r>
              <a:rPr lang="en-US" sz="3200" b="1" dirty="0">
                <a:solidFill>
                  <a:srgbClr val="FFFF00"/>
                </a:solidFill>
              </a:rPr>
              <a:t>n</a:t>
            </a:r>
            <a:r>
              <a:rPr lang="en-BE" sz="3200" b="1" dirty="0">
                <a:solidFill>
                  <a:srgbClr val="FFFF00"/>
                </a:solidFill>
              </a:rPr>
              <a:t>o</a:t>
            </a:r>
            <a:r>
              <a:rPr lang="en-US" sz="3200" b="1" dirty="0">
                <a:solidFill>
                  <a:srgbClr val="FFFF00"/>
                </a:solidFill>
              </a:rPr>
              <a:t>n</a:t>
            </a:r>
            <a:r>
              <a:rPr lang="en-BE" sz="3200" b="1" dirty="0">
                <a:solidFill>
                  <a:srgbClr val="FFFF00"/>
                </a:solidFill>
              </a:rPr>
              <a:t>-</a:t>
            </a:r>
            <a:r>
              <a:rPr lang="en-US" sz="3200" b="1" dirty="0">
                <a:solidFill>
                  <a:srgbClr val="FFFF00"/>
                </a:solidFill>
              </a:rPr>
              <a:t>f</a:t>
            </a:r>
            <a:r>
              <a:rPr lang="en-BE" sz="3200" b="1" dirty="0">
                <a:solidFill>
                  <a:srgbClr val="FFFF00"/>
                </a:solidFill>
              </a:rPr>
              <a:t>o</a:t>
            </a:r>
            <a:r>
              <a:rPr lang="en-US" sz="3200" b="1" dirty="0">
                <a:solidFill>
                  <a:srgbClr val="FFFF00"/>
                </a:solidFill>
              </a:rPr>
              <a:t>r</a:t>
            </a:r>
            <a:r>
              <a:rPr lang="en-BE" sz="3200" b="1" dirty="0">
                <a:solidFill>
                  <a:srgbClr val="FFFF00"/>
                </a:solidFill>
              </a:rPr>
              <a:t>m</a:t>
            </a:r>
            <a:r>
              <a:rPr lang="en-US" sz="3200" b="1" dirty="0">
                <a:solidFill>
                  <a:srgbClr val="FFFF00"/>
                </a:solidFill>
              </a:rPr>
              <a:t>a</a:t>
            </a:r>
            <a:r>
              <a:rPr lang="en-BE" sz="3200" b="1" dirty="0">
                <a:solidFill>
                  <a:srgbClr val="FFFF00"/>
                </a:solidFill>
              </a:rPr>
              <a:t>l </a:t>
            </a:r>
            <a:r>
              <a:rPr lang="en-US" sz="3200" b="1" dirty="0">
                <a:solidFill>
                  <a:srgbClr val="FFFF00"/>
                </a:solidFill>
              </a:rPr>
              <a:t>a</a:t>
            </a:r>
            <a:r>
              <a:rPr lang="en-BE" sz="3200" b="1" dirty="0">
                <a:solidFill>
                  <a:srgbClr val="FFFF00"/>
                </a:solidFill>
              </a:rPr>
              <a:t>n</a:t>
            </a:r>
            <a:r>
              <a:rPr lang="en-US" sz="3200" b="1" dirty="0">
                <a:solidFill>
                  <a:srgbClr val="FFFF00"/>
                </a:solidFill>
              </a:rPr>
              <a:t>d</a:t>
            </a:r>
            <a:r>
              <a:rPr lang="en-BE" sz="3200" b="1" dirty="0">
                <a:solidFill>
                  <a:srgbClr val="FFFF00"/>
                </a:solidFill>
              </a:rPr>
              <a:t> </a:t>
            </a:r>
            <a:r>
              <a:rPr lang="en-US" sz="3200" b="1" dirty="0" err="1">
                <a:solidFill>
                  <a:srgbClr val="FFFF00"/>
                </a:solidFill>
              </a:rPr>
              <a:t>i</a:t>
            </a:r>
            <a:r>
              <a:rPr lang="en-BE" sz="3200" b="1" dirty="0">
                <a:solidFill>
                  <a:srgbClr val="FFFF00"/>
                </a:solidFill>
              </a:rPr>
              <a:t>n</a:t>
            </a:r>
            <a:r>
              <a:rPr lang="en-US" sz="3200" b="1" dirty="0">
                <a:solidFill>
                  <a:srgbClr val="FFFF00"/>
                </a:solidFill>
              </a:rPr>
              <a:t>f</a:t>
            </a:r>
            <a:r>
              <a:rPr lang="en-BE" sz="3200" b="1" dirty="0">
                <a:solidFill>
                  <a:srgbClr val="FFFF00"/>
                </a:solidFill>
              </a:rPr>
              <a:t>o</a:t>
            </a:r>
            <a:r>
              <a:rPr lang="en-US" sz="3200" b="1" dirty="0">
                <a:solidFill>
                  <a:srgbClr val="FFFF00"/>
                </a:solidFill>
              </a:rPr>
              <a:t>r</a:t>
            </a:r>
            <a:r>
              <a:rPr lang="en-BE" sz="3200" b="1" dirty="0">
                <a:solidFill>
                  <a:srgbClr val="FFFF00"/>
                </a:solidFill>
              </a:rPr>
              <a:t>m</a:t>
            </a:r>
            <a:r>
              <a:rPr lang="en-US" sz="3200" b="1" dirty="0">
                <a:solidFill>
                  <a:srgbClr val="FFFF00"/>
                </a:solidFill>
              </a:rPr>
              <a:t>a</a:t>
            </a:r>
            <a:r>
              <a:rPr lang="en-BE" sz="3200" b="1" dirty="0">
                <a:solidFill>
                  <a:srgbClr val="FFFF00"/>
                </a:solidFill>
              </a:rPr>
              <a:t>l </a:t>
            </a:r>
            <a:r>
              <a:rPr lang="en-US" sz="3200" b="1" dirty="0">
                <a:solidFill>
                  <a:srgbClr val="FFFF00"/>
                </a:solidFill>
              </a:rPr>
              <a:t>l</a:t>
            </a:r>
            <a:r>
              <a:rPr lang="en-BE" sz="3200" b="1" dirty="0">
                <a:solidFill>
                  <a:srgbClr val="FFFF00"/>
                </a:solidFill>
              </a:rPr>
              <a:t>e</a:t>
            </a:r>
            <a:r>
              <a:rPr lang="en-US" sz="3200" b="1" dirty="0">
                <a:solidFill>
                  <a:srgbClr val="FFFF00"/>
                </a:solidFill>
              </a:rPr>
              <a:t>a</a:t>
            </a:r>
            <a:r>
              <a:rPr lang="en-BE" sz="3200" b="1" dirty="0">
                <a:solidFill>
                  <a:srgbClr val="FFFF00"/>
                </a:solidFill>
              </a:rPr>
              <a:t>r</a:t>
            </a:r>
            <a:r>
              <a:rPr lang="en-US" sz="3200" b="1" dirty="0">
                <a:solidFill>
                  <a:srgbClr val="FFFF00"/>
                </a:solidFill>
              </a:rPr>
              <a:t>n</a:t>
            </a:r>
            <a:r>
              <a:rPr lang="en-BE" sz="3200" b="1" dirty="0" err="1">
                <a:solidFill>
                  <a:srgbClr val="FFFF00"/>
                </a:solidFill>
              </a:rPr>
              <a:t>i</a:t>
            </a:r>
            <a:r>
              <a:rPr lang="en-US" sz="3200" b="1" dirty="0">
                <a:solidFill>
                  <a:srgbClr val="FFFF00"/>
                </a:solidFill>
              </a:rPr>
              <a:t>n</a:t>
            </a:r>
            <a:r>
              <a:rPr lang="en-BE" sz="3200" b="1" dirty="0">
                <a:solidFill>
                  <a:srgbClr val="FFFF00"/>
                </a:solidFill>
              </a:rPr>
              <a:t>g</a:t>
            </a:r>
            <a:endParaRPr lang="en-US" sz="3200" b="1" dirty="0">
              <a:solidFill>
                <a:srgbClr val="FFFF00"/>
              </a:solidFill>
            </a:endParaRPr>
          </a:p>
        </p:txBody>
      </p:sp>
    </p:spTree>
    <p:extLst>
      <p:ext uri="{BB962C8B-B14F-4D97-AF65-F5344CB8AC3E}">
        <p14:creationId xmlns:p14="http://schemas.microsoft.com/office/powerpoint/2010/main" val="3458641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2486-B5D8-4F7A-A962-908A80406A8F}"/>
              </a:ext>
            </a:extLst>
          </p:cNvPr>
          <p:cNvSpPr>
            <a:spLocks noGrp="1"/>
          </p:cNvSpPr>
          <p:nvPr>
            <p:ph type="title"/>
          </p:nvPr>
        </p:nvSpPr>
        <p:spPr>
          <a:xfrm>
            <a:off x="697096" y="1155883"/>
            <a:ext cx="4524973" cy="2076333"/>
          </a:xfrm>
        </p:spPr>
        <p:txBody>
          <a:bodyPr vert="horz" lIns="91440" tIns="45720" rIns="91440" bIns="45720" rtlCol="0" anchor="t">
            <a:normAutofit fontScale="90000"/>
          </a:bodyPr>
          <a:lstStyle/>
          <a:p>
            <a:r>
              <a:rPr lang="en-BE" sz="4800" dirty="0"/>
              <a:t>I</a:t>
            </a:r>
            <a:r>
              <a:rPr lang="en-US" sz="4800" dirty="0"/>
              <a:t>f</a:t>
            </a:r>
            <a:r>
              <a:rPr lang="en-BE" sz="4800" dirty="0"/>
              <a:t> </a:t>
            </a:r>
            <a:r>
              <a:rPr lang="en-US" sz="4800" dirty="0"/>
              <a:t>n</a:t>
            </a:r>
            <a:r>
              <a:rPr lang="en-BE" sz="4800" dirty="0"/>
              <a:t>o</a:t>
            </a:r>
            <a:r>
              <a:rPr lang="en-US" sz="4800" dirty="0"/>
              <a:t>t</a:t>
            </a:r>
            <a:r>
              <a:rPr lang="en-BE" sz="4800" dirty="0"/>
              <a:t>: </a:t>
            </a:r>
            <a:r>
              <a:rPr lang="en-US" sz="4800" dirty="0"/>
              <a:t>are we really facilitating mobility?</a:t>
            </a:r>
            <a:br>
              <a:rPr lang="en-BE" sz="4800" dirty="0"/>
            </a:br>
            <a:r>
              <a:rPr lang="en-US" sz="3600" dirty="0"/>
              <a:t>N</a:t>
            </a:r>
            <a:r>
              <a:rPr lang="en-BE" sz="3600" dirty="0"/>
              <a:t>o</a:t>
            </a:r>
            <a:r>
              <a:rPr lang="en-US" sz="3600" dirty="0"/>
              <a:t>t</a:t>
            </a:r>
            <a:r>
              <a:rPr lang="en-BE" sz="3600" dirty="0"/>
              <a:t> </a:t>
            </a:r>
            <a:r>
              <a:rPr lang="en-US" sz="3600" dirty="0"/>
              <a:t>o</a:t>
            </a:r>
            <a:r>
              <a:rPr lang="en-BE" sz="3600" dirty="0"/>
              <a:t>n</a:t>
            </a:r>
            <a:r>
              <a:rPr lang="en-US" sz="3600" dirty="0"/>
              <a:t>l</a:t>
            </a:r>
            <a:r>
              <a:rPr lang="en-BE" sz="3600" dirty="0"/>
              <a:t>y </a:t>
            </a:r>
            <a:r>
              <a:rPr lang="en-BE" sz="3600" dirty="0" err="1"/>
              <a:t>ge</a:t>
            </a:r>
            <a:r>
              <a:rPr lang="en-US" sz="3600" dirty="0"/>
              <a:t>o</a:t>
            </a:r>
            <a:r>
              <a:rPr lang="en-BE" sz="3600" dirty="0"/>
              <a:t>g</a:t>
            </a:r>
            <a:r>
              <a:rPr lang="en-US" sz="3600" dirty="0"/>
              <a:t>r</a:t>
            </a:r>
            <a:r>
              <a:rPr lang="en-BE" sz="3600" dirty="0"/>
              <a:t>a</a:t>
            </a:r>
            <a:r>
              <a:rPr lang="en-US" sz="3600" dirty="0"/>
              <a:t>p</a:t>
            </a:r>
            <a:r>
              <a:rPr lang="en-BE" sz="3600" dirty="0"/>
              <a:t>h</a:t>
            </a:r>
            <a:r>
              <a:rPr lang="en-US" sz="3600" dirty="0" err="1"/>
              <a:t>i</a:t>
            </a:r>
            <a:r>
              <a:rPr lang="en-BE" sz="3600" dirty="0"/>
              <a:t>c </a:t>
            </a:r>
            <a:r>
              <a:rPr lang="en-US" sz="3600" dirty="0"/>
              <a:t>m</a:t>
            </a:r>
            <a:r>
              <a:rPr lang="en-BE" sz="3600" dirty="0"/>
              <a:t>o</a:t>
            </a:r>
            <a:r>
              <a:rPr lang="en-US" sz="3600" dirty="0"/>
              <a:t>b</a:t>
            </a:r>
            <a:r>
              <a:rPr lang="en-BE" sz="3600" dirty="0" err="1"/>
              <a:t>i</a:t>
            </a:r>
            <a:r>
              <a:rPr lang="en-US" sz="3600" dirty="0"/>
              <a:t>l</a:t>
            </a:r>
            <a:r>
              <a:rPr lang="en-BE" sz="3600" dirty="0" err="1"/>
              <a:t>i</a:t>
            </a:r>
            <a:r>
              <a:rPr lang="en-US" sz="3600" dirty="0"/>
              <a:t>t</a:t>
            </a:r>
            <a:r>
              <a:rPr lang="en-BE" sz="3600" dirty="0"/>
              <a:t>y, </a:t>
            </a:r>
            <a:r>
              <a:rPr lang="en-US" sz="3600" dirty="0"/>
              <a:t>b</a:t>
            </a:r>
            <a:r>
              <a:rPr lang="en-BE" sz="3600" dirty="0"/>
              <a:t>u</a:t>
            </a:r>
            <a:r>
              <a:rPr lang="en-US" sz="3600" dirty="0"/>
              <a:t>t</a:t>
            </a:r>
            <a:r>
              <a:rPr lang="en-BE" sz="3600" dirty="0"/>
              <a:t> </a:t>
            </a:r>
            <a:r>
              <a:rPr lang="en-US" sz="3600" dirty="0"/>
              <a:t>a</a:t>
            </a:r>
            <a:r>
              <a:rPr lang="en-BE" sz="3600" dirty="0"/>
              <a:t>l</a:t>
            </a:r>
            <a:r>
              <a:rPr lang="en-US" sz="3600" dirty="0"/>
              <a:t>s</a:t>
            </a:r>
            <a:r>
              <a:rPr lang="en-BE" sz="3600" dirty="0"/>
              <a:t>o </a:t>
            </a:r>
            <a:r>
              <a:rPr lang="en-US" sz="3600" dirty="0"/>
              <a:t>s</a:t>
            </a:r>
            <a:r>
              <a:rPr lang="en-BE" sz="3600" dirty="0"/>
              <a:t>o</a:t>
            </a:r>
            <a:r>
              <a:rPr lang="en-US" sz="3600" dirty="0"/>
              <a:t>c</a:t>
            </a:r>
            <a:r>
              <a:rPr lang="en-BE" sz="3600" dirty="0" err="1"/>
              <a:t>i</a:t>
            </a:r>
            <a:r>
              <a:rPr lang="en-US" sz="3600" dirty="0"/>
              <a:t>a</a:t>
            </a:r>
            <a:r>
              <a:rPr lang="en-BE" sz="3600" dirty="0"/>
              <a:t>l </a:t>
            </a:r>
            <a:r>
              <a:rPr lang="en-US" sz="3600" dirty="0"/>
              <a:t>m</a:t>
            </a:r>
            <a:r>
              <a:rPr lang="en-BE" sz="3600" dirty="0"/>
              <a:t>o</a:t>
            </a:r>
            <a:r>
              <a:rPr lang="en-US" sz="3600" dirty="0"/>
              <a:t>b</a:t>
            </a:r>
            <a:r>
              <a:rPr lang="en-BE" sz="3600" dirty="0" err="1"/>
              <a:t>i</a:t>
            </a:r>
            <a:r>
              <a:rPr lang="en-US" sz="3600" dirty="0"/>
              <a:t>l</a:t>
            </a:r>
            <a:r>
              <a:rPr lang="en-BE" sz="3600" dirty="0" err="1"/>
              <a:t>i</a:t>
            </a:r>
            <a:r>
              <a:rPr lang="en-US" sz="3600" dirty="0"/>
              <a:t>t</a:t>
            </a:r>
            <a:r>
              <a:rPr lang="en-BE" sz="3600" dirty="0"/>
              <a:t>y</a:t>
            </a:r>
            <a:br>
              <a:rPr lang="en-BE" sz="3600" dirty="0"/>
            </a:br>
            <a:br>
              <a:rPr lang="en-BE" sz="3600" dirty="0"/>
            </a:br>
            <a:endParaRPr lang="en-US" sz="4800" dirty="0"/>
          </a:p>
        </p:txBody>
      </p:sp>
      <p:sp>
        <p:nvSpPr>
          <p:cNvPr id="10" name="Freeform: Shape 9">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F265B066-5CDE-4626-A537-F46064BC40F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54" r="401" b="1"/>
          <a:stretch/>
        </p:blipFill>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395440803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FDB26A-3AA7-4F1A-A231-6BC023D368DA}"/>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sz="6000" kern="1200" dirty="0" err="1">
                <a:solidFill>
                  <a:schemeClr val="tx1"/>
                </a:solidFill>
                <a:latin typeface="+mj-lt"/>
                <a:ea typeface="+mj-ea"/>
                <a:cs typeface="+mj-cs"/>
              </a:rPr>
              <a:t>OpenBadges</a:t>
            </a:r>
            <a:endParaRPr lang="en-US" sz="60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B8AF8E58-9BDA-4994-83D0-B4CB90923D60}"/>
              </a:ext>
            </a:extLst>
          </p:cNvPr>
          <p:cNvSpPr>
            <a:spLocks noGrp="1"/>
          </p:cNvSpPr>
          <p:nvPr>
            <p:ph idx="1"/>
          </p:nvPr>
        </p:nvSpPr>
        <p:spPr>
          <a:xfrm>
            <a:off x="7961258" y="4525347"/>
            <a:ext cx="3258675" cy="1737360"/>
          </a:xfrm>
        </p:spPr>
        <p:txBody>
          <a:bodyPr vert="horz" lIns="91440" tIns="45720" rIns="91440" bIns="45720" rtlCol="0" anchor="ctr">
            <a:normAutofit/>
          </a:bodyPr>
          <a:lstStyle/>
          <a:p>
            <a:pPr marL="0" indent="0">
              <a:buNone/>
            </a:pPr>
            <a:r>
              <a:rPr lang="en-US" sz="2400" kern="1200">
                <a:solidFill>
                  <a:schemeClr val="tx1"/>
                </a:solidFill>
                <a:latin typeface="+mn-lt"/>
                <a:ea typeface="+mn-ea"/>
                <a:cs typeface="+mn-cs"/>
              </a:rPr>
              <a:t>Move away from “large learning patches towards micro-sized learning”</a:t>
            </a:r>
          </a:p>
        </p:txBody>
      </p:sp>
      <p:sp>
        <p:nvSpPr>
          <p:cNvPr id="17"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18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BED369-F70B-403F-B113-341E0D3A33C9}"/>
              </a:ext>
            </a:extLst>
          </p:cNvPr>
          <p:cNvSpPr>
            <a:spLocks noGrp="1"/>
          </p:cNvSpPr>
          <p:nvPr>
            <p:ph type="title"/>
          </p:nvPr>
        </p:nvSpPr>
        <p:spPr>
          <a:xfrm>
            <a:off x="863029" y="1012004"/>
            <a:ext cx="3416158" cy="4795408"/>
          </a:xfrm>
        </p:spPr>
        <p:txBody>
          <a:bodyPr>
            <a:normAutofit/>
          </a:bodyPr>
          <a:lstStyle/>
          <a:p>
            <a:r>
              <a:rPr lang="en-BE" sz="4100">
                <a:solidFill>
                  <a:srgbClr val="FFFFFF"/>
                </a:solidFill>
              </a:rPr>
              <a:t>M</a:t>
            </a:r>
            <a:r>
              <a:rPr lang="en-US" sz="4100">
                <a:solidFill>
                  <a:srgbClr val="FFFFFF"/>
                </a:solidFill>
              </a:rPr>
              <a:t>i</a:t>
            </a:r>
            <a:r>
              <a:rPr lang="en-BE" sz="4100">
                <a:solidFill>
                  <a:srgbClr val="FFFFFF"/>
                </a:solidFill>
              </a:rPr>
              <a:t>c</a:t>
            </a:r>
            <a:r>
              <a:rPr lang="en-US" sz="4100">
                <a:solidFill>
                  <a:srgbClr val="FFFFFF"/>
                </a:solidFill>
              </a:rPr>
              <a:t>r</a:t>
            </a:r>
            <a:r>
              <a:rPr lang="en-BE" sz="4100">
                <a:solidFill>
                  <a:srgbClr val="FFFFFF"/>
                </a:solidFill>
              </a:rPr>
              <a:t>o</a:t>
            </a:r>
            <a:r>
              <a:rPr lang="en-US" sz="4100">
                <a:solidFill>
                  <a:srgbClr val="FFFFFF"/>
                </a:solidFill>
              </a:rPr>
              <a:t>l</a:t>
            </a:r>
            <a:r>
              <a:rPr lang="en-BE" sz="4100">
                <a:solidFill>
                  <a:srgbClr val="FFFFFF"/>
                </a:solidFill>
              </a:rPr>
              <a:t>e</a:t>
            </a:r>
            <a:r>
              <a:rPr lang="en-US" sz="4100">
                <a:solidFill>
                  <a:srgbClr val="FFFFFF"/>
                </a:solidFill>
              </a:rPr>
              <a:t>a</a:t>
            </a:r>
            <a:r>
              <a:rPr lang="en-BE" sz="4100">
                <a:solidFill>
                  <a:srgbClr val="FFFFFF"/>
                </a:solidFill>
              </a:rPr>
              <a:t>r</a:t>
            </a:r>
            <a:r>
              <a:rPr lang="en-US" sz="4100">
                <a:solidFill>
                  <a:srgbClr val="FFFFFF"/>
                </a:solidFill>
              </a:rPr>
              <a:t>n</a:t>
            </a:r>
            <a:r>
              <a:rPr lang="en-BE" sz="4100">
                <a:solidFill>
                  <a:srgbClr val="FFFFFF"/>
                </a:solidFill>
              </a:rPr>
              <a:t>i</a:t>
            </a:r>
            <a:r>
              <a:rPr lang="en-US" sz="4100">
                <a:solidFill>
                  <a:srgbClr val="FFFFFF"/>
                </a:solidFill>
              </a:rPr>
              <a:t>n</a:t>
            </a:r>
            <a:r>
              <a:rPr lang="en-BE" sz="4100">
                <a:solidFill>
                  <a:srgbClr val="FFFFFF"/>
                </a:solidFill>
              </a:rPr>
              <a:t>g, </a:t>
            </a:r>
            <a:r>
              <a:rPr lang="en-US" sz="4100">
                <a:solidFill>
                  <a:srgbClr val="FFFFFF"/>
                </a:solidFill>
              </a:rPr>
              <a:t>B</a:t>
            </a:r>
            <a:r>
              <a:rPr lang="en-BE" sz="4100">
                <a:solidFill>
                  <a:srgbClr val="FFFFFF"/>
                </a:solidFill>
              </a:rPr>
              <a:t>adges, Blockchain...</a:t>
            </a:r>
          </a:p>
        </p:txBody>
      </p:sp>
      <p:graphicFrame>
        <p:nvGraphicFramePr>
          <p:cNvPr id="5" name="Content Placeholder 2">
            <a:extLst>
              <a:ext uri="{FF2B5EF4-FFF2-40B4-BE49-F238E27FC236}">
                <a16:creationId xmlns:a16="http://schemas.microsoft.com/office/drawing/2014/main" id="{327F721A-2B52-457A-A323-A6A8F7C06BFB}"/>
              </a:ext>
            </a:extLst>
          </p:cNvPr>
          <p:cNvGraphicFramePr>
            <a:graphicFrameLocks noGrp="1"/>
          </p:cNvGraphicFramePr>
          <p:nvPr>
            <p:ph idx="1"/>
            <p:extLst>
              <p:ext uri="{D42A27DB-BD31-4B8C-83A1-F6EECF244321}">
                <p14:modId xmlns:p14="http://schemas.microsoft.com/office/powerpoint/2010/main" val="271215493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4958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23CBD1-7F84-4123-B97A-BA735CFB4B15}"/>
              </a:ext>
            </a:extLst>
          </p:cNvPr>
          <p:cNvSpPr>
            <a:spLocks noGrp="1"/>
          </p:cNvSpPr>
          <p:nvPr>
            <p:ph type="title"/>
          </p:nvPr>
        </p:nvSpPr>
        <p:spPr>
          <a:xfrm>
            <a:off x="655320" y="365125"/>
            <a:ext cx="9013052" cy="1065121"/>
          </a:xfrm>
        </p:spPr>
        <p:txBody>
          <a:bodyPr anchor="b">
            <a:normAutofit/>
          </a:bodyPr>
          <a:lstStyle/>
          <a:p>
            <a:r>
              <a:rPr lang="en-US" sz="4000" dirty="0"/>
              <a:t>L</a:t>
            </a:r>
            <a:r>
              <a:rPr lang="en-BE" sz="4000" dirty="0"/>
              <a:t>et us cha</a:t>
            </a:r>
            <a:r>
              <a:rPr lang="en-US" sz="4000" dirty="0"/>
              <a:t>l</a:t>
            </a:r>
            <a:r>
              <a:rPr lang="en-BE" sz="4000" dirty="0"/>
              <a:t>l</a:t>
            </a:r>
            <a:r>
              <a:rPr lang="en-US" sz="4000" dirty="0"/>
              <a:t>e</a:t>
            </a:r>
            <a:r>
              <a:rPr lang="en-BE" sz="4000" dirty="0"/>
              <a:t>n</a:t>
            </a:r>
            <a:r>
              <a:rPr lang="en-US" sz="4000" dirty="0"/>
              <a:t>g</a:t>
            </a:r>
            <a:r>
              <a:rPr lang="en-BE" sz="4000" dirty="0"/>
              <a:t>e </a:t>
            </a:r>
            <a:r>
              <a:rPr lang="en-US" sz="4000" dirty="0"/>
              <a:t>o</a:t>
            </a:r>
            <a:r>
              <a:rPr lang="en-BE" sz="4000" dirty="0"/>
              <a:t>u</a:t>
            </a:r>
            <a:r>
              <a:rPr lang="en-US" sz="4000" dirty="0"/>
              <a:t>r</a:t>
            </a:r>
            <a:r>
              <a:rPr lang="en-BE" sz="4000" dirty="0"/>
              <a:t>s</a:t>
            </a:r>
            <a:r>
              <a:rPr lang="en-US" sz="4000" dirty="0"/>
              <a:t>e</a:t>
            </a:r>
            <a:r>
              <a:rPr lang="en-BE" sz="4000" dirty="0"/>
              <a:t>l</a:t>
            </a:r>
            <a:r>
              <a:rPr lang="en-US" sz="4000" dirty="0"/>
              <a:t>v</a:t>
            </a:r>
            <a:r>
              <a:rPr lang="en-BE" sz="4000" dirty="0"/>
              <a:t>e</a:t>
            </a:r>
            <a:r>
              <a:rPr lang="en-US" sz="4000" dirty="0"/>
              <a:t>s</a:t>
            </a:r>
            <a:r>
              <a:rPr lang="en-BE" sz="4000" dirty="0"/>
              <a:t>...</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833697-1676-4EBA-872B-5037091B59CB}"/>
              </a:ext>
            </a:extLst>
          </p:cNvPr>
          <p:cNvSpPr>
            <a:spLocks noGrp="1"/>
          </p:cNvSpPr>
          <p:nvPr>
            <p:ph idx="1"/>
          </p:nvPr>
        </p:nvSpPr>
        <p:spPr>
          <a:xfrm>
            <a:off x="632400" y="1725980"/>
            <a:ext cx="10248959" cy="4766895"/>
          </a:xfrm>
        </p:spPr>
        <p:txBody>
          <a:bodyPr>
            <a:normAutofit/>
          </a:bodyPr>
          <a:lstStyle/>
          <a:p>
            <a:pPr marL="0" indent="0">
              <a:buNone/>
            </a:pPr>
            <a:r>
              <a:rPr lang="en-US" sz="2000" dirty="0"/>
              <a:t>W</a:t>
            </a:r>
            <a:r>
              <a:rPr lang="en-BE" sz="2000" dirty="0" err="1"/>
              <a:t>i</a:t>
            </a:r>
            <a:r>
              <a:rPr lang="en-US" sz="2000" dirty="0"/>
              <a:t>t</a:t>
            </a:r>
            <a:r>
              <a:rPr lang="en-BE" sz="2000" dirty="0"/>
              <a:t>h</a:t>
            </a:r>
            <a:r>
              <a:rPr lang="en-US" sz="2000" dirty="0"/>
              <a:t>o</a:t>
            </a:r>
            <a:r>
              <a:rPr lang="en-BE" sz="2000" dirty="0"/>
              <a:t>u</a:t>
            </a:r>
            <a:r>
              <a:rPr lang="en-US" sz="2000" dirty="0"/>
              <a:t>t</a:t>
            </a:r>
            <a:r>
              <a:rPr lang="en-BE" sz="2000" dirty="0"/>
              <a:t> </a:t>
            </a:r>
            <a:r>
              <a:rPr lang="en-US" sz="2000" dirty="0"/>
              <a:t>c</a:t>
            </a:r>
            <a:r>
              <a:rPr lang="en-BE" sz="2000" dirty="0"/>
              <a:t>h</a:t>
            </a:r>
            <a:r>
              <a:rPr lang="en-US" sz="2000" dirty="0"/>
              <a:t>a</a:t>
            </a:r>
            <a:r>
              <a:rPr lang="en-BE" sz="2000" dirty="0"/>
              <a:t>n</a:t>
            </a:r>
            <a:r>
              <a:rPr lang="en-US" sz="2000" dirty="0"/>
              <a:t>g</a:t>
            </a:r>
            <a:r>
              <a:rPr lang="en-BE" sz="2000" dirty="0"/>
              <a:t>e, </a:t>
            </a:r>
            <a:r>
              <a:rPr lang="en-US" sz="2000" dirty="0"/>
              <a:t>n</a:t>
            </a:r>
            <a:r>
              <a:rPr lang="en-BE" sz="2000" dirty="0"/>
              <a:t>o </a:t>
            </a:r>
            <a:r>
              <a:rPr lang="en-US" sz="2000" dirty="0"/>
              <a:t>p</a:t>
            </a:r>
            <a:r>
              <a:rPr lang="en-BE" sz="2000" dirty="0"/>
              <a:t>r</a:t>
            </a:r>
            <a:r>
              <a:rPr lang="en-US" sz="2000" dirty="0"/>
              <a:t>o</a:t>
            </a:r>
            <a:r>
              <a:rPr lang="en-BE" sz="2000" dirty="0"/>
              <a:t>g</a:t>
            </a:r>
            <a:r>
              <a:rPr lang="en-US" sz="2000" dirty="0"/>
              <a:t>r</a:t>
            </a:r>
            <a:r>
              <a:rPr lang="en-BE" sz="2000" dirty="0"/>
              <a:t>e</a:t>
            </a:r>
            <a:r>
              <a:rPr lang="en-US" sz="2000" dirty="0"/>
              <a:t>s</a:t>
            </a:r>
            <a:r>
              <a:rPr lang="en-BE" sz="2000" dirty="0"/>
              <a:t>s </a:t>
            </a:r>
            <a:r>
              <a:rPr lang="en-US" sz="2000" dirty="0" err="1"/>
              <a:t>i</a:t>
            </a:r>
            <a:r>
              <a:rPr lang="en-BE" sz="2000" dirty="0"/>
              <a:t>s </a:t>
            </a:r>
            <a:r>
              <a:rPr lang="en-US" sz="2000" dirty="0"/>
              <a:t>p</a:t>
            </a:r>
            <a:r>
              <a:rPr lang="en-BE" sz="2000" dirty="0"/>
              <a:t>o</a:t>
            </a:r>
            <a:r>
              <a:rPr lang="en-US" sz="2000" dirty="0"/>
              <a:t>s</a:t>
            </a:r>
            <a:r>
              <a:rPr lang="en-BE" sz="2000" dirty="0"/>
              <a:t>s</a:t>
            </a:r>
            <a:r>
              <a:rPr lang="en-US" sz="2000" dirty="0" err="1"/>
              <a:t>i</a:t>
            </a:r>
            <a:r>
              <a:rPr lang="en-BE" sz="2000" dirty="0"/>
              <a:t>b</a:t>
            </a:r>
            <a:r>
              <a:rPr lang="en-US" sz="2000" dirty="0"/>
              <a:t>l</a:t>
            </a:r>
            <a:r>
              <a:rPr lang="en-BE" sz="2000" dirty="0"/>
              <a:t>e.</a:t>
            </a:r>
          </a:p>
          <a:p>
            <a:pPr marL="0" indent="0">
              <a:buNone/>
            </a:pPr>
            <a:endParaRPr lang="en-BE" sz="2000" dirty="0"/>
          </a:p>
          <a:p>
            <a:pPr marL="0" indent="0">
              <a:buNone/>
            </a:pPr>
            <a:endParaRPr lang="en-BE" sz="2000" dirty="0"/>
          </a:p>
          <a:p>
            <a:pPr marL="0" indent="0">
              <a:buNone/>
            </a:pPr>
            <a:endParaRPr lang="en-BE" sz="2000" dirty="0"/>
          </a:p>
          <a:p>
            <a:pPr marL="0" indent="0">
              <a:buNone/>
            </a:pPr>
            <a:endParaRPr lang="en-BE" sz="2000" dirty="0"/>
          </a:p>
          <a:p>
            <a:pPr marL="0" indent="0">
              <a:buNone/>
            </a:pPr>
            <a:endParaRPr lang="en-BE" sz="2000" dirty="0"/>
          </a:p>
          <a:p>
            <a:pPr marL="0" indent="0">
              <a:buNone/>
            </a:pPr>
            <a:endParaRPr lang="en-BE" sz="2000" dirty="0"/>
          </a:p>
          <a:p>
            <a:pPr marL="0" indent="0">
              <a:buNone/>
            </a:pPr>
            <a:endParaRPr lang="en-BE" sz="2000" dirty="0">
              <a:hlinkClick r:id="rId2">
                <a:extLst>
                  <a:ext uri="{A12FA001-AC4F-418D-AE19-62706E023703}">
                    <ahyp:hlinkClr xmlns:ahyp="http://schemas.microsoft.com/office/drawing/2018/hyperlinkcolor" val="tx"/>
                  </a:ext>
                </a:extLst>
              </a:hlinkClick>
            </a:endParaRPr>
          </a:p>
          <a:p>
            <a:pPr marL="0" indent="0">
              <a:buNone/>
            </a:pPr>
            <a:endParaRPr lang="en-BE" sz="2000" dirty="0">
              <a:hlinkClick r:id="rId2">
                <a:extLst>
                  <a:ext uri="{A12FA001-AC4F-418D-AE19-62706E023703}">
                    <ahyp:hlinkClr xmlns:ahyp="http://schemas.microsoft.com/office/drawing/2018/hyperlinkcolor" val="tx"/>
                  </a:ext>
                </a:extLst>
              </a:hlinkClick>
            </a:endParaRPr>
          </a:p>
          <a:p>
            <a:pPr marL="0" indent="0">
              <a:buNone/>
            </a:pPr>
            <a:r>
              <a:rPr lang="en-BE" sz="2000" dirty="0" err="1">
                <a:hlinkClick r:id="rId2">
                  <a:extLst>
                    <a:ext uri="{A12FA001-AC4F-418D-AE19-62706E023703}">
                      <ahyp:hlinkClr xmlns:ahyp="http://schemas.microsoft.com/office/drawing/2018/hyperlinkcolor" val="tx"/>
                    </a:ext>
                  </a:extLst>
                </a:hlinkClick>
              </a:rPr>
              <a:t>koen.depryc</a:t>
            </a:r>
            <a:r>
              <a:rPr lang="en-US" sz="2000" dirty="0">
                <a:hlinkClick r:id="rId2">
                  <a:extLst>
                    <a:ext uri="{A12FA001-AC4F-418D-AE19-62706E023703}">
                      <ahyp:hlinkClr xmlns:ahyp="http://schemas.microsoft.com/office/drawing/2018/hyperlinkcolor" val="tx"/>
                    </a:ext>
                  </a:extLst>
                </a:hlinkClick>
              </a:rPr>
              <a:t>k</a:t>
            </a:r>
            <a:r>
              <a:rPr lang="en-BE" sz="2000" dirty="0">
                <a:hlinkClick r:id="rId2">
                  <a:extLst>
                    <a:ext uri="{A12FA001-AC4F-418D-AE19-62706E023703}">
                      <ahyp:hlinkClr xmlns:ahyp="http://schemas.microsoft.com/office/drawing/2018/hyperlinkcolor" val="tx"/>
                    </a:ext>
                  </a:extLst>
                </a:hlinkClick>
              </a:rPr>
              <a:t>@</a:t>
            </a:r>
            <a:r>
              <a:rPr lang="en-US" sz="2000" dirty="0">
                <a:hlinkClick r:id="rId2">
                  <a:extLst>
                    <a:ext uri="{A12FA001-AC4F-418D-AE19-62706E023703}">
                      <ahyp:hlinkClr xmlns:ahyp="http://schemas.microsoft.com/office/drawing/2018/hyperlinkcolor" val="tx"/>
                    </a:ext>
                  </a:extLst>
                </a:hlinkClick>
              </a:rPr>
              <a:t>o</a:t>
            </a:r>
            <a:r>
              <a:rPr lang="en-BE" sz="2000" dirty="0">
                <a:hlinkClick r:id="rId2">
                  <a:extLst>
                    <a:ext uri="{A12FA001-AC4F-418D-AE19-62706E023703}">
                      <ahyp:hlinkClr xmlns:ahyp="http://schemas.microsoft.com/office/drawing/2018/hyperlinkcolor" val="tx"/>
                    </a:ext>
                  </a:extLst>
                </a:hlinkClick>
              </a:rPr>
              <a:t>u</a:t>
            </a:r>
            <a:r>
              <a:rPr lang="en-US" sz="2000" dirty="0">
                <a:hlinkClick r:id="rId2">
                  <a:extLst>
                    <a:ext uri="{A12FA001-AC4F-418D-AE19-62706E023703}">
                      <ahyp:hlinkClr xmlns:ahyp="http://schemas.microsoft.com/office/drawing/2018/hyperlinkcolor" val="tx"/>
                    </a:ext>
                  </a:extLst>
                </a:hlinkClick>
              </a:rPr>
              <a:t>t</a:t>
            </a:r>
            <a:r>
              <a:rPr lang="en-BE" sz="2000" dirty="0">
                <a:hlinkClick r:id="rId2">
                  <a:extLst>
                    <a:ext uri="{A12FA001-AC4F-418D-AE19-62706E023703}">
                      <ahyp:hlinkClr xmlns:ahyp="http://schemas.microsoft.com/office/drawing/2018/hyperlinkcolor" val="tx"/>
                    </a:ext>
                  </a:extLst>
                </a:hlinkClick>
              </a:rPr>
              <a:t>l</a:t>
            </a:r>
            <a:r>
              <a:rPr lang="en-US" sz="2000" dirty="0">
                <a:hlinkClick r:id="rId2">
                  <a:extLst>
                    <a:ext uri="{A12FA001-AC4F-418D-AE19-62706E023703}">
                      <ahyp:hlinkClr xmlns:ahyp="http://schemas.microsoft.com/office/drawing/2018/hyperlinkcolor" val="tx"/>
                    </a:ext>
                  </a:extLst>
                </a:hlinkClick>
              </a:rPr>
              <a:t>o</a:t>
            </a:r>
            <a:r>
              <a:rPr lang="en-BE" sz="2000" dirty="0">
                <a:hlinkClick r:id="rId2">
                  <a:extLst>
                    <a:ext uri="{A12FA001-AC4F-418D-AE19-62706E023703}">
                      <ahyp:hlinkClr xmlns:ahyp="http://schemas.microsoft.com/office/drawing/2018/hyperlinkcolor" val="tx"/>
                    </a:ext>
                  </a:extLst>
                </a:hlinkClick>
              </a:rPr>
              <a:t>o</a:t>
            </a:r>
            <a:r>
              <a:rPr lang="en-US" sz="2000" dirty="0">
                <a:hlinkClick r:id="rId2">
                  <a:extLst>
                    <a:ext uri="{A12FA001-AC4F-418D-AE19-62706E023703}">
                      <ahyp:hlinkClr xmlns:ahyp="http://schemas.microsoft.com/office/drawing/2018/hyperlinkcolor" val="tx"/>
                    </a:ext>
                  </a:extLst>
                </a:hlinkClick>
              </a:rPr>
              <a:t>k</a:t>
            </a:r>
            <a:r>
              <a:rPr lang="en-BE" sz="2000" dirty="0">
                <a:hlinkClick r:id="rId2">
                  <a:extLst>
                    <a:ext uri="{A12FA001-AC4F-418D-AE19-62706E023703}">
                      <ahyp:hlinkClr xmlns:ahyp="http://schemas.microsoft.com/office/drawing/2018/hyperlinkcolor" val="tx"/>
                    </a:ext>
                  </a:extLst>
                </a:hlinkClick>
              </a:rPr>
              <a:t>.</a:t>
            </a:r>
            <a:r>
              <a:rPr lang="en-US" sz="2000" dirty="0">
                <a:hlinkClick r:id="rId2">
                  <a:extLst>
                    <a:ext uri="{A12FA001-AC4F-418D-AE19-62706E023703}">
                      <ahyp:hlinkClr xmlns:ahyp="http://schemas.microsoft.com/office/drawing/2018/hyperlinkcolor" val="tx"/>
                    </a:ext>
                  </a:extLst>
                </a:hlinkClick>
              </a:rPr>
              <a:t>c</a:t>
            </a:r>
            <a:r>
              <a:rPr lang="en-BE" sz="2000" dirty="0">
                <a:hlinkClick r:id="rId2">
                  <a:extLst>
                    <a:ext uri="{A12FA001-AC4F-418D-AE19-62706E023703}">
                      <ahyp:hlinkClr xmlns:ahyp="http://schemas.microsoft.com/office/drawing/2018/hyperlinkcolor" val="tx"/>
                    </a:ext>
                  </a:extLst>
                </a:hlinkClick>
              </a:rPr>
              <a:t>o</a:t>
            </a:r>
            <a:r>
              <a:rPr lang="en-US" sz="2000" dirty="0">
                <a:hlinkClick r:id="rId2">
                  <a:extLst>
                    <a:ext uri="{A12FA001-AC4F-418D-AE19-62706E023703}">
                      <ahyp:hlinkClr xmlns:ahyp="http://schemas.microsoft.com/office/drawing/2018/hyperlinkcolor" val="tx"/>
                    </a:ext>
                  </a:extLst>
                </a:hlinkClick>
              </a:rPr>
              <a:t>m</a:t>
            </a:r>
            <a:endParaRPr lang="en-BE" sz="2000" dirty="0"/>
          </a:p>
          <a:p>
            <a:pPr marL="0" indent="0">
              <a:buNone/>
            </a:pPr>
            <a:r>
              <a:rPr lang="en-BE" sz="2000" dirty="0"/>
              <a:t>A</a:t>
            </a:r>
            <a:r>
              <a:rPr lang="en-US" sz="2000" dirty="0"/>
              <a:t>p</a:t>
            </a:r>
            <a:r>
              <a:rPr lang="en-BE" sz="2000" dirty="0"/>
              <a:t>p +32 497 447 887</a:t>
            </a:r>
          </a:p>
        </p:txBody>
      </p:sp>
      <p:pic>
        <p:nvPicPr>
          <p:cNvPr id="5" name="Picture 4">
            <a:extLst>
              <a:ext uri="{FF2B5EF4-FFF2-40B4-BE49-F238E27FC236}">
                <a16:creationId xmlns:a16="http://schemas.microsoft.com/office/drawing/2014/main" id="{68DB065C-BAF5-43BD-AB64-1DF44CFE0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661" y="2489080"/>
            <a:ext cx="6331047" cy="2790905"/>
          </a:xfrm>
          <a:prstGeom prst="rect">
            <a:avLst/>
          </a:prstGeom>
        </p:spPr>
      </p:pic>
    </p:spTree>
    <p:extLst>
      <p:ext uri="{BB962C8B-B14F-4D97-AF65-F5344CB8AC3E}">
        <p14:creationId xmlns:p14="http://schemas.microsoft.com/office/powerpoint/2010/main" val="379038332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200399"/>
            <a:chOff x="697883" y="1816768"/>
            <a:chExt cx="3674476" cy="3200399"/>
          </a:xfrm>
          <a:solidFill>
            <a:schemeClr val="accent1"/>
          </a:solidFill>
        </p:grpSpPr>
        <p:sp>
          <p:nvSpPr>
            <p:cNvPr id="9" name="Rectangle 8">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4872846E-9653-4AE5-B2D2-9665DC3F46FC}"/>
              </a:ext>
            </a:extLst>
          </p:cNvPr>
          <p:cNvSpPr>
            <a:spLocks noGrp="1"/>
          </p:cNvSpPr>
          <p:nvPr>
            <p:ph type="title"/>
          </p:nvPr>
        </p:nvSpPr>
        <p:spPr>
          <a:xfrm>
            <a:off x="904877" y="2415322"/>
            <a:ext cx="3451730" cy="2399869"/>
          </a:xfrm>
        </p:spPr>
        <p:txBody>
          <a:bodyPr>
            <a:normAutofit/>
          </a:bodyPr>
          <a:lstStyle/>
          <a:p>
            <a:pPr algn="ctr"/>
            <a:r>
              <a:rPr lang="en-US" sz="4000" dirty="0">
                <a:solidFill>
                  <a:srgbClr val="FFFFFF"/>
                </a:solidFill>
              </a:rPr>
              <a:t>M</a:t>
            </a:r>
            <a:r>
              <a:rPr lang="en-BE" sz="4000" dirty="0">
                <a:solidFill>
                  <a:srgbClr val="FFFFFF"/>
                </a:solidFill>
              </a:rPr>
              <a:t>o</a:t>
            </a:r>
            <a:r>
              <a:rPr lang="en-US" sz="4000" dirty="0">
                <a:solidFill>
                  <a:srgbClr val="FFFFFF"/>
                </a:solidFill>
              </a:rPr>
              <a:t>b</a:t>
            </a:r>
            <a:r>
              <a:rPr lang="en-BE" sz="4000" dirty="0" err="1">
                <a:solidFill>
                  <a:srgbClr val="FFFFFF"/>
                </a:solidFill>
              </a:rPr>
              <a:t>i</a:t>
            </a:r>
            <a:r>
              <a:rPr lang="en-US" sz="4000" dirty="0">
                <a:solidFill>
                  <a:srgbClr val="FFFFFF"/>
                </a:solidFill>
              </a:rPr>
              <a:t>l</a:t>
            </a:r>
            <a:r>
              <a:rPr lang="en-BE" sz="4000" dirty="0" err="1">
                <a:solidFill>
                  <a:srgbClr val="FFFFFF"/>
                </a:solidFill>
              </a:rPr>
              <a:t>i</a:t>
            </a:r>
            <a:r>
              <a:rPr lang="en-US" sz="4000" dirty="0">
                <a:solidFill>
                  <a:srgbClr val="FFFFFF"/>
                </a:solidFill>
              </a:rPr>
              <a:t>t</a:t>
            </a:r>
            <a:r>
              <a:rPr lang="en-BE" sz="4000" dirty="0">
                <a:solidFill>
                  <a:srgbClr val="FFFFFF"/>
                </a:solidFill>
              </a:rPr>
              <a:t>y </a:t>
            </a:r>
            <a:r>
              <a:rPr lang="en-US" sz="4000" dirty="0">
                <a:solidFill>
                  <a:srgbClr val="FFFFFF"/>
                </a:solidFill>
              </a:rPr>
              <a:t>o</a:t>
            </a:r>
            <a:r>
              <a:rPr lang="en-BE" sz="4000" dirty="0">
                <a:solidFill>
                  <a:srgbClr val="FFFFFF"/>
                </a:solidFill>
              </a:rPr>
              <a:t>f </a:t>
            </a:r>
            <a:r>
              <a:rPr lang="en-US" sz="4000" dirty="0">
                <a:solidFill>
                  <a:srgbClr val="FFFFFF"/>
                </a:solidFill>
              </a:rPr>
              <a:t>d</a:t>
            </a:r>
            <a:r>
              <a:rPr lang="en-BE" sz="4000" dirty="0">
                <a:solidFill>
                  <a:srgbClr val="FFFFFF"/>
                </a:solidFill>
              </a:rPr>
              <a:t>e</a:t>
            </a:r>
            <a:r>
              <a:rPr lang="en-US" sz="4000" dirty="0">
                <a:solidFill>
                  <a:srgbClr val="FFFFFF"/>
                </a:solidFill>
              </a:rPr>
              <a:t>g</a:t>
            </a:r>
            <a:r>
              <a:rPr lang="en-BE" sz="4000" dirty="0">
                <a:solidFill>
                  <a:srgbClr val="FFFFFF"/>
                </a:solidFill>
              </a:rPr>
              <a:t>r</a:t>
            </a:r>
            <a:r>
              <a:rPr lang="en-US" sz="4000" dirty="0">
                <a:solidFill>
                  <a:srgbClr val="FFFFFF"/>
                </a:solidFill>
              </a:rPr>
              <a:t>e</a:t>
            </a:r>
            <a:r>
              <a:rPr lang="en-BE" sz="4000" dirty="0">
                <a:solidFill>
                  <a:srgbClr val="FFFFFF"/>
                </a:solidFill>
              </a:rPr>
              <a:t>e</a:t>
            </a:r>
            <a:r>
              <a:rPr lang="en-US" sz="4000" dirty="0">
                <a:solidFill>
                  <a:srgbClr val="FFFFFF"/>
                </a:solidFill>
              </a:rPr>
              <a:t>s</a:t>
            </a:r>
            <a:r>
              <a:rPr lang="en-BE" sz="4000" dirty="0">
                <a:solidFill>
                  <a:srgbClr val="FFFFFF"/>
                </a:solidFill>
              </a:rPr>
              <a:t> </a:t>
            </a:r>
            <a:r>
              <a:rPr lang="en-US" sz="4000" dirty="0">
                <a:solidFill>
                  <a:srgbClr val="FFFFFF"/>
                </a:solidFill>
              </a:rPr>
              <a:t>f</a:t>
            </a:r>
            <a:r>
              <a:rPr lang="en-BE" sz="4000" dirty="0">
                <a:solidFill>
                  <a:srgbClr val="FFFFFF"/>
                </a:solidFill>
              </a:rPr>
              <a:t>o</a:t>
            </a:r>
            <a:r>
              <a:rPr lang="en-US" sz="4000" dirty="0">
                <a:solidFill>
                  <a:srgbClr val="FFFFFF"/>
                </a:solidFill>
              </a:rPr>
              <a:t>r</a:t>
            </a:r>
            <a:r>
              <a:rPr lang="en-BE" sz="4000" dirty="0">
                <a:solidFill>
                  <a:srgbClr val="FFFFFF"/>
                </a:solidFill>
              </a:rPr>
              <a:t> </a:t>
            </a:r>
            <a:r>
              <a:rPr lang="en-US" sz="4000" dirty="0">
                <a:solidFill>
                  <a:srgbClr val="FFFFFF"/>
                </a:solidFill>
              </a:rPr>
              <a:t>m</a:t>
            </a:r>
            <a:r>
              <a:rPr lang="en-BE" sz="4000" dirty="0">
                <a:solidFill>
                  <a:srgbClr val="FFFFFF"/>
                </a:solidFill>
              </a:rPr>
              <a:t>o</a:t>
            </a:r>
            <a:r>
              <a:rPr lang="en-US" sz="4000" dirty="0">
                <a:solidFill>
                  <a:srgbClr val="FFFFFF"/>
                </a:solidFill>
              </a:rPr>
              <a:t>b</a:t>
            </a:r>
            <a:r>
              <a:rPr lang="en-BE" sz="4000" dirty="0" err="1">
                <a:solidFill>
                  <a:srgbClr val="FFFFFF"/>
                </a:solidFill>
              </a:rPr>
              <a:t>i</a:t>
            </a:r>
            <a:r>
              <a:rPr lang="en-US" sz="4000" dirty="0">
                <a:solidFill>
                  <a:srgbClr val="FFFFFF"/>
                </a:solidFill>
              </a:rPr>
              <a:t>l</a:t>
            </a:r>
            <a:r>
              <a:rPr lang="en-BE" sz="4000" dirty="0" err="1">
                <a:solidFill>
                  <a:srgbClr val="FFFFFF"/>
                </a:solidFill>
              </a:rPr>
              <a:t>i</a:t>
            </a:r>
            <a:r>
              <a:rPr lang="en-US" sz="4000" dirty="0">
                <a:solidFill>
                  <a:srgbClr val="FFFFFF"/>
                </a:solidFill>
              </a:rPr>
              <a:t>t</a:t>
            </a:r>
            <a:r>
              <a:rPr lang="en-BE" sz="4000" dirty="0">
                <a:solidFill>
                  <a:srgbClr val="FFFFFF"/>
                </a:solidFill>
              </a:rPr>
              <a:t>y </a:t>
            </a:r>
            <a:r>
              <a:rPr lang="en-US" sz="4000" dirty="0">
                <a:solidFill>
                  <a:srgbClr val="FFFFFF"/>
                </a:solidFill>
              </a:rPr>
              <a:t>o</a:t>
            </a:r>
            <a:r>
              <a:rPr lang="en-BE" sz="4000" dirty="0">
                <a:solidFill>
                  <a:srgbClr val="FFFFFF"/>
                </a:solidFill>
              </a:rPr>
              <a:t>f </a:t>
            </a:r>
            <a:r>
              <a:rPr lang="en-US" sz="4000" dirty="0">
                <a:solidFill>
                  <a:srgbClr val="FFFFFF"/>
                </a:solidFill>
              </a:rPr>
              <a:t>p</a:t>
            </a:r>
            <a:r>
              <a:rPr lang="en-BE" sz="4000" dirty="0">
                <a:solidFill>
                  <a:srgbClr val="FFFFFF"/>
                </a:solidFill>
              </a:rPr>
              <a:t>e</a:t>
            </a:r>
            <a:r>
              <a:rPr lang="en-US" sz="4000" dirty="0">
                <a:solidFill>
                  <a:srgbClr val="FFFFFF"/>
                </a:solidFill>
              </a:rPr>
              <a:t>o</a:t>
            </a:r>
            <a:r>
              <a:rPr lang="en-BE" sz="4000" dirty="0">
                <a:solidFill>
                  <a:srgbClr val="FFFFFF"/>
                </a:solidFill>
              </a:rPr>
              <a:t>p</a:t>
            </a:r>
            <a:r>
              <a:rPr lang="en-US" sz="4000" dirty="0">
                <a:solidFill>
                  <a:srgbClr val="FFFFFF"/>
                </a:solidFill>
              </a:rPr>
              <a:t>l</a:t>
            </a:r>
            <a:r>
              <a:rPr lang="en-BE" sz="4000" dirty="0">
                <a:solidFill>
                  <a:srgbClr val="FFFFFF"/>
                </a:solidFill>
              </a:rPr>
              <a:t>e</a:t>
            </a:r>
          </a:p>
        </p:txBody>
      </p:sp>
      <p:sp>
        <p:nvSpPr>
          <p:cNvPr id="3" name="Content Placeholder 2">
            <a:extLst>
              <a:ext uri="{FF2B5EF4-FFF2-40B4-BE49-F238E27FC236}">
                <a16:creationId xmlns:a16="http://schemas.microsoft.com/office/drawing/2014/main" id="{3253047F-B27B-47C5-9B75-7F0633338ED8}"/>
              </a:ext>
            </a:extLst>
          </p:cNvPr>
          <p:cNvSpPr>
            <a:spLocks noGrp="1"/>
          </p:cNvSpPr>
          <p:nvPr>
            <p:ph idx="1"/>
          </p:nvPr>
        </p:nvSpPr>
        <p:spPr>
          <a:xfrm>
            <a:off x="5120640" y="804672"/>
            <a:ext cx="6281928" cy="5248656"/>
          </a:xfrm>
        </p:spPr>
        <p:txBody>
          <a:bodyPr anchor="ctr">
            <a:normAutofit/>
          </a:bodyPr>
          <a:lstStyle/>
          <a:p>
            <a:endParaRPr lang="en-BE" sz="2000"/>
          </a:p>
        </p:txBody>
      </p:sp>
    </p:spTree>
    <p:extLst>
      <p:ext uri="{BB962C8B-B14F-4D97-AF65-F5344CB8AC3E}">
        <p14:creationId xmlns:p14="http://schemas.microsoft.com/office/powerpoint/2010/main" val="88303224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8FB062-85A8-4ED5-9131-19D9015847FB}"/>
              </a:ext>
            </a:extLst>
          </p:cNvPr>
          <p:cNvSpPr>
            <a:spLocks noGrp="1"/>
          </p:cNvSpPr>
          <p:nvPr>
            <p:ph type="title"/>
          </p:nvPr>
        </p:nvSpPr>
        <p:spPr>
          <a:xfrm>
            <a:off x="730155" y="730155"/>
            <a:ext cx="6090743" cy="1422871"/>
          </a:xfrm>
        </p:spPr>
        <p:txBody>
          <a:bodyPr>
            <a:normAutofit/>
          </a:bodyPr>
          <a:lstStyle/>
          <a:p>
            <a:r>
              <a:rPr lang="en-US" dirty="0">
                <a:solidFill>
                  <a:srgbClr val="FFFFFF"/>
                </a:solidFill>
              </a:rPr>
              <a:t>I</a:t>
            </a:r>
            <a:r>
              <a:rPr lang="en-BE" dirty="0">
                <a:solidFill>
                  <a:srgbClr val="FFFFFF"/>
                </a:solidFill>
              </a:rPr>
              <a:t>t’s all about mob</a:t>
            </a:r>
            <a:r>
              <a:rPr lang="en-US" dirty="0" err="1">
                <a:solidFill>
                  <a:srgbClr val="FFFFFF"/>
                </a:solidFill>
              </a:rPr>
              <a:t>i</a:t>
            </a:r>
            <a:r>
              <a:rPr lang="en-BE" dirty="0">
                <a:solidFill>
                  <a:srgbClr val="FFFFFF"/>
                </a:solidFill>
              </a:rPr>
              <a:t>l</a:t>
            </a:r>
            <a:r>
              <a:rPr lang="en-US" dirty="0" err="1">
                <a:solidFill>
                  <a:srgbClr val="FFFFFF"/>
                </a:solidFill>
              </a:rPr>
              <a:t>i</a:t>
            </a:r>
            <a:r>
              <a:rPr lang="en-BE" dirty="0">
                <a:solidFill>
                  <a:srgbClr val="FFFFFF"/>
                </a:solidFill>
              </a:rPr>
              <a:t>t</a:t>
            </a:r>
            <a:r>
              <a:rPr lang="en-US" dirty="0">
                <a:solidFill>
                  <a:srgbClr val="FFFFFF"/>
                </a:solidFill>
              </a:rPr>
              <a:t>y</a:t>
            </a:r>
            <a:endParaRPr lang="en-BE" dirty="0">
              <a:solidFill>
                <a:srgbClr val="FFFFFF"/>
              </a:solidFill>
            </a:endParaRPr>
          </a:p>
        </p:txBody>
      </p:sp>
      <p:sp>
        <p:nvSpPr>
          <p:cNvPr id="11" name="Rectangle 1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80956"/>
            <a:ext cx="2146028"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16479"/>
            <a:ext cx="2138070"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25ED7BF-6351-4537-ADDD-61F53469B9A3}"/>
              </a:ext>
            </a:extLst>
          </p:cNvPr>
          <p:cNvSpPr>
            <a:spLocks noGrp="1"/>
          </p:cNvSpPr>
          <p:nvPr>
            <p:ph idx="1"/>
          </p:nvPr>
        </p:nvSpPr>
        <p:spPr>
          <a:xfrm>
            <a:off x="7405273" y="671962"/>
            <a:ext cx="4056571" cy="5048417"/>
          </a:xfrm>
        </p:spPr>
        <p:txBody>
          <a:bodyPr anchor="ctr">
            <a:normAutofit/>
          </a:bodyPr>
          <a:lstStyle/>
          <a:p>
            <a:pPr marL="712788" lvl="1" indent="-349250"/>
            <a:r>
              <a:rPr lang="en-US" sz="2000" dirty="0"/>
              <a:t>a group of </a:t>
            </a:r>
            <a:r>
              <a:rPr lang="en-US" sz="2000" b="1" dirty="0"/>
              <a:t>48 countries </a:t>
            </a:r>
            <a:r>
              <a:rPr lang="en-US" sz="2000" dirty="0"/>
              <a:t>that cooperate to achieve comparable and compatible higher education systems throughout Europe</a:t>
            </a:r>
            <a:r>
              <a:rPr lang="en-BE" sz="2000" dirty="0"/>
              <a:t> (and beyond)</a:t>
            </a:r>
          </a:p>
          <a:p>
            <a:pPr marL="712788" lvl="1" indent="-349250"/>
            <a:r>
              <a:rPr lang="en-BE" sz="2000" b="1" dirty="0"/>
              <a:t>3 cycles of higher education </a:t>
            </a:r>
            <a:r>
              <a:rPr lang="en-BE" sz="2000" dirty="0"/>
              <a:t>(Bachelor, Master, PhD)</a:t>
            </a:r>
          </a:p>
          <a:p>
            <a:pPr marL="712788" lvl="1" indent="-349250"/>
            <a:r>
              <a:rPr lang="en-BE" sz="2000" dirty="0"/>
              <a:t>European Credit Transfer System (</a:t>
            </a:r>
            <a:r>
              <a:rPr lang="en-BE" sz="2000" b="1" dirty="0"/>
              <a:t>ECTS</a:t>
            </a:r>
            <a:r>
              <a:rPr lang="en-BE" sz="2000" dirty="0"/>
              <a:t>) </a:t>
            </a:r>
            <a:r>
              <a:rPr lang="en-US" sz="2000" dirty="0"/>
              <a:t>a</a:t>
            </a:r>
            <a:r>
              <a:rPr lang="en-BE" sz="2000" dirty="0"/>
              <a:t>n</a:t>
            </a:r>
            <a:r>
              <a:rPr lang="en-US" sz="2000" dirty="0"/>
              <a:t>d</a:t>
            </a:r>
            <a:r>
              <a:rPr lang="en-BE" sz="2000" dirty="0"/>
              <a:t> </a:t>
            </a:r>
            <a:r>
              <a:rPr lang="en-US" sz="2000" b="1" dirty="0"/>
              <a:t>E</a:t>
            </a:r>
            <a:r>
              <a:rPr lang="en-BE" sz="2000" b="1" dirty="0"/>
              <a:t>Q</a:t>
            </a:r>
            <a:r>
              <a:rPr lang="en-US" sz="2000" b="1" dirty="0"/>
              <a:t>F</a:t>
            </a:r>
            <a:endParaRPr lang="en-BE" sz="2000" b="1" dirty="0"/>
          </a:p>
          <a:p>
            <a:pPr marL="712788" lvl="2" indent="-349250"/>
            <a:r>
              <a:rPr lang="en-BE" dirty="0"/>
              <a:t>1 “</a:t>
            </a:r>
            <a:r>
              <a:rPr lang="en-US" dirty="0"/>
              <a:t>f</a:t>
            </a:r>
            <a:r>
              <a:rPr lang="en-BE" dirty="0"/>
              <a:t>u</a:t>
            </a:r>
            <a:r>
              <a:rPr lang="en-US" dirty="0"/>
              <a:t>l</a:t>
            </a:r>
            <a:r>
              <a:rPr lang="en-BE" dirty="0"/>
              <a:t>l” year = 60 </a:t>
            </a:r>
            <a:r>
              <a:rPr lang="en-US" dirty="0"/>
              <a:t>c</a:t>
            </a:r>
            <a:r>
              <a:rPr lang="en-BE" dirty="0"/>
              <a:t>r</a:t>
            </a:r>
            <a:r>
              <a:rPr lang="en-US" dirty="0"/>
              <a:t>e</a:t>
            </a:r>
            <a:r>
              <a:rPr lang="en-BE" dirty="0"/>
              <a:t>d</a:t>
            </a:r>
            <a:r>
              <a:rPr lang="en-US" dirty="0" err="1"/>
              <a:t>i</a:t>
            </a:r>
            <a:r>
              <a:rPr lang="en-BE" dirty="0"/>
              <a:t>t</a:t>
            </a:r>
            <a:r>
              <a:rPr lang="en-US" dirty="0"/>
              <a:t>s</a:t>
            </a:r>
            <a:endParaRPr lang="en-BE" dirty="0"/>
          </a:p>
          <a:p>
            <a:pPr marL="712788" lvl="2" indent="-349250"/>
            <a:r>
              <a:rPr lang="en-BE" dirty="0"/>
              <a:t>Broken down </a:t>
            </a:r>
            <a:r>
              <a:rPr lang="en-US" dirty="0"/>
              <a:t>t</a:t>
            </a:r>
            <a:r>
              <a:rPr lang="en-BE" dirty="0"/>
              <a:t>o the level of courses or smaller, and build</a:t>
            </a:r>
            <a:r>
              <a:rPr lang="en-US" dirty="0" err="1"/>
              <a:t>i</a:t>
            </a:r>
            <a:r>
              <a:rPr lang="en-BE" dirty="0"/>
              <a:t>n</a:t>
            </a:r>
            <a:r>
              <a:rPr lang="en-US" dirty="0"/>
              <a:t>g</a:t>
            </a:r>
            <a:r>
              <a:rPr lang="en-BE" dirty="0"/>
              <a:t> up to the level of programmes</a:t>
            </a:r>
          </a:p>
        </p:txBody>
      </p:sp>
      <p:graphicFrame>
        <p:nvGraphicFramePr>
          <p:cNvPr id="4" name="Table 3">
            <a:extLst>
              <a:ext uri="{FF2B5EF4-FFF2-40B4-BE49-F238E27FC236}">
                <a16:creationId xmlns:a16="http://schemas.microsoft.com/office/drawing/2014/main" id="{6A60AA82-6CED-48C2-B573-9FEA8D2267F2}"/>
              </a:ext>
            </a:extLst>
          </p:cNvPr>
          <p:cNvGraphicFramePr>
            <a:graphicFrameLocks noGrp="1"/>
          </p:cNvGraphicFramePr>
          <p:nvPr>
            <p:extLst>
              <p:ext uri="{D42A27DB-BD31-4B8C-83A1-F6EECF244321}">
                <p14:modId xmlns:p14="http://schemas.microsoft.com/office/powerpoint/2010/main" val="489500794"/>
              </p:ext>
            </p:extLst>
          </p:nvPr>
        </p:nvGraphicFramePr>
        <p:xfrm>
          <a:off x="458921" y="2653290"/>
          <a:ext cx="4412444" cy="3568668"/>
        </p:xfrm>
        <a:graphic>
          <a:graphicData uri="http://schemas.openxmlformats.org/drawingml/2006/table">
            <a:tbl>
              <a:tblPr firstRow="1" bandRow="1">
                <a:tableStyleId>{8EC20E35-A176-4012-BC5E-935CFFF8708E}</a:tableStyleId>
              </a:tblPr>
              <a:tblGrid>
                <a:gridCol w="1157924">
                  <a:extLst>
                    <a:ext uri="{9D8B030D-6E8A-4147-A177-3AD203B41FA5}">
                      <a16:colId xmlns:a16="http://schemas.microsoft.com/office/drawing/2014/main" val="2711463041"/>
                    </a:ext>
                  </a:extLst>
                </a:gridCol>
                <a:gridCol w="1084840">
                  <a:extLst>
                    <a:ext uri="{9D8B030D-6E8A-4147-A177-3AD203B41FA5}">
                      <a16:colId xmlns:a16="http://schemas.microsoft.com/office/drawing/2014/main" val="375159289"/>
                    </a:ext>
                  </a:extLst>
                </a:gridCol>
                <a:gridCol w="1084840">
                  <a:extLst>
                    <a:ext uri="{9D8B030D-6E8A-4147-A177-3AD203B41FA5}">
                      <a16:colId xmlns:a16="http://schemas.microsoft.com/office/drawing/2014/main" val="616682238"/>
                    </a:ext>
                  </a:extLst>
                </a:gridCol>
                <a:gridCol w="1084840">
                  <a:extLst>
                    <a:ext uri="{9D8B030D-6E8A-4147-A177-3AD203B41FA5}">
                      <a16:colId xmlns:a16="http://schemas.microsoft.com/office/drawing/2014/main" val="2809189275"/>
                    </a:ext>
                  </a:extLst>
                </a:gridCol>
              </a:tblGrid>
              <a:tr h="192188">
                <a:tc>
                  <a:txBody>
                    <a:bodyPr/>
                    <a:lstStyle/>
                    <a:p>
                      <a:pPr algn="ctr" fontAlgn="ctr"/>
                      <a:r>
                        <a:rPr lang="en-US" sz="1000" u="none" strike="noStrike">
                          <a:effectLst/>
                        </a:rPr>
                        <a:t>Country</a:t>
                      </a:r>
                      <a:endParaRPr lang="en-US" sz="1000" b="1" i="0" u="none" strike="noStrike">
                        <a:solidFill>
                          <a:srgbClr val="000000"/>
                        </a:solidFill>
                        <a:effectLst/>
                        <a:latin typeface="Calibri" panose="020F0502020204030204" pitchFamily="34" charset="0"/>
                      </a:endParaRPr>
                    </a:p>
                  </a:txBody>
                  <a:tcPr marL="8565" marR="8565" marT="8565" marB="0" anchor="ctr"/>
                </a:tc>
                <a:tc>
                  <a:txBody>
                    <a:bodyPr/>
                    <a:lstStyle/>
                    <a:p>
                      <a:pPr algn="l" fontAlgn="ctr"/>
                      <a:r>
                        <a:rPr lang="en-US" sz="1000" u="none" strike="noStrike" dirty="0">
                          <a:effectLst/>
                        </a:rPr>
                        <a:t>Year joined </a:t>
                      </a:r>
                      <a:r>
                        <a:rPr lang="en-BE" sz="1000" u="none" strike="noStrike" dirty="0">
                          <a:effectLst/>
                        </a:rPr>
                        <a:t>E</a:t>
                      </a:r>
                      <a:r>
                        <a:rPr lang="en-US" sz="1000" u="none" strike="noStrike" dirty="0">
                          <a:effectLst/>
                        </a:rPr>
                        <a:t>H</a:t>
                      </a:r>
                      <a:r>
                        <a:rPr lang="en-BE" sz="1000" u="none" strike="noStrike" dirty="0">
                          <a:effectLst/>
                        </a:rPr>
                        <a:t>E</a:t>
                      </a:r>
                      <a:r>
                        <a:rPr lang="en-US" sz="1000" u="none" strike="noStrike" dirty="0">
                          <a:effectLst/>
                        </a:rPr>
                        <a:t>A</a:t>
                      </a:r>
                      <a:endParaRPr lang="en-US" sz="1000" b="1" i="0" u="none" strike="noStrike" dirty="0">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EU member?</a:t>
                      </a:r>
                      <a:endParaRPr lang="en-US" sz="1000" b="1"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EEA member?</a:t>
                      </a:r>
                      <a:endParaRPr lang="en-US" sz="1000" b="1" i="0" u="none" strike="noStrike">
                        <a:solidFill>
                          <a:srgbClr val="000000"/>
                        </a:solidFill>
                        <a:effectLst/>
                        <a:latin typeface="Calibri" panose="020F0502020204030204" pitchFamily="34" charset="0"/>
                      </a:endParaRPr>
                    </a:p>
                  </a:txBody>
                  <a:tcPr marL="8565" marR="8565" marT="8565" marB="0" anchor="ctr"/>
                </a:tc>
                <a:extLst>
                  <a:ext uri="{0D108BD9-81ED-4DB2-BD59-A6C34878D82A}">
                    <a16:rowId xmlns:a16="http://schemas.microsoft.com/office/drawing/2014/main" val="4092358131"/>
                  </a:ext>
                </a:extLst>
              </a:tr>
              <a:tr h="192188">
                <a:tc>
                  <a:txBody>
                    <a:bodyPr/>
                    <a:lstStyle/>
                    <a:p>
                      <a:pPr algn="l" fontAlgn="ctr"/>
                      <a:r>
                        <a:rPr lang="en-US" sz="1000" u="none" strike="noStrike">
                          <a:effectLst/>
                        </a:rPr>
                        <a:t>Albania</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BE" sz="1000" u="none" strike="noStrike">
                          <a:effectLst/>
                        </a:rPr>
                        <a:t>2003</a:t>
                      </a:r>
                      <a:endParaRPr lang="en-BE"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extLst>
                  <a:ext uri="{0D108BD9-81ED-4DB2-BD59-A6C34878D82A}">
                    <a16:rowId xmlns:a16="http://schemas.microsoft.com/office/drawing/2014/main" val="1826963553"/>
                  </a:ext>
                </a:extLst>
              </a:tr>
              <a:tr h="192188">
                <a:tc>
                  <a:txBody>
                    <a:bodyPr/>
                    <a:lstStyle/>
                    <a:p>
                      <a:pPr algn="l" fontAlgn="ctr"/>
                      <a:r>
                        <a:rPr lang="en-US" sz="1000" u="none" strike="noStrike">
                          <a:effectLst/>
                        </a:rPr>
                        <a:t>Andorra</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BE" sz="1000" u="none" strike="noStrike">
                          <a:effectLst/>
                        </a:rPr>
                        <a:t>2003</a:t>
                      </a:r>
                      <a:endParaRPr lang="en-BE"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extLst>
                  <a:ext uri="{0D108BD9-81ED-4DB2-BD59-A6C34878D82A}">
                    <a16:rowId xmlns:a16="http://schemas.microsoft.com/office/drawing/2014/main" val="2160894078"/>
                  </a:ext>
                </a:extLst>
              </a:tr>
              <a:tr h="192188">
                <a:tc>
                  <a:txBody>
                    <a:bodyPr/>
                    <a:lstStyle/>
                    <a:p>
                      <a:pPr algn="l" fontAlgn="ctr"/>
                      <a:r>
                        <a:rPr lang="en-US" sz="1000" u="none" strike="noStrike">
                          <a:effectLst/>
                        </a:rPr>
                        <a:t>Armenia</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BE" sz="1000" u="none" strike="noStrike">
                          <a:effectLst/>
                        </a:rPr>
                        <a:t>2005</a:t>
                      </a:r>
                      <a:endParaRPr lang="en-BE"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extLst>
                  <a:ext uri="{0D108BD9-81ED-4DB2-BD59-A6C34878D82A}">
                    <a16:rowId xmlns:a16="http://schemas.microsoft.com/office/drawing/2014/main" val="1917955846"/>
                  </a:ext>
                </a:extLst>
              </a:tr>
              <a:tr h="192188">
                <a:tc>
                  <a:txBody>
                    <a:bodyPr/>
                    <a:lstStyle/>
                    <a:p>
                      <a:pPr algn="l" fontAlgn="ctr"/>
                      <a:r>
                        <a:rPr lang="en-US" sz="1000" u="none" strike="noStrike">
                          <a:effectLst/>
                        </a:rPr>
                        <a:t>Azerbaijan</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BE" sz="1000" u="none" strike="noStrike">
                          <a:effectLst/>
                        </a:rPr>
                        <a:t>2005</a:t>
                      </a:r>
                      <a:endParaRPr lang="en-BE"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extLst>
                  <a:ext uri="{0D108BD9-81ED-4DB2-BD59-A6C34878D82A}">
                    <a16:rowId xmlns:a16="http://schemas.microsoft.com/office/drawing/2014/main" val="3464668476"/>
                  </a:ext>
                </a:extLst>
              </a:tr>
              <a:tr h="192188">
                <a:tc>
                  <a:txBody>
                    <a:bodyPr/>
                    <a:lstStyle/>
                    <a:p>
                      <a:pPr algn="l" fontAlgn="ctr"/>
                      <a:r>
                        <a:rPr lang="en-US" sz="1000" u="none" strike="noStrike">
                          <a:effectLst/>
                        </a:rPr>
                        <a:t>Belarus</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BE" sz="1000" u="none" strike="noStrike">
                          <a:effectLst/>
                        </a:rPr>
                        <a:t>2015</a:t>
                      </a:r>
                      <a:endParaRPr lang="en-BE"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extLst>
                  <a:ext uri="{0D108BD9-81ED-4DB2-BD59-A6C34878D82A}">
                    <a16:rowId xmlns:a16="http://schemas.microsoft.com/office/drawing/2014/main" val="1645844691"/>
                  </a:ext>
                </a:extLst>
              </a:tr>
              <a:tr h="342924">
                <a:tc>
                  <a:txBody>
                    <a:bodyPr/>
                    <a:lstStyle/>
                    <a:p>
                      <a:pPr algn="l" fontAlgn="ctr"/>
                      <a:r>
                        <a:rPr lang="en-US" sz="1000" u="none" strike="noStrike">
                          <a:effectLst/>
                        </a:rPr>
                        <a:t>Bosnia and Herzegovina</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BE" sz="1000" u="none" strike="noStrike">
                          <a:effectLst/>
                        </a:rPr>
                        <a:t>2003</a:t>
                      </a:r>
                      <a:endParaRPr lang="en-BE"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extLst>
                  <a:ext uri="{0D108BD9-81ED-4DB2-BD59-A6C34878D82A}">
                    <a16:rowId xmlns:a16="http://schemas.microsoft.com/office/drawing/2014/main" val="207587203"/>
                  </a:ext>
                </a:extLst>
              </a:tr>
              <a:tr h="192188">
                <a:tc>
                  <a:txBody>
                    <a:bodyPr/>
                    <a:lstStyle/>
                    <a:p>
                      <a:pPr algn="l" fontAlgn="ctr"/>
                      <a:r>
                        <a:rPr lang="en-US" sz="1000" u="none" strike="noStrike">
                          <a:effectLst/>
                        </a:rPr>
                        <a:t>Georgia</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BE" sz="1000" u="none" strike="noStrike">
                          <a:effectLst/>
                        </a:rPr>
                        <a:t>2005</a:t>
                      </a:r>
                      <a:endParaRPr lang="en-BE"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extLst>
                  <a:ext uri="{0D108BD9-81ED-4DB2-BD59-A6C34878D82A}">
                    <a16:rowId xmlns:a16="http://schemas.microsoft.com/office/drawing/2014/main" val="2753765013"/>
                  </a:ext>
                </a:extLst>
              </a:tr>
              <a:tr h="192188">
                <a:tc>
                  <a:txBody>
                    <a:bodyPr/>
                    <a:lstStyle/>
                    <a:p>
                      <a:pPr algn="l" fontAlgn="ctr"/>
                      <a:r>
                        <a:rPr lang="en-US" sz="1000" u="none" strike="noStrike">
                          <a:effectLst/>
                        </a:rPr>
                        <a:t>Kazakhstan</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BE" sz="1000" u="none" strike="noStrike">
                          <a:effectLst/>
                        </a:rPr>
                        <a:t>2010</a:t>
                      </a:r>
                      <a:endParaRPr lang="en-BE"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extLst>
                  <a:ext uri="{0D108BD9-81ED-4DB2-BD59-A6C34878D82A}">
                    <a16:rowId xmlns:a16="http://schemas.microsoft.com/office/drawing/2014/main" val="3742380514"/>
                  </a:ext>
                </a:extLst>
              </a:tr>
              <a:tr h="342924">
                <a:tc>
                  <a:txBody>
                    <a:bodyPr/>
                    <a:lstStyle/>
                    <a:p>
                      <a:pPr algn="l" fontAlgn="ctr"/>
                      <a:r>
                        <a:rPr lang="en-US" sz="1000" u="none" strike="noStrike">
                          <a:effectLst/>
                        </a:rPr>
                        <a:t>Macedonia (FYROM)</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BE" sz="1000" u="none" strike="noStrike">
                          <a:effectLst/>
                        </a:rPr>
                        <a:t>2003</a:t>
                      </a:r>
                      <a:endParaRPr lang="en-BE"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extLst>
                  <a:ext uri="{0D108BD9-81ED-4DB2-BD59-A6C34878D82A}">
                    <a16:rowId xmlns:a16="http://schemas.microsoft.com/office/drawing/2014/main" val="2381148322"/>
                  </a:ext>
                </a:extLst>
              </a:tr>
              <a:tr h="192188">
                <a:tc>
                  <a:txBody>
                    <a:bodyPr/>
                    <a:lstStyle/>
                    <a:p>
                      <a:pPr algn="l" fontAlgn="ctr"/>
                      <a:r>
                        <a:rPr lang="en-US" sz="1000" u="none" strike="noStrike">
                          <a:effectLst/>
                        </a:rPr>
                        <a:t>Moldova</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BE" sz="1000" u="none" strike="noStrike">
                          <a:effectLst/>
                        </a:rPr>
                        <a:t>2005</a:t>
                      </a:r>
                      <a:endParaRPr lang="en-BE"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extLst>
                  <a:ext uri="{0D108BD9-81ED-4DB2-BD59-A6C34878D82A}">
                    <a16:rowId xmlns:a16="http://schemas.microsoft.com/office/drawing/2014/main" val="1836214551"/>
                  </a:ext>
                </a:extLst>
              </a:tr>
              <a:tr h="192188">
                <a:tc>
                  <a:txBody>
                    <a:bodyPr/>
                    <a:lstStyle/>
                    <a:p>
                      <a:pPr algn="l" fontAlgn="ctr"/>
                      <a:r>
                        <a:rPr lang="en-US" sz="1000" u="none" strike="noStrike">
                          <a:effectLst/>
                        </a:rPr>
                        <a:t>Montenegro</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BE" sz="1000" u="none" strike="noStrike">
                          <a:effectLst/>
                        </a:rPr>
                        <a:t>2003/2007</a:t>
                      </a:r>
                      <a:endParaRPr lang="en-BE"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extLst>
                  <a:ext uri="{0D108BD9-81ED-4DB2-BD59-A6C34878D82A}">
                    <a16:rowId xmlns:a16="http://schemas.microsoft.com/office/drawing/2014/main" val="4093056671"/>
                  </a:ext>
                </a:extLst>
              </a:tr>
              <a:tr h="192188">
                <a:tc>
                  <a:txBody>
                    <a:bodyPr/>
                    <a:lstStyle/>
                    <a:p>
                      <a:pPr algn="l" fontAlgn="ctr"/>
                      <a:r>
                        <a:rPr lang="en-US" sz="1000" u="none" strike="noStrike">
                          <a:effectLst/>
                        </a:rPr>
                        <a:t>Russia</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BE" sz="1000" u="none" strike="noStrike">
                          <a:effectLst/>
                        </a:rPr>
                        <a:t>2003</a:t>
                      </a:r>
                      <a:endParaRPr lang="en-BE"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extLst>
                  <a:ext uri="{0D108BD9-81ED-4DB2-BD59-A6C34878D82A}">
                    <a16:rowId xmlns:a16="http://schemas.microsoft.com/office/drawing/2014/main" val="3813434485"/>
                  </a:ext>
                </a:extLst>
              </a:tr>
              <a:tr h="192188">
                <a:tc>
                  <a:txBody>
                    <a:bodyPr/>
                    <a:lstStyle/>
                    <a:p>
                      <a:pPr algn="l" fontAlgn="ctr"/>
                      <a:r>
                        <a:rPr lang="en-US" sz="1000" u="none" strike="noStrike">
                          <a:effectLst/>
                        </a:rPr>
                        <a:t>Serbia</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BE" sz="1000" u="none" strike="noStrike">
                          <a:effectLst/>
                        </a:rPr>
                        <a:t>2003</a:t>
                      </a:r>
                      <a:endParaRPr lang="en-BE"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extLst>
                  <a:ext uri="{0D108BD9-81ED-4DB2-BD59-A6C34878D82A}">
                    <a16:rowId xmlns:a16="http://schemas.microsoft.com/office/drawing/2014/main" val="2915089670"/>
                  </a:ext>
                </a:extLst>
              </a:tr>
              <a:tr h="192188">
                <a:tc>
                  <a:txBody>
                    <a:bodyPr/>
                    <a:lstStyle/>
                    <a:p>
                      <a:pPr algn="l" fontAlgn="ctr"/>
                      <a:r>
                        <a:rPr lang="en-US" sz="1000" u="none" strike="noStrike">
                          <a:effectLst/>
                        </a:rPr>
                        <a:t>Turkey</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BE" sz="1000" u="none" strike="noStrike">
                          <a:effectLst/>
                        </a:rPr>
                        <a:t>2001</a:t>
                      </a:r>
                      <a:endParaRPr lang="en-BE"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extLst>
                  <a:ext uri="{0D108BD9-81ED-4DB2-BD59-A6C34878D82A}">
                    <a16:rowId xmlns:a16="http://schemas.microsoft.com/office/drawing/2014/main" val="3126804425"/>
                  </a:ext>
                </a:extLst>
              </a:tr>
              <a:tr h="192188">
                <a:tc>
                  <a:txBody>
                    <a:bodyPr/>
                    <a:lstStyle/>
                    <a:p>
                      <a:pPr algn="l" fontAlgn="ctr"/>
                      <a:r>
                        <a:rPr lang="en-US" sz="1000" u="none" strike="noStrike">
                          <a:effectLst/>
                        </a:rPr>
                        <a:t>Ukraine</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BE" sz="1000" u="none" strike="noStrike">
                          <a:effectLst/>
                        </a:rPr>
                        <a:t>2005</a:t>
                      </a:r>
                      <a:endParaRPr lang="en-BE"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extLst>
                  <a:ext uri="{0D108BD9-81ED-4DB2-BD59-A6C34878D82A}">
                    <a16:rowId xmlns:a16="http://schemas.microsoft.com/office/drawing/2014/main" val="3459900544"/>
                  </a:ext>
                </a:extLst>
              </a:tr>
              <a:tr h="192188">
                <a:tc>
                  <a:txBody>
                    <a:bodyPr/>
                    <a:lstStyle/>
                    <a:p>
                      <a:pPr algn="l" fontAlgn="ctr"/>
                      <a:r>
                        <a:rPr lang="en-US" sz="1000" u="none" strike="noStrike">
                          <a:effectLst/>
                        </a:rPr>
                        <a:t>Vatican / Holy See</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BE" sz="1000" u="none" strike="noStrike">
                          <a:effectLst/>
                        </a:rPr>
                        <a:t>2003</a:t>
                      </a:r>
                      <a:endParaRPr lang="en-BE"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a:effectLst/>
                        </a:rPr>
                        <a:t>no</a:t>
                      </a:r>
                      <a:endParaRPr lang="en-US" sz="1000" b="0" i="0" u="none" strike="noStrike">
                        <a:solidFill>
                          <a:srgbClr val="000000"/>
                        </a:solidFill>
                        <a:effectLst/>
                        <a:latin typeface="Calibri" panose="020F0502020204030204" pitchFamily="34" charset="0"/>
                      </a:endParaRPr>
                    </a:p>
                  </a:txBody>
                  <a:tcPr marL="8565" marR="8565" marT="8565" marB="0" anchor="ctr"/>
                </a:tc>
                <a:tc>
                  <a:txBody>
                    <a:bodyPr/>
                    <a:lstStyle/>
                    <a:p>
                      <a:pPr algn="ctr" fontAlgn="ctr"/>
                      <a:r>
                        <a:rPr lang="en-US" sz="1000" u="none" strike="noStrike" dirty="0">
                          <a:effectLst/>
                        </a:rPr>
                        <a:t>no</a:t>
                      </a:r>
                      <a:endParaRPr lang="en-US" sz="1000" b="0" i="0" u="none" strike="noStrike" dirty="0">
                        <a:solidFill>
                          <a:srgbClr val="000000"/>
                        </a:solidFill>
                        <a:effectLst/>
                        <a:latin typeface="Calibri" panose="020F0502020204030204" pitchFamily="34" charset="0"/>
                      </a:endParaRPr>
                    </a:p>
                  </a:txBody>
                  <a:tcPr marL="8565" marR="8565" marT="8565" marB="0" anchor="ctr"/>
                </a:tc>
                <a:extLst>
                  <a:ext uri="{0D108BD9-81ED-4DB2-BD59-A6C34878D82A}">
                    <a16:rowId xmlns:a16="http://schemas.microsoft.com/office/drawing/2014/main" val="858471183"/>
                  </a:ext>
                </a:extLst>
              </a:tr>
            </a:tbl>
          </a:graphicData>
        </a:graphic>
      </p:graphicFrame>
      <p:sp>
        <p:nvSpPr>
          <p:cNvPr id="5" name="Rectangle 4">
            <a:extLst>
              <a:ext uri="{FF2B5EF4-FFF2-40B4-BE49-F238E27FC236}">
                <a16:creationId xmlns:a16="http://schemas.microsoft.com/office/drawing/2014/main" id="{B799C6B8-F465-4719-B594-A51BE5796718}"/>
              </a:ext>
            </a:extLst>
          </p:cNvPr>
          <p:cNvSpPr/>
          <p:nvPr/>
        </p:nvSpPr>
        <p:spPr>
          <a:xfrm>
            <a:off x="5159564" y="4664117"/>
            <a:ext cx="1855694" cy="1582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t>E</a:t>
            </a:r>
            <a:r>
              <a:rPr lang="en-BE" sz="4800" dirty="0"/>
              <a:t>H</a:t>
            </a:r>
            <a:r>
              <a:rPr lang="en-US" sz="4800" dirty="0"/>
              <a:t>E</a:t>
            </a:r>
            <a:r>
              <a:rPr lang="en-BE" sz="4800" dirty="0"/>
              <a:t>A </a:t>
            </a:r>
            <a:br>
              <a:rPr lang="en-BE" dirty="0"/>
            </a:br>
            <a:r>
              <a:rPr lang="en-US" dirty="0"/>
              <a:t>E</a:t>
            </a:r>
            <a:r>
              <a:rPr lang="en-BE" dirty="0"/>
              <a:t>u</a:t>
            </a:r>
            <a:r>
              <a:rPr lang="en-US" dirty="0"/>
              <a:t>r</a:t>
            </a:r>
            <a:r>
              <a:rPr lang="en-BE" dirty="0"/>
              <a:t>o</a:t>
            </a:r>
            <a:r>
              <a:rPr lang="en-US" dirty="0"/>
              <a:t>p</a:t>
            </a:r>
            <a:r>
              <a:rPr lang="en-BE" dirty="0"/>
              <a:t>e</a:t>
            </a:r>
            <a:r>
              <a:rPr lang="en-US" dirty="0"/>
              <a:t>a</a:t>
            </a:r>
            <a:r>
              <a:rPr lang="en-BE" dirty="0"/>
              <a:t>n </a:t>
            </a:r>
            <a:r>
              <a:rPr lang="en-US" dirty="0"/>
              <a:t>H</a:t>
            </a:r>
            <a:r>
              <a:rPr lang="en-BE" dirty="0" err="1"/>
              <a:t>i</a:t>
            </a:r>
            <a:r>
              <a:rPr lang="en-US" dirty="0"/>
              <a:t>g</a:t>
            </a:r>
            <a:r>
              <a:rPr lang="en-BE" dirty="0"/>
              <a:t>h</a:t>
            </a:r>
            <a:r>
              <a:rPr lang="en-US" dirty="0"/>
              <a:t>e</a:t>
            </a:r>
            <a:r>
              <a:rPr lang="en-BE" dirty="0"/>
              <a:t>r </a:t>
            </a:r>
            <a:r>
              <a:rPr lang="en-US" dirty="0"/>
              <a:t>E</a:t>
            </a:r>
            <a:r>
              <a:rPr lang="en-BE" dirty="0"/>
              <a:t>d</a:t>
            </a:r>
            <a:r>
              <a:rPr lang="en-US" dirty="0"/>
              <a:t>u</a:t>
            </a:r>
            <a:r>
              <a:rPr lang="en-BE" dirty="0"/>
              <a:t>c</a:t>
            </a:r>
            <a:r>
              <a:rPr lang="en-US" dirty="0"/>
              <a:t>a</a:t>
            </a:r>
            <a:r>
              <a:rPr lang="en-BE" dirty="0"/>
              <a:t>t</a:t>
            </a:r>
            <a:r>
              <a:rPr lang="en-US" dirty="0" err="1"/>
              <a:t>i</a:t>
            </a:r>
            <a:r>
              <a:rPr lang="en-BE" dirty="0"/>
              <a:t>o</a:t>
            </a:r>
            <a:r>
              <a:rPr lang="en-US" dirty="0"/>
              <a:t>n</a:t>
            </a:r>
            <a:r>
              <a:rPr lang="en-BE" dirty="0"/>
              <a:t> </a:t>
            </a:r>
            <a:r>
              <a:rPr lang="en-US" dirty="0"/>
              <a:t>A</a:t>
            </a:r>
            <a:r>
              <a:rPr lang="en-BE" dirty="0"/>
              <a:t>r</a:t>
            </a:r>
            <a:r>
              <a:rPr lang="en-US" dirty="0"/>
              <a:t>e</a:t>
            </a:r>
            <a:r>
              <a:rPr lang="en-BE" dirty="0"/>
              <a:t>a </a:t>
            </a:r>
          </a:p>
        </p:txBody>
      </p:sp>
      <p:sp>
        <p:nvSpPr>
          <p:cNvPr id="7" name="Arrow: Right 6">
            <a:extLst>
              <a:ext uri="{FF2B5EF4-FFF2-40B4-BE49-F238E27FC236}">
                <a16:creationId xmlns:a16="http://schemas.microsoft.com/office/drawing/2014/main" id="{5AA29285-9DFC-41BB-84C2-752E3326F7A7}"/>
              </a:ext>
            </a:extLst>
          </p:cNvPr>
          <p:cNvSpPr/>
          <p:nvPr/>
        </p:nvSpPr>
        <p:spPr>
          <a:xfrm>
            <a:off x="7333825" y="5284694"/>
            <a:ext cx="5037469" cy="1452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r>
              <a:rPr lang="en-BE" dirty="0"/>
              <a:t>u</a:t>
            </a:r>
            <a:r>
              <a:rPr lang="en-US" dirty="0"/>
              <a:t>t</a:t>
            </a:r>
            <a:r>
              <a:rPr lang="en-BE" dirty="0"/>
              <a:t>o</a:t>
            </a:r>
            <a:r>
              <a:rPr lang="en-US" dirty="0"/>
              <a:t>m</a:t>
            </a:r>
            <a:r>
              <a:rPr lang="en-BE" dirty="0"/>
              <a:t>a</a:t>
            </a:r>
            <a:r>
              <a:rPr lang="en-US" dirty="0"/>
              <a:t>t</a:t>
            </a:r>
            <a:r>
              <a:rPr lang="en-BE" dirty="0" err="1"/>
              <a:t>i</a:t>
            </a:r>
            <a:r>
              <a:rPr lang="en-US" dirty="0"/>
              <a:t>c</a:t>
            </a:r>
            <a:r>
              <a:rPr lang="en-BE" dirty="0"/>
              <a:t> </a:t>
            </a:r>
            <a:r>
              <a:rPr lang="en-US" dirty="0"/>
              <a:t>t</a:t>
            </a:r>
            <a:r>
              <a:rPr lang="en-BE" dirty="0"/>
              <a:t>r</a:t>
            </a:r>
            <a:r>
              <a:rPr lang="en-US" dirty="0"/>
              <a:t>a</a:t>
            </a:r>
            <a:r>
              <a:rPr lang="en-BE" dirty="0"/>
              <a:t>n</a:t>
            </a:r>
            <a:r>
              <a:rPr lang="en-US" dirty="0"/>
              <a:t>s</a:t>
            </a:r>
            <a:r>
              <a:rPr lang="en-BE" dirty="0"/>
              <a:t>f</a:t>
            </a:r>
            <a:r>
              <a:rPr lang="en-US" dirty="0"/>
              <a:t>e</a:t>
            </a:r>
            <a:r>
              <a:rPr lang="en-BE" dirty="0"/>
              <a:t>r</a:t>
            </a:r>
            <a:r>
              <a:rPr lang="en-US" dirty="0"/>
              <a:t>s</a:t>
            </a:r>
            <a:r>
              <a:rPr lang="en-BE" dirty="0"/>
              <a:t> </a:t>
            </a:r>
            <a:r>
              <a:rPr lang="en-US" dirty="0"/>
              <a:t>o</a:t>
            </a:r>
            <a:r>
              <a:rPr lang="en-BE" dirty="0"/>
              <a:t>f </a:t>
            </a:r>
            <a:r>
              <a:rPr lang="en-US" dirty="0"/>
              <a:t>s</a:t>
            </a:r>
            <a:r>
              <a:rPr lang="en-BE" dirty="0"/>
              <a:t>e</a:t>
            </a:r>
            <a:r>
              <a:rPr lang="en-US" dirty="0"/>
              <a:t>c</a:t>
            </a:r>
            <a:r>
              <a:rPr lang="en-BE" dirty="0"/>
              <a:t>o</a:t>
            </a:r>
            <a:r>
              <a:rPr lang="en-US" dirty="0"/>
              <a:t>n</a:t>
            </a:r>
            <a:r>
              <a:rPr lang="en-BE" dirty="0"/>
              <a:t>d</a:t>
            </a:r>
            <a:r>
              <a:rPr lang="en-US" dirty="0"/>
              <a:t>a</a:t>
            </a:r>
            <a:r>
              <a:rPr lang="en-BE" dirty="0"/>
              <a:t>r</a:t>
            </a:r>
            <a:r>
              <a:rPr lang="en-US" dirty="0"/>
              <a:t>y</a:t>
            </a:r>
            <a:r>
              <a:rPr lang="en-BE" dirty="0"/>
              <a:t> </a:t>
            </a:r>
            <a:br>
              <a:rPr lang="en-BE" dirty="0"/>
            </a:br>
            <a:r>
              <a:rPr lang="en-US" dirty="0"/>
              <a:t>a</a:t>
            </a:r>
            <a:r>
              <a:rPr lang="en-BE" dirty="0"/>
              <a:t>n</a:t>
            </a:r>
            <a:r>
              <a:rPr lang="en-US" dirty="0"/>
              <a:t>d</a:t>
            </a:r>
            <a:r>
              <a:rPr lang="en-BE" dirty="0"/>
              <a:t> </a:t>
            </a:r>
            <a:r>
              <a:rPr lang="en-US" dirty="0"/>
              <a:t>h</a:t>
            </a:r>
            <a:r>
              <a:rPr lang="en-BE" dirty="0" err="1"/>
              <a:t>i</a:t>
            </a:r>
            <a:r>
              <a:rPr lang="en-US" dirty="0"/>
              <a:t>g</a:t>
            </a:r>
            <a:r>
              <a:rPr lang="en-BE" dirty="0"/>
              <a:t>h</a:t>
            </a:r>
            <a:r>
              <a:rPr lang="en-US" dirty="0"/>
              <a:t>e</a:t>
            </a:r>
            <a:r>
              <a:rPr lang="en-BE" dirty="0"/>
              <a:t>r </a:t>
            </a:r>
            <a:r>
              <a:rPr lang="en-US" dirty="0"/>
              <a:t>d</a:t>
            </a:r>
            <a:r>
              <a:rPr lang="en-BE" dirty="0"/>
              <a:t>e</a:t>
            </a:r>
            <a:r>
              <a:rPr lang="en-US" dirty="0"/>
              <a:t>g</a:t>
            </a:r>
            <a:r>
              <a:rPr lang="en-BE" dirty="0"/>
              <a:t>r</a:t>
            </a:r>
            <a:r>
              <a:rPr lang="en-US" dirty="0"/>
              <a:t>e</a:t>
            </a:r>
            <a:r>
              <a:rPr lang="en-BE" dirty="0"/>
              <a:t>e</a:t>
            </a:r>
            <a:r>
              <a:rPr lang="en-US" dirty="0"/>
              <a:t>s</a:t>
            </a:r>
            <a:endParaRPr lang="en-BE" dirty="0"/>
          </a:p>
        </p:txBody>
      </p:sp>
      <p:sp>
        <p:nvSpPr>
          <p:cNvPr id="8" name="Oval 7">
            <a:extLst>
              <a:ext uri="{FF2B5EF4-FFF2-40B4-BE49-F238E27FC236}">
                <a16:creationId xmlns:a16="http://schemas.microsoft.com/office/drawing/2014/main" id="{B8F6D950-7597-40E4-901D-2C065D97F0B0}"/>
              </a:ext>
            </a:extLst>
          </p:cNvPr>
          <p:cNvSpPr/>
          <p:nvPr/>
        </p:nvSpPr>
        <p:spPr>
          <a:xfrm>
            <a:off x="392279" y="4295495"/>
            <a:ext cx="4553633" cy="284258"/>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1461920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B431E-0B45-4A20-9AC2-AE80B598123E}"/>
              </a:ext>
            </a:extLst>
          </p:cNvPr>
          <p:cNvSpPr>
            <a:spLocks noGrp="1"/>
          </p:cNvSpPr>
          <p:nvPr>
            <p:ph type="title"/>
          </p:nvPr>
        </p:nvSpPr>
        <p:spPr/>
        <p:txBody>
          <a:bodyPr/>
          <a:lstStyle/>
          <a:p>
            <a:endParaRPr lang="en-BE"/>
          </a:p>
        </p:txBody>
      </p:sp>
      <p:pic>
        <p:nvPicPr>
          <p:cNvPr id="4" name="Picture 3">
            <a:extLst>
              <a:ext uri="{FF2B5EF4-FFF2-40B4-BE49-F238E27FC236}">
                <a16:creationId xmlns:a16="http://schemas.microsoft.com/office/drawing/2014/main" id="{468E3402-29C1-4360-B9C5-C1DA21740CA2}"/>
              </a:ext>
            </a:extLst>
          </p:cNvPr>
          <p:cNvPicPr>
            <a:picLocks noChangeAspect="1"/>
          </p:cNvPicPr>
          <p:nvPr/>
        </p:nvPicPr>
        <p:blipFill>
          <a:blip r:embed="rId2"/>
          <a:stretch>
            <a:fillRect/>
          </a:stretch>
        </p:blipFill>
        <p:spPr>
          <a:xfrm rot="21314889">
            <a:off x="73533" y="247544"/>
            <a:ext cx="6229350" cy="6096000"/>
          </a:xfrm>
          <a:prstGeom prst="rect">
            <a:avLst/>
          </a:prstGeom>
        </p:spPr>
      </p:pic>
      <p:pic>
        <p:nvPicPr>
          <p:cNvPr id="5" name="Content Placeholder 4">
            <a:extLst>
              <a:ext uri="{FF2B5EF4-FFF2-40B4-BE49-F238E27FC236}">
                <a16:creationId xmlns:a16="http://schemas.microsoft.com/office/drawing/2014/main" id="{9A60B9BC-034C-4E02-932C-BF91108AE52D}"/>
              </a:ext>
            </a:extLst>
          </p:cNvPr>
          <p:cNvPicPr>
            <a:picLocks noGrp="1" noChangeAspect="1"/>
          </p:cNvPicPr>
          <p:nvPr>
            <p:ph idx="1"/>
          </p:nvPr>
        </p:nvPicPr>
        <p:blipFill>
          <a:blip r:embed="rId3"/>
          <a:stretch>
            <a:fillRect/>
          </a:stretch>
        </p:blipFill>
        <p:spPr>
          <a:xfrm rot="789330">
            <a:off x="5315052" y="1235881"/>
            <a:ext cx="6975764" cy="4625773"/>
          </a:xfrm>
          <a:prstGeom prst="rect">
            <a:avLst/>
          </a:prstGeom>
        </p:spPr>
      </p:pic>
      <p:sp>
        <p:nvSpPr>
          <p:cNvPr id="6" name="Oval 5">
            <a:extLst>
              <a:ext uri="{FF2B5EF4-FFF2-40B4-BE49-F238E27FC236}">
                <a16:creationId xmlns:a16="http://schemas.microsoft.com/office/drawing/2014/main" id="{35409C13-EC37-47A1-A9BA-21A8D16E55BF}"/>
              </a:ext>
            </a:extLst>
          </p:cNvPr>
          <p:cNvSpPr/>
          <p:nvPr/>
        </p:nvSpPr>
        <p:spPr>
          <a:xfrm rot="21325649">
            <a:off x="16559" y="5550383"/>
            <a:ext cx="5361841" cy="596900"/>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Oval 6">
            <a:extLst>
              <a:ext uri="{FF2B5EF4-FFF2-40B4-BE49-F238E27FC236}">
                <a16:creationId xmlns:a16="http://schemas.microsoft.com/office/drawing/2014/main" id="{5A534CDD-88CF-4116-9B2E-EE16104D9678}"/>
              </a:ext>
            </a:extLst>
          </p:cNvPr>
          <p:cNvSpPr/>
          <p:nvPr/>
        </p:nvSpPr>
        <p:spPr>
          <a:xfrm rot="786551">
            <a:off x="5964037" y="4145074"/>
            <a:ext cx="6004845" cy="649867"/>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504429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A74C5F-B012-4CCE-B414-4A45A5F4677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From 48 </a:t>
            </a:r>
            <a:r>
              <a:rPr lang="en-BE" sz="3200" kern="1200" dirty="0">
                <a:solidFill>
                  <a:schemeClr val="bg1"/>
                </a:solidFill>
                <a:latin typeface="+mj-lt"/>
                <a:ea typeface="+mj-ea"/>
                <a:cs typeface="+mj-cs"/>
              </a:rPr>
              <a:t>c</a:t>
            </a:r>
            <a:r>
              <a:rPr lang="en-US" sz="3200" kern="1200" dirty="0">
                <a:solidFill>
                  <a:schemeClr val="bg1"/>
                </a:solidFill>
                <a:latin typeface="+mj-lt"/>
                <a:ea typeface="+mj-ea"/>
                <a:cs typeface="+mj-cs"/>
              </a:rPr>
              <a:t>o</a:t>
            </a:r>
            <a:r>
              <a:rPr lang="en-BE" sz="3200" kern="1200" dirty="0">
                <a:solidFill>
                  <a:schemeClr val="bg1"/>
                </a:solidFill>
                <a:latin typeface="+mj-lt"/>
                <a:ea typeface="+mj-ea"/>
                <a:cs typeface="+mj-cs"/>
              </a:rPr>
              <a:t>u</a:t>
            </a:r>
            <a:r>
              <a:rPr lang="en-US" sz="3200" kern="1200" dirty="0">
                <a:solidFill>
                  <a:schemeClr val="bg1"/>
                </a:solidFill>
                <a:latin typeface="+mj-lt"/>
                <a:ea typeface="+mj-ea"/>
                <a:cs typeface="+mj-cs"/>
              </a:rPr>
              <a:t>n</a:t>
            </a:r>
            <a:r>
              <a:rPr lang="en-BE" sz="3200" kern="1200" dirty="0">
                <a:solidFill>
                  <a:schemeClr val="bg1"/>
                </a:solidFill>
                <a:latin typeface="+mj-lt"/>
                <a:ea typeface="+mj-ea"/>
                <a:cs typeface="+mj-cs"/>
              </a:rPr>
              <a:t>t</a:t>
            </a:r>
            <a:r>
              <a:rPr lang="en-US" sz="3200" kern="1200" dirty="0">
                <a:solidFill>
                  <a:schemeClr val="bg1"/>
                </a:solidFill>
                <a:latin typeface="+mj-lt"/>
                <a:ea typeface="+mj-ea"/>
                <a:cs typeface="+mj-cs"/>
              </a:rPr>
              <a:t>r</a:t>
            </a:r>
            <a:r>
              <a:rPr lang="en-BE" sz="3200" kern="1200" dirty="0" err="1">
                <a:solidFill>
                  <a:schemeClr val="bg1"/>
                </a:solidFill>
                <a:latin typeface="+mj-lt"/>
                <a:ea typeface="+mj-ea"/>
                <a:cs typeface="+mj-cs"/>
              </a:rPr>
              <a:t>i</a:t>
            </a:r>
            <a:r>
              <a:rPr lang="en-US" sz="3200" kern="1200" dirty="0">
                <a:solidFill>
                  <a:schemeClr val="bg1"/>
                </a:solidFill>
                <a:latin typeface="+mj-lt"/>
                <a:ea typeface="+mj-ea"/>
                <a:cs typeface="+mj-cs"/>
              </a:rPr>
              <a:t>e</a:t>
            </a:r>
            <a:r>
              <a:rPr lang="en-BE" sz="3200" kern="1200" dirty="0">
                <a:solidFill>
                  <a:schemeClr val="bg1"/>
                </a:solidFill>
                <a:latin typeface="+mj-lt"/>
                <a:ea typeface="+mj-ea"/>
                <a:cs typeface="+mj-cs"/>
              </a:rPr>
              <a:t>s </a:t>
            </a:r>
            <a:r>
              <a:rPr lang="en-US" sz="3200" kern="1200" dirty="0">
                <a:solidFill>
                  <a:schemeClr val="bg1"/>
                </a:solidFill>
                <a:latin typeface="+mj-lt"/>
                <a:ea typeface="+mj-ea"/>
                <a:cs typeface="+mj-cs"/>
              </a:rPr>
              <a:t>to....</a:t>
            </a:r>
          </a:p>
        </p:txBody>
      </p:sp>
      <p:pic>
        <p:nvPicPr>
          <p:cNvPr id="6" name="Content Placeholder 3">
            <a:extLst>
              <a:ext uri="{FF2B5EF4-FFF2-40B4-BE49-F238E27FC236}">
                <a16:creationId xmlns:a16="http://schemas.microsoft.com/office/drawing/2014/main" id="{D8C9AF0F-A253-462C-9216-5EBAC9B5C5AF}"/>
              </a:ext>
            </a:extLst>
          </p:cNvPr>
          <p:cNvPicPr>
            <a:picLocks noGrp="1" noChangeAspect="1"/>
          </p:cNvPicPr>
          <p:nvPr>
            <p:ph idx="1"/>
          </p:nvPr>
        </p:nvPicPr>
        <p:blipFill>
          <a:blip r:embed="rId2"/>
          <a:stretch>
            <a:fillRect/>
          </a:stretch>
        </p:blipFill>
        <p:spPr>
          <a:xfrm>
            <a:off x="1891025" y="1675227"/>
            <a:ext cx="8409950" cy="4394199"/>
          </a:xfrm>
          <a:prstGeom prst="rect">
            <a:avLst/>
          </a:prstGeom>
        </p:spPr>
      </p:pic>
    </p:spTree>
    <p:extLst>
      <p:ext uri="{BB962C8B-B14F-4D97-AF65-F5344CB8AC3E}">
        <p14:creationId xmlns:p14="http://schemas.microsoft.com/office/powerpoint/2010/main" val="294872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9CBF57-5473-4A23-A227-B665D0F72AC9}"/>
              </a:ext>
            </a:extLst>
          </p:cNvPr>
          <p:cNvSpPr>
            <a:spLocks noGrp="1"/>
          </p:cNvSpPr>
          <p:nvPr>
            <p:ph type="title"/>
          </p:nvPr>
        </p:nvSpPr>
        <p:spPr>
          <a:xfrm>
            <a:off x="643467" y="643467"/>
            <a:ext cx="3363974" cy="1597315"/>
          </a:xfrm>
          <a:noFill/>
          <a:ln w="19050">
            <a:solidFill>
              <a:schemeClr val="bg1"/>
            </a:solidFill>
          </a:ln>
        </p:spPr>
        <p:txBody>
          <a:bodyPr wrap="square">
            <a:normAutofit fontScale="90000"/>
          </a:bodyPr>
          <a:lstStyle/>
          <a:p>
            <a:pPr algn="ctr"/>
            <a:r>
              <a:rPr lang="en-US" sz="2800" dirty="0">
                <a:solidFill>
                  <a:schemeClr val="bg1"/>
                </a:solidFill>
              </a:rPr>
              <a:t>D</a:t>
            </a:r>
            <a:r>
              <a:rPr lang="en-BE" sz="2800" dirty="0" err="1">
                <a:solidFill>
                  <a:schemeClr val="bg1"/>
                </a:solidFill>
              </a:rPr>
              <a:t>i</a:t>
            </a:r>
            <a:r>
              <a:rPr lang="en-US" sz="2800" dirty="0">
                <a:solidFill>
                  <a:schemeClr val="bg1"/>
                </a:solidFill>
              </a:rPr>
              <a:t>f</a:t>
            </a:r>
            <a:r>
              <a:rPr lang="en-BE" sz="2800" dirty="0">
                <a:solidFill>
                  <a:schemeClr val="bg1"/>
                </a:solidFill>
              </a:rPr>
              <a:t>f</a:t>
            </a:r>
            <a:r>
              <a:rPr lang="en-US" sz="2800" dirty="0">
                <a:solidFill>
                  <a:schemeClr val="bg1"/>
                </a:solidFill>
              </a:rPr>
              <a:t>e</a:t>
            </a:r>
            <a:r>
              <a:rPr lang="en-BE" sz="2800" dirty="0">
                <a:solidFill>
                  <a:schemeClr val="bg1"/>
                </a:solidFill>
              </a:rPr>
              <a:t>r</a:t>
            </a:r>
            <a:r>
              <a:rPr lang="en-US" sz="2800" dirty="0">
                <a:solidFill>
                  <a:schemeClr val="bg1"/>
                </a:solidFill>
              </a:rPr>
              <a:t>e</a:t>
            </a:r>
            <a:r>
              <a:rPr lang="en-BE" sz="2800" dirty="0">
                <a:solidFill>
                  <a:schemeClr val="bg1"/>
                </a:solidFill>
              </a:rPr>
              <a:t>n</a:t>
            </a:r>
            <a:r>
              <a:rPr lang="en-US" sz="2800" dirty="0">
                <a:solidFill>
                  <a:schemeClr val="bg1"/>
                </a:solidFill>
              </a:rPr>
              <a:t>c</a:t>
            </a:r>
            <a:r>
              <a:rPr lang="en-BE" sz="2800" dirty="0">
                <a:solidFill>
                  <a:schemeClr val="bg1"/>
                </a:solidFill>
              </a:rPr>
              <a:t>e</a:t>
            </a:r>
            <a:r>
              <a:rPr lang="en-US" sz="2800" dirty="0">
                <a:solidFill>
                  <a:schemeClr val="bg1"/>
                </a:solidFill>
              </a:rPr>
              <a:t>s</a:t>
            </a:r>
            <a:r>
              <a:rPr lang="en-BE" sz="2800" dirty="0">
                <a:solidFill>
                  <a:schemeClr val="bg1"/>
                </a:solidFill>
              </a:rPr>
              <a:t> </a:t>
            </a:r>
            <a:r>
              <a:rPr lang="en-US" sz="2800" dirty="0">
                <a:solidFill>
                  <a:schemeClr val="bg1"/>
                </a:solidFill>
              </a:rPr>
              <a:t>b</a:t>
            </a:r>
            <a:r>
              <a:rPr lang="en-BE" sz="2800" dirty="0">
                <a:solidFill>
                  <a:schemeClr val="bg1"/>
                </a:solidFill>
              </a:rPr>
              <a:t>e</a:t>
            </a:r>
            <a:r>
              <a:rPr lang="en-US" sz="2800" dirty="0">
                <a:solidFill>
                  <a:schemeClr val="bg1"/>
                </a:solidFill>
              </a:rPr>
              <a:t>t</a:t>
            </a:r>
            <a:r>
              <a:rPr lang="en-BE" sz="2800" dirty="0">
                <a:solidFill>
                  <a:schemeClr val="bg1"/>
                </a:solidFill>
              </a:rPr>
              <a:t>w</a:t>
            </a:r>
            <a:r>
              <a:rPr lang="en-US" sz="2800" dirty="0">
                <a:solidFill>
                  <a:schemeClr val="bg1"/>
                </a:solidFill>
              </a:rPr>
              <a:t>e</a:t>
            </a:r>
            <a:r>
              <a:rPr lang="en-BE" sz="2800" dirty="0">
                <a:solidFill>
                  <a:schemeClr val="bg1"/>
                </a:solidFill>
              </a:rPr>
              <a:t>e</a:t>
            </a:r>
            <a:r>
              <a:rPr lang="en-US" sz="2800" dirty="0">
                <a:solidFill>
                  <a:schemeClr val="bg1"/>
                </a:solidFill>
              </a:rPr>
              <a:t>n</a:t>
            </a:r>
            <a:r>
              <a:rPr lang="en-BE" sz="2800" dirty="0">
                <a:solidFill>
                  <a:schemeClr val="bg1"/>
                </a:solidFill>
              </a:rPr>
              <a:t> </a:t>
            </a:r>
            <a:r>
              <a:rPr lang="en-US" sz="2800" dirty="0">
                <a:solidFill>
                  <a:schemeClr val="bg1"/>
                </a:solidFill>
              </a:rPr>
              <a:t>s</a:t>
            </a:r>
            <a:r>
              <a:rPr lang="en-BE" sz="2800" dirty="0">
                <a:solidFill>
                  <a:schemeClr val="bg1"/>
                </a:solidFill>
              </a:rPr>
              <a:t>t</a:t>
            </a:r>
            <a:r>
              <a:rPr lang="en-US" sz="2800" dirty="0">
                <a:solidFill>
                  <a:schemeClr val="bg1"/>
                </a:solidFill>
              </a:rPr>
              <a:t>r</a:t>
            </a:r>
            <a:r>
              <a:rPr lang="en-BE" sz="2800" dirty="0">
                <a:solidFill>
                  <a:schemeClr val="bg1"/>
                </a:solidFill>
              </a:rPr>
              <a:t>u</a:t>
            </a:r>
            <a:r>
              <a:rPr lang="en-US" sz="2800" dirty="0">
                <a:solidFill>
                  <a:schemeClr val="bg1"/>
                </a:solidFill>
              </a:rPr>
              <a:t>c</a:t>
            </a:r>
            <a:r>
              <a:rPr lang="en-BE" sz="2800" dirty="0">
                <a:solidFill>
                  <a:schemeClr val="bg1"/>
                </a:solidFill>
              </a:rPr>
              <a:t>t</a:t>
            </a:r>
            <a:r>
              <a:rPr lang="en-US" sz="2800" dirty="0">
                <a:solidFill>
                  <a:schemeClr val="bg1"/>
                </a:solidFill>
              </a:rPr>
              <a:t>u</a:t>
            </a:r>
            <a:r>
              <a:rPr lang="en-BE" sz="2800" dirty="0">
                <a:solidFill>
                  <a:schemeClr val="bg1"/>
                </a:solidFill>
              </a:rPr>
              <a:t>r</a:t>
            </a:r>
            <a:r>
              <a:rPr lang="en-US" sz="2800" dirty="0">
                <a:solidFill>
                  <a:schemeClr val="bg1"/>
                </a:solidFill>
              </a:rPr>
              <a:t>e</a:t>
            </a:r>
            <a:r>
              <a:rPr lang="en-BE" sz="2800" dirty="0">
                <a:solidFill>
                  <a:schemeClr val="bg1"/>
                </a:solidFill>
              </a:rPr>
              <a:t>s, </a:t>
            </a:r>
            <a:r>
              <a:rPr lang="en-US" sz="2800" dirty="0">
                <a:solidFill>
                  <a:schemeClr val="bg1"/>
                </a:solidFill>
              </a:rPr>
              <a:t>v</a:t>
            </a:r>
            <a:r>
              <a:rPr lang="en-BE" sz="2800" dirty="0">
                <a:solidFill>
                  <a:schemeClr val="bg1"/>
                </a:solidFill>
              </a:rPr>
              <a:t>a</a:t>
            </a:r>
            <a:r>
              <a:rPr lang="en-US" sz="2800" dirty="0">
                <a:solidFill>
                  <a:schemeClr val="bg1"/>
                </a:solidFill>
              </a:rPr>
              <a:t>l</a:t>
            </a:r>
            <a:r>
              <a:rPr lang="en-BE" sz="2800" dirty="0" err="1">
                <a:solidFill>
                  <a:schemeClr val="bg1"/>
                </a:solidFill>
              </a:rPr>
              <a:t>i</a:t>
            </a:r>
            <a:r>
              <a:rPr lang="en-US" sz="2800" dirty="0">
                <a:solidFill>
                  <a:schemeClr val="bg1"/>
                </a:solidFill>
              </a:rPr>
              <a:t>d</a:t>
            </a:r>
            <a:r>
              <a:rPr lang="en-BE" sz="2800" dirty="0">
                <a:solidFill>
                  <a:schemeClr val="bg1"/>
                </a:solidFill>
              </a:rPr>
              <a:t>a</a:t>
            </a:r>
            <a:r>
              <a:rPr lang="en-US" sz="2800" dirty="0">
                <a:solidFill>
                  <a:schemeClr val="bg1"/>
                </a:solidFill>
              </a:rPr>
              <a:t>t</a:t>
            </a:r>
            <a:r>
              <a:rPr lang="en-BE" sz="2800" dirty="0" err="1">
                <a:solidFill>
                  <a:schemeClr val="bg1"/>
                </a:solidFill>
              </a:rPr>
              <a:t>i</a:t>
            </a:r>
            <a:r>
              <a:rPr lang="en-US" sz="2800" dirty="0">
                <a:solidFill>
                  <a:schemeClr val="bg1"/>
                </a:solidFill>
              </a:rPr>
              <a:t>o</a:t>
            </a:r>
            <a:r>
              <a:rPr lang="en-BE" sz="2800" dirty="0">
                <a:solidFill>
                  <a:schemeClr val="bg1"/>
                </a:solidFill>
              </a:rPr>
              <a:t>n </a:t>
            </a:r>
            <a:r>
              <a:rPr lang="en-US" sz="2800" dirty="0">
                <a:solidFill>
                  <a:schemeClr val="bg1"/>
                </a:solidFill>
              </a:rPr>
              <a:t>o</a:t>
            </a:r>
            <a:r>
              <a:rPr lang="en-BE" sz="2800" dirty="0">
                <a:solidFill>
                  <a:schemeClr val="bg1"/>
                </a:solidFill>
              </a:rPr>
              <a:t>f </a:t>
            </a:r>
            <a:r>
              <a:rPr lang="en-US" sz="2800" dirty="0">
                <a:solidFill>
                  <a:schemeClr val="bg1"/>
                </a:solidFill>
              </a:rPr>
              <a:t>c</a:t>
            </a:r>
            <a:r>
              <a:rPr lang="en-BE" sz="2800" dirty="0">
                <a:solidFill>
                  <a:schemeClr val="bg1"/>
                </a:solidFill>
              </a:rPr>
              <a:t>r</a:t>
            </a:r>
            <a:r>
              <a:rPr lang="en-US" sz="2800" dirty="0">
                <a:solidFill>
                  <a:schemeClr val="bg1"/>
                </a:solidFill>
              </a:rPr>
              <a:t>e</a:t>
            </a:r>
            <a:r>
              <a:rPr lang="en-BE" sz="2800" dirty="0">
                <a:solidFill>
                  <a:schemeClr val="bg1"/>
                </a:solidFill>
              </a:rPr>
              <a:t>d</a:t>
            </a:r>
            <a:r>
              <a:rPr lang="en-US" sz="2800" dirty="0" err="1">
                <a:solidFill>
                  <a:schemeClr val="bg1"/>
                </a:solidFill>
              </a:rPr>
              <a:t>i</a:t>
            </a:r>
            <a:r>
              <a:rPr lang="en-BE" sz="2800" dirty="0">
                <a:solidFill>
                  <a:schemeClr val="bg1"/>
                </a:solidFill>
              </a:rPr>
              <a:t>t</a:t>
            </a:r>
            <a:r>
              <a:rPr lang="en-US" sz="2800" dirty="0">
                <a:solidFill>
                  <a:schemeClr val="bg1"/>
                </a:solidFill>
              </a:rPr>
              <a:t>s</a:t>
            </a:r>
            <a:r>
              <a:rPr lang="en-BE" sz="2800" dirty="0">
                <a:solidFill>
                  <a:schemeClr val="bg1"/>
                </a:solidFill>
              </a:rPr>
              <a:t> </a:t>
            </a:r>
            <a:r>
              <a:rPr lang="en-US" sz="2800" dirty="0">
                <a:solidFill>
                  <a:schemeClr val="bg1"/>
                </a:solidFill>
              </a:rPr>
              <a:t>a</a:t>
            </a:r>
            <a:r>
              <a:rPr lang="en-BE" sz="2800" dirty="0">
                <a:solidFill>
                  <a:schemeClr val="bg1"/>
                </a:solidFill>
              </a:rPr>
              <a:t>n</a:t>
            </a:r>
            <a:r>
              <a:rPr lang="en-US" sz="2800" dirty="0">
                <a:solidFill>
                  <a:schemeClr val="bg1"/>
                </a:solidFill>
              </a:rPr>
              <a:t>d</a:t>
            </a:r>
            <a:r>
              <a:rPr lang="en-BE" sz="2800" dirty="0">
                <a:solidFill>
                  <a:schemeClr val="bg1"/>
                </a:solidFill>
              </a:rPr>
              <a:t> </a:t>
            </a:r>
            <a:r>
              <a:rPr lang="en-US" sz="2800" dirty="0">
                <a:solidFill>
                  <a:schemeClr val="bg1"/>
                </a:solidFill>
              </a:rPr>
              <a:t>d</a:t>
            </a:r>
            <a:r>
              <a:rPr lang="en-BE" sz="2800" dirty="0" err="1">
                <a:solidFill>
                  <a:schemeClr val="bg1"/>
                </a:solidFill>
              </a:rPr>
              <a:t>i</a:t>
            </a:r>
            <a:r>
              <a:rPr lang="en-US" sz="2800" dirty="0">
                <a:solidFill>
                  <a:schemeClr val="bg1"/>
                </a:solidFill>
              </a:rPr>
              <a:t>p</a:t>
            </a:r>
            <a:r>
              <a:rPr lang="en-BE" sz="2800" dirty="0">
                <a:solidFill>
                  <a:schemeClr val="bg1"/>
                </a:solidFill>
              </a:rPr>
              <a:t>l</a:t>
            </a:r>
            <a:r>
              <a:rPr lang="en-US" sz="2800" dirty="0">
                <a:solidFill>
                  <a:schemeClr val="bg1"/>
                </a:solidFill>
              </a:rPr>
              <a:t>o</a:t>
            </a:r>
            <a:r>
              <a:rPr lang="en-BE" sz="2800" dirty="0">
                <a:solidFill>
                  <a:schemeClr val="bg1"/>
                </a:solidFill>
              </a:rPr>
              <a:t>m</a:t>
            </a:r>
            <a:r>
              <a:rPr lang="en-US" sz="2800" dirty="0">
                <a:solidFill>
                  <a:schemeClr val="bg1"/>
                </a:solidFill>
              </a:rPr>
              <a:t>as</a:t>
            </a:r>
            <a:endParaRPr lang="en-BE" sz="2800" dirty="0">
              <a:solidFill>
                <a:schemeClr val="bg1"/>
              </a:solidFill>
            </a:endParaRPr>
          </a:p>
        </p:txBody>
      </p:sp>
      <p:sp>
        <p:nvSpPr>
          <p:cNvPr id="9" name="Content Placeholder 8">
            <a:extLst>
              <a:ext uri="{FF2B5EF4-FFF2-40B4-BE49-F238E27FC236}">
                <a16:creationId xmlns:a16="http://schemas.microsoft.com/office/drawing/2014/main" id="{D067D19E-7A55-498C-8FD2-330BD781E5CE}"/>
              </a:ext>
            </a:extLst>
          </p:cNvPr>
          <p:cNvSpPr>
            <a:spLocks noGrp="1"/>
          </p:cNvSpPr>
          <p:nvPr>
            <p:ph idx="1"/>
          </p:nvPr>
        </p:nvSpPr>
        <p:spPr>
          <a:xfrm>
            <a:off x="643468" y="2638044"/>
            <a:ext cx="3363974" cy="3415622"/>
          </a:xfrm>
        </p:spPr>
        <p:txBody>
          <a:bodyPr>
            <a:normAutofit/>
          </a:bodyPr>
          <a:lstStyle/>
          <a:p>
            <a:endParaRPr lang="en-US" sz="2000">
              <a:solidFill>
                <a:schemeClr val="bg1"/>
              </a:solidFill>
            </a:endParaRPr>
          </a:p>
        </p:txBody>
      </p:sp>
      <p:pic>
        <p:nvPicPr>
          <p:cNvPr id="7" name="Content Placeholder 3">
            <a:extLst>
              <a:ext uri="{FF2B5EF4-FFF2-40B4-BE49-F238E27FC236}">
                <a16:creationId xmlns:a16="http://schemas.microsoft.com/office/drawing/2014/main" id="{5D6D45FC-637D-4063-A5B9-62D25EC20997}"/>
              </a:ext>
            </a:extLst>
          </p:cNvPr>
          <p:cNvPicPr>
            <a:picLocks noChangeAspect="1"/>
          </p:cNvPicPr>
          <p:nvPr/>
        </p:nvPicPr>
        <p:blipFill>
          <a:blip r:embed="rId2"/>
          <a:stretch>
            <a:fillRect/>
          </a:stretch>
        </p:blipFill>
        <p:spPr>
          <a:xfrm>
            <a:off x="4690319" y="987552"/>
            <a:ext cx="7324897" cy="4901184"/>
          </a:xfrm>
          <a:prstGeom prst="rect">
            <a:avLst/>
          </a:prstGeom>
        </p:spPr>
      </p:pic>
    </p:spTree>
    <p:extLst>
      <p:ext uri="{BB962C8B-B14F-4D97-AF65-F5344CB8AC3E}">
        <p14:creationId xmlns:p14="http://schemas.microsoft.com/office/powerpoint/2010/main" val="4031206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172C53-DA47-46DB-8FAC-372185E4F1C0}"/>
              </a:ext>
            </a:extLst>
          </p:cNvPr>
          <p:cNvSpPr>
            <a:spLocks noGrp="1"/>
          </p:cNvSpPr>
          <p:nvPr>
            <p:ph type="title"/>
          </p:nvPr>
        </p:nvSpPr>
        <p:spPr>
          <a:xfrm>
            <a:off x="655320" y="365125"/>
            <a:ext cx="9013052" cy="823595"/>
          </a:xfrm>
        </p:spPr>
        <p:txBody>
          <a:bodyPr anchor="b">
            <a:normAutofit/>
          </a:bodyPr>
          <a:lstStyle/>
          <a:p>
            <a:r>
              <a:rPr lang="en-US" sz="4000" dirty="0"/>
              <a:t>R</a:t>
            </a:r>
            <a:r>
              <a:rPr lang="en-BE" sz="4000" dirty="0"/>
              <a:t>e</a:t>
            </a:r>
            <a:r>
              <a:rPr lang="en-US" sz="4000" dirty="0"/>
              <a:t>c</a:t>
            </a:r>
            <a:r>
              <a:rPr lang="en-BE" sz="4000" dirty="0"/>
              <a:t>o</a:t>
            </a:r>
            <a:r>
              <a:rPr lang="en-US" sz="4000" dirty="0"/>
              <a:t>m</a:t>
            </a:r>
            <a:r>
              <a:rPr lang="en-BE" sz="4000" dirty="0"/>
              <a:t>m</a:t>
            </a:r>
            <a:r>
              <a:rPr lang="en-US" sz="4000" dirty="0"/>
              <a:t>e</a:t>
            </a:r>
            <a:r>
              <a:rPr lang="en-BE" sz="4000" dirty="0"/>
              <a:t>n</a:t>
            </a:r>
            <a:r>
              <a:rPr lang="en-US" sz="4000" dirty="0"/>
              <a:t>d</a:t>
            </a:r>
            <a:r>
              <a:rPr lang="en-BE" sz="4000" dirty="0"/>
              <a:t>a</a:t>
            </a:r>
            <a:r>
              <a:rPr lang="en-US" sz="4000" dirty="0"/>
              <a:t>t</a:t>
            </a:r>
            <a:r>
              <a:rPr lang="en-BE" sz="4000" dirty="0" err="1"/>
              <a:t>i</a:t>
            </a:r>
            <a:r>
              <a:rPr lang="en-US" sz="4000" dirty="0"/>
              <a:t>o</a:t>
            </a:r>
            <a:r>
              <a:rPr lang="en-BE" sz="4000" dirty="0"/>
              <a:t>n</a:t>
            </a:r>
            <a:r>
              <a:rPr lang="en-US" sz="4000" dirty="0"/>
              <a:t>s</a:t>
            </a:r>
            <a:r>
              <a:rPr lang="en-BE" sz="4000" dirty="0"/>
              <a:t>...</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2741D1-AAAB-400D-B8A4-F2EFC44702C0}"/>
              </a:ext>
            </a:extLst>
          </p:cNvPr>
          <p:cNvSpPr>
            <a:spLocks noGrp="1"/>
          </p:cNvSpPr>
          <p:nvPr>
            <p:ph idx="1"/>
          </p:nvPr>
        </p:nvSpPr>
        <p:spPr>
          <a:xfrm>
            <a:off x="655320" y="1316736"/>
            <a:ext cx="9013052" cy="4655033"/>
          </a:xfrm>
        </p:spPr>
        <p:txBody>
          <a:bodyPr>
            <a:normAutofit/>
          </a:bodyPr>
          <a:lstStyle/>
          <a:p>
            <a:r>
              <a:rPr lang="en-US" sz="2000" dirty="0"/>
              <a:t>If possible adopt a liberal approach to credit recognition for core, optional, elective, and general education </a:t>
            </a:r>
            <a:r>
              <a:rPr lang="en-US" sz="2000" dirty="0" err="1"/>
              <a:t>programme</a:t>
            </a:r>
            <a:r>
              <a:rPr lang="en-US" sz="2000" dirty="0"/>
              <a:t> components, especially in </a:t>
            </a:r>
            <a:r>
              <a:rPr lang="en-US" sz="2000" dirty="0" err="1"/>
              <a:t>organised</a:t>
            </a:r>
            <a:r>
              <a:rPr lang="en-US" sz="2000" dirty="0"/>
              <a:t> student mobility. If it is not possible to adopt a liberal approach compare</a:t>
            </a:r>
            <a:r>
              <a:rPr lang="en-BE" sz="2000" dirty="0"/>
              <a:t> </a:t>
            </a:r>
            <a:r>
              <a:rPr lang="en-US" sz="2000" dirty="0"/>
              <a:t>courses</a:t>
            </a:r>
            <a:endParaRPr lang="en-BE" sz="2000" dirty="0"/>
          </a:p>
          <a:p>
            <a:r>
              <a:rPr lang="en-US" sz="2000" dirty="0"/>
              <a:t>Do not consider the differences in credit points allocation or grading systems between the EU and the US as an obstacle </a:t>
            </a:r>
          </a:p>
          <a:p>
            <a:r>
              <a:rPr lang="en-US" sz="2000" dirty="0"/>
              <a:t> Develop/ maintain clear protocols around credit recognition from abroad across offices and departments in the institution, and improve the</a:t>
            </a:r>
            <a:r>
              <a:rPr lang="en-BE" sz="2000" dirty="0"/>
              <a:t> </a:t>
            </a:r>
            <a:r>
              <a:rPr lang="en-US" sz="2000" dirty="0"/>
              <a:t>content description of courses taken by exchange students to enable better evaluation of</a:t>
            </a:r>
            <a:r>
              <a:rPr lang="en-BE" sz="2000" dirty="0"/>
              <a:t> </a:t>
            </a:r>
            <a:r>
              <a:rPr lang="en-US" sz="2000" dirty="0"/>
              <a:t>credit </a:t>
            </a:r>
            <a:endParaRPr lang="en-BE" sz="2000" dirty="0"/>
          </a:p>
          <a:p>
            <a:r>
              <a:rPr lang="en-US" sz="2000" dirty="0"/>
              <a:t>Support EU-US exchanges among faculty and staff in charge of recognition to build trust between faculty partners, to integrate study abroad</a:t>
            </a:r>
            <a:r>
              <a:rPr lang="en-BE" sz="2000" dirty="0"/>
              <a:t> </a:t>
            </a:r>
            <a:r>
              <a:rPr lang="en-US" sz="2000" dirty="0"/>
              <a:t>components into major and minor degree </a:t>
            </a:r>
            <a:r>
              <a:rPr lang="en-US" sz="2000" dirty="0" err="1"/>
              <a:t>programmes</a:t>
            </a:r>
            <a:r>
              <a:rPr lang="en-US" sz="2000" dirty="0"/>
              <a:t>, and to improve consistency of the credit articulation within the institution </a:t>
            </a:r>
            <a:endParaRPr lang="en-BE" sz="2000" dirty="0"/>
          </a:p>
          <a:p>
            <a:r>
              <a:rPr lang="en-BE" sz="1600" dirty="0"/>
              <a:t>...</a:t>
            </a:r>
            <a:endParaRPr lang="en-US" sz="1600" dirty="0"/>
          </a:p>
          <a:p>
            <a:endParaRPr lang="en-US" sz="1600" dirty="0"/>
          </a:p>
          <a:p>
            <a:endParaRPr lang="en-US" sz="1600" dirty="0"/>
          </a:p>
          <a:p>
            <a:endParaRPr lang="en-BE" sz="1600" dirty="0"/>
          </a:p>
        </p:txBody>
      </p:sp>
    </p:spTree>
    <p:extLst>
      <p:ext uri="{BB962C8B-B14F-4D97-AF65-F5344CB8AC3E}">
        <p14:creationId xmlns:p14="http://schemas.microsoft.com/office/powerpoint/2010/main" val="75214216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6FB1F7-6DB5-463E-8700-360F47E2A982}"/>
              </a:ext>
            </a:extLst>
          </p:cNvPr>
          <p:cNvSpPr>
            <a:spLocks noGrp="1"/>
          </p:cNvSpPr>
          <p:nvPr>
            <p:ph type="title"/>
          </p:nvPr>
        </p:nvSpPr>
        <p:spPr>
          <a:xfrm>
            <a:off x="966952" y="1204108"/>
            <a:ext cx="2669406" cy="1781175"/>
          </a:xfrm>
        </p:spPr>
        <p:txBody>
          <a:bodyPr>
            <a:normAutofit/>
          </a:bodyPr>
          <a:lstStyle/>
          <a:p>
            <a:r>
              <a:rPr lang="en-US" sz="3000">
                <a:solidFill>
                  <a:srgbClr val="FFFFFF"/>
                </a:solidFill>
              </a:rPr>
              <a:t>A</a:t>
            </a:r>
            <a:r>
              <a:rPr lang="en-BE" sz="3000">
                <a:solidFill>
                  <a:srgbClr val="FFFFFF"/>
                </a:solidFill>
              </a:rPr>
              <a:t>n</a:t>
            </a:r>
            <a:r>
              <a:rPr lang="en-US" sz="3000">
                <a:solidFill>
                  <a:srgbClr val="FFFFFF"/>
                </a:solidFill>
              </a:rPr>
              <a:t>d</a:t>
            </a:r>
            <a:r>
              <a:rPr lang="en-BE" sz="3000">
                <a:solidFill>
                  <a:srgbClr val="FFFFFF"/>
                </a:solidFill>
              </a:rPr>
              <a:t> </a:t>
            </a:r>
            <a:r>
              <a:rPr lang="en-US" sz="3000">
                <a:solidFill>
                  <a:srgbClr val="FFFFFF"/>
                </a:solidFill>
              </a:rPr>
              <a:t>t</a:t>
            </a:r>
            <a:r>
              <a:rPr lang="en-BE" sz="3000">
                <a:solidFill>
                  <a:srgbClr val="FFFFFF"/>
                </a:solidFill>
              </a:rPr>
              <a:t>h</a:t>
            </a:r>
            <a:r>
              <a:rPr lang="en-US" sz="3000">
                <a:solidFill>
                  <a:srgbClr val="FFFFFF"/>
                </a:solidFill>
              </a:rPr>
              <a:t>e</a:t>
            </a:r>
            <a:r>
              <a:rPr lang="en-BE" sz="3000">
                <a:solidFill>
                  <a:srgbClr val="FFFFFF"/>
                </a:solidFill>
              </a:rPr>
              <a:t>n </a:t>
            </a:r>
            <a:r>
              <a:rPr lang="en-US" sz="3000">
                <a:solidFill>
                  <a:srgbClr val="FFFFFF"/>
                </a:solidFill>
              </a:rPr>
              <a:t>t</a:t>
            </a:r>
            <a:r>
              <a:rPr lang="en-BE" sz="3000">
                <a:solidFill>
                  <a:srgbClr val="FFFFFF"/>
                </a:solidFill>
              </a:rPr>
              <a:t>h</a:t>
            </a:r>
            <a:r>
              <a:rPr lang="en-US" sz="3000">
                <a:solidFill>
                  <a:srgbClr val="FFFFFF"/>
                </a:solidFill>
              </a:rPr>
              <a:t>e</a:t>
            </a:r>
            <a:r>
              <a:rPr lang="en-BE" sz="3000">
                <a:solidFill>
                  <a:srgbClr val="FFFFFF"/>
                </a:solidFill>
              </a:rPr>
              <a:t>r</a:t>
            </a:r>
            <a:r>
              <a:rPr lang="en-US" sz="3000">
                <a:solidFill>
                  <a:srgbClr val="FFFFFF"/>
                </a:solidFill>
              </a:rPr>
              <a:t>e</a:t>
            </a:r>
            <a:r>
              <a:rPr lang="en-BE" sz="3000">
                <a:solidFill>
                  <a:srgbClr val="FFFFFF"/>
                </a:solidFill>
              </a:rPr>
              <a:t> </a:t>
            </a:r>
            <a:r>
              <a:rPr lang="en-US" sz="3000">
                <a:solidFill>
                  <a:srgbClr val="FFFFFF"/>
                </a:solidFill>
              </a:rPr>
              <a:t>i</a:t>
            </a:r>
            <a:r>
              <a:rPr lang="en-BE" sz="3000">
                <a:solidFill>
                  <a:srgbClr val="FFFFFF"/>
                </a:solidFill>
              </a:rPr>
              <a:t>s </a:t>
            </a:r>
            <a:r>
              <a:rPr lang="en-US" sz="3000">
                <a:solidFill>
                  <a:srgbClr val="FFFFFF"/>
                </a:solidFill>
              </a:rPr>
              <a:t>t</a:t>
            </a:r>
            <a:r>
              <a:rPr lang="en-BE" sz="3000">
                <a:solidFill>
                  <a:srgbClr val="FFFFFF"/>
                </a:solidFill>
              </a:rPr>
              <a:t>h</a:t>
            </a:r>
            <a:r>
              <a:rPr lang="en-US" sz="3000">
                <a:solidFill>
                  <a:srgbClr val="FFFFFF"/>
                </a:solidFill>
              </a:rPr>
              <a:t>e</a:t>
            </a:r>
            <a:r>
              <a:rPr lang="en-BE" sz="3000">
                <a:solidFill>
                  <a:srgbClr val="FFFFFF"/>
                </a:solidFill>
              </a:rPr>
              <a:t> </a:t>
            </a:r>
            <a:r>
              <a:rPr lang="en-US" sz="3000">
                <a:solidFill>
                  <a:srgbClr val="FFFFFF"/>
                </a:solidFill>
              </a:rPr>
              <a:t>q</a:t>
            </a:r>
            <a:r>
              <a:rPr lang="en-BE" sz="3000">
                <a:solidFill>
                  <a:srgbClr val="FFFFFF"/>
                </a:solidFill>
              </a:rPr>
              <a:t>u</a:t>
            </a:r>
            <a:r>
              <a:rPr lang="en-US" sz="3000">
                <a:solidFill>
                  <a:srgbClr val="FFFFFF"/>
                </a:solidFill>
              </a:rPr>
              <a:t>i</a:t>
            </a:r>
            <a:r>
              <a:rPr lang="en-BE" sz="3000">
                <a:solidFill>
                  <a:srgbClr val="FFFFFF"/>
                </a:solidFill>
              </a:rPr>
              <a:t>c</a:t>
            </a:r>
            <a:r>
              <a:rPr lang="en-US" sz="3000">
                <a:solidFill>
                  <a:srgbClr val="FFFFFF"/>
                </a:solidFill>
              </a:rPr>
              <a:t>k</a:t>
            </a:r>
            <a:r>
              <a:rPr lang="en-BE" sz="3000">
                <a:solidFill>
                  <a:srgbClr val="FFFFFF"/>
                </a:solidFill>
              </a:rPr>
              <a:t> </a:t>
            </a:r>
            <a:r>
              <a:rPr lang="en-US" sz="3000">
                <a:solidFill>
                  <a:srgbClr val="FFFFFF"/>
                </a:solidFill>
              </a:rPr>
              <a:t>a</a:t>
            </a:r>
            <a:r>
              <a:rPr lang="en-BE" sz="3000">
                <a:solidFill>
                  <a:srgbClr val="FFFFFF"/>
                </a:solidFill>
              </a:rPr>
              <a:t>n</a:t>
            </a:r>
            <a:r>
              <a:rPr lang="en-US" sz="3000">
                <a:solidFill>
                  <a:srgbClr val="FFFFFF"/>
                </a:solidFill>
              </a:rPr>
              <a:t>d</a:t>
            </a:r>
            <a:r>
              <a:rPr lang="en-BE" sz="3000">
                <a:solidFill>
                  <a:srgbClr val="FFFFFF"/>
                </a:solidFill>
              </a:rPr>
              <a:t> </a:t>
            </a:r>
            <a:r>
              <a:rPr lang="en-US" sz="3000">
                <a:solidFill>
                  <a:srgbClr val="FFFFFF"/>
                </a:solidFill>
              </a:rPr>
              <a:t>d</a:t>
            </a:r>
            <a:r>
              <a:rPr lang="en-BE" sz="3000">
                <a:solidFill>
                  <a:srgbClr val="FFFFFF"/>
                </a:solidFill>
              </a:rPr>
              <a:t>i</a:t>
            </a:r>
            <a:r>
              <a:rPr lang="en-US" sz="3000">
                <a:solidFill>
                  <a:srgbClr val="FFFFFF"/>
                </a:solidFill>
              </a:rPr>
              <a:t>r</a:t>
            </a:r>
            <a:r>
              <a:rPr lang="en-BE" sz="3000">
                <a:solidFill>
                  <a:srgbClr val="FFFFFF"/>
                </a:solidFill>
              </a:rPr>
              <a:t>t</a:t>
            </a:r>
            <a:r>
              <a:rPr lang="en-US" sz="3000">
                <a:solidFill>
                  <a:srgbClr val="FFFFFF"/>
                </a:solidFill>
              </a:rPr>
              <a:t>y</a:t>
            </a:r>
            <a:r>
              <a:rPr lang="en-BE" sz="3000">
                <a:solidFill>
                  <a:srgbClr val="FFFFFF"/>
                </a:solidFill>
              </a:rPr>
              <a:t> </a:t>
            </a:r>
            <a:r>
              <a:rPr lang="en-US" sz="3000">
                <a:solidFill>
                  <a:srgbClr val="FFFFFF"/>
                </a:solidFill>
              </a:rPr>
              <a:t>a</a:t>
            </a:r>
            <a:r>
              <a:rPr lang="en-BE" sz="3000">
                <a:solidFill>
                  <a:srgbClr val="FFFFFF"/>
                </a:solidFill>
              </a:rPr>
              <a:t>p</a:t>
            </a:r>
            <a:r>
              <a:rPr lang="en-US" sz="3000">
                <a:solidFill>
                  <a:srgbClr val="FFFFFF"/>
                </a:solidFill>
              </a:rPr>
              <a:t>p</a:t>
            </a:r>
            <a:r>
              <a:rPr lang="en-BE" sz="3000">
                <a:solidFill>
                  <a:srgbClr val="FFFFFF"/>
                </a:solidFill>
              </a:rPr>
              <a:t>r</a:t>
            </a:r>
            <a:r>
              <a:rPr lang="en-US" sz="3000">
                <a:solidFill>
                  <a:srgbClr val="FFFFFF"/>
                </a:solidFill>
              </a:rPr>
              <a:t>o</a:t>
            </a:r>
            <a:r>
              <a:rPr lang="en-BE" sz="3000">
                <a:solidFill>
                  <a:srgbClr val="FFFFFF"/>
                </a:solidFill>
              </a:rPr>
              <a:t>a</a:t>
            </a:r>
            <a:r>
              <a:rPr lang="en-US" sz="3000">
                <a:solidFill>
                  <a:srgbClr val="FFFFFF"/>
                </a:solidFill>
              </a:rPr>
              <a:t>c</a:t>
            </a:r>
            <a:r>
              <a:rPr lang="en-BE" sz="3000">
                <a:solidFill>
                  <a:srgbClr val="FFFFFF"/>
                </a:solidFill>
              </a:rPr>
              <a:t>h...</a:t>
            </a:r>
          </a:p>
        </p:txBody>
      </p:sp>
      <p:sp>
        <p:nvSpPr>
          <p:cNvPr id="9" name="Content Placeholder 8">
            <a:extLst>
              <a:ext uri="{FF2B5EF4-FFF2-40B4-BE49-F238E27FC236}">
                <a16:creationId xmlns:a16="http://schemas.microsoft.com/office/drawing/2014/main" id="{0322BB46-499D-4363-8B6C-BC1ACF96EDFE}"/>
              </a:ext>
            </a:extLst>
          </p:cNvPr>
          <p:cNvSpPr>
            <a:spLocks noGrp="1"/>
          </p:cNvSpPr>
          <p:nvPr>
            <p:ph idx="1"/>
          </p:nvPr>
        </p:nvSpPr>
        <p:spPr>
          <a:xfrm>
            <a:off x="966951" y="3355130"/>
            <a:ext cx="2669407" cy="2427333"/>
          </a:xfrm>
        </p:spPr>
        <p:txBody>
          <a:bodyPr>
            <a:normAutofit/>
          </a:bodyPr>
          <a:lstStyle/>
          <a:p>
            <a:endParaRPr lang="en-US" sz="1600"/>
          </a:p>
        </p:txBody>
      </p:sp>
      <p:pic>
        <p:nvPicPr>
          <p:cNvPr id="7" name="Content Placeholder 3">
            <a:extLst>
              <a:ext uri="{FF2B5EF4-FFF2-40B4-BE49-F238E27FC236}">
                <a16:creationId xmlns:a16="http://schemas.microsoft.com/office/drawing/2014/main" id="{D0768A82-934F-4452-B38F-99F9BC32AFCA}"/>
              </a:ext>
            </a:extLst>
          </p:cNvPr>
          <p:cNvPicPr>
            <a:picLocks noChangeAspect="1"/>
          </p:cNvPicPr>
          <p:nvPr/>
        </p:nvPicPr>
        <p:blipFill>
          <a:blip r:embed="rId2"/>
          <a:stretch>
            <a:fillRect/>
          </a:stretch>
        </p:blipFill>
        <p:spPr>
          <a:xfrm>
            <a:off x="4662102" y="1330883"/>
            <a:ext cx="6903723" cy="4073196"/>
          </a:xfrm>
          <a:prstGeom prst="rect">
            <a:avLst/>
          </a:prstGeom>
        </p:spPr>
      </p:pic>
      <p:sp>
        <p:nvSpPr>
          <p:cNvPr id="5" name="Rectangle 4">
            <a:extLst>
              <a:ext uri="{FF2B5EF4-FFF2-40B4-BE49-F238E27FC236}">
                <a16:creationId xmlns:a16="http://schemas.microsoft.com/office/drawing/2014/main" id="{E8C0F3E3-D489-4D34-AC29-C43638C053BC}"/>
              </a:ext>
            </a:extLst>
          </p:cNvPr>
          <p:cNvSpPr/>
          <p:nvPr/>
        </p:nvSpPr>
        <p:spPr>
          <a:xfrm rot="335755">
            <a:off x="7557248" y="5256538"/>
            <a:ext cx="4180442" cy="1279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dirty="0"/>
              <a:t>“</a:t>
            </a:r>
            <a:r>
              <a:rPr lang="en-US" dirty="0"/>
              <a:t>H</a:t>
            </a:r>
            <a:r>
              <a:rPr lang="en-BE" dirty="0"/>
              <a:t>e</a:t>
            </a:r>
            <a:r>
              <a:rPr lang="en-US" dirty="0"/>
              <a:t>r</a:t>
            </a:r>
            <a:r>
              <a:rPr lang="en-BE" dirty="0"/>
              <a:t>e’</a:t>
            </a:r>
            <a:r>
              <a:rPr lang="en-US" dirty="0"/>
              <a:t>s</a:t>
            </a:r>
            <a:r>
              <a:rPr lang="en-BE" dirty="0"/>
              <a:t> </a:t>
            </a:r>
            <a:r>
              <a:rPr lang="en-US" dirty="0"/>
              <a:t>a</a:t>
            </a:r>
            <a:r>
              <a:rPr lang="en-BE" dirty="0"/>
              <a:t>n </a:t>
            </a:r>
            <a:r>
              <a:rPr lang="en-US" dirty="0"/>
              <a:t>o</a:t>
            </a:r>
            <a:r>
              <a:rPr lang="en-BE" dirty="0"/>
              <a:t>n</a:t>
            </a:r>
            <a:r>
              <a:rPr lang="en-US" dirty="0"/>
              <a:t>l</a:t>
            </a:r>
            <a:r>
              <a:rPr lang="en-BE" dirty="0" err="1"/>
              <a:t>i</a:t>
            </a:r>
            <a:r>
              <a:rPr lang="en-US" dirty="0"/>
              <a:t>n</a:t>
            </a:r>
            <a:r>
              <a:rPr lang="en-BE" dirty="0"/>
              <a:t>e </a:t>
            </a:r>
            <a:r>
              <a:rPr lang="en-US" dirty="0"/>
              <a:t>c</a:t>
            </a:r>
            <a:r>
              <a:rPr lang="en-BE" dirty="0"/>
              <a:t>a</a:t>
            </a:r>
            <a:r>
              <a:rPr lang="en-US" dirty="0"/>
              <a:t>l</a:t>
            </a:r>
            <a:r>
              <a:rPr lang="en-BE" dirty="0"/>
              <a:t>c</a:t>
            </a:r>
            <a:r>
              <a:rPr lang="en-US" dirty="0"/>
              <a:t>u</a:t>
            </a:r>
            <a:r>
              <a:rPr lang="en-BE" dirty="0"/>
              <a:t>l</a:t>
            </a:r>
            <a:r>
              <a:rPr lang="en-US" dirty="0"/>
              <a:t>a</a:t>
            </a:r>
            <a:r>
              <a:rPr lang="en-BE" dirty="0"/>
              <a:t>t</a:t>
            </a:r>
            <a:r>
              <a:rPr lang="en-US" dirty="0"/>
              <a:t>o</a:t>
            </a:r>
            <a:r>
              <a:rPr lang="en-BE" dirty="0"/>
              <a:t>r </a:t>
            </a:r>
            <a:r>
              <a:rPr lang="en-US" dirty="0"/>
              <a:t>t</a:t>
            </a:r>
            <a:r>
              <a:rPr lang="en-BE" dirty="0"/>
              <a:t>h</a:t>
            </a:r>
            <a:r>
              <a:rPr lang="en-US" dirty="0"/>
              <a:t>a</a:t>
            </a:r>
            <a:r>
              <a:rPr lang="en-BE" dirty="0"/>
              <a:t>t </a:t>
            </a:r>
            <a:r>
              <a:rPr lang="en-US" dirty="0"/>
              <a:t>c</a:t>
            </a:r>
            <a:r>
              <a:rPr lang="en-BE" dirty="0"/>
              <a:t>a</a:t>
            </a:r>
            <a:r>
              <a:rPr lang="en-US" dirty="0"/>
              <a:t>n</a:t>
            </a:r>
            <a:r>
              <a:rPr lang="en-BE" dirty="0"/>
              <a:t> </a:t>
            </a:r>
            <a:r>
              <a:rPr lang="en-US" dirty="0"/>
              <a:t>h</a:t>
            </a:r>
            <a:r>
              <a:rPr lang="en-BE" dirty="0"/>
              <a:t>e</a:t>
            </a:r>
            <a:r>
              <a:rPr lang="en-US" dirty="0"/>
              <a:t>l</a:t>
            </a:r>
            <a:r>
              <a:rPr lang="en-BE" dirty="0"/>
              <a:t>p </a:t>
            </a:r>
            <a:r>
              <a:rPr lang="en-US" dirty="0"/>
              <a:t>y</a:t>
            </a:r>
            <a:r>
              <a:rPr lang="en-BE" dirty="0"/>
              <a:t>o</a:t>
            </a:r>
            <a:r>
              <a:rPr lang="en-US" dirty="0"/>
              <a:t>u</a:t>
            </a:r>
            <a:r>
              <a:rPr lang="en-BE" dirty="0"/>
              <a:t> </a:t>
            </a:r>
            <a:r>
              <a:rPr lang="en-US" dirty="0"/>
              <a:t>c</a:t>
            </a:r>
            <a:r>
              <a:rPr lang="en-BE" dirty="0"/>
              <a:t>o</a:t>
            </a:r>
            <a:r>
              <a:rPr lang="en-US" dirty="0"/>
              <a:t>n</a:t>
            </a:r>
            <a:r>
              <a:rPr lang="en-BE" dirty="0"/>
              <a:t>v</a:t>
            </a:r>
            <a:r>
              <a:rPr lang="en-US" dirty="0"/>
              <a:t>e</a:t>
            </a:r>
            <a:r>
              <a:rPr lang="en-BE" dirty="0"/>
              <a:t>r</a:t>
            </a:r>
            <a:r>
              <a:rPr lang="en-US" dirty="0"/>
              <a:t>t</a:t>
            </a:r>
            <a:r>
              <a:rPr lang="en-BE" dirty="0"/>
              <a:t> </a:t>
            </a:r>
            <a:r>
              <a:rPr lang="en-US" dirty="0"/>
              <a:t>E</a:t>
            </a:r>
            <a:r>
              <a:rPr lang="en-BE" dirty="0"/>
              <a:t>C</a:t>
            </a:r>
            <a:r>
              <a:rPr lang="en-US" dirty="0"/>
              <a:t>T</a:t>
            </a:r>
            <a:r>
              <a:rPr lang="en-BE" dirty="0"/>
              <a:t>S </a:t>
            </a:r>
            <a:r>
              <a:rPr lang="en-US" dirty="0" err="1"/>
              <a:t>i</a:t>
            </a:r>
            <a:r>
              <a:rPr lang="en-BE" dirty="0"/>
              <a:t>n</a:t>
            </a:r>
            <a:r>
              <a:rPr lang="en-US" dirty="0"/>
              <a:t>t</a:t>
            </a:r>
            <a:r>
              <a:rPr lang="en-BE" dirty="0"/>
              <a:t>o </a:t>
            </a:r>
            <a:r>
              <a:rPr lang="en-US" dirty="0"/>
              <a:t>G</a:t>
            </a:r>
            <a:r>
              <a:rPr lang="en-BE" dirty="0"/>
              <a:t>P</a:t>
            </a:r>
            <a:r>
              <a:rPr lang="en-US" dirty="0"/>
              <a:t>A</a:t>
            </a:r>
            <a:r>
              <a:rPr lang="en-BE" dirty="0"/>
              <a:t>”</a:t>
            </a:r>
          </a:p>
        </p:txBody>
      </p:sp>
    </p:spTree>
    <p:extLst>
      <p:ext uri="{BB962C8B-B14F-4D97-AF65-F5344CB8AC3E}">
        <p14:creationId xmlns:p14="http://schemas.microsoft.com/office/powerpoint/2010/main" val="178431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97196D-AED8-4250-82A0-72D4E8A4F87D}"/>
              </a:ext>
            </a:extLst>
          </p:cNvPr>
          <p:cNvSpPr>
            <a:spLocks noGrp="1"/>
          </p:cNvSpPr>
          <p:nvPr>
            <p:ph type="title"/>
          </p:nvPr>
        </p:nvSpPr>
        <p:spPr>
          <a:xfrm>
            <a:off x="863028" y="1012004"/>
            <a:ext cx="3434651" cy="4795408"/>
          </a:xfrm>
        </p:spPr>
        <p:txBody>
          <a:bodyPr>
            <a:normAutofit/>
          </a:bodyPr>
          <a:lstStyle/>
          <a:p>
            <a:r>
              <a:rPr lang="en-US">
                <a:solidFill>
                  <a:srgbClr val="FFFFFF"/>
                </a:solidFill>
              </a:rPr>
              <a:t>S</a:t>
            </a:r>
            <a:r>
              <a:rPr lang="en-BE">
                <a:solidFill>
                  <a:srgbClr val="FFFFFF"/>
                </a:solidFill>
              </a:rPr>
              <a:t>t</a:t>
            </a:r>
            <a:r>
              <a:rPr lang="en-US">
                <a:solidFill>
                  <a:srgbClr val="FFFFFF"/>
                </a:solidFill>
              </a:rPr>
              <a:t>r</a:t>
            </a:r>
            <a:r>
              <a:rPr lang="en-BE">
                <a:solidFill>
                  <a:srgbClr val="FFFFFF"/>
                </a:solidFill>
              </a:rPr>
              <a:t>e</a:t>
            </a:r>
            <a:r>
              <a:rPr lang="en-US">
                <a:solidFill>
                  <a:srgbClr val="FFFFFF"/>
                </a:solidFill>
              </a:rPr>
              <a:t>e</a:t>
            </a:r>
            <a:r>
              <a:rPr lang="en-BE">
                <a:solidFill>
                  <a:srgbClr val="FFFFFF"/>
                </a:solidFill>
              </a:rPr>
              <a:t>t </a:t>
            </a:r>
            <a:r>
              <a:rPr lang="en-US">
                <a:solidFill>
                  <a:srgbClr val="FFFFFF"/>
                </a:solidFill>
              </a:rPr>
              <a:t>t</a:t>
            </a:r>
            <a:r>
              <a:rPr lang="en-BE">
                <a:solidFill>
                  <a:srgbClr val="FFFFFF"/>
                </a:solidFill>
              </a:rPr>
              <a:t>a</a:t>
            </a:r>
            <a:r>
              <a:rPr lang="en-US">
                <a:solidFill>
                  <a:srgbClr val="FFFFFF"/>
                </a:solidFill>
              </a:rPr>
              <a:t>l</a:t>
            </a:r>
            <a:r>
              <a:rPr lang="en-BE">
                <a:solidFill>
                  <a:srgbClr val="FFFFFF"/>
                </a:solidFill>
              </a:rPr>
              <a:t>k...</a:t>
            </a:r>
          </a:p>
        </p:txBody>
      </p:sp>
      <p:graphicFrame>
        <p:nvGraphicFramePr>
          <p:cNvPr id="5" name="Content Placeholder 2">
            <a:extLst>
              <a:ext uri="{FF2B5EF4-FFF2-40B4-BE49-F238E27FC236}">
                <a16:creationId xmlns:a16="http://schemas.microsoft.com/office/drawing/2014/main" id="{D2B8F3E7-320D-4A57-A024-D98F4D9292F0}"/>
              </a:ext>
            </a:extLst>
          </p:cNvPr>
          <p:cNvGraphicFramePr>
            <a:graphicFrameLocks noGrp="1"/>
          </p:cNvGraphicFramePr>
          <p:nvPr>
            <p:ph idx="1"/>
            <p:extLst>
              <p:ext uri="{D42A27DB-BD31-4B8C-83A1-F6EECF244321}">
                <p14:modId xmlns:p14="http://schemas.microsoft.com/office/powerpoint/2010/main" val="95821592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close up of a logo&#10;&#10;Description generated with very high confidence">
            <a:extLst>
              <a:ext uri="{FF2B5EF4-FFF2-40B4-BE49-F238E27FC236}">
                <a16:creationId xmlns:a16="http://schemas.microsoft.com/office/drawing/2014/main" id="{1E47FBAA-8C4D-4792-A8BB-E85C7CF3F3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10020" y="5312441"/>
            <a:ext cx="1867712" cy="1050588"/>
          </a:xfrm>
          <a:prstGeom prst="rect">
            <a:avLst/>
          </a:prstGeom>
        </p:spPr>
      </p:pic>
    </p:spTree>
    <p:extLst>
      <p:ext uri="{BB962C8B-B14F-4D97-AF65-F5344CB8AC3E}">
        <p14:creationId xmlns:p14="http://schemas.microsoft.com/office/powerpoint/2010/main" val="516437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1243</Words>
  <Application>Microsoft Office PowerPoint</Application>
  <PresentationFormat>Szélesvásznú</PresentationFormat>
  <Paragraphs>134</Paragraphs>
  <Slides>14</Slides>
  <Notes>1</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14</vt:i4>
      </vt:variant>
    </vt:vector>
  </HeadingPairs>
  <TitlesOfParts>
    <vt:vector size="18" baseType="lpstr">
      <vt:lpstr>Arial</vt:lpstr>
      <vt:lpstr>Calibri</vt:lpstr>
      <vt:lpstr>Calibri Light</vt:lpstr>
      <vt:lpstr>Office Theme</vt:lpstr>
      <vt:lpstr>STREET TALK on the difference between structures, validation of credits and diploma’s in Bachelor’s, Master’s and PhD’s Degrees</vt:lpstr>
      <vt:lpstr>Mobility of degrees for mobility of people</vt:lpstr>
      <vt:lpstr>It’s all about mobility</vt:lpstr>
      <vt:lpstr>PowerPoint-bemutató</vt:lpstr>
      <vt:lpstr>From 48 countries to....</vt:lpstr>
      <vt:lpstr>Differences between structures, validation of credits and diplomas</vt:lpstr>
      <vt:lpstr>Recommendations...</vt:lpstr>
      <vt:lpstr>And then there is the quick and dirty approach...</vt:lpstr>
      <vt:lpstr>Street talk...</vt:lpstr>
      <vt:lpstr>Are we measuring what we want to know?</vt:lpstr>
      <vt:lpstr>If not: are we really facilitating mobility? Not only geographic mobility, but also social mobility  </vt:lpstr>
      <vt:lpstr>OpenBadges</vt:lpstr>
      <vt:lpstr>Microlearning, Badges, Blockchain...</vt:lpstr>
      <vt:lpstr>Let us challenge ourselves...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 TALK on the difference between structures, validation of credits and diploma’s in Bachelor’s, Master’s and PhD’s Degrees</dc:title>
  <dc:creator>Koen DePryck</dc:creator>
  <cp:lastModifiedBy>Lakatos-Báldy Zsuzsanna</cp:lastModifiedBy>
  <cp:revision>1</cp:revision>
  <dcterms:created xsi:type="dcterms:W3CDTF">2018-09-26T08:09:19Z</dcterms:created>
  <dcterms:modified xsi:type="dcterms:W3CDTF">2018-09-26T08:55:13Z</dcterms:modified>
</cp:coreProperties>
</file>