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298" r:id="rId4"/>
    <p:sldId id="304" r:id="rId5"/>
    <p:sldId id="306" r:id="rId6"/>
    <p:sldId id="316" r:id="rId7"/>
    <p:sldId id="315" r:id="rId8"/>
    <p:sldId id="314" r:id="rId9"/>
    <p:sldId id="274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70550" autoAdjust="0"/>
  </p:normalViewPr>
  <p:slideViewPr>
    <p:cSldViewPr snapToGrid="0">
      <p:cViewPr varScale="1">
        <p:scale>
          <a:sx n="48" d="100"/>
          <a:sy n="48" d="100"/>
        </p:scale>
        <p:origin x="1324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38B39-CDF4-459E-8810-D968A722F981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5F7BE758-F472-4C6E-A498-7D6C71245DF2}">
      <dgm:prSet/>
      <dgm:spPr/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tanulási folyamat figyelemmel kísérése és értékelése a tanulás rugalmasságának megtartásával.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C537C-2E47-4043-99E1-CB2EB699B421}" type="parTrans" cxnId="{98B4716C-44E9-4836-B4AC-F7B61209F0F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755140-A451-4F3C-B6CF-4037F26CCC2B}" type="sibTrans" cxnId="{98B4716C-44E9-4836-B4AC-F7B61209F0F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9CA5E4-CC72-4DD5-A60E-45E241DD38C4}">
      <dgm:prSet/>
      <dgm:spPr/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Az ipar-orientált személyes tanulási környezet (meg)tervezése.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D7EA70-104A-4A9A-A64E-3D7F9C233F0E}" type="parTrans" cxnId="{C1828265-1D08-429A-BF0E-D0B30CF4554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9FD39B-50C1-4ADD-B9C8-8006421AB387}" type="sibTrans" cxnId="{C1828265-1D08-429A-BF0E-D0B30CF4554E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61C4EF-DD20-4158-9687-D235DA7A4A32}">
      <dgm:prSet/>
      <dgm:spPr/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módszertani megújulás támogatása és a tanítás kereteinek modernizálása.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0A328E-3994-4181-8F3E-B62CA8BDA216}" type="parTrans" cxnId="{D077C7C7-5D7B-48EB-BA48-CDD6E25ACC1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88D6FE-6A8A-48B7-90BE-1BDEF10F409E}" type="sibTrans" cxnId="{D077C7C7-5D7B-48EB-BA48-CDD6E25ACC11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8B68F-CFF3-409E-93AE-D669A17A0826}">
      <dgm:prSet/>
      <dgm:spPr/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tanuló-általi személyes tanulási környezet (meg)tervezése.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EAF5A1-8FA3-45B7-A0EA-199BE7341E9A}" type="parTrans" cxnId="{28404CDA-A786-4FE4-8E75-94921615DF40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64A607-750F-4147-BC0F-714769B82ADE}" type="sibTrans" cxnId="{28404CDA-A786-4FE4-8E75-94921615DF40}">
      <dgm:prSet/>
      <dgm:spPr/>
      <dgm:t>
        <a:bodyPr/>
        <a:lstStyle/>
        <a:p>
          <a:endParaRPr lang="hu-H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92811E-DAA5-48B1-A9C1-E0C7B1AA2C22}" type="pres">
      <dgm:prSet presAssocID="{E3C38B39-CDF4-459E-8810-D968A722F98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0A6C5730-7482-4891-9FE8-F1A3443A9FE8}" type="pres">
      <dgm:prSet presAssocID="{E3C38B39-CDF4-459E-8810-D968A722F981}" presName="Name1" presStyleCnt="0"/>
      <dgm:spPr/>
    </dgm:pt>
    <dgm:pt modelId="{A1076FFF-5AF9-4759-BE82-D99E6B5101D9}" type="pres">
      <dgm:prSet presAssocID="{E3C38B39-CDF4-459E-8810-D968A722F981}" presName="cycle" presStyleCnt="0"/>
      <dgm:spPr/>
    </dgm:pt>
    <dgm:pt modelId="{EBEE025F-1248-41FD-9350-C50DA89F322E}" type="pres">
      <dgm:prSet presAssocID="{E3C38B39-CDF4-459E-8810-D968A722F981}" presName="srcNode" presStyleLbl="node1" presStyleIdx="0" presStyleCnt="4"/>
      <dgm:spPr/>
    </dgm:pt>
    <dgm:pt modelId="{5CEFFA0E-2B93-4B70-A246-FAF5591517F5}" type="pres">
      <dgm:prSet presAssocID="{E3C38B39-CDF4-459E-8810-D968A722F981}" presName="conn" presStyleLbl="parChTrans1D2" presStyleIdx="0" presStyleCnt="1"/>
      <dgm:spPr/>
      <dgm:t>
        <a:bodyPr/>
        <a:lstStyle/>
        <a:p>
          <a:endParaRPr lang="hu-HU"/>
        </a:p>
      </dgm:t>
    </dgm:pt>
    <dgm:pt modelId="{CC1152E0-BA3C-446C-B163-B4CD56295CBE}" type="pres">
      <dgm:prSet presAssocID="{E3C38B39-CDF4-459E-8810-D968A722F981}" presName="extraNode" presStyleLbl="node1" presStyleIdx="0" presStyleCnt="4"/>
      <dgm:spPr/>
    </dgm:pt>
    <dgm:pt modelId="{E333F70D-61E1-4242-A23F-CCC9D8369861}" type="pres">
      <dgm:prSet presAssocID="{E3C38B39-CDF4-459E-8810-D968A722F981}" presName="dstNode" presStyleLbl="node1" presStyleIdx="0" presStyleCnt="4"/>
      <dgm:spPr/>
    </dgm:pt>
    <dgm:pt modelId="{84CA8B1C-2EA9-410D-8C57-3BB5A52D33C4}" type="pres">
      <dgm:prSet presAssocID="{5F7BE758-F472-4C6E-A498-7D6C71245DF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EF17AB-F3D9-4C89-A475-040A62A80629}" type="pres">
      <dgm:prSet presAssocID="{5F7BE758-F472-4C6E-A498-7D6C71245DF2}" presName="accent_1" presStyleCnt="0"/>
      <dgm:spPr/>
    </dgm:pt>
    <dgm:pt modelId="{9DC9BBE9-B750-4959-ACB6-5F6B1FAE2A48}" type="pres">
      <dgm:prSet presAssocID="{5F7BE758-F472-4C6E-A498-7D6C71245DF2}" presName="accentRepeatNode" presStyleLbl="solidFgAcc1" presStyleIdx="0" presStyleCnt="4"/>
      <dgm:spPr/>
    </dgm:pt>
    <dgm:pt modelId="{0DFC1B2F-6B32-40A4-9B85-189843CBC634}" type="pres">
      <dgm:prSet presAssocID="{B69CA5E4-CC72-4DD5-A60E-45E241DD38C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5B9940-5547-4F18-9222-26669E34CAF2}" type="pres">
      <dgm:prSet presAssocID="{B69CA5E4-CC72-4DD5-A60E-45E241DD38C4}" presName="accent_2" presStyleCnt="0"/>
      <dgm:spPr/>
    </dgm:pt>
    <dgm:pt modelId="{2C2EC28B-0186-4D06-9476-A77E4C5E6613}" type="pres">
      <dgm:prSet presAssocID="{B69CA5E4-CC72-4DD5-A60E-45E241DD38C4}" presName="accentRepeatNode" presStyleLbl="solidFgAcc1" presStyleIdx="1" presStyleCnt="4"/>
      <dgm:spPr/>
    </dgm:pt>
    <dgm:pt modelId="{90074B76-2E88-4F57-BBA4-29AAEDE37288}" type="pres">
      <dgm:prSet presAssocID="{C161C4EF-DD20-4158-9687-D235DA7A4A3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BBAE8F2-15B4-4350-A4E7-E5823558FA8D}" type="pres">
      <dgm:prSet presAssocID="{C161C4EF-DD20-4158-9687-D235DA7A4A32}" presName="accent_3" presStyleCnt="0"/>
      <dgm:spPr/>
    </dgm:pt>
    <dgm:pt modelId="{5DC62B9D-79FE-484A-9EDA-4AD526820D7A}" type="pres">
      <dgm:prSet presAssocID="{C161C4EF-DD20-4158-9687-D235DA7A4A32}" presName="accentRepeatNode" presStyleLbl="solidFgAcc1" presStyleIdx="2" presStyleCnt="4"/>
      <dgm:spPr/>
    </dgm:pt>
    <dgm:pt modelId="{A8457A37-450C-4348-9D60-0AF620F03EDD}" type="pres">
      <dgm:prSet presAssocID="{A968B68F-CFF3-409E-93AE-D669A17A082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B13B69-261B-4F8C-8B97-C2B554285476}" type="pres">
      <dgm:prSet presAssocID="{A968B68F-CFF3-409E-93AE-D669A17A0826}" presName="accent_4" presStyleCnt="0"/>
      <dgm:spPr/>
    </dgm:pt>
    <dgm:pt modelId="{8AA8743A-087B-4292-ADC3-1D1EC4DD8743}" type="pres">
      <dgm:prSet presAssocID="{A968B68F-CFF3-409E-93AE-D669A17A0826}" presName="accentRepeatNode" presStyleLbl="solidFgAcc1" presStyleIdx="3" presStyleCnt="4"/>
      <dgm:spPr/>
    </dgm:pt>
  </dgm:ptLst>
  <dgm:cxnLst>
    <dgm:cxn modelId="{50CDDB2B-CB97-478E-8E4D-17760C658770}" type="presOf" srcId="{5F7BE758-F472-4C6E-A498-7D6C71245DF2}" destId="{84CA8B1C-2EA9-410D-8C57-3BB5A52D33C4}" srcOrd="0" destOrd="0" presId="urn:microsoft.com/office/officeart/2008/layout/VerticalCurvedList"/>
    <dgm:cxn modelId="{28404CDA-A786-4FE4-8E75-94921615DF40}" srcId="{E3C38B39-CDF4-459E-8810-D968A722F981}" destId="{A968B68F-CFF3-409E-93AE-D669A17A0826}" srcOrd="3" destOrd="0" parTransId="{79EAF5A1-8FA3-45B7-A0EA-199BE7341E9A}" sibTransId="{8464A607-750F-4147-BC0F-714769B82ADE}"/>
    <dgm:cxn modelId="{0B240737-C773-42DC-B3A3-689FDC7146A8}" type="presOf" srcId="{4B755140-A451-4F3C-B6CF-4037F26CCC2B}" destId="{5CEFFA0E-2B93-4B70-A246-FAF5591517F5}" srcOrd="0" destOrd="0" presId="urn:microsoft.com/office/officeart/2008/layout/VerticalCurvedList"/>
    <dgm:cxn modelId="{C1828265-1D08-429A-BF0E-D0B30CF4554E}" srcId="{E3C38B39-CDF4-459E-8810-D968A722F981}" destId="{B69CA5E4-CC72-4DD5-A60E-45E241DD38C4}" srcOrd="1" destOrd="0" parTransId="{DDD7EA70-104A-4A9A-A64E-3D7F9C233F0E}" sibTransId="{A99FD39B-50C1-4ADD-B9C8-8006421AB387}"/>
    <dgm:cxn modelId="{B29430B4-68F8-432F-80F4-0F45EAF44AA8}" type="presOf" srcId="{E3C38B39-CDF4-459E-8810-D968A722F981}" destId="{1592811E-DAA5-48B1-A9C1-E0C7B1AA2C22}" srcOrd="0" destOrd="0" presId="urn:microsoft.com/office/officeart/2008/layout/VerticalCurvedList"/>
    <dgm:cxn modelId="{DD547D4D-6FAE-4B12-A279-A66C55F3657D}" type="presOf" srcId="{A968B68F-CFF3-409E-93AE-D669A17A0826}" destId="{A8457A37-450C-4348-9D60-0AF620F03EDD}" srcOrd="0" destOrd="0" presId="urn:microsoft.com/office/officeart/2008/layout/VerticalCurvedList"/>
    <dgm:cxn modelId="{98B4716C-44E9-4836-B4AC-F7B61209F0FE}" srcId="{E3C38B39-CDF4-459E-8810-D968A722F981}" destId="{5F7BE758-F472-4C6E-A498-7D6C71245DF2}" srcOrd="0" destOrd="0" parTransId="{ABDC537C-2E47-4043-99E1-CB2EB699B421}" sibTransId="{4B755140-A451-4F3C-B6CF-4037F26CCC2B}"/>
    <dgm:cxn modelId="{650F2626-9FAF-4979-89A5-A7F352FC368B}" type="presOf" srcId="{B69CA5E4-CC72-4DD5-A60E-45E241DD38C4}" destId="{0DFC1B2F-6B32-40A4-9B85-189843CBC634}" srcOrd="0" destOrd="0" presId="urn:microsoft.com/office/officeart/2008/layout/VerticalCurvedList"/>
    <dgm:cxn modelId="{D077C7C7-5D7B-48EB-BA48-CDD6E25ACC11}" srcId="{E3C38B39-CDF4-459E-8810-D968A722F981}" destId="{C161C4EF-DD20-4158-9687-D235DA7A4A32}" srcOrd="2" destOrd="0" parTransId="{FF0A328E-3994-4181-8F3E-B62CA8BDA216}" sibTransId="{1188D6FE-6A8A-48B7-90BE-1BDEF10F409E}"/>
    <dgm:cxn modelId="{0D96FBB0-BB85-4D78-9A58-82789036FB72}" type="presOf" srcId="{C161C4EF-DD20-4158-9687-D235DA7A4A32}" destId="{90074B76-2E88-4F57-BBA4-29AAEDE37288}" srcOrd="0" destOrd="0" presId="urn:microsoft.com/office/officeart/2008/layout/VerticalCurvedList"/>
    <dgm:cxn modelId="{8DB82F6B-5131-40D4-9755-95D1F2DA8114}" type="presParOf" srcId="{1592811E-DAA5-48B1-A9C1-E0C7B1AA2C22}" destId="{0A6C5730-7482-4891-9FE8-F1A3443A9FE8}" srcOrd="0" destOrd="0" presId="urn:microsoft.com/office/officeart/2008/layout/VerticalCurvedList"/>
    <dgm:cxn modelId="{96643BF5-BB68-4F02-8629-D8E77A796387}" type="presParOf" srcId="{0A6C5730-7482-4891-9FE8-F1A3443A9FE8}" destId="{A1076FFF-5AF9-4759-BE82-D99E6B5101D9}" srcOrd="0" destOrd="0" presId="urn:microsoft.com/office/officeart/2008/layout/VerticalCurvedList"/>
    <dgm:cxn modelId="{E8BBCC9E-5A35-42CB-AF15-9AF3B64A510A}" type="presParOf" srcId="{A1076FFF-5AF9-4759-BE82-D99E6B5101D9}" destId="{EBEE025F-1248-41FD-9350-C50DA89F322E}" srcOrd="0" destOrd="0" presId="urn:microsoft.com/office/officeart/2008/layout/VerticalCurvedList"/>
    <dgm:cxn modelId="{EBE414FF-AD9B-4649-9287-3A97869E765A}" type="presParOf" srcId="{A1076FFF-5AF9-4759-BE82-D99E6B5101D9}" destId="{5CEFFA0E-2B93-4B70-A246-FAF5591517F5}" srcOrd="1" destOrd="0" presId="urn:microsoft.com/office/officeart/2008/layout/VerticalCurvedList"/>
    <dgm:cxn modelId="{B53FF88A-F435-44E3-8977-167B009ABFE6}" type="presParOf" srcId="{A1076FFF-5AF9-4759-BE82-D99E6B5101D9}" destId="{CC1152E0-BA3C-446C-B163-B4CD56295CBE}" srcOrd="2" destOrd="0" presId="urn:microsoft.com/office/officeart/2008/layout/VerticalCurvedList"/>
    <dgm:cxn modelId="{35F11D64-5A6D-4CA3-8B73-BA694C29C908}" type="presParOf" srcId="{A1076FFF-5AF9-4759-BE82-D99E6B5101D9}" destId="{E333F70D-61E1-4242-A23F-CCC9D8369861}" srcOrd="3" destOrd="0" presId="urn:microsoft.com/office/officeart/2008/layout/VerticalCurvedList"/>
    <dgm:cxn modelId="{83B2A038-373D-4A3C-AA35-E82DDE4094FA}" type="presParOf" srcId="{0A6C5730-7482-4891-9FE8-F1A3443A9FE8}" destId="{84CA8B1C-2EA9-410D-8C57-3BB5A52D33C4}" srcOrd="1" destOrd="0" presId="urn:microsoft.com/office/officeart/2008/layout/VerticalCurvedList"/>
    <dgm:cxn modelId="{A0CD6B4F-D9CA-498F-B491-7D3BBE042B67}" type="presParOf" srcId="{0A6C5730-7482-4891-9FE8-F1A3443A9FE8}" destId="{7CEF17AB-F3D9-4C89-A475-040A62A80629}" srcOrd="2" destOrd="0" presId="urn:microsoft.com/office/officeart/2008/layout/VerticalCurvedList"/>
    <dgm:cxn modelId="{2C9C9203-DC17-4325-AB89-BBC4BDD3EE1B}" type="presParOf" srcId="{7CEF17AB-F3D9-4C89-A475-040A62A80629}" destId="{9DC9BBE9-B750-4959-ACB6-5F6B1FAE2A48}" srcOrd="0" destOrd="0" presId="urn:microsoft.com/office/officeart/2008/layout/VerticalCurvedList"/>
    <dgm:cxn modelId="{ED962FA6-77F0-426D-B7BE-4E58315ED4FD}" type="presParOf" srcId="{0A6C5730-7482-4891-9FE8-F1A3443A9FE8}" destId="{0DFC1B2F-6B32-40A4-9B85-189843CBC634}" srcOrd="3" destOrd="0" presId="urn:microsoft.com/office/officeart/2008/layout/VerticalCurvedList"/>
    <dgm:cxn modelId="{708E3160-37E8-432E-A7CE-23B25FE4BB21}" type="presParOf" srcId="{0A6C5730-7482-4891-9FE8-F1A3443A9FE8}" destId="{585B9940-5547-4F18-9222-26669E34CAF2}" srcOrd="4" destOrd="0" presId="urn:microsoft.com/office/officeart/2008/layout/VerticalCurvedList"/>
    <dgm:cxn modelId="{159687FE-02FA-4961-B5D3-C48A3EB90256}" type="presParOf" srcId="{585B9940-5547-4F18-9222-26669E34CAF2}" destId="{2C2EC28B-0186-4D06-9476-A77E4C5E6613}" srcOrd="0" destOrd="0" presId="urn:microsoft.com/office/officeart/2008/layout/VerticalCurvedList"/>
    <dgm:cxn modelId="{4998CB82-B55F-4059-86DA-4DD04D368E35}" type="presParOf" srcId="{0A6C5730-7482-4891-9FE8-F1A3443A9FE8}" destId="{90074B76-2E88-4F57-BBA4-29AAEDE37288}" srcOrd="5" destOrd="0" presId="urn:microsoft.com/office/officeart/2008/layout/VerticalCurvedList"/>
    <dgm:cxn modelId="{AE743982-6D91-40E1-AA4D-854552756B06}" type="presParOf" srcId="{0A6C5730-7482-4891-9FE8-F1A3443A9FE8}" destId="{3BBAE8F2-15B4-4350-A4E7-E5823558FA8D}" srcOrd="6" destOrd="0" presId="urn:microsoft.com/office/officeart/2008/layout/VerticalCurvedList"/>
    <dgm:cxn modelId="{306BD10D-16F9-4D26-9E53-0922EF3005D5}" type="presParOf" srcId="{3BBAE8F2-15B4-4350-A4E7-E5823558FA8D}" destId="{5DC62B9D-79FE-484A-9EDA-4AD526820D7A}" srcOrd="0" destOrd="0" presId="urn:microsoft.com/office/officeart/2008/layout/VerticalCurvedList"/>
    <dgm:cxn modelId="{01F14B5C-E0F7-42DC-8B49-69EF4E7A2379}" type="presParOf" srcId="{0A6C5730-7482-4891-9FE8-F1A3443A9FE8}" destId="{A8457A37-450C-4348-9D60-0AF620F03EDD}" srcOrd="7" destOrd="0" presId="urn:microsoft.com/office/officeart/2008/layout/VerticalCurvedList"/>
    <dgm:cxn modelId="{57C62C6E-9A68-494C-B280-551EAA8D2D62}" type="presParOf" srcId="{0A6C5730-7482-4891-9FE8-F1A3443A9FE8}" destId="{D4B13B69-261B-4F8C-8B97-C2B554285476}" srcOrd="8" destOrd="0" presId="urn:microsoft.com/office/officeart/2008/layout/VerticalCurvedList"/>
    <dgm:cxn modelId="{0635B488-F908-4DFD-B10D-3252D1AEB2CC}" type="presParOf" srcId="{D4B13B69-261B-4F8C-8B97-C2B554285476}" destId="{8AA8743A-087B-4292-ADC3-1D1EC4DD874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82C1A1-1549-48C4-8871-7E1D98574E84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5EE6BAD-202C-46D6-9DDF-A7639B137F1C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Kompetencia keretrendszerek és a tevékenységprofilok alkalmazása a tanulók személyre szabott tanulási útjainak kialakításához.</a:t>
          </a:r>
          <a:endParaRPr lang="hu-HU" sz="1600" dirty="0"/>
        </a:p>
      </dgm:t>
    </dgm:pt>
    <dgm:pt modelId="{8049D67A-D493-4BC0-B0D8-369C4881C38E}" type="parTrans" cxnId="{D0C36E5A-7B82-4772-B4C9-31EBCECF2F5B}">
      <dgm:prSet/>
      <dgm:spPr/>
      <dgm:t>
        <a:bodyPr/>
        <a:lstStyle/>
        <a:p>
          <a:endParaRPr lang="hu-HU" sz="2000"/>
        </a:p>
      </dgm:t>
    </dgm:pt>
    <dgm:pt modelId="{239039BD-7C90-434B-BFC4-3F63E85546D7}" type="sibTrans" cxnId="{D0C36E5A-7B82-4772-B4C9-31EBCECF2F5B}">
      <dgm:prSet/>
      <dgm:spPr/>
      <dgm:t>
        <a:bodyPr/>
        <a:lstStyle/>
        <a:p>
          <a:endParaRPr lang="hu-HU" sz="2000"/>
        </a:p>
      </dgm:t>
    </dgm:pt>
    <dgm:pt modelId="{91FE4016-79A2-47F2-87ED-E1190B39839E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A példamutató tanárok/oktatók általi inspiráció.</a:t>
          </a:r>
          <a:endParaRPr lang="hu-HU" sz="1600" dirty="0"/>
        </a:p>
      </dgm:t>
    </dgm:pt>
    <dgm:pt modelId="{D3C140CE-FE98-4920-B44B-D48ACA0B815C}" type="parTrans" cxnId="{2542FEEE-C1BB-4DB2-8BE9-19879BFF60CD}">
      <dgm:prSet/>
      <dgm:spPr/>
      <dgm:t>
        <a:bodyPr/>
        <a:lstStyle/>
        <a:p>
          <a:endParaRPr lang="hu-HU" sz="2000"/>
        </a:p>
      </dgm:t>
    </dgm:pt>
    <dgm:pt modelId="{A4052BEA-260C-49B1-975C-378D139F3FDC}" type="sibTrans" cxnId="{2542FEEE-C1BB-4DB2-8BE9-19879BFF60CD}">
      <dgm:prSet/>
      <dgm:spPr/>
      <dgm:t>
        <a:bodyPr/>
        <a:lstStyle/>
        <a:p>
          <a:endParaRPr lang="hu-HU" sz="2000"/>
        </a:p>
      </dgm:t>
    </dgm:pt>
    <dgm:pt modelId="{B0A5DF33-D68C-468B-8AA8-97E0DFD8CDBD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A tanulók képességeinek értékelése a saját tanulásuk személyre szabása és irányítása érdekében.</a:t>
          </a:r>
          <a:endParaRPr lang="hu-HU" sz="1600" dirty="0"/>
        </a:p>
      </dgm:t>
    </dgm:pt>
    <dgm:pt modelId="{E2D461C5-59F0-4A59-A5D7-67273CAA8C1E}" type="parTrans" cxnId="{D3361279-05CA-4FFB-B799-55C6753D5D49}">
      <dgm:prSet/>
      <dgm:spPr/>
      <dgm:t>
        <a:bodyPr/>
        <a:lstStyle/>
        <a:p>
          <a:endParaRPr lang="hu-HU" sz="2000"/>
        </a:p>
      </dgm:t>
    </dgm:pt>
    <dgm:pt modelId="{5AF3DE4E-0FA4-450A-A8F0-AD8FAAA72EED}" type="sibTrans" cxnId="{D3361279-05CA-4FFB-B799-55C6753D5D49}">
      <dgm:prSet/>
      <dgm:spPr/>
      <dgm:t>
        <a:bodyPr/>
        <a:lstStyle/>
        <a:p>
          <a:endParaRPr lang="hu-HU" sz="2000"/>
        </a:p>
      </dgm:t>
    </dgm:pt>
    <dgm:pt modelId="{A201A9D5-73DE-466C-B64B-904454183FAB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Útmutatás a feltárt hiányosságok felzárkóztatásában.</a:t>
          </a:r>
          <a:endParaRPr lang="hu-HU" sz="1600" dirty="0"/>
        </a:p>
      </dgm:t>
    </dgm:pt>
    <dgm:pt modelId="{BEB09237-146F-4393-ABEF-FC910589B200}" type="parTrans" cxnId="{603149A5-1ED6-44B0-9ACD-DCAA62083FA6}">
      <dgm:prSet/>
      <dgm:spPr/>
      <dgm:t>
        <a:bodyPr/>
        <a:lstStyle/>
        <a:p>
          <a:endParaRPr lang="hu-HU" sz="2000"/>
        </a:p>
      </dgm:t>
    </dgm:pt>
    <dgm:pt modelId="{0D9BC7AE-BEB7-4D82-80F9-7FC144529387}" type="sibTrans" cxnId="{603149A5-1ED6-44B0-9ACD-DCAA62083FA6}">
      <dgm:prSet/>
      <dgm:spPr/>
      <dgm:t>
        <a:bodyPr/>
        <a:lstStyle/>
        <a:p>
          <a:endParaRPr lang="hu-HU" sz="2000"/>
        </a:p>
      </dgm:t>
    </dgm:pt>
    <dgm:pt modelId="{3F569132-6175-4EC9-8729-89DA87EC734F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A tanulók személyre szabott tanulási útjának folyamatos (egész életen át tartó) </a:t>
          </a:r>
          <a:r>
            <a:rPr lang="hu-HU" sz="1600" dirty="0" err="1" smtClean="0"/>
            <a:t>nyomonkövetése</a:t>
          </a:r>
          <a:r>
            <a:rPr lang="hu-HU" sz="1600" dirty="0" smtClean="0"/>
            <a:t>, és az ezáltal kapott adatok alkalmazása a tanulási és karrierlehetőségek erősítése érdekében.</a:t>
          </a:r>
          <a:endParaRPr lang="hu-HU" sz="1600" dirty="0"/>
        </a:p>
      </dgm:t>
    </dgm:pt>
    <dgm:pt modelId="{52620B70-0EE5-4232-B8F8-9CD19C179D2C}" type="parTrans" cxnId="{53174397-903C-4698-BD3C-4AEB7255382C}">
      <dgm:prSet/>
      <dgm:spPr/>
      <dgm:t>
        <a:bodyPr/>
        <a:lstStyle/>
        <a:p>
          <a:endParaRPr lang="hu-HU" sz="2000"/>
        </a:p>
      </dgm:t>
    </dgm:pt>
    <dgm:pt modelId="{FA0352A8-A2A9-4801-988F-B02565DF41A7}" type="sibTrans" cxnId="{53174397-903C-4698-BD3C-4AEB7255382C}">
      <dgm:prSet/>
      <dgm:spPr/>
      <dgm:t>
        <a:bodyPr/>
        <a:lstStyle/>
        <a:p>
          <a:endParaRPr lang="hu-HU" sz="2000"/>
        </a:p>
      </dgm:t>
    </dgm:pt>
    <dgm:pt modelId="{E4B41CF8-6536-4C2C-9F09-4A8CF5E54FA0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Nemzeti PLE infrastruktúra biztosítása (</a:t>
          </a:r>
          <a:r>
            <a:rPr lang="hu-HU" sz="1600" dirty="0" err="1" smtClean="0"/>
            <a:t>People</a:t>
          </a:r>
          <a:r>
            <a:rPr lang="hu-HU" sz="1600" dirty="0" smtClean="0"/>
            <a:t> &amp; </a:t>
          </a:r>
          <a:r>
            <a:rPr lang="hu-HU" sz="1600" dirty="0" err="1" smtClean="0"/>
            <a:t>Tech</a:t>
          </a:r>
          <a:r>
            <a:rPr lang="hu-HU" sz="1600" dirty="0" smtClean="0"/>
            <a:t>).</a:t>
          </a:r>
          <a:endParaRPr lang="hu-HU" sz="1600" dirty="0"/>
        </a:p>
      </dgm:t>
    </dgm:pt>
    <dgm:pt modelId="{FCF7CAA5-735C-449B-A496-EDADF9C8BC3B}" type="parTrans" cxnId="{82E995CC-6625-451F-936D-8C8F6AB41704}">
      <dgm:prSet/>
      <dgm:spPr/>
      <dgm:t>
        <a:bodyPr/>
        <a:lstStyle/>
        <a:p>
          <a:endParaRPr lang="hu-HU" sz="2000"/>
        </a:p>
      </dgm:t>
    </dgm:pt>
    <dgm:pt modelId="{5E0E9B94-AC95-4EF8-AB72-69024AE5A732}" type="sibTrans" cxnId="{82E995CC-6625-451F-936D-8C8F6AB41704}">
      <dgm:prSet/>
      <dgm:spPr/>
      <dgm:t>
        <a:bodyPr/>
        <a:lstStyle/>
        <a:p>
          <a:endParaRPr lang="hu-HU" sz="2000"/>
        </a:p>
      </dgm:t>
    </dgm:pt>
    <dgm:pt modelId="{7613E379-02AB-44BC-912D-1E4E01762EFE}">
      <dgm:prSet custT="1"/>
      <dgm:spPr>
        <a:solidFill>
          <a:schemeClr val="tx2"/>
        </a:solidFill>
      </dgm:spPr>
      <dgm:t>
        <a:bodyPr/>
        <a:lstStyle/>
        <a:p>
          <a:pPr rtl="0"/>
          <a:r>
            <a:rPr lang="hu-HU" sz="1600" dirty="0" smtClean="0"/>
            <a:t>Az oktatástervezés (</a:t>
          </a:r>
          <a:r>
            <a:rPr lang="hu-HU" sz="1600" dirty="0" err="1" smtClean="0"/>
            <a:t>instructional</a:t>
          </a:r>
          <a:r>
            <a:rPr lang="hu-HU" sz="1600" dirty="0" smtClean="0"/>
            <a:t> design) alkalmazása a személyre szabott tanulási környezetben való készségek fejlesztésére és az abban való tanulás-tanításra.</a:t>
          </a:r>
          <a:endParaRPr lang="hu-HU" sz="1600" dirty="0"/>
        </a:p>
      </dgm:t>
    </dgm:pt>
    <dgm:pt modelId="{6829EE59-D101-45A4-9877-D7AFE109F903}" type="parTrans" cxnId="{7C783A16-2DA7-4121-B772-94719D1A0BB3}">
      <dgm:prSet/>
      <dgm:spPr/>
      <dgm:t>
        <a:bodyPr/>
        <a:lstStyle/>
        <a:p>
          <a:endParaRPr lang="hu-HU" sz="2000"/>
        </a:p>
      </dgm:t>
    </dgm:pt>
    <dgm:pt modelId="{D14B9B0F-CA2A-4035-95AE-98C9EDD03DB0}" type="sibTrans" cxnId="{7C783A16-2DA7-4121-B772-94719D1A0BB3}">
      <dgm:prSet/>
      <dgm:spPr/>
      <dgm:t>
        <a:bodyPr/>
        <a:lstStyle/>
        <a:p>
          <a:endParaRPr lang="hu-HU" sz="2000"/>
        </a:p>
      </dgm:t>
    </dgm:pt>
    <dgm:pt modelId="{02F2FAA1-3727-4A4A-9D91-9A5CB8B05964}" type="pres">
      <dgm:prSet presAssocID="{5F82C1A1-1549-48C4-8871-7E1D98574E8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4C9CD762-918D-449E-8B5C-21E4DE6EAE84}" type="pres">
      <dgm:prSet presAssocID="{5F82C1A1-1549-48C4-8871-7E1D98574E84}" presName="Name1" presStyleCnt="0"/>
      <dgm:spPr/>
    </dgm:pt>
    <dgm:pt modelId="{EE93D6B4-C39D-45AC-85F0-A96CAC3BA6AD}" type="pres">
      <dgm:prSet presAssocID="{5F82C1A1-1549-48C4-8871-7E1D98574E84}" presName="cycle" presStyleCnt="0"/>
      <dgm:spPr/>
    </dgm:pt>
    <dgm:pt modelId="{6F342EC0-FD4D-4B5D-95E4-80E7EEC76A4A}" type="pres">
      <dgm:prSet presAssocID="{5F82C1A1-1549-48C4-8871-7E1D98574E84}" presName="srcNode" presStyleLbl="node1" presStyleIdx="0" presStyleCnt="7"/>
      <dgm:spPr/>
    </dgm:pt>
    <dgm:pt modelId="{497A8150-8745-401C-A8F8-2DC20666058D}" type="pres">
      <dgm:prSet presAssocID="{5F82C1A1-1549-48C4-8871-7E1D98574E84}" presName="conn" presStyleLbl="parChTrans1D2" presStyleIdx="0" presStyleCnt="1"/>
      <dgm:spPr/>
      <dgm:t>
        <a:bodyPr/>
        <a:lstStyle/>
        <a:p>
          <a:endParaRPr lang="hu-HU"/>
        </a:p>
      </dgm:t>
    </dgm:pt>
    <dgm:pt modelId="{9C72A5D7-80DE-42C9-8953-4111B9E9FBA6}" type="pres">
      <dgm:prSet presAssocID="{5F82C1A1-1549-48C4-8871-7E1D98574E84}" presName="extraNode" presStyleLbl="node1" presStyleIdx="0" presStyleCnt="7"/>
      <dgm:spPr/>
    </dgm:pt>
    <dgm:pt modelId="{A0AC571D-960E-447C-89C2-2DB1577F196A}" type="pres">
      <dgm:prSet presAssocID="{5F82C1A1-1549-48C4-8871-7E1D98574E84}" presName="dstNode" presStyleLbl="node1" presStyleIdx="0" presStyleCnt="7"/>
      <dgm:spPr/>
    </dgm:pt>
    <dgm:pt modelId="{1AB6B9F2-1D55-4ED8-BC5A-85D01812A193}" type="pres">
      <dgm:prSet presAssocID="{15EE6BAD-202C-46D6-9DDF-A7639B137F1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95F8473-A2C9-42BF-9A85-A266D72252AA}" type="pres">
      <dgm:prSet presAssocID="{15EE6BAD-202C-46D6-9DDF-A7639B137F1C}" presName="accent_1" presStyleCnt="0"/>
      <dgm:spPr/>
    </dgm:pt>
    <dgm:pt modelId="{65CC557E-47CF-4CAE-838C-773AE2B72AFE}" type="pres">
      <dgm:prSet presAssocID="{15EE6BAD-202C-46D6-9DDF-A7639B137F1C}" presName="accentRepeatNode" presStyleLbl="solidFgAcc1" presStyleIdx="0" presStyleCnt="7"/>
      <dgm:spPr/>
    </dgm:pt>
    <dgm:pt modelId="{DCDE7312-59DA-493E-B9C7-96FC7069D6AA}" type="pres">
      <dgm:prSet presAssocID="{91FE4016-79A2-47F2-87ED-E1190B39839E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588A1CA-0301-45D2-AB42-F92EE5809EFB}" type="pres">
      <dgm:prSet presAssocID="{91FE4016-79A2-47F2-87ED-E1190B39839E}" presName="accent_2" presStyleCnt="0"/>
      <dgm:spPr/>
    </dgm:pt>
    <dgm:pt modelId="{F2B69B58-B704-4501-AD20-2F2CA72DDAB3}" type="pres">
      <dgm:prSet presAssocID="{91FE4016-79A2-47F2-87ED-E1190B39839E}" presName="accentRepeatNode" presStyleLbl="solidFgAcc1" presStyleIdx="1" presStyleCnt="7"/>
      <dgm:spPr/>
    </dgm:pt>
    <dgm:pt modelId="{F93327F6-7B8D-4D74-AE07-F63D65551448}" type="pres">
      <dgm:prSet presAssocID="{B0A5DF33-D68C-468B-8AA8-97E0DFD8CDBD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D65C10D-3880-4CE3-A743-A248337817A0}" type="pres">
      <dgm:prSet presAssocID="{B0A5DF33-D68C-468B-8AA8-97E0DFD8CDBD}" presName="accent_3" presStyleCnt="0"/>
      <dgm:spPr/>
    </dgm:pt>
    <dgm:pt modelId="{6808EB5E-EF83-4150-A5D0-7252016B9093}" type="pres">
      <dgm:prSet presAssocID="{B0A5DF33-D68C-468B-8AA8-97E0DFD8CDBD}" presName="accentRepeatNode" presStyleLbl="solidFgAcc1" presStyleIdx="2" presStyleCnt="7"/>
      <dgm:spPr/>
    </dgm:pt>
    <dgm:pt modelId="{C8354E39-0FC6-4730-9F25-169A434DD691}" type="pres">
      <dgm:prSet presAssocID="{A201A9D5-73DE-466C-B64B-904454183FAB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94DBDB4-9D43-4315-A29D-D88BE129D432}" type="pres">
      <dgm:prSet presAssocID="{A201A9D5-73DE-466C-B64B-904454183FAB}" presName="accent_4" presStyleCnt="0"/>
      <dgm:spPr/>
    </dgm:pt>
    <dgm:pt modelId="{61C79977-98A5-4EFC-A5F2-D6C76E648892}" type="pres">
      <dgm:prSet presAssocID="{A201A9D5-73DE-466C-B64B-904454183FAB}" presName="accentRepeatNode" presStyleLbl="solidFgAcc1" presStyleIdx="3" presStyleCnt="7"/>
      <dgm:spPr/>
    </dgm:pt>
    <dgm:pt modelId="{3977517A-44AA-442A-B1CB-AD78BAC55463}" type="pres">
      <dgm:prSet presAssocID="{3F569132-6175-4EC9-8729-89DA87EC734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D944735-C3F5-49F3-9C32-94FDAF2480AE}" type="pres">
      <dgm:prSet presAssocID="{3F569132-6175-4EC9-8729-89DA87EC734F}" presName="accent_5" presStyleCnt="0"/>
      <dgm:spPr/>
    </dgm:pt>
    <dgm:pt modelId="{BF105B23-4FB8-49F2-AE06-BA81A685FD8B}" type="pres">
      <dgm:prSet presAssocID="{3F569132-6175-4EC9-8729-89DA87EC734F}" presName="accentRepeatNode" presStyleLbl="solidFgAcc1" presStyleIdx="4" presStyleCnt="7"/>
      <dgm:spPr/>
    </dgm:pt>
    <dgm:pt modelId="{87B8EA65-829A-4FBE-8161-7C1C2A7F44F9}" type="pres">
      <dgm:prSet presAssocID="{E4B41CF8-6536-4C2C-9F09-4A8CF5E54FA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8CA874-C64D-4EC6-84DB-408FB133E43F}" type="pres">
      <dgm:prSet presAssocID="{E4B41CF8-6536-4C2C-9F09-4A8CF5E54FA0}" presName="accent_6" presStyleCnt="0"/>
      <dgm:spPr/>
    </dgm:pt>
    <dgm:pt modelId="{815F3199-E2DE-47F3-8AFE-ECE1D73511C5}" type="pres">
      <dgm:prSet presAssocID="{E4B41CF8-6536-4C2C-9F09-4A8CF5E54FA0}" presName="accentRepeatNode" presStyleLbl="solidFgAcc1" presStyleIdx="5" presStyleCnt="7"/>
      <dgm:spPr/>
    </dgm:pt>
    <dgm:pt modelId="{40E8CA81-9F49-476E-A05A-A7ED7D6CA1B5}" type="pres">
      <dgm:prSet presAssocID="{7613E379-02AB-44BC-912D-1E4E01762EF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8E1C389-FBE0-4262-AE54-59BD49DC19E5}" type="pres">
      <dgm:prSet presAssocID="{7613E379-02AB-44BC-912D-1E4E01762EFE}" presName="accent_7" presStyleCnt="0"/>
      <dgm:spPr/>
    </dgm:pt>
    <dgm:pt modelId="{4E55E9AF-21EF-4D8C-B42F-9509D7DE104B}" type="pres">
      <dgm:prSet presAssocID="{7613E379-02AB-44BC-912D-1E4E01762EFE}" presName="accentRepeatNode" presStyleLbl="solidFgAcc1" presStyleIdx="6" presStyleCnt="7"/>
      <dgm:spPr/>
    </dgm:pt>
  </dgm:ptLst>
  <dgm:cxnLst>
    <dgm:cxn modelId="{603149A5-1ED6-44B0-9ACD-DCAA62083FA6}" srcId="{5F82C1A1-1549-48C4-8871-7E1D98574E84}" destId="{A201A9D5-73DE-466C-B64B-904454183FAB}" srcOrd="3" destOrd="0" parTransId="{BEB09237-146F-4393-ABEF-FC910589B200}" sibTransId="{0D9BC7AE-BEB7-4D82-80F9-7FC144529387}"/>
    <dgm:cxn modelId="{D0C36E5A-7B82-4772-B4C9-31EBCECF2F5B}" srcId="{5F82C1A1-1549-48C4-8871-7E1D98574E84}" destId="{15EE6BAD-202C-46D6-9DDF-A7639B137F1C}" srcOrd="0" destOrd="0" parTransId="{8049D67A-D493-4BC0-B0D8-369C4881C38E}" sibTransId="{239039BD-7C90-434B-BFC4-3F63E85546D7}"/>
    <dgm:cxn modelId="{735C56E2-1F4C-47C8-B2F0-F2D063AB45D6}" type="presOf" srcId="{3F569132-6175-4EC9-8729-89DA87EC734F}" destId="{3977517A-44AA-442A-B1CB-AD78BAC55463}" srcOrd="0" destOrd="0" presId="urn:microsoft.com/office/officeart/2008/layout/VerticalCurvedList"/>
    <dgm:cxn modelId="{82E995CC-6625-451F-936D-8C8F6AB41704}" srcId="{5F82C1A1-1549-48C4-8871-7E1D98574E84}" destId="{E4B41CF8-6536-4C2C-9F09-4A8CF5E54FA0}" srcOrd="5" destOrd="0" parTransId="{FCF7CAA5-735C-449B-A496-EDADF9C8BC3B}" sibTransId="{5E0E9B94-AC95-4EF8-AB72-69024AE5A732}"/>
    <dgm:cxn modelId="{2542FEEE-C1BB-4DB2-8BE9-19879BFF60CD}" srcId="{5F82C1A1-1549-48C4-8871-7E1D98574E84}" destId="{91FE4016-79A2-47F2-87ED-E1190B39839E}" srcOrd="1" destOrd="0" parTransId="{D3C140CE-FE98-4920-B44B-D48ACA0B815C}" sibTransId="{A4052BEA-260C-49B1-975C-378D139F3FDC}"/>
    <dgm:cxn modelId="{D3361279-05CA-4FFB-B799-55C6753D5D49}" srcId="{5F82C1A1-1549-48C4-8871-7E1D98574E84}" destId="{B0A5DF33-D68C-468B-8AA8-97E0DFD8CDBD}" srcOrd="2" destOrd="0" parTransId="{E2D461C5-59F0-4A59-A5D7-67273CAA8C1E}" sibTransId="{5AF3DE4E-0FA4-450A-A8F0-AD8FAAA72EED}"/>
    <dgm:cxn modelId="{010F0CB4-5D74-4CEA-A5CF-78BD162EA42D}" type="presOf" srcId="{15EE6BAD-202C-46D6-9DDF-A7639B137F1C}" destId="{1AB6B9F2-1D55-4ED8-BC5A-85D01812A193}" srcOrd="0" destOrd="0" presId="urn:microsoft.com/office/officeart/2008/layout/VerticalCurvedList"/>
    <dgm:cxn modelId="{53174397-903C-4698-BD3C-4AEB7255382C}" srcId="{5F82C1A1-1549-48C4-8871-7E1D98574E84}" destId="{3F569132-6175-4EC9-8729-89DA87EC734F}" srcOrd="4" destOrd="0" parTransId="{52620B70-0EE5-4232-B8F8-9CD19C179D2C}" sibTransId="{FA0352A8-A2A9-4801-988F-B02565DF41A7}"/>
    <dgm:cxn modelId="{D09BEBC7-727F-4C49-9459-7151C2A202E6}" type="presOf" srcId="{5F82C1A1-1549-48C4-8871-7E1D98574E84}" destId="{02F2FAA1-3727-4A4A-9D91-9A5CB8B05964}" srcOrd="0" destOrd="0" presId="urn:microsoft.com/office/officeart/2008/layout/VerticalCurvedList"/>
    <dgm:cxn modelId="{F802F146-309F-4923-9DD2-B7C6151AD87F}" type="presOf" srcId="{7613E379-02AB-44BC-912D-1E4E01762EFE}" destId="{40E8CA81-9F49-476E-A05A-A7ED7D6CA1B5}" srcOrd="0" destOrd="0" presId="urn:microsoft.com/office/officeart/2008/layout/VerticalCurvedList"/>
    <dgm:cxn modelId="{2379C763-CE28-42D5-BC8B-CDD1F325D58A}" type="presOf" srcId="{B0A5DF33-D68C-468B-8AA8-97E0DFD8CDBD}" destId="{F93327F6-7B8D-4D74-AE07-F63D65551448}" srcOrd="0" destOrd="0" presId="urn:microsoft.com/office/officeart/2008/layout/VerticalCurvedList"/>
    <dgm:cxn modelId="{50334DF8-82E6-46CF-B67E-161E91A8BDB1}" type="presOf" srcId="{91FE4016-79A2-47F2-87ED-E1190B39839E}" destId="{DCDE7312-59DA-493E-B9C7-96FC7069D6AA}" srcOrd="0" destOrd="0" presId="urn:microsoft.com/office/officeart/2008/layout/VerticalCurvedList"/>
    <dgm:cxn modelId="{7C783A16-2DA7-4121-B772-94719D1A0BB3}" srcId="{5F82C1A1-1549-48C4-8871-7E1D98574E84}" destId="{7613E379-02AB-44BC-912D-1E4E01762EFE}" srcOrd="6" destOrd="0" parTransId="{6829EE59-D101-45A4-9877-D7AFE109F903}" sibTransId="{D14B9B0F-CA2A-4035-95AE-98C9EDD03DB0}"/>
    <dgm:cxn modelId="{3BD5A64F-6EEE-48D2-9535-78CC6D19AAC9}" type="presOf" srcId="{239039BD-7C90-434B-BFC4-3F63E85546D7}" destId="{497A8150-8745-401C-A8F8-2DC20666058D}" srcOrd="0" destOrd="0" presId="urn:microsoft.com/office/officeart/2008/layout/VerticalCurvedList"/>
    <dgm:cxn modelId="{53331707-E5CC-4DE8-AA98-D3B897AB516E}" type="presOf" srcId="{A201A9D5-73DE-466C-B64B-904454183FAB}" destId="{C8354E39-0FC6-4730-9F25-169A434DD691}" srcOrd="0" destOrd="0" presId="urn:microsoft.com/office/officeart/2008/layout/VerticalCurvedList"/>
    <dgm:cxn modelId="{80A503BB-DC01-43A2-8193-2B7413E334DE}" type="presOf" srcId="{E4B41CF8-6536-4C2C-9F09-4A8CF5E54FA0}" destId="{87B8EA65-829A-4FBE-8161-7C1C2A7F44F9}" srcOrd="0" destOrd="0" presId="urn:microsoft.com/office/officeart/2008/layout/VerticalCurvedList"/>
    <dgm:cxn modelId="{9B64D21C-60D3-47CB-8C49-7321A77583F3}" type="presParOf" srcId="{02F2FAA1-3727-4A4A-9D91-9A5CB8B05964}" destId="{4C9CD762-918D-449E-8B5C-21E4DE6EAE84}" srcOrd="0" destOrd="0" presId="urn:microsoft.com/office/officeart/2008/layout/VerticalCurvedList"/>
    <dgm:cxn modelId="{253320E9-4688-4E93-B12E-5AA51E37FA26}" type="presParOf" srcId="{4C9CD762-918D-449E-8B5C-21E4DE6EAE84}" destId="{EE93D6B4-C39D-45AC-85F0-A96CAC3BA6AD}" srcOrd="0" destOrd="0" presId="urn:microsoft.com/office/officeart/2008/layout/VerticalCurvedList"/>
    <dgm:cxn modelId="{C64812A2-6B2E-4286-821F-D0A9F725AE1C}" type="presParOf" srcId="{EE93D6B4-C39D-45AC-85F0-A96CAC3BA6AD}" destId="{6F342EC0-FD4D-4B5D-95E4-80E7EEC76A4A}" srcOrd="0" destOrd="0" presId="urn:microsoft.com/office/officeart/2008/layout/VerticalCurvedList"/>
    <dgm:cxn modelId="{8F87DEC0-AD95-45DF-B8E9-ECB56154FBEA}" type="presParOf" srcId="{EE93D6B4-C39D-45AC-85F0-A96CAC3BA6AD}" destId="{497A8150-8745-401C-A8F8-2DC20666058D}" srcOrd="1" destOrd="0" presId="urn:microsoft.com/office/officeart/2008/layout/VerticalCurvedList"/>
    <dgm:cxn modelId="{1AFAE4A4-7E0D-41E6-8054-3BB19E661712}" type="presParOf" srcId="{EE93D6B4-C39D-45AC-85F0-A96CAC3BA6AD}" destId="{9C72A5D7-80DE-42C9-8953-4111B9E9FBA6}" srcOrd="2" destOrd="0" presId="urn:microsoft.com/office/officeart/2008/layout/VerticalCurvedList"/>
    <dgm:cxn modelId="{6C7D1FDE-3B25-489D-A11A-0EB88E825865}" type="presParOf" srcId="{EE93D6B4-C39D-45AC-85F0-A96CAC3BA6AD}" destId="{A0AC571D-960E-447C-89C2-2DB1577F196A}" srcOrd="3" destOrd="0" presId="urn:microsoft.com/office/officeart/2008/layout/VerticalCurvedList"/>
    <dgm:cxn modelId="{B1BC7BBA-E8DA-4C92-B210-048A47FCBBD4}" type="presParOf" srcId="{4C9CD762-918D-449E-8B5C-21E4DE6EAE84}" destId="{1AB6B9F2-1D55-4ED8-BC5A-85D01812A193}" srcOrd="1" destOrd="0" presId="urn:microsoft.com/office/officeart/2008/layout/VerticalCurvedList"/>
    <dgm:cxn modelId="{C201D20B-D3E7-4BB4-B440-7AFC0A5E647C}" type="presParOf" srcId="{4C9CD762-918D-449E-8B5C-21E4DE6EAE84}" destId="{D95F8473-A2C9-42BF-9A85-A266D72252AA}" srcOrd="2" destOrd="0" presId="urn:microsoft.com/office/officeart/2008/layout/VerticalCurvedList"/>
    <dgm:cxn modelId="{10821AB7-B803-48FD-9E4B-B8186253E59E}" type="presParOf" srcId="{D95F8473-A2C9-42BF-9A85-A266D72252AA}" destId="{65CC557E-47CF-4CAE-838C-773AE2B72AFE}" srcOrd="0" destOrd="0" presId="urn:microsoft.com/office/officeart/2008/layout/VerticalCurvedList"/>
    <dgm:cxn modelId="{93E328E2-6FE1-409C-96F7-21D67FF0A374}" type="presParOf" srcId="{4C9CD762-918D-449E-8B5C-21E4DE6EAE84}" destId="{DCDE7312-59DA-493E-B9C7-96FC7069D6AA}" srcOrd="3" destOrd="0" presId="urn:microsoft.com/office/officeart/2008/layout/VerticalCurvedList"/>
    <dgm:cxn modelId="{472E93F2-3CD1-485E-B10E-534E33ABD19A}" type="presParOf" srcId="{4C9CD762-918D-449E-8B5C-21E4DE6EAE84}" destId="{9588A1CA-0301-45D2-AB42-F92EE5809EFB}" srcOrd="4" destOrd="0" presId="urn:microsoft.com/office/officeart/2008/layout/VerticalCurvedList"/>
    <dgm:cxn modelId="{BB3B1F46-F249-4148-9805-023AB7425B55}" type="presParOf" srcId="{9588A1CA-0301-45D2-AB42-F92EE5809EFB}" destId="{F2B69B58-B704-4501-AD20-2F2CA72DDAB3}" srcOrd="0" destOrd="0" presId="urn:microsoft.com/office/officeart/2008/layout/VerticalCurvedList"/>
    <dgm:cxn modelId="{4771958E-03BF-47B7-952D-2A1F811CA2D2}" type="presParOf" srcId="{4C9CD762-918D-449E-8B5C-21E4DE6EAE84}" destId="{F93327F6-7B8D-4D74-AE07-F63D65551448}" srcOrd="5" destOrd="0" presId="urn:microsoft.com/office/officeart/2008/layout/VerticalCurvedList"/>
    <dgm:cxn modelId="{78F7A16A-1204-4185-9A99-E5C5FB6A79A7}" type="presParOf" srcId="{4C9CD762-918D-449E-8B5C-21E4DE6EAE84}" destId="{0D65C10D-3880-4CE3-A743-A248337817A0}" srcOrd="6" destOrd="0" presId="urn:microsoft.com/office/officeart/2008/layout/VerticalCurvedList"/>
    <dgm:cxn modelId="{F9858691-156F-4D13-B662-26954DD31F7F}" type="presParOf" srcId="{0D65C10D-3880-4CE3-A743-A248337817A0}" destId="{6808EB5E-EF83-4150-A5D0-7252016B9093}" srcOrd="0" destOrd="0" presId="urn:microsoft.com/office/officeart/2008/layout/VerticalCurvedList"/>
    <dgm:cxn modelId="{38F8824F-4596-429A-B2DA-662CAAE1521F}" type="presParOf" srcId="{4C9CD762-918D-449E-8B5C-21E4DE6EAE84}" destId="{C8354E39-0FC6-4730-9F25-169A434DD691}" srcOrd="7" destOrd="0" presId="urn:microsoft.com/office/officeart/2008/layout/VerticalCurvedList"/>
    <dgm:cxn modelId="{D255B7CD-4363-4DB1-8998-286CDD47FF57}" type="presParOf" srcId="{4C9CD762-918D-449E-8B5C-21E4DE6EAE84}" destId="{D94DBDB4-9D43-4315-A29D-D88BE129D432}" srcOrd="8" destOrd="0" presId="urn:microsoft.com/office/officeart/2008/layout/VerticalCurvedList"/>
    <dgm:cxn modelId="{2FA37001-6620-4F3A-9497-7CBFA70915BF}" type="presParOf" srcId="{D94DBDB4-9D43-4315-A29D-D88BE129D432}" destId="{61C79977-98A5-4EFC-A5F2-D6C76E648892}" srcOrd="0" destOrd="0" presId="urn:microsoft.com/office/officeart/2008/layout/VerticalCurvedList"/>
    <dgm:cxn modelId="{B8434522-CBAE-4F70-AEF6-834641D08A88}" type="presParOf" srcId="{4C9CD762-918D-449E-8B5C-21E4DE6EAE84}" destId="{3977517A-44AA-442A-B1CB-AD78BAC55463}" srcOrd="9" destOrd="0" presId="urn:microsoft.com/office/officeart/2008/layout/VerticalCurvedList"/>
    <dgm:cxn modelId="{5C0C8050-E2BB-4518-A99D-B6A2ED9D4350}" type="presParOf" srcId="{4C9CD762-918D-449E-8B5C-21E4DE6EAE84}" destId="{AD944735-C3F5-49F3-9C32-94FDAF2480AE}" srcOrd="10" destOrd="0" presId="urn:microsoft.com/office/officeart/2008/layout/VerticalCurvedList"/>
    <dgm:cxn modelId="{8619C6C1-D95A-417B-8043-C6AB8D8D2C45}" type="presParOf" srcId="{AD944735-C3F5-49F3-9C32-94FDAF2480AE}" destId="{BF105B23-4FB8-49F2-AE06-BA81A685FD8B}" srcOrd="0" destOrd="0" presId="urn:microsoft.com/office/officeart/2008/layout/VerticalCurvedList"/>
    <dgm:cxn modelId="{4106A6E5-4648-4E92-AC6E-08D59EC1AF9A}" type="presParOf" srcId="{4C9CD762-918D-449E-8B5C-21E4DE6EAE84}" destId="{87B8EA65-829A-4FBE-8161-7C1C2A7F44F9}" srcOrd="11" destOrd="0" presId="urn:microsoft.com/office/officeart/2008/layout/VerticalCurvedList"/>
    <dgm:cxn modelId="{F6978E33-244D-4B34-B92E-3739C4108DE0}" type="presParOf" srcId="{4C9CD762-918D-449E-8B5C-21E4DE6EAE84}" destId="{BC8CA874-C64D-4EC6-84DB-408FB133E43F}" srcOrd="12" destOrd="0" presId="urn:microsoft.com/office/officeart/2008/layout/VerticalCurvedList"/>
    <dgm:cxn modelId="{E1C9BBC6-5DD6-4096-B18D-C3B5B0AC3495}" type="presParOf" srcId="{BC8CA874-C64D-4EC6-84DB-408FB133E43F}" destId="{815F3199-E2DE-47F3-8AFE-ECE1D73511C5}" srcOrd="0" destOrd="0" presId="urn:microsoft.com/office/officeart/2008/layout/VerticalCurvedList"/>
    <dgm:cxn modelId="{CCFC4F6F-25C3-4A9B-9716-A6551B430BC3}" type="presParOf" srcId="{4C9CD762-918D-449E-8B5C-21E4DE6EAE84}" destId="{40E8CA81-9F49-476E-A05A-A7ED7D6CA1B5}" srcOrd="13" destOrd="0" presId="urn:microsoft.com/office/officeart/2008/layout/VerticalCurvedList"/>
    <dgm:cxn modelId="{1C46C1FA-E5E3-4902-B64E-46FA4F6726EF}" type="presParOf" srcId="{4C9CD762-918D-449E-8B5C-21E4DE6EAE84}" destId="{28E1C389-FBE0-4262-AE54-59BD49DC19E5}" srcOrd="14" destOrd="0" presId="urn:microsoft.com/office/officeart/2008/layout/VerticalCurvedList"/>
    <dgm:cxn modelId="{A41FF185-E793-486F-9343-14D161E2AF90}" type="presParOf" srcId="{28E1C389-FBE0-4262-AE54-59BD49DC19E5}" destId="{4E55E9AF-21EF-4D8C-B42F-9509D7DE104B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7B2233-EFD6-4C8B-A300-0AD229D03AC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FE7F9E0-9596-446A-8D12-31D754508141}">
      <dgm:prSet phldrT="[Szöveg]"/>
      <dgm:spPr/>
      <dgm:t>
        <a:bodyPr/>
        <a:lstStyle/>
        <a:p>
          <a:r>
            <a:rPr lang="hu-HU" dirty="0" smtClean="0"/>
            <a:t>Együttműködés az intézmények és a  szervezetek között</a:t>
          </a:r>
          <a:endParaRPr lang="hu-HU" dirty="0"/>
        </a:p>
      </dgm:t>
    </dgm:pt>
    <dgm:pt modelId="{A9D0B366-1B95-4F20-9C15-2F082B0BE449}" type="parTrans" cxnId="{CFAB345D-784A-4176-9AC8-3A48BA0276AA}">
      <dgm:prSet/>
      <dgm:spPr/>
      <dgm:t>
        <a:bodyPr/>
        <a:lstStyle/>
        <a:p>
          <a:endParaRPr lang="hu-HU"/>
        </a:p>
      </dgm:t>
    </dgm:pt>
    <dgm:pt modelId="{F86BD1C8-FCD9-445E-BF75-E777757B6246}" type="sibTrans" cxnId="{CFAB345D-784A-4176-9AC8-3A48BA0276AA}">
      <dgm:prSet/>
      <dgm:spPr/>
      <dgm:t>
        <a:bodyPr/>
        <a:lstStyle/>
        <a:p>
          <a:endParaRPr lang="hu-HU"/>
        </a:p>
      </dgm:t>
    </dgm:pt>
    <dgm:pt modelId="{24269096-B9FF-4152-BD06-A0AF3718700D}">
      <dgm:prSet phldrT="[Szöveg]"/>
      <dgm:spPr/>
      <dgm:t>
        <a:bodyPr/>
        <a:lstStyle/>
        <a:p>
          <a:r>
            <a:rPr lang="hu-HU" dirty="0" smtClean="0"/>
            <a:t>Közös diplomák megszerzését segítő hálózatok (</a:t>
          </a:r>
          <a:r>
            <a:rPr lang="hu-HU" dirty="0" err="1" smtClean="0"/>
            <a:t>joint</a:t>
          </a:r>
          <a:r>
            <a:rPr lang="hu-HU" dirty="0" smtClean="0"/>
            <a:t> </a:t>
          </a:r>
          <a:r>
            <a:rPr lang="hu-HU" dirty="0" err="1" smtClean="0"/>
            <a:t>degree</a:t>
          </a:r>
          <a:r>
            <a:rPr lang="hu-HU" dirty="0" smtClean="0"/>
            <a:t> </a:t>
          </a:r>
          <a:r>
            <a:rPr lang="hu-HU" dirty="0" err="1" smtClean="0"/>
            <a:t>network</a:t>
          </a:r>
          <a:r>
            <a:rPr lang="hu-HU" dirty="0" smtClean="0"/>
            <a:t>) létrehozása a régióban tematikus területeken érdekelt felek között.</a:t>
          </a:r>
          <a:endParaRPr lang="hu-HU" dirty="0"/>
        </a:p>
      </dgm:t>
    </dgm:pt>
    <dgm:pt modelId="{10EB198D-346B-420A-9956-92B007C268E5}" type="parTrans" cxnId="{1286493C-6561-4B78-8B86-9054708B0BF6}">
      <dgm:prSet/>
      <dgm:spPr/>
      <dgm:t>
        <a:bodyPr/>
        <a:lstStyle/>
        <a:p>
          <a:endParaRPr lang="hu-HU"/>
        </a:p>
      </dgm:t>
    </dgm:pt>
    <dgm:pt modelId="{D86C41DA-D759-494E-984F-C539301713A7}" type="sibTrans" cxnId="{1286493C-6561-4B78-8B86-9054708B0BF6}">
      <dgm:prSet/>
      <dgm:spPr/>
      <dgm:t>
        <a:bodyPr/>
        <a:lstStyle/>
        <a:p>
          <a:endParaRPr lang="hu-HU"/>
        </a:p>
      </dgm:t>
    </dgm:pt>
    <dgm:pt modelId="{62817A52-0DC1-4DB3-90AE-DFB20DA123E1}">
      <dgm:prSet phldrT="[Szöveg]"/>
      <dgm:spPr/>
      <dgm:t>
        <a:bodyPr/>
        <a:lstStyle/>
        <a:p>
          <a:r>
            <a:rPr lang="hu-HU" dirty="0" smtClean="0"/>
            <a:t>Egy egységes e-</a:t>
          </a:r>
          <a:r>
            <a:rPr lang="hu-HU" dirty="0" err="1" smtClean="0"/>
            <a:t>learning</a:t>
          </a:r>
          <a:r>
            <a:rPr lang="hu-HU" dirty="0" smtClean="0"/>
            <a:t> </a:t>
          </a:r>
          <a:r>
            <a:rPr lang="hu-HU" dirty="0" smtClean="0"/>
            <a:t>rendszer </a:t>
          </a:r>
          <a:r>
            <a:rPr lang="hu-HU" dirty="0" smtClean="0"/>
            <a:t>létrehozása az </a:t>
          </a:r>
          <a:r>
            <a:rPr lang="hu-HU" dirty="0" smtClean="0"/>
            <a:t>intézményhálózat résztvevőinek  együttműködésével.</a:t>
          </a:r>
          <a:endParaRPr lang="hu-HU" dirty="0"/>
        </a:p>
      </dgm:t>
    </dgm:pt>
    <dgm:pt modelId="{3932CDCC-3305-4757-99B0-1866922E1466}" type="parTrans" cxnId="{873BF496-2F0B-447A-A874-3A7F81FD8F47}">
      <dgm:prSet/>
      <dgm:spPr/>
      <dgm:t>
        <a:bodyPr/>
        <a:lstStyle/>
        <a:p>
          <a:endParaRPr lang="hu-HU"/>
        </a:p>
      </dgm:t>
    </dgm:pt>
    <dgm:pt modelId="{59B0D41F-9210-466D-A7C1-68BAB123394F}" type="sibTrans" cxnId="{873BF496-2F0B-447A-A874-3A7F81FD8F47}">
      <dgm:prSet/>
      <dgm:spPr/>
      <dgm:t>
        <a:bodyPr/>
        <a:lstStyle/>
        <a:p>
          <a:endParaRPr lang="hu-HU"/>
        </a:p>
      </dgm:t>
    </dgm:pt>
    <dgm:pt modelId="{1EB41C8A-8590-48BC-AA0C-ACAE11386C03}">
      <dgm:prSet phldrT="[Szöveg]"/>
      <dgm:spPr/>
      <dgm:t>
        <a:bodyPr/>
        <a:lstStyle/>
        <a:p>
          <a:r>
            <a:rPr lang="hu-HU" dirty="0" smtClean="0"/>
            <a:t>Eszközei:</a:t>
          </a:r>
          <a:endParaRPr lang="hu-HU" dirty="0"/>
        </a:p>
      </dgm:t>
    </dgm:pt>
    <dgm:pt modelId="{2DB9994D-37A5-41BA-BD1E-3E4A789472A2}" type="parTrans" cxnId="{E570DD20-10EE-413F-9149-87152B9E04AC}">
      <dgm:prSet/>
      <dgm:spPr/>
      <dgm:t>
        <a:bodyPr/>
        <a:lstStyle/>
        <a:p>
          <a:endParaRPr lang="hu-HU"/>
        </a:p>
      </dgm:t>
    </dgm:pt>
    <dgm:pt modelId="{A43B7C44-552B-483A-B52B-8F266CB3B4AD}" type="sibTrans" cxnId="{E570DD20-10EE-413F-9149-87152B9E04AC}">
      <dgm:prSet/>
      <dgm:spPr/>
      <dgm:t>
        <a:bodyPr/>
        <a:lstStyle/>
        <a:p>
          <a:endParaRPr lang="hu-HU"/>
        </a:p>
      </dgm:t>
    </dgm:pt>
    <dgm:pt modelId="{7A2AA2A0-56B2-4FE1-ADA6-CAA5AACA8F40}">
      <dgm:prSet phldrT="[Szöveg]"/>
      <dgm:spPr/>
      <dgm:t>
        <a:bodyPr/>
        <a:lstStyle/>
        <a:p>
          <a:r>
            <a:rPr lang="hu-HU" b="0" i="0" dirty="0" smtClean="0"/>
            <a:t>Az európai kreditátviteli és -gyűjtési rendszer (ECTS) alkalmazása egy nyitott, távoktatási képzési formán  alapuló  Erasmus modell létrehozása céljából.</a:t>
          </a:r>
          <a:endParaRPr lang="hu-HU" dirty="0"/>
        </a:p>
      </dgm:t>
    </dgm:pt>
    <dgm:pt modelId="{FDAB7638-2844-404E-BBEE-03A923613A7F}" type="parTrans" cxnId="{AC4A5773-6C20-437C-B4B9-B7D2F0B94B60}">
      <dgm:prSet/>
      <dgm:spPr/>
      <dgm:t>
        <a:bodyPr/>
        <a:lstStyle/>
        <a:p>
          <a:endParaRPr lang="hu-HU"/>
        </a:p>
      </dgm:t>
    </dgm:pt>
    <dgm:pt modelId="{C392632A-1F49-4BD0-8FFD-FE066581EE32}" type="sibTrans" cxnId="{AC4A5773-6C20-437C-B4B9-B7D2F0B94B60}">
      <dgm:prSet/>
      <dgm:spPr/>
      <dgm:t>
        <a:bodyPr/>
        <a:lstStyle/>
        <a:p>
          <a:endParaRPr lang="hu-HU"/>
        </a:p>
      </dgm:t>
    </dgm:pt>
    <dgm:pt modelId="{0716B1A4-4E88-41C1-A6BA-79BA2EF3EE4F}">
      <dgm:prSet phldrT="[Szöveg]"/>
      <dgm:spPr/>
      <dgm:t>
        <a:bodyPr/>
        <a:lstStyle/>
        <a:p>
          <a:r>
            <a:rPr lang="hu-HU" dirty="0" smtClean="0"/>
            <a:t>kevert (</a:t>
          </a:r>
          <a:r>
            <a:rPr lang="hu-HU" dirty="0" err="1" smtClean="0"/>
            <a:t>blended</a:t>
          </a:r>
          <a:r>
            <a:rPr lang="hu-HU" dirty="0" smtClean="0"/>
            <a:t> ) tanulás, </a:t>
          </a:r>
          <a:endParaRPr lang="hu-HU" dirty="0"/>
        </a:p>
      </dgm:t>
    </dgm:pt>
    <dgm:pt modelId="{5859A883-032F-4466-886E-991035EA1FFD}" type="parTrans" cxnId="{73D68352-77FF-433D-8BD8-1EADA4470307}">
      <dgm:prSet/>
      <dgm:spPr/>
      <dgm:t>
        <a:bodyPr/>
        <a:lstStyle/>
        <a:p>
          <a:endParaRPr lang="hu-HU"/>
        </a:p>
      </dgm:t>
    </dgm:pt>
    <dgm:pt modelId="{76F49012-4301-4766-98E7-903B9BCB8262}" type="sibTrans" cxnId="{73D68352-77FF-433D-8BD8-1EADA4470307}">
      <dgm:prSet/>
      <dgm:spPr/>
      <dgm:t>
        <a:bodyPr/>
        <a:lstStyle/>
        <a:p>
          <a:endParaRPr lang="hu-HU"/>
        </a:p>
      </dgm:t>
    </dgm:pt>
    <dgm:pt modelId="{AB752B75-99ED-421A-A244-443FAFF440AB}">
      <dgm:prSet phldrT="[Szöveg]"/>
      <dgm:spPr/>
      <dgm:t>
        <a:bodyPr/>
        <a:lstStyle/>
        <a:p>
          <a:r>
            <a:rPr lang="hu-HU" dirty="0" smtClean="0"/>
            <a:t>e-tanulás, beleértve a gyakornoki programokat, </a:t>
          </a:r>
          <a:endParaRPr lang="hu-HU" dirty="0"/>
        </a:p>
      </dgm:t>
    </dgm:pt>
    <dgm:pt modelId="{AE1378A2-0DAE-4190-981B-B9EC07211AB0}" type="parTrans" cxnId="{17B2421A-DEC5-4045-ADBD-288EA01361D1}">
      <dgm:prSet/>
      <dgm:spPr/>
      <dgm:t>
        <a:bodyPr/>
        <a:lstStyle/>
        <a:p>
          <a:endParaRPr lang="hu-HU"/>
        </a:p>
      </dgm:t>
    </dgm:pt>
    <dgm:pt modelId="{1C80BFED-A7AC-4E79-81C0-EA71CF00F9EE}" type="sibTrans" cxnId="{17B2421A-DEC5-4045-ADBD-288EA01361D1}">
      <dgm:prSet/>
      <dgm:spPr/>
      <dgm:t>
        <a:bodyPr/>
        <a:lstStyle/>
        <a:p>
          <a:endParaRPr lang="hu-HU"/>
        </a:p>
      </dgm:t>
    </dgm:pt>
    <dgm:pt modelId="{0C42A9BC-B3C7-40C5-B1AF-A02A8535AB18}">
      <dgm:prSet phldrT="[Szöveg]"/>
      <dgm:spPr/>
      <dgm:t>
        <a:bodyPr/>
        <a:lstStyle/>
        <a:p>
          <a:r>
            <a:rPr lang="hu-HU" dirty="0" smtClean="0"/>
            <a:t>a közös akkreditációk széles köre</a:t>
          </a:r>
          <a:endParaRPr lang="hu-HU" dirty="0"/>
        </a:p>
      </dgm:t>
    </dgm:pt>
    <dgm:pt modelId="{91F9C355-77E8-4647-8EDD-889CD7622AF9}" type="parTrans" cxnId="{7CB04C27-2E22-4E76-8C1D-CACC9DB701CC}">
      <dgm:prSet/>
      <dgm:spPr/>
      <dgm:t>
        <a:bodyPr/>
        <a:lstStyle/>
        <a:p>
          <a:endParaRPr lang="hu-HU"/>
        </a:p>
      </dgm:t>
    </dgm:pt>
    <dgm:pt modelId="{084FE3E6-3136-4850-990F-BF9583DE3E62}" type="sibTrans" cxnId="{7CB04C27-2E22-4E76-8C1D-CACC9DB701CC}">
      <dgm:prSet/>
      <dgm:spPr/>
      <dgm:t>
        <a:bodyPr/>
        <a:lstStyle/>
        <a:p>
          <a:endParaRPr lang="hu-HU"/>
        </a:p>
      </dgm:t>
    </dgm:pt>
    <dgm:pt modelId="{68F631B8-3F08-41F5-861E-474508790570}">
      <dgm:prSet phldrT="[Szöveg]"/>
      <dgm:spPr/>
      <dgm:t>
        <a:bodyPr/>
        <a:lstStyle/>
        <a:p>
          <a:r>
            <a:rPr lang="hu-HU" dirty="0" smtClean="0"/>
            <a:t>Minden hallgató egy másik PHE intézményben végez el egy </a:t>
          </a:r>
          <a:r>
            <a:rPr lang="hu-HU" dirty="0" smtClean="0"/>
            <a:t>–egy ilyen modult, </a:t>
          </a:r>
          <a:r>
            <a:rPr lang="hu-HU" dirty="0" smtClean="0"/>
            <a:t>a képzése részeként.</a:t>
          </a:r>
          <a:endParaRPr lang="hu-HU" dirty="0"/>
        </a:p>
      </dgm:t>
    </dgm:pt>
    <dgm:pt modelId="{262C5F8C-8DD6-4C8A-B2F4-5E84BE6004B0}" type="parTrans" cxnId="{6B1174E5-9068-4D35-B079-860CFE6A39FD}">
      <dgm:prSet/>
      <dgm:spPr/>
      <dgm:t>
        <a:bodyPr/>
        <a:lstStyle/>
        <a:p>
          <a:endParaRPr lang="hu-HU"/>
        </a:p>
      </dgm:t>
    </dgm:pt>
    <dgm:pt modelId="{6027D483-A620-41A4-B540-F8DC825B646D}" type="sibTrans" cxnId="{6B1174E5-9068-4D35-B079-860CFE6A39FD}">
      <dgm:prSet/>
      <dgm:spPr/>
      <dgm:t>
        <a:bodyPr/>
        <a:lstStyle/>
        <a:p>
          <a:endParaRPr lang="hu-HU"/>
        </a:p>
      </dgm:t>
    </dgm:pt>
    <dgm:pt modelId="{251DACB0-2ADB-418F-9B6A-7D82B35C867F}" type="pres">
      <dgm:prSet presAssocID="{917B2233-EFD6-4C8B-A300-0AD229D03A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C22A615-9544-4E9B-8DD5-D89C779B4521}" type="pres">
      <dgm:prSet presAssocID="{3FE7F9E0-9596-446A-8D12-31D754508141}" presName="parentLin" presStyleCnt="0"/>
      <dgm:spPr/>
    </dgm:pt>
    <dgm:pt modelId="{4AC3BE89-B099-49CA-96FB-7B3DE97BB93A}" type="pres">
      <dgm:prSet presAssocID="{3FE7F9E0-9596-446A-8D12-31D754508141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6D29B890-0F37-4F74-BCA9-B36805980414}" type="pres">
      <dgm:prSet presAssocID="{3FE7F9E0-9596-446A-8D12-31D754508141}" presName="parentText" presStyleLbl="node1" presStyleIdx="0" presStyleCnt="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EE6623F-C9B2-4A9C-B425-C396212B8940}" type="pres">
      <dgm:prSet presAssocID="{3FE7F9E0-9596-446A-8D12-31D754508141}" presName="negativeSpace" presStyleCnt="0"/>
      <dgm:spPr/>
    </dgm:pt>
    <dgm:pt modelId="{0E59A7D2-2CDA-44E9-B455-3601BBA9FBA3}" type="pres">
      <dgm:prSet presAssocID="{3FE7F9E0-9596-446A-8D12-31D75450814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DCA9747-15AA-47D9-AD13-952499523124}" type="presOf" srcId="{0716B1A4-4E88-41C1-A6BA-79BA2EF3EE4F}" destId="{0E59A7D2-2CDA-44E9-B455-3601BBA9FBA3}" srcOrd="0" destOrd="2" presId="urn:microsoft.com/office/officeart/2005/8/layout/list1"/>
    <dgm:cxn modelId="{CFAB345D-784A-4176-9AC8-3A48BA0276AA}" srcId="{917B2233-EFD6-4C8B-A300-0AD229D03AC2}" destId="{3FE7F9E0-9596-446A-8D12-31D754508141}" srcOrd="0" destOrd="0" parTransId="{A9D0B366-1B95-4F20-9C15-2F082B0BE449}" sibTransId="{F86BD1C8-FCD9-445E-BF75-E777757B6246}"/>
    <dgm:cxn modelId="{05D10BE8-921D-4A05-AFC1-5F753EEB6DAE}" type="presOf" srcId="{3FE7F9E0-9596-446A-8D12-31D754508141}" destId="{6D29B890-0F37-4F74-BCA9-B36805980414}" srcOrd="1" destOrd="0" presId="urn:microsoft.com/office/officeart/2005/8/layout/list1"/>
    <dgm:cxn modelId="{3E2DA92F-5AAB-4189-8FA2-BDEF98D3F71B}" type="presOf" srcId="{24269096-B9FF-4152-BD06-A0AF3718700D}" destId="{0E59A7D2-2CDA-44E9-B455-3601BBA9FBA3}" srcOrd="0" destOrd="0" presId="urn:microsoft.com/office/officeart/2005/8/layout/list1"/>
    <dgm:cxn modelId="{7CB04C27-2E22-4E76-8C1D-CACC9DB701CC}" srcId="{1EB41C8A-8590-48BC-AA0C-ACAE11386C03}" destId="{0C42A9BC-B3C7-40C5-B1AF-A02A8535AB18}" srcOrd="2" destOrd="0" parTransId="{91F9C355-77E8-4647-8EDD-889CD7622AF9}" sibTransId="{084FE3E6-3136-4850-990F-BF9583DE3E62}"/>
    <dgm:cxn modelId="{951E8909-D1CF-4F67-A64E-89F72B5F620B}" type="presOf" srcId="{917B2233-EFD6-4C8B-A300-0AD229D03AC2}" destId="{251DACB0-2ADB-418F-9B6A-7D82B35C867F}" srcOrd="0" destOrd="0" presId="urn:microsoft.com/office/officeart/2005/8/layout/list1"/>
    <dgm:cxn modelId="{BC90C4B6-9F44-4077-A3E7-39132F288B00}" type="presOf" srcId="{AB752B75-99ED-421A-A244-443FAFF440AB}" destId="{0E59A7D2-2CDA-44E9-B455-3601BBA9FBA3}" srcOrd="0" destOrd="3" presId="urn:microsoft.com/office/officeart/2005/8/layout/list1"/>
    <dgm:cxn modelId="{CB8CEA11-0F12-4630-B7A5-5CD5DB2DD528}" type="presOf" srcId="{0C42A9BC-B3C7-40C5-B1AF-A02A8535AB18}" destId="{0E59A7D2-2CDA-44E9-B455-3601BBA9FBA3}" srcOrd="0" destOrd="4" presId="urn:microsoft.com/office/officeart/2005/8/layout/list1"/>
    <dgm:cxn modelId="{E570DD20-10EE-413F-9149-87152B9E04AC}" srcId="{24269096-B9FF-4152-BD06-A0AF3718700D}" destId="{1EB41C8A-8590-48BC-AA0C-ACAE11386C03}" srcOrd="0" destOrd="0" parTransId="{2DB9994D-37A5-41BA-BD1E-3E4A789472A2}" sibTransId="{A43B7C44-552B-483A-B52B-8F266CB3B4AD}"/>
    <dgm:cxn modelId="{D6C5FAB1-FFD1-413A-8A14-32C8CA1E70C8}" type="presOf" srcId="{7A2AA2A0-56B2-4FE1-ADA6-CAA5AACA8F40}" destId="{0E59A7D2-2CDA-44E9-B455-3601BBA9FBA3}" srcOrd="0" destOrd="7" presId="urn:microsoft.com/office/officeart/2005/8/layout/list1"/>
    <dgm:cxn modelId="{FE601D14-643A-4326-B0AF-85141A6840D2}" type="presOf" srcId="{1EB41C8A-8590-48BC-AA0C-ACAE11386C03}" destId="{0E59A7D2-2CDA-44E9-B455-3601BBA9FBA3}" srcOrd="0" destOrd="1" presId="urn:microsoft.com/office/officeart/2005/8/layout/list1"/>
    <dgm:cxn modelId="{73D68352-77FF-433D-8BD8-1EADA4470307}" srcId="{1EB41C8A-8590-48BC-AA0C-ACAE11386C03}" destId="{0716B1A4-4E88-41C1-A6BA-79BA2EF3EE4F}" srcOrd="0" destOrd="0" parTransId="{5859A883-032F-4466-886E-991035EA1FFD}" sibTransId="{76F49012-4301-4766-98E7-903B9BCB8262}"/>
    <dgm:cxn modelId="{D2BC511C-B4C4-4DC4-984A-4EC2BD0D8203}" type="presOf" srcId="{62817A52-0DC1-4DB3-90AE-DFB20DA123E1}" destId="{0E59A7D2-2CDA-44E9-B455-3601BBA9FBA3}" srcOrd="0" destOrd="5" presId="urn:microsoft.com/office/officeart/2005/8/layout/list1"/>
    <dgm:cxn modelId="{873BF496-2F0B-447A-A874-3A7F81FD8F47}" srcId="{3FE7F9E0-9596-446A-8D12-31D754508141}" destId="{62817A52-0DC1-4DB3-90AE-DFB20DA123E1}" srcOrd="1" destOrd="0" parTransId="{3932CDCC-3305-4757-99B0-1866922E1466}" sibTransId="{59B0D41F-9210-466D-A7C1-68BAB123394F}"/>
    <dgm:cxn modelId="{AC4A5773-6C20-437C-B4B9-B7D2F0B94B60}" srcId="{3FE7F9E0-9596-446A-8D12-31D754508141}" destId="{7A2AA2A0-56B2-4FE1-ADA6-CAA5AACA8F40}" srcOrd="3" destOrd="0" parTransId="{FDAB7638-2844-404E-BBEE-03A923613A7F}" sibTransId="{C392632A-1F49-4BD0-8FFD-FE066581EE32}"/>
    <dgm:cxn modelId="{6EBFE6D1-7779-458A-8B93-F1D0DD9BDDBF}" type="presOf" srcId="{68F631B8-3F08-41F5-861E-474508790570}" destId="{0E59A7D2-2CDA-44E9-B455-3601BBA9FBA3}" srcOrd="0" destOrd="6" presId="urn:microsoft.com/office/officeart/2005/8/layout/list1"/>
    <dgm:cxn modelId="{6B1174E5-9068-4D35-B079-860CFE6A39FD}" srcId="{3FE7F9E0-9596-446A-8D12-31D754508141}" destId="{68F631B8-3F08-41F5-861E-474508790570}" srcOrd="2" destOrd="0" parTransId="{262C5F8C-8DD6-4C8A-B2F4-5E84BE6004B0}" sibTransId="{6027D483-A620-41A4-B540-F8DC825B646D}"/>
    <dgm:cxn modelId="{11F37E26-7EF9-4DA6-B52B-DF95A4AC82AE}" type="presOf" srcId="{3FE7F9E0-9596-446A-8D12-31D754508141}" destId="{4AC3BE89-B099-49CA-96FB-7B3DE97BB93A}" srcOrd="0" destOrd="0" presId="urn:microsoft.com/office/officeart/2005/8/layout/list1"/>
    <dgm:cxn modelId="{1286493C-6561-4B78-8B86-9054708B0BF6}" srcId="{3FE7F9E0-9596-446A-8D12-31D754508141}" destId="{24269096-B9FF-4152-BD06-A0AF3718700D}" srcOrd="0" destOrd="0" parTransId="{10EB198D-346B-420A-9956-92B007C268E5}" sibTransId="{D86C41DA-D759-494E-984F-C539301713A7}"/>
    <dgm:cxn modelId="{17B2421A-DEC5-4045-ADBD-288EA01361D1}" srcId="{1EB41C8A-8590-48BC-AA0C-ACAE11386C03}" destId="{AB752B75-99ED-421A-A244-443FAFF440AB}" srcOrd="1" destOrd="0" parTransId="{AE1378A2-0DAE-4190-981B-B9EC07211AB0}" sibTransId="{1C80BFED-A7AC-4E79-81C0-EA71CF00F9EE}"/>
    <dgm:cxn modelId="{9086930D-8E64-402F-8237-7CA3FA640D17}" type="presParOf" srcId="{251DACB0-2ADB-418F-9B6A-7D82B35C867F}" destId="{2C22A615-9544-4E9B-8DD5-D89C779B4521}" srcOrd="0" destOrd="0" presId="urn:microsoft.com/office/officeart/2005/8/layout/list1"/>
    <dgm:cxn modelId="{00C112CD-9099-480C-A8C8-0287DDD0E534}" type="presParOf" srcId="{2C22A615-9544-4E9B-8DD5-D89C779B4521}" destId="{4AC3BE89-B099-49CA-96FB-7B3DE97BB93A}" srcOrd="0" destOrd="0" presId="urn:microsoft.com/office/officeart/2005/8/layout/list1"/>
    <dgm:cxn modelId="{4951F3F4-21F5-49D2-8329-EC9C070655F6}" type="presParOf" srcId="{2C22A615-9544-4E9B-8DD5-D89C779B4521}" destId="{6D29B890-0F37-4F74-BCA9-B36805980414}" srcOrd="1" destOrd="0" presId="urn:microsoft.com/office/officeart/2005/8/layout/list1"/>
    <dgm:cxn modelId="{056C54D0-34C9-44E7-884B-FF6DB2D3E071}" type="presParOf" srcId="{251DACB0-2ADB-418F-9B6A-7D82B35C867F}" destId="{AEE6623F-C9B2-4A9C-B425-C396212B8940}" srcOrd="1" destOrd="0" presId="urn:microsoft.com/office/officeart/2005/8/layout/list1"/>
    <dgm:cxn modelId="{E8F7FD5C-A343-46AD-A876-6663EAC970FE}" type="presParOf" srcId="{251DACB0-2ADB-418F-9B6A-7D82B35C867F}" destId="{0E59A7D2-2CDA-44E9-B455-3601BBA9FBA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F01583-4E9E-4CD8-A032-94CDA79F14A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151E351-42F9-468E-BB5A-38719225E3DA}">
      <dgm:prSet phldrT="[Text]"/>
      <dgm:spPr/>
      <dgm:t>
        <a:bodyPr/>
        <a:lstStyle/>
        <a:p>
          <a:r>
            <a:rPr lang="hu-HU" dirty="0" smtClean="0"/>
            <a:t>Nemzeti szintű</a:t>
          </a:r>
          <a:endParaRPr lang="de-DE" dirty="0"/>
        </a:p>
      </dgm:t>
    </dgm:pt>
    <dgm:pt modelId="{C1BCCF44-5DA9-475F-9D10-1A6A7E59E6A0}" type="parTrans" cxnId="{34C30F78-8425-4848-B0E2-68982F72C948}">
      <dgm:prSet/>
      <dgm:spPr/>
      <dgm:t>
        <a:bodyPr/>
        <a:lstStyle/>
        <a:p>
          <a:endParaRPr lang="de-DE"/>
        </a:p>
      </dgm:t>
    </dgm:pt>
    <dgm:pt modelId="{C30765E1-57AE-4996-B3DE-67A842B527EB}" type="sibTrans" cxnId="{34C30F78-8425-4848-B0E2-68982F72C948}">
      <dgm:prSet/>
      <dgm:spPr/>
      <dgm:t>
        <a:bodyPr/>
        <a:lstStyle/>
        <a:p>
          <a:endParaRPr lang="de-DE"/>
        </a:p>
      </dgm:t>
    </dgm:pt>
    <dgm:pt modelId="{63470D5D-3AAC-4F0D-829D-EBF1BDFBA78A}">
      <dgm:prSet phldrT="[Text]"/>
      <dgm:spPr/>
      <dgm:t>
        <a:bodyPr/>
        <a:lstStyle/>
        <a:p>
          <a:r>
            <a:rPr lang="hu-HU" dirty="0" smtClean="0"/>
            <a:t>Nemzeti Felsőoktatási Portál és Digitális Tudásbázis fejlesztése (felvi.hu újragondolása)</a:t>
          </a:r>
          <a:endParaRPr lang="de-DE" dirty="0"/>
        </a:p>
      </dgm:t>
    </dgm:pt>
    <dgm:pt modelId="{1EE4F769-6018-4AE2-B777-8A93E440C1F1}" type="parTrans" cxnId="{23F4EC2D-1369-4A03-96B6-C18A97E0DA20}">
      <dgm:prSet/>
      <dgm:spPr/>
      <dgm:t>
        <a:bodyPr/>
        <a:lstStyle/>
        <a:p>
          <a:endParaRPr lang="de-DE"/>
        </a:p>
      </dgm:t>
    </dgm:pt>
    <dgm:pt modelId="{8AE1435F-2A54-43FC-9026-B1BF899C29C8}" type="sibTrans" cxnId="{23F4EC2D-1369-4A03-96B6-C18A97E0DA20}">
      <dgm:prSet/>
      <dgm:spPr/>
      <dgm:t>
        <a:bodyPr/>
        <a:lstStyle/>
        <a:p>
          <a:endParaRPr lang="de-DE"/>
        </a:p>
      </dgm:t>
    </dgm:pt>
    <dgm:pt modelId="{E54E161F-5ED0-46BD-B515-26932DF8E2C9}">
      <dgm:prSet phldrT="[Text]"/>
      <dgm:spPr/>
      <dgm:t>
        <a:bodyPr/>
        <a:lstStyle/>
        <a:p>
          <a:r>
            <a:rPr lang="hu-HU" dirty="0" smtClean="0"/>
            <a:t>Kormányzati szintű</a:t>
          </a:r>
          <a:endParaRPr lang="de-DE" dirty="0"/>
        </a:p>
      </dgm:t>
    </dgm:pt>
    <dgm:pt modelId="{C5C12216-296A-4D66-9649-106AA30AEB78}" type="parTrans" cxnId="{8F215656-0BC5-4485-8869-A0400FC381F9}">
      <dgm:prSet/>
      <dgm:spPr/>
      <dgm:t>
        <a:bodyPr/>
        <a:lstStyle/>
        <a:p>
          <a:endParaRPr lang="de-DE"/>
        </a:p>
      </dgm:t>
    </dgm:pt>
    <dgm:pt modelId="{76463548-2B0E-4206-AC1B-A812E0A88ADE}" type="sibTrans" cxnId="{8F215656-0BC5-4485-8869-A0400FC381F9}">
      <dgm:prSet/>
      <dgm:spPr/>
      <dgm:t>
        <a:bodyPr/>
        <a:lstStyle/>
        <a:p>
          <a:endParaRPr lang="de-DE"/>
        </a:p>
      </dgm:t>
    </dgm:pt>
    <dgm:pt modelId="{F0802CAE-0F31-4570-9A95-B216FCBDE55E}">
      <dgm:prSet phldrT="[Text]"/>
      <dgm:spPr/>
      <dgm:t>
        <a:bodyPr/>
        <a:lstStyle/>
        <a:p>
          <a:r>
            <a:rPr lang="hu-HU" dirty="0" smtClean="0"/>
            <a:t>A Kompetenciafejlesztő Centrumok megalapításának és működtetésének támogatása (jogi, financiális, stb.)</a:t>
          </a:r>
          <a:endParaRPr lang="de-DE" dirty="0"/>
        </a:p>
      </dgm:t>
    </dgm:pt>
    <dgm:pt modelId="{E7700AB4-F059-4136-936C-548EC45C7F3A}" type="parTrans" cxnId="{4C35DAE4-CBE6-4436-8C8D-CBB019D9697B}">
      <dgm:prSet/>
      <dgm:spPr/>
      <dgm:t>
        <a:bodyPr/>
        <a:lstStyle/>
        <a:p>
          <a:endParaRPr lang="de-DE"/>
        </a:p>
      </dgm:t>
    </dgm:pt>
    <dgm:pt modelId="{9D87F052-01D6-4895-A026-6EAF4D4C9981}" type="sibTrans" cxnId="{4C35DAE4-CBE6-4436-8C8D-CBB019D9697B}">
      <dgm:prSet/>
      <dgm:spPr/>
      <dgm:t>
        <a:bodyPr/>
        <a:lstStyle/>
        <a:p>
          <a:endParaRPr lang="de-DE"/>
        </a:p>
      </dgm:t>
    </dgm:pt>
    <dgm:pt modelId="{65D370E6-8A40-4038-9A53-73A22FF629AB}">
      <dgm:prSet phldrT="[Text]"/>
      <dgm:spPr/>
      <dgm:t>
        <a:bodyPr/>
        <a:lstStyle/>
        <a:p>
          <a:r>
            <a:rPr lang="hu-HU" dirty="0" smtClean="0"/>
            <a:t>Intézményi szintű</a:t>
          </a:r>
          <a:endParaRPr lang="de-DE" dirty="0"/>
        </a:p>
      </dgm:t>
    </dgm:pt>
    <dgm:pt modelId="{FFA964B8-5F4C-46D6-A944-814C3E80B401}" type="parTrans" cxnId="{EDC97C7F-6E25-497E-ACA1-C945FB9BA172}">
      <dgm:prSet/>
      <dgm:spPr/>
      <dgm:t>
        <a:bodyPr/>
        <a:lstStyle/>
        <a:p>
          <a:endParaRPr lang="hu-HU"/>
        </a:p>
      </dgm:t>
    </dgm:pt>
    <dgm:pt modelId="{86950463-2A4C-4B0B-A01D-5BAE84794FC8}" type="sibTrans" cxnId="{EDC97C7F-6E25-497E-ACA1-C945FB9BA172}">
      <dgm:prSet/>
      <dgm:spPr/>
      <dgm:t>
        <a:bodyPr/>
        <a:lstStyle/>
        <a:p>
          <a:endParaRPr lang="hu-HU"/>
        </a:p>
      </dgm:t>
    </dgm:pt>
    <dgm:pt modelId="{63FC153D-7EF2-4733-B0A7-8988367C2A81}">
      <dgm:prSet phldrT="[Text]"/>
      <dgm:spPr/>
      <dgm:t>
        <a:bodyPr/>
        <a:lstStyle/>
        <a:p>
          <a:r>
            <a:rPr lang="hu-HU" dirty="0" smtClean="0"/>
            <a:t>Kompetenciafejlesztő Centrumok koncepciójának kidolgozása és megvalósítása</a:t>
          </a:r>
          <a:endParaRPr lang="de-DE" dirty="0"/>
        </a:p>
      </dgm:t>
    </dgm:pt>
    <dgm:pt modelId="{1E612E73-1B29-4399-9B55-7C717DE8E52E}" type="parTrans" cxnId="{DAEE0A75-5242-4C70-B250-C7B89CB21B87}">
      <dgm:prSet/>
      <dgm:spPr/>
      <dgm:t>
        <a:bodyPr/>
        <a:lstStyle/>
        <a:p>
          <a:endParaRPr lang="hu-HU"/>
        </a:p>
      </dgm:t>
    </dgm:pt>
    <dgm:pt modelId="{EAE5802D-2224-4806-81D4-70D509DF94FA}" type="sibTrans" cxnId="{DAEE0A75-5242-4C70-B250-C7B89CB21B87}">
      <dgm:prSet/>
      <dgm:spPr/>
      <dgm:t>
        <a:bodyPr/>
        <a:lstStyle/>
        <a:p>
          <a:endParaRPr lang="hu-HU"/>
        </a:p>
      </dgm:t>
    </dgm:pt>
    <dgm:pt modelId="{09A270FE-3B91-492D-B890-1D8D54C82AD8}">
      <dgm:prSet phldrT="[Text]"/>
      <dgm:spPr/>
      <dgm:t>
        <a:bodyPr/>
        <a:lstStyle/>
        <a:p>
          <a:r>
            <a:rPr lang="hu-HU" dirty="0" smtClean="0"/>
            <a:t>Nemzeti Felsőoktatási Portál és Digitális Tudásbázis megalapítása (</a:t>
          </a:r>
          <a:r>
            <a:rPr lang="hu-HU" dirty="0" err="1" smtClean="0"/>
            <a:t>kutatás+szolgáltatás</a:t>
          </a:r>
          <a:r>
            <a:rPr lang="hu-HU" dirty="0" smtClean="0"/>
            <a:t> + oktatás)</a:t>
          </a:r>
          <a:endParaRPr lang="de-DE" dirty="0"/>
        </a:p>
      </dgm:t>
    </dgm:pt>
    <dgm:pt modelId="{1D2D1FCC-2DD5-46D4-ACF4-6B8423FE33AD}" type="parTrans" cxnId="{6286C8DA-4E5F-4273-A8BC-AFD797EE7281}">
      <dgm:prSet/>
      <dgm:spPr/>
      <dgm:t>
        <a:bodyPr/>
        <a:lstStyle/>
        <a:p>
          <a:endParaRPr lang="hu-HU"/>
        </a:p>
      </dgm:t>
    </dgm:pt>
    <dgm:pt modelId="{3DA98675-A5CA-447D-9D34-EC60F5AC8F56}" type="sibTrans" cxnId="{6286C8DA-4E5F-4273-A8BC-AFD797EE7281}">
      <dgm:prSet/>
      <dgm:spPr/>
      <dgm:t>
        <a:bodyPr/>
        <a:lstStyle/>
        <a:p>
          <a:endParaRPr lang="hu-HU"/>
        </a:p>
      </dgm:t>
    </dgm:pt>
    <dgm:pt modelId="{5044C982-38D1-4D7A-8919-9902FF700286}" type="pres">
      <dgm:prSet presAssocID="{7FF01583-4E9E-4CD8-A032-94CDA79F14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552080B-28AD-47A6-94F7-7FB3161786C0}" type="pres">
      <dgm:prSet presAssocID="{65D370E6-8A40-4038-9A53-73A22FF629A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CF6F0E-3ECF-4B65-949A-9836F27CB1DA}" type="pres">
      <dgm:prSet presAssocID="{65D370E6-8A40-4038-9A53-73A22FF629A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2FF655-F2BC-4A32-8F7C-CA3142B01718}" type="pres">
      <dgm:prSet presAssocID="{E151E351-42F9-468E-BB5A-38719225E3D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FC33BD6-35A8-43CC-8E37-38F128624AEE}" type="pres">
      <dgm:prSet presAssocID="{E151E351-42F9-468E-BB5A-38719225E3D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A64726-0E80-410A-87B3-CDADA2726A27}" type="pres">
      <dgm:prSet presAssocID="{E54E161F-5ED0-46BD-B515-26932DF8E2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B7EEAE4-3C6F-491A-B783-B0B654CC776B}" type="pres">
      <dgm:prSet presAssocID="{E54E161F-5ED0-46BD-B515-26932DF8E2C9}" presName="childText" presStyleLbl="revTx" presStyleIdx="2" presStyleCnt="3" custScaleY="117474" custLinFactNeighborX="-1216" custLinFactNeighborY="-99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4AA3839-9136-4354-88AB-5652EF670F47}" type="presOf" srcId="{65D370E6-8A40-4038-9A53-73A22FF629AB}" destId="{6552080B-28AD-47A6-94F7-7FB3161786C0}" srcOrd="0" destOrd="0" presId="urn:microsoft.com/office/officeart/2005/8/layout/vList2"/>
    <dgm:cxn modelId="{6286C8DA-4E5F-4273-A8BC-AFD797EE7281}" srcId="{E54E161F-5ED0-46BD-B515-26932DF8E2C9}" destId="{09A270FE-3B91-492D-B890-1D8D54C82AD8}" srcOrd="1" destOrd="0" parTransId="{1D2D1FCC-2DD5-46D4-ACF4-6B8423FE33AD}" sibTransId="{3DA98675-A5CA-447D-9D34-EC60F5AC8F56}"/>
    <dgm:cxn modelId="{8F215656-0BC5-4485-8869-A0400FC381F9}" srcId="{7FF01583-4E9E-4CD8-A032-94CDA79F14AD}" destId="{E54E161F-5ED0-46BD-B515-26932DF8E2C9}" srcOrd="2" destOrd="0" parTransId="{C5C12216-296A-4D66-9649-106AA30AEB78}" sibTransId="{76463548-2B0E-4206-AC1B-A812E0A88ADE}"/>
    <dgm:cxn modelId="{D1FCE130-36C3-4B77-BE47-8AF559F4909A}" type="presOf" srcId="{7FF01583-4E9E-4CD8-A032-94CDA79F14AD}" destId="{5044C982-38D1-4D7A-8919-9902FF700286}" srcOrd="0" destOrd="0" presId="urn:microsoft.com/office/officeart/2005/8/layout/vList2"/>
    <dgm:cxn modelId="{D8449DA6-4683-484F-BD64-47A4FFA78ECD}" type="presOf" srcId="{F0802CAE-0F31-4570-9A95-B216FCBDE55E}" destId="{9B7EEAE4-3C6F-491A-B783-B0B654CC776B}" srcOrd="0" destOrd="0" presId="urn:microsoft.com/office/officeart/2005/8/layout/vList2"/>
    <dgm:cxn modelId="{743854BC-DABA-4D29-8181-F777DD71910D}" type="presOf" srcId="{09A270FE-3B91-492D-B890-1D8D54C82AD8}" destId="{9B7EEAE4-3C6F-491A-B783-B0B654CC776B}" srcOrd="0" destOrd="1" presId="urn:microsoft.com/office/officeart/2005/8/layout/vList2"/>
    <dgm:cxn modelId="{23F4EC2D-1369-4A03-96B6-C18A97E0DA20}" srcId="{E151E351-42F9-468E-BB5A-38719225E3DA}" destId="{63470D5D-3AAC-4F0D-829D-EBF1BDFBA78A}" srcOrd="0" destOrd="0" parTransId="{1EE4F769-6018-4AE2-B777-8A93E440C1F1}" sibTransId="{8AE1435F-2A54-43FC-9026-B1BF899C29C8}"/>
    <dgm:cxn modelId="{4C35DAE4-CBE6-4436-8C8D-CBB019D9697B}" srcId="{E54E161F-5ED0-46BD-B515-26932DF8E2C9}" destId="{F0802CAE-0F31-4570-9A95-B216FCBDE55E}" srcOrd="0" destOrd="0" parTransId="{E7700AB4-F059-4136-936C-548EC45C7F3A}" sibTransId="{9D87F052-01D6-4895-A026-6EAF4D4C9981}"/>
    <dgm:cxn modelId="{34C30F78-8425-4848-B0E2-68982F72C948}" srcId="{7FF01583-4E9E-4CD8-A032-94CDA79F14AD}" destId="{E151E351-42F9-468E-BB5A-38719225E3DA}" srcOrd="1" destOrd="0" parTransId="{C1BCCF44-5DA9-475F-9D10-1A6A7E59E6A0}" sibTransId="{C30765E1-57AE-4996-B3DE-67A842B527EB}"/>
    <dgm:cxn modelId="{24DD5538-7B47-486B-965E-DAF4ECAC630D}" type="presOf" srcId="{E151E351-42F9-468E-BB5A-38719225E3DA}" destId="{1E2FF655-F2BC-4A32-8F7C-CA3142B01718}" srcOrd="0" destOrd="0" presId="urn:microsoft.com/office/officeart/2005/8/layout/vList2"/>
    <dgm:cxn modelId="{E42C2001-777A-4928-BB06-50B03A663EC2}" type="presOf" srcId="{E54E161F-5ED0-46BD-B515-26932DF8E2C9}" destId="{97A64726-0E80-410A-87B3-CDADA2726A27}" srcOrd="0" destOrd="0" presId="urn:microsoft.com/office/officeart/2005/8/layout/vList2"/>
    <dgm:cxn modelId="{EDC97C7F-6E25-497E-ACA1-C945FB9BA172}" srcId="{7FF01583-4E9E-4CD8-A032-94CDA79F14AD}" destId="{65D370E6-8A40-4038-9A53-73A22FF629AB}" srcOrd="0" destOrd="0" parTransId="{FFA964B8-5F4C-46D6-A944-814C3E80B401}" sibTransId="{86950463-2A4C-4B0B-A01D-5BAE84794FC8}"/>
    <dgm:cxn modelId="{BC0BE5EC-1501-4E62-8544-79FA3E28C13E}" type="presOf" srcId="{63FC153D-7EF2-4733-B0A7-8988367C2A81}" destId="{EACF6F0E-3ECF-4B65-949A-9836F27CB1DA}" srcOrd="0" destOrd="0" presId="urn:microsoft.com/office/officeart/2005/8/layout/vList2"/>
    <dgm:cxn modelId="{C182052C-0B74-4A79-8288-0E0122CAB28E}" type="presOf" srcId="{63470D5D-3AAC-4F0D-829D-EBF1BDFBA78A}" destId="{FFC33BD6-35A8-43CC-8E37-38F128624AEE}" srcOrd="0" destOrd="0" presId="urn:microsoft.com/office/officeart/2005/8/layout/vList2"/>
    <dgm:cxn modelId="{DAEE0A75-5242-4C70-B250-C7B89CB21B87}" srcId="{65D370E6-8A40-4038-9A53-73A22FF629AB}" destId="{63FC153D-7EF2-4733-B0A7-8988367C2A81}" srcOrd="0" destOrd="0" parTransId="{1E612E73-1B29-4399-9B55-7C717DE8E52E}" sibTransId="{EAE5802D-2224-4806-81D4-70D509DF94FA}"/>
    <dgm:cxn modelId="{02AD3F4F-6590-42AD-BE0D-7D45C161F0C9}" type="presParOf" srcId="{5044C982-38D1-4D7A-8919-9902FF700286}" destId="{6552080B-28AD-47A6-94F7-7FB3161786C0}" srcOrd="0" destOrd="0" presId="urn:microsoft.com/office/officeart/2005/8/layout/vList2"/>
    <dgm:cxn modelId="{959C6239-1ED7-478E-8FAE-8BAC2D63A586}" type="presParOf" srcId="{5044C982-38D1-4D7A-8919-9902FF700286}" destId="{EACF6F0E-3ECF-4B65-949A-9836F27CB1DA}" srcOrd="1" destOrd="0" presId="urn:microsoft.com/office/officeart/2005/8/layout/vList2"/>
    <dgm:cxn modelId="{E7A4E3C7-D6B5-4609-AACD-4F1728D05B1E}" type="presParOf" srcId="{5044C982-38D1-4D7A-8919-9902FF700286}" destId="{1E2FF655-F2BC-4A32-8F7C-CA3142B01718}" srcOrd="2" destOrd="0" presId="urn:microsoft.com/office/officeart/2005/8/layout/vList2"/>
    <dgm:cxn modelId="{1E2CDFF6-474B-4F09-ABA2-BD0537A48C60}" type="presParOf" srcId="{5044C982-38D1-4D7A-8919-9902FF700286}" destId="{FFC33BD6-35A8-43CC-8E37-38F128624AEE}" srcOrd="3" destOrd="0" presId="urn:microsoft.com/office/officeart/2005/8/layout/vList2"/>
    <dgm:cxn modelId="{D1FD3795-254A-48E3-9E69-7E6D962A5D75}" type="presParOf" srcId="{5044C982-38D1-4D7A-8919-9902FF700286}" destId="{97A64726-0E80-410A-87B3-CDADA2726A27}" srcOrd="4" destOrd="0" presId="urn:microsoft.com/office/officeart/2005/8/layout/vList2"/>
    <dgm:cxn modelId="{6E4520D5-5572-4003-BCA3-6B8DC7173278}" type="presParOf" srcId="{5044C982-38D1-4D7A-8919-9902FF700286}" destId="{9B7EEAE4-3C6F-491A-B783-B0B654CC776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FFA0E-2B93-4B70-A246-FAF5591517F5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A8B1C-2EA9-410D-8C57-3BB5A52D33C4}">
      <dsp:nvSpPr>
        <dsp:cNvPr id="0" name=""/>
        <dsp:cNvSpPr/>
      </dsp:nvSpPr>
      <dsp:spPr>
        <a:xfrm>
          <a:off x="610504" y="416587"/>
          <a:ext cx="7440913" cy="833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tanulási folyamat figyelemmel kísérése és értékelése a tanulás rugalmasságának megtartásával.</a:t>
          </a:r>
          <a:endParaRPr lang="hu-H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504" y="416587"/>
        <a:ext cx="7440913" cy="833607"/>
      </dsp:txXfrm>
    </dsp:sp>
    <dsp:sp modelId="{9DC9BBE9-B750-4959-ACB6-5F6B1FAE2A48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C1B2F-6B32-40A4-9B85-189843CBC634}">
      <dsp:nvSpPr>
        <dsp:cNvPr id="0" name=""/>
        <dsp:cNvSpPr/>
      </dsp:nvSpPr>
      <dsp:spPr>
        <a:xfrm>
          <a:off x="1088431" y="1667215"/>
          <a:ext cx="6962986" cy="833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Az ipar-orientált személyes tanulási környezet (meg)tervezése.</a:t>
          </a:r>
          <a:endParaRPr lang="hu-H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8431" y="1667215"/>
        <a:ext cx="6962986" cy="833607"/>
      </dsp:txXfrm>
    </dsp:sp>
    <dsp:sp modelId="{2C2EC28B-0186-4D06-9476-A77E4C5E6613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74B76-2E88-4F57-BBA4-29AAEDE37288}">
      <dsp:nvSpPr>
        <dsp:cNvPr id="0" name=""/>
        <dsp:cNvSpPr/>
      </dsp:nvSpPr>
      <dsp:spPr>
        <a:xfrm>
          <a:off x="1088431" y="2917843"/>
          <a:ext cx="6962986" cy="833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módszertani megújulás támogatása és a tanítás kereteinek modernizálása.</a:t>
          </a:r>
          <a:endParaRPr lang="hu-H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8431" y="2917843"/>
        <a:ext cx="6962986" cy="833607"/>
      </dsp:txXfrm>
    </dsp:sp>
    <dsp:sp modelId="{5DC62B9D-79FE-484A-9EDA-4AD526820D7A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57A37-450C-4348-9D60-0AF620F03EDD}">
      <dsp:nvSpPr>
        <dsp:cNvPr id="0" name=""/>
        <dsp:cNvSpPr/>
      </dsp:nvSpPr>
      <dsp:spPr>
        <a:xfrm>
          <a:off x="610504" y="4168472"/>
          <a:ext cx="7440913" cy="833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tanuló-általi személyes tanulási környezet (meg)tervezése.</a:t>
          </a:r>
          <a:endParaRPr lang="hu-H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504" y="4168472"/>
        <a:ext cx="7440913" cy="833607"/>
      </dsp:txXfrm>
    </dsp:sp>
    <dsp:sp modelId="{8AA8743A-087B-4292-ADC3-1D1EC4DD8743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A8150-8745-401C-A8F8-2DC20666058D}">
      <dsp:nvSpPr>
        <dsp:cNvPr id="0" name=""/>
        <dsp:cNvSpPr/>
      </dsp:nvSpPr>
      <dsp:spPr>
        <a:xfrm>
          <a:off x="-5683054" y="-870422"/>
          <a:ext cx="6770044" cy="6770044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6B9F2-1D55-4ED8-BC5A-85D01812A193}">
      <dsp:nvSpPr>
        <dsp:cNvPr id="0" name=""/>
        <dsp:cNvSpPr/>
      </dsp:nvSpPr>
      <dsp:spPr>
        <a:xfrm>
          <a:off x="352798" y="228627"/>
          <a:ext cx="10248061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Kompetencia keretrendszerek és a tevékenységprofilok alkalmazása a tanulók személyre szabott tanulási útjainak kialakításához.</a:t>
          </a:r>
          <a:endParaRPr lang="hu-HU" sz="1600" kern="1200" dirty="0"/>
        </a:p>
      </dsp:txBody>
      <dsp:txXfrm>
        <a:off x="352798" y="228627"/>
        <a:ext cx="10248061" cy="457053"/>
      </dsp:txXfrm>
    </dsp:sp>
    <dsp:sp modelId="{65CC557E-47CF-4CAE-838C-773AE2B72AFE}">
      <dsp:nvSpPr>
        <dsp:cNvPr id="0" name=""/>
        <dsp:cNvSpPr/>
      </dsp:nvSpPr>
      <dsp:spPr>
        <a:xfrm>
          <a:off x="67139" y="171495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E7312-59DA-493E-B9C7-96FC7069D6AA}">
      <dsp:nvSpPr>
        <dsp:cNvPr id="0" name=""/>
        <dsp:cNvSpPr/>
      </dsp:nvSpPr>
      <dsp:spPr>
        <a:xfrm>
          <a:off x="766701" y="914610"/>
          <a:ext cx="9834158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 példamutató tanárok/oktatók általi inspiráció.</a:t>
          </a:r>
          <a:endParaRPr lang="hu-HU" sz="1600" kern="1200" dirty="0"/>
        </a:p>
      </dsp:txBody>
      <dsp:txXfrm>
        <a:off x="766701" y="914610"/>
        <a:ext cx="9834158" cy="457053"/>
      </dsp:txXfrm>
    </dsp:sp>
    <dsp:sp modelId="{F2B69B58-B704-4501-AD20-2F2CA72DDAB3}">
      <dsp:nvSpPr>
        <dsp:cNvPr id="0" name=""/>
        <dsp:cNvSpPr/>
      </dsp:nvSpPr>
      <dsp:spPr>
        <a:xfrm>
          <a:off x="481042" y="857478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327F6-7B8D-4D74-AE07-F63D65551448}">
      <dsp:nvSpPr>
        <dsp:cNvPr id="0" name=""/>
        <dsp:cNvSpPr/>
      </dsp:nvSpPr>
      <dsp:spPr>
        <a:xfrm>
          <a:off x="993518" y="1600090"/>
          <a:ext cx="9607341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 tanulók képességeinek értékelése a saját tanulásuk személyre szabása és irányítása érdekében.</a:t>
          </a:r>
          <a:endParaRPr lang="hu-HU" sz="1600" kern="1200" dirty="0"/>
        </a:p>
      </dsp:txBody>
      <dsp:txXfrm>
        <a:off x="993518" y="1600090"/>
        <a:ext cx="9607341" cy="457053"/>
      </dsp:txXfrm>
    </dsp:sp>
    <dsp:sp modelId="{6808EB5E-EF83-4150-A5D0-7252016B9093}">
      <dsp:nvSpPr>
        <dsp:cNvPr id="0" name=""/>
        <dsp:cNvSpPr/>
      </dsp:nvSpPr>
      <dsp:spPr>
        <a:xfrm>
          <a:off x="707859" y="1542958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54E39-0FC6-4730-9F25-169A434DD691}">
      <dsp:nvSpPr>
        <dsp:cNvPr id="0" name=""/>
        <dsp:cNvSpPr/>
      </dsp:nvSpPr>
      <dsp:spPr>
        <a:xfrm>
          <a:off x="1065938" y="2286073"/>
          <a:ext cx="9534921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Útmutatás a feltárt hiányosságok felzárkóztatásában.</a:t>
          </a:r>
          <a:endParaRPr lang="hu-HU" sz="1600" kern="1200" dirty="0"/>
        </a:p>
      </dsp:txBody>
      <dsp:txXfrm>
        <a:off x="1065938" y="2286073"/>
        <a:ext cx="9534921" cy="457053"/>
      </dsp:txXfrm>
    </dsp:sp>
    <dsp:sp modelId="{61C79977-98A5-4EFC-A5F2-D6C76E648892}">
      <dsp:nvSpPr>
        <dsp:cNvPr id="0" name=""/>
        <dsp:cNvSpPr/>
      </dsp:nvSpPr>
      <dsp:spPr>
        <a:xfrm>
          <a:off x="780280" y="2228941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7517A-44AA-442A-B1CB-AD78BAC55463}">
      <dsp:nvSpPr>
        <dsp:cNvPr id="0" name=""/>
        <dsp:cNvSpPr/>
      </dsp:nvSpPr>
      <dsp:spPr>
        <a:xfrm>
          <a:off x="993518" y="2972056"/>
          <a:ext cx="9607341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 tanulók személyre szabott tanulási útjának folyamatos (egész életen át tartó) </a:t>
          </a:r>
          <a:r>
            <a:rPr lang="hu-HU" sz="1600" kern="1200" dirty="0" err="1" smtClean="0"/>
            <a:t>nyomonkövetése</a:t>
          </a:r>
          <a:r>
            <a:rPr lang="hu-HU" sz="1600" kern="1200" dirty="0" smtClean="0"/>
            <a:t>, és az ezáltal kapott adatok alkalmazása a tanulási és karrierlehetőségek erősítése érdekében.</a:t>
          </a:r>
          <a:endParaRPr lang="hu-HU" sz="1600" kern="1200" dirty="0"/>
        </a:p>
      </dsp:txBody>
      <dsp:txXfrm>
        <a:off x="993518" y="2972056"/>
        <a:ext cx="9607341" cy="457053"/>
      </dsp:txXfrm>
    </dsp:sp>
    <dsp:sp modelId="{BF105B23-4FB8-49F2-AE06-BA81A685FD8B}">
      <dsp:nvSpPr>
        <dsp:cNvPr id="0" name=""/>
        <dsp:cNvSpPr/>
      </dsp:nvSpPr>
      <dsp:spPr>
        <a:xfrm>
          <a:off x="707859" y="2914924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8EA65-829A-4FBE-8161-7C1C2A7F44F9}">
      <dsp:nvSpPr>
        <dsp:cNvPr id="0" name=""/>
        <dsp:cNvSpPr/>
      </dsp:nvSpPr>
      <dsp:spPr>
        <a:xfrm>
          <a:off x="766701" y="3657535"/>
          <a:ext cx="9834158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Nemzeti PLE infrastruktúra biztosítása (</a:t>
          </a:r>
          <a:r>
            <a:rPr lang="hu-HU" sz="1600" kern="1200" dirty="0" err="1" smtClean="0"/>
            <a:t>People</a:t>
          </a:r>
          <a:r>
            <a:rPr lang="hu-HU" sz="1600" kern="1200" dirty="0" smtClean="0"/>
            <a:t> &amp; </a:t>
          </a:r>
          <a:r>
            <a:rPr lang="hu-HU" sz="1600" kern="1200" dirty="0" err="1" smtClean="0"/>
            <a:t>Tech</a:t>
          </a:r>
          <a:r>
            <a:rPr lang="hu-HU" sz="1600" kern="1200" dirty="0" smtClean="0"/>
            <a:t>).</a:t>
          </a:r>
          <a:endParaRPr lang="hu-HU" sz="1600" kern="1200" dirty="0"/>
        </a:p>
      </dsp:txBody>
      <dsp:txXfrm>
        <a:off x="766701" y="3657535"/>
        <a:ext cx="9834158" cy="457053"/>
      </dsp:txXfrm>
    </dsp:sp>
    <dsp:sp modelId="{815F3199-E2DE-47F3-8AFE-ECE1D73511C5}">
      <dsp:nvSpPr>
        <dsp:cNvPr id="0" name=""/>
        <dsp:cNvSpPr/>
      </dsp:nvSpPr>
      <dsp:spPr>
        <a:xfrm>
          <a:off x="481042" y="3600404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8CA81-9F49-476E-A05A-A7ED7D6CA1B5}">
      <dsp:nvSpPr>
        <dsp:cNvPr id="0" name=""/>
        <dsp:cNvSpPr/>
      </dsp:nvSpPr>
      <dsp:spPr>
        <a:xfrm>
          <a:off x="352798" y="4343518"/>
          <a:ext cx="10248061" cy="457053"/>
        </a:xfrm>
        <a:prstGeom prst="rect">
          <a:avLst/>
        </a:prstGeom>
        <a:solidFill>
          <a:schemeClr val="tx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2786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Az oktatástervezés (</a:t>
          </a:r>
          <a:r>
            <a:rPr lang="hu-HU" sz="1600" kern="1200" dirty="0" err="1" smtClean="0"/>
            <a:t>instructional</a:t>
          </a:r>
          <a:r>
            <a:rPr lang="hu-HU" sz="1600" kern="1200" dirty="0" smtClean="0"/>
            <a:t> design) alkalmazása a személyre szabott tanulási környezetben való készségek fejlesztésére és az abban való tanulás-tanításra.</a:t>
          </a:r>
          <a:endParaRPr lang="hu-HU" sz="1600" kern="1200" dirty="0"/>
        </a:p>
      </dsp:txBody>
      <dsp:txXfrm>
        <a:off x="352798" y="4343518"/>
        <a:ext cx="10248061" cy="457053"/>
      </dsp:txXfrm>
    </dsp:sp>
    <dsp:sp modelId="{4E55E9AF-21EF-4D8C-B42F-9509D7DE104B}">
      <dsp:nvSpPr>
        <dsp:cNvPr id="0" name=""/>
        <dsp:cNvSpPr/>
      </dsp:nvSpPr>
      <dsp:spPr>
        <a:xfrm>
          <a:off x="67139" y="4286387"/>
          <a:ext cx="571317" cy="5713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9A7D2-2CDA-44E9-B455-3601BBA9FBA3}">
      <dsp:nvSpPr>
        <dsp:cNvPr id="0" name=""/>
        <dsp:cNvSpPr/>
      </dsp:nvSpPr>
      <dsp:spPr>
        <a:xfrm>
          <a:off x="0" y="352554"/>
          <a:ext cx="10136372" cy="3770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695" tIns="395732" rIns="78669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Közös diplomák megszerzését segítő hálózatok (</a:t>
          </a:r>
          <a:r>
            <a:rPr lang="hu-HU" sz="1900" kern="1200" dirty="0" err="1" smtClean="0"/>
            <a:t>joint</a:t>
          </a:r>
          <a:r>
            <a:rPr lang="hu-HU" sz="1900" kern="1200" dirty="0" smtClean="0"/>
            <a:t> </a:t>
          </a:r>
          <a:r>
            <a:rPr lang="hu-HU" sz="1900" kern="1200" dirty="0" err="1" smtClean="0"/>
            <a:t>degree</a:t>
          </a:r>
          <a:r>
            <a:rPr lang="hu-HU" sz="1900" kern="1200" dirty="0" smtClean="0"/>
            <a:t> </a:t>
          </a:r>
          <a:r>
            <a:rPr lang="hu-HU" sz="1900" kern="1200" dirty="0" err="1" smtClean="0"/>
            <a:t>network</a:t>
          </a:r>
          <a:r>
            <a:rPr lang="hu-HU" sz="1900" kern="1200" dirty="0" smtClean="0"/>
            <a:t>) létrehozása a régióban tematikus területeken érdekelt felek között.</a:t>
          </a:r>
          <a:endParaRPr lang="hu-HU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Eszközei:</a:t>
          </a:r>
          <a:endParaRPr lang="hu-HU" sz="1900" kern="1200" dirty="0"/>
        </a:p>
        <a:p>
          <a:pPr marL="514350" lvl="3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kevert (</a:t>
          </a:r>
          <a:r>
            <a:rPr lang="hu-HU" sz="1900" kern="1200" dirty="0" err="1" smtClean="0"/>
            <a:t>blended</a:t>
          </a:r>
          <a:r>
            <a:rPr lang="hu-HU" sz="1900" kern="1200" dirty="0" smtClean="0"/>
            <a:t> ) tanulás, </a:t>
          </a:r>
          <a:endParaRPr lang="hu-HU" sz="1900" kern="1200" dirty="0"/>
        </a:p>
        <a:p>
          <a:pPr marL="514350" lvl="3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e-tanulás, beleértve a gyakornoki programokat, </a:t>
          </a:r>
          <a:endParaRPr lang="hu-HU" sz="1900" kern="1200" dirty="0"/>
        </a:p>
        <a:p>
          <a:pPr marL="514350" lvl="3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a közös akkreditációk széles köre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Egy egységes e-</a:t>
          </a:r>
          <a:r>
            <a:rPr lang="hu-HU" sz="1900" kern="1200" dirty="0" err="1" smtClean="0"/>
            <a:t>learning</a:t>
          </a:r>
          <a:r>
            <a:rPr lang="hu-HU" sz="1900" kern="1200" dirty="0" smtClean="0"/>
            <a:t> </a:t>
          </a:r>
          <a:r>
            <a:rPr lang="hu-HU" sz="1900" kern="1200" dirty="0" smtClean="0"/>
            <a:t>rendszer </a:t>
          </a:r>
          <a:r>
            <a:rPr lang="hu-HU" sz="1900" kern="1200" dirty="0" smtClean="0"/>
            <a:t>létrehozása az </a:t>
          </a:r>
          <a:r>
            <a:rPr lang="hu-HU" sz="1900" kern="1200" dirty="0" smtClean="0"/>
            <a:t>intézményhálózat résztvevőinek  együttműködésével.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Minden hallgató egy másik PHE intézményben végez el egy </a:t>
          </a:r>
          <a:r>
            <a:rPr lang="hu-HU" sz="1900" kern="1200" dirty="0" smtClean="0"/>
            <a:t>–egy ilyen modult, </a:t>
          </a:r>
          <a:r>
            <a:rPr lang="hu-HU" sz="1900" kern="1200" dirty="0" smtClean="0"/>
            <a:t>a képzése részeként.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b="0" i="0" kern="1200" dirty="0" smtClean="0"/>
            <a:t>Az európai kreditátviteli és -gyűjtési rendszer (ECTS) alkalmazása egy nyitott, távoktatási képzési formán  alapuló  Erasmus modell létrehozása céljából.</a:t>
          </a:r>
          <a:endParaRPr lang="hu-HU" sz="1900" kern="1200" dirty="0"/>
        </a:p>
      </dsp:txBody>
      <dsp:txXfrm>
        <a:off x="0" y="352554"/>
        <a:ext cx="10136372" cy="3770550"/>
      </dsp:txXfrm>
    </dsp:sp>
    <dsp:sp modelId="{6D29B890-0F37-4F74-BCA9-B36805980414}">
      <dsp:nvSpPr>
        <dsp:cNvPr id="0" name=""/>
        <dsp:cNvSpPr/>
      </dsp:nvSpPr>
      <dsp:spPr>
        <a:xfrm>
          <a:off x="482566" y="72114"/>
          <a:ext cx="9651321" cy="56088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67000"/>
                <a:shade val="65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30000"/>
              </a:schemeClr>
            </a:duotone>
          </a:blip>
          <a:tile tx="0" ty="0" sx="60000" sy="59000" flip="none" algn="b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8192" tIns="0" rIns="26819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Együttműködés az intézmények és a  szervezetek között</a:t>
          </a:r>
          <a:endParaRPr lang="hu-HU" sz="1900" kern="1200" dirty="0"/>
        </a:p>
      </dsp:txBody>
      <dsp:txXfrm>
        <a:off x="509946" y="99494"/>
        <a:ext cx="9596561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2080B-28AD-47A6-94F7-7FB3161786C0}">
      <dsp:nvSpPr>
        <dsp:cNvPr id="0" name=""/>
        <dsp:cNvSpPr/>
      </dsp:nvSpPr>
      <dsp:spPr>
        <a:xfrm>
          <a:off x="0" y="146818"/>
          <a:ext cx="9505950" cy="658783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67000"/>
                <a:shade val="65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30000"/>
              </a:schemeClr>
            </a:duotone>
          </a:blip>
          <a:tile tx="0" ty="0" sx="60000" sy="59000" flip="none" algn="b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Intézményi szintű</a:t>
          </a:r>
          <a:endParaRPr lang="de-DE" sz="2800" kern="1200" dirty="0"/>
        </a:p>
      </dsp:txBody>
      <dsp:txXfrm>
        <a:off x="32159" y="178977"/>
        <a:ext cx="9441632" cy="594465"/>
      </dsp:txXfrm>
    </dsp:sp>
    <dsp:sp modelId="{EACF6F0E-3ECF-4B65-949A-9836F27CB1DA}">
      <dsp:nvSpPr>
        <dsp:cNvPr id="0" name=""/>
        <dsp:cNvSpPr/>
      </dsp:nvSpPr>
      <dsp:spPr>
        <a:xfrm>
          <a:off x="0" y="805601"/>
          <a:ext cx="950595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8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200" kern="1200" dirty="0" smtClean="0"/>
            <a:t>Kompetenciafejlesztő Centrumok koncepciójának kidolgozása és megvalósítása</a:t>
          </a:r>
          <a:endParaRPr lang="de-DE" sz="2200" kern="1200" dirty="0"/>
        </a:p>
      </dsp:txBody>
      <dsp:txXfrm>
        <a:off x="0" y="805601"/>
        <a:ext cx="9505950" cy="463680"/>
      </dsp:txXfrm>
    </dsp:sp>
    <dsp:sp modelId="{1E2FF655-F2BC-4A32-8F7C-CA3142B01718}">
      <dsp:nvSpPr>
        <dsp:cNvPr id="0" name=""/>
        <dsp:cNvSpPr/>
      </dsp:nvSpPr>
      <dsp:spPr>
        <a:xfrm>
          <a:off x="0" y="1269281"/>
          <a:ext cx="9505950" cy="658783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67000"/>
                <a:shade val="65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30000"/>
              </a:schemeClr>
            </a:duotone>
          </a:blip>
          <a:tile tx="0" ty="0" sx="60000" sy="59000" flip="none" algn="b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Nemzeti szintű</a:t>
          </a:r>
          <a:endParaRPr lang="de-DE" sz="2800" kern="1200" dirty="0"/>
        </a:p>
      </dsp:txBody>
      <dsp:txXfrm>
        <a:off x="32159" y="1301440"/>
        <a:ext cx="9441632" cy="594465"/>
      </dsp:txXfrm>
    </dsp:sp>
    <dsp:sp modelId="{FFC33BD6-35A8-43CC-8E37-38F128624AEE}">
      <dsp:nvSpPr>
        <dsp:cNvPr id="0" name=""/>
        <dsp:cNvSpPr/>
      </dsp:nvSpPr>
      <dsp:spPr>
        <a:xfrm>
          <a:off x="0" y="1928064"/>
          <a:ext cx="9505950" cy="63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8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200" kern="1200" dirty="0" smtClean="0"/>
            <a:t>Nemzeti Felsőoktatási Portál és Digitális Tudásbázis fejlesztése (felvi.hu újragondolása)</a:t>
          </a:r>
          <a:endParaRPr lang="de-DE" sz="2200" kern="1200" dirty="0"/>
        </a:p>
      </dsp:txBody>
      <dsp:txXfrm>
        <a:off x="0" y="1928064"/>
        <a:ext cx="9505950" cy="637560"/>
      </dsp:txXfrm>
    </dsp:sp>
    <dsp:sp modelId="{97A64726-0E80-410A-87B3-CDADA2726A27}">
      <dsp:nvSpPr>
        <dsp:cNvPr id="0" name=""/>
        <dsp:cNvSpPr/>
      </dsp:nvSpPr>
      <dsp:spPr>
        <a:xfrm>
          <a:off x="0" y="2565624"/>
          <a:ext cx="9505950" cy="658783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67000"/>
                <a:shade val="65000"/>
              </a:schemeClr>
              <a:schemeClr val="accent1">
                <a:hueOff val="0"/>
                <a:satOff val="0"/>
                <a:lumOff val="0"/>
                <a:alphaOff val="0"/>
                <a:tint val="10000"/>
                <a:satMod val="130000"/>
              </a:schemeClr>
            </a:duotone>
          </a:blip>
          <a:tile tx="0" ty="0" sx="60000" sy="59000" flip="none" algn="b"/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Kormányzati szintű</a:t>
          </a:r>
          <a:endParaRPr lang="de-DE" sz="2800" kern="1200" dirty="0"/>
        </a:p>
      </dsp:txBody>
      <dsp:txXfrm>
        <a:off x="32159" y="2597783"/>
        <a:ext cx="9441632" cy="594465"/>
      </dsp:txXfrm>
    </dsp:sp>
    <dsp:sp modelId="{9B7EEAE4-3C6F-491A-B783-B0B654CC776B}">
      <dsp:nvSpPr>
        <dsp:cNvPr id="0" name=""/>
        <dsp:cNvSpPr/>
      </dsp:nvSpPr>
      <dsp:spPr>
        <a:xfrm>
          <a:off x="0" y="3217859"/>
          <a:ext cx="9505950" cy="1497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81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200" kern="1200" dirty="0" smtClean="0"/>
            <a:t>A Kompetenciafejlesztő Centrumok megalapításának és működtetésének támogatása (jogi, financiális, stb.)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200" kern="1200" dirty="0" smtClean="0"/>
            <a:t>Nemzeti Felsőoktatási Portál és Digitális Tudásbázis megalapítása (</a:t>
          </a:r>
          <a:r>
            <a:rPr lang="hu-HU" sz="2200" kern="1200" dirty="0" err="1" smtClean="0"/>
            <a:t>kutatás+szolgáltatás</a:t>
          </a:r>
          <a:r>
            <a:rPr lang="hu-HU" sz="2200" kern="1200" dirty="0" smtClean="0"/>
            <a:t> + oktatás)</a:t>
          </a:r>
          <a:endParaRPr lang="de-DE" sz="2200" kern="1200" dirty="0"/>
        </a:p>
      </dsp:txBody>
      <dsp:txXfrm>
        <a:off x="0" y="3217859"/>
        <a:ext cx="9505950" cy="1497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FB7C7-5C99-456C-94E6-81E42E1585A9}" type="datetimeFigureOut">
              <a:rPr lang="hu-HU" smtClean="0"/>
              <a:t>2018. 11. 22.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8B707-4060-44D9-A452-1E3BE74F3F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713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0BF14-AC3B-4F28-987F-13F12CF4C19A}" type="datetimeFigureOut">
              <a:rPr lang="hu-HU" smtClean="0"/>
              <a:t>2018. 11. 22.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33881-73E4-4F57-A0AE-53F3E46575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235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k.hu/wp-content/uploads/2016/11/Policy-Challenges-for-Professional-Higher-Education-in-Central-and-South-Eastern-Europe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goo.gl/zDv12V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749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hu-HU" dirty="0" smtClean="0"/>
              <a:t>2016: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szakmapolitikai dialógus és </a:t>
            </a:r>
            <a:r>
              <a:rPr lang="hu-HU" b="1" dirty="0" smtClean="0"/>
              <a:t>szakpolitikai kihívások beazonosítása </a:t>
            </a:r>
            <a:r>
              <a:rPr lang="hu-HU" dirty="0" smtClean="0"/>
              <a:t>az érintettek bevonásával (</a:t>
            </a:r>
            <a:r>
              <a:rPr lang="hu-HU" b="1" dirty="0" err="1" smtClean="0">
                <a:solidFill>
                  <a:srgbClr val="FF0000"/>
                </a:solidFill>
              </a:rPr>
              <a:t>Priority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Statement</a:t>
            </a:r>
            <a:r>
              <a:rPr lang="hu-HU" b="1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b="1" dirty="0" smtClean="0"/>
              <a:t>kihívások összegzése a projektben résztvevő partnerországok szintjén</a:t>
            </a:r>
            <a:br>
              <a:rPr lang="hu-HU" b="1" dirty="0" smtClean="0"/>
            </a:br>
            <a:r>
              <a:rPr lang="hu-HU" b="1" dirty="0" smtClean="0"/>
              <a:t>		</a:t>
            </a:r>
            <a:r>
              <a:rPr lang="hu-HU" dirty="0" smtClean="0"/>
              <a:t>Eredmény: </a:t>
            </a:r>
            <a:r>
              <a:rPr lang="en-US" i="1" dirty="0" smtClean="0">
                <a:hlinkClick r:id="rId3"/>
              </a:rPr>
              <a:t>Policy Challenges for Professional Higher Education in Central and South Eastern Europe</a:t>
            </a: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i="1" dirty="0" smtClean="0"/>
              <a:t>URL: </a:t>
            </a:r>
            <a:r>
              <a:rPr lang="hu-HU" dirty="0" smtClean="0">
                <a:hlinkClick r:id="rId4"/>
              </a:rPr>
              <a:t>https://goo.gl/zDv12V</a:t>
            </a:r>
            <a:r>
              <a:rPr lang="hu-HU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b="1" dirty="0" smtClean="0"/>
              <a:t>kihívások okainak és tüneteinek megvizsgálása </a:t>
            </a:r>
            <a:r>
              <a:rPr lang="hu-HU" dirty="0" smtClean="0"/>
              <a:t>az 1. Szakértői fórum keretében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az </a:t>
            </a:r>
            <a:r>
              <a:rPr lang="hu-HU" b="1" dirty="0" smtClean="0"/>
              <a:t>egyes témák </a:t>
            </a:r>
            <a:r>
              <a:rPr lang="hu-HU" b="1" dirty="0" err="1" smtClean="0"/>
              <a:t>közép-kelet</a:t>
            </a:r>
            <a:r>
              <a:rPr lang="hu-HU" b="1" dirty="0" smtClean="0"/>
              <a:t> európai szintű 4 legjelentősebb kihívásának </a:t>
            </a:r>
            <a:r>
              <a:rPr lang="hu-HU" dirty="0" smtClean="0"/>
              <a:t>rögzítése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0232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a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bizalmatlanság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négy érintett fél, azaz az intézmények,  tanulók, a munkaerőpiac és a társadalom között a tanulási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környezetek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új megoldásai iránt.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Hiányosságok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vannak a tudatosság, a motiváció, az érdeklődés és az elkötelezettség terén a PLE létrehozásával kapcsolatban.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Kidolgozásához szükséges mind a 4 fél </a:t>
            </a:r>
            <a:r>
              <a:rPr lang="hu-H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elköteleződése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kreativitása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áll rendelkezésre hatékony interaktív együttműködést lehetővé tevő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keretrendszer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PLE megvalósításához a felsőoktatás minden területén jól körülhatárolt keretrendszerre van szükség: kormányzati és intézményi szintű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szabályozásra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tananyagokra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képzésekre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(tanár, tanuló, mentor, menedzsment).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33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hu-HU" dirty="0" smtClean="0"/>
              <a:t>a kihívások megoldását célzó </a:t>
            </a:r>
            <a:r>
              <a:rPr lang="hu-HU" b="1" dirty="0" smtClean="0"/>
              <a:t>konkrét</a:t>
            </a:r>
            <a:r>
              <a:rPr lang="hu-HU" dirty="0" smtClean="0"/>
              <a:t> szakpolitikai </a:t>
            </a:r>
            <a:r>
              <a:rPr lang="hu-HU" b="1" dirty="0" smtClean="0"/>
              <a:t>intézkedések szempontjából </a:t>
            </a:r>
            <a:r>
              <a:rPr lang="hu-HU" dirty="0" smtClean="0"/>
              <a:t>értékes </a:t>
            </a:r>
            <a:r>
              <a:rPr lang="hu-HU" b="1" dirty="0" smtClean="0"/>
              <a:t>jó gyakorlatok gyűjtése</a:t>
            </a:r>
          </a:p>
          <a:p>
            <a:r>
              <a:rPr lang="hu-HU" dirty="0" smtClean="0"/>
              <a:t>a jó gyakorlatok elemzése tematikus szakértői csoportokban, és a jó gyakorlatok közül </a:t>
            </a:r>
            <a:r>
              <a:rPr lang="hu-HU" b="1" dirty="0" smtClean="0"/>
              <a:t>azok kiválasztása, amelyek a leginkább alkalmasak a konkrét problémák megoldására </a:t>
            </a:r>
            <a:r>
              <a:rPr lang="hu-HU" dirty="0" smtClean="0"/>
              <a:t>a régióban (CSEE)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5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competence frameworks &amp; Occupational profiles to allow students to map their way through a </a:t>
            </a:r>
            <a:r>
              <a:rPr lang="en-US" dirty="0" err="1" smtClean="0"/>
              <a:t>personalised</a:t>
            </a:r>
            <a:r>
              <a:rPr lang="en-US" dirty="0" smtClean="0"/>
              <a:t> learning journey</a:t>
            </a:r>
          </a:p>
          <a:p>
            <a:r>
              <a:rPr lang="en-US" dirty="0" smtClean="0"/>
              <a:t>Reward good &amp; excellent teachers &amp; use them to inspire change</a:t>
            </a:r>
          </a:p>
          <a:p>
            <a:r>
              <a:rPr lang="en-US" dirty="0" smtClean="0"/>
              <a:t>Assess students ability to </a:t>
            </a:r>
            <a:r>
              <a:rPr lang="en-US" dirty="0" err="1" smtClean="0"/>
              <a:t>personalise</a:t>
            </a:r>
            <a:r>
              <a:rPr lang="en-US" dirty="0" smtClean="0"/>
              <a:t> and direct their own learning, and provide instruction to fill gaps</a:t>
            </a:r>
          </a:p>
          <a:p>
            <a:r>
              <a:rPr lang="en-US" dirty="0" smtClean="0"/>
              <a:t>Record every learner’s </a:t>
            </a:r>
            <a:r>
              <a:rPr lang="en-US" dirty="0" err="1" smtClean="0"/>
              <a:t>personalised</a:t>
            </a:r>
            <a:r>
              <a:rPr lang="en-US" dirty="0" smtClean="0"/>
              <a:t> learning journey through life, and use these records to empower their learning and  career paths</a:t>
            </a:r>
          </a:p>
          <a:p>
            <a:r>
              <a:rPr lang="en-US" dirty="0" smtClean="0"/>
              <a:t>Provide National PLE Infrastructures (People &amp; Tech)</a:t>
            </a:r>
          </a:p>
          <a:p>
            <a:r>
              <a:rPr lang="en-US" dirty="0" smtClean="0"/>
              <a:t>Leverage instructional design to identify, teach and assess skills in a personalized environment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741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 ‚sectoral‘ regions to support PLE</a:t>
            </a:r>
          </a:p>
          <a:p>
            <a:r>
              <a:rPr lang="en-US" dirty="0" smtClean="0"/>
              <a:t>Find PHE blended sector skills alliance </a:t>
            </a:r>
          </a:p>
          <a:p>
            <a:r>
              <a:rPr lang="en-US" dirty="0" smtClean="0"/>
              <a:t>Open Distance personalized Erasmus mobility framework</a:t>
            </a:r>
          </a:p>
          <a:p>
            <a:r>
              <a:rPr lang="en-US" dirty="0" smtClean="0"/>
              <a:t>EU Digital Course Directory (common digital standard)</a:t>
            </a:r>
          </a:p>
          <a:p>
            <a:r>
              <a:rPr lang="en-US" dirty="0" smtClean="0"/>
              <a:t>Major support of tech for special needs</a:t>
            </a:r>
          </a:p>
          <a:p>
            <a:endParaRPr lang="en-US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402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4760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(1) Kompetencia-fejlesztő Centrumok létrehozása intézményi szinten</a:t>
            </a:r>
          </a:p>
          <a:p>
            <a:r>
              <a:rPr lang="hu-HU" dirty="0" smtClean="0"/>
              <a:t>◦ a hallgatók személyes, személyre szabott támogatása</a:t>
            </a:r>
          </a:p>
          <a:p>
            <a:r>
              <a:rPr lang="hu-HU" dirty="0" smtClean="0"/>
              <a:t>◦ életút-elemzések</a:t>
            </a:r>
          </a:p>
          <a:p>
            <a:r>
              <a:rPr lang="hu-HU" dirty="0" smtClean="0"/>
              <a:t>◦ perszonális, a kognitív és a szociális, valamint szakmai területen zajló</a:t>
            </a:r>
          </a:p>
          <a:p>
            <a:r>
              <a:rPr lang="hu-HU" dirty="0" smtClean="0"/>
              <a:t>kompetenciafejlesztés kellene.</a:t>
            </a:r>
          </a:p>
          <a:p>
            <a:endParaRPr lang="hu-HU" dirty="0" smtClean="0"/>
          </a:p>
          <a:p>
            <a:pPr lvl="0"/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Nemzeti Felsőoktatási Portál létrehozása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feladat: kutatás + szolgáltatás +oktatás</a:t>
            </a: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pillér: tartalomszolgáltatás, menedzsment, módszertan</a:t>
            </a: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tartalomszolgáltatás (tankönyv-, és videós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repozitóriumok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pPr lvl="2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szabványos, megfelelően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medializált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tananyagokkal</a:t>
            </a: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menedzsment:</a:t>
            </a:r>
          </a:p>
          <a:p>
            <a:pPr lvl="2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nemzeti virtuális osztálytermek</a:t>
            </a:r>
          </a:p>
          <a:p>
            <a:pPr lvl="2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képzésmenedzsment rendszerek általános bevezetése (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Course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Managament System)</a:t>
            </a:r>
          </a:p>
          <a:p>
            <a:pPr lvl="2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mobileszközzel támogatott képzésmenedzsment rendszerek</a:t>
            </a:r>
          </a:p>
          <a:p>
            <a:pPr lvl="1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módszertan: online oktatási formák sokoldalú integrálása</a:t>
            </a:r>
          </a:p>
          <a:p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Nemzeti szintű hálózati infrastruktúra fejlesztés (nemzeti szintű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-fi)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Nemzeti szintű felsőoktatási felhőszolgáltatás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5135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37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oo.gl/zDv12V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://www.mrk.hu/wp-content/uploads/2016/11/Policy-Challenges-for-Professional-Higher-Education-in-Central-and-South-Eastern-Europ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4362" y="2320228"/>
            <a:ext cx="9068586" cy="2026258"/>
          </a:xfrm>
        </p:spPr>
        <p:txBody>
          <a:bodyPr/>
          <a:lstStyle/>
          <a:p>
            <a:r>
              <a:rPr lang="hu-HU" sz="2400" dirty="0"/>
              <a:t>Személyes tanulási </a:t>
            </a:r>
            <a:r>
              <a:rPr lang="hu-HU" sz="2400" dirty="0" smtClean="0"/>
              <a:t>környezet </a:t>
            </a:r>
            <a:r>
              <a:rPr lang="hu-HU" sz="2400" dirty="0"/>
              <a:t>kialakítása a </a:t>
            </a:r>
            <a:r>
              <a:rPr lang="hu-HU" sz="2400" dirty="0" smtClean="0"/>
              <a:t>PHE-</a:t>
            </a:r>
            <a:r>
              <a:rPr lang="hu-HU" sz="2400" dirty="0" err="1" smtClean="0"/>
              <a:t>ben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b="1" dirty="0"/>
              <a:t>Dr. </a:t>
            </a:r>
            <a:r>
              <a:rPr lang="hu-HU" sz="2400" b="1" dirty="0" smtClean="0"/>
              <a:t>Racsko Réka</a:t>
            </a:r>
            <a:r>
              <a:rPr lang="en-US" sz="2400" dirty="0"/>
              <a:t>	</a:t>
            </a:r>
            <a:br>
              <a:rPr lang="en-US" sz="2400" dirty="0"/>
            </a:br>
            <a:r>
              <a:rPr lang="hu-HU" sz="2400" dirty="0"/>
              <a:t> </a:t>
            </a:r>
            <a:endParaRPr lang="hu-HU" sz="2400" b="1" i="1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940" y="1977112"/>
            <a:ext cx="1999661" cy="43895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413" y="1821643"/>
            <a:ext cx="2274005" cy="64623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474" y="3950198"/>
            <a:ext cx="1511939" cy="73768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1020" y="4248552"/>
            <a:ext cx="3194581" cy="542591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605555"/>
          </a:xfrm>
        </p:spPr>
        <p:txBody>
          <a:bodyPr>
            <a:normAutofit/>
          </a:bodyPr>
          <a:lstStyle/>
          <a:p>
            <a:r>
              <a:rPr lang="hu-HU" b="1" dirty="0"/>
              <a:t>PROCSEE Projektzáró Konferencia</a:t>
            </a:r>
            <a:br>
              <a:rPr lang="hu-HU" b="1" dirty="0"/>
            </a:br>
            <a:r>
              <a:rPr lang="hu-HU" b="1" dirty="0" smtClean="0"/>
              <a:t>2018.november 22</a:t>
            </a:r>
            <a:r>
              <a:rPr lang="hu-HU" b="1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09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3182" y="568119"/>
            <a:ext cx="10058400" cy="82263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Kihívások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5435" y="1640540"/>
            <a:ext cx="10219765" cy="453614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sz="1600" b="1" dirty="0" smtClean="0"/>
          </a:p>
        </p:txBody>
      </p:sp>
      <p:pic>
        <p:nvPicPr>
          <p:cNvPr id="7170" name="Picture 1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2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3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4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5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6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7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8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9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0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1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1" name="Picture 12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3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4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5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6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7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8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19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9" name="Picture 20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1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1" name="Picture 22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2" name="Picture 23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3" name="Picture 24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4" name="Picture 25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5" name="Picture 26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6" name="Picture 27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7" name="Picture 28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8" name="Picture 29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9" name="Picture 30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0" name="Picture 31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1" name="Picture 32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2" name="Picture 33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4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4" name="Picture 35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6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7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7" name="Picture 38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8" name="Picture 39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9" name="Picture 40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0" name="Picture 41" descr="spac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1" name="Picture 42" descr="doodad_menu2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églalap 4"/>
          <p:cNvSpPr/>
          <p:nvPr/>
        </p:nvSpPr>
        <p:spPr>
          <a:xfrm>
            <a:off x="545122" y="1522629"/>
            <a:ext cx="81055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		</a:t>
            </a:r>
            <a:endParaRPr lang="hu-HU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5352" y="4017066"/>
            <a:ext cx="1825060" cy="2397925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01" y="1205061"/>
            <a:ext cx="11561031" cy="2871095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516217" y="4841996"/>
            <a:ext cx="5499100" cy="1584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kompetencia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jogszabályi környezet/kormányzat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kultúra és attitűd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intézményi stratégia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demográfiai és gazdasági környezet</a:t>
            </a:r>
          </a:p>
        </p:txBody>
      </p:sp>
      <p:sp>
        <p:nvSpPr>
          <p:cNvPr id="51" name="Téglalap 50"/>
          <p:cNvSpPr/>
          <p:nvPr/>
        </p:nvSpPr>
        <p:spPr>
          <a:xfrm>
            <a:off x="8960412" y="4615863"/>
            <a:ext cx="30623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 smtClean="0">
                <a:hlinkClick r:id="rId7"/>
              </a:rPr>
              <a:t>Policy </a:t>
            </a:r>
            <a:r>
              <a:rPr lang="en-US" i="1" dirty="0">
                <a:hlinkClick r:id="rId7"/>
              </a:rPr>
              <a:t>Challenges for Professional Higher Education in Central and South Eastern Europe</a:t>
            </a:r>
            <a:r>
              <a:rPr lang="hu-HU" i="1" dirty="0"/>
              <a:t/>
            </a:r>
            <a:br>
              <a:rPr lang="hu-HU" i="1" dirty="0"/>
            </a:br>
            <a:r>
              <a:rPr lang="hu-HU" i="1" dirty="0"/>
              <a:t>URL: </a:t>
            </a:r>
            <a:r>
              <a:rPr lang="hu-HU" dirty="0">
                <a:hlinkClick r:id="rId8"/>
              </a:rPr>
              <a:t>https://goo.gl/zDv12V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43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6070" y="-93206"/>
            <a:ext cx="10515600" cy="1325562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Fő </a:t>
            </a:r>
            <a:r>
              <a:rPr lang="hu-H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kihívások a </a:t>
            </a:r>
            <a:r>
              <a:rPr lang="hu-H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személyes tanulási </a:t>
            </a:r>
            <a:r>
              <a:rPr lang="hu-H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környezet területen</a:t>
            </a:r>
            <a:endParaRPr lang="hu-HU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9" name="Csoportba foglalás 8"/>
          <p:cNvGrpSpPr/>
          <p:nvPr/>
        </p:nvGrpSpPr>
        <p:grpSpPr>
          <a:xfrm>
            <a:off x="2298234" y="1123174"/>
            <a:ext cx="8128000" cy="5418667"/>
            <a:chOff x="2250364" y="1142746"/>
            <a:chExt cx="8128000" cy="5418667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407191191"/>
                </p:ext>
              </p:extLst>
            </p:nvPr>
          </p:nvGraphicFramePr>
          <p:xfrm>
            <a:off x="2250364" y="114274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5" name="Szövegdoboz 4"/>
            <p:cNvSpPr txBox="1"/>
            <p:nvPr/>
          </p:nvSpPr>
          <p:spPr>
            <a:xfrm>
              <a:off x="2647666" y="1636731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endParaRPr lang="hu-H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3141261" y="2894601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endParaRPr lang="hu-H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Szövegdoboz 6"/>
            <p:cNvSpPr txBox="1"/>
            <p:nvPr/>
          </p:nvSpPr>
          <p:spPr>
            <a:xfrm>
              <a:off x="3141260" y="4163842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endParaRPr lang="hu-H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Szövegdoboz 7"/>
            <p:cNvSpPr txBox="1"/>
            <p:nvPr/>
          </p:nvSpPr>
          <p:spPr>
            <a:xfrm>
              <a:off x="2669496" y="5445932"/>
              <a:ext cx="5950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endParaRPr lang="hu-HU" sz="3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91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7364" y="1214887"/>
            <a:ext cx="6488723" cy="4771707"/>
          </a:xfrm>
        </p:spPr>
        <p:txBody>
          <a:bodyPr>
            <a:noAutofit/>
          </a:bodyPr>
          <a:lstStyle/>
          <a:p>
            <a:endParaRPr lang="hu-HU" sz="2800" dirty="0"/>
          </a:p>
          <a:p>
            <a:pPr lvl="1"/>
            <a:r>
              <a:rPr lang="hu-HU" sz="2400" b="1" dirty="0" smtClean="0"/>
              <a:t>Fordított BYOD-modell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(</a:t>
            </a:r>
            <a:r>
              <a:rPr lang="hu-HU" sz="2400" dirty="0" err="1" smtClean="0"/>
              <a:t>Flipped</a:t>
            </a:r>
            <a:r>
              <a:rPr lang="hu-HU" sz="2400" dirty="0"/>
              <a:t> BYOD modell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university</a:t>
            </a:r>
            <a:r>
              <a:rPr lang="hu-HU" sz="2400" dirty="0"/>
              <a:t> </a:t>
            </a:r>
            <a:r>
              <a:rPr lang="hu-HU" sz="2400" dirty="0" err="1" smtClean="0"/>
              <a:t>students</a:t>
            </a:r>
            <a:r>
              <a:rPr lang="hu-HU" sz="2400" dirty="0" smtClean="0"/>
              <a:t>)</a:t>
            </a:r>
            <a:endParaRPr lang="hu-HU" sz="2400" dirty="0"/>
          </a:p>
          <a:p>
            <a:pPr lvl="1"/>
            <a:r>
              <a:rPr lang="hu-HU" sz="2400" b="1" dirty="0" smtClean="0"/>
              <a:t>A nyitott kurzusmegosztás elvén alapuló,  </a:t>
            </a:r>
            <a:r>
              <a:rPr lang="hu-HU" sz="2400" b="1" dirty="0" err="1" smtClean="0"/>
              <a:t>blended</a:t>
            </a:r>
            <a:r>
              <a:rPr lang="hu-HU" sz="2400" b="1" dirty="0" smtClean="0"/>
              <a:t> képzésekhez kapcsolódó tartalomfejlesztés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(OCW </a:t>
            </a:r>
            <a:r>
              <a:rPr lang="hu-HU" sz="2400" dirty="0" err="1"/>
              <a:t>principles</a:t>
            </a:r>
            <a:r>
              <a:rPr lang="hu-HU" sz="2400" dirty="0"/>
              <a:t> in </a:t>
            </a:r>
            <a:r>
              <a:rPr lang="hu-HU" sz="2400" dirty="0" err="1"/>
              <a:t>blended</a:t>
            </a:r>
            <a:r>
              <a:rPr lang="hu-HU" sz="2400" dirty="0"/>
              <a:t> </a:t>
            </a:r>
            <a:r>
              <a:rPr lang="hu-HU" sz="2400" dirty="0" err="1"/>
              <a:t>learning</a:t>
            </a:r>
            <a:r>
              <a:rPr lang="hu-HU" sz="2400" dirty="0"/>
              <a:t> curriculum </a:t>
            </a:r>
            <a:r>
              <a:rPr lang="hu-HU" sz="2400" dirty="0" err="1" smtClean="0"/>
              <a:t>development</a:t>
            </a:r>
            <a:r>
              <a:rPr lang="hu-HU" sz="2400" dirty="0" smtClean="0"/>
              <a:t>)</a:t>
            </a:r>
            <a:endParaRPr lang="hu-HU" sz="2400" dirty="0"/>
          </a:p>
          <a:p>
            <a:pPr lvl="1"/>
            <a:r>
              <a:rPr lang="hu-HU" sz="2400" b="1" dirty="0" smtClean="0"/>
              <a:t>Az e-portfólió rendszere a tanárképzésben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err="1" smtClean="0"/>
              <a:t>Using</a:t>
            </a:r>
            <a:r>
              <a:rPr lang="hu-HU" sz="2400" dirty="0" smtClean="0"/>
              <a:t> </a:t>
            </a:r>
            <a:r>
              <a:rPr lang="hu-HU" sz="2400" dirty="0" err="1"/>
              <a:t>Eportfolio</a:t>
            </a:r>
            <a:r>
              <a:rPr lang="hu-HU" sz="2400" dirty="0"/>
              <a:t> System of </a:t>
            </a:r>
            <a:r>
              <a:rPr lang="hu-HU" sz="2400" dirty="0" err="1"/>
              <a:t>Teacher</a:t>
            </a:r>
            <a:r>
              <a:rPr lang="hu-HU" sz="2400" dirty="0"/>
              <a:t> </a:t>
            </a:r>
            <a:r>
              <a:rPr lang="hu-HU" sz="2400" dirty="0" err="1"/>
              <a:t>Trainee</a:t>
            </a:r>
            <a:r>
              <a:rPr lang="hu-HU" sz="2400" dirty="0"/>
              <a:t> MA Program</a:t>
            </a:r>
          </a:p>
          <a:p>
            <a:pPr lvl="1"/>
            <a:r>
              <a:rPr lang="hu-HU" sz="2400" b="1" dirty="0" smtClean="0"/>
              <a:t>Kárpát-medencei Online Oktatási Centrum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 smtClean="0"/>
              <a:t>(KMOOC </a:t>
            </a:r>
            <a:r>
              <a:rPr lang="hu-HU" sz="2400" dirty="0"/>
              <a:t>– </a:t>
            </a:r>
            <a:r>
              <a:rPr lang="hu-HU" sz="2400" dirty="0" err="1"/>
              <a:t>Carpathian</a:t>
            </a:r>
            <a:r>
              <a:rPr lang="hu-HU" sz="2400" dirty="0"/>
              <a:t> online </a:t>
            </a:r>
            <a:r>
              <a:rPr lang="hu-HU" sz="2400" dirty="0" err="1"/>
              <a:t>course</a:t>
            </a:r>
            <a:r>
              <a:rPr lang="hu-HU" sz="2400" dirty="0"/>
              <a:t> </a:t>
            </a:r>
            <a:r>
              <a:rPr lang="hu-HU" sz="2400" dirty="0" err="1" smtClean="0"/>
              <a:t>catalog</a:t>
            </a:r>
            <a:r>
              <a:rPr lang="hu-HU" sz="2400" dirty="0" smtClean="0"/>
              <a:t>)</a:t>
            </a:r>
            <a:endParaRPr lang="hu-HU" sz="2400" dirty="0"/>
          </a:p>
          <a:p>
            <a:endParaRPr lang="hu-HU" sz="2800" dirty="0" smtClean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796193" y="2742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Jó gyakorlatok</a:t>
            </a:r>
            <a:endParaRPr lang="hu-HU" dirty="0"/>
          </a:p>
        </p:txBody>
      </p:sp>
      <p:pic>
        <p:nvPicPr>
          <p:cNvPr id="5" name="Slika 9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03" t="14227" r="24471" b="7349"/>
          <a:stretch/>
        </p:blipFill>
        <p:spPr bwMode="auto">
          <a:xfrm>
            <a:off x="6451600" y="1328394"/>
            <a:ext cx="5246370" cy="45446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88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44906"/>
          </a:xfrm>
        </p:spPr>
        <p:txBody>
          <a:bodyPr/>
          <a:lstStyle/>
          <a:p>
            <a:pPr algn="ctr"/>
            <a:r>
              <a:rPr lang="hu-HU" dirty="0" smtClean="0"/>
              <a:t>Javaslatok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854817"/>
              </p:ext>
            </p:extLst>
          </p:nvPr>
        </p:nvGraphicFramePr>
        <p:xfrm>
          <a:off x="762000" y="1447800"/>
          <a:ext cx="10668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783265" y="1707377"/>
            <a:ext cx="720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13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dirty="0"/>
          </a:p>
          <a:p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275907" y="239270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R14.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1460638" y="3062753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</a:t>
            </a:r>
            <a:r>
              <a:rPr lang="hu-HU" dirty="0" smtClean="0"/>
              <a:t>15. </a:t>
            </a:r>
            <a:endParaRPr lang="hu-HU" dirty="0"/>
          </a:p>
          <a:p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517319" y="3726805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</a:t>
            </a:r>
            <a:r>
              <a:rPr lang="hu-HU" dirty="0" smtClean="0"/>
              <a:t>16. </a:t>
            </a:r>
            <a:endParaRPr lang="hu-HU" dirty="0"/>
          </a:p>
          <a:p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1460637" y="4446710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</a:t>
            </a:r>
            <a:r>
              <a:rPr lang="hu-HU" dirty="0" smtClean="0"/>
              <a:t>17. </a:t>
            </a:r>
            <a:endParaRPr lang="hu-HU" dirty="0"/>
          </a:p>
          <a:p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218198" y="5138620"/>
            <a:ext cx="71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</a:t>
            </a:r>
            <a:r>
              <a:rPr lang="hu-HU" dirty="0" smtClean="0"/>
              <a:t>18. </a:t>
            </a:r>
            <a:endParaRPr lang="hu-HU" dirty="0"/>
          </a:p>
          <a:p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853000" y="5847665"/>
            <a:ext cx="655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dirty="0"/>
              <a:t>R </a:t>
            </a:r>
            <a:r>
              <a:rPr lang="hu-HU" dirty="0" smtClean="0"/>
              <a:t>19.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41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Javaslat az Európai Unió felé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9964" y="1689836"/>
            <a:ext cx="5440019" cy="417009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Ágazati </a:t>
            </a:r>
            <a:r>
              <a:rPr lang="hu-HU" sz="2000" dirty="0" smtClean="0"/>
              <a:t>területek </a:t>
            </a:r>
            <a:r>
              <a:rPr lang="hu-HU" sz="2000" dirty="0" smtClean="0"/>
              <a:t>meghatározása a PLE  </a:t>
            </a:r>
            <a:r>
              <a:rPr lang="hu-HU" sz="2000" dirty="0" smtClean="0"/>
              <a:t>támogatására.</a:t>
            </a:r>
            <a:endParaRPr lang="hu-HU" sz="2000" dirty="0"/>
          </a:p>
          <a:p>
            <a:r>
              <a:rPr lang="hu-HU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PHE </a:t>
            </a:r>
            <a:r>
              <a:rPr lang="hu-HU" sz="2000" dirty="0" smtClean="0"/>
              <a:t>kevert (online és kontakt) képzésen </a:t>
            </a:r>
            <a:r>
              <a:rPr lang="hu-HU" sz="2000" dirty="0" smtClean="0"/>
              <a:t>szakképzések felkutatása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A nyílt, távoktatáson </a:t>
            </a:r>
            <a:r>
              <a:rPr lang="hu-HU" sz="2000" dirty="0" smtClean="0"/>
              <a:t>alapuló, személyre </a:t>
            </a:r>
            <a:r>
              <a:rPr lang="hu-HU" sz="2000" dirty="0"/>
              <a:t>szabott Erasmus mobilitási </a:t>
            </a:r>
            <a:r>
              <a:rPr lang="hu-HU" sz="2000" dirty="0" smtClean="0"/>
              <a:t>keretrendszer kidolgozása.</a:t>
            </a:r>
            <a:endParaRPr lang="hu-HU" sz="2000" dirty="0"/>
          </a:p>
          <a:p>
            <a:r>
              <a:rPr lang="hu-HU" sz="2000" dirty="0" smtClean="0"/>
              <a:t>Európai Közös Digitális Kurzustár létrehozása </a:t>
            </a:r>
            <a:r>
              <a:rPr lang="hu-HU" sz="2000" dirty="0"/>
              <a:t>(közös digitális szabvány</a:t>
            </a:r>
            <a:r>
              <a:rPr lang="hu-HU" sz="2000" dirty="0" smtClean="0"/>
              <a:t>).</a:t>
            </a:r>
            <a:endParaRPr lang="hu-HU" sz="2000" dirty="0"/>
          </a:p>
          <a:p>
            <a:r>
              <a:rPr lang="hu-HU" sz="2000" dirty="0"/>
              <a:t>A speciális igényekhez igazodó technikai </a:t>
            </a:r>
            <a:r>
              <a:rPr lang="hu-HU" sz="2000" dirty="0" smtClean="0"/>
              <a:t>támogatás.</a:t>
            </a:r>
            <a:endParaRPr lang="hu-HU" sz="2000" dirty="0"/>
          </a:p>
        </p:txBody>
      </p:sp>
      <p:pic>
        <p:nvPicPr>
          <p:cNvPr id="4" name="Kép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053" y="1689836"/>
            <a:ext cx="5989983" cy="3500784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496100" y="9156135"/>
            <a:ext cx="5595906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Forrás: Hunya 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Márta (</a:t>
            </a:r>
            <a:r>
              <a:rPr kumimoji="0" lang="hu-HU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2016). 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Digitális és online tanulás. In Széll Krisztián (szerk.) </a:t>
            </a: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 Európai Unió az oktatásról- </a:t>
            </a:r>
            <a:r>
              <a:rPr kumimoji="0" lang="hu-HU" sz="1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stratégiai </a:t>
            </a: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irányok és értelmezések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(old.: 33-40). Budapest: Oktatáskutató és Fejlesztő Intézet.</a:t>
            </a:r>
          </a:p>
        </p:txBody>
      </p:sp>
      <p:sp>
        <p:nvSpPr>
          <p:cNvPr id="8" name="Téglalap 7"/>
          <p:cNvSpPr/>
          <p:nvPr/>
        </p:nvSpPr>
        <p:spPr>
          <a:xfrm>
            <a:off x="6864627" y="5310403"/>
            <a:ext cx="4110266" cy="882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Forrás: Hunya 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Márta (</a:t>
            </a:r>
            <a:r>
              <a:rPr kumimoji="0" lang="hu-HU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2016). 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Digitális és online tanulás. In Széll Krisztián (szerk.) </a:t>
            </a: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 Európai Unió az oktatásról- </a:t>
            </a:r>
            <a:r>
              <a:rPr kumimoji="0" lang="hu-HU" sz="12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stratégiai </a:t>
            </a: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irányok és értelmezések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(old.: 33-40). Budapest: Oktatáskutató és Fejlesztő Intézet.</a:t>
            </a:r>
          </a:p>
        </p:txBody>
      </p:sp>
    </p:spTree>
    <p:extLst>
      <p:ext uri="{BB962C8B-B14F-4D97-AF65-F5344CB8AC3E}">
        <p14:creationId xmlns:p14="http://schemas.microsoft.com/office/powerpoint/2010/main" val="42917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Javaslatok nemzetközi szinten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656907"/>
              </p:ext>
            </p:extLst>
          </p:nvPr>
        </p:nvGraphicFramePr>
        <p:xfrm>
          <a:off x="988828" y="2014194"/>
          <a:ext cx="10136372" cy="4195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74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7E153-B0CD-416C-B41B-A8B0095F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733" dirty="0" smtClean="0"/>
              <a:t>Javaslatok a hazai PHE fejlesztésére</a:t>
            </a:r>
            <a:endParaRPr lang="de-DE" sz="3733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44B2F3-896B-4248-B214-1466062C02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087535"/>
              </p:ext>
            </p:extLst>
          </p:nvPr>
        </p:nvGraphicFramePr>
        <p:xfrm>
          <a:off x="1343024" y="1684040"/>
          <a:ext cx="9505951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92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4362" y="2548462"/>
            <a:ext cx="9068586" cy="2590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000" dirty="0" smtClean="0"/>
              <a:t>Köszönöm a figyelmet!</a:t>
            </a:r>
            <a:endParaRPr lang="hu-HU" sz="5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910662"/>
            <a:ext cx="9070848" cy="457201"/>
          </a:xfrm>
        </p:spPr>
        <p:txBody>
          <a:bodyPr/>
          <a:lstStyle/>
          <a:p>
            <a:r>
              <a:rPr lang="hu-HU" dirty="0" smtClean="0"/>
              <a:t>racsko.reka@uni-eszterhazy.hu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76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1. egyéni séma">
      <a:dk1>
        <a:sysClr val="windowText" lastClr="000000"/>
      </a:dk1>
      <a:lt1>
        <a:sysClr val="window" lastClr="FFFFFF"/>
      </a:lt1>
      <a:dk2>
        <a:srgbClr val="4E3B30"/>
      </a:dk2>
      <a:lt2>
        <a:srgbClr val="FFFFFF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opott anyagmin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4165</TotalTime>
  <Words>884</Words>
  <Application>Microsoft Office PowerPoint</Application>
  <PresentationFormat>Szélesvásznú</PresentationFormat>
  <Paragraphs>119</Paragraphs>
  <Slides>9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Szappan</vt:lpstr>
      <vt:lpstr>Személyes tanulási környezet kialakítása a PHE-ben Dr. Racsko Réka   </vt:lpstr>
      <vt:lpstr>Kihívások</vt:lpstr>
      <vt:lpstr> Fő kihívások a személyes tanulási környezet területen</vt:lpstr>
      <vt:lpstr>Jó gyakorlatok</vt:lpstr>
      <vt:lpstr>Javaslatok</vt:lpstr>
      <vt:lpstr>Javaslat az Európai Unió felé</vt:lpstr>
      <vt:lpstr>Javaslatok nemzetközi szinten</vt:lpstr>
      <vt:lpstr>Javaslatok a hazai PHE fejlesztésére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Hungarian Rectors’ Conference</dc:title>
  <dc:creator>Fanni</dc:creator>
  <cp:lastModifiedBy>Reka Racsko</cp:lastModifiedBy>
  <cp:revision>266</cp:revision>
  <cp:lastPrinted>2016-06-21T14:09:16Z</cp:lastPrinted>
  <dcterms:created xsi:type="dcterms:W3CDTF">2016-03-07T10:03:33Z</dcterms:created>
  <dcterms:modified xsi:type="dcterms:W3CDTF">2018-11-22T11:53:27Z</dcterms:modified>
</cp:coreProperties>
</file>