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367" r:id="rId3"/>
    <p:sldId id="351" r:id="rId4"/>
    <p:sldId id="350" r:id="rId5"/>
    <p:sldId id="354" r:id="rId6"/>
    <p:sldId id="352" r:id="rId7"/>
    <p:sldId id="353" r:id="rId8"/>
    <p:sldId id="368" r:id="rId9"/>
    <p:sldId id="355" r:id="rId10"/>
    <p:sldId id="356" r:id="rId11"/>
    <p:sldId id="357" r:id="rId12"/>
    <p:sldId id="358" r:id="rId13"/>
    <p:sldId id="359" r:id="rId14"/>
    <p:sldId id="369" r:id="rId15"/>
    <p:sldId id="363" r:id="rId16"/>
    <p:sldId id="364" r:id="rId17"/>
    <p:sldId id="360" r:id="rId18"/>
    <p:sldId id="361" r:id="rId19"/>
    <p:sldId id="362" r:id="rId20"/>
    <p:sldId id="365" r:id="rId21"/>
    <p:sldId id="366" r:id="rId22"/>
    <p:sldId id="370" r:id="rId23"/>
    <p:sldId id="371" r:id="rId24"/>
    <p:sldId id="37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2CF49"/>
    <a:srgbClr val="FF9900"/>
    <a:srgbClr val="41AEBD"/>
    <a:srgbClr val="FF9966"/>
    <a:srgbClr val="FFFFFF"/>
    <a:srgbClr val="000000"/>
    <a:srgbClr val="CC66FF"/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917853-F5F9-488D-A83B-4624D3C7B169}" v="637" dt="2018-11-25T16:52:42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9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ás Jancsik" userId="ca06e104e6547d4a" providerId="LiveId" clId="{ED6381B3-F05E-42FE-A8FD-3774A2B4ABB5}"/>
    <pc:docChg chg="undo custSel addSld delSld modSld sldOrd">
      <pc:chgData name="András Jancsik" userId="ca06e104e6547d4a" providerId="LiveId" clId="{ED6381B3-F05E-42FE-A8FD-3774A2B4ABB5}" dt="2018-11-21T17:54:19.999" v="4116" actId="478"/>
      <pc:docMkLst>
        <pc:docMk/>
      </pc:docMkLst>
      <pc:sldChg chg="modSp">
        <pc:chgData name="András Jancsik" userId="ca06e104e6547d4a" providerId="LiveId" clId="{ED6381B3-F05E-42FE-A8FD-3774A2B4ABB5}" dt="2018-11-21T11:08:50.253" v="227" actId="255"/>
        <pc:sldMkLst>
          <pc:docMk/>
          <pc:sldMk cId="2510693149" sldId="256"/>
        </pc:sldMkLst>
        <pc:spChg chg="mod">
          <ac:chgData name="András Jancsik" userId="ca06e104e6547d4a" providerId="LiveId" clId="{ED6381B3-F05E-42FE-A8FD-3774A2B4ABB5}" dt="2018-11-21T11:08:50.253" v="227" actId="255"/>
          <ac:spMkLst>
            <pc:docMk/>
            <pc:sldMk cId="2510693149" sldId="256"/>
            <ac:spMk id="2" creationId="{00000000-0000-0000-0000-000000000000}"/>
          </ac:spMkLst>
        </pc:spChg>
      </pc:sldChg>
      <pc:sldChg chg="addSp delSp modSp add mod modAnim">
        <pc:chgData name="András Jancsik" userId="ca06e104e6547d4a" providerId="LiveId" clId="{ED6381B3-F05E-42FE-A8FD-3774A2B4ABB5}" dt="2018-11-21T17:50:46.583" v="4074"/>
        <pc:sldMkLst>
          <pc:docMk/>
          <pc:sldMk cId="3802186581" sldId="350"/>
        </pc:sldMkLst>
        <pc:spChg chg="mod">
          <ac:chgData name="András Jancsik" userId="ca06e104e6547d4a" providerId="LiveId" clId="{ED6381B3-F05E-42FE-A8FD-3774A2B4ABB5}" dt="2018-11-21T11:06:31.828" v="175" actId="20577"/>
          <ac:spMkLst>
            <pc:docMk/>
            <pc:sldMk cId="3802186581" sldId="350"/>
            <ac:spMk id="2" creationId="{11CAAD93-7536-4E7F-88B0-39B21B27BD4D}"/>
          </ac:spMkLst>
        </pc:spChg>
        <pc:spChg chg="del">
          <ac:chgData name="András Jancsik" userId="ca06e104e6547d4a" providerId="LiveId" clId="{ED6381B3-F05E-42FE-A8FD-3774A2B4ABB5}" dt="2018-11-21T11:00:14.363" v="54"/>
          <ac:spMkLst>
            <pc:docMk/>
            <pc:sldMk cId="3802186581" sldId="350"/>
            <ac:spMk id="3" creationId="{04F38AF0-7BFC-4637-A0BA-9DDFF6E52620}"/>
          </ac:spMkLst>
        </pc:spChg>
        <pc:graphicFrameChg chg="add">
          <ac:chgData name="András Jancsik" userId="ca06e104e6547d4a" providerId="LiveId" clId="{ED6381B3-F05E-42FE-A8FD-3774A2B4ABB5}" dt="2018-11-21T11:00:08.439" v="52"/>
          <ac:graphicFrameMkLst>
            <pc:docMk/>
            <pc:sldMk cId="3802186581" sldId="350"/>
            <ac:graphicFrameMk id="4" creationId="{85EE273B-54DB-4189-91F4-8BC9F7410E85}"/>
          </ac:graphicFrameMkLst>
        </pc:graphicFrameChg>
        <pc:graphicFrameChg chg="add mod">
          <ac:chgData name="András Jancsik" userId="ca06e104e6547d4a" providerId="LiveId" clId="{ED6381B3-F05E-42FE-A8FD-3774A2B4ABB5}" dt="2018-11-21T11:02:11.438" v="67" actId="207"/>
          <ac:graphicFrameMkLst>
            <pc:docMk/>
            <pc:sldMk cId="3802186581" sldId="350"/>
            <ac:graphicFrameMk id="5" creationId="{85EE273B-54DB-4189-91F4-8BC9F7410E85}"/>
          </ac:graphicFrameMkLst>
        </pc:graphicFrameChg>
      </pc:sldChg>
      <pc:sldChg chg="addSp delSp modSp add mod ord modAnim">
        <pc:chgData name="András Jancsik" userId="ca06e104e6547d4a" providerId="LiveId" clId="{ED6381B3-F05E-42FE-A8FD-3774A2B4ABB5}" dt="2018-11-21T17:51:02.161" v="4075"/>
        <pc:sldMkLst>
          <pc:docMk/>
          <pc:sldMk cId="3364489552" sldId="351"/>
        </pc:sldMkLst>
        <pc:spChg chg="mod">
          <ac:chgData name="András Jancsik" userId="ca06e104e6547d4a" providerId="LiveId" clId="{ED6381B3-F05E-42FE-A8FD-3774A2B4ABB5}" dt="2018-11-21T11:06:11.548" v="153" actId="20577"/>
          <ac:spMkLst>
            <pc:docMk/>
            <pc:sldMk cId="3364489552" sldId="351"/>
            <ac:spMk id="2" creationId="{DDFB81A4-1AA1-4F44-A153-D6297D662700}"/>
          </ac:spMkLst>
        </pc:spChg>
        <pc:spChg chg="del">
          <ac:chgData name="András Jancsik" userId="ca06e104e6547d4a" providerId="LiveId" clId="{ED6381B3-F05E-42FE-A8FD-3774A2B4ABB5}" dt="2018-11-21T10:59:11.746" v="43"/>
          <ac:spMkLst>
            <pc:docMk/>
            <pc:sldMk cId="3364489552" sldId="351"/>
            <ac:spMk id="3" creationId="{C0F09E76-018A-4601-A040-E549E56C0A01}"/>
          </ac:spMkLst>
        </pc:spChg>
        <pc:graphicFrameChg chg="add mod">
          <ac:chgData name="András Jancsik" userId="ca06e104e6547d4a" providerId="LiveId" clId="{ED6381B3-F05E-42FE-A8FD-3774A2B4ABB5}" dt="2018-11-21T11:01:50.365" v="65"/>
          <ac:graphicFrameMkLst>
            <pc:docMk/>
            <pc:sldMk cId="3364489552" sldId="351"/>
            <ac:graphicFrameMk id="4" creationId="{E2F4DC50-211A-43EE-ADFB-1DA277FE75D1}"/>
          </ac:graphicFrameMkLst>
        </pc:graphicFrameChg>
      </pc:sldChg>
      <pc:sldChg chg="addSp delSp modSp add mod modAnim">
        <pc:chgData name="András Jancsik" userId="ca06e104e6547d4a" providerId="LiveId" clId="{ED6381B3-F05E-42FE-A8FD-3774A2B4ABB5}" dt="2018-11-21T17:50:24.258" v="4073"/>
        <pc:sldMkLst>
          <pc:docMk/>
          <pc:sldMk cId="3871890429" sldId="352"/>
        </pc:sldMkLst>
        <pc:spChg chg="mod">
          <ac:chgData name="András Jancsik" userId="ca06e104e6547d4a" providerId="LiveId" clId="{ED6381B3-F05E-42FE-A8FD-3774A2B4ABB5}" dt="2018-11-21T13:58:34.691" v="379" actId="20577"/>
          <ac:spMkLst>
            <pc:docMk/>
            <pc:sldMk cId="3871890429" sldId="352"/>
            <ac:spMk id="2" creationId="{97516546-20F5-44E7-BC9D-82DF929C5E44}"/>
          </ac:spMkLst>
        </pc:spChg>
        <pc:spChg chg="del">
          <ac:chgData name="András Jancsik" userId="ca06e104e6547d4a" providerId="LiveId" clId="{ED6381B3-F05E-42FE-A8FD-3774A2B4ABB5}" dt="2018-11-21T13:47:27.466" v="230"/>
          <ac:spMkLst>
            <pc:docMk/>
            <pc:sldMk cId="3871890429" sldId="352"/>
            <ac:spMk id="3" creationId="{08705296-2BF0-45B2-84D1-27369772D131}"/>
          </ac:spMkLst>
        </pc:spChg>
        <pc:graphicFrameChg chg="add mod">
          <ac:chgData name="András Jancsik" userId="ca06e104e6547d4a" providerId="LiveId" clId="{ED6381B3-F05E-42FE-A8FD-3774A2B4ABB5}" dt="2018-11-21T13:47:33.468" v="231" actId="255"/>
          <ac:graphicFrameMkLst>
            <pc:docMk/>
            <pc:sldMk cId="3871890429" sldId="352"/>
            <ac:graphicFrameMk id="4" creationId="{74DD3E23-15DC-4ACA-9CA1-F916D3E8A622}"/>
          </ac:graphicFrameMkLst>
        </pc:graphicFrameChg>
      </pc:sldChg>
      <pc:sldChg chg="addSp delSp modSp add mod modAnim">
        <pc:chgData name="András Jancsik" userId="ca06e104e6547d4a" providerId="LiveId" clId="{ED6381B3-F05E-42FE-A8FD-3774A2B4ABB5}" dt="2018-11-21T17:51:20.737" v="4079"/>
        <pc:sldMkLst>
          <pc:docMk/>
          <pc:sldMk cId="897812759" sldId="353"/>
        </pc:sldMkLst>
        <pc:spChg chg="mod">
          <ac:chgData name="András Jancsik" userId="ca06e104e6547d4a" providerId="LiveId" clId="{ED6381B3-F05E-42FE-A8FD-3774A2B4ABB5}" dt="2018-11-21T13:58:45.082" v="396" actId="20577"/>
          <ac:spMkLst>
            <pc:docMk/>
            <pc:sldMk cId="897812759" sldId="353"/>
            <ac:spMk id="2" creationId="{EF19AAA2-91D2-45F3-B0A0-1BD3BB3F5FBC}"/>
          </ac:spMkLst>
        </pc:spChg>
        <pc:spChg chg="del">
          <ac:chgData name="András Jancsik" userId="ca06e104e6547d4a" providerId="LiveId" clId="{ED6381B3-F05E-42FE-A8FD-3774A2B4ABB5}" dt="2018-11-21T13:47:52.608" v="234"/>
          <ac:spMkLst>
            <pc:docMk/>
            <pc:sldMk cId="897812759" sldId="353"/>
            <ac:spMk id="3" creationId="{C1A16645-EA50-4212-8717-5674EFB4303E}"/>
          </ac:spMkLst>
        </pc:spChg>
        <pc:graphicFrameChg chg="add mod">
          <ac:chgData name="András Jancsik" userId="ca06e104e6547d4a" providerId="LiveId" clId="{ED6381B3-F05E-42FE-A8FD-3774A2B4ABB5}" dt="2018-11-21T13:47:58.103" v="235" actId="255"/>
          <ac:graphicFrameMkLst>
            <pc:docMk/>
            <pc:sldMk cId="897812759" sldId="353"/>
            <ac:graphicFrameMk id="4" creationId="{8016FD5F-8A56-4818-9DBA-74DD85D76A33}"/>
          </ac:graphicFrameMkLst>
        </pc:graphicFrameChg>
      </pc:sldChg>
      <pc:sldChg chg="addSp delSp modSp add ord">
        <pc:chgData name="András Jancsik" userId="ca06e104e6547d4a" providerId="LiveId" clId="{ED6381B3-F05E-42FE-A8FD-3774A2B4ABB5}" dt="2018-11-21T13:57:50.077" v="330"/>
        <pc:sldMkLst>
          <pc:docMk/>
          <pc:sldMk cId="4042379622" sldId="354"/>
        </pc:sldMkLst>
        <pc:spChg chg="del">
          <ac:chgData name="András Jancsik" userId="ca06e104e6547d4a" providerId="LiveId" clId="{ED6381B3-F05E-42FE-A8FD-3774A2B4ABB5}" dt="2018-11-21T13:50:48.173" v="237"/>
          <ac:spMkLst>
            <pc:docMk/>
            <pc:sldMk cId="4042379622" sldId="354"/>
            <ac:spMk id="2" creationId="{FE4E54A5-8F35-4BE1-8EC7-C798B6746E49}"/>
          </ac:spMkLst>
        </pc:spChg>
        <pc:spChg chg="del">
          <ac:chgData name="András Jancsik" userId="ca06e104e6547d4a" providerId="LiveId" clId="{ED6381B3-F05E-42FE-A8FD-3774A2B4ABB5}" dt="2018-11-21T13:50:48.173" v="237"/>
          <ac:spMkLst>
            <pc:docMk/>
            <pc:sldMk cId="4042379622" sldId="354"/>
            <ac:spMk id="3" creationId="{3037C38D-3CDC-4B83-A42A-596E099F11F3}"/>
          </ac:spMkLst>
        </pc:spChg>
        <pc:spChg chg="add del mod">
          <ac:chgData name="András Jancsik" userId="ca06e104e6547d4a" providerId="LiveId" clId="{ED6381B3-F05E-42FE-A8FD-3774A2B4ABB5}" dt="2018-11-21T13:50:54.035" v="238"/>
          <ac:spMkLst>
            <pc:docMk/>
            <pc:sldMk cId="4042379622" sldId="354"/>
            <ac:spMk id="4" creationId="{B9F936B2-B093-4931-B9AC-25FDC3FF0ECA}"/>
          </ac:spMkLst>
        </pc:spChg>
        <pc:spChg chg="add del mod">
          <ac:chgData name="András Jancsik" userId="ca06e104e6547d4a" providerId="LiveId" clId="{ED6381B3-F05E-42FE-A8FD-3774A2B4ABB5}" dt="2018-11-21T13:50:54.035" v="238"/>
          <ac:spMkLst>
            <pc:docMk/>
            <pc:sldMk cId="4042379622" sldId="354"/>
            <ac:spMk id="5" creationId="{F899725A-6C7B-4C9A-9B8E-FA5C90EC6004}"/>
          </ac:spMkLst>
        </pc:spChg>
        <pc:spChg chg="add mod">
          <ac:chgData name="András Jancsik" userId="ca06e104e6547d4a" providerId="LiveId" clId="{ED6381B3-F05E-42FE-A8FD-3774A2B4ABB5}" dt="2018-11-21T13:57:38.498" v="329" actId="20577"/>
          <ac:spMkLst>
            <pc:docMk/>
            <pc:sldMk cId="4042379622" sldId="354"/>
            <ac:spMk id="6" creationId="{89759544-5050-42AA-88F2-3B80F65F7B95}"/>
          </ac:spMkLst>
        </pc:spChg>
        <pc:spChg chg="add mod">
          <ac:chgData name="András Jancsik" userId="ca06e104e6547d4a" providerId="LiveId" clId="{ED6381B3-F05E-42FE-A8FD-3774A2B4ABB5}" dt="2018-11-21T13:57:17.578" v="310" actId="20577"/>
          <ac:spMkLst>
            <pc:docMk/>
            <pc:sldMk cId="4042379622" sldId="354"/>
            <ac:spMk id="7" creationId="{B1AFFFB8-13AC-423F-B15D-6493893AD3FC}"/>
          </ac:spMkLst>
        </pc:spChg>
        <pc:spChg chg="add del mod">
          <ac:chgData name="András Jancsik" userId="ca06e104e6547d4a" providerId="LiveId" clId="{ED6381B3-F05E-42FE-A8FD-3774A2B4ABB5}" dt="2018-11-21T13:53:56.452" v="305" actId="20577"/>
          <ac:spMkLst>
            <pc:docMk/>
            <pc:sldMk cId="4042379622" sldId="354"/>
            <ac:spMk id="8" creationId="{D0B57B5A-78F6-4542-8DD6-B429346107C7}"/>
          </ac:spMkLst>
        </pc:spChg>
        <pc:spChg chg="add mod">
          <ac:chgData name="András Jancsik" userId="ca06e104e6547d4a" providerId="LiveId" clId="{ED6381B3-F05E-42FE-A8FD-3774A2B4ABB5}" dt="2018-11-21T13:57:29.275" v="317" actId="255"/>
          <ac:spMkLst>
            <pc:docMk/>
            <pc:sldMk cId="4042379622" sldId="354"/>
            <ac:spMk id="9" creationId="{6AD0A3DD-8CC0-4B15-BFAC-5AB5B8365803}"/>
          </ac:spMkLst>
        </pc:spChg>
        <pc:spChg chg="add mod">
          <ac:chgData name="András Jancsik" userId="ca06e104e6547d4a" providerId="LiveId" clId="{ED6381B3-F05E-42FE-A8FD-3774A2B4ABB5}" dt="2018-11-21T13:53:49.878" v="304" actId="255"/>
          <ac:spMkLst>
            <pc:docMk/>
            <pc:sldMk cId="4042379622" sldId="354"/>
            <ac:spMk id="10" creationId="{EBAC8532-5505-43E0-82D8-D015B78519FA}"/>
          </ac:spMkLst>
        </pc:spChg>
        <pc:graphicFrameChg chg="add del mod">
          <ac:chgData name="András Jancsik" userId="ca06e104e6547d4a" providerId="LiveId" clId="{ED6381B3-F05E-42FE-A8FD-3774A2B4ABB5}" dt="2018-11-21T13:51:00.372" v="240"/>
          <ac:graphicFrameMkLst>
            <pc:docMk/>
            <pc:sldMk cId="4042379622" sldId="354"/>
            <ac:graphicFrameMk id="11" creationId="{7FADD4BA-E32E-4660-BEB5-23B480774058}"/>
          </ac:graphicFrameMkLst>
        </pc:graphicFrameChg>
      </pc:sldChg>
      <pc:sldChg chg="addSp delSp modSp add mod modAnim">
        <pc:chgData name="András Jancsik" userId="ca06e104e6547d4a" providerId="LiveId" clId="{ED6381B3-F05E-42FE-A8FD-3774A2B4ABB5}" dt="2018-11-21T17:53:11.770" v="4087"/>
        <pc:sldMkLst>
          <pc:docMk/>
          <pc:sldMk cId="1256132498" sldId="355"/>
        </pc:sldMkLst>
        <pc:spChg chg="mod">
          <ac:chgData name="András Jancsik" userId="ca06e104e6547d4a" providerId="LiveId" clId="{ED6381B3-F05E-42FE-A8FD-3774A2B4ABB5}" dt="2018-11-21T14:09:20.875" v="481" actId="20577"/>
          <ac:spMkLst>
            <pc:docMk/>
            <pc:sldMk cId="1256132498" sldId="355"/>
            <ac:spMk id="2" creationId="{7A22BDAB-3D2E-4381-8A5D-2DCBE8C29091}"/>
          </ac:spMkLst>
        </pc:spChg>
        <pc:spChg chg="del">
          <ac:chgData name="András Jancsik" userId="ca06e104e6547d4a" providerId="LiveId" clId="{ED6381B3-F05E-42FE-A8FD-3774A2B4ABB5}" dt="2018-11-21T14:02:06.524" v="401"/>
          <ac:spMkLst>
            <pc:docMk/>
            <pc:sldMk cId="1256132498" sldId="355"/>
            <ac:spMk id="3" creationId="{89332785-0597-47DF-A339-913995AD2D02}"/>
          </ac:spMkLst>
        </pc:spChg>
        <pc:spChg chg="add del mod">
          <ac:chgData name="András Jancsik" userId="ca06e104e6547d4a" providerId="LiveId" clId="{ED6381B3-F05E-42FE-A8FD-3774A2B4ABB5}" dt="2018-11-21T14:10:30.828" v="554" actId="478"/>
          <ac:spMkLst>
            <pc:docMk/>
            <pc:sldMk cId="1256132498" sldId="355"/>
            <ac:spMk id="5" creationId="{035E9EF6-8992-415F-9309-14D5961B87A6}"/>
          </ac:spMkLst>
        </pc:spChg>
        <pc:graphicFrameChg chg="add mod">
          <ac:chgData name="András Jancsik" userId="ca06e104e6547d4a" providerId="LiveId" clId="{ED6381B3-F05E-42FE-A8FD-3774A2B4ABB5}" dt="2018-11-21T14:15:04.869" v="633" actId="1582"/>
          <ac:graphicFrameMkLst>
            <pc:docMk/>
            <pc:sldMk cId="1256132498" sldId="355"/>
            <ac:graphicFrameMk id="4" creationId="{8C81D95E-E35F-4668-AB8E-B840CF21D96A}"/>
          </ac:graphicFrameMkLst>
        </pc:graphicFrameChg>
      </pc:sldChg>
      <pc:sldChg chg="addSp delSp modSp add mod">
        <pc:chgData name="András Jancsik" userId="ca06e104e6547d4a" providerId="LiveId" clId="{ED6381B3-F05E-42FE-A8FD-3774A2B4ABB5}" dt="2018-11-21T14:15:11.285" v="636" actId="1582"/>
        <pc:sldMkLst>
          <pc:docMk/>
          <pc:sldMk cId="3612550337" sldId="356"/>
        </pc:sldMkLst>
        <pc:spChg chg="mod">
          <ac:chgData name="András Jancsik" userId="ca06e104e6547d4a" providerId="LiveId" clId="{ED6381B3-F05E-42FE-A8FD-3774A2B4ABB5}" dt="2018-11-21T14:10:42.125" v="568" actId="20577"/>
          <ac:spMkLst>
            <pc:docMk/>
            <pc:sldMk cId="3612550337" sldId="356"/>
            <ac:spMk id="2" creationId="{5B42C94E-CCEE-4D9F-8E77-A10E9A278429}"/>
          </ac:spMkLst>
        </pc:spChg>
        <pc:spChg chg="del">
          <ac:chgData name="András Jancsik" userId="ca06e104e6547d4a" providerId="LiveId" clId="{ED6381B3-F05E-42FE-A8FD-3774A2B4ABB5}" dt="2018-11-21T14:02:38.032" v="405"/>
          <ac:spMkLst>
            <pc:docMk/>
            <pc:sldMk cId="3612550337" sldId="356"/>
            <ac:spMk id="3" creationId="{0C1CD5BA-3498-4B95-840A-069423669EDC}"/>
          </ac:spMkLst>
        </pc:spChg>
        <pc:graphicFrameChg chg="add mod">
          <ac:chgData name="András Jancsik" userId="ca06e104e6547d4a" providerId="LiveId" clId="{ED6381B3-F05E-42FE-A8FD-3774A2B4ABB5}" dt="2018-11-21T14:15:11.285" v="636" actId="1582"/>
          <ac:graphicFrameMkLst>
            <pc:docMk/>
            <pc:sldMk cId="3612550337" sldId="356"/>
            <ac:graphicFrameMk id="4" creationId="{C29381CB-D77A-42CF-A53F-097C66D02DD6}"/>
          </ac:graphicFrameMkLst>
        </pc:graphicFrameChg>
      </pc:sldChg>
      <pc:sldChg chg="addSp delSp modSp add mod">
        <pc:chgData name="András Jancsik" userId="ca06e104e6547d4a" providerId="LiveId" clId="{ED6381B3-F05E-42FE-A8FD-3774A2B4ABB5}" dt="2018-11-21T14:15:18.293" v="640" actId="1582"/>
        <pc:sldMkLst>
          <pc:docMk/>
          <pc:sldMk cId="1560850061" sldId="357"/>
        </pc:sldMkLst>
        <pc:spChg chg="mod">
          <ac:chgData name="András Jancsik" userId="ca06e104e6547d4a" providerId="LiveId" clId="{ED6381B3-F05E-42FE-A8FD-3774A2B4ABB5}" dt="2018-11-21T14:11:10.508" v="606" actId="20577"/>
          <ac:spMkLst>
            <pc:docMk/>
            <pc:sldMk cId="1560850061" sldId="357"/>
            <ac:spMk id="2" creationId="{D8ED910C-8071-43AE-BF3B-64B3A7A67D6E}"/>
          </ac:spMkLst>
        </pc:spChg>
        <pc:spChg chg="del">
          <ac:chgData name="András Jancsik" userId="ca06e104e6547d4a" providerId="LiveId" clId="{ED6381B3-F05E-42FE-A8FD-3774A2B4ABB5}" dt="2018-11-21T14:05:15.837" v="412"/>
          <ac:spMkLst>
            <pc:docMk/>
            <pc:sldMk cId="1560850061" sldId="357"/>
            <ac:spMk id="3" creationId="{0316F24E-51A2-402E-8EFE-6EDF868865C1}"/>
          </ac:spMkLst>
        </pc:spChg>
        <pc:graphicFrameChg chg="add mod">
          <ac:chgData name="András Jancsik" userId="ca06e104e6547d4a" providerId="LiveId" clId="{ED6381B3-F05E-42FE-A8FD-3774A2B4ABB5}" dt="2018-11-21T14:15:18.293" v="640" actId="1582"/>
          <ac:graphicFrameMkLst>
            <pc:docMk/>
            <pc:sldMk cId="1560850061" sldId="357"/>
            <ac:graphicFrameMk id="4" creationId="{255DB537-CDAF-43C0-BBE5-CA7BAFC6D91B}"/>
          </ac:graphicFrameMkLst>
        </pc:graphicFrameChg>
      </pc:sldChg>
      <pc:sldChg chg="addSp delSp modSp add mod">
        <pc:chgData name="András Jancsik" userId="ca06e104e6547d4a" providerId="LiveId" clId="{ED6381B3-F05E-42FE-A8FD-3774A2B4ABB5}" dt="2018-11-21T14:15:25.900" v="644" actId="1582"/>
        <pc:sldMkLst>
          <pc:docMk/>
          <pc:sldMk cId="910534022" sldId="358"/>
        </pc:sldMkLst>
        <pc:spChg chg="mod">
          <ac:chgData name="András Jancsik" userId="ca06e104e6547d4a" providerId="LiveId" clId="{ED6381B3-F05E-42FE-A8FD-3774A2B4ABB5}" dt="2018-11-21T14:11:26.380" v="630" actId="20577"/>
          <ac:spMkLst>
            <pc:docMk/>
            <pc:sldMk cId="910534022" sldId="358"/>
            <ac:spMk id="2" creationId="{AF12BA1D-D384-45D3-A332-27E9BBD1481C}"/>
          </ac:spMkLst>
        </pc:spChg>
        <pc:spChg chg="del">
          <ac:chgData name="András Jancsik" userId="ca06e104e6547d4a" providerId="LiveId" clId="{ED6381B3-F05E-42FE-A8FD-3774A2B4ABB5}" dt="2018-11-21T14:05:32.392" v="416"/>
          <ac:spMkLst>
            <pc:docMk/>
            <pc:sldMk cId="910534022" sldId="358"/>
            <ac:spMk id="3" creationId="{86AD9BD4-5028-4AF8-87A2-4AAECD366D78}"/>
          </ac:spMkLst>
        </pc:spChg>
        <pc:graphicFrameChg chg="add mod">
          <ac:chgData name="András Jancsik" userId="ca06e104e6547d4a" providerId="LiveId" clId="{ED6381B3-F05E-42FE-A8FD-3774A2B4ABB5}" dt="2018-11-21T14:15:25.900" v="644" actId="1582"/>
          <ac:graphicFrameMkLst>
            <pc:docMk/>
            <pc:sldMk cId="910534022" sldId="358"/>
            <ac:graphicFrameMk id="4" creationId="{FF093CE1-D13C-45F7-9B0A-3E73C1EC891F}"/>
          </ac:graphicFrameMkLst>
        </pc:graphicFrameChg>
      </pc:sldChg>
      <pc:sldChg chg="addSp delSp modSp add">
        <pc:chgData name="András Jancsik" userId="ca06e104e6547d4a" providerId="LiveId" clId="{ED6381B3-F05E-42FE-A8FD-3774A2B4ABB5}" dt="2018-11-21T14:32:05.731" v="700" actId="2085"/>
        <pc:sldMkLst>
          <pc:docMk/>
          <pc:sldMk cId="1758733717" sldId="359"/>
        </pc:sldMkLst>
        <pc:spChg chg="mod">
          <ac:chgData name="András Jancsik" userId="ca06e104e6547d4a" providerId="LiveId" clId="{ED6381B3-F05E-42FE-A8FD-3774A2B4ABB5}" dt="2018-11-21T14:31:05.958" v="696" actId="20577"/>
          <ac:spMkLst>
            <pc:docMk/>
            <pc:sldMk cId="1758733717" sldId="359"/>
            <ac:spMk id="2" creationId="{CC560C58-F908-4366-A244-EA0CCB2F215A}"/>
          </ac:spMkLst>
        </pc:spChg>
        <pc:spChg chg="del">
          <ac:chgData name="András Jancsik" userId="ca06e104e6547d4a" providerId="LiveId" clId="{ED6381B3-F05E-42FE-A8FD-3774A2B4ABB5}" dt="2018-11-21T14:28:01.755" v="646"/>
          <ac:spMkLst>
            <pc:docMk/>
            <pc:sldMk cId="1758733717" sldId="359"/>
            <ac:spMk id="3" creationId="{89244F0B-9C50-4696-A43E-1EB70737910E}"/>
          </ac:spMkLst>
        </pc:spChg>
        <pc:graphicFrameChg chg="add mod">
          <ac:chgData name="András Jancsik" userId="ca06e104e6547d4a" providerId="LiveId" clId="{ED6381B3-F05E-42FE-A8FD-3774A2B4ABB5}" dt="2018-11-21T14:32:05.731" v="700" actId="2085"/>
          <ac:graphicFrameMkLst>
            <pc:docMk/>
            <pc:sldMk cId="1758733717" sldId="359"/>
            <ac:graphicFrameMk id="4" creationId="{661694CA-CD2E-46B3-A106-9F8679E2E096}"/>
          </ac:graphicFrameMkLst>
        </pc:graphicFrameChg>
      </pc:sldChg>
      <pc:sldChg chg="addSp delSp modSp add">
        <pc:chgData name="András Jancsik" userId="ca06e104e6547d4a" providerId="LiveId" clId="{ED6381B3-F05E-42FE-A8FD-3774A2B4ABB5}" dt="2018-11-21T14:51:18.911" v="950" actId="20577"/>
        <pc:sldMkLst>
          <pc:docMk/>
          <pc:sldMk cId="1447398590" sldId="360"/>
        </pc:sldMkLst>
        <pc:spChg chg="mod">
          <ac:chgData name="András Jancsik" userId="ca06e104e6547d4a" providerId="LiveId" clId="{ED6381B3-F05E-42FE-A8FD-3774A2B4ABB5}" dt="2018-11-21T14:51:18.911" v="950" actId="20577"/>
          <ac:spMkLst>
            <pc:docMk/>
            <pc:sldMk cId="1447398590" sldId="360"/>
            <ac:spMk id="2" creationId="{8F613651-5028-4ED3-B322-FB4B9A096E3A}"/>
          </ac:spMkLst>
        </pc:spChg>
        <pc:spChg chg="del">
          <ac:chgData name="András Jancsik" userId="ca06e104e6547d4a" providerId="LiveId" clId="{ED6381B3-F05E-42FE-A8FD-3774A2B4ABB5}" dt="2018-11-21T14:42:57.982" v="849" actId="478"/>
          <ac:spMkLst>
            <pc:docMk/>
            <pc:sldMk cId="1447398590" sldId="360"/>
            <ac:spMk id="3" creationId="{7F43CAF6-1EF8-4BD8-AE22-F6F4854CB4FC}"/>
          </ac:spMkLst>
        </pc:spChg>
        <pc:spChg chg="add mod">
          <ac:chgData name="András Jancsik" userId="ca06e104e6547d4a" providerId="LiveId" clId="{ED6381B3-F05E-42FE-A8FD-3774A2B4ABB5}" dt="2018-11-21T14:38:24.839" v="732" actId="20577"/>
          <ac:spMkLst>
            <pc:docMk/>
            <pc:sldMk cId="1447398590" sldId="360"/>
            <ac:spMk id="4" creationId="{314E14F8-6E64-45B5-B09B-D9BEDBC3B0B6}"/>
          </ac:spMkLst>
        </pc:spChg>
        <pc:spChg chg="add mod">
          <ac:chgData name="András Jancsik" userId="ca06e104e6547d4a" providerId="LiveId" clId="{ED6381B3-F05E-42FE-A8FD-3774A2B4ABB5}" dt="2018-11-21T14:43:37.974" v="850" actId="1076"/>
          <ac:spMkLst>
            <pc:docMk/>
            <pc:sldMk cId="1447398590" sldId="360"/>
            <ac:spMk id="5" creationId="{0F970B10-046A-4541-845B-D67256D7A183}"/>
          </ac:spMkLst>
        </pc:spChg>
        <pc:spChg chg="add del mod">
          <ac:chgData name="András Jancsik" userId="ca06e104e6547d4a" providerId="LiveId" clId="{ED6381B3-F05E-42FE-A8FD-3774A2B4ABB5}" dt="2018-11-21T14:35:51.478" v="713" actId="478"/>
          <ac:spMkLst>
            <pc:docMk/>
            <pc:sldMk cId="1447398590" sldId="360"/>
            <ac:spMk id="6" creationId="{4BC68D4C-9AFD-4DFA-978B-FF65AC588129}"/>
          </ac:spMkLst>
        </pc:spChg>
        <pc:spChg chg="add mod ord">
          <ac:chgData name="András Jancsik" userId="ca06e104e6547d4a" providerId="LiveId" clId="{ED6381B3-F05E-42FE-A8FD-3774A2B4ABB5}" dt="2018-11-21T14:50:29.455" v="898" actId="1076"/>
          <ac:spMkLst>
            <pc:docMk/>
            <pc:sldMk cId="1447398590" sldId="360"/>
            <ac:spMk id="7" creationId="{876F6B21-B85D-4CA5-8180-F3FEC5465C67}"/>
          </ac:spMkLst>
        </pc:spChg>
        <pc:spChg chg="add mod">
          <ac:chgData name="András Jancsik" userId="ca06e104e6547d4a" providerId="LiveId" clId="{ED6381B3-F05E-42FE-A8FD-3774A2B4ABB5}" dt="2018-11-21T14:50:29.455" v="898" actId="1076"/>
          <ac:spMkLst>
            <pc:docMk/>
            <pc:sldMk cId="1447398590" sldId="360"/>
            <ac:spMk id="8" creationId="{CDBA7BFC-331A-49CD-9979-F87219B5AE94}"/>
          </ac:spMkLst>
        </pc:spChg>
        <pc:spChg chg="add mod ord">
          <ac:chgData name="András Jancsik" userId="ca06e104e6547d4a" providerId="LiveId" clId="{ED6381B3-F05E-42FE-A8FD-3774A2B4ABB5}" dt="2018-11-21T14:50:18.451" v="897" actId="1076"/>
          <ac:spMkLst>
            <pc:docMk/>
            <pc:sldMk cId="1447398590" sldId="360"/>
            <ac:spMk id="9" creationId="{EF9C5E5E-4FEF-4512-982F-FE5AB17770E5}"/>
          </ac:spMkLst>
        </pc:spChg>
        <pc:spChg chg="add mod">
          <ac:chgData name="András Jancsik" userId="ca06e104e6547d4a" providerId="LiveId" clId="{ED6381B3-F05E-42FE-A8FD-3774A2B4ABB5}" dt="2018-11-21T14:50:18.451" v="897" actId="1076"/>
          <ac:spMkLst>
            <pc:docMk/>
            <pc:sldMk cId="1447398590" sldId="360"/>
            <ac:spMk id="10" creationId="{81325042-7DDD-473E-8673-1DDB5D277C80}"/>
          </ac:spMkLst>
        </pc:spChg>
        <pc:spChg chg="add mod">
          <ac:chgData name="András Jancsik" userId="ca06e104e6547d4a" providerId="LiveId" clId="{ED6381B3-F05E-42FE-A8FD-3774A2B4ABB5}" dt="2018-11-21T14:51:03.725" v="911" actId="1076"/>
          <ac:spMkLst>
            <pc:docMk/>
            <pc:sldMk cId="1447398590" sldId="360"/>
            <ac:spMk id="11" creationId="{D123F1A0-9D27-4305-8101-1EECFC88FA7B}"/>
          </ac:spMkLst>
        </pc:spChg>
        <pc:spChg chg="add mod">
          <ac:chgData name="András Jancsik" userId="ca06e104e6547d4a" providerId="LiveId" clId="{ED6381B3-F05E-42FE-A8FD-3774A2B4ABB5}" dt="2018-11-21T14:50:45.303" v="899" actId="1076"/>
          <ac:spMkLst>
            <pc:docMk/>
            <pc:sldMk cId="1447398590" sldId="360"/>
            <ac:spMk id="12" creationId="{BDF4E9E1-F3EB-4BBA-A2E3-3F29D3429221}"/>
          </ac:spMkLst>
        </pc:spChg>
        <pc:spChg chg="add mod">
          <ac:chgData name="András Jancsik" userId="ca06e104e6547d4a" providerId="LiveId" clId="{ED6381B3-F05E-42FE-A8FD-3774A2B4ABB5}" dt="2018-11-21T14:50:48.528" v="900" actId="1076"/>
          <ac:spMkLst>
            <pc:docMk/>
            <pc:sldMk cId="1447398590" sldId="360"/>
            <ac:spMk id="13" creationId="{FDFA9E75-CAC1-4976-9816-C87CDF6F7D43}"/>
          </ac:spMkLst>
        </pc:spChg>
        <pc:spChg chg="add mod">
          <ac:chgData name="András Jancsik" userId="ca06e104e6547d4a" providerId="LiveId" clId="{ED6381B3-F05E-42FE-A8FD-3774A2B4ABB5}" dt="2018-11-21T14:50:29.455" v="898" actId="1076"/>
          <ac:spMkLst>
            <pc:docMk/>
            <pc:sldMk cId="1447398590" sldId="360"/>
            <ac:spMk id="16" creationId="{387BA242-CB8E-490F-991B-79C2FD4F3F4B}"/>
          </ac:spMkLst>
        </pc:spChg>
        <pc:cxnChg chg="add mod">
          <ac:chgData name="András Jancsik" userId="ca06e104e6547d4a" providerId="LiveId" clId="{ED6381B3-F05E-42FE-A8FD-3774A2B4ABB5}" dt="2018-11-21T14:49:06.844" v="888" actId="208"/>
          <ac:cxnSpMkLst>
            <pc:docMk/>
            <pc:sldMk cId="1447398590" sldId="360"/>
            <ac:cxnSpMk id="15" creationId="{3A67C664-BA0C-4CD2-B127-85EBB7B822CA}"/>
          </ac:cxnSpMkLst>
        </pc:cxnChg>
        <pc:cxnChg chg="add mod">
          <ac:chgData name="András Jancsik" userId="ca06e104e6547d4a" providerId="LiveId" clId="{ED6381B3-F05E-42FE-A8FD-3774A2B4ABB5}" dt="2018-11-21T14:50:29.455" v="898" actId="1076"/>
          <ac:cxnSpMkLst>
            <pc:docMk/>
            <pc:sldMk cId="1447398590" sldId="360"/>
            <ac:cxnSpMk id="18" creationId="{833E9C4A-5A99-40F4-984D-BD3506D67A0B}"/>
          </ac:cxnSpMkLst>
        </pc:cxnChg>
        <pc:cxnChg chg="add mod">
          <ac:chgData name="András Jancsik" userId="ca06e104e6547d4a" providerId="LiveId" clId="{ED6381B3-F05E-42FE-A8FD-3774A2B4ABB5}" dt="2018-11-21T14:50:18.451" v="897" actId="1076"/>
          <ac:cxnSpMkLst>
            <pc:docMk/>
            <pc:sldMk cId="1447398590" sldId="360"/>
            <ac:cxnSpMk id="20" creationId="{831800B1-DBA8-4A43-B9B1-9335285681E0}"/>
          </ac:cxnSpMkLst>
        </pc:cxnChg>
      </pc:sldChg>
      <pc:sldChg chg="modSp add">
        <pc:chgData name="András Jancsik" userId="ca06e104e6547d4a" providerId="LiveId" clId="{ED6381B3-F05E-42FE-A8FD-3774A2B4ABB5}" dt="2018-11-21T14:59:26.345" v="1526" actId="20577"/>
        <pc:sldMkLst>
          <pc:docMk/>
          <pc:sldMk cId="2907203569" sldId="361"/>
        </pc:sldMkLst>
        <pc:spChg chg="mod">
          <ac:chgData name="András Jancsik" userId="ca06e104e6547d4a" providerId="LiveId" clId="{ED6381B3-F05E-42FE-A8FD-3774A2B4ABB5}" dt="2018-11-21T14:59:26.345" v="1526" actId="20577"/>
          <ac:spMkLst>
            <pc:docMk/>
            <pc:sldMk cId="2907203569" sldId="361"/>
            <ac:spMk id="2" creationId="{B3FB7ED7-E6B6-45DE-AF77-C358F678FDA7}"/>
          </ac:spMkLst>
        </pc:spChg>
        <pc:spChg chg="mod">
          <ac:chgData name="András Jancsik" userId="ca06e104e6547d4a" providerId="LiveId" clId="{ED6381B3-F05E-42FE-A8FD-3774A2B4ABB5}" dt="2018-11-21T14:59:09.979" v="1509" actId="27636"/>
          <ac:spMkLst>
            <pc:docMk/>
            <pc:sldMk cId="2907203569" sldId="361"/>
            <ac:spMk id="3" creationId="{BC0FC572-CFBA-4AB5-9BDF-417A6A7C4AFD}"/>
          </ac:spMkLst>
        </pc:spChg>
      </pc:sldChg>
      <pc:sldChg chg="modSp add">
        <pc:chgData name="András Jancsik" userId="ca06e104e6547d4a" providerId="LiveId" clId="{ED6381B3-F05E-42FE-A8FD-3774A2B4ABB5}" dt="2018-11-21T16:52:48.217" v="2875" actId="20577"/>
        <pc:sldMkLst>
          <pc:docMk/>
          <pc:sldMk cId="3776355247" sldId="362"/>
        </pc:sldMkLst>
        <pc:spChg chg="mod">
          <ac:chgData name="András Jancsik" userId="ca06e104e6547d4a" providerId="LiveId" clId="{ED6381B3-F05E-42FE-A8FD-3774A2B4ABB5}" dt="2018-11-21T15:00:25.624" v="1550" actId="20577"/>
          <ac:spMkLst>
            <pc:docMk/>
            <pc:sldMk cId="3776355247" sldId="362"/>
            <ac:spMk id="2" creationId="{EB0435C5-183D-4FF0-8119-6705820C707C}"/>
          </ac:spMkLst>
        </pc:spChg>
        <pc:spChg chg="mod">
          <ac:chgData name="András Jancsik" userId="ca06e104e6547d4a" providerId="LiveId" clId="{ED6381B3-F05E-42FE-A8FD-3774A2B4ABB5}" dt="2018-11-21T16:52:48.217" v="2875" actId="20577"/>
          <ac:spMkLst>
            <pc:docMk/>
            <pc:sldMk cId="3776355247" sldId="362"/>
            <ac:spMk id="3" creationId="{2A10F212-E3F4-4E3E-8384-602AD9C3FA03}"/>
          </ac:spMkLst>
        </pc:spChg>
      </pc:sldChg>
      <pc:sldChg chg="addSp delSp modSp add ord">
        <pc:chgData name="András Jancsik" userId="ca06e104e6547d4a" providerId="LiveId" clId="{ED6381B3-F05E-42FE-A8FD-3774A2B4ABB5}" dt="2018-11-21T15:13:45.174" v="2099"/>
        <pc:sldMkLst>
          <pc:docMk/>
          <pc:sldMk cId="3290525587" sldId="363"/>
        </pc:sldMkLst>
        <pc:spChg chg="mod">
          <ac:chgData name="András Jancsik" userId="ca06e104e6547d4a" providerId="LiveId" clId="{ED6381B3-F05E-42FE-A8FD-3774A2B4ABB5}" dt="2018-11-21T15:12:18.057" v="2097" actId="20577"/>
          <ac:spMkLst>
            <pc:docMk/>
            <pc:sldMk cId="3290525587" sldId="363"/>
            <ac:spMk id="2" creationId="{1FB75B2F-5059-46CD-88A5-7B7FB66FF608}"/>
          </ac:spMkLst>
        </pc:spChg>
        <pc:spChg chg="del">
          <ac:chgData name="András Jancsik" userId="ca06e104e6547d4a" providerId="LiveId" clId="{ED6381B3-F05E-42FE-A8FD-3774A2B4ABB5}" dt="2018-11-21T15:06:58.022" v="2030"/>
          <ac:spMkLst>
            <pc:docMk/>
            <pc:sldMk cId="3290525587" sldId="363"/>
            <ac:spMk id="3" creationId="{2E93CE98-FD22-419C-88D1-E2D9442EA899}"/>
          </ac:spMkLst>
        </pc:spChg>
        <pc:graphicFrameChg chg="add mod modGraphic">
          <ac:chgData name="András Jancsik" userId="ca06e104e6547d4a" providerId="LiveId" clId="{ED6381B3-F05E-42FE-A8FD-3774A2B4ABB5}" dt="2018-11-21T15:11:15.363" v="2060" actId="3064"/>
          <ac:graphicFrameMkLst>
            <pc:docMk/>
            <pc:sldMk cId="3290525587" sldId="363"/>
            <ac:graphicFrameMk id="4" creationId="{13993662-7A79-460D-9074-89D65D5C8575}"/>
          </ac:graphicFrameMkLst>
        </pc:graphicFrameChg>
      </pc:sldChg>
      <pc:sldChg chg="addSp delSp modSp add ord">
        <pc:chgData name="András Jancsik" userId="ca06e104e6547d4a" providerId="LiveId" clId="{ED6381B3-F05E-42FE-A8FD-3774A2B4ABB5}" dt="2018-11-21T15:13:45.174" v="2099"/>
        <pc:sldMkLst>
          <pc:docMk/>
          <pc:sldMk cId="2786119693" sldId="364"/>
        </pc:sldMkLst>
        <pc:spChg chg="mod">
          <ac:chgData name="András Jancsik" userId="ca06e104e6547d4a" providerId="LiveId" clId="{ED6381B3-F05E-42FE-A8FD-3774A2B4ABB5}" dt="2018-11-21T15:12:28.454" v="2098"/>
          <ac:spMkLst>
            <pc:docMk/>
            <pc:sldMk cId="2786119693" sldId="364"/>
            <ac:spMk id="2" creationId="{6ED2784E-1E37-4F64-BF45-66835344521C}"/>
          </ac:spMkLst>
        </pc:spChg>
        <pc:spChg chg="del">
          <ac:chgData name="András Jancsik" userId="ca06e104e6547d4a" providerId="LiveId" clId="{ED6381B3-F05E-42FE-A8FD-3774A2B4ABB5}" dt="2018-11-21T15:08:01.033" v="2036"/>
          <ac:spMkLst>
            <pc:docMk/>
            <pc:sldMk cId="2786119693" sldId="364"/>
            <ac:spMk id="3" creationId="{BE85A20A-0827-4639-9080-57D5F55F10A5}"/>
          </ac:spMkLst>
        </pc:spChg>
        <pc:graphicFrameChg chg="add mod modGraphic">
          <ac:chgData name="András Jancsik" userId="ca06e104e6547d4a" providerId="LiveId" clId="{ED6381B3-F05E-42FE-A8FD-3774A2B4ABB5}" dt="2018-11-21T15:11:26.628" v="2062" actId="3064"/>
          <ac:graphicFrameMkLst>
            <pc:docMk/>
            <pc:sldMk cId="2786119693" sldId="364"/>
            <ac:graphicFrameMk id="4" creationId="{BFCD0D7C-EA3D-44AC-8FFC-D3B6F9C9359C}"/>
          </ac:graphicFrameMkLst>
        </pc:graphicFrameChg>
      </pc:sldChg>
      <pc:sldChg chg="addSp delSp modSp add">
        <pc:chgData name="András Jancsik" userId="ca06e104e6547d4a" providerId="LiveId" clId="{ED6381B3-F05E-42FE-A8FD-3774A2B4ABB5}" dt="2018-11-21T16:21:51.762" v="2538" actId="27636"/>
        <pc:sldMkLst>
          <pc:docMk/>
          <pc:sldMk cId="4151324669" sldId="365"/>
        </pc:sldMkLst>
        <pc:spChg chg="mod">
          <ac:chgData name="András Jancsik" userId="ca06e104e6547d4a" providerId="LiveId" clId="{ED6381B3-F05E-42FE-A8FD-3774A2B4ABB5}" dt="2018-11-21T16:21:51.762" v="2538" actId="27636"/>
          <ac:spMkLst>
            <pc:docMk/>
            <pc:sldMk cId="4151324669" sldId="365"/>
            <ac:spMk id="2" creationId="{7D6FE9A7-C55A-488E-BA41-0C8751119611}"/>
          </ac:spMkLst>
        </pc:spChg>
        <pc:spChg chg="del">
          <ac:chgData name="András Jancsik" userId="ca06e104e6547d4a" providerId="LiveId" clId="{ED6381B3-F05E-42FE-A8FD-3774A2B4ABB5}" dt="2018-11-21T16:11:37.948" v="2115" actId="1032"/>
          <ac:spMkLst>
            <pc:docMk/>
            <pc:sldMk cId="4151324669" sldId="365"/>
            <ac:spMk id="3" creationId="{800DDEB8-7286-446C-803C-E9268B63E838}"/>
          </ac:spMkLst>
        </pc:spChg>
        <pc:graphicFrameChg chg="add mod">
          <ac:chgData name="András Jancsik" userId="ca06e104e6547d4a" providerId="LiveId" clId="{ED6381B3-F05E-42FE-A8FD-3774A2B4ABB5}" dt="2018-11-21T16:20:13.175" v="2494" actId="255"/>
          <ac:graphicFrameMkLst>
            <pc:docMk/>
            <pc:sldMk cId="4151324669" sldId="365"/>
            <ac:graphicFrameMk id="4" creationId="{817C82B2-9976-4B4E-9B31-08CBDC107143}"/>
          </ac:graphicFrameMkLst>
        </pc:graphicFrameChg>
      </pc:sldChg>
      <pc:sldChg chg="addSp delSp modSp add">
        <pc:chgData name="András Jancsik" userId="ca06e104e6547d4a" providerId="LiveId" clId="{ED6381B3-F05E-42FE-A8FD-3774A2B4ABB5}" dt="2018-11-21T16:51:04.273" v="2859" actId="20577"/>
        <pc:sldMkLst>
          <pc:docMk/>
          <pc:sldMk cId="2570458036" sldId="366"/>
        </pc:sldMkLst>
        <pc:spChg chg="mod">
          <ac:chgData name="András Jancsik" userId="ca06e104e6547d4a" providerId="LiveId" clId="{ED6381B3-F05E-42FE-A8FD-3774A2B4ABB5}" dt="2018-11-21T16:51:04.273" v="2859" actId="20577"/>
          <ac:spMkLst>
            <pc:docMk/>
            <pc:sldMk cId="2570458036" sldId="366"/>
            <ac:spMk id="2" creationId="{279DF34E-1DF6-4662-A720-7D66749294F9}"/>
          </ac:spMkLst>
        </pc:spChg>
        <pc:spChg chg="del">
          <ac:chgData name="András Jancsik" userId="ca06e104e6547d4a" providerId="LiveId" clId="{ED6381B3-F05E-42FE-A8FD-3774A2B4ABB5}" dt="2018-11-21T16:32:39.133" v="2540"/>
          <ac:spMkLst>
            <pc:docMk/>
            <pc:sldMk cId="2570458036" sldId="366"/>
            <ac:spMk id="3" creationId="{FE1FDCF6-0F52-43CB-89EB-39B9E24CB400}"/>
          </ac:spMkLst>
        </pc:spChg>
        <pc:graphicFrameChg chg="add mod modGraphic">
          <ac:chgData name="András Jancsik" userId="ca06e104e6547d4a" providerId="LiveId" clId="{ED6381B3-F05E-42FE-A8FD-3774A2B4ABB5}" dt="2018-11-21T16:42:06.505" v="2786" actId="20577"/>
          <ac:graphicFrameMkLst>
            <pc:docMk/>
            <pc:sldMk cId="2570458036" sldId="366"/>
            <ac:graphicFrameMk id="4" creationId="{9E01DB00-8AC6-4A76-825B-ACFD48F65FF0}"/>
          </ac:graphicFrameMkLst>
        </pc:graphicFrameChg>
      </pc:sldChg>
      <pc:sldChg chg="addSp delSp modSp add">
        <pc:chgData name="András Jancsik" userId="ca06e104e6547d4a" providerId="LiveId" clId="{ED6381B3-F05E-42FE-A8FD-3774A2B4ABB5}" dt="2018-11-21T16:43:27.969" v="2807" actId="255"/>
        <pc:sldMkLst>
          <pc:docMk/>
          <pc:sldMk cId="409976621" sldId="367"/>
        </pc:sldMkLst>
        <pc:spChg chg="del">
          <ac:chgData name="András Jancsik" userId="ca06e104e6547d4a" providerId="LiveId" clId="{ED6381B3-F05E-42FE-A8FD-3774A2B4ABB5}" dt="2018-11-21T16:43:02.616" v="2788"/>
          <ac:spMkLst>
            <pc:docMk/>
            <pc:sldMk cId="409976621" sldId="367"/>
            <ac:spMk id="2" creationId="{FE7D4F29-C4DE-4A35-B31A-378C9B632AAB}"/>
          </ac:spMkLst>
        </pc:spChg>
        <pc:spChg chg="del">
          <ac:chgData name="András Jancsik" userId="ca06e104e6547d4a" providerId="LiveId" clId="{ED6381B3-F05E-42FE-A8FD-3774A2B4ABB5}" dt="2018-11-21T16:43:02.616" v="2788"/>
          <ac:spMkLst>
            <pc:docMk/>
            <pc:sldMk cId="409976621" sldId="367"/>
            <ac:spMk id="3" creationId="{42F43B89-9766-4F9A-BE9D-0998C103CFB7}"/>
          </ac:spMkLst>
        </pc:spChg>
        <pc:spChg chg="add mod">
          <ac:chgData name="András Jancsik" userId="ca06e104e6547d4a" providerId="LiveId" clId="{ED6381B3-F05E-42FE-A8FD-3774A2B4ABB5}" dt="2018-11-21T16:43:27.969" v="2807" actId="255"/>
          <ac:spMkLst>
            <pc:docMk/>
            <pc:sldMk cId="409976621" sldId="367"/>
            <ac:spMk id="4" creationId="{3E0743C2-035D-4013-97F2-71710E9A6CC5}"/>
          </ac:spMkLst>
        </pc:spChg>
        <pc:spChg chg="add mod">
          <ac:chgData name="András Jancsik" userId="ca06e104e6547d4a" providerId="LiveId" clId="{ED6381B3-F05E-42FE-A8FD-3774A2B4ABB5}" dt="2018-11-21T16:43:02.616" v="2788"/>
          <ac:spMkLst>
            <pc:docMk/>
            <pc:sldMk cId="409976621" sldId="367"/>
            <ac:spMk id="5" creationId="{A3D61EE1-3460-46C7-8D18-C51E450E6258}"/>
          </ac:spMkLst>
        </pc:spChg>
      </pc:sldChg>
      <pc:sldChg chg="addSp delSp modSp add">
        <pc:chgData name="András Jancsik" userId="ca06e104e6547d4a" providerId="LiveId" clId="{ED6381B3-F05E-42FE-A8FD-3774A2B4ABB5}" dt="2018-11-21T16:43:59.057" v="2831" actId="255"/>
        <pc:sldMkLst>
          <pc:docMk/>
          <pc:sldMk cId="371380612" sldId="368"/>
        </pc:sldMkLst>
        <pc:spChg chg="del">
          <ac:chgData name="András Jancsik" userId="ca06e104e6547d4a" providerId="LiveId" clId="{ED6381B3-F05E-42FE-A8FD-3774A2B4ABB5}" dt="2018-11-21T16:43:37.484" v="2809"/>
          <ac:spMkLst>
            <pc:docMk/>
            <pc:sldMk cId="371380612" sldId="368"/>
            <ac:spMk id="2" creationId="{A7EFFE8C-72F5-45F2-962A-FBF0A751D015}"/>
          </ac:spMkLst>
        </pc:spChg>
        <pc:spChg chg="del">
          <ac:chgData name="András Jancsik" userId="ca06e104e6547d4a" providerId="LiveId" clId="{ED6381B3-F05E-42FE-A8FD-3774A2B4ABB5}" dt="2018-11-21T16:43:37.484" v="2809"/>
          <ac:spMkLst>
            <pc:docMk/>
            <pc:sldMk cId="371380612" sldId="368"/>
            <ac:spMk id="3" creationId="{60CA77A2-4235-49BB-82FA-D7F3756B9B16}"/>
          </ac:spMkLst>
        </pc:spChg>
        <pc:spChg chg="add mod">
          <ac:chgData name="András Jancsik" userId="ca06e104e6547d4a" providerId="LiveId" clId="{ED6381B3-F05E-42FE-A8FD-3774A2B4ABB5}" dt="2018-11-21T16:43:59.057" v="2831" actId="255"/>
          <ac:spMkLst>
            <pc:docMk/>
            <pc:sldMk cId="371380612" sldId="368"/>
            <ac:spMk id="4" creationId="{8A37A43C-97D5-4C07-A50B-B73E593B3EC1}"/>
          </ac:spMkLst>
        </pc:spChg>
        <pc:spChg chg="add mod">
          <ac:chgData name="András Jancsik" userId="ca06e104e6547d4a" providerId="LiveId" clId="{ED6381B3-F05E-42FE-A8FD-3774A2B4ABB5}" dt="2018-11-21T16:43:37.484" v="2809"/>
          <ac:spMkLst>
            <pc:docMk/>
            <pc:sldMk cId="371380612" sldId="368"/>
            <ac:spMk id="5" creationId="{E05BDFEA-31D3-478E-AE28-AE48AC1A70F4}"/>
          </ac:spMkLst>
        </pc:spChg>
      </pc:sldChg>
      <pc:sldChg chg="addSp delSp modSp add">
        <pc:chgData name="András Jancsik" userId="ca06e104e6547d4a" providerId="LiveId" clId="{ED6381B3-F05E-42FE-A8FD-3774A2B4ABB5}" dt="2018-11-21T16:45:25.466" v="2857" actId="255"/>
        <pc:sldMkLst>
          <pc:docMk/>
          <pc:sldMk cId="3732041880" sldId="369"/>
        </pc:sldMkLst>
        <pc:spChg chg="del">
          <ac:chgData name="András Jancsik" userId="ca06e104e6547d4a" providerId="LiveId" clId="{ED6381B3-F05E-42FE-A8FD-3774A2B4ABB5}" dt="2018-11-21T16:44:51.145" v="2833"/>
          <ac:spMkLst>
            <pc:docMk/>
            <pc:sldMk cId="3732041880" sldId="369"/>
            <ac:spMk id="2" creationId="{85114D21-F539-490B-BB75-8C7A9E3D7380}"/>
          </ac:spMkLst>
        </pc:spChg>
        <pc:spChg chg="del">
          <ac:chgData name="András Jancsik" userId="ca06e104e6547d4a" providerId="LiveId" clId="{ED6381B3-F05E-42FE-A8FD-3774A2B4ABB5}" dt="2018-11-21T16:44:51.145" v="2833"/>
          <ac:spMkLst>
            <pc:docMk/>
            <pc:sldMk cId="3732041880" sldId="369"/>
            <ac:spMk id="3" creationId="{AA281FBE-834E-49C8-87CA-BEF7ACE8C777}"/>
          </ac:spMkLst>
        </pc:spChg>
        <pc:spChg chg="add mod">
          <ac:chgData name="András Jancsik" userId="ca06e104e6547d4a" providerId="LiveId" clId="{ED6381B3-F05E-42FE-A8FD-3774A2B4ABB5}" dt="2018-11-21T16:45:25.466" v="2857" actId="255"/>
          <ac:spMkLst>
            <pc:docMk/>
            <pc:sldMk cId="3732041880" sldId="369"/>
            <ac:spMk id="4" creationId="{252995CA-6C34-461F-98A6-30CD75DDF78C}"/>
          </ac:spMkLst>
        </pc:spChg>
        <pc:spChg chg="add mod">
          <ac:chgData name="András Jancsik" userId="ca06e104e6547d4a" providerId="LiveId" clId="{ED6381B3-F05E-42FE-A8FD-3774A2B4ABB5}" dt="2018-11-21T16:44:51.145" v="2833"/>
          <ac:spMkLst>
            <pc:docMk/>
            <pc:sldMk cId="3732041880" sldId="369"/>
            <ac:spMk id="5" creationId="{BEB3D9A9-0C31-445C-8BB0-850DDD97EF1F}"/>
          </ac:spMkLst>
        </pc:spChg>
      </pc:sldChg>
      <pc:sldChg chg="modSp add">
        <pc:chgData name="András Jancsik" userId="ca06e104e6547d4a" providerId="LiveId" clId="{ED6381B3-F05E-42FE-A8FD-3774A2B4ABB5}" dt="2018-11-21T17:09:00.115" v="3623" actId="20577"/>
        <pc:sldMkLst>
          <pc:docMk/>
          <pc:sldMk cId="2551995325" sldId="370"/>
        </pc:sldMkLst>
        <pc:spChg chg="mod">
          <ac:chgData name="András Jancsik" userId="ca06e104e6547d4a" providerId="LiveId" clId="{ED6381B3-F05E-42FE-A8FD-3774A2B4ABB5}" dt="2018-11-21T17:09:00.115" v="3623" actId="20577"/>
          <ac:spMkLst>
            <pc:docMk/>
            <pc:sldMk cId="2551995325" sldId="370"/>
            <ac:spMk id="2" creationId="{00A22210-5A2F-4BCD-9384-BFA66F33B2FB}"/>
          </ac:spMkLst>
        </pc:spChg>
        <pc:graphicFrameChg chg="mod modGraphic">
          <ac:chgData name="András Jancsik" userId="ca06e104e6547d4a" providerId="LiveId" clId="{ED6381B3-F05E-42FE-A8FD-3774A2B4ABB5}" dt="2018-11-21T17:08:02.564" v="3594" actId="12"/>
          <ac:graphicFrameMkLst>
            <pc:docMk/>
            <pc:sldMk cId="2551995325" sldId="370"/>
            <ac:graphicFrameMk id="4" creationId="{B4BBBA73-E9DA-492E-820C-4E280D180211}"/>
          </ac:graphicFrameMkLst>
        </pc:graphicFrameChg>
      </pc:sldChg>
      <pc:sldChg chg="modSp add">
        <pc:chgData name="András Jancsik" userId="ca06e104e6547d4a" providerId="LiveId" clId="{ED6381B3-F05E-42FE-A8FD-3774A2B4ABB5}" dt="2018-11-21T17:45:33.646" v="4060" actId="20577"/>
        <pc:sldMkLst>
          <pc:docMk/>
          <pc:sldMk cId="3652592773" sldId="371"/>
        </pc:sldMkLst>
        <pc:spChg chg="mod">
          <ac:chgData name="András Jancsik" userId="ca06e104e6547d4a" providerId="LiveId" clId="{ED6381B3-F05E-42FE-A8FD-3774A2B4ABB5}" dt="2018-11-21T17:43:36.182" v="3946" actId="20577"/>
          <ac:spMkLst>
            <pc:docMk/>
            <pc:sldMk cId="3652592773" sldId="371"/>
            <ac:spMk id="2" creationId="{C09B19C0-17D5-418F-B78E-8631A74B4FDD}"/>
          </ac:spMkLst>
        </pc:spChg>
        <pc:spChg chg="mod">
          <ac:chgData name="András Jancsik" userId="ca06e104e6547d4a" providerId="LiveId" clId="{ED6381B3-F05E-42FE-A8FD-3774A2B4ABB5}" dt="2018-11-21T17:45:33.646" v="4060" actId="20577"/>
          <ac:spMkLst>
            <pc:docMk/>
            <pc:sldMk cId="3652592773" sldId="371"/>
            <ac:spMk id="3" creationId="{5E5C82FE-3B15-44C4-98DE-C088C8D333A8}"/>
          </ac:spMkLst>
        </pc:spChg>
      </pc:sldChg>
      <pc:sldChg chg="delSp modSp add">
        <pc:chgData name="András Jancsik" userId="ca06e104e6547d4a" providerId="LiveId" clId="{ED6381B3-F05E-42FE-A8FD-3774A2B4ABB5}" dt="2018-11-21T17:54:19.999" v="4116" actId="478"/>
        <pc:sldMkLst>
          <pc:docMk/>
          <pc:sldMk cId="2479286991" sldId="372"/>
        </pc:sldMkLst>
        <pc:spChg chg="del">
          <ac:chgData name="András Jancsik" userId="ca06e104e6547d4a" providerId="LiveId" clId="{ED6381B3-F05E-42FE-A8FD-3774A2B4ABB5}" dt="2018-11-21T17:54:19.999" v="4116" actId="478"/>
          <ac:spMkLst>
            <pc:docMk/>
            <pc:sldMk cId="2479286991" sldId="372"/>
            <ac:spMk id="2" creationId="{A0F52873-359D-4A5F-8E82-1158C7D21254}"/>
          </ac:spMkLst>
        </pc:spChg>
        <pc:spChg chg="mod">
          <ac:chgData name="András Jancsik" userId="ca06e104e6547d4a" providerId="LiveId" clId="{ED6381B3-F05E-42FE-A8FD-3774A2B4ABB5}" dt="2018-11-21T17:54:15.171" v="4115" actId="14100"/>
          <ac:spMkLst>
            <pc:docMk/>
            <pc:sldMk cId="2479286991" sldId="372"/>
            <ac:spMk id="3" creationId="{DAC07792-02C9-4A69-A9B3-4E52E673A4DD}"/>
          </ac:spMkLst>
        </pc:spChg>
      </pc:sldChg>
    </pc:docChg>
  </pc:docChgLst>
  <pc:docChgLst>
    <pc:chgData name="András Jancsik" userId="ca06e104e6547d4a" providerId="LiveId" clId="{82917853-F5F9-488D-A83B-4624D3C7B169}"/>
    <pc:docChg chg="modSld">
      <pc:chgData name="András Jancsik" userId="ca06e104e6547d4a" providerId="LiveId" clId="{82917853-F5F9-488D-A83B-4624D3C7B169}" dt="2018-11-25T16:52:42.296" v="51"/>
      <pc:docMkLst>
        <pc:docMk/>
      </pc:docMkLst>
      <pc:sldChg chg="modSp">
        <pc:chgData name="András Jancsik" userId="ca06e104e6547d4a" providerId="LiveId" clId="{82917853-F5F9-488D-A83B-4624D3C7B169}" dt="2018-11-25T16:30:29.406" v="0" actId="6549"/>
        <pc:sldMkLst>
          <pc:docMk/>
          <pc:sldMk cId="4042379622" sldId="354"/>
        </pc:sldMkLst>
        <pc:spChg chg="mod">
          <ac:chgData name="András Jancsik" userId="ca06e104e6547d4a" providerId="LiveId" clId="{82917853-F5F9-488D-A83B-4624D3C7B169}" dt="2018-11-25T16:30:29.406" v="0" actId="6549"/>
          <ac:spMkLst>
            <pc:docMk/>
            <pc:sldMk cId="4042379622" sldId="354"/>
            <ac:spMk id="10" creationId="{EBAC8532-5505-43E0-82D8-D015B78519FA}"/>
          </ac:spMkLst>
        </pc:spChg>
      </pc:sldChg>
      <pc:sldChg chg="modAnim">
        <pc:chgData name="András Jancsik" userId="ca06e104e6547d4a" providerId="LiveId" clId="{82917853-F5F9-488D-A83B-4624D3C7B169}" dt="2018-11-25T16:34:06.936" v="5"/>
        <pc:sldMkLst>
          <pc:docMk/>
          <pc:sldMk cId="3612550337" sldId="356"/>
        </pc:sldMkLst>
      </pc:sldChg>
      <pc:sldChg chg="modAnim">
        <pc:chgData name="András Jancsik" userId="ca06e104e6547d4a" providerId="LiveId" clId="{82917853-F5F9-488D-A83B-4624D3C7B169}" dt="2018-11-25T16:35:37.168" v="10"/>
        <pc:sldMkLst>
          <pc:docMk/>
          <pc:sldMk cId="1560850061" sldId="357"/>
        </pc:sldMkLst>
      </pc:sldChg>
      <pc:sldChg chg="modAnim">
        <pc:chgData name="András Jancsik" userId="ca06e104e6547d4a" providerId="LiveId" clId="{82917853-F5F9-488D-A83B-4624D3C7B169}" dt="2018-11-25T16:37:42.773" v="16"/>
        <pc:sldMkLst>
          <pc:docMk/>
          <pc:sldMk cId="910534022" sldId="358"/>
        </pc:sldMkLst>
      </pc:sldChg>
      <pc:sldChg chg="modAnim">
        <pc:chgData name="András Jancsik" userId="ca06e104e6547d4a" providerId="LiveId" clId="{82917853-F5F9-488D-A83B-4624D3C7B169}" dt="2018-11-25T16:38:39.059" v="20"/>
        <pc:sldMkLst>
          <pc:docMk/>
          <pc:sldMk cId="1758733717" sldId="359"/>
        </pc:sldMkLst>
      </pc:sldChg>
      <pc:sldChg chg="modAnim">
        <pc:chgData name="András Jancsik" userId="ca06e104e6547d4a" providerId="LiveId" clId="{82917853-F5F9-488D-A83B-4624D3C7B169}" dt="2018-11-25T16:45:09.374" v="34"/>
        <pc:sldMkLst>
          <pc:docMk/>
          <pc:sldMk cId="1447398590" sldId="360"/>
        </pc:sldMkLst>
      </pc:sldChg>
      <pc:sldChg chg="modSp">
        <pc:chgData name="András Jancsik" userId="ca06e104e6547d4a" providerId="LiveId" clId="{82917853-F5F9-488D-A83B-4624D3C7B169}" dt="2018-11-25T16:51:29.977" v="45" actId="20577"/>
        <pc:sldMkLst>
          <pc:docMk/>
          <pc:sldMk cId="3776355247" sldId="362"/>
        </pc:sldMkLst>
        <pc:spChg chg="mod">
          <ac:chgData name="András Jancsik" userId="ca06e104e6547d4a" providerId="LiveId" clId="{82917853-F5F9-488D-A83B-4624D3C7B169}" dt="2018-11-25T16:51:29.977" v="45" actId="20577"/>
          <ac:spMkLst>
            <pc:docMk/>
            <pc:sldMk cId="3776355247" sldId="362"/>
            <ac:spMk id="3" creationId="{2A10F212-E3F4-4E3E-8384-602AD9C3FA03}"/>
          </ac:spMkLst>
        </pc:spChg>
      </pc:sldChg>
      <pc:sldChg chg="modSp">
        <pc:chgData name="András Jancsik" userId="ca06e104e6547d4a" providerId="LiveId" clId="{82917853-F5F9-488D-A83B-4624D3C7B169}" dt="2018-11-25T16:39:59.010" v="21" actId="14734"/>
        <pc:sldMkLst>
          <pc:docMk/>
          <pc:sldMk cId="3290525587" sldId="363"/>
        </pc:sldMkLst>
        <pc:graphicFrameChg chg="modGraphic">
          <ac:chgData name="András Jancsik" userId="ca06e104e6547d4a" providerId="LiveId" clId="{82917853-F5F9-488D-A83B-4624D3C7B169}" dt="2018-11-25T16:39:59.010" v="21" actId="14734"/>
          <ac:graphicFrameMkLst>
            <pc:docMk/>
            <pc:sldMk cId="3290525587" sldId="363"/>
            <ac:graphicFrameMk id="4" creationId="{13993662-7A79-460D-9074-89D65D5C8575}"/>
          </ac:graphicFrameMkLst>
        </pc:graphicFrameChg>
      </pc:sldChg>
      <pc:sldChg chg="modAnim">
        <pc:chgData name="András Jancsik" userId="ca06e104e6547d4a" providerId="LiveId" clId="{82917853-F5F9-488D-A83B-4624D3C7B169}" dt="2018-11-25T16:52:42.296" v="51"/>
        <pc:sldMkLst>
          <pc:docMk/>
          <pc:sldMk cId="4151324669" sldId="36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Felveteli/2018/BGE_VT_elemzes_2018_historical_sh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Felveteli/2018/BGE_VT_elemzes_2018_historical_sh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Felveteli/2018/BGE_VT_elemzes_2018_historical_sh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Felveteli/2018/BGE_VT_elemzes_2018_historical_sho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Benchmarking/2018/FOSZK_elemzes_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Benchmarking/2018/FOSZK_elemzes_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Benchmarking/2018/FOSZK_elemzes_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06e104e6547d4a/Documents/BGF/Statisztika/Benchmarking/2018/FOSZK_elemzes_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249984730810294E-2"/>
          <c:y val="4.3093871356350621E-2"/>
          <c:w val="0.91009813813608387"/>
          <c:h val="0.661064711589860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FOSZK!$A$10</c:f>
              <c:strCache>
                <c:ptCount val="1"/>
                <c:pt idx="0">
                  <c:v>agrár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FOSZK!$B$10:$N$10</c:f>
              <c:numCache>
                <c:formatCode>General</c:formatCode>
                <c:ptCount val="13"/>
                <c:pt idx="0">
                  <c:v>34</c:v>
                </c:pt>
                <c:pt idx="1">
                  <c:v>70</c:v>
                </c:pt>
                <c:pt idx="2">
                  <c:v>239</c:v>
                </c:pt>
                <c:pt idx="3">
                  <c:v>346</c:v>
                </c:pt>
                <c:pt idx="4">
                  <c:v>625</c:v>
                </c:pt>
                <c:pt idx="5">
                  <c:v>687</c:v>
                </c:pt>
                <c:pt idx="6">
                  <c:v>528</c:v>
                </c:pt>
                <c:pt idx="7">
                  <c:v>623</c:v>
                </c:pt>
                <c:pt idx="8">
                  <c:v>806</c:v>
                </c:pt>
                <c:pt idx="9">
                  <c:v>776</c:v>
                </c:pt>
                <c:pt idx="10">
                  <c:v>858</c:v>
                </c:pt>
                <c:pt idx="11">
                  <c:v>389</c:v>
                </c:pt>
                <c:pt idx="12">
                  <c:v>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A-4A7F-B030-52367A3C0511}"/>
            </c:ext>
          </c:extLst>
        </c:ser>
        <c:ser>
          <c:idx val="1"/>
          <c:order val="1"/>
          <c:tx>
            <c:strRef>
              <c:f>FOSZK!$A$11</c:f>
              <c:strCache>
                <c:ptCount val="1"/>
                <c:pt idx="0">
                  <c:v>gazdaságtudományok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FOSZK!$B$11:$N$11</c:f>
              <c:numCache>
                <c:formatCode>General</c:formatCode>
                <c:ptCount val="13"/>
                <c:pt idx="0">
                  <c:v>3460</c:v>
                </c:pt>
                <c:pt idx="1">
                  <c:v>3264</c:v>
                </c:pt>
                <c:pt idx="2">
                  <c:v>5612</c:v>
                </c:pt>
                <c:pt idx="3">
                  <c:v>5921</c:v>
                </c:pt>
                <c:pt idx="4">
                  <c:v>6278</c:v>
                </c:pt>
                <c:pt idx="5">
                  <c:v>5898</c:v>
                </c:pt>
                <c:pt idx="6">
                  <c:v>2830</c:v>
                </c:pt>
                <c:pt idx="7">
                  <c:v>2927</c:v>
                </c:pt>
                <c:pt idx="8">
                  <c:v>3935</c:v>
                </c:pt>
                <c:pt idx="9">
                  <c:v>4150</c:v>
                </c:pt>
                <c:pt idx="10">
                  <c:v>4764</c:v>
                </c:pt>
                <c:pt idx="11">
                  <c:v>4523</c:v>
                </c:pt>
                <c:pt idx="12">
                  <c:v>4878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A-4A7F-B030-52367A3C0511}"/>
            </c:ext>
          </c:extLst>
        </c:ser>
        <c:ser>
          <c:idx val="2"/>
          <c:order val="2"/>
          <c:tx>
            <c:strRef>
              <c:f>FOSZK!$A$12</c:f>
              <c:strCache>
                <c:ptCount val="1"/>
                <c:pt idx="0">
                  <c:v>informatika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FOSZK!$B$12:$N$12</c:f>
              <c:numCache>
                <c:formatCode>General</c:formatCode>
                <c:ptCount val="13"/>
                <c:pt idx="0">
                  <c:v>104</c:v>
                </c:pt>
                <c:pt idx="1">
                  <c:v>99</c:v>
                </c:pt>
                <c:pt idx="2">
                  <c:v>697</c:v>
                </c:pt>
                <c:pt idx="3">
                  <c:v>821</c:v>
                </c:pt>
                <c:pt idx="4">
                  <c:v>959</c:v>
                </c:pt>
                <c:pt idx="5">
                  <c:v>852</c:v>
                </c:pt>
                <c:pt idx="6">
                  <c:v>484</c:v>
                </c:pt>
                <c:pt idx="7">
                  <c:v>437</c:v>
                </c:pt>
                <c:pt idx="8">
                  <c:v>690</c:v>
                </c:pt>
                <c:pt idx="9">
                  <c:v>714</c:v>
                </c:pt>
                <c:pt idx="10">
                  <c:v>813</c:v>
                </c:pt>
                <c:pt idx="11">
                  <c:v>869</c:v>
                </c:pt>
                <c:pt idx="12">
                  <c:v>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A-4A7F-B030-52367A3C0511}"/>
            </c:ext>
          </c:extLst>
        </c:ser>
        <c:ser>
          <c:idx val="3"/>
          <c:order val="3"/>
          <c:tx>
            <c:strRef>
              <c:f>FOSZK!$A$13</c:f>
              <c:strCache>
                <c:ptCount val="1"/>
                <c:pt idx="0">
                  <c:v>jogi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FOSZK!$B$13:$N$13</c:f>
              <c:numCache>
                <c:formatCode>General</c:formatCode>
                <c:ptCount val="13"/>
                <c:pt idx="0">
                  <c:v>152</c:v>
                </c:pt>
                <c:pt idx="1">
                  <c:v>126</c:v>
                </c:pt>
                <c:pt idx="2">
                  <c:v>184</c:v>
                </c:pt>
                <c:pt idx="3">
                  <c:v>362</c:v>
                </c:pt>
                <c:pt idx="4">
                  <c:v>482</c:v>
                </c:pt>
                <c:pt idx="5">
                  <c:v>473</c:v>
                </c:pt>
                <c:pt idx="6">
                  <c:v>302</c:v>
                </c:pt>
                <c:pt idx="7">
                  <c:v>329</c:v>
                </c:pt>
                <c:pt idx="8">
                  <c:v>539</c:v>
                </c:pt>
                <c:pt idx="9">
                  <c:v>494</c:v>
                </c:pt>
                <c:pt idx="10">
                  <c:v>640</c:v>
                </c:pt>
                <c:pt idx="11">
                  <c:v>748</c:v>
                </c:pt>
                <c:pt idx="12">
                  <c:v>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8A-4A7F-B030-52367A3C0511}"/>
            </c:ext>
          </c:extLst>
        </c:ser>
        <c:ser>
          <c:idx val="4"/>
          <c:order val="4"/>
          <c:tx>
            <c:strRef>
              <c:f>FOSZK!$A$14</c:f>
              <c:strCache>
                <c:ptCount val="1"/>
                <c:pt idx="0">
                  <c:v>műszaki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FOSZK!$B$14:$N$14</c:f>
              <c:numCache>
                <c:formatCode>General</c:formatCode>
                <c:ptCount val="13"/>
                <c:pt idx="0">
                  <c:v>529</c:v>
                </c:pt>
                <c:pt idx="1">
                  <c:v>461</c:v>
                </c:pt>
                <c:pt idx="2">
                  <c:v>1177</c:v>
                </c:pt>
                <c:pt idx="3">
                  <c:v>1262</c:v>
                </c:pt>
                <c:pt idx="4">
                  <c:v>1385</c:v>
                </c:pt>
                <c:pt idx="5">
                  <c:v>1268</c:v>
                </c:pt>
                <c:pt idx="6">
                  <c:v>882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75</c:v>
                </c:pt>
                <c:pt idx="12">
                  <c:v>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8A-4A7F-B030-52367A3C0511}"/>
            </c:ext>
          </c:extLst>
        </c:ser>
        <c:ser>
          <c:idx val="5"/>
          <c:order val="5"/>
          <c:tx>
            <c:strRef>
              <c:f>FOSZK!$A$15</c:f>
              <c:strCache>
                <c:ptCount val="1"/>
                <c:pt idx="0">
                  <c:v>művészet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FOSZK!$B$15:$N$15</c:f>
              <c:numCache>
                <c:formatCode>General</c:formatCode>
                <c:ptCount val="13"/>
                <c:pt idx="0">
                  <c:v>267</c:v>
                </c:pt>
                <c:pt idx="1">
                  <c:v>200</c:v>
                </c:pt>
                <c:pt idx="2">
                  <c:v>396</c:v>
                </c:pt>
                <c:pt idx="3">
                  <c:v>369</c:v>
                </c:pt>
                <c:pt idx="4">
                  <c:v>316</c:v>
                </c:pt>
                <c:pt idx="5">
                  <c:v>402</c:v>
                </c:pt>
                <c:pt idx="6">
                  <c:v>229</c:v>
                </c:pt>
                <c:pt idx="7">
                  <c:v>121</c:v>
                </c:pt>
                <c:pt idx="8">
                  <c:v>131</c:v>
                </c:pt>
                <c:pt idx="9">
                  <c:v>112</c:v>
                </c:pt>
                <c:pt idx="10">
                  <c:v>105</c:v>
                </c:pt>
                <c:pt idx="11">
                  <c:v>192</c:v>
                </c:pt>
                <c:pt idx="12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8A-4A7F-B030-52367A3C0511}"/>
            </c:ext>
          </c:extLst>
        </c:ser>
        <c:ser>
          <c:idx val="6"/>
          <c:order val="6"/>
          <c:tx>
            <c:strRef>
              <c:f>FOSZK!$A$16</c:f>
              <c:strCache>
                <c:ptCount val="1"/>
                <c:pt idx="0">
                  <c:v>művészetközvetítés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FOSZK!$B$16:$N$16</c:f>
              <c:numCache>
                <c:formatCode>General</c:formatCode>
                <c:ptCount val="13"/>
                <c:pt idx="0">
                  <c:v>61</c:v>
                </c:pt>
                <c:pt idx="1">
                  <c:v>44</c:v>
                </c:pt>
                <c:pt idx="2">
                  <c:v>56</c:v>
                </c:pt>
                <c:pt idx="3">
                  <c:v>52</c:v>
                </c:pt>
                <c:pt idx="4">
                  <c:v>64</c:v>
                </c:pt>
                <c:pt idx="5">
                  <c:v>123</c:v>
                </c:pt>
                <c:pt idx="6">
                  <c:v>76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8A-4A7F-B030-52367A3C0511}"/>
            </c:ext>
          </c:extLst>
        </c:ser>
        <c:ser>
          <c:idx val="7"/>
          <c:order val="7"/>
          <c:tx>
            <c:strRef>
              <c:f>FOSZK!$A$17</c:f>
              <c:strCache>
                <c:ptCount val="1"/>
                <c:pt idx="0">
                  <c:v>orvos- és egészségtudomány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FOSZK!$B$17:$N$17</c:f>
              <c:numCache>
                <c:formatCode>General</c:formatCode>
                <c:ptCount val="13"/>
                <c:pt idx="0">
                  <c:v>42</c:v>
                </c:pt>
                <c:pt idx="1">
                  <c:v>52</c:v>
                </c:pt>
                <c:pt idx="2">
                  <c:v>35</c:v>
                </c:pt>
                <c:pt idx="3">
                  <c:v>8</c:v>
                </c:pt>
                <c:pt idx="4">
                  <c:v>19</c:v>
                </c:pt>
                <c:pt idx="5">
                  <c:v>58</c:v>
                </c:pt>
                <c:pt idx="6">
                  <c:v>12</c:v>
                </c:pt>
                <c:pt idx="7">
                  <c:v>16</c:v>
                </c:pt>
                <c:pt idx="8">
                  <c:v>0</c:v>
                </c:pt>
                <c:pt idx="9">
                  <c:v>0</c:v>
                </c:pt>
                <c:pt idx="10">
                  <c:v>86</c:v>
                </c:pt>
                <c:pt idx="11">
                  <c:v>79</c:v>
                </c:pt>
                <c:pt idx="12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8A-4A7F-B030-52367A3C0511}"/>
            </c:ext>
          </c:extLst>
        </c:ser>
        <c:ser>
          <c:idx val="8"/>
          <c:order val="8"/>
          <c:tx>
            <c:strRef>
              <c:f>FOSZK!$A$18</c:f>
              <c:strCache>
                <c:ptCount val="1"/>
                <c:pt idx="0">
                  <c:v>pedagógusképzés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FOSZK!$B$18:$N$18</c:f>
              <c:numCache>
                <c:formatCode>General</c:formatCode>
                <c:ptCount val="13"/>
                <c:pt idx="0">
                  <c:v>303</c:v>
                </c:pt>
                <c:pt idx="1">
                  <c:v>278</c:v>
                </c:pt>
                <c:pt idx="2">
                  <c:v>822</c:v>
                </c:pt>
                <c:pt idx="3">
                  <c:v>973</c:v>
                </c:pt>
                <c:pt idx="4">
                  <c:v>992</c:v>
                </c:pt>
                <c:pt idx="5">
                  <c:v>850</c:v>
                </c:pt>
                <c:pt idx="6">
                  <c:v>418</c:v>
                </c:pt>
                <c:pt idx="7">
                  <c:v>293</c:v>
                </c:pt>
                <c:pt idx="8">
                  <c:v>453</c:v>
                </c:pt>
                <c:pt idx="9">
                  <c:v>434</c:v>
                </c:pt>
                <c:pt idx="10">
                  <c:v>521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8A-4A7F-B030-52367A3C0511}"/>
            </c:ext>
          </c:extLst>
        </c:ser>
        <c:ser>
          <c:idx val="9"/>
          <c:order val="9"/>
          <c:tx>
            <c:strRef>
              <c:f>FOSZK!$A$19</c:f>
              <c:strCache>
                <c:ptCount val="1"/>
                <c:pt idx="0">
                  <c:v>társadalomtudomány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FOSZK!$B$19:$N$19</c:f>
              <c:numCache>
                <c:formatCode>General</c:formatCode>
                <c:ptCount val="13"/>
                <c:pt idx="0">
                  <c:v>1029</c:v>
                </c:pt>
                <c:pt idx="1">
                  <c:v>764</c:v>
                </c:pt>
                <c:pt idx="2">
                  <c:v>1635</c:v>
                </c:pt>
                <c:pt idx="3">
                  <c:v>1788</c:v>
                </c:pt>
                <c:pt idx="4">
                  <c:v>2098</c:v>
                </c:pt>
                <c:pt idx="5">
                  <c:v>2225</c:v>
                </c:pt>
                <c:pt idx="6">
                  <c:v>1088</c:v>
                </c:pt>
                <c:pt idx="7">
                  <c:v>743</c:v>
                </c:pt>
                <c:pt idx="8">
                  <c:v>1049</c:v>
                </c:pt>
                <c:pt idx="9">
                  <c:v>1034</c:v>
                </c:pt>
                <c:pt idx="10">
                  <c:v>992</c:v>
                </c:pt>
                <c:pt idx="11">
                  <c:v>22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8A-4A7F-B030-52367A3C0511}"/>
            </c:ext>
          </c:extLst>
        </c:ser>
        <c:ser>
          <c:idx val="10"/>
          <c:order val="10"/>
          <c:tx>
            <c:strRef>
              <c:f>FOSZK!$A$20</c:f>
              <c:strCache>
                <c:ptCount val="1"/>
                <c:pt idx="0">
                  <c:v>természettudomány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FOSZK!$B$9:$N$9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FOSZK!$B$20:$N$20</c:f>
              <c:numCache>
                <c:formatCode>General</c:formatCode>
                <c:ptCount val="13"/>
                <c:pt idx="0">
                  <c:v>96</c:v>
                </c:pt>
                <c:pt idx="1">
                  <c:v>62</c:v>
                </c:pt>
                <c:pt idx="2">
                  <c:v>57</c:v>
                </c:pt>
                <c:pt idx="3">
                  <c:v>68</c:v>
                </c:pt>
                <c:pt idx="4">
                  <c:v>76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8A-4A7F-B030-52367A3C0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41659231"/>
        <c:axId val="1622339871"/>
      </c:barChart>
      <c:catAx>
        <c:axId val="19416592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22339871"/>
        <c:crosses val="autoZero"/>
        <c:auto val="1"/>
        <c:lblAlgn val="ctr"/>
        <c:lblOffset val="100"/>
        <c:noMultiLvlLbl val="0"/>
      </c:catAx>
      <c:valAx>
        <c:axId val="1622339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1659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690064765795E-2"/>
          <c:y val="0.80200342974965388"/>
          <c:w val="0.97822090730746769"/>
          <c:h val="0.180484715276082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69686871672844E-2"/>
          <c:y val="4.3093871356350621E-2"/>
          <c:w val="0.91457843599522137"/>
          <c:h val="0.661064711589860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FOSZK!$A$24</c:f>
              <c:strCache>
                <c:ptCount val="1"/>
                <c:pt idx="0">
                  <c:v>agrár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FOSZK!$B$24:$N$24</c:f>
              <c:numCache>
                <c:formatCode>0.0</c:formatCode>
                <c:ptCount val="13"/>
                <c:pt idx="0">
                  <c:v>0.55948658877735724</c:v>
                </c:pt>
                <c:pt idx="1">
                  <c:v>1.2915129151291511</c:v>
                </c:pt>
                <c:pt idx="2">
                  <c:v>2.1906507791017416</c:v>
                </c:pt>
                <c:pt idx="3">
                  <c:v>2.8905597326649959</c:v>
                </c:pt>
                <c:pt idx="4">
                  <c:v>4.7013690386640592</c:v>
                </c:pt>
                <c:pt idx="5">
                  <c:v>5.3521346213773757</c:v>
                </c:pt>
                <c:pt idx="6">
                  <c:v>7.7091546211125719</c:v>
                </c:pt>
                <c:pt idx="7">
                  <c:v>11.349972672617962</c:v>
                </c:pt>
                <c:pt idx="8">
                  <c:v>10.601078521636197</c:v>
                </c:pt>
                <c:pt idx="9">
                  <c:v>10.05963183821623</c:v>
                </c:pt>
                <c:pt idx="10">
                  <c:v>9.7733227019022664</c:v>
                </c:pt>
                <c:pt idx="11">
                  <c:v>5.6401333913295639</c:v>
                </c:pt>
                <c:pt idx="12">
                  <c:v>5.8432754880694135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F-4ACD-B2EC-A736454F3592}"/>
            </c:ext>
          </c:extLst>
        </c:ser>
        <c:ser>
          <c:idx val="1"/>
          <c:order val="1"/>
          <c:tx>
            <c:strRef>
              <c:f>FOSZK!$A$25</c:f>
              <c:strCache>
                <c:ptCount val="1"/>
                <c:pt idx="0">
                  <c:v>gazdaságtudományok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FOSZK!$B$25:$N$25</c:f>
              <c:numCache>
                <c:formatCode>0.0</c:formatCode>
                <c:ptCount val="13"/>
                <c:pt idx="0">
                  <c:v>56.935988152048708</c:v>
                </c:pt>
                <c:pt idx="1">
                  <c:v>60.221402214022135</c:v>
                </c:pt>
                <c:pt idx="2">
                  <c:v>51.439046746104495</c:v>
                </c:pt>
                <c:pt idx="3">
                  <c:v>49.465329991645781</c:v>
                </c:pt>
                <c:pt idx="4">
                  <c:v>47.224311719572739</c:v>
                </c:pt>
                <c:pt idx="5">
                  <c:v>45.948893736366465</c:v>
                </c:pt>
                <c:pt idx="6">
                  <c:v>41.319900715432915</c:v>
                </c:pt>
                <c:pt idx="7">
                  <c:v>53.324831481144109</c:v>
                </c:pt>
                <c:pt idx="8">
                  <c:v>51.755885834538994</c:v>
                </c:pt>
                <c:pt idx="9">
                  <c:v>53.798288825512053</c:v>
                </c:pt>
                <c:pt idx="10">
                  <c:v>54.265861715457341</c:v>
                </c:pt>
                <c:pt idx="11">
                  <c:v>65.579237349572281</c:v>
                </c:pt>
                <c:pt idx="12">
                  <c:v>66.133405639913221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4F-4ACD-B2EC-A736454F3592}"/>
            </c:ext>
          </c:extLst>
        </c:ser>
        <c:ser>
          <c:idx val="2"/>
          <c:order val="2"/>
          <c:tx>
            <c:strRef>
              <c:f>FOSZK!$A$26</c:f>
              <c:strCache>
                <c:ptCount val="1"/>
                <c:pt idx="0">
                  <c:v>informatika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FOSZK!$B$26:$N$26</c:f>
              <c:numCache>
                <c:formatCode>0.0</c:formatCode>
                <c:ptCount val="13"/>
                <c:pt idx="0">
                  <c:v>1.7113707421425044</c:v>
                </c:pt>
                <c:pt idx="1">
                  <c:v>1.8265682656826567</c:v>
                </c:pt>
                <c:pt idx="2">
                  <c:v>6.3886342804766274</c:v>
                </c:pt>
                <c:pt idx="3">
                  <c:v>6.8588137009189643</c:v>
                </c:pt>
                <c:pt idx="4">
                  <c:v>7.2137806529261326</c:v>
                </c:pt>
                <c:pt idx="5">
                  <c:v>6.6375818011841687</c:v>
                </c:pt>
                <c:pt idx="6">
                  <c:v>7.0667250693531907</c:v>
                </c:pt>
                <c:pt idx="7">
                  <c:v>7.9613773000546546</c:v>
                </c:pt>
                <c:pt idx="8">
                  <c:v>9.0753649875049316</c:v>
                </c:pt>
                <c:pt idx="9">
                  <c:v>9.2558983666061714</c:v>
                </c:pt>
                <c:pt idx="10">
                  <c:v>9.2607358469073926</c:v>
                </c:pt>
                <c:pt idx="11">
                  <c:v>12.599681020733653</c:v>
                </c:pt>
                <c:pt idx="12">
                  <c:v>11.889913232104121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4F-4ACD-B2EC-A736454F3592}"/>
            </c:ext>
          </c:extLst>
        </c:ser>
        <c:ser>
          <c:idx val="3"/>
          <c:order val="3"/>
          <c:tx>
            <c:strRef>
              <c:f>FOSZK!$A$27</c:f>
              <c:strCache>
                <c:ptCount val="1"/>
                <c:pt idx="0">
                  <c:v>jogi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FOSZK!$B$27:$N$27</c:f>
              <c:numCache>
                <c:formatCode>0.0</c:formatCode>
                <c:ptCount val="13"/>
                <c:pt idx="0">
                  <c:v>2.5012341615928912</c:v>
                </c:pt>
                <c:pt idx="1">
                  <c:v>2.3247232472324724</c:v>
                </c:pt>
                <c:pt idx="2">
                  <c:v>1.6865261228230981</c:v>
                </c:pt>
                <c:pt idx="3">
                  <c:v>3.0242272347535506</c:v>
                </c:pt>
                <c:pt idx="4">
                  <c:v>3.6256958026177224</c:v>
                </c:pt>
                <c:pt idx="5">
                  <c:v>3.6849485821128072</c:v>
                </c:pt>
                <c:pt idx="6">
                  <c:v>4.4094028325302963</c:v>
                </c:pt>
                <c:pt idx="7">
                  <c:v>5.9938057934049915</c:v>
                </c:pt>
                <c:pt idx="8">
                  <c:v>7.0893068525582006</c:v>
                </c:pt>
                <c:pt idx="9">
                  <c:v>6.4039408866995071</c:v>
                </c:pt>
                <c:pt idx="10">
                  <c:v>7.2901241599270978</c:v>
                </c:pt>
                <c:pt idx="11">
                  <c:v>10.845295055821373</c:v>
                </c:pt>
                <c:pt idx="12">
                  <c:v>9.9105206073752701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4F-4ACD-B2EC-A736454F3592}"/>
            </c:ext>
          </c:extLst>
        </c:ser>
        <c:ser>
          <c:idx val="4"/>
          <c:order val="4"/>
          <c:tx>
            <c:strRef>
              <c:f>FOSZK!$A$28</c:f>
              <c:strCache>
                <c:ptCount val="1"/>
                <c:pt idx="0">
                  <c:v>műszaki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FOSZK!$B$28:$N$28</c:f>
              <c:numCache>
                <c:formatCode>0.0</c:formatCode>
                <c:ptCount val="13"/>
                <c:pt idx="0">
                  <c:v>8.7049531018594699</c:v>
                </c:pt>
                <c:pt idx="1">
                  <c:v>8.5055350553505527</c:v>
                </c:pt>
                <c:pt idx="2">
                  <c:v>10.788267644362969</c:v>
                </c:pt>
                <c:pt idx="3">
                  <c:v>10.543024227234753</c:v>
                </c:pt>
                <c:pt idx="4">
                  <c:v>10.418233789679554</c:v>
                </c:pt>
                <c:pt idx="5">
                  <c:v>9.8784668120909931</c:v>
                </c:pt>
                <c:pt idx="6">
                  <c:v>12.87779237844941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1.0874293170943889</c:v>
                </c:pt>
                <c:pt idx="12">
                  <c:v>2.4810195227765726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4F-4ACD-B2EC-A736454F3592}"/>
            </c:ext>
          </c:extLst>
        </c:ser>
        <c:ser>
          <c:idx val="5"/>
          <c:order val="5"/>
          <c:tx>
            <c:strRef>
              <c:f>FOSZK!$A$29</c:f>
              <c:strCache>
                <c:ptCount val="1"/>
                <c:pt idx="0">
                  <c:v>művészet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FOSZK!$B$29:$N$29</c:f>
              <c:numCache>
                <c:formatCode>0.0</c:formatCode>
                <c:ptCount val="13"/>
                <c:pt idx="0">
                  <c:v>4.3936152706927762</c:v>
                </c:pt>
                <c:pt idx="1">
                  <c:v>3.6900369003690034</c:v>
                </c:pt>
                <c:pt idx="2">
                  <c:v>3.6296975252062329</c:v>
                </c:pt>
                <c:pt idx="3">
                  <c:v>3.0827067669172932</c:v>
                </c:pt>
                <c:pt idx="4">
                  <c:v>2.3770121859485482</c:v>
                </c:pt>
                <c:pt idx="5">
                  <c:v>3.1318167653474598</c:v>
                </c:pt>
                <c:pt idx="6">
                  <c:v>3.3435538034749599</c:v>
                </c:pt>
                <c:pt idx="7">
                  <c:v>2.2044088176352705</c:v>
                </c:pt>
                <c:pt idx="8">
                  <c:v>1.723004077337893</c:v>
                </c:pt>
                <c:pt idx="9">
                  <c:v>1.4519056261343013</c:v>
                </c:pt>
                <c:pt idx="10">
                  <c:v>1.1960359949880395</c:v>
                </c:pt>
                <c:pt idx="11">
                  <c:v>2.7838190517616357</c:v>
                </c:pt>
                <c:pt idx="12">
                  <c:v>2.8741865509761388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4F-4ACD-B2EC-A736454F3592}"/>
            </c:ext>
          </c:extLst>
        </c:ser>
        <c:ser>
          <c:idx val="6"/>
          <c:order val="6"/>
          <c:tx>
            <c:strRef>
              <c:f>FOSZK!$A$30</c:f>
              <c:strCache>
                <c:ptCount val="1"/>
                <c:pt idx="0">
                  <c:v>művészetközvetítés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FOSZK!$B$30:$N$30</c:f>
              <c:numCache>
                <c:formatCode>0.0</c:formatCode>
                <c:ptCount val="13"/>
                <c:pt idx="0">
                  <c:v>1.0037847622181997</c:v>
                </c:pt>
                <c:pt idx="1">
                  <c:v>0.81180811808118081</c:v>
                </c:pt>
                <c:pt idx="2">
                  <c:v>0.51329055912007338</c:v>
                </c:pt>
                <c:pt idx="3">
                  <c:v>0.43441938178780282</c:v>
                </c:pt>
                <c:pt idx="4">
                  <c:v>0.48142018955919963</c:v>
                </c:pt>
                <c:pt idx="5">
                  <c:v>0.95824244312870044</c:v>
                </c:pt>
                <c:pt idx="6">
                  <c:v>1.1096510439480216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4F-4ACD-B2EC-A736454F3592}"/>
            </c:ext>
          </c:extLst>
        </c:ser>
        <c:ser>
          <c:idx val="7"/>
          <c:order val="7"/>
          <c:tx>
            <c:strRef>
              <c:f>FOSZK!$A$31</c:f>
              <c:strCache>
                <c:ptCount val="1"/>
                <c:pt idx="0">
                  <c:v>orvos- és egészségtudomány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FOSZK!$B$31:$N$31</c:f>
              <c:numCache>
                <c:formatCode>0.0</c:formatCode>
                <c:ptCount val="13"/>
                <c:pt idx="0">
                  <c:v>0.69113049201908838</c:v>
                </c:pt>
                <c:pt idx="1">
                  <c:v>0.95940959409594095</c:v>
                </c:pt>
                <c:pt idx="2">
                  <c:v>0.32080659945004586</c:v>
                </c:pt>
                <c:pt idx="3">
                  <c:v>6.6833751044277356E-2</c:v>
                </c:pt>
                <c:pt idx="4">
                  <c:v>0.14292161877538739</c:v>
                </c:pt>
                <c:pt idx="5">
                  <c:v>0.45185416017450913</c:v>
                </c:pt>
                <c:pt idx="6">
                  <c:v>0.17520805957074026</c:v>
                </c:pt>
                <c:pt idx="7">
                  <c:v>0.29149207505920932</c:v>
                </c:pt>
                <c:pt idx="8">
                  <c:v>0</c:v>
                </c:pt>
                <c:pt idx="9">
                  <c:v>0</c:v>
                </c:pt>
                <c:pt idx="10">
                  <c:v>0.97961043399020387</c:v>
                </c:pt>
                <c:pt idx="11">
                  <c:v>1.145425547339423</c:v>
                </c:pt>
                <c:pt idx="12">
                  <c:v>0.86767895878524937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4F-4ACD-B2EC-A736454F3592}"/>
            </c:ext>
          </c:extLst>
        </c:ser>
        <c:ser>
          <c:idx val="8"/>
          <c:order val="8"/>
          <c:tx>
            <c:strRef>
              <c:f>FOSZK!$A$32</c:f>
              <c:strCache>
                <c:ptCount val="1"/>
                <c:pt idx="0">
                  <c:v>pedagógusképzés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FOSZK!$B$32:$N$32</c:f>
              <c:numCache>
                <c:formatCode>0.0</c:formatCode>
                <c:ptCount val="13"/>
                <c:pt idx="0">
                  <c:v>4.9860128352805662</c:v>
                </c:pt>
                <c:pt idx="1">
                  <c:v>5.1291512915129145</c:v>
                </c:pt>
                <c:pt idx="2">
                  <c:v>7.5343721356553628</c:v>
                </c:pt>
                <c:pt idx="3">
                  <c:v>8.128654970760234</c:v>
                </c:pt>
                <c:pt idx="4">
                  <c:v>7.4620129381675948</c:v>
                </c:pt>
                <c:pt idx="5">
                  <c:v>6.6220006232471169</c:v>
                </c:pt>
                <c:pt idx="6">
                  <c:v>6.1030807417141197</c:v>
                </c:pt>
                <c:pt idx="7">
                  <c:v>5.3379486245217711</c:v>
                </c:pt>
                <c:pt idx="8">
                  <c:v>5.9581744048401948</c:v>
                </c:pt>
                <c:pt idx="9">
                  <c:v>5.626134301270417</c:v>
                </c:pt>
                <c:pt idx="10">
                  <c:v>5.934616698940653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4F-4ACD-B2EC-A736454F3592}"/>
            </c:ext>
          </c:extLst>
        </c:ser>
        <c:ser>
          <c:idx val="9"/>
          <c:order val="9"/>
          <c:tx>
            <c:strRef>
              <c:f>FOSZK!$A$33</c:f>
              <c:strCache>
                <c:ptCount val="1"/>
                <c:pt idx="0">
                  <c:v>társadalomtudomány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FOSZK!$B$33:$N$33</c:f>
              <c:numCache>
                <c:formatCode>0.0</c:formatCode>
                <c:ptCount val="13"/>
                <c:pt idx="0">
                  <c:v>16.932697054467663</c:v>
                </c:pt>
                <c:pt idx="1">
                  <c:v>14.095940959409594</c:v>
                </c:pt>
                <c:pt idx="2">
                  <c:v>14.986251145737857</c:v>
                </c:pt>
                <c:pt idx="3">
                  <c:v>14.93734335839599</c:v>
                </c:pt>
                <c:pt idx="4">
                  <c:v>15.781555588987514</c:v>
                </c:pt>
                <c:pt idx="5">
                  <c:v>17.334060454970395</c:v>
                </c:pt>
                <c:pt idx="6">
                  <c:v>15.885530734413784</c:v>
                </c:pt>
                <c:pt idx="7">
                  <c:v>13.536163235562032</c:v>
                </c:pt>
                <c:pt idx="8">
                  <c:v>13.797185321583585</c:v>
                </c:pt>
                <c:pt idx="9">
                  <c:v>13.404200155561316</c:v>
                </c:pt>
                <c:pt idx="10">
                  <c:v>11.299692447887002</c:v>
                </c:pt>
                <c:pt idx="11">
                  <c:v>0.31897926634768742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4F-4ACD-B2EC-A736454F3592}"/>
            </c:ext>
          </c:extLst>
        </c:ser>
        <c:ser>
          <c:idx val="10"/>
          <c:order val="10"/>
          <c:tx>
            <c:strRef>
              <c:f>FOSZK!$A$34</c:f>
              <c:strCache>
                <c:ptCount val="1"/>
                <c:pt idx="0">
                  <c:v>természettudomány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FOSZK!$B$23:$N$23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FOSZK!$B$34:$N$34</c:f>
              <c:numCache>
                <c:formatCode>0.0</c:formatCode>
                <c:ptCount val="13"/>
                <c:pt idx="0">
                  <c:v>1.5797268389007733</c:v>
                </c:pt>
                <c:pt idx="1">
                  <c:v>1.1439114391143912</c:v>
                </c:pt>
                <c:pt idx="2">
                  <c:v>0.52245646196150319</c:v>
                </c:pt>
                <c:pt idx="3">
                  <c:v>0.56808688387635753</c:v>
                </c:pt>
                <c:pt idx="4">
                  <c:v>0.57168647510154957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4F-4ACD-B2EC-A736454F3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28874751"/>
        <c:axId val="1251423679"/>
      </c:barChart>
      <c:catAx>
        <c:axId val="19288747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51423679"/>
        <c:crosses val="autoZero"/>
        <c:auto val="1"/>
        <c:lblAlgn val="ctr"/>
        <c:lblOffset val="100"/>
        <c:noMultiLvlLbl val="0"/>
      </c:catAx>
      <c:valAx>
        <c:axId val="125142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2887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994300316866214E-2"/>
          <c:y val="0.80393754748539414"/>
          <c:w val="0.97277022190408013"/>
          <c:h val="0.178550597540342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FOSZK!$A$57</c:f>
              <c:strCache>
                <c:ptCount val="1"/>
                <c:pt idx="0">
                  <c:v>adóigazgatási szakügyintéző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FOSZK!$B$57:$N$57</c:f>
              <c:numCache>
                <c:formatCode>General</c:formatCode>
                <c:ptCount val="13"/>
                <c:pt idx="0">
                  <c:v>0</c:v>
                </c:pt>
                <c:pt idx="1">
                  <c:v>18</c:v>
                </c:pt>
                <c:pt idx="2">
                  <c:v>76</c:v>
                </c:pt>
                <c:pt idx="3">
                  <c:v>133</c:v>
                </c:pt>
                <c:pt idx="4">
                  <c:v>204</c:v>
                </c:pt>
                <c:pt idx="5">
                  <c:v>185</c:v>
                </c:pt>
                <c:pt idx="6">
                  <c:v>78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9-4348-B7DA-0F0011B213E8}"/>
            </c:ext>
          </c:extLst>
        </c:ser>
        <c:ser>
          <c:idx val="1"/>
          <c:order val="1"/>
          <c:tx>
            <c:strRef>
              <c:f>FOSZK!$A$58</c:f>
              <c:strCache>
                <c:ptCount val="1"/>
                <c:pt idx="0">
                  <c:v>banki szakügyintéző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FOSZK!$B$58:$N$58</c:f>
              <c:numCache>
                <c:formatCode>General</c:formatCode>
                <c:ptCount val="13"/>
                <c:pt idx="0">
                  <c:v>382</c:v>
                </c:pt>
                <c:pt idx="1">
                  <c:v>267</c:v>
                </c:pt>
                <c:pt idx="2">
                  <c:v>613</c:v>
                </c:pt>
                <c:pt idx="3">
                  <c:v>505</c:v>
                </c:pt>
                <c:pt idx="4">
                  <c:v>615</c:v>
                </c:pt>
                <c:pt idx="5">
                  <c:v>519</c:v>
                </c:pt>
                <c:pt idx="6">
                  <c:v>192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99-4348-B7DA-0F0011B213E8}"/>
            </c:ext>
          </c:extLst>
        </c:ser>
        <c:ser>
          <c:idx val="2"/>
          <c:order val="2"/>
          <c:tx>
            <c:strRef>
              <c:f>FOSZK!$A$59</c:f>
              <c:strCache>
                <c:ptCount val="1"/>
                <c:pt idx="0">
                  <c:v>emberi erőforrások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FOSZK!$B$59:$N$59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257</c:v>
                </c:pt>
                <c:pt idx="8">
                  <c:v>507</c:v>
                </c:pt>
                <c:pt idx="9">
                  <c:v>479</c:v>
                </c:pt>
                <c:pt idx="10">
                  <c:v>590</c:v>
                </c:pt>
                <c:pt idx="11">
                  <c:v>16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99-4348-B7DA-0F0011B213E8}"/>
            </c:ext>
          </c:extLst>
        </c:ser>
        <c:ser>
          <c:idx val="3"/>
          <c:order val="3"/>
          <c:tx>
            <c:strRef>
              <c:f>FOSZK!$A$60</c:f>
              <c:strCache>
                <c:ptCount val="1"/>
                <c:pt idx="0">
                  <c:v>értékpapírpiaci szakügyintéző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FOSZK!$B$60:$N$60</c:f>
              <c:numCache>
                <c:formatCode>General</c:formatCode>
                <c:ptCount val="13"/>
                <c:pt idx="0">
                  <c:v>0</c:v>
                </c:pt>
                <c:pt idx="1">
                  <c:v>14</c:v>
                </c:pt>
                <c:pt idx="2">
                  <c:v>38</c:v>
                </c:pt>
                <c:pt idx="3">
                  <c:v>34</c:v>
                </c:pt>
                <c:pt idx="4">
                  <c:v>19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99-4348-B7DA-0F0011B213E8}"/>
            </c:ext>
          </c:extLst>
        </c:ser>
        <c:ser>
          <c:idx val="4"/>
          <c:order val="4"/>
          <c:tx>
            <c:strRef>
              <c:f>FOSZK!$A$61</c:f>
              <c:strCache>
                <c:ptCount val="1"/>
                <c:pt idx="0">
                  <c:v>európai uniós üzleti szakügyintéző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FOSZK!$B$61:$N$61</c:f>
              <c:numCache>
                <c:formatCode>General</c:formatCode>
                <c:ptCount val="13"/>
                <c:pt idx="0">
                  <c:v>61</c:v>
                </c:pt>
                <c:pt idx="1">
                  <c:v>44</c:v>
                </c:pt>
                <c:pt idx="2">
                  <c:v>69</c:v>
                </c:pt>
                <c:pt idx="3">
                  <c:v>139</c:v>
                </c:pt>
                <c:pt idx="4">
                  <c:v>154</c:v>
                </c:pt>
                <c:pt idx="5">
                  <c:v>147</c:v>
                </c:pt>
                <c:pt idx="6">
                  <c:v>27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99-4348-B7DA-0F0011B213E8}"/>
            </c:ext>
          </c:extLst>
        </c:ser>
        <c:ser>
          <c:idx val="5"/>
          <c:order val="5"/>
          <c:tx>
            <c:strRef>
              <c:f>FOSZK!$A$62</c:f>
              <c:strCache>
                <c:ptCount val="1"/>
                <c:pt idx="0">
                  <c:v>fogyasztóvédelmi szakasszisztens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FOSZK!$B$62:$N$62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99-4348-B7DA-0F0011B213E8}"/>
            </c:ext>
          </c:extLst>
        </c:ser>
        <c:ser>
          <c:idx val="6"/>
          <c:order val="6"/>
          <c:tx>
            <c:strRef>
              <c:f>FOSZK!$A$63</c:f>
              <c:strCache>
                <c:ptCount val="1"/>
                <c:pt idx="0">
                  <c:v>gazdálkodási és menedzsment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FOSZK!$B$63:$N$63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453</c:v>
                </c:pt>
                <c:pt idx="8">
                  <c:v>793</c:v>
                </c:pt>
                <c:pt idx="9">
                  <c:v>766</c:v>
                </c:pt>
                <c:pt idx="10">
                  <c:v>867</c:v>
                </c:pt>
                <c:pt idx="11">
                  <c:v>1172</c:v>
                </c:pt>
                <c:pt idx="12">
                  <c:v>1238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99-4348-B7DA-0F0011B213E8}"/>
            </c:ext>
          </c:extLst>
        </c:ser>
        <c:ser>
          <c:idx val="7"/>
          <c:order val="7"/>
          <c:tx>
            <c:strRef>
              <c:f>FOSZK!$A$64</c:f>
              <c:strCache>
                <c:ptCount val="1"/>
                <c:pt idx="0">
                  <c:v>gazdálkodási menedzserasszisztens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FOSZK!$B$64:$N$64</c:f>
              <c:numCache>
                <c:formatCode>General</c:formatCode>
                <c:ptCount val="13"/>
                <c:pt idx="0">
                  <c:v>54</c:v>
                </c:pt>
                <c:pt idx="1">
                  <c:v>94</c:v>
                </c:pt>
                <c:pt idx="2">
                  <c:v>132</c:v>
                </c:pt>
                <c:pt idx="3">
                  <c:v>155</c:v>
                </c:pt>
                <c:pt idx="4">
                  <c:v>163</c:v>
                </c:pt>
                <c:pt idx="5">
                  <c:v>194</c:v>
                </c:pt>
                <c:pt idx="6">
                  <c:v>41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99-4348-B7DA-0F0011B213E8}"/>
            </c:ext>
          </c:extLst>
        </c:ser>
        <c:ser>
          <c:idx val="8"/>
          <c:order val="8"/>
          <c:tx>
            <c:strRef>
              <c:f>FOSZK!$A$65</c:f>
              <c:strCache>
                <c:ptCount val="1"/>
                <c:pt idx="0">
                  <c:v>gazdasági idegen nyelvű levelező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FOSZK!$B$65:$N$65</c:f>
              <c:numCache>
                <c:formatCode>General</c:formatCode>
                <c:ptCount val="13"/>
                <c:pt idx="0">
                  <c:v>49</c:v>
                </c:pt>
                <c:pt idx="1">
                  <c:v>50</c:v>
                </c:pt>
                <c:pt idx="2">
                  <c:v>65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99-4348-B7DA-0F0011B213E8}"/>
            </c:ext>
          </c:extLst>
        </c:ser>
        <c:ser>
          <c:idx val="9"/>
          <c:order val="9"/>
          <c:tx>
            <c:strRef>
              <c:f>FOSZK!$A$66</c:f>
              <c:strCache>
                <c:ptCount val="1"/>
                <c:pt idx="0">
                  <c:v>gazdasági idegen nyelvű menedzser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FOSZK!$B$66:$N$66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120</c:v>
                </c:pt>
                <c:pt idx="4">
                  <c:v>118</c:v>
                </c:pt>
                <c:pt idx="5">
                  <c:v>120</c:v>
                </c:pt>
                <c:pt idx="6">
                  <c:v>88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499-4348-B7DA-0F0011B213E8}"/>
            </c:ext>
          </c:extLst>
        </c:ser>
        <c:ser>
          <c:idx val="10"/>
          <c:order val="10"/>
          <c:tx>
            <c:strRef>
              <c:f>FOSZK!$A$67</c:f>
              <c:strCache>
                <c:ptCount val="1"/>
                <c:pt idx="0">
                  <c:v>idegenforgalmi szakmenedzser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FOSZK!$B$67:$N$67</c:f>
              <c:numCache>
                <c:formatCode>General</c:formatCode>
                <c:ptCount val="13"/>
                <c:pt idx="0">
                  <c:v>1244</c:v>
                </c:pt>
                <c:pt idx="1">
                  <c:v>1210</c:v>
                </c:pt>
                <c:pt idx="2">
                  <c:v>1859</c:v>
                </c:pt>
                <c:pt idx="3">
                  <c:v>1762</c:v>
                </c:pt>
                <c:pt idx="4">
                  <c:v>1669</c:v>
                </c:pt>
                <c:pt idx="5">
                  <c:v>1431</c:v>
                </c:pt>
                <c:pt idx="6">
                  <c:v>685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99-4348-B7DA-0F0011B213E8}"/>
            </c:ext>
          </c:extLst>
        </c:ser>
        <c:ser>
          <c:idx val="11"/>
          <c:order val="11"/>
          <c:tx>
            <c:strRef>
              <c:f>FOSZK!$A$68</c:f>
              <c:strCache>
                <c:ptCount val="1"/>
                <c:pt idx="0">
                  <c:v>informatikai statisztikus és gazdasági tervező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FOSZK!$B$68:$N$68</c:f>
              <c:numCache>
                <c:formatCode>General</c:formatCode>
                <c:ptCount val="13"/>
                <c:pt idx="0">
                  <c:v>124</c:v>
                </c:pt>
                <c:pt idx="1">
                  <c:v>72</c:v>
                </c:pt>
                <c:pt idx="2">
                  <c:v>197</c:v>
                </c:pt>
                <c:pt idx="3">
                  <c:v>173</c:v>
                </c:pt>
                <c:pt idx="4">
                  <c:v>133</c:v>
                </c:pt>
                <c:pt idx="5">
                  <c:v>65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499-4348-B7DA-0F0011B213E8}"/>
            </c:ext>
          </c:extLst>
        </c:ser>
        <c:ser>
          <c:idx val="12"/>
          <c:order val="12"/>
          <c:tx>
            <c:strRef>
              <c:f>FOSZK!$A$69</c:f>
              <c:strCache>
                <c:ptCount val="1"/>
                <c:pt idx="0">
                  <c:v>kereskedelem és marketing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FOSZK!$B$69:$N$69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495</c:v>
                </c:pt>
                <c:pt idx="8">
                  <c:v>682</c:v>
                </c:pt>
                <c:pt idx="9">
                  <c:v>751</c:v>
                </c:pt>
                <c:pt idx="10">
                  <c:v>941</c:v>
                </c:pt>
                <c:pt idx="11">
                  <c:v>1385</c:v>
                </c:pt>
                <c:pt idx="12">
                  <c:v>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499-4348-B7DA-0F0011B213E8}"/>
            </c:ext>
          </c:extLst>
        </c:ser>
        <c:ser>
          <c:idx val="13"/>
          <c:order val="13"/>
          <c:tx>
            <c:strRef>
              <c:f>FOSZK!$A$70</c:f>
              <c:strCache>
                <c:ptCount val="1"/>
                <c:pt idx="0">
                  <c:v>kereskedelmi szakmenedzser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FOSZK!$B$70:$N$70</c:f>
              <c:numCache>
                <c:formatCode>General</c:formatCode>
                <c:ptCount val="13"/>
                <c:pt idx="0">
                  <c:v>307</c:v>
                </c:pt>
                <c:pt idx="1">
                  <c:v>241</c:v>
                </c:pt>
                <c:pt idx="2">
                  <c:v>294</c:v>
                </c:pt>
                <c:pt idx="3">
                  <c:v>353</c:v>
                </c:pt>
                <c:pt idx="4">
                  <c:v>350</c:v>
                </c:pt>
                <c:pt idx="5">
                  <c:v>413</c:v>
                </c:pt>
                <c:pt idx="6">
                  <c:v>247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499-4348-B7DA-0F0011B213E8}"/>
            </c:ext>
          </c:extLst>
        </c:ser>
        <c:ser>
          <c:idx val="14"/>
          <c:order val="14"/>
          <c:tx>
            <c:strRef>
              <c:f>FOSZK!$A$71</c:f>
              <c:strCache>
                <c:ptCount val="1"/>
                <c:pt idx="0">
                  <c:v>kis- és középvállalkozási menedzser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FOSZK!$B$71:$N$71</c:f>
              <c:numCache>
                <c:formatCode>General</c:formatCode>
                <c:ptCount val="13"/>
                <c:pt idx="0">
                  <c:v>59</c:v>
                </c:pt>
                <c:pt idx="1">
                  <c:v>52</c:v>
                </c:pt>
                <c:pt idx="2">
                  <c:v>116</c:v>
                </c:pt>
                <c:pt idx="3">
                  <c:v>96</c:v>
                </c:pt>
                <c:pt idx="4">
                  <c:v>100</c:v>
                </c:pt>
                <c:pt idx="5">
                  <c:v>90</c:v>
                </c:pt>
                <c:pt idx="6">
                  <c:v>74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499-4348-B7DA-0F0011B213E8}"/>
            </c:ext>
          </c:extLst>
        </c:ser>
        <c:ser>
          <c:idx val="15"/>
          <c:order val="15"/>
          <c:tx>
            <c:strRef>
              <c:f>FOSZK!$A$72</c:f>
              <c:strCache>
                <c:ptCount val="1"/>
                <c:pt idx="0">
                  <c:v>költségvetés-gazdálkodási szakügyintéző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FOSZK!$B$72:$N$72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29</c:v>
                </c:pt>
                <c:pt idx="4">
                  <c:v>53</c:v>
                </c:pt>
                <c:pt idx="5">
                  <c:v>37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499-4348-B7DA-0F0011B213E8}"/>
            </c:ext>
          </c:extLst>
        </c:ser>
        <c:ser>
          <c:idx val="16"/>
          <c:order val="16"/>
          <c:tx>
            <c:strRef>
              <c:f>FOSZK!$A$73</c:f>
              <c:strCache>
                <c:ptCount val="1"/>
                <c:pt idx="0">
                  <c:v>közszolgálati közgazdász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FOSZK!$B$73:$N$73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499-4348-B7DA-0F0011B213E8}"/>
            </c:ext>
          </c:extLst>
        </c:ser>
        <c:ser>
          <c:idx val="17"/>
          <c:order val="17"/>
          <c:tx>
            <c:strRef>
              <c:f>FOSZK!$A$74</c:f>
              <c:strCache>
                <c:ptCount val="1"/>
                <c:pt idx="0">
                  <c:v>külgazdasági üzletkötő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FOSZK!$B$74:$N$74</c:f>
              <c:numCache>
                <c:formatCode>General</c:formatCode>
                <c:ptCount val="13"/>
                <c:pt idx="0">
                  <c:v>9</c:v>
                </c:pt>
                <c:pt idx="1">
                  <c:v>20</c:v>
                </c:pt>
                <c:pt idx="2">
                  <c:v>71</c:v>
                </c:pt>
                <c:pt idx="3">
                  <c:v>73</c:v>
                </c:pt>
                <c:pt idx="4">
                  <c:v>66</c:v>
                </c:pt>
                <c:pt idx="5">
                  <c:v>60</c:v>
                </c:pt>
                <c:pt idx="6">
                  <c:v>52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499-4348-B7DA-0F0011B213E8}"/>
            </c:ext>
          </c:extLst>
        </c:ser>
        <c:ser>
          <c:idx val="18"/>
          <c:order val="18"/>
          <c:tx>
            <c:strRef>
              <c:f>FOSZK!$A$75</c:f>
              <c:strCache>
                <c:ptCount val="1"/>
                <c:pt idx="0">
                  <c:v>nemzetközi gazdálkodási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FOSZK!$B$75:$N$75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328</c:v>
                </c:pt>
                <c:pt idx="8">
                  <c:v>406</c:v>
                </c:pt>
                <c:pt idx="9">
                  <c:v>492</c:v>
                </c:pt>
                <c:pt idx="10">
                  <c:v>553</c:v>
                </c:pt>
                <c:pt idx="11">
                  <c:v>14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499-4348-B7DA-0F0011B213E8}"/>
            </c:ext>
          </c:extLst>
        </c:ser>
        <c:ser>
          <c:idx val="19"/>
          <c:order val="19"/>
          <c:tx>
            <c:strRef>
              <c:f>FOSZK!$A$76</c:f>
              <c:strCache>
                <c:ptCount val="1"/>
                <c:pt idx="0">
                  <c:v>nemzetközi szállítmányozási és logisztikai szakügyintéző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FOSZK!$B$76:$N$76</c:f>
              <c:numCache>
                <c:formatCode>General</c:formatCode>
                <c:ptCount val="13"/>
                <c:pt idx="0">
                  <c:v>28</c:v>
                </c:pt>
                <c:pt idx="1">
                  <c:v>112</c:v>
                </c:pt>
                <c:pt idx="2">
                  <c:v>323</c:v>
                </c:pt>
                <c:pt idx="3">
                  <c:v>388</c:v>
                </c:pt>
                <c:pt idx="4">
                  <c:v>546</c:v>
                </c:pt>
                <c:pt idx="5">
                  <c:v>674</c:v>
                </c:pt>
                <c:pt idx="6">
                  <c:v>465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499-4348-B7DA-0F0011B213E8}"/>
            </c:ext>
          </c:extLst>
        </c:ser>
        <c:ser>
          <c:idx val="20"/>
          <c:order val="20"/>
          <c:tx>
            <c:strRef>
              <c:f>FOSZK!$A$77</c:f>
              <c:strCache>
                <c:ptCount val="1"/>
                <c:pt idx="0">
                  <c:v>pénzügy és számvitel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FOSZK!$B$77:$N$77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466</c:v>
                </c:pt>
                <c:pt idx="8">
                  <c:v>589</c:v>
                </c:pt>
                <c:pt idx="9">
                  <c:v>647</c:v>
                </c:pt>
                <c:pt idx="10">
                  <c:v>740</c:v>
                </c:pt>
                <c:pt idx="11">
                  <c:v>823</c:v>
                </c:pt>
                <c:pt idx="12">
                  <c:v>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499-4348-B7DA-0F0011B213E8}"/>
            </c:ext>
          </c:extLst>
        </c:ser>
        <c:ser>
          <c:idx val="21"/>
          <c:order val="21"/>
          <c:tx>
            <c:strRef>
              <c:f>FOSZK!$A$78</c:f>
              <c:strCache>
                <c:ptCount val="1"/>
                <c:pt idx="0">
                  <c:v>pénzügyi szakügyintéző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FOSZK!$B$78:$N$78</c:f>
              <c:numCache>
                <c:formatCode>General</c:formatCode>
                <c:ptCount val="13"/>
                <c:pt idx="0">
                  <c:v>296</c:v>
                </c:pt>
                <c:pt idx="1">
                  <c:v>300</c:v>
                </c:pt>
                <c:pt idx="2">
                  <c:v>423</c:v>
                </c:pt>
                <c:pt idx="3">
                  <c:v>494</c:v>
                </c:pt>
                <c:pt idx="4">
                  <c:v>490</c:v>
                </c:pt>
                <c:pt idx="5">
                  <c:v>469</c:v>
                </c:pt>
                <c:pt idx="6">
                  <c:v>203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499-4348-B7DA-0F0011B213E8}"/>
            </c:ext>
          </c:extLst>
        </c:ser>
        <c:ser>
          <c:idx val="22"/>
          <c:order val="22"/>
          <c:tx>
            <c:strRef>
              <c:f>FOSZK!$A$79</c:f>
              <c:strCache>
                <c:ptCount val="1"/>
                <c:pt idx="0">
                  <c:v>projektmenedzser-asszisztens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FOSZK!$B$79:$N$79</c:f>
              <c:numCache>
                <c:formatCode>General</c:formatCode>
                <c:ptCount val="13"/>
                <c:pt idx="0">
                  <c:v>19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19</c:v>
                </c:pt>
                <c:pt idx="5">
                  <c:v>27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499-4348-B7DA-0F0011B213E8}"/>
            </c:ext>
          </c:extLst>
        </c:ser>
        <c:ser>
          <c:idx val="23"/>
          <c:order val="23"/>
          <c:tx>
            <c:strRef>
              <c:f>FOSZK!$A$80</c:f>
              <c:strCache>
                <c:ptCount val="1"/>
                <c:pt idx="0">
                  <c:v>reklámszervező szakmenedzser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FOSZK!$B$80:$N$80</c:f>
              <c:numCache>
                <c:formatCode>General</c:formatCode>
                <c:ptCount val="13"/>
                <c:pt idx="0">
                  <c:v>245</c:v>
                </c:pt>
                <c:pt idx="1">
                  <c:v>291</c:v>
                </c:pt>
                <c:pt idx="2">
                  <c:v>516</c:v>
                </c:pt>
                <c:pt idx="3">
                  <c:v>546</c:v>
                </c:pt>
                <c:pt idx="4">
                  <c:v>531</c:v>
                </c:pt>
                <c:pt idx="5">
                  <c:v>482</c:v>
                </c:pt>
                <c:pt idx="6">
                  <c:v>193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D499-4348-B7DA-0F0011B213E8}"/>
            </c:ext>
          </c:extLst>
        </c:ser>
        <c:ser>
          <c:idx val="24"/>
          <c:order val="24"/>
          <c:tx>
            <c:strRef>
              <c:f>FOSZK!$A$81</c:f>
              <c:strCache>
                <c:ptCount val="1"/>
                <c:pt idx="0">
                  <c:v>számviteli szakügyintéző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FOSZK!$B$81:$N$81</c:f>
              <c:numCache>
                <c:formatCode>General</c:formatCode>
                <c:ptCount val="13"/>
                <c:pt idx="0">
                  <c:v>147</c:v>
                </c:pt>
                <c:pt idx="1">
                  <c:v>101</c:v>
                </c:pt>
                <c:pt idx="2">
                  <c:v>187</c:v>
                </c:pt>
                <c:pt idx="3">
                  <c:v>273</c:v>
                </c:pt>
                <c:pt idx="4">
                  <c:v>357</c:v>
                </c:pt>
                <c:pt idx="5">
                  <c:v>326</c:v>
                </c:pt>
                <c:pt idx="6">
                  <c:v>130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499-4348-B7DA-0F0011B213E8}"/>
            </c:ext>
          </c:extLst>
        </c:ser>
        <c:ser>
          <c:idx val="25"/>
          <c:order val="25"/>
          <c:tx>
            <c:strRef>
              <c:f>FOSZK!$A$82</c:f>
              <c:strCache>
                <c:ptCount val="1"/>
                <c:pt idx="0">
                  <c:v>turizmus-vendéglátás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FOSZK!$B$82:$N$82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928</c:v>
                </c:pt>
                <c:pt idx="8">
                  <c:v>958</c:v>
                </c:pt>
                <c:pt idx="9">
                  <c:v>1015</c:v>
                </c:pt>
                <c:pt idx="10">
                  <c:v>1073</c:v>
                </c:pt>
                <c:pt idx="11">
                  <c:v>1113</c:v>
                </c:pt>
                <c:pt idx="12">
                  <c:v>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D499-4348-B7DA-0F0011B213E8}"/>
            </c:ext>
          </c:extLst>
        </c:ser>
        <c:ser>
          <c:idx val="26"/>
          <c:order val="26"/>
          <c:tx>
            <c:strRef>
              <c:f>FOSZK!$A$83</c:f>
              <c:strCache>
                <c:ptCount val="1"/>
                <c:pt idx="0">
                  <c:v>üzletviteli szakmenedzser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FOSZK!$B$83:$N$83</c:f>
              <c:numCache>
                <c:formatCode>General</c:formatCode>
                <c:ptCount val="13"/>
                <c:pt idx="0">
                  <c:v>58</c:v>
                </c:pt>
                <c:pt idx="1">
                  <c:v>33</c:v>
                </c:pt>
                <c:pt idx="2">
                  <c:v>44</c:v>
                </c:pt>
                <c:pt idx="3">
                  <c:v>37</c:v>
                </c:pt>
                <c:pt idx="4">
                  <c:v>48</c:v>
                </c:pt>
                <c:pt idx="5">
                  <c:v>59</c:v>
                </c:pt>
                <c:pt idx="6">
                  <c:v>34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499-4348-B7DA-0F0011B213E8}"/>
            </c:ext>
          </c:extLst>
        </c:ser>
        <c:ser>
          <c:idx val="27"/>
          <c:order val="27"/>
          <c:tx>
            <c:strRef>
              <c:f>FOSZK!$A$84</c:f>
              <c:strCache>
                <c:ptCount val="1"/>
                <c:pt idx="0">
                  <c:v>vállalkozási szakügyintéző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FOSZK!$B$84:$N$84</c:f>
              <c:numCache>
                <c:formatCode>General</c:formatCode>
                <c:ptCount val="13"/>
                <c:pt idx="0">
                  <c:v>12</c:v>
                </c:pt>
                <c:pt idx="1">
                  <c:v>30</c:v>
                </c:pt>
                <c:pt idx="2">
                  <c:v>75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499-4348-B7DA-0F0011B213E8}"/>
            </c:ext>
          </c:extLst>
        </c:ser>
        <c:ser>
          <c:idx val="28"/>
          <c:order val="28"/>
          <c:tx>
            <c:strRef>
              <c:f>FOSZK!$A$85</c:f>
              <c:strCache>
                <c:ptCount val="1"/>
                <c:pt idx="0">
                  <c:v>vendéglátó szakmenedzser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FOSZK!$B$56:$N$56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FOSZK!$B$85:$N$85</c:f>
              <c:numCache>
                <c:formatCode>General</c:formatCode>
                <c:ptCount val="13"/>
                <c:pt idx="0">
                  <c:v>366</c:v>
                </c:pt>
                <c:pt idx="1">
                  <c:v>315</c:v>
                </c:pt>
                <c:pt idx="2">
                  <c:v>499</c:v>
                </c:pt>
                <c:pt idx="3">
                  <c:v>595</c:v>
                </c:pt>
                <c:pt idx="4">
                  <c:v>643</c:v>
                </c:pt>
                <c:pt idx="5">
                  <c:v>597</c:v>
                </c:pt>
                <c:pt idx="6">
                  <c:v>281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499-4348-B7DA-0F0011B21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67444319"/>
        <c:axId val="445132879"/>
      </c:barChart>
      <c:catAx>
        <c:axId val="56744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45132879"/>
        <c:crosses val="autoZero"/>
        <c:auto val="1"/>
        <c:lblAlgn val="ctr"/>
        <c:lblOffset val="100"/>
        <c:noMultiLvlLbl val="0"/>
      </c:catAx>
      <c:valAx>
        <c:axId val="445132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7444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FOSZK!$A$88</c:f>
              <c:strCache>
                <c:ptCount val="1"/>
                <c:pt idx="0">
                  <c:v>adóigazgatási szakügyintéző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FOSZK!$B$88:$N$88</c:f>
              <c:numCache>
                <c:formatCode>0.0</c:formatCode>
                <c:ptCount val="13"/>
                <c:pt idx="0">
                  <c:v>0</c:v>
                </c:pt>
                <c:pt idx="1">
                  <c:v>0.55147058823529416</c:v>
                </c:pt>
                <c:pt idx="2">
                  <c:v>1.35424091233072</c:v>
                </c:pt>
                <c:pt idx="3">
                  <c:v>2.2462421888194561</c:v>
                </c:pt>
                <c:pt idx="4">
                  <c:v>3.2494424976107039</c:v>
                </c:pt>
                <c:pt idx="5">
                  <c:v>3.136656493726687</c:v>
                </c:pt>
                <c:pt idx="6">
                  <c:v>2.7561837455830389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1-41FF-9D91-A5F725F46EAC}"/>
            </c:ext>
          </c:extLst>
        </c:ser>
        <c:ser>
          <c:idx val="1"/>
          <c:order val="1"/>
          <c:tx>
            <c:strRef>
              <c:f>FOSZK!$A$89</c:f>
              <c:strCache>
                <c:ptCount val="1"/>
                <c:pt idx="0">
                  <c:v>banki szakügyintéző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FOSZK!$B$89:$N$89</c:f>
              <c:numCache>
                <c:formatCode>0.0</c:formatCode>
                <c:ptCount val="13"/>
                <c:pt idx="0">
                  <c:v>11.040462427745664</c:v>
                </c:pt>
                <c:pt idx="1">
                  <c:v>8.180147058823529</c:v>
                </c:pt>
                <c:pt idx="2">
                  <c:v>10.923022095509623</c:v>
                </c:pt>
                <c:pt idx="3">
                  <c:v>8.5289647019084605</c:v>
                </c:pt>
                <c:pt idx="4">
                  <c:v>9.7961134119146216</c:v>
                </c:pt>
                <c:pt idx="5">
                  <c:v>8.7995930824008148</c:v>
                </c:pt>
                <c:pt idx="6">
                  <c:v>6.7844522968197882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1-41FF-9D91-A5F725F46EAC}"/>
            </c:ext>
          </c:extLst>
        </c:ser>
        <c:ser>
          <c:idx val="2"/>
          <c:order val="2"/>
          <c:tx>
            <c:strRef>
              <c:f>FOSZK!$A$90</c:f>
              <c:strCache>
                <c:ptCount val="1"/>
                <c:pt idx="0">
                  <c:v>emberi erőforrások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FOSZK!$B$90:$N$90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8.7803211479330372</c:v>
                </c:pt>
                <c:pt idx="8">
                  <c:v>12.884371029224905</c:v>
                </c:pt>
                <c:pt idx="9">
                  <c:v>11.542168674698795</c:v>
                </c:pt>
                <c:pt idx="10">
                  <c:v>12.384550797649034</c:v>
                </c:pt>
                <c:pt idx="11">
                  <c:v>0.35374751271280125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1-41FF-9D91-A5F725F46EAC}"/>
            </c:ext>
          </c:extLst>
        </c:ser>
        <c:ser>
          <c:idx val="3"/>
          <c:order val="3"/>
          <c:tx>
            <c:strRef>
              <c:f>FOSZK!$A$91</c:f>
              <c:strCache>
                <c:ptCount val="1"/>
                <c:pt idx="0">
                  <c:v>értékpapírpiaci szakügyintéző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FOSZK!$B$91:$N$91</c:f>
              <c:numCache>
                <c:formatCode>0.0</c:formatCode>
                <c:ptCount val="13"/>
                <c:pt idx="0">
                  <c:v>0</c:v>
                </c:pt>
                <c:pt idx="1">
                  <c:v>0.42892156862745096</c:v>
                </c:pt>
                <c:pt idx="2">
                  <c:v>0.67712045616535999</c:v>
                </c:pt>
                <c:pt idx="3">
                  <c:v>0.57422732646512409</c:v>
                </c:pt>
                <c:pt idx="4">
                  <c:v>0.30264415418923224</c:v>
                </c:pt>
                <c:pt idx="5">
                  <c:v>5.0864699898270603E-2</c:v>
                </c:pt>
                <c:pt idx="6">
                  <c:v>3.5335689045936397E-2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41-41FF-9D91-A5F725F46EAC}"/>
            </c:ext>
          </c:extLst>
        </c:ser>
        <c:ser>
          <c:idx val="4"/>
          <c:order val="4"/>
          <c:tx>
            <c:strRef>
              <c:f>FOSZK!$A$92</c:f>
              <c:strCache>
                <c:ptCount val="1"/>
                <c:pt idx="0">
                  <c:v>európai uniós üzleti szakügyintéző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FOSZK!$B$92:$N$92</c:f>
              <c:numCache>
                <c:formatCode>0.0</c:formatCode>
                <c:ptCount val="13"/>
                <c:pt idx="0">
                  <c:v>1.7630057803468207</c:v>
                </c:pt>
                <c:pt idx="1">
                  <c:v>1.3480392156862744</c:v>
                </c:pt>
                <c:pt idx="2">
                  <c:v>1.2295081967213115</c:v>
                </c:pt>
                <c:pt idx="3">
                  <c:v>2.347576422901537</c:v>
                </c:pt>
                <c:pt idx="4">
                  <c:v>2.453010512902198</c:v>
                </c:pt>
                <c:pt idx="5">
                  <c:v>2.4923702950152595</c:v>
                </c:pt>
                <c:pt idx="6">
                  <c:v>0.95406360424028269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1-41FF-9D91-A5F725F46EAC}"/>
            </c:ext>
          </c:extLst>
        </c:ser>
        <c:ser>
          <c:idx val="5"/>
          <c:order val="5"/>
          <c:tx>
            <c:strRef>
              <c:f>FOSZK!$A$93</c:f>
              <c:strCache>
                <c:ptCount val="1"/>
                <c:pt idx="0">
                  <c:v>fogyasztóvédelmi szakasszisztens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FOSZK!$B$93:$N$93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1.0954063604240283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41-41FF-9D91-A5F725F46EAC}"/>
            </c:ext>
          </c:extLst>
        </c:ser>
        <c:ser>
          <c:idx val="6"/>
          <c:order val="6"/>
          <c:tx>
            <c:strRef>
              <c:f>FOSZK!$A$94</c:f>
              <c:strCache>
                <c:ptCount val="1"/>
                <c:pt idx="0">
                  <c:v>gazdálkodási és menedzsment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FOSZK!$B$94:$N$94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15.476597198496755</c:v>
                </c:pt>
                <c:pt idx="8">
                  <c:v>20.152477763659466</c:v>
                </c:pt>
                <c:pt idx="9">
                  <c:v>18.457831325301203</c:v>
                </c:pt>
                <c:pt idx="10">
                  <c:v>18.198992443324936</c:v>
                </c:pt>
                <c:pt idx="11">
                  <c:v>25.912005306212691</c:v>
                </c:pt>
                <c:pt idx="12">
                  <c:v>25.379253792537924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1-41FF-9D91-A5F725F46EAC}"/>
            </c:ext>
          </c:extLst>
        </c:ser>
        <c:ser>
          <c:idx val="7"/>
          <c:order val="7"/>
          <c:tx>
            <c:strRef>
              <c:f>FOSZK!$A$95</c:f>
              <c:strCache>
                <c:ptCount val="1"/>
                <c:pt idx="0">
                  <c:v>gazdálkodási menedzserasszisztens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FOSZK!$B$95:$N$95</c:f>
              <c:numCache>
                <c:formatCode>0.0</c:formatCode>
                <c:ptCount val="13"/>
                <c:pt idx="0">
                  <c:v>1.5606936416184971</c:v>
                </c:pt>
                <c:pt idx="1">
                  <c:v>2.8799019607843137</c:v>
                </c:pt>
                <c:pt idx="2">
                  <c:v>2.3521026372059874</c:v>
                </c:pt>
                <c:pt idx="3">
                  <c:v>2.6178010471204187</c:v>
                </c:pt>
                <c:pt idx="4">
                  <c:v>2.5963682701497293</c:v>
                </c:pt>
                <c:pt idx="5">
                  <c:v>3.2892505934214991</c:v>
                </c:pt>
                <c:pt idx="6">
                  <c:v>1.4487632508833921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441-41FF-9D91-A5F725F46EAC}"/>
            </c:ext>
          </c:extLst>
        </c:ser>
        <c:ser>
          <c:idx val="8"/>
          <c:order val="8"/>
          <c:tx>
            <c:strRef>
              <c:f>FOSZK!$A$96</c:f>
              <c:strCache>
                <c:ptCount val="1"/>
                <c:pt idx="0">
                  <c:v>gazdasági idegen nyelvű levelező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FOSZK!$B$96:$N$96</c:f>
              <c:numCache>
                <c:formatCode>0.0</c:formatCode>
                <c:ptCount val="13"/>
                <c:pt idx="0">
                  <c:v>1.4161849710982659</c:v>
                </c:pt>
                <c:pt idx="1">
                  <c:v>1.5318627450980391</c:v>
                </c:pt>
                <c:pt idx="2">
                  <c:v>1.1582323592302211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41-41FF-9D91-A5F725F46EAC}"/>
            </c:ext>
          </c:extLst>
        </c:ser>
        <c:ser>
          <c:idx val="9"/>
          <c:order val="9"/>
          <c:tx>
            <c:strRef>
              <c:f>FOSZK!$A$97</c:f>
              <c:strCache>
                <c:ptCount val="1"/>
                <c:pt idx="0">
                  <c:v>gazdasági idegen nyelvű menedzser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FOSZK!$B$97:$N$97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2.0266846816416146</c:v>
                </c:pt>
                <c:pt idx="4">
                  <c:v>1.8795794839120739</c:v>
                </c:pt>
                <c:pt idx="5">
                  <c:v>2.0345879959308242</c:v>
                </c:pt>
                <c:pt idx="6">
                  <c:v>3.1095406360424027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41-41FF-9D91-A5F725F46EAC}"/>
            </c:ext>
          </c:extLst>
        </c:ser>
        <c:ser>
          <c:idx val="10"/>
          <c:order val="10"/>
          <c:tx>
            <c:strRef>
              <c:f>FOSZK!$A$98</c:f>
              <c:strCache>
                <c:ptCount val="1"/>
                <c:pt idx="0">
                  <c:v>idegenforgalmi szakmenedzser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FOSZK!$B$98:$N$98</c:f>
              <c:numCache>
                <c:formatCode>0.0</c:formatCode>
                <c:ptCount val="13"/>
                <c:pt idx="0">
                  <c:v>35.953757225433527</c:v>
                </c:pt>
                <c:pt idx="1">
                  <c:v>37.071078431372548</c:v>
                </c:pt>
                <c:pt idx="2">
                  <c:v>33.125445473984321</c:v>
                </c:pt>
                <c:pt idx="3">
                  <c:v>29.758486742104374</c:v>
                </c:pt>
                <c:pt idx="4">
                  <c:v>26.584899649569927</c:v>
                </c:pt>
                <c:pt idx="5">
                  <c:v>24.262461851475077</c:v>
                </c:pt>
                <c:pt idx="6">
                  <c:v>24.204946996466429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441-41FF-9D91-A5F725F46EAC}"/>
            </c:ext>
          </c:extLst>
        </c:ser>
        <c:ser>
          <c:idx val="11"/>
          <c:order val="11"/>
          <c:tx>
            <c:strRef>
              <c:f>FOSZK!$A$99</c:f>
              <c:strCache>
                <c:ptCount val="1"/>
                <c:pt idx="0">
                  <c:v>informatikai statisztikus és gazdasági tervező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FOSZK!$B$99:$N$99</c:f>
              <c:numCache>
                <c:formatCode>0.0</c:formatCode>
                <c:ptCount val="13"/>
                <c:pt idx="0">
                  <c:v>3.5838150289017339</c:v>
                </c:pt>
                <c:pt idx="1">
                  <c:v>2.2058823529411766</c:v>
                </c:pt>
                <c:pt idx="2">
                  <c:v>3.5103349964362085</c:v>
                </c:pt>
                <c:pt idx="3">
                  <c:v>2.9218037493666609</c:v>
                </c:pt>
                <c:pt idx="4">
                  <c:v>2.1185090793246255</c:v>
                </c:pt>
                <c:pt idx="5">
                  <c:v>1.102068497795863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441-41FF-9D91-A5F725F46EAC}"/>
            </c:ext>
          </c:extLst>
        </c:ser>
        <c:ser>
          <c:idx val="12"/>
          <c:order val="12"/>
          <c:tx>
            <c:strRef>
              <c:f>FOSZK!$A$100</c:f>
              <c:strCache>
                <c:ptCount val="1"/>
                <c:pt idx="0">
                  <c:v>kereskedelem és marketing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FOSZK!$B$100:$N$100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16.911513495046123</c:v>
                </c:pt>
                <c:pt idx="8">
                  <c:v>17.331639135959339</c:v>
                </c:pt>
                <c:pt idx="9">
                  <c:v>18.096385542168676</c:v>
                </c:pt>
                <c:pt idx="10">
                  <c:v>19.752308984047019</c:v>
                </c:pt>
                <c:pt idx="11">
                  <c:v>30.621269069201858</c:v>
                </c:pt>
                <c:pt idx="12">
                  <c:v>33.845838458384584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441-41FF-9D91-A5F725F46EAC}"/>
            </c:ext>
          </c:extLst>
        </c:ser>
        <c:ser>
          <c:idx val="13"/>
          <c:order val="13"/>
          <c:tx>
            <c:strRef>
              <c:f>FOSZK!$A$101</c:f>
              <c:strCache>
                <c:ptCount val="1"/>
                <c:pt idx="0">
                  <c:v>kereskedelmi szakmenedzser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FOSZK!$B$101:$N$101</c:f>
              <c:numCache>
                <c:formatCode>0.0</c:formatCode>
                <c:ptCount val="13"/>
                <c:pt idx="0">
                  <c:v>8.8728323699421967</c:v>
                </c:pt>
                <c:pt idx="1">
                  <c:v>7.3835784313725492</c:v>
                </c:pt>
                <c:pt idx="2">
                  <c:v>5.2387740555951536</c:v>
                </c:pt>
                <c:pt idx="3">
                  <c:v>5.9618307718290833</c:v>
                </c:pt>
                <c:pt idx="4">
                  <c:v>5.5750238929595408</c:v>
                </c:pt>
                <c:pt idx="5">
                  <c:v>7.002373685995253</c:v>
                </c:pt>
                <c:pt idx="6">
                  <c:v>8.7279151943462896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441-41FF-9D91-A5F725F46EAC}"/>
            </c:ext>
          </c:extLst>
        </c:ser>
        <c:ser>
          <c:idx val="14"/>
          <c:order val="14"/>
          <c:tx>
            <c:strRef>
              <c:f>FOSZK!$A$102</c:f>
              <c:strCache>
                <c:ptCount val="1"/>
                <c:pt idx="0">
                  <c:v>kis- és középvállalkozási menedzser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FOSZK!$B$102:$N$102</c:f>
              <c:numCache>
                <c:formatCode>0.0</c:formatCode>
                <c:ptCount val="13"/>
                <c:pt idx="0">
                  <c:v>1.7052023121387283</c:v>
                </c:pt>
                <c:pt idx="1">
                  <c:v>1.5931372549019607</c:v>
                </c:pt>
                <c:pt idx="2">
                  <c:v>2.0669992872416252</c:v>
                </c:pt>
                <c:pt idx="3">
                  <c:v>1.6213477453132916</c:v>
                </c:pt>
                <c:pt idx="4">
                  <c:v>1.5928639694170117</c:v>
                </c:pt>
                <c:pt idx="5">
                  <c:v>1.5259409969481181</c:v>
                </c:pt>
                <c:pt idx="6">
                  <c:v>2.6148409893992932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441-41FF-9D91-A5F725F46EAC}"/>
            </c:ext>
          </c:extLst>
        </c:ser>
        <c:ser>
          <c:idx val="15"/>
          <c:order val="15"/>
          <c:tx>
            <c:strRef>
              <c:f>FOSZK!$A$103</c:f>
              <c:strCache>
                <c:ptCount val="1"/>
                <c:pt idx="0">
                  <c:v>költségvetés-gazdálkodási szakügyintéző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FOSZK!$B$103:$N$103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0.26728439059158948</c:v>
                </c:pt>
                <c:pt idx="3">
                  <c:v>0.4897821313967235</c:v>
                </c:pt>
                <c:pt idx="4">
                  <c:v>0.84421790379101624</c:v>
                </c:pt>
                <c:pt idx="5">
                  <c:v>0.62733129874533744</c:v>
                </c:pt>
                <c:pt idx="6">
                  <c:v>0.21201413427561838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441-41FF-9D91-A5F725F46EAC}"/>
            </c:ext>
          </c:extLst>
        </c:ser>
        <c:ser>
          <c:idx val="16"/>
          <c:order val="16"/>
          <c:tx>
            <c:strRef>
              <c:f>FOSZK!$A$104</c:f>
              <c:strCache>
                <c:ptCount val="1"/>
                <c:pt idx="0">
                  <c:v>közszolgálati közgazdász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FOSZK!$B$104:$N$104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441-41FF-9D91-A5F725F46EAC}"/>
            </c:ext>
          </c:extLst>
        </c:ser>
        <c:ser>
          <c:idx val="17"/>
          <c:order val="17"/>
          <c:tx>
            <c:strRef>
              <c:f>FOSZK!$A$105</c:f>
              <c:strCache>
                <c:ptCount val="1"/>
                <c:pt idx="0">
                  <c:v>külgazdasági üzletkötő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FOSZK!$B$105:$N$105</c:f>
              <c:numCache>
                <c:formatCode>0.0</c:formatCode>
                <c:ptCount val="13"/>
                <c:pt idx="0">
                  <c:v>0.26011560693641617</c:v>
                </c:pt>
                <c:pt idx="1">
                  <c:v>0.61274509803921573</c:v>
                </c:pt>
                <c:pt idx="2">
                  <c:v>1.2651461154668568</c:v>
                </c:pt>
                <c:pt idx="3">
                  <c:v>1.2328998479986488</c:v>
                </c:pt>
                <c:pt idx="4">
                  <c:v>1.0512902198152279</c:v>
                </c:pt>
                <c:pt idx="5">
                  <c:v>1.0172939979654121</c:v>
                </c:pt>
                <c:pt idx="6">
                  <c:v>1.8374558303886925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441-41FF-9D91-A5F725F46EAC}"/>
            </c:ext>
          </c:extLst>
        </c:ser>
        <c:ser>
          <c:idx val="18"/>
          <c:order val="18"/>
          <c:tx>
            <c:strRef>
              <c:f>FOSZK!$A$106</c:f>
              <c:strCache>
                <c:ptCount val="1"/>
                <c:pt idx="0">
                  <c:v>nemzetközi gazdálkodási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FOSZK!$B$106:$N$106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11.206012982576016</c:v>
                </c:pt>
                <c:pt idx="8">
                  <c:v>10.317662007623888</c:v>
                </c:pt>
                <c:pt idx="9">
                  <c:v>11.855421686746988</c:v>
                </c:pt>
                <c:pt idx="10">
                  <c:v>11.607892527287992</c:v>
                </c:pt>
                <c:pt idx="11">
                  <c:v>0.30952907362370108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441-41FF-9D91-A5F725F46EAC}"/>
            </c:ext>
          </c:extLst>
        </c:ser>
        <c:ser>
          <c:idx val="19"/>
          <c:order val="19"/>
          <c:tx>
            <c:strRef>
              <c:f>FOSZK!$A$107</c:f>
              <c:strCache>
                <c:ptCount val="1"/>
                <c:pt idx="0">
                  <c:v>nemzetközi szállítmányozási és logisztikai szakügyintéző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FOSZK!$B$107:$N$107</c:f>
              <c:numCache>
                <c:formatCode>0.0</c:formatCode>
                <c:ptCount val="13"/>
                <c:pt idx="0">
                  <c:v>0.80924855491329473</c:v>
                </c:pt>
                <c:pt idx="1">
                  <c:v>3.4313725490196076</c:v>
                </c:pt>
                <c:pt idx="2">
                  <c:v>5.7555238774055599</c:v>
                </c:pt>
                <c:pt idx="3">
                  <c:v>6.5529471373078874</c:v>
                </c:pt>
                <c:pt idx="4">
                  <c:v>8.6970372730168837</c:v>
                </c:pt>
                <c:pt idx="5">
                  <c:v>11.427602577144796</c:v>
                </c:pt>
                <c:pt idx="6">
                  <c:v>16.431095406360424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441-41FF-9D91-A5F725F46EAC}"/>
            </c:ext>
          </c:extLst>
        </c:ser>
        <c:ser>
          <c:idx val="20"/>
          <c:order val="20"/>
          <c:tx>
            <c:strRef>
              <c:f>FOSZK!$A$108</c:f>
              <c:strCache>
                <c:ptCount val="1"/>
                <c:pt idx="0">
                  <c:v>pénzügy és számvitel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FOSZK!$B$108:$N$108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15.920737956952511</c:v>
                </c:pt>
                <c:pt idx="8">
                  <c:v>14.968233799237611</c:v>
                </c:pt>
                <c:pt idx="9">
                  <c:v>15.590361445783133</c:v>
                </c:pt>
                <c:pt idx="10">
                  <c:v>15.533165407220823</c:v>
                </c:pt>
                <c:pt idx="11">
                  <c:v>18.195887685164713</c:v>
                </c:pt>
                <c:pt idx="12">
                  <c:v>17.589175891758916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441-41FF-9D91-A5F725F46EAC}"/>
            </c:ext>
          </c:extLst>
        </c:ser>
        <c:ser>
          <c:idx val="21"/>
          <c:order val="21"/>
          <c:tx>
            <c:strRef>
              <c:f>FOSZK!$A$109</c:f>
              <c:strCache>
                <c:ptCount val="1"/>
                <c:pt idx="0">
                  <c:v>pénzügyi szakügyintéző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FOSZK!$B$109:$N$109</c:f>
              <c:numCache>
                <c:formatCode>0.0</c:formatCode>
                <c:ptCount val="13"/>
                <c:pt idx="0">
                  <c:v>8.5549132947976876</c:v>
                </c:pt>
                <c:pt idx="1">
                  <c:v>9.1911764705882355</c:v>
                </c:pt>
                <c:pt idx="2">
                  <c:v>7.5374198146828233</c:v>
                </c:pt>
                <c:pt idx="3">
                  <c:v>8.3431852727579798</c:v>
                </c:pt>
                <c:pt idx="4">
                  <c:v>7.805033450143358</c:v>
                </c:pt>
                <c:pt idx="5">
                  <c:v>7.9518480840963042</c:v>
                </c:pt>
                <c:pt idx="6">
                  <c:v>7.1731448763250878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441-41FF-9D91-A5F725F46EAC}"/>
            </c:ext>
          </c:extLst>
        </c:ser>
        <c:ser>
          <c:idx val="22"/>
          <c:order val="22"/>
          <c:tx>
            <c:strRef>
              <c:f>FOSZK!$A$110</c:f>
              <c:strCache>
                <c:ptCount val="1"/>
                <c:pt idx="0">
                  <c:v>projektmenedzser-asszisztens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FOSZK!$B$110:$N$110</c:f>
              <c:numCache>
                <c:formatCode>0.0</c:formatCode>
                <c:ptCount val="13"/>
                <c:pt idx="0">
                  <c:v>0.54913294797687862</c:v>
                </c:pt>
                <c:pt idx="1">
                  <c:v>0</c:v>
                </c:pt>
                <c:pt idx="2">
                  <c:v>0</c:v>
                </c:pt>
                <c:pt idx="3">
                  <c:v>0.27022462421888194</c:v>
                </c:pt>
                <c:pt idx="4">
                  <c:v>0.30264415418923224</c:v>
                </c:pt>
                <c:pt idx="5">
                  <c:v>0.45778229908443541</c:v>
                </c:pt>
                <c:pt idx="6">
                  <c:v>7.0671378091872794E-2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441-41FF-9D91-A5F725F46EAC}"/>
            </c:ext>
          </c:extLst>
        </c:ser>
        <c:ser>
          <c:idx val="23"/>
          <c:order val="23"/>
          <c:tx>
            <c:strRef>
              <c:f>FOSZK!$A$111</c:f>
              <c:strCache>
                <c:ptCount val="1"/>
                <c:pt idx="0">
                  <c:v>reklámszervező szakmenedzser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FOSZK!$B$111:$N$111</c:f>
              <c:numCache>
                <c:formatCode>0.0</c:formatCode>
                <c:ptCount val="13"/>
                <c:pt idx="0">
                  <c:v>7.0809248554913289</c:v>
                </c:pt>
                <c:pt idx="1">
                  <c:v>8.9154411764705888</c:v>
                </c:pt>
                <c:pt idx="2">
                  <c:v>9.1945830363506769</c:v>
                </c:pt>
                <c:pt idx="3">
                  <c:v>9.2214153014693458</c:v>
                </c:pt>
                <c:pt idx="4">
                  <c:v>8.4581076776043318</c:v>
                </c:pt>
                <c:pt idx="5">
                  <c:v>8.1722617836554772</c:v>
                </c:pt>
                <c:pt idx="6">
                  <c:v>6.819787985865724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441-41FF-9D91-A5F725F46EAC}"/>
            </c:ext>
          </c:extLst>
        </c:ser>
        <c:ser>
          <c:idx val="24"/>
          <c:order val="24"/>
          <c:tx>
            <c:strRef>
              <c:f>FOSZK!$A$112</c:f>
              <c:strCache>
                <c:ptCount val="1"/>
                <c:pt idx="0">
                  <c:v>számviteli szakügyintéző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FOSZK!$B$112:$N$112</c:f>
              <c:numCache>
                <c:formatCode>0.0</c:formatCode>
                <c:ptCount val="13"/>
                <c:pt idx="0">
                  <c:v>4.2485549132947975</c:v>
                </c:pt>
                <c:pt idx="1">
                  <c:v>3.0943627450980391</c:v>
                </c:pt>
                <c:pt idx="2">
                  <c:v>3.3321454027084818</c:v>
                </c:pt>
                <c:pt idx="3">
                  <c:v>4.6107076507346729</c:v>
                </c:pt>
                <c:pt idx="4">
                  <c:v>5.6865243708187316</c:v>
                </c:pt>
                <c:pt idx="5">
                  <c:v>5.5272973889454056</c:v>
                </c:pt>
                <c:pt idx="6">
                  <c:v>4.5936395759717312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441-41FF-9D91-A5F725F46EAC}"/>
            </c:ext>
          </c:extLst>
        </c:ser>
        <c:ser>
          <c:idx val="25"/>
          <c:order val="25"/>
          <c:tx>
            <c:strRef>
              <c:f>FOSZK!$A$113</c:f>
              <c:strCache>
                <c:ptCount val="1"/>
                <c:pt idx="0">
                  <c:v>turizmus-vendéglátás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FOSZK!$B$113:$N$113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31.704817218995558</c:v>
                </c:pt>
                <c:pt idx="8">
                  <c:v>24.34561626429479</c:v>
                </c:pt>
                <c:pt idx="9">
                  <c:v>24.457831325301203</c:v>
                </c:pt>
                <c:pt idx="10">
                  <c:v>22.523089840470192</c:v>
                </c:pt>
                <c:pt idx="11">
                  <c:v>24.607561353084236</c:v>
                </c:pt>
                <c:pt idx="12">
                  <c:v>23.185731857318572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0441-41FF-9D91-A5F725F46EAC}"/>
            </c:ext>
          </c:extLst>
        </c:ser>
        <c:ser>
          <c:idx val="26"/>
          <c:order val="26"/>
          <c:tx>
            <c:strRef>
              <c:f>FOSZK!$A$114</c:f>
              <c:strCache>
                <c:ptCount val="1"/>
                <c:pt idx="0">
                  <c:v>üzletviteli szakmenedzser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FOSZK!$B$114:$N$114</c:f>
              <c:numCache>
                <c:formatCode>0.0</c:formatCode>
                <c:ptCount val="13"/>
                <c:pt idx="0">
                  <c:v>1.676300578034682</c:v>
                </c:pt>
                <c:pt idx="1">
                  <c:v>1.0110294117647058</c:v>
                </c:pt>
                <c:pt idx="2">
                  <c:v>0.78403421240199578</c:v>
                </c:pt>
                <c:pt idx="3">
                  <c:v>0.62489444350616452</c:v>
                </c:pt>
                <c:pt idx="4">
                  <c:v>0.76457470532016569</c:v>
                </c:pt>
                <c:pt idx="5">
                  <c:v>1.0003390979993219</c:v>
                </c:pt>
                <c:pt idx="6">
                  <c:v>1.2014134275618373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0441-41FF-9D91-A5F725F46EAC}"/>
            </c:ext>
          </c:extLst>
        </c:ser>
        <c:ser>
          <c:idx val="27"/>
          <c:order val="27"/>
          <c:tx>
            <c:strRef>
              <c:f>FOSZK!$A$115</c:f>
              <c:strCache>
                <c:ptCount val="1"/>
                <c:pt idx="0">
                  <c:v>vállalkozási szakügyintéző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FOSZK!$B$115:$N$115</c:f>
              <c:numCache>
                <c:formatCode>0.0</c:formatCode>
                <c:ptCount val="13"/>
                <c:pt idx="0">
                  <c:v>0.34682080924855491</c:v>
                </c:pt>
                <c:pt idx="1">
                  <c:v>0.91911764705882348</c:v>
                </c:pt>
                <c:pt idx="2">
                  <c:v>1.3364219529579473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0441-41FF-9D91-A5F725F46EAC}"/>
            </c:ext>
          </c:extLst>
        </c:ser>
        <c:ser>
          <c:idx val="28"/>
          <c:order val="28"/>
          <c:tx>
            <c:strRef>
              <c:f>FOSZK!$A$116</c:f>
              <c:strCache>
                <c:ptCount val="1"/>
                <c:pt idx="0">
                  <c:v>vendéglátó szakmenedzser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FOSZK!$B$87:$N$87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FOSZK!$B$116:$N$116</c:f>
              <c:numCache>
                <c:formatCode>0.0</c:formatCode>
                <c:ptCount val="13"/>
                <c:pt idx="0">
                  <c:v>10.578034682080924</c:v>
                </c:pt>
                <c:pt idx="1">
                  <c:v>9.6507352941176467</c:v>
                </c:pt>
                <c:pt idx="2">
                  <c:v>8.8916607270135426</c:v>
                </c:pt>
                <c:pt idx="3">
                  <c:v>10.048978213139673</c:v>
                </c:pt>
                <c:pt idx="4">
                  <c:v>10.242115323351385</c:v>
                </c:pt>
                <c:pt idx="5">
                  <c:v>10.122075279755849</c:v>
                </c:pt>
                <c:pt idx="6">
                  <c:v>9.9293286219081267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0441-41FF-9D91-A5F725F46E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67393119"/>
        <c:axId val="445121647"/>
      </c:barChart>
      <c:catAx>
        <c:axId val="567393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45121647"/>
        <c:crosses val="autoZero"/>
        <c:auto val="1"/>
        <c:lblAlgn val="ctr"/>
        <c:lblOffset val="100"/>
        <c:noMultiLvlLbl val="0"/>
      </c:catAx>
      <c:valAx>
        <c:axId val="445121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7393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Analysis!$O$3</c:f>
              <c:strCache>
                <c:ptCount val="1"/>
                <c:pt idx="0">
                  <c:v>F</c:v>
                </c:pt>
              </c:strCache>
            </c:strRef>
          </c:tx>
          <c:spPr>
            <a:ln w="38100" cap="rnd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cat>
            <c:numRef>
              <c:f>Analysis!$P$2:$Z$2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Analysis!$P$3:$Z$3</c:f>
              <c:numCache>
                <c:formatCode>0.0</c:formatCode>
                <c:ptCount val="11"/>
                <c:pt idx="0">
                  <c:v>100</c:v>
                </c:pt>
                <c:pt idx="1">
                  <c:v>73.190503763752176</c:v>
                </c:pt>
                <c:pt idx="2">
                  <c:v>64.230568662094271</c:v>
                </c:pt>
                <c:pt idx="3">
                  <c:v>57.557575716070119</c:v>
                </c:pt>
                <c:pt idx="4">
                  <c:v>53.094975043169356</c:v>
                </c:pt>
                <c:pt idx="5">
                  <c:v>25.577189665614323</c:v>
                </c:pt>
                <c:pt idx="6">
                  <c:v>20.610069988123517</c:v>
                </c:pt>
                <c:pt idx="7">
                  <c:v>11.42011081690841</c:v>
                </c:pt>
                <c:pt idx="8">
                  <c:v>6.3348382330216761</c:v>
                </c:pt>
                <c:pt idx="9">
                  <c:v>1.2009066441535405</c:v>
                </c:pt>
                <c:pt idx="10">
                  <c:v>0.7461242555122678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52-4D57-8A5A-3F4409C5D73C}"/>
            </c:ext>
          </c:extLst>
        </c:ser>
        <c:ser>
          <c:idx val="1"/>
          <c:order val="1"/>
          <c:tx>
            <c:strRef>
              <c:f>Analysis!$O$4</c:f>
              <c:strCache>
                <c:ptCount val="1"/>
                <c:pt idx="0">
                  <c:v>A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Analysis!$P$2:$Z$2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Analysis!$P$4:$Z$4</c:f>
              <c:numCache>
                <c:formatCode>0.0</c:formatCode>
                <c:ptCount val="11"/>
                <c:pt idx="0">
                  <c:v>100</c:v>
                </c:pt>
                <c:pt idx="1">
                  <c:v>87.540453074433657</c:v>
                </c:pt>
                <c:pt idx="2">
                  <c:v>78.442043076041486</c:v>
                </c:pt>
                <c:pt idx="3">
                  <c:v>72.033336149286356</c:v>
                </c:pt>
                <c:pt idx="4">
                  <c:v>65.033072170571288</c:v>
                </c:pt>
                <c:pt idx="5">
                  <c:v>63.275842487704821</c:v>
                </c:pt>
                <c:pt idx="6">
                  <c:v>59.515177803078551</c:v>
                </c:pt>
                <c:pt idx="7">
                  <c:v>55.119921498356199</c:v>
                </c:pt>
                <c:pt idx="8">
                  <c:v>26.789971682221477</c:v>
                </c:pt>
                <c:pt idx="9">
                  <c:v>15.641827215336859</c:v>
                </c:pt>
                <c:pt idx="10">
                  <c:v>9.6274927131688113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52-4D57-8A5A-3F4409C5D73C}"/>
            </c:ext>
          </c:extLst>
        </c:ser>
        <c:ser>
          <c:idx val="2"/>
          <c:order val="2"/>
          <c:tx>
            <c:strRef>
              <c:f>Analysis!$O$5</c:f>
              <c:strCache>
                <c:ptCount val="1"/>
                <c:pt idx="0">
                  <c:v>M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Analysis!$P$2:$Z$2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Analysis!$P$5:$Z$5</c:f>
              <c:numCache>
                <c:formatCode>0.0</c:formatCode>
                <c:ptCount val="11"/>
                <c:pt idx="0">
                  <c:v>100.00000000000001</c:v>
                </c:pt>
                <c:pt idx="1">
                  <c:v>88.695652173913047</c:v>
                </c:pt>
                <c:pt idx="2">
                  <c:v>79.197893909447885</c:v>
                </c:pt>
                <c:pt idx="3">
                  <c:v>77.700524626362338</c:v>
                </c:pt>
                <c:pt idx="4">
                  <c:v>82.899350027224557</c:v>
                </c:pt>
                <c:pt idx="5">
                  <c:v>38.701886246502966</c:v>
                </c:pt>
                <c:pt idx="6">
                  <c:v>24.519744152083618</c:v>
                </c:pt>
                <c:pt idx="7">
                  <c:v>17.064612841024779</c:v>
                </c:pt>
                <c:pt idx="8">
                  <c:v>17.798870751641672</c:v>
                </c:pt>
                <c:pt idx="9">
                  <c:v>11.301236201970433</c:v>
                </c:pt>
                <c:pt idx="10">
                  <c:v>6.0199663338599887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52-4D57-8A5A-3F4409C5D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2270175"/>
        <c:axId val="2053307759"/>
      </c:lineChart>
      <c:catAx>
        <c:axId val="142227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053307759"/>
        <c:crosses val="autoZero"/>
        <c:auto val="1"/>
        <c:lblAlgn val="ctr"/>
        <c:lblOffset val="100"/>
        <c:noMultiLvlLbl val="0"/>
      </c:catAx>
      <c:valAx>
        <c:axId val="205330775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22270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Analysis!$P$8</c:f>
              <c:strCache>
                <c:ptCount val="1"/>
                <c:pt idx="0">
                  <c:v>F</c:v>
                </c:pt>
              </c:strCache>
            </c:strRef>
          </c:tx>
          <c:spPr>
            <a:ln w="38100" cap="rnd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cat>
            <c:numRef>
              <c:f>Analysis!$Q$7:$Z$7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Analysis!$Q$8:$Z$8</c:f>
              <c:numCache>
                <c:formatCode>0.0</c:formatCode>
                <c:ptCount val="10"/>
                <c:pt idx="0">
                  <c:v>100</c:v>
                </c:pt>
                <c:pt idx="1">
                  <c:v>87.758063353984809</c:v>
                </c:pt>
                <c:pt idx="2">
                  <c:v>78.640769985485036</c:v>
                </c:pt>
                <c:pt idx="3">
                  <c:v>72.543529983823944</c:v>
                </c:pt>
                <c:pt idx="4">
                  <c:v>34.946049487749946</c:v>
                </c:pt>
                <c:pt idx="5">
                  <c:v>28.159486447380782</c:v>
                </c:pt>
                <c:pt idx="6">
                  <c:v>15.603268497469006</c:v>
                </c:pt>
                <c:pt idx="7">
                  <c:v>8.655273440212369</c:v>
                </c:pt>
                <c:pt idx="8">
                  <c:v>1.6407957076369972</c:v>
                </c:pt>
                <c:pt idx="9">
                  <c:v>1.0194276813842456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F6-41DE-AB56-792B9AF9F78C}"/>
            </c:ext>
          </c:extLst>
        </c:ser>
        <c:ser>
          <c:idx val="1"/>
          <c:order val="1"/>
          <c:tx>
            <c:strRef>
              <c:f>Analysis!$P$9</c:f>
              <c:strCache>
                <c:ptCount val="1"/>
                <c:pt idx="0">
                  <c:v>A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Analysis!$Q$7:$Z$7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Analysis!$Q$9:$Z$9</c:f>
              <c:numCache>
                <c:formatCode>0.0</c:formatCode>
                <c:ptCount val="10"/>
                <c:pt idx="0">
                  <c:v>100</c:v>
                </c:pt>
                <c:pt idx="1">
                  <c:v>89.606622219951277</c:v>
                </c:pt>
                <c:pt idx="2">
                  <c:v>82.285770314711584</c:v>
                </c:pt>
                <c:pt idx="3">
                  <c:v>74.289165621835593</c:v>
                </c:pt>
                <c:pt idx="4">
                  <c:v>72.281831159707167</c:v>
                </c:pt>
                <c:pt idx="5">
                  <c:v>67.985914754718209</c:v>
                </c:pt>
                <c:pt idx="6">
                  <c:v>62.965085926033517</c:v>
                </c:pt>
                <c:pt idx="7">
                  <c:v>30.602962106493294</c:v>
                </c:pt>
                <c:pt idx="8">
                  <c:v>17.868113159109388</c:v>
                </c:pt>
                <c:pt idx="9">
                  <c:v>10.997764319294502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F6-41DE-AB56-792B9AF9F78C}"/>
            </c:ext>
          </c:extLst>
        </c:ser>
        <c:ser>
          <c:idx val="2"/>
          <c:order val="2"/>
          <c:tx>
            <c:strRef>
              <c:f>Analysis!$P$10</c:f>
              <c:strCache>
                <c:ptCount val="1"/>
                <c:pt idx="0">
                  <c:v>M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Analysis!$Q$7:$Z$7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Analysis!$Q$10:$Z$10</c:f>
              <c:numCache>
                <c:formatCode>0.0</c:formatCode>
                <c:ptCount val="10"/>
                <c:pt idx="0">
                  <c:v>100</c:v>
                </c:pt>
                <c:pt idx="1">
                  <c:v>89.291743133201038</c:v>
                </c:pt>
                <c:pt idx="2">
                  <c:v>87.603532666977145</c:v>
                </c:pt>
                <c:pt idx="3">
                  <c:v>93.464953462066902</c:v>
                </c:pt>
                <c:pt idx="4">
                  <c:v>43.634479591645501</c:v>
                </c:pt>
                <c:pt idx="5">
                  <c:v>27.644809583231527</c:v>
                </c:pt>
                <c:pt idx="6">
                  <c:v>19.239514477625974</c:v>
                </c:pt>
                <c:pt idx="7">
                  <c:v>20.067354278811688</c:v>
                </c:pt>
                <c:pt idx="8">
                  <c:v>12.741589835554899</c:v>
                </c:pt>
                <c:pt idx="9">
                  <c:v>6.7872169450382227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F6-41DE-AB56-792B9AF9F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6506863"/>
        <c:axId val="1479711471"/>
      </c:lineChart>
      <c:catAx>
        <c:axId val="64650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79711471"/>
        <c:crosses val="autoZero"/>
        <c:auto val="1"/>
        <c:lblAlgn val="ctr"/>
        <c:lblOffset val="100"/>
        <c:noMultiLvlLbl val="0"/>
      </c:catAx>
      <c:valAx>
        <c:axId val="147971147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4650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Analysis!$O$50</c:f>
              <c:strCache>
                <c:ptCount val="1"/>
                <c:pt idx="0">
                  <c:v>FN</c:v>
                </c:pt>
              </c:strCache>
            </c:strRef>
          </c:tx>
          <c:spPr>
            <a:ln w="38100" cap="rnd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cat>
            <c:numRef>
              <c:f>Analysis!$P$49:$Y$49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Analysis!$P$50:$Y$50</c:f>
              <c:numCache>
                <c:formatCode>0.0</c:formatCode>
                <c:ptCount val="10"/>
                <c:pt idx="0">
                  <c:v>100</c:v>
                </c:pt>
                <c:pt idx="1">
                  <c:v>91.230421282276325</c:v>
                </c:pt>
                <c:pt idx="2">
                  <c:v>81.222388887535942</c:v>
                </c:pt>
                <c:pt idx="3">
                  <c:v>76.706623247028688</c:v>
                </c:pt>
                <c:pt idx="4">
                  <c:v>33.848672807947395</c:v>
                </c:pt>
                <c:pt idx="5">
                  <c:v>27.236006781360963</c:v>
                </c:pt>
                <c:pt idx="6">
                  <c:v>12.288658396047397</c:v>
                </c:pt>
                <c:pt idx="7">
                  <c:v>6.2795477437115936</c:v>
                </c:pt>
                <c:pt idx="8">
                  <c:v>1.5370051665174083</c:v>
                </c:pt>
                <c:pt idx="9">
                  <c:v>1.149500983337294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14-432B-8271-4521AF19A0E1}"/>
            </c:ext>
          </c:extLst>
        </c:ser>
        <c:ser>
          <c:idx val="1"/>
          <c:order val="1"/>
          <c:tx>
            <c:strRef>
              <c:f>Analysis!$O$51</c:f>
              <c:strCache>
                <c:ptCount val="1"/>
                <c:pt idx="0">
                  <c:v>FL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Analysis!$P$49:$Y$49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Analysis!$P$51:$Y$51</c:f>
              <c:numCache>
                <c:formatCode>0.0</c:formatCode>
                <c:ptCount val="10"/>
                <c:pt idx="0">
                  <c:v>100</c:v>
                </c:pt>
                <c:pt idx="1">
                  <c:v>77.725619985782473</c:v>
                </c:pt>
                <c:pt idx="2">
                  <c:v>71.181877219251859</c:v>
                </c:pt>
                <c:pt idx="3">
                  <c:v>60.515392832595509</c:v>
                </c:pt>
                <c:pt idx="4">
                  <c:v>38.116623956471798</c:v>
                </c:pt>
                <c:pt idx="5">
                  <c:v>30.827632313204177</c:v>
                </c:pt>
                <c:pt idx="6">
                  <c:v>25.179941990499426</c:v>
                </c:pt>
                <c:pt idx="7">
                  <c:v>15.519293221794605</c:v>
                </c:pt>
                <c:pt idx="8">
                  <c:v>1.9406705325948255</c:v>
                </c:pt>
                <c:pt idx="9">
                  <c:v>0.64361589512605311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14-432B-8271-4521AF19A0E1}"/>
            </c:ext>
          </c:extLst>
        </c:ser>
        <c:ser>
          <c:idx val="2"/>
          <c:order val="2"/>
          <c:tx>
            <c:strRef>
              <c:f>Analysis!$O$52</c:f>
              <c:strCache>
                <c:ptCount val="1"/>
                <c:pt idx="0">
                  <c:v>AN</c:v>
                </c:pt>
              </c:strCache>
            </c:strRef>
          </c:tx>
          <c:spPr>
            <a:ln w="38100" cap="rnd">
              <a:solidFill>
                <a:srgbClr val="A2CF49"/>
              </a:solidFill>
              <a:round/>
            </a:ln>
            <a:effectLst/>
          </c:spPr>
          <c:marker>
            <c:symbol val="none"/>
          </c:marker>
          <c:cat>
            <c:numRef>
              <c:f>Analysis!$P$49:$Y$49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Analysis!$P$52:$Y$52</c:f>
              <c:numCache>
                <c:formatCode>0.0</c:formatCode>
                <c:ptCount val="10"/>
                <c:pt idx="0">
                  <c:v>100</c:v>
                </c:pt>
                <c:pt idx="1">
                  <c:v>90.02315332748293</c:v>
                </c:pt>
                <c:pt idx="2">
                  <c:v>82.290165069749563</c:v>
                </c:pt>
                <c:pt idx="3">
                  <c:v>74.548429920567472</c:v>
                </c:pt>
                <c:pt idx="4">
                  <c:v>72.88846691781535</c:v>
                </c:pt>
                <c:pt idx="5">
                  <c:v>68.80387064189901</c:v>
                </c:pt>
                <c:pt idx="6">
                  <c:v>62.359453610478205</c:v>
                </c:pt>
                <c:pt idx="7">
                  <c:v>28.525604959429842</c:v>
                </c:pt>
                <c:pt idx="8">
                  <c:v>18.030134691014311</c:v>
                </c:pt>
                <c:pt idx="9">
                  <c:v>10.991331503212725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14-432B-8271-4521AF19A0E1}"/>
            </c:ext>
          </c:extLst>
        </c:ser>
        <c:ser>
          <c:idx val="3"/>
          <c:order val="3"/>
          <c:tx>
            <c:strRef>
              <c:f>Analysis!$O$53</c:f>
              <c:strCache>
                <c:ptCount val="1"/>
                <c:pt idx="0">
                  <c:v>AL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Analysis!$P$49:$Y$49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Analysis!$P$53:$Y$53</c:f>
              <c:numCache>
                <c:formatCode>0.0</c:formatCode>
                <c:ptCount val="10"/>
                <c:pt idx="0">
                  <c:v>100</c:v>
                </c:pt>
                <c:pt idx="1">
                  <c:v>87.650595765844372</c:v>
                </c:pt>
                <c:pt idx="2">
                  <c:v>82.301590378378791</c:v>
                </c:pt>
                <c:pt idx="3">
                  <c:v>73.06248731052618</c:v>
                </c:pt>
                <c:pt idx="4">
                  <c:v>69.370327371818874</c:v>
                </c:pt>
                <c:pt idx="5">
                  <c:v>64.074652360343265</c:v>
                </c:pt>
                <c:pt idx="6">
                  <c:v>65.79544511343731</c:v>
                </c:pt>
                <c:pt idx="7">
                  <c:v>40.37927702098446</c:v>
                </c:pt>
                <c:pt idx="8">
                  <c:v>16.88973194917498</c:v>
                </c:pt>
                <c:pt idx="9">
                  <c:v>10.839727420887382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14-432B-8271-4521AF19A0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6506863"/>
        <c:axId val="1479711471"/>
      </c:lineChart>
      <c:catAx>
        <c:axId val="64650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79711471"/>
        <c:crosses val="autoZero"/>
        <c:auto val="1"/>
        <c:lblAlgn val="ctr"/>
        <c:lblOffset val="100"/>
        <c:noMultiLvlLbl val="0"/>
      </c:catAx>
      <c:valAx>
        <c:axId val="147971147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4650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Analysis!$O$57</c:f>
              <c:strCache>
                <c:ptCount val="1"/>
                <c:pt idx="0">
                  <c:v>FA</c:v>
                </c:pt>
              </c:strCache>
            </c:strRef>
          </c:tx>
          <c:spPr>
            <a:ln w="38100" cap="rnd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cat>
            <c:numRef>
              <c:f>Analysis!$P$56:$Y$56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Analysis!$P$57:$Y$57</c:f>
              <c:numCache>
                <c:formatCode>0.0</c:formatCode>
                <c:ptCount val="10"/>
                <c:pt idx="0">
                  <c:v>100</c:v>
                </c:pt>
                <c:pt idx="1">
                  <c:v>87.384251767670065</c:v>
                </c:pt>
                <c:pt idx="2">
                  <c:v>78.687349735868651</c:v>
                </c:pt>
                <c:pt idx="3">
                  <c:v>72.322867987916652</c:v>
                </c:pt>
                <c:pt idx="4">
                  <c:v>25.356118111272668</c:v>
                </c:pt>
                <c:pt idx="5">
                  <c:v>19.632146915440114</c:v>
                </c:pt>
                <c:pt idx="6">
                  <c:v>4.6181841477655734</c:v>
                </c:pt>
                <c:pt idx="7">
                  <c:v>1.0102677478773299</c:v>
                </c:pt>
                <c:pt idx="8">
                  <c:v>0.32897545549965213</c:v>
                </c:pt>
                <c:pt idx="9">
                  <c:v>2.9345986901986015E-2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8F-4073-85E5-06AAC0E9B9F7}"/>
            </c:ext>
          </c:extLst>
        </c:ser>
        <c:ser>
          <c:idx val="1"/>
          <c:order val="1"/>
          <c:tx>
            <c:strRef>
              <c:f>Analysis!$O$58</c:f>
              <c:strCache>
                <c:ptCount val="1"/>
                <c:pt idx="0">
                  <c:v>FK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Analysis!$P$56:$Y$56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Analysis!$P$58:$Y$58</c:f>
              <c:numCache>
                <c:formatCode>0.0</c:formatCode>
                <c:ptCount val="10"/>
                <c:pt idx="0">
                  <c:v>100</c:v>
                </c:pt>
                <c:pt idx="1">
                  <c:v>91.257184924242353</c:v>
                </c:pt>
                <c:pt idx="2">
                  <c:v>78.20475297779592</c:v>
                </c:pt>
                <c:pt idx="3">
                  <c:v>74.609070961907307</c:v>
                </c:pt>
                <c:pt idx="4">
                  <c:v>124.71409565116849</c:v>
                </c:pt>
                <c:pt idx="5">
                  <c:v>107.98097616439915</c:v>
                </c:pt>
                <c:pt idx="6">
                  <c:v>118.43086134469296</c:v>
                </c:pt>
                <c:pt idx="7">
                  <c:v>80.217539838955105</c:v>
                </c:pt>
                <c:pt idx="8">
                  <c:v>13.920293477643952</c:v>
                </c:pt>
                <c:pt idx="9">
                  <c:v>10.287241575636216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8F-4073-85E5-06AAC0E9B9F7}"/>
            </c:ext>
          </c:extLst>
        </c:ser>
        <c:ser>
          <c:idx val="2"/>
          <c:order val="2"/>
          <c:tx>
            <c:strRef>
              <c:f>Analysis!$O$59</c:f>
              <c:strCache>
                <c:ptCount val="1"/>
                <c:pt idx="0">
                  <c:v>AA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Analysis!$P$56:$Y$56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Analysis!$P$59:$Y$59</c:f>
              <c:numCache>
                <c:formatCode>0.0</c:formatCode>
                <c:ptCount val="10"/>
                <c:pt idx="0">
                  <c:v>100</c:v>
                </c:pt>
                <c:pt idx="1">
                  <c:v>87.434557544912749</c:v>
                </c:pt>
                <c:pt idx="2">
                  <c:v>80.352888134322882</c:v>
                </c:pt>
                <c:pt idx="3">
                  <c:v>68.369624159540393</c:v>
                </c:pt>
                <c:pt idx="4">
                  <c:v>74.544899444927509</c:v>
                </c:pt>
                <c:pt idx="5">
                  <c:v>70.697290540445522</c:v>
                </c:pt>
                <c:pt idx="6">
                  <c:v>75.753013031012259</c:v>
                </c:pt>
                <c:pt idx="7">
                  <c:v>35.702323466961872</c:v>
                </c:pt>
                <c:pt idx="8">
                  <c:v>11.6388255627419</c:v>
                </c:pt>
                <c:pt idx="9">
                  <c:v>2.5967630738842047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8F-4073-85E5-06AAC0E9B9F7}"/>
            </c:ext>
          </c:extLst>
        </c:ser>
        <c:ser>
          <c:idx val="3"/>
          <c:order val="3"/>
          <c:tx>
            <c:strRef>
              <c:f>Analysis!$O$60</c:f>
              <c:strCache>
                <c:ptCount val="1"/>
                <c:pt idx="0">
                  <c:v>AK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Analysis!$P$56:$Y$56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Analysis!$P$60:$Y$60</c:f>
              <c:numCache>
                <c:formatCode>0.0</c:formatCode>
                <c:ptCount val="10"/>
                <c:pt idx="0">
                  <c:v>100</c:v>
                </c:pt>
                <c:pt idx="1">
                  <c:v>90.764763587168105</c:v>
                </c:pt>
                <c:pt idx="2">
                  <c:v>83.316379963121236</c:v>
                </c:pt>
                <c:pt idx="3">
                  <c:v>77.4454555432294</c:v>
                </c:pt>
                <c:pt idx="4">
                  <c:v>71.075166814915548</c:v>
                </c:pt>
                <c:pt idx="5">
                  <c:v>66.540213576660349</c:v>
                </c:pt>
                <c:pt idx="6">
                  <c:v>56.146583902852562</c:v>
                </c:pt>
                <c:pt idx="7">
                  <c:v>27.883990887166529</c:v>
                </c:pt>
                <c:pt idx="8">
                  <c:v>21.189559217577393</c:v>
                </c:pt>
                <c:pt idx="9">
                  <c:v>15.477164578486956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88F-4073-85E5-06AAC0E9B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6506863"/>
        <c:axId val="1479711471"/>
      </c:lineChart>
      <c:catAx>
        <c:axId val="64650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79711471"/>
        <c:crosses val="autoZero"/>
        <c:auto val="1"/>
        <c:lblAlgn val="ctr"/>
        <c:lblOffset val="100"/>
        <c:noMultiLvlLbl val="0"/>
      </c:catAx>
      <c:valAx>
        <c:axId val="1479711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4650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hu-H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Mi</a:t>
            </a:r>
            <a:r>
              <a:rPr lang="hu-HU">
                <a:solidFill>
                  <a:schemeClr val="tx1"/>
                </a:solidFill>
              </a:rPr>
              <a:t> volt a legfőbb oka </a:t>
            </a:r>
            <a:r>
              <a:rPr lang="en-US">
                <a:solidFill>
                  <a:schemeClr val="tx1"/>
                </a:solidFill>
              </a:rPr>
              <a:t>a képzés elhagyásá</a:t>
            </a:r>
            <a:r>
              <a:rPr lang="hu-HU">
                <a:solidFill>
                  <a:schemeClr val="tx1"/>
                </a:solidFill>
              </a:rPr>
              <a:t>nak</a:t>
            </a:r>
            <a:r>
              <a:rPr lang="en-US">
                <a:solidFill>
                  <a:schemeClr val="tx1"/>
                </a:solidFill>
              </a:rPr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5.2778821511723063E-2"/>
          <c:y val="0.10499827869037064"/>
          <c:w val="0.35947874650946321"/>
          <c:h val="0.84538479888255058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Mi volt a legfőbb oka a képzés elhagyásának?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B1-4482-9A26-C3EABD760F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B1-4482-9A26-C3EABD760F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B1-4482-9A26-C3EABD760F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6B1-4482-9A26-C3EABD760FB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6B1-4482-9A26-C3EABD760FB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6B1-4482-9A26-C3EABD760FB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6B1-4482-9A26-C3EABD760FB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6B1-4482-9A26-C3EABD760FB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6B1-4482-9A26-C3EABD760FB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6B1-4482-9A26-C3EABD760FB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Munka1!$A$2:$A$11</c:f>
              <c:strCache>
                <c:ptCount val="10"/>
                <c:pt idx="0">
                  <c:v>Nem találtam meg számításaimat az egyetemen</c:v>
                </c:pt>
                <c:pt idx="1">
                  <c:v>A képzés megkezdését követően jöttem rá, hogy nem érdekel az adott szak</c:v>
                </c:pt>
                <c:pt idx="2">
                  <c:v>Nem éreztem jól magam az intézményben</c:v>
                </c:pt>
                <c:pt idx="3">
                  <c:v>Magas tanulmányi követelmények</c:v>
                </c:pt>
                <c:pt idx="4">
                  <c:v>A képzés költségeinek magas díja</c:v>
                </c:pt>
                <c:pt idx="5">
                  <c:v>Bonyolult tanulmányi rendszerek</c:v>
                </c:pt>
                <c:pt idx="6">
                  <c:v>Nem fordítottam elegendő időt a tanulásra</c:v>
                </c:pt>
                <c:pt idx="7">
                  <c:v>A képzéshez kapcsolódó "életvitel" magas költségei</c:v>
                </c:pt>
                <c:pt idx="8">
                  <c:v>Nem találtam barátokat, közösséget az egyetemen</c:v>
                </c:pt>
                <c:pt idx="9">
                  <c:v>Egyéb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107</c:v>
                </c:pt>
                <c:pt idx="1">
                  <c:v>92</c:v>
                </c:pt>
                <c:pt idx="2">
                  <c:v>85</c:v>
                </c:pt>
                <c:pt idx="3">
                  <c:v>77</c:v>
                </c:pt>
                <c:pt idx="4">
                  <c:v>68</c:v>
                </c:pt>
                <c:pt idx="5">
                  <c:v>66</c:v>
                </c:pt>
                <c:pt idx="6">
                  <c:v>65</c:v>
                </c:pt>
                <c:pt idx="7">
                  <c:v>39</c:v>
                </c:pt>
                <c:pt idx="8">
                  <c:v>12</c:v>
                </c:pt>
                <c:pt idx="9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6B1-4482-9A26-C3EABD760FB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4269695422419081"/>
          <c:y val="0.1382478217044964"/>
          <c:w val="0.54985656733956967"/>
          <c:h val="0.813909192988455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FF4065-7099-4738-93F1-2C0C423CEB5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C2D49B3-B409-48F3-B7D3-091FA9896633}">
      <dgm:prSet phldrT="[Szöveg]"/>
      <dgm:spPr/>
      <dgm:t>
        <a:bodyPr/>
        <a:lstStyle/>
        <a:p>
          <a:r>
            <a:rPr lang="hu-HU" b="1" dirty="0"/>
            <a:t>1. év: ételkészítési, táplálkozástani alapismeretek, üzemi gyakorlat, készségfejlesztés</a:t>
          </a:r>
        </a:p>
      </dgm:t>
    </dgm:pt>
    <dgm:pt modelId="{29623721-F2F3-4845-8ECC-860B2646C476}" type="parTrans" cxnId="{F18A2C76-B276-4D27-9E1D-E8932B03CCC7}">
      <dgm:prSet/>
      <dgm:spPr/>
      <dgm:t>
        <a:bodyPr/>
        <a:lstStyle/>
        <a:p>
          <a:endParaRPr lang="hu-HU"/>
        </a:p>
      </dgm:t>
    </dgm:pt>
    <dgm:pt modelId="{2DBF16DF-23E9-45AE-BF7C-ABD3B7B28669}" type="sibTrans" cxnId="{F18A2C76-B276-4D27-9E1D-E8932B03CCC7}">
      <dgm:prSet/>
      <dgm:spPr/>
      <dgm:t>
        <a:bodyPr/>
        <a:lstStyle/>
        <a:p>
          <a:endParaRPr lang="hu-HU"/>
        </a:p>
      </dgm:t>
    </dgm:pt>
    <dgm:pt modelId="{D61DC5BF-20A5-4AB8-875C-3B1D4E17986D}">
      <dgm:prSet phldrT="[Szöveg]" custT="1"/>
      <dgm:spPr/>
      <dgm:t>
        <a:bodyPr/>
        <a:lstStyle/>
        <a:p>
          <a:r>
            <a:rPr lang="en-US" sz="2400" b="0" i="0" dirty="0"/>
            <a:t>Swiss Advanced Certificate in Culinary Arts</a:t>
          </a:r>
          <a:endParaRPr lang="hu-HU" sz="2400" b="0" dirty="0"/>
        </a:p>
      </dgm:t>
    </dgm:pt>
    <dgm:pt modelId="{9B1D6EB1-9EFD-4E95-8F04-324F924CE4E7}" type="parTrans" cxnId="{8442C59E-6053-4A32-B3EE-FEE2FE3389CA}">
      <dgm:prSet/>
      <dgm:spPr/>
      <dgm:t>
        <a:bodyPr/>
        <a:lstStyle/>
        <a:p>
          <a:endParaRPr lang="hu-HU"/>
        </a:p>
      </dgm:t>
    </dgm:pt>
    <dgm:pt modelId="{D37BF380-89E4-45B6-8525-481B0250BD74}" type="sibTrans" cxnId="{8442C59E-6053-4A32-B3EE-FEE2FE3389CA}">
      <dgm:prSet/>
      <dgm:spPr/>
      <dgm:t>
        <a:bodyPr/>
        <a:lstStyle/>
        <a:p>
          <a:endParaRPr lang="hu-HU"/>
        </a:p>
      </dgm:t>
    </dgm:pt>
    <dgm:pt modelId="{522BDCD5-D9F7-4DFB-9E49-CC1B77430A3E}">
      <dgm:prSet phldrT="[Szöveg]"/>
      <dgm:spPr/>
      <dgm:t>
        <a:bodyPr/>
        <a:lstStyle/>
        <a:p>
          <a:r>
            <a:rPr lang="hu-HU" b="1" dirty="0"/>
            <a:t>2. év: éttermi munka szervezése, konyhaművészet, üzleti alapismeretek és készségek</a:t>
          </a:r>
        </a:p>
      </dgm:t>
    </dgm:pt>
    <dgm:pt modelId="{4907B430-EA11-4D19-9912-347055D3BCA3}" type="parTrans" cxnId="{6A4D9F2C-BFD6-4203-A07C-C43C5756CB0E}">
      <dgm:prSet/>
      <dgm:spPr/>
      <dgm:t>
        <a:bodyPr/>
        <a:lstStyle/>
        <a:p>
          <a:endParaRPr lang="hu-HU"/>
        </a:p>
      </dgm:t>
    </dgm:pt>
    <dgm:pt modelId="{E5896DFD-ACAB-4122-BC5F-8DBB065A6FFC}" type="sibTrans" cxnId="{6A4D9F2C-BFD6-4203-A07C-C43C5756CB0E}">
      <dgm:prSet/>
      <dgm:spPr/>
      <dgm:t>
        <a:bodyPr/>
        <a:lstStyle/>
        <a:p>
          <a:endParaRPr lang="hu-HU"/>
        </a:p>
      </dgm:t>
    </dgm:pt>
    <dgm:pt modelId="{F35FE020-E23F-487F-A873-7C2E31E0A441}">
      <dgm:prSet phldrT="[Szöveg]" custT="1"/>
      <dgm:spPr/>
      <dgm:t>
        <a:bodyPr/>
        <a:lstStyle/>
        <a:p>
          <a:r>
            <a:rPr lang="en-US" sz="2400" b="0" i="0" dirty="0"/>
            <a:t>Swiss Higher Diploma in Culinary Studies</a:t>
          </a:r>
          <a:endParaRPr lang="hu-HU" sz="2400" b="0" dirty="0"/>
        </a:p>
      </dgm:t>
    </dgm:pt>
    <dgm:pt modelId="{EA74B7E9-D300-4F58-8759-52CCA32DA2B0}" type="parTrans" cxnId="{B80E1CBD-447C-4584-9887-EB0965B91BFD}">
      <dgm:prSet/>
      <dgm:spPr/>
      <dgm:t>
        <a:bodyPr/>
        <a:lstStyle/>
        <a:p>
          <a:endParaRPr lang="hu-HU"/>
        </a:p>
      </dgm:t>
    </dgm:pt>
    <dgm:pt modelId="{122ABAFD-FAB3-4FB7-96AB-60D3A893FE78}" type="sibTrans" cxnId="{B80E1CBD-447C-4584-9887-EB0965B91BFD}">
      <dgm:prSet/>
      <dgm:spPr/>
      <dgm:t>
        <a:bodyPr/>
        <a:lstStyle/>
        <a:p>
          <a:endParaRPr lang="hu-HU"/>
        </a:p>
      </dgm:t>
    </dgm:pt>
    <dgm:pt modelId="{31B09ACA-827F-408C-ABA0-9DA59A41CED6}">
      <dgm:prSet phldrT="[Szöveg]"/>
      <dgm:spPr/>
      <dgm:t>
        <a:bodyPr/>
        <a:lstStyle/>
        <a:p>
          <a:r>
            <a:rPr lang="hu-HU" b="1" dirty="0"/>
            <a:t>3. év: tervezési, fejlesztési és menedzsment-ismeretek, vezetői készségek</a:t>
          </a:r>
        </a:p>
      </dgm:t>
    </dgm:pt>
    <dgm:pt modelId="{30AC167D-64CC-409E-80F7-7E636303D1EF}" type="parTrans" cxnId="{73B46224-C550-4F4C-97B0-A0BF2C9DC935}">
      <dgm:prSet/>
      <dgm:spPr/>
      <dgm:t>
        <a:bodyPr/>
        <a:lstStyle/>
        <a:p>
          <a:endParaRPr lang="hu-HU"/>
        </a:p>
      </dgm:t>
    </dgm:pt>
    <dgm:pt modelId="{8DEBBAA5-FDF2-42E0-9941-61D2A5D5E8B2}" type="sibTrans" cxnId="{73B46224-C550-4F4C-97B0-A0BF2C9DC935}">
      <dgm:prSet/>
      <dgm:spPr/>
      <dgm:t>
        <a:bodyPr/>
        <a:lstStyle/>
        <a:p>
          <a:endParaRPr lang="hu-HU"/>
        </a:p>
      </dgm:t>
    </dgm:pt>
    <dgm:pt modelId="{467479C6-297D-4D81-98BE-9AF05B759CAF}">
      <dgm:prSet phldrT="[Szöveg]" custT="1"/>
      <dgm:spPr/>
      <dgm:t>
        <a:bodyPr/>
        <a:lstStyle/>
        <a:p>
          <a:r>
            <a:rPr lang="en-US" sz="2400" b="0" i="0" dirty="0"/>
            <a:t>Bachelor of International Business in Culinary Arts</a:t>
          </a:r>
          <a:endParaRPr lang="hu-HU" sz="2400" b="0" dirty="0"/>
        </a:p>
      </dgm:t>
    </dgm:pt>
    <dgm:pt modelId="{155B3DD7-FC93-446A-9617-D4235ADF0113}" type="parTrans" cxnId="{538A7433-2129-4E00-B03D-68FDC32E9383}">
      <dgm:prSet/>
      <dgm:spPr/>
      <dgm:t>
        <a:bodyPr/>
        <a:lstStyle/>
        <a:p>
          <a:endParaRPr lang="hu-HU"/>
        </a:p>
      </dgm:t>
    </dgm:pt>
    <dgm:pt modelId="{D8CC6EB3-3703-45F5-8985-5561D6AB0070}" type="sibTrans" cxnId="{538A7433-2129-4E00-B03D-68FDC32E9383}">
      <dgm:prSet/>
      <dgm:spPr/>
      <dgm:t>
        <a:bodyPr/>
        <a:lstStyle/>
        <a:p>
          <a:endParaRPr lang="hu-HU"/>
        </a:p>
      </dgm:t>
    </dgm:pt>
    <dgm:pt modelId="{FCDBBF58-C83A-476F-B7E7-0EE61B4E0BEF}" type="pres">
      <dgm:prSet presAssocID="{4AFF4065-7099-4738-93F1-2C0C423CEB53}" presName="Name0" presStyleCnt="0">
        <dgm:presLayoutVars>
          <dgm:dir/>
          <dgm:animLvl val="lvl"/>
          <dgm:resizeHandles val="exact"/>
        </dgm:presLayoutVars>
      </dgm:prSet>
      <dgm:spPr/>
    </dgm:pt>
    <dgm:pt modelId="{A25B694D-23E7-4A0B-8562-338395895963}" type="pres">
      <dgm:prSet presAssocID="{31B09ACA-827F-408C-ABA0-9DA59A41CED6}" presName="boxAndChildren" presStyleCnt="0"/>
      <dgm:spPr/>
    </dgm:pt>
    <dgm:pt modelId="{A3ECD6F7-FC3D-46CB-A847-554174DA14D1}" type="pres">
      <dgm:prSet presAssocID="{31B09ACA-827F-408C-ABA0-9DA59A41CED6}" presName="parentTextBox" presStyleLbl="node1" presStyleIdx="0" presStyleCnt="3"/>
      <dgm:spPr/>
    </dgm:pt>
    <dgm:pt modelId="{55AFF861-50D1-42D9-9B6D-C692CEE5E843}" type="pres">
      <dgm:prSet presAssocID="{31B09ACA-827F-408C-ABA0-9DA59A41CED6}" presName="entireBox" presStyleLbl="node1" presStyleIdx="0" presStyleCnt="3" custLinFactNeighborX="1220"/>
      <dgm:spPr/>
    </dgm:pt>
    <dgm:pt modelId="{9B02D3E4-5022-4C6A-9780-8A58FEE0CFD5}" type="pres">
      <dgm:prSet presAssocID="{31B09ACA-827F-408C-ABA0-9DA59A41CED6}" presName="descendantBox" presStyleCnt="0"/>
      <dgm:spPr/>
    </dgm:pt>
    <dgm:pt modelId="{93E20D8D-0864-469F-A786-26667A439DC0}" type="pres">
      <dgm:prSet presAssocID="{467479C6-297D-4D81-98BE-9AF05B759CAF}" presName="childTextBox" presStyleLbl="fgAccFollowNode1" presStyleIdx="0" presStyleCnt="3">
        <dgm:presLayoutVars>
          <dgm:bulletEnabled val="1"/>
        </dgm:presLayoutVars>
      </dgm:prSet>
      <dgm:spPr/>
    </dgm:pt>
    <dgm:pt modelId="{6F515BEA-253D-4629-858A-BDE5857E84CC}" type="pres">
      <dgm:prSet presAssocID="{E5896DFD-ACAB-4122-BC5F-8DBB065A6FFC}" presName="sp" presStyleCnt="0"/>
      <dgm:spPr/>
    </dgm:pt>
    <dgm:pt modelId="{A079C73D-EA0F-4DF2-9331-EFBFDCC74176}" type="pres">
      <dgm:prSet presAssocID="{522BDCD5-D9F7-4DFB-9E49-CC1B77430A3E}" presName="arrowAndChildren" presStyleCnt="0"/>
      <dgm:spPr/>
    </dgm:pt>
    <dgm:pt modelId="{834F0046-EF9D-4847-AE04-E88FC13C2953}" type="pres">
      <dgm:prSet presAssocID="{522BDCD5-D9F7-4DFB-9E49-CC1B77430A3E}" presName="parentTextArrow" presStyleLbl="node1" presStyleIdx="0" presStyleCnt="3"/>
      <dgm:spPr/>
    </dgm:pt>
    <dgm:pt modelId="{C336A481-034D-4CBE-8858-3BB79C9AACF4}" type="pres">
      <dgm:prSet presAssocID="{522BDCD5-D9F7-4DFB-9E49-CC1B77430A3E}" presName="arrow" presStyleLbl="node1" presStyleIdx="1" presStyleCnt="3"/>
      <dgm:spPr/>
    </dgm:pt>
    <dgm:pt modelId="{BE48CE64-9EAF-4455-ABFC-CB25530CF57A}" type="pres">
      <dgm:prSet presAssocID="{522BDCD5-D9F7-4DFB-9E49-CC1B77430A3E}" presName="descendantArrow" presStyleCnt="0"/>
      <dgm:spPr/>
    </dgm:pt>
    <dgm:pt modelId="{9821CDD6-5417-4680-B0F4-D8ACB575E1F7}" type="pres">
      <dgm:prSet presAssocID="{F35FE020-E23F-487F-A873-7C2E31E0A441}" presName="childTextArrow" presStyleLbl="fgAccFollowNode1" presStyleIdx="1" presStyleCnt="3">
        <dgm:presLayoutVars>
          <dgm:bulletEnabled val="1"/>
        </dgm:presLayoutVars>
      </dgm:prSet>
      <dgm:spPr/>
    </dgm:pt>
    <dgm:pt modelId="{19F3AE4D-127D-480F-967C-46DADD20C09B}" type="pres">
      <dgm:prSet presAssocID="{2DBF16DF-23E9-45AE-BF7C-ABD3B7B28669}" presName="sp" presStyleCnt="0"/>
      <dgm:spPr/>
    </dgm:pt>
    <dgm:pt modelId="{A290C7E8-ABE8-4E9A-8707-2E372CF2E131}" type="pres">
      <dgm:prSet presAssocID="{2C2D49B3-B409-48F3-B7D3-091FA9896633}" presName="arrowAndChildren" presStyleCnt="0"/>
      <dgm:spPr/>
    </dgm:pt>
    <dgm:pt modelId="{F31E6323-9B61-4791-AA67-6F43D4DC6085}" type="pres">
      <dgm:prSet presAssocID="{2C2D49B3-B409-48F3-B7D3-091FA9896633}" presName="parentTextArrow" presStyleLbl="node1" presStyleIdx="1" presStyleCnt="3"/>
      <dgm:spPr/>
    </dgm:pt>
    <dgm:pt modelId="{47D0B963-AE2A-4755-81DF-899C5BDFD7D5}" type="pres">
      <dgm:prSet presAssocID="{2C2D49B3-B409-48F3-B7D3-091FA9896633}" presName="arrow" presStyleLbl="node1" presStyleIdx="2" presStyleCnt="3"/>
      <dgm:spPr/>
    </dgm:pt>
    <dgm:pt modelId="{6ED11FCF-396B-4CA6-A8BB-B867E245B344}" type="pres">
      <dgm:prSet presAssocID="{2C2D49B3-B409-48F3-B7D3-091FA9896633}" presName="descendantArrow" presStyleCnt="0"/>
      <dgm:spPr/>
    </dgm:pt>
    <dgm:pt modelId="{0D48E1F4-5F34-4E5F-868F-9402BE0E3376}" type="pres">
      <dgm:prSet presAssocID="{D61DC5BF-20A5-4AB8-875C-3B1D4E17986D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D394EE1C-D360-48CE-BB37-F0CCFF4CF9E6}" type="presOf" srcId="{D61DC5BF-20A5-4AB8-875C-3B1D4E17986D}" destId="{0D48E1F4-5F34-4E5F-868F-9402BE0E3376}" srcOrd="0" destOrd="0" presId="urn:microsoft.com/office/officeart/2005/8/layout/process4"/>
    <dgm:cxn modelId="{73B46224-C550-4F4C-97B0-A0BF2C9DC935}" srcId="{4AFF4065-7099-4738-93F1-2C0C423CEB53}" destId="{31B09ACA-827F-408C-ABA0-9DA59A41CED6}" srcOrd="2" destOrd="0" parTransId="{30AC167D-64CC-409E-80F7-7E636303D1EF}" sibTransId="{8DEBBAA5-FDF2-42E0-9941-61D2A5D5E8B2}"/>
    <dgm:cxn modelId="{A4627E2B-7121-492E-8D67-FF227E010A2E}" type="presOf" srcId="{4AFF4065-7099-4738-93F1-2C0C423CEB53}" destId="{FCDBBF58-C83A-476F-B7E7-0EE61B4E0BEF}" srcOrd="0" destOrd="0" presId="urn:microsoft.com/office/officeart/2005/8/layout/process4"/>
    <dgm:cxn modelId="{6A4D9F2C-BFD6-4203-A07C-C43C5756CB0E}" srcId="{4AFF4065-7099-4738-93F1-2C0C423CEB53}" destId="{522BDCD5-D9F7-4DFB-9E49-CC1B77430A3E}" srcOrd="1" destOrd="0" parTransId="{4907B430-EA11-4D19-9912-347055D3BCA3}" sibTransId="{E5896DFD-ACAB-4122-BC5F-8DBB065A6FFC}"/>
    <dgm:cxn modelId="{538A7433-2129-4E00-B03D-68FDC32E9383}" srcId="{31B09ACA-827F-408C-ABA0-9DA59A41CED6}" destId="{467479C6-297D-4D81-98BE-9AF05B759CAF}" srcOrd="0" destOrd="0" parTransId="{155B3DD7-FC93-446A-9617-D4235ADF0113}" sibTransId="{D8CC6EB3-3703-45F5-8985-5561D6AB0070}"/>
    <dgm:cxn modelId="{F2FD2E3D-7614-4F1A-B78C-9C39EEF8B3DE}" type="presOf" srcId="{31B09ACA-827F-408C-ABA0-9DA59A41CED6}" destId="{55AFF861-50D1-42D9-9B6D-C692CEE5E843}" srcOrd="1" destOrd="0" presId="urn:microsoft.com/office/officeart/2005/8/layout/process4"/>
    <dgm:cxn modelId="{56F8C767-0270-4A37-BDC0-35C44AA5232D}" type="presOf" srcId="{F35FE020-E23F-487F-A873-7C2E31E0A441}" destId="{9821CDD6-5417-4680-B0F4-D8ACB575E1F7}" srcOrd="0" destOrd="0" presId="urn:microsoft.com/office/officeart/2005/8/layout/process4"/>
    <dgm:cxn modelId="{5D905C55-606E-4019-9ECD-6F2B56269881}" type="presOf" srcId="{522BDCD5-D9F7-4DFB-9E49-CC1B77430A3E}" destId="{C336A481-034D-4CBE-8858-3BB79C9AACF4}" srcOrd="1" destOrd="0" presId="urn:microsoft.com/office/officeart/2005/8/layout/process4"/>
    <dgm:cxn modelId="{F18A2C76-B276-4D27-9E1D-E8932B03CCC7}" srcId="{4AFF4065-7099-4738-93F1-2C0C423CEB53}" destId="{2C2D49B3-B409-48F3-B7D3-091FA9896633}" srcOrd="0" destOrd="0" parTransId="{29623721-F2F3-4845-8ECC-860B2646C476}" sibTransId="{2DBF16DF-23E9-45AE-BF7C-ABD3B7B28669}"/>
    <dgm:cxn modelId="{A44B6F80-9009-48DF-AD4B-7E475744AB5B}" type="presOf" srcId="{2C2D49B3-B409-48F3-B7D3-091FA9896633}" destId="{F31E6323-9B61-4791-AA67-6F43D4DC6085}" srcOrd="0" destOrd="0" presId="urn:microsoft.com/office/officeart/2005/8/layout/process4"/>
    <dgm:cxn modelId="{014A9A88-2927-43CF-A75B-56DB262242D1}" type="presOf" srcId="{467479C6-297D-4D81-98BE-9AF05B759CAF}" destId="{93E20D8D-0864-469F-A786-26667A439DC0}" srcOrd="0" destOrd="0" presId="urn:microsoft.com/office/officeart/2005/8/layout/process4"/>
    <dgm:cxn modelId="{A14AA39D-0531-4F27-840F-DF4B94B30E3F}" type="presOf" srcId="{2C2D49B3-B409-48F3-B7D3-091FA9896633}" destId="{47D0B963-AE2A-4755-81DF-899C5BDFD7D5}" srcOrd="1" destOrd="0" presId="urn:microsoft.com/office/officeart/2005/8/layout/process4"/>
    <dgm:cxn modelId="{8442C59E-6053-4A32-B3EE-FEE2FE3389CA}" srcId="{2C2D49B3-B409-48F3-B7D3-091FA9896633}" destId="{D61DC5BF-20A5-4AB8-875C-3B1D4E17986D}" srcOrd="0" destOrd="0" parTransId="{9B1D6EB1-9EFD-4E95-8F04-324F924CE4E7}" sibTransId="{D37BF380-89E4-45B6-8525-481B0250BD74}"/>
    <dgm:cxn modelId="{B80E1CBD-447C-4584-9887-EB0965B91BFD}" srcId="{522BDCD5-D9F7-4DFB-9E49-CC1B77430A3E}" destId="{F35FE020-E23F-487F-A873-7C2E31E0A441}" srcOrd="0" destOrd="0" parTransId="{EA74B7E9-D300-4F58-8759-52CCA32DA2B0}" sibTransId="{122ABAFD-FAB3-4FB7-96AB-60D3A893FE78}"/>
    <dgm:cxn modelId="{FA4B99E0-FE61-419C-A80A-FC963901E508}" type="presOf" srcId="{522BDCD5-D9F7-4DFB-9E49-CC1B77430A3E}" destId="{834F0046-EF9D-4847-AE04-E88FC13C2953}" srcOrd="0" destOrd="0" presId="urn:microsoft.com/office/officeart/2005/8/layout/process4"/>
    <dgm:cxn modelId="{62EBD2EF-1366-485E-B78F-2F161A4C1E83}" type="presOf" srcId="{31B09ACA-827F-408C-ABA0-9DA59A41CED6}" destId="{A3ECD6F7-FC3D-46CB-A847-554174DA14D1}" srcOrd="0" destOrd="0" presId="urn:microsoft.com/office/officeart/2005/8/layout/process4"/>
    <dgm:cxn modelId="{FDFC7C79-7881-45F3-B80E-4A0D851C7A8F}" type="presParOf" srcId="{FCDBBF58-C83A-476F-B7E7-0EE61B4E0BEF}" destId="{A25B694D-23E7-4A0B-8562-338395895963}" srcOrd="0" destOrd="0" presId="urn:microsoft.com/office/officeart/2005/8/layout/process4"/>
    <dgm:cxn modelId="{8023769F-F515-40B1-A8BA-34596EB28E5D}" type="presParOf" srcId="{A25B694D-23E7-4A0B-8562-338395895963}" destId="{A3ECD6F7-FC3D-46CB-A847-554174DA14D1}" srcOrd="0" destOrd="0" presId="urn:microsoft.com/office/officeart/2005/8/layout/process4"/>
    <dgm:cxn modelId="{5412A26B-DA7D-4FD2-821E-6B293D2356DA}" type="presParOf" srcId="{A25B694D-23E7-4A0B-8562-338395895963}" destId="{55AFF861-50D1-42D9-9B6D-C692CEE5E843}" srcOrd="1" destOrd="0" presId="urn:microsoft.com/office/officeart/2005/8/layout/process4"/>
    <dgm:cxn modelId="{F2C599FA-494C-4624-B4BF-6DC0E01458EC}" type="presParOf" srcId="{A25B694D-23E7-4A0B-8562-338395895963}" destId="{9B02D3E4-5022-4C6A-9780-8A58FEE0CFD5}" srcOrd="2" destOrd="0" presId="urn:microsoft.com/office/officeart/2005/8/layout/process4"/>
    <dgm:cxn modelId="{F8EBA7FB-6F36-4DA2-81AE-663470D82090}" type="presParOf" srcId="{9B02D3E4-5022-4C6A-9780-8A58FEE0CFD5}" destId="{93E20D8D-0864-469F-A786-26667A439DC0}" srcOrd="0" destOrd="0" presId="urn:microsoft.com/office/officeart/2005/8/layout/process4"/>
    <dgm:cxn modelId="{D4D850F4-263A-4BD9-AC6F-EB3A25A9CDC3}" type="presParOf" srcId="{FCDBBF58-C83A-476F-B7E7-0EE61B4E0BEF}" destId="{6F515BEA-253D-4629-858A-BDE5857E84CC}" srcOrd="1" destOrd="0" presId="urn:microsoft.com/office/officeart/2005/8/layout/process4"/>
    <dgm:cxn modelId="{4D3E0766-A68E-4073-A24F-0E3A28D536E5}" type="presParOf" srcId="{FCDBBF58-C83A-476F-B7E7-0EE61B4E0BEF}" destId="{A079C73D-EA0F-4DF2-9331-EFBFDCC74176}" srcOrd="2" destOrd="0" presId="urn:microsoft.com/office/officeart/2005/8/layout/process4"/>
    <dgm:cxn modelId="{1A4311C0-5E9F-4D31-B423-5F891EC940ED}" type="presParOf" srcId="{A079C73D-EA0F-4DF2-9331-EFBFDCC74176}" destId="{834F0046-EF9D-4847-AE04-E88FC13C2953}" srcOrd="0" destOrd="0" presId="urn:microsoft.com/office/officeart/2005/8/layout/process4"/>
    <dgm:cxn modelId="{B951EC5C-7FBE-4AA3-A874-006B49375E9A}" type="presParOf" srcId="{A079C73D-EA0F-4DF2-9331-EFBFDCC74176}" destId="{C336A481-034D-4CBE-8858-3BB79C9AACF4}" srcOrd="1" destOrd="0" presId="urn:microsoft.com/office/officeart/2005/8/layout/process4"/>
    <dgm:cxn modelId="{9C90ADDB-DDD7-4F6A-BB74-6D956CEF239F}" type="presParOf" srcId="{A079C73D-EA0F-4DF2-9331-EFBFDCC74176}" destId="{BE48CE64-9EAF-4455-ABFC-CB25530CF57A}" srcOrd="2" destOrd="0" presId="urn:microsoft.com/office/officeart/2005/8/layout/process4"/>
    <dgm:cxn modelId="{FA9FE5A7-50E1-460A-96AD-3CC41E79869D}" type="presParOf" srcId="{BE48CE64-9EAF-4455-ABFC-CB25530CF57A}" destId="{9821CDD6-5417-4680-B0F4-D8ACB575E1F7}" srcOrd="0" destOrd="0" presId="urn:microsoft.com/office/officeart/2005/8/layout/process4"/>
    <dgm:cxn modelId="{1D495DE3-D1F8-4980-BD23-6E3BEB116BCE}" type="presParOf" srcId="{FCDBBF58-C83A-476F-B7E7-0EE61B4E0BEF}" destId="{19F3AE4D-127D-480F-967C-46DADD20C09B}" srcOrd="3" destOrd="0" presId="urn:microsoft.com/office/officeart/2005/8/layout/process4"/>
    <dgm:cxn modelId="{ECAC806E-39EF-4582-99B6-B30C7937A956}" type="presParOf" srcId="{FCDBBF58-C83A-476F-B7E7-0EE61B4E0BEF}" destId="{A290C7E8-ABE8-4E9A-8707-2E372CF2E131}" srcOrd="4" destOrd="0" presId="urn:microsoft.com/office/officeart/2005/8/layout/process4"/>
    <dgm:cxn modelId="{BB4D9CD2-C45F-4D4F-9D6F-AB63F1B76598}" type="presParOf" srcId="{A290C7E8-ABE8-4E9A-8707-2E372CF2E131}" destId="{F31E6323-9B61-4791-AA67-6F43D4DC6085}" srcOrd="0" destOrd="0" presId="urn:microsoft.com/office/officeart/2005/8/layout/process4"/>
    <dgm:cxn modelId="{140B3B50-D8C4-4CB7-84C4-430C57209B33}" type="presParOf" srcId="{A290C7E8-ABE8-4E9A-8707-2E372CF2E131}" destId="{47D0B963-AE2A-4755-81DF-899C5BDFD7D5}" srcOrd="1" destOrd="0" presId="urn:microsoft.com/office/officeart/2005/8/layout/process4"/>
    <dgm:cxn modelId="{928877C6-AEEA-4866-B078-F0EC2C1E3B49}" type="presParOf" srcId="{A290C7E8-ABE8-4E9A-8707-2E372CF2E131}" destId="{6ED11FCF-396B-4CA6-A8BB-B867E245B344}" srcOrd="2" destOrd="0" presId="urn:microsoft.com/office/officeart/2005/8/layout/process4"/>
    <dgm:cxn modelId="{5CAC3520-D9D4-4033-BB08-C93DC7B0F204}" type="presParOf" srcId="{6ED11FCF-396B-4CA6-A8BB-B867E245B344}" destId="{0D48E1F4-5F34-4E5F-868F-9402BE0E337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FF861-50D1-42D9-9B6D-C692CEE5E843}">
      <dsp:nvSpPr>
        <dsp:cNvPr id="0" name=""/>
        <dsp:cNvSpPr/>
      </dsp:nvSpPr>
      <dsp:spPr>
        <a:xfrm>
          <a:off x="0" y="3275482"/>
          <a:ext cx="10233025" cy="1075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3. év: tervezési, fejlesztési és menedzsment-ismeretek, vezetői készségek</a:t>
          </a:r>
        </a:p>
      </dsp:txBody>
      <dsp:txXfrm>
        <a:off x="0" y="3275482"/>
        <a:ext cx="10233025" cy="580546"/>
      </dsp:txXfrm>
    </dsp:sp>
    <dsp:sp modelId="{93E20D8D-0864-469F-A786-26667A439DC0}">
      <dsp:nvSpPr>
        <dsp:cNvPr id="0" name=""/>
        <dsp:cNvSpPr/>
      </dsp:nvSpPr>
      <dsp:spPr>
        <a:xfrm>
          <a:off x="0" y="3834527"/>
          <a:ext cx="10233025" cy="494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Bachelor of International Business in Culinary Arts</a:t>
          </a:r>
          <a:endParaRPr lang="hu-HU" sz="2400" b="0" kern="1200" dirty="0"/>
        </a:p>
      </dsp:txBody>
      <dsp:txXfrm>
        <a:off x="0" y="3834527"/>
        <a:ext cx="10233025" cy="494539"/>
      </dsp:txXfrm>
    </dsp:sp>
    <dsp:sp modelId="{C336A481-034D-4CBE-8858-3BB79C9AACF4}">
      <dsp:nvSpPr>
        <dsp:cNvPr id="0" name=""/>
        <dsp:cNvSpPr/>
      </dsp:nvSpPr>
      <dsp:spPr>
        <a:xfrm rot="10800000">
          <a:off x="0" y="1638125"/>
          <a:ext cx="10233025" cy="1653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2. év: éttermi munka szervezése, konyhaművészet, üzleti alapismeretek és készségek</a:t>
          </a:r>
        </a:p>
      </dsp:txBody>
      <dsp:txXfrm rot="-10800000">
        <a:off x="0" y="1638125"/>
        <a:ext cx="10233025" cy="580372"/>
      </dsp:txXfrm>
    </dsp:sp>
    <dsp:sp modelId="{9821CDD6-5417-4680-B0F4-D8ACB575E1F7}">
      <dsp:nvSpPr>
        <dsp:cNvPr id="0" name=""/>
        <dsp:cNvSpPr/>
      </dsp:nvSpPr>
      <dsp:spPr>
        <a:xfrm>
          <a:off x="0" y="2218498"/>
          <a:ext cx="10233025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Swiss Higher Diploma in Culinary Studies</a:t>
          </a:r>
          <a:endParaRPr lang="hu-HU" sz="2400" b="0" kern="1200" dirty="0"/>
        </a:p>
      </dsp:txBody>
      <dsp:txXfrm>
        <a:off x="0" y="2218498"/>
        <a:ext cx="10233025" cy="494391"/>
      </dsp:txXfrm>
    </dsp:sp>
    <dsp:sp modelId="{47D0B963-AE2A-4755-81DF-899C5BDFD7D5}">
      <dsp:nvSpPr>
        <dsp:cNvPr id="0" name=""/>
        <dsp:cNvSpPr/>
      </dsp:nvSpPr>
      <dsp:spPr>
        <a:xfrm rot="10800000">
          <a:off x="0" y="769"/>
          <a:ext cx="10233025" cy="1653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1. év: ételkészítési, táplálkozástani alapismeretek, üzemi gyakorlat, készségfejlesztés</a:t>
          </a:r>
        </a:p>
      </dsp:txBody>
      <dsp:txXfrm rot="-10800000">
        <a:off x="0" y="769"/>
        <a:ext cx="10233025" cy="580372"/>
      </dsp:txXfrm>
    </dsp:sp>
    <dsp:sp modelId="{0D48E1F4-5F34-4E5F-868F-9402BE0E3376}">
      <dsp:nvSpPr>
        <dsp:cNvPr id="0" name=""/>
        <dsp:cNvSpPr/>
      </dsp:nvSpPr>
      <dsp:spPr>
        <a:xfrm>
          <a:off x="0" y="581141"/>
          <a:ext cx="10233025" cy="4943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Swiss Advanced Certificate in Culinary Arts</a:t>
          </a:r>
          <a:endParaRPr lang="hu-HU" sz="2400" b="0" kern="1200" dirty="0"/>
        </a:p>
      </dsp:txBody>
      <dsp:txXfrm>
        <a:off x="0" y="581141"/>
        <a:ext cx="10233025" cy="494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0.44502</cdr:x>
      <cdr:y>0.04074</cdr:y>
    </cdr:from>
    <cdr:to>
      <cdr:x>0.44502</cdr:x>
      <cdr:y>0.801</cdr:y>
    </cdr:to>
    <cdr:cxnSp macro="">
      <cdr:nvCxnSpPr>
        <cdr:cNvPr id="2" name="Egyenes összekötő 1">
          <a:extLst xmlns:a="http://schemas.openxmlformats.org/drawingml/2006/main">
            <a:ext uri="{FF2B5EF4-FFF2-40B4-BE49-F238E27FC236}">
              <a16:creationId xmlns:a16="http://schemas.microsoft.com/office/drawing/2014/main" id="{2799350B-28F9-4D56-9CA5-58FD0DF89478}"/>
            </a:ext>
          </a:extLst>
        </cdr:cNvPr>
        <cdr:cNvCxnSpPr/>
      </cdr:nvCxnSpPr>
      <cdr:spPr>
        <a:xfrm xmlns:a="http://schemas.openxmlformats.org/drawingml/2006/main" flipV="1">
          <a:off x="4553908" y="177272"/>
          <a:ext cx="0" cy="330814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66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0.69367</cdr:x>
      <cdr:y>0.04104</cdr:y>
    </cdr:from>
    <cdr:to>
      <cdr:x>0.69367</cdr:x>
      <cdr:y>0.8013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D74B2E9F-6FF1-4F5D-BF45-2362BA63185F}"/>
            </a:ext>
          </a:extLst>
        </cdr:cNvPr>
        <cdr:cNvCxnSpPr/>
      </cdr:nvCxnSpPr>
      <cdr:spPr>
        <a:xfrm xmlns:a="http://schemas.openxmlformats.org/drawingml/2006/main" flipV="1">
          <a:off x="3479800" y="120650"/>
          <a:ext cx="0" cy="22352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accent2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0.39193</cdr:x>
      <cdr:y>0.04638</cdr:y>
    </cdr:from>
    <cdr:to>
      <cdr:x>0.39193</cdr:x>
      <cdr:y>0.80337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827786DC-DCA7-419C-8889-EB3EFB9F6438}"/>
            </a:ext>
          </a:extLst>
        </cdr:cNvPr>
        <cdr:cNvCxnSpPr/>
      </cdr:nvCxnSpPr>
      <cdr:spPr>
        <a:xfrm xmlns:a="http://schemas.openxmlformats.org/drawingml/2006/main" flipV="1">
          <a:off x="4010675" y="201816"/>
          <a:ext cx="0" cy="3293919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66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0.66606</cdr:x>
      <cdr:y>0.04516</cdr:y>
    </cdr:from>
    <cdr:to>
      <cdr:x>0.66606</cdr:x>
      <cdr:y>0.80215</cdr:y>
    </cdr:to>
    <cdr:cxnSp macro="">
      <cdr:nvCxnSpPr>
        <cdr:cNvPr id="4" name="Egyenes összekötő 3">
          <a:extLst xmlns:a="http://schemas.openxmlformats.org/drawingml/2006/main">
            <a:ext uri="{FF2B5EF4-FFF2-40B4-BE49-F238E27FC236}">
              <a16:creationId xmlns:a16="http://schemas.microsoft.com/office/drawing/2014/main" id="{3AC3066F-563A-40EA-8CD8-AC77395B4AD9}"/>
            </a:ext>
          </a:extLst>
        </cdr:cNvPr>
        <cdr:cNvCxnSpPr/>
      </cdr:nvCxnSpPr>
      <cdr:spPr>
        <a:xfrm xmlns:a="http://schemas.openxmlformats.org/drawingml/2006/main" flipV="1">
          <a:off x="6815785" y="196506"/>
          <a:ext cx="0" cy="329392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accent2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0.39193</cdr:x>
      <cdr:y>0.04545</cdr:y>
    </cdr:from>
    <cdr:to>
      <cdr:x>0.39193</cdr:x>
      <cdr:y>0.80244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827786DC-DCA7-419C-8889-EB3EFB9F6438}"/>
            </a:ext>
          </a:extLst>
        </cdr:cNvPr>
        <cdr:cNvCxnSpPr/>
      </cdr:nvCxnSpPr>
      <cdr:spPr>
        <a:xfrm xmlns:a="http://schemas.openxmlformats.org/drawingml/2006/main" flipV="1">
          <a:off x="4010675" y="197770"/>
          <a:ext cx="0" cy="3293919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66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0.66487</cdr:x>
      <cdr:y>0.04516</cdr:y>
    </cdr:from>
    <cdr:to>
      <cdr:x>0.66487</cdr:x>
      <cdr:y>0.80215</cdr:y>
    </cdr:to>
    <cdr:cxnSp macro="">
      <cdr:nvCxnSpPr>
        <cdr:cNvPr id="4" name="Egyenes összekötő 3">
          <a:extLst xmlns:a="http://schemas.openxmlformats.org/drawingml/2006/main">
            <a:ext uri="{FF2B5EF4-FFF2-40B4-BE49-F238E27FC236}">
              <a16:creationId xmlns:a16="http://schemas.microsoft.com/office/drawing/2014/main" id="{3AC3066F-563A-40EA-8CD8-AC77395B4AD9}"/>
            </a:ext>
          </a:extLst>
        </cdr:cNvPr>
        <cdr:cNvCxnSpPr/>
      </cdr:nvCxnSpPr>
      <cdr:spPr>
        <a:xfrm xmlns:a="http://schemas.openxmlformats.org/drawingml/2006/main" flipV="1">
          <a:off x="6803647" y="196506"/>
          <a:ext cx="0" cy="329392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A2CF49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0.39193</cdr:x>
      <cdr:y>0.04545</cdr:y>
    </cdr:from>
    <cdr:to>
      <cdr:x>0.39193</cdr:x>
      <cdr:y>0.80244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827786DC-DCA7-419C-8889-EB3EFB9F6438}"/>
            </a:ext>
          </a:extLst>
        </cdr:cNvPr>
        <cdr:cNvCxnSpPr/>
      </cdr:nvCxnSpPr>
      <cdr:spPr>
        <a:xfrm xmlns:a="http://schemas.openxmlformats.org/drawingml/2006/main" flipV="1">
          <a:off x="4010675" y="197770"/>
          <a:ext cx="0" cy="3293919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66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0.66566</cdr:x>
      <cdr:y>0.04237</cdr:y>
    </cdr:from>
    <cdr:to>
      <cdr:x>0.66566</cdr:x>
      <cdr:y>0.79936</cdr:y>
    </cdr:to>
    <cdr:cxnSp macro="">
      <cdr:nvCxnSpPr>
        <cdr:cNvPr id="4" name="Egyenes összekötő 3">
          <a:extLst xmlns:a="http://schemas.openxmlformats.org/drawingml/2006/main">
            <a:ext uri="{FF2B5EF4-FFF2-40B4-BE49-F238E27FC236}">
              <a16:creationId xmlns:a16="http://schemas.microsoft.com/office/drawing/2014/main" id="{3AC3066F-563A-40EA-8CD8-AC77395B4AD9}"/>
            </a:ext>
          </a:extLst>
        </cdr:cNvPr>
        <cdr:cNvCxnSpPr/>
      </cdr:nvCxnSpPr>
      <cdr:spPr>
        <a:xfrm xmlns:a="http://schemas.openxmlformats.org/drawingml/2006/main" flipV="1">
          <a:off x="6811739" y="184368"/>
          <a:ext cx="0" cy="329392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A2CF49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FD68C-CCEE-46E6-9FAC-B49F9C017964}" type="datetimeFigureOut">
              <a:rPr lang="hu-HU" smtClean="0"/>
              <a:t>2018.11.25.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6BEE2-D60B-4509-A0AE-B77AD1F979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12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DF671AE-8848-47EA-AC5D-4FDD1082975B}"/>
              </a:ext>
            </a:extLst>
          </p:cNvPr>
          <p:cNvSpPr txBox="1"/>
          <p:nvPr userDrawn="1"/>
        </p:nvSpPr>
        <p:spPr>
          <a:xfrm rot="16200000">
            <a:off x="8639890" y="3305889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solidFill>
                  <a:srgbClr val="CCECFF"/>
                </a:solidFill>
              </a:rPr>
              <a:t>© 2018 Jancsik András | andras@jancsik.com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48D9301-BBDE-4992-B324-16BF182CE4B0}"/>
              </a:ext>
            </a:extLst>
          </p:cNvPr>
          <p:cNvSpPr txBox="1"/>
          <p:nvPr userDrawn="1"/>
        </p:nvSpPr>
        <p:spPr>
          <a:xfrm rot="16200000">
            <a:off x="8639890" y="3305889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solidFill>
                  <a:srgbClr val="CCECFF"/>
                </a:solidFill>
              </a:rPr>
              <a:t>© 2018 Jancsik András | andras@jancsik.com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4D7BB05-2C48-4478-AFBC-6EDA8B5E005E}"/>
              </a:ext>
            </a:extLst>
          </p:cNvPr>
          <p:cNvSpPr txBox="1"/>
          <p:nvPr userDrawn="1"/>
        </p:nvSpPr>
        <p:spPr>
          <a:xfrm rot="16200000">
            <a:off x="8639890" y="3305889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solidFill>
                  <a:srgbClr val="CCECFF"/>
                </a:solidFill>
              </a:rPr>
              <a:t>© 2018 Jancsik András | andras@jancsik.com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63B40AE-ACDA-40B6-B159-46E96B538771}"/>
              </a:ext>
            </a:extLst>
          </p:cNvPr>
          <p:cNvSpPr txBox="1"/>
          <p:nvPr userDrawn="1"/>
        </p:nvSpPr>
        <p:spPr>
          <a:xfrm rot="16200000">
            <a:off x="8639890" y="3305889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solidFill>
                  <a:srgbClr val="CCECFF"/>
                </a:solidFill>
              </a:rPr>
              <a:t>© 2018 Jancsik András | andras@jancsik.com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351E52C-9EAF-4BDB-9F76-BE9019895082}"/>
              </a:ext>
            </a:extLst>
          </p:cNvPr>
          <p:cNvSpPr txBox="1"/>
          <p:nvPr userDrawn="1"/>
        </p:nvSpPr>
        <p:spPr>
          <a:xfrm rot="16200000">
            <a:off x="8639890" y="3305889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>
                <a:solidFill>
                  <a:srgbClr val="CCECFF"/>
                </a:solidFill>
              </a:rPr>
              <a:t>© 2018 Jancsik András | andras@jancsik.com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cover dir="r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4000" spc="0" dirty="0">
                <a:effectLst/>
              </a:rPr>
              <a:t>A felsőoktatási szakképzések</a:t>
            </a:r>
            <a:br>
              <a:rPr lang="hu-HU" sz="4000" spc="0" dirty="0">
                <a:effectLst/>
              </a:rPr>
            </a:br>
            <a:r>
              <a:rPr lang="hu-HU" sz="4000" spc="0" dirty="0">
                <a:effectLst/>
              </a:rPr>
              <a:t>helye és szerepe a gazdasági képzésekben</a:t>
            </a:r>
            <a:endParaRPr lang="hu-HU" sz="4000" spc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Jancsik András</a:t>
            </a:r>
          </a:p>
        </p:txBody>
      </p:sp>
    </p:spTree>
    <p:extLst>
      <p:ext uri="{BB962C8B-B14F-4D97-AF65-F5344CB8AC3E}">
        <p14:creationId xmlns:p14="http://schemas.microsoft.com/office/powerpoint/2010/main" val="2510693149"/>
      </p:ext>
    </p:extLst>
  </p:cSld>
  <p:clrMapOvr>
    <a:masterClrMapping/>
  </p:clrMapOvr>
  <p:transition spd="slow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42C94E-CCEE-4D9F-8E77-A10E9A27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Évfolyamlétszám / beiratkozott létszám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C29381CB-D77A-42CF-A53F-097C66D02D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32831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255033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ED910C-8071-43AE-BF3B-64B3A7A6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Évfolyamlétszám / beiratkozott létszám munkarendek szerint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255DB537-CDAF-43C0-BBE5-CA7BAFC6D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547475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085006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12BA1D-D384-45D3-A332-27E9BBD1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Évfolyamlétszám / beiratkozott létszám finanszírozási forma szerint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FF093CE1-D13C-45F7-9B0A-3E73C1EC8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164525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053402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560C58-F908-4366-A244-EA0CCB2F2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BGE lemorzsolódási kutatás 2017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661694CA-CD2E-46B3-A106-9F8679E2E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379100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873371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252995CA-6C34-461F-98A6-30CD75DDF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7200" dirty="0"/>
              <a:t>3. Szerep és modellek</a:t>
            </a:r>
          </a:p>
        </p:txBody>
      </p:sp>
      <p:sp>
        <p:nvSpPr>
          <p:cNvPr id="5" name="Alcím 4">
            <a:extLst>
              <a:ext uri="{FF2B5EF4-FFF2-40B4-BE49-F238E27FC236}">
                <a16:creationId xmlns:a16="http://schemas.microsoft.com/office/drawing/2014/main" id="{BEB3D9A9-0C31-445C-8BB0-850DDD97EF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2041880"/>
      </p:ext>
    </p:extLst>
  </p:cSld>
  <p:clrMapOvr>
    <a:masterClrMapping/>
  </p:clrMapOvr>
  <p:transition spd="slow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B75B2F-5059-46CD-88A5-7B7FB66FF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oktatási célok rendszere a BGE-n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3993662-7A79-460D-9074-89D65D5C85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768828"/>
              </p:ext>
            </p:extLst>
          </p:nvPr>
        </p:nvGraphicFramePr>
        <p:xfrm>
          <a:off x="838201" y="1825625"/>
          <a:ext cx="10515600" cy="487616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13990446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2959508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173230849"/>
                    </a:ext>
                  </a:extLst>
                </a:gridCol>
              </a:tblGrid>
              <a:tr h="95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FOSZK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Alapképzések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Mesterképzések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958351343"/>
                  </a:ext>
                </a:extLst>
              </a:tr>
              <a:tr h="1367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Megalapozott, specializált szaktudás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Általános üzleti és szakmai tudás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Magas szintű, integrált szakmai tudás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8433729"/>
                  </a:ext>
                </a:extLst>
              </a:tr>
              <a:tr h="12903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Az adott szakterület átfogó ismerete, egyes specifikus szakmai ismeretkörök gyakorlatias elsajátítása és hasznosítása.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Az adott szakterület magabiztos ismerete, a tudásanyag önálló, kreatív gyakorlati alkalmazása, a további szakmai fejlődés megalapozása.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Az adott szakterületre vonatkozó elméleti és gyakorlati tudásanyag mélyreható ismerete, integrálása és kreatív alkalmazása (fejlett kutatási és elemzési módszerekre építve).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502918181"/>
                  </a:ext>
                </a:extLst>
              </a:tr>
              <a:tr h="4935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Kritikai gondolkodás és praktikus probléma-megközelítés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Kritikai gondolkodás és komplex problémamegoldás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Stratégiai gondolkodás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982322895"/>
                  </a:ext>
                </a:extLst>
              </a:tr>
              <a:tr h="7923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Kritikai gondolkodás alkalmazása, javaslattétel operatív szintű problémák kezelésére.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Komplex problémák analitikus megközelítése, kritikai értékelése és innovatív megoldási lehetőségeinek kialakítása.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Stratégiai és innovatív gondolkodás a sikeres döntéshozatal és probléma-megoldás szolgálatában.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23012442"/>
                  </a:ext>
                </a:extLst>
              </a:tr>
              <a:tr h="3939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Megbízható kommunikációs és informatikai jártasság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Fejlett kommunikációs és információkezelési képességek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Professzionális üzleti kommunikáció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616590974"/>
                  </a:ext>
                </a:extLst>
              </a:tr>
              <a:tr h="9915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 szakterület elvárásainak megfelelő humán és gépi kommunikáció.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Az emberi és gépi kommunikáció </a:t>
                      </a:r>
                      <a:r>
                        <a:rPr lang="hu-HU" sz="1600" i="1" dirty="0" err="1">
                          <a:effectLst/>
                        </a:rPr>
                        <a:t>tudásanyagának</a:t>
                      </a:r>
                      <a:r>
                        <a:rPr lang="hu-HU" sz="1600" i="1" dirty="0">
                          <a:effectLst/>
                        </a:rPr>
                        <a:t> és eszközeinek színvonalas használata.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Kiemelkedő színvonalú, meggyőző </a:t>
                      </a:r>
                      <a:r>
                        <a:rPr lang="hu-HU" sz="1600" i="1" dirty="0" err="1">
                          <a:effectLst/>
                        </a:rPr>
                        <a:t>erejű</a:t>
                      </a:r>
                      <a:r>
                        <a:rPr lang="hu-HU" sz="1600" i="1" dirty="0">
                          <a:effectLst/>
                        </a:rPr>
                        <a:t> szóbeli és írásbeli kommunikáció, az információs technológiák magabiztos használatára alapozva.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96741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25587"/>
      </p:ext>
    </p:extLst>
  </p:cSld>
  <p:clrMapOvr>
    <a:masterClrMapping/>
  </p:clrMapOvr>
  <p:transition spd="slow"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D2784E-1E37-4F64-BF45-668353445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oktatási célok rendszere a BGE-n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BFCD0D7C-EA3D-44AC-8FFC-D3B6F9C935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39509"/>
              </p:ext>
            </p:extLst>
          </p:nvPr>
        </p:nvGraphicFramePr>
        <p:xfrm>
          <a:off x="838201" y="1825625"/>
          <a:ext cx="10515600" cy="435432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84665668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15105760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60004568"/>
                    </a:ext>
                  </a:extLst>
                </a:gridCol>
              </a:tblGrid>
              <a:tr h="53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FOSZK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Alapképzések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Mesterképzések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862238115"/>
                  </a:ext>
                </a:extLst>
              </a:tr>
              <a:tr h="1639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Együttműködési készség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Együttműködési készség, csapatmunka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Együttműködés és vezetés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628691943"/>
                  </a:ext>
                </a:extLst>
              </a:tr>
              <a:tr h="4969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Eredményes együttműködés a munkafeladatok megoldása során a munkatársakkal és a vezetőkkel.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Csapatmunkában való részvétel, illetve kisebb projektek szervezésének képessége, együttműködés más szakterületek képviselőivel.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Hatékony együttműködés és vezetés szervezeti keretekben, a munkaerő teljesítménynövelő motiválása.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726016166"/>
                  </a:ext>
                </a:extLst>
              </a:tr>
              <a:tr h="1639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Etikus viselkedés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Etikus viselkedés és társadalmi felelősségvállalás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Etikus vezetői döntések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41883904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 gazdasági tevékenység hatásainak értékelése, az etikai szempontok azonosítása és alkalmazása.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 gazdasági tevékenység hatásainak sokrétű értékelése, az etikai szempontok tudatos érvényesítése.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 gazdasági problémák környezeti és társadalmi felelősségtudatra épülő, etikus megközelítése és kezelése a döntéshozatal során.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712238415"/>
                  </a:ext>
                </a:extLst>
              </a:tr>
              <a:tr h="1639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Érzelmi intelligencia és tolerancia 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Nemzetközi és interkulturális vonatkozások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Globális és multikulturális kontextus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74051019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Az eltérő kulturális és a személyes sajátosságokkal rendelkezőkkel szembeni tolerancia a munkavégzés során.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Nyitottság a szakmai tevékenység nemzetközi és interkulturális közegben történő folytatására.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A szakmai ismeretanyag multikulturális és globális kontextusban történő értelmezése és hasznosítása.</a:t>
                      </a:r>
                      <a:endParaRPr lang="hu-H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146249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119693"/>
      </p:ext>
    </p:extLst>
  </p:cSld>
  <p:clrMapOvr>
    <a:masterClrMapping/>
  </p:clrMapOvr>
  <p:transition spd="slow"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613651-5028-4ED3-B322-FB4B9A09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Lehetséges FOSZK-</a:t>
            </a:r>
            <a:r>
              <a:rPr lang="hu-HU" dirty="0" err="1"/>
              <a:t>BSc</a:t>
            </a:r>
            <a:r>
              <a:rPr lang="hu-HU" dirty="0"/>
              <a:t> kapcsolódások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14E14F8-6E64-45B5-B09B-D9BEDBC3B0B6}"/>
              </a:ext>
            </a:extLst>
          </p:cNvPr>
          <p:cNvSpPr/>
          <p:nvPr/>
        </p:nvSpPr>
        <p:spPr>
          <a:xfrm>
            <a:off x="1120000" y="4317751"/>
            <a:ext cx="1025912" cy="1859211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FOSZK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F970B10-046A-4541-845B-D67256D7A183}"/>
              </a:ext>
            </a:extLst>
          </p:cNvPr>
          <p:cNvSpPr/>
          <p:nvPr/>
        </p:nvSpPr>
        <p:spPr>
          <a:xfrm>
            <a:off x="2658868" y="2957303"/>
            <a:ext cx="1025912" cy="3219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BSc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DBA7BFC-331A-49CD-9979-F87219B5AE94}"/>
              </a:ext>
            </a:extLst>
          </p:cNvPr>
          <p:cNvSpPr/>
          <p:nvPr/>
        </p:nvSpPr>
        <p:spPr>
          <a:xfrm>
            <a:off x="6493378" y="2957302"/>
            <a:ext cx="1025912" cy="3219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BSc</a:t>
            </a:r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81325042-7DDD-473E-8673-1DDB5D277C80}"/>
              </a:ext>
            </a:extLst>
          </p:cNvPr>
          <p:cNvSpPr/>
          <p:nvPr/>
        </p:nvSpPr>
        <p:spPr>
          <a:xfrm>
            <a:off x="10327888" y="2957303"/>
            <a:ext cx="1025912" cy="1360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BSc</a:t>
            </a:r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876F6B21-B85D-4CA5-8180-F3FEC5465C67}"/>
              </a:ext>
            </a:extLst>
          </p:cNvPr>
          <p:cNvSpPr/>
          <p:nvPr/>
        </p:nvSpPr>
        <p:spPr>
          <a:xfrm>
            <a:off x="5019928" y="4317750"/>
            <a:ext cx="1025912" cy="1859211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FOSZK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EF9C5E5E-4FEF-4512-982F-FE5AB17770E5}"/>
              </a:ext>
            </a:extLst>
          </p:cNvPr>
          <p:cNvSpPr/>
          <p:nvPr/>
        </p:nvSpPr>
        <p:spPr>
          <a:xfrm>
            <a:off x="8854438" y="4317750"/>
            <a:ext cx="1025912" cy="1859211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FOSZK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D123F1A0-9D27-4305-8101-1EECFC88FA7B}"/>
              </a:ext>
            </a:extLst>
          </p:cNvPr>
          <p:cNvSpPr txBox="1"/>
          <p:nvPr/>
        </p:nvSpPr>
        <p:spPr>
          <a:xfrm>
            <a:off x="1494768" y="1812476"/>
            <a:ext cx="181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Bemeneti képzés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DF4E9E1-F3EB-4BBA-A2E3-3F29D3429221}"/>
              </a:ext>
            </a:extLst>
          </p:cNvPr>
          <p:cNvSpPr txBox="1"/>
          <p:nvPr/>
        </p:nvSpPr>
        <p:spPr>
          <a:xfrm>
            <a:off x="5166340" y="1812476"/>
            <a:ext cx="221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Beszámítható képzés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FDFA9E75-CAC1-4976-9816-C87CDF6F7D43}"/>
              </a:ext>
            </a:extLst>
          </p:cNvPr>
          <p:cNvSpPr txBox="1"/>
          <p:nvPr/>
        </p:nvSpPr>
        <p:spPr>
          <a:xfrm>
            <a:off x="9274182" y="1812476"/>
            <a:ext cx="167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Beépülő képzés</a:t>
            </a:r>
          </a:p>
        </p:txBody>
      </p:sp>
      <p:cxnSp>
        <p:nvCxnSpPr>
          <p:cNvPr id="15" name="Összekötő: szögletes 14">
            <a:extLst>
              <a:ext uri="{FF2B5EF4-FFF2-40B4-BE49-F238E27FC236}">
                <a16:creationId xmlns:a16="http://schemas.microsoft.com/office/drawing/2014/main" id="{3A67C664-BA0C-4CD2-B127-85EBB7B822CA}"/>
              </a:ext>
            </a:extLst>
          </p:cNvPr>
          <p:cNvCxnSpPr>
            <a:stCxn id="4" idx="0"/>
            <a:endCxn id="5" idx="2"/>
          </p:cNvCxnSpPr>
          <p:nvPr/>
        </p:nvCxnSpPr>
        <p:spPr>
          <a:xfrm rot="16200000" flipH="1">
            <a:off x="1472784" y="4477922"/>
            <a:ext cx="1859211" cy="1538868"/>
          </a:xfrm>
          <a:prstGeom prst="bentConnector5">
            <a:avLst>
              <a:gd name="adj1" fmla="val -12296"/>
              <a:gd name="adj2" fmla="val 50000"/>
              <a:gd name="adj3" fmla="val 112296"/>
            </a:avLst>
          </a:prstGeom>
          <a:ln w="38100">
            <a:solidFill>
              <a:srgbClr val="FFC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églalap 15">
            <a:extLst>
              <a:ext uri="{FF2B5EF4-FFF2-40B4-BE49-F238E27FC236}">
                <a16:creationId xmlns:a16="http://schemas.microsoft.com/office/drawing/2014/main" id="{387BA242-CB8E-490F-991B-79C2FD4F3F4B}"/>
              </a:ext>
            </a:extLst>
          </p:cNvPr>
          <p:cNvSpPr/>
          <p:nvPr/>
        </p:nvSpPr>
        <p:spPr>
          <a:xfrm>
            <a:off x="6493378" y="4310431"/>
            <a:ext cx="1025912" cy="1859211"/>
          </a:xfrm>
          <a:prstGeom prst="rect">
            <a:avLst/>
          </a:prstGeom>
          <a:solidFill>
            <a:srgbClr val="FF66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833E9C4A-5A99-40F4-984D-BD3506D67A0B}"/>
              </a:ext>
            </a:extLst>
          </p:cNvPr>
          <p:cNvCxnSpPr>
            <a:stCxn id="7" idx="3"/>
            <a:endCxn id="16" idx="1"/>
          </p:cNvCxnSpPr>
          <p:nvPr/>
        </p:nvCxnSpPr>
        <p:spPr>
          <a:xfrm flipV="1">
            <a:off x="6045840" y="5240037"/>
            <a:ext cx="447538" cy="7319"/>
          </a:xfrm>
          <a:prstGeom prst="straightConnector1">
            <a:avLst/>
          </a:prstGeom>
          <a:ln w="38100">
            <a:solidFill>
              <a:srgbClr val="FFC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Összekötő: szögletes 19">
            <a:extLst>
              <a:ext uri="{FF2B5EF4-FFF2-40B4-BE49-F238E27FC236}">
                <a16:creationId xmlns:a16="http://schemas.microsoft.com/office/drawing/2014/main" id="{831800B1-DBA8-4A43-B9B1-9335285681E0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rot="5400000" flipH="1" flipV="1">
            <a:off x="10104119" y="3581025"/>
            <a:ext cx="12700" cy="1473450"/>
          </a:xfrm>
          <a:prstGeom prst="bentConnector5">
            <a:avLst>
              <a:gd name="adj1" fmla="val 1887811"/>
              <a:gd name="adj2" fmla="val 50000"/>
              <a:gd name="adj3" fmla="val -1682441"/>
            </a:avLst>
          </a:prstGeom>
          <a:ln w="38100">
            <a:solidFill>
              <a:srgbClr val="FFC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39859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  <p:bldP spid="7" grpId="0" animBg="1"/>
      <p:bldP spid="9" grpId="0" animBg="1"/>
      <p:bldP spid="11" grpId="0"/>
      <p:bldP spid="12" grpId="0"/>
      <p:bldP spid="13" grpId="0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FB7ED7-E6B6-45DE-AF77-C358F678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FOSZK-</a:t>
            </a:r>
            <a:r>
              <a:rPr lang="hu-HU" dirty="0" err="1"/>
              <a:t>BSc</a:t>
            </a:r>
            <a:r>
              <a:rPr lang="hu-HU" dirty="0"/>
              <a:t> kapcsolódási modellek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C0FC572-CFBA-4AB5-9BDF-417A6A7C4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Bemeneti képzés</a:t>
            </a:r>
          </a:p>
          <a:p>
            <a:pPr lvl="1"/>
            <a:r>
              <a:rPr lang="hu-HU" dirty="0"/>
              <a:t>A FOSZK alapvetően más szakmát ad, mint a </a:t>
            </a:r>
            <a:r>
              <a:rPr lang="hu-HU" dirty="0" err="1"/>
              <a:t>BSc</a:t>
            </a:r>
            <a:endParaRPr lang="hu-HU" dirty="0"/>
          </a:p>
          <a:p>
            <a:pPr lvl="1"/>
            <a:r>
              <a:rPr lang="hu-HU" dirty="0"/>
              <a:t>A FOSZK oklevél pluszpontot ér a felvételinél, de beszámítás nincs</a:t>
            </a:r>
          </a:p>
          <a:p>
            <a:r>
              <a:rPr lang="hu-HU" dirty="0"/>
              <a:t>Beszámítható képzés</a:t>
            </a:r>
          </a:p>
          <a:p>
            <a:pPr lvl="1"/>
            <a:r>
              <a:rPr lang="hu-HU" dirty="0"/>
              <a:t>FOSZK és </a:t>
            </a:r>
            <a:r>
              <a:rPr lang="hu-HU" dirty="0" err="1"/>
              <a:t>BSc</a:t>
            </a:r>
            <a:r>
              <a:rPr lang="hu-HU" dirty="0"/>
              <a:t> között bizonytalan különbségek</a:t>
            </a:r>
          </a:p>
          <a:p>
            <a:pPr lvl="1"/>
            <a:r>
              <a:rPr lang="hu-HU" dirty="0"/>
              <a:t>FOSZK kreditek egy része beszámításra kerül (nem feltétlen azonos tárgyakba)</a:t>
            </a:r>
          </a:p>
          <a:p>
            <a:r>
              <a:rPr lang="hu-HU" dirty="0"/>
              <a:t>Beépülő képzés</a:t>
            </a:r>
          </a:p>
          <a:p>
            <a:pPr lvl="1"/>
            <a:r>
              <a:rPr lang="hu-HU" dirty="0"/>
              <a:t>FOSZK ismeretek a </a:t>
            </a:r>
            <a:r>
              <a:rPr lang="hu-HU" dirty="0" err="1"/>
              <a:t>BSc</a:t>
            </a:r>
            <a:r>
              <a:rPr lang="hu-HU" dirty="0"/>
              <a:t> megalapozói</a:t>
            </a:r>
          </a:p>
          <a:p>
            <a:pPr lvl="1"/>
            <a:r>
              <a:rPr lang="hu-HU" dirty="0"/>
              <a:t>Egységes tanterv, de elvégzett félévek szerint más szakmai és végzettségi kimenet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7203569"/>
      </p:ext>
    </p:extLst>
  </p:cSld>
  <p:clrMapOvr>
    <a:masterClrMapping/>
  </p:clrMapOvr>
  <p:transition spd="slow"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0435C5-183D-4FF0-8119-6705820C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Jelenlegi hazai helyzet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10F212-E3F4-4E3E-8384-602AD9C3F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Hibrid megoldás, mindhárom modell elemei fellelhetők:</a:t>
            </a:r>
          </a:p>
          <a:p>
            <a:pPr lvl="1"/>
            <a:r>
              <a:rPr lang="hu-HU" dirty="0"/>
              <a:t>FOSZK oklevél pluszpontot jelent (bemeneti modell)</a:t>
            </a:r>
          </a:p>
          <a:p>
            <a:pPr lvl="1"/>
            <a:r>
              <a:rPr lang="hu-HU" dirty="0"/>
              <a:t>A kreditek egy része beszámítható, de nincs részletesen meghatározva, mibe és hogyan (beszámításon alapuló modell)</a:t>
            </a:r>
          </a:p>
          <a:p>
            <a:pPr lvl="1"/>
            <a:r>
              <a:rPr lang="hu-HU" dirty="0"/>
              <a:t>A FOSZK-</a:t>
            </a:r>
            <a:r>
              <a:rPr lang="hu-HU" dirty="0" err="1"/>
              <a:t>on</a:t>
            </a:r>
            <a:r>
              <a:rPr lang="hu-HU" dirty="0"/>
              <a:t> és </a:t>
            </a:r>
            <a:r>
              <a:rPr lang="hu-HU" dirty="0" err="1"/>
              <a:t>BSc</a:t>
            </a:r>
            <a:r>
              <a:rPr lang="hu-HU" dirty="0"/>
              <a:t>-n akár azonos tárgyak is oktathatók, így a </a:t>
            </a:r>
            <a:r>
              <a:rPr lang="hu-HU" dirty="0" err="1"/>
              <a:t>BSc</a:t>
            </a:r>
            <a:r>
              <a:rPr lang="hu-HU" dirty="0"/>
              <a:t> automatikusan rövidül (beépülő képzésen alapuló modell)</a:t>
            </a:r>
          </a:p>
          <a:p>
            <a:r>
              <a:rPr lang="hu-HU" dirty="0"/>
              <a:t>Van-e lehetősége, értelme „tiszta” modellt alkalmazni?</a:t>
            </a:r>
          </a:p>
        </p:txBody>
      </p:sp>
    </p:spTree>
    <p:extLst>
      <p:ext uri="{BB962C8B-B14F-4D97-AF65-F5344CB8AC3E}">
        <p14:creationId xmlns:p14="http://schemas.microsoft.com/office/powerpoint/2010/main" val="3776355247"/>
      </p:ext>
    </p:extLst>
  </p:cSld>
  <p:clrMapOvr>
    <a:masterClrMapping/>
  </p:clrMapOvr>
  <p:transition spd="slow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3E0743C2-035D-4013-97F2-71710E9A6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7200" dirty="0"/>
              <a:t>1. Helyzetkép</a:t>
            </a:r>
          </a:p>
        </p:txBody>
      </p:sp>
      <p:sp>
        <p:nvSpPr>
          <p:cNvPr id="5" name="Alcím 4">
            <a:extLst>
              <a:ext uri="{FF2B5EF4-FFF2-40B4-BE49-F238E27FC236}">
                <a16:creationId xmlns:a16="http://schemas.microsoft.com/office/drawing/2014/main" id="{A3D61EE1-3460-46C7-8D18-C51E450E6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76621"/>
      </p:ext>
    </p:extLst>
  </p:cSld>
  <p:clrMapOvr>
    <a:masterClrMapping/>
  </p:clrMapOvr>
  <p:transition spd="slow">
    <p:cover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6FE9A7-C55A-488E-BA41-0C875111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Beépülő képzés példa: </a:t>
            </a:r>
            <a:r>
              <a:rPr lang="hu-HU" sz="3600" dirty="0" err="1"/>
              <a:t>Culinary</a:t>
            </a:r>
            <a:r>
              <a:rPr lang="hu-HU" sz="3600" dirty="0"/>
              <a:t> </a:t>
            </a:r>
            <a:r>
              <a:rPr lang="hu-HU" sz="3600" dirty="0" err="1"/>
              <a:t>Arts</a:t>
            </a:r>
            <a:r>
              <a:rPr lang="hu-HU" sz="3600" dirty="0"/>
              <a:t> </a:t>
            </a:r>
            <a:r>
              <a:rPr lang="hu-HU" sz="3600" dirty="0" err="1"/>
              <a:t>Academy</a:t>
            </a:r>
            <a:r>
              <a:rPr lang="hu-HU" sz="3600" dirty="0"/>
              <a:t>, Svájc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817C82B2-9976-4B4E-9B31-08CBDC107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752788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32466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D0B963-AE2A-4755-81DF-899C5BDFD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7D0B963-AE2A-4755-81DF-899C5BDFD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48E1F4-5F34-4E5F-868F-9402BE0E3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0D48E1F4-5F34-4E5F-868F-9402BE0E3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36A481-034D-4CBE-8858-3BB79C9AA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C336A481-034D-4CBE-8858-3BB79C9AAC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21CDD6-5417-4680-B0F4-D8ACB575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821CDD6-5417-4680-B0F4-D8ACB575E1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AFF861-50D1-42D9-9B6D-C692CEE5E8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55AFF861-50D1-42D9-9B6D-C692CEE5E8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E20D8D-0864-469F-A786-26667A439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93E20D8D-0864-469F-A786-26667A439D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9DF34E-1DF6-4662-A720-7D667492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800" dirty="0"/>
              <a:t>BGE gazdálkodási és menedzsment FOSZK és </a:t>
            </a:r>
            <a:r>
              <a:rPr lang="hu-HU" sz="3800" dirty="0" err="1"/>
              <a:t>BSc</a:t>
            </a:r>
            <a:endParaRPr lang="hu-HU" sz="3800" dirty="0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9E01DB00-8AC6-4A76-825B-ACFD48F65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022334"/>
              </p:ext>
            </p:extLst>
          </p:nvPr>
        </p:nvGraphicFramePr>
        <p:xfrm>
          <a:off x="838200" y="1775429"/>
          <a:ext cx="10515600" cy="463665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398600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797656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27066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73743214"/>
                    </a:ext>
                  </a:extLst>
                </a:gridCol>
              </a:tblGrid>
              <a:tr h="285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Csak FOSZK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31" marR="34831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Közös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31" marR="34831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Csak </a:t>
                      </a:r>
                      <a:r>
                        <a:rPr lang="hu-HU" sz="1600" dirty="0" err="1">
                          <a:effectLst/>
                        </a:rPr>
                        <a:t>BSc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31" marR="34831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31" marR="34831" marT="0" marB="0"/>
                </a:tc>
                <a:extLst>
                  <a:ext uri="{0D108BD9-81ED-4DB2-BD59-A6C34878D82A}">
                    <a16:rowId xmlns:a16="http://schemas.microsoft.com/office/drawing/2014/main" val="1742041747"/>
                  </a:ext>
                </a:extLst>
              </a:tr>
              <a:tr h="435133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Munkaerő-piaci ismeretek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Szakmai és pénzügyi információfeldolgozási ismeretek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Kommunikációs ismeretek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Közgazdasági alapismeretek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hu-HU" sz="1600" dirty="0">
                        <a:effectLst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specializációk tárgyai</a:t>
                      </a:r>
                    </a:p>
                  </a:txBody>
                  <a:tcPr marL="34831" marR="34831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Üzleti idegen nyelv 1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Vállalati gazdaságtan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Szervezeti és humán menedzsment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Számvitel alapjai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Üzleti idegen nyelv 2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Vállalkozástan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Üzleti tervezés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Pénzügyek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Vállalati pénzügyek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Marketing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Tevékenység-menedzsment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1" dirty="0">
                          <a:effectLst/>
                        </a:rPr>
                        <a:t>Szakmai gyakorlat</a:t>
                      </a:r>
                      <a:endParaRPr lang="hu-H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31" marR="34831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Gazdasági matematika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Statisztika és valószínű-</a:t>
                      </a:r>
                      <a:r>
                        <a:rPr lang="hu-HU" sz="1600" dirty="0" err="1">
                          <a:effectLst/>
                        </a:rPr>
                        <a:t>ségszámítás</a:t>
                      </a:r>
                      <a:r>
                        <a:rPr lang="hu-HU" sz="1600" dirty="0">
                          <a:effectLst/>
                        </a:rPr>
                        <a:t> alapjai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Üzleti statisztika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Informatika és a világ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Közgazdaságtan 1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Közgazdaságtan 2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Üzleti kommunikáció és készségfejlesztés</a:t>
                      </a:r>
                    </a:p>
                  </a:txBody>
                  <a:tcPr marL="34831" marR="34831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Gazdálkodási szaknyelv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Gazdasági jog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Felelős és fenntartható vállalat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Szervezeti magatartás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Minőségmenedzsment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Gazdasági informatika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Vezetői számvitel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</a:rPr>
                        <a:t>Könyvvezetési ismeretek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választhatók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specializációk tárgyai</a:t>
                      </a:r>
                    </a:p>
                  </a:txBody>
                  <a:tcPr marL="34831" marR="34831" marT="0" marB="0"/>
                </a:tc>
                <a:extLst>
                  <a:ext uri="{0D108BD9-81ED-4DB2-BD59-A6C34878D82A}">
                    <a16:rowId xmlns:a16="http://schemas.microsoft.com/office/drawing/2014/main" val="161987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458036"/>
      </p:ext>
    </p:extLst>
  </p:cSld>
  <p:clrMapOvr>
    <a:masterClrMapping/>
  </p:clrMapOvr>
  <p:transition spd="slow">
    <p:cover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0A22210-5A2F-4BCD-9384-BFA66F33B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Modellek összehasonlítása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B4BBBA73-E9DA-492E-820C-4E280D180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177608"/>
              </p:ext>
            </p:extLst>
          </p:nvPr>
        </p:nvGraphicFramePr>
        <p:xfrm>
          <a:off x="1120775" y="1825625"/>
          <a:ext cx="10233024" cy="3489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11008">
                  <a:extLst>
                    <a:ext uri="{9D8B030D-6E8A-4147-A177-3AD203B41FA5}">
                      <a16:colId xmlns:a16="http://schemas.microsoft.com/office/drawing/2014/main" val="3678131067"/>
                    </a:ext>
                  </a:extLst>
                </a:gridCol>
                <a:gridCol w="3411008">
                  <a:extLst>
                    <a:ext uri="{9D8B030D-6E8A-4147-A177-3AD203B41FA5}">
                      <a16:colId xmlns:a16="http://schemas.microsoft.com/office/drawing/2014/main" val="1190841533"/>
                    </a:ext>
                  </a:extLst>
                </a:gridCol>
                <a:gridCol w="3411008">
                  <a:extLst>
                    <a:ext uri="{9D8B030D-6E8A-4147-A177-3AD203B41FA5}">
                      <a16:colId xmlns:a16="http://schemas.microsoft.com/office/drawing/2014/main" val="418629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Bemenet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Beszámítás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Beépülő képzés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90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Előnyök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Előnyök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Előnyök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52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Tisztább szakmai profil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Világosabb képzési célok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Jobban meghatározható módszerek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Nagyfokú rugalmasság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Továbbtanulásra motivál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Nagyobb az esély (valamilyen) szakképzettség megszerzésére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Hatékonyabb hallgatói időráfordítás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705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Hátrányok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Hátrányok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Hátrányok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83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Nehezebb továbbtanulás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Kisebb munkaerő-piaci mobilitást eredményez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Kompromisszumos oktatási célok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Ismeretanyag-szétválasztási nehézségek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Nehezebben tervezhető hallgatói létszám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dirty="0"/>
                        <a:t>Eltérő képességű hallgatók együtt oktatása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812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995325"/>
      </p:ext>
    </p:extLst>
  </p:cSld>
  <p:clrMapOvr>
    <a:masterClrMapping/>
  </p:clrMapOvr>
  <p:transition spd="slow"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9B19C0-17D5-418F-B78E-8631A74B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Beépülő képzés modelljének feltételei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5C82FE-3B15-44C4-98DE-C088C8D33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Hagyományos tantervi szerkezet megváltoztatása (előbb gyakorlat, később elmélet)</a:t>
            </a:r>
          </a:p>
          <a:p>
            <a:r>
              <a:rPr lang="hu-HU" dirty="0"/>
              <a:t>Akkreditációs követelményrendszer átalakítása</a:t>
            </a:r>
          </a:p>
          <a:p>
            <a:r>
              <a:rPr lang="hu-HU" dirty="0"/>
              <a:t>További hangsúlyeltolódás a készségfejlesztés felé</a:t>
            </a:r>
          </a:p>
          <a:p>
            <a:r>
              <a:rPr lang="hu-HU" dirty="0"/>
              <a:t>Mintatantervek „szorosabb követése” a hallgatók részéről</a:t>
            </a:r>
          </a:p>
          <a:p>
            <a:r>
              <a:rPr lang="hu-HU" dirty="0"/>
              <a:t>Kevésbé kötött önköltség-meghatározás</a:t>
            </a:r>
          </a:p>
          <a:p>
            <a:r>
              <a:rPr lang="hu-HU" dirty="0"/>
              <a:t>„Köztes szakképzettség” munkaerő-piaci elfogadása</a:t>
            </a:r>
          </a:p>
        </p:txBody>
      </p:sp>
    </p:spTree>
    <p:extLst>
      <p:ext uri="{BB962C8B-B14F-4D97-AF65-F5344CB8AC3E}">
        <p14:creationId xmlns:p14="http://schemas.microsoft.com/office/powerpoint/2010/main" val="3652592773"/>
      </p:ext>
    </p:extLst>
  </p:cSld>
  <p:clrMapOvr>
    <a:masterClrMapping/>
  </p:clrMapOvr>
  <p:transition spd="slow">
    <p:cover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C07792-02C9-4A69-A9B3-4E52E673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hu-HU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479286991"/>
      </p:ext>
    </p:extLst>
  </p:cSld>
  <p:clrMapOvr>
    <a:masterClrMapping/>
  </p:clrMapOvr>
  <p:transition spd="slow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FB81A4-1AA1-4F44-A153-D6297D66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FSZ/FOSZK felvételi létszámok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E2F4DC50-211A-43EE-ADFB-1DA277FE7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886650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48955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5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5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5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CAAD93-7536-4E7F-88B0-39B21B27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FSZ/FOSZK hallgatók megoszlása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85EE273B-54DB-4189-91F4-8BC9F7410E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21011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218658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5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5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5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50"/>
                                        <p:tgtEl>
                                          <p:spTgt spid="5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50"/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50"/>
                                        <p:tgtEl>
                                          <p:spTgt spid="5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>
            <a:extLst>
              <a:ext uri="{FF2B5EF4-FFF2-40B4-BE49-F238E27FC236}">
                <a16:creationId xmlns:a16="http://schemas.microsoft.com/office/drawing/2014/main" id="{89759544-5050-42AA-88F2-3B80F65F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Képzések</a:t>
            </a:r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B1AFFFB8-13AC-423F-B15D-6493893AD3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4000" dirty="0"/>
              <a:t>FSZ 2012-ig</a:t>
            </a:r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D0B57B5A-78F6-4542-8DD6-B429346107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numCol="2">
            <a:noAutofit/>
          </a:bodyPr>
          <a:lstStyle/>
          <a:p>
            <a:pPr>
              <a:spcBef>
                <a:spcPts val="300"/>
              </a:spcBef>
            </a:pPr>
            <a:r>
              <a:rPr lang="hu-HU" sz="1400" dirty="0"/>
              <a:t>adóigazgatási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banki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értékpapírpiaci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európai uniós üzleti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fogyasztóvédelmi szakasszisztens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gazdálkodási menedzserasszisztens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gazdasági idegen nyelvű menedzser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idegenforgalmi szakmenedzser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kereskedelmi szakmenedzser</a:t>
            </a:r>
          </a:p>
          <a:p>
            <a:pPr>
              <a:spcBef>
                <a:spcPts val="300"/>
              </a:spcBef>
            </a:pPr>
            <a:endParaRPr lang="hu-HU" sz="1400" dirty="0"/>
          </a:p>
          <a:p>
            <a:pPr>
              <a:spcBef>
                <a:spcPts val="300"/>
              </a:spcBef>
            </a:pPr>
            <a:r>
              <a:rPr lang="hu-HU" sz="1400" dirty="0"/>
              <a:t>kis- és középvállalkozási menedzser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költségvetés-gazdálkodási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külgazdasági üzletkötő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nemzetközi szállítmányozási és logisztikai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pénzügyi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projektmenedzser-asszisztens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reklámszervező szakmenedzser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számviteli szakügyintéző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üzletviteli szakmenedzser</a:t>
            </a:r>
          </a:p>
          <a:p>
            <a:pPr>
              <a:spcBef>
                <a:spcPts val="300"/>
              </a:spcBef>
            </a:pPr>
            <a:r>
              <a:rPr lang="hu-HU" sz="1400" dirty="0"/>
              <a:t>vendéglátó szakmenedzser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6AD0A3DD-8CC0-4B15-BFAC-5AB5B8365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u-HU" sz="4000" dirty="0"/>
              <a:t>FOSZK 2013-tól</a:t>
            </a:r>
          </a:p>
        </p:txBody>
      </p:sp>
      <p:sp>
        <p:nvSpPr>
          <p:cNvPr id="10" name="Tartalom helye 9">
            <a:extLst>
              <a:ext uri="{FF2B5EF4-FFF2-40B4-BE49-F238E27FC236}">
                <a16:creationId xmlns:a16="http://schemas.microsoft.com/office/drawing/2014/main" id="{EBAC8532-5505-43E0-82D8-D015B78519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emberi erőforrások*</a:t>
            </a:r>
          </a:p>
          <a:p>
            <a:r>
              <a:rPr lang="hu-HU" sz="2000" dirty="0"/>
              <a:t>gazdálkodási és menedzsment</a:t>
            </a:r>
          </a:p>
          <a:p>
            <a:r>
              <a:rPr lang="hu-HU" sz="2000" dirty="0"/>
              <a:t>kereskedelem és marketing</a:t>
            </a:r>
          </a:p>
          <a:p>
            <a:r>
              <a:rPr lang="hu-HU" sz="2000" dirty="0"/>
              <a:t>nemzetközi gazdálkodás*</a:t>
            </a:r>
          </a:p>
          <a:p>
            <a:r>
              <a:rPr lang="hu-HU" sz="2000" dirty="0"/>
              <a:t>pénzügy és számvitel</a:t>
            </a:r>
          </a:p>
          <a:p>
            <a:r>
              <a:rPr lang="hu-HU" sz="2000" dirty="0"/>
              <a:t>turizmus-vendéglátás</a:t>
            </a:r>
          </a:p>
          <a:p>
            <a:endParaRPr lang="hu-HU" sz="2000" dirty="0"/>
          </a:p>
          <a:p>
            <a:pPr marL="0" indent="0">
              <a:buNone/>
            </a:pPr>
            <a:r>
              <a:rPr lang="hu-HU" sz="2000" dirty="0"/>
              <a:t>(*) 2017-től megszűnt</a:t>
            </a:r>
          </a:p>
        </p:txBody>
      </p:sp>
    </p:spTree>
    <p:extLst>
      <p:ext uri="{BB962C8B-B14F-4D97-AF65-F5344CB8AC3E}">
        <p14:creationId xmlns:p14="http://schemas.microsoft.com/office/powerpoint/2010/main" val="4042379622"/>
      </p:ext>
    </p:extLst>
  </p:cSld>
  <p:clrMapOvr>
    <a:masterClrMapping/>
  </p:clrMapOvr>
  <p:transition spd="slow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516546-20F5-44E7-BC9D-82DF929C5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Gazdasági FSZ/FOSZK létszámok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74DD3E23-15DC-4ACA-9CA1-F916D3E8A6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968259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89042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9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19AAA2-91D2-45F3-B0A0-1BD3BB3F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Gazdasági FSZ/FOSZK megoszlás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8016FD5F-8A56-4818-9DBA-74DD85D76A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999965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81275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5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5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5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8A37A43C-97D5-4C07-A50B-B73E593B3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7200" dirty="0"/>
              <a:t>2. Hallgatói dinamika</a:t>
            </a:r>
          </a:p>
        </p:txBody>
      </p:sp>
      <p:sp>
        <p:nvSpPr>
          <p:cNvPr id="5" name="Alcím 4">
            <a:extLst>
              <a:ext uri="{FF2B5EF4-FFF2-40B4-BE49-F238E27FC236}">
                <a16:creationId xmlns:a16="http://schemas.microsoft.com/office/drawing/2014/main" id="{E05BDFEA-31D3-478E-AE28-AE48AC1A70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380612"/>
      </p:ext>
    </p:extLst>
  </p:cSld>
  <p:clrMapOvr>
    <a:masterClrMapping/>
  </p:clrMapOvr>
  <p:transition spd="slow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22BDAB-3D2E-4381-8A5D-2DCBE8C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Évfolyamlétszám / felvett létszám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8C81D95E-E35F-4668-AB8E-B840CF21D9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30415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13249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Mélység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889</Words>
  <Application>Microsoft Office PowerPoint</Application>
  <PresentationFormat>Szélesvásznú</PresentationFormat>
  <Paragraphs>199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Arial</vt:lpstr>
      <vt:lpstr>Calibri</vt:lpstr>
      <vt:lpstr>Corbel</vt:lpstr>
      <vt:lpstr>Times New Roman</vt:lpstr>
      <vt:lpstr>Mélység</vt:lpstr>
      <vt:lpstr>A felsőoktatási szakképzések helye és szerepe a gazdasági képzésekben</vt:lpstr>
      <vt:lpstr>1. Helyzetkép</vt:lpstr>
      <vt:lpstr>FSZ/FOSZK felvételi létszámok</vt:lpstr>
      <vt:lpstr>FSZ/FOSZK hallgatók megoszlása</vt:lpstr>
      <vt:lpstr>Képzések</vt:lpstr>
      <vt:lpstr>Gazdasági FSZ/FOSZK létszámok</vt:lpstr>
      <vt:lpstr>Gazdasági FSZ/FOSZK megoszlás</vt:lpstr>
      <vt:lpstr>2. Hallgatói dinamika</vt:lpstr>
      <vt:lpstr>Évfolyamlétszám / felvett létszám</vt:lpstr>
      <vt:lpstr>Évfolyamlétszám / beiratkozott létszám</vt:lpstr>
      <vt:lpstr>Évfolyamlétszám / beiratkozott létszám munkarendek szerint</vt:lpstr>
      <vt:lpstr>Évfolyamlétszám / beiratkozott létszám finanszírozási forma szerint</vt:lpstr>
      <vt:lpstr>BGE lemorzsolódási kutatás 2017</vt:lpstr>
      <vt:lpstr>3. Szerep és modellek</vt:lpstr>
      <vt:lpstr>Az oktatási célok rendszere a BGE-n</vt:lpstr>
      <vt:lpstr>Az oktatási célok rendszere a BGE-n</vt:lpstr>
      <vt:lpstr>Lehetséges FOSZK-BSc kapcsolódások</vt:lpstr>
      <vt:lpstr>FOSZK-BSc kapcsolódási modellek</vt:lpstr>
      <vt:lpstr>Jelenlegi hazai helyzet</vt:lpstr>
      <vt:lpstr>Beépülő képzés példa: Culinary Arts Academy, Svájc</vt:lpstr>
      <vt:lpstr>BGE gazdálkodási és menedzsment FOSZK és BSc</vt:lpstr>
      <vt:lpstr>Modellek összehasonlítása</vt:lpstr>
      <vt:lpstr>Beépülő képzés modelljének feltételei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budapesti magánszálláspiac jellemzőinek feltárása az Airbnb-platformon végzett automatizált adatgyűjtés révén</dc:title>
  <dc:creator>András Jancsik</dc:creator>
  <cp:lastModifiedBy>András Jancsik</cp:lastModifiedBy>
  <cp:revision>1</cp:revision>
  <dcterms:created xsi:type="dcterms:W3CDTF">2018-11-02T18:06:52Z</dcterms:created>
  <dcterms:modified xsi:type="dcterms:W3CDTF">2018-11-25T16:52:43Z</dcterms:modified>
</cp:coreProperties>
</file>